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3.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4.xml" ContentType="application/vnd.openxmlformats-officedocument.presentationml.tags+xml"/>
  <Override PartName="/ppt/notesSlides/notesSlide31.xml" ContentType="application/vnd.openxmlformats-officedocument.presentationml.notesSlide+xml"/>
  <Override PartName="/ppt/tags/tag5.xml" ContentType="application/vnd.openxmlformats-officedocument.presentationml.tags+xml"/>
  <Override PartName="/ppt/notesSlides/notesSlide32.xml" ContentType="application/vnd.openxmlformats-officedocument.presentationml.notesSlide+xml"/>
  <Override PartName="/ppt/tags/tag6.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7.xml" ContentType="application/vnd.openxmlformats-officedocument.presentationml.tags+xml"/>
  <Override PartName="/ppt/notesSlides/notesSlide40.xml" ContentType="application/vnd.openxmlformats-officedocument.presentationml.notesSlide+xml"/>
  <Override PartName="/ppt/tags/tag8.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notesMasterIdLst>
    <p:notesMasterId r:id="rId56"/>
  </p:notesMasterIdLst>
  <p:handoutMasterIdLst>
    <p:handoutMasterId r:id="rId57"/>
  </p:handoutMasterIdLst>
  <p:sldIdLst>
    <p:sldId id="511" r:id="rId2"/>
    <p:sldId id="512" r:id="rId3"/>
    <p:sldId id="901" r:id="rId4"/>
    <p:sldId id="679" r:id="rId5"/>
    <p:sldId id="682" r:id="rId6"/>
    <p:sldId id="683" r:id="rId7"/>
    <p:sldId id="806" r:id="rId8"/>
    <p:sldId id="691" r:id="rId9"/>
    <p:sldId id="898" r:id="rId10"/>
    <p:sldId id="899" r:id="rId11"/>
    <p:sldId id="822" r:id="rId12"/>
    <p:sldId id="867" r:id="rId13"/>
    <p:sldId id="868" r:id="rId14"/>
    <p:sldId id="823" r:id="rId15"/>
    <p:sldId id="869" r:id="rId16"/>
    <p:sldId id="870" r:id="rId17"/>
    <p:sldId id="878" r:id="rId18"/>
    <p:sldId id="892" r:id="rId19"/>
    <p:sldId id="464" r:id="rId20"/>
    <p:sldId id="893" r:id="rId21"/>
    <p:sldId id="896" r:id="rId22"/>
    <p:sldId id="257" r:id="rId23"/>
    <p:sldId id="888" r:id="rId24"/>
    <p:sldId id="495" r:id="rId25"/>
    <p:sldId id="886" r:id="rId26"/>
    <p:sldId id="887" r:id="rId27"/>
    <p:sldId id="900" r:id="rId28"/>
    <p:sldId id="894" r:id="rId29"/>
    <p:sldId id="895" r:id="rId30"/>
    <p:sldId id="730" r:id="rId31"/>
    <p:sldId id="706" r:id="rId32"/>
    <p:sldId id="825" r:id="rId33"/>
    <p:sldId id="826" r:id="rId34"/>
    <p:sldId id="827" r:id="rId35"/>
    <p:sldId id="828" r:id="rId36"/>
    <p:sldId id="829" r:id="rId37"/>
    <p:sldId id="830" r:id="rId38"/>
    <p:sldId id="831" r:id="rId39"/>
    <p:sldId id="832" r:id="rId40"/>
    <p:sldId id="833" r:id="rId41"/>
    <p:sldId id="834" r:id="rId42"/>
    <p:sldId id="835" r:id="rId43"/>
    <p:sldId id="836" r:id="rId44"/>
    <p:sldId id="837" r:id="rId45"/>
    <p:sldId id="630" r:id="rId46"/>
    <p:sldId id="846" r:id="rId47"/>
    <p:sldId id="844" r:id="rId48"/>
    <p:sldId id="891" r:id="rId49"/>
    <p:sldId id="336" r:id="rId50"/>
    <p:sldId id="732" r:id="rId51"/>
    <p:sldId id="353" r:id="rId52"/>
    <p:sldId id="503" r:id="rId53"/>
    <p:sldId id="546" r:id="rId54"/>
    <p:sldId id="675" r:id="rId55"/>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8" autoAdjust="0"/>
    <p:restoredTop sz="82842" autoAdjust="0"/>
  </p:normalViewPr>
  <p:slideViewPr>
    <p:cSldViewPr>
      <p:cViewPr varScale="1">
        <p:scale>
          <a:sx n="55" d="100"/>
          <a:sy n="55" d="100"/>
        </p:scale>
        <p:origin x="1468"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29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200">
                <a:latin typeface="Times New Roman" panose="02020603050405020304" pitchFamily="18" charset="0"/>
              </a:defRPr>
            </a:lvl1pPr>
          </a:lstStyle>
          <a:p>
            <a:endParaRPr lang="en-US" altLang="ja-JP"/>
          </a:p>
        </p:txBody>
      </p:sp>
      <p:sp>
        <p:nvSpPr>
          <p:cNvPr id="2051" name="Rectangle 3"/>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200">
                <a:latin typeface="Times New Roman" panose="02020603050405020304" pitchFamily="18" charset="0"/>
              </a:defRPr>
            </a:lvl1pPr>
          </a:lstStyle>
          <a:p>
            <a:endParaRPr lang="en-US" altLang="ja-JP"/>
          </a:p>
        </p:txBody>
      </p:sp>
      <p:sp>
        <p:nvSpPr>
          <p:cNvPr id="2052" name="Rectangle 4"/>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spcBef>
                <a:spcPct val="50000"/>
              </a:spcBef>
              <a:defRPr sz="1200">
                <a:latin typeface="Times New Roman" panose="02020603050405020304" pitchFamily="18" charset="0"/>
              </a:defRPr>
            </a:lvl1pPr>
          </a:lstStyle>
          <a:p>
            <a:endParaRPr lang="en-US" altLang="ja-JP"/>
          </a:p>
        </p:txBody>
      </p:sp>
      <p:sp>
        <p:nvSpPr>
          <p:cNvPr id="2053" name="Rectangle 5"/>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spcBef>
                <a:spcPct val="50000"/>
              </a:spcBef>
              <a:defRPr sz="1200">
                <a:latin typeface="Times New Roman" panose="02020603050405020304" pitchFamily="18" charset="0"/>
              </a:defRPr>
            </a:lvl1pPr>
          </a:lstStyle>
          <a:p>
            <a:fld id="{94837B67-951E-41CE-A3A7-13762A441AA2}" type="slidenum">
              <a:rPr lang="en-US" altLang="ja-JP"/>
              <a:pPr/>
              <a:t>‹#›</a:t>
            </a:fld>
            <a:endParaRPr lang="en-US" altLang="ja-JP"/>
          </a:p>
        </p:txBody>
      </p:sp>
    </p:spTree>
    <p:extLst>
      <p:ext uri="{BB962C8B-B14F-4D97-AF65-F5344CB8AC3E}">
        <p14:creationId xmlns:p14="http://schemas.microsoft.com/office/powerpoint/2010/main" val="1623646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200">
                <a:latin typeface="Times New Roman" panose="02020603050405020304" pitchFamily="18" charset="0"/>
              </a:defRPr>
            </a:lvl1pPr>
          </a:lstStyle>
          <a:p>
            <a:endParaRPr lang="en-US" altLang="ja-JP"/>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200">
                <a:latin typeface="Times New Roman" panose="02020603050405020304" pitchFamily="18" charset="0"/>
              </a:defRPr>
            </a:lvl1pPr>
          </a:lstStyle>
          <a:p>
            <a:endParaRPr lang="en-US" altLang="ja-JP"/>
          </a:p>
        </p:txBody>
      </p:sp>
      <p:sp>
        <p:nvSpPr>
          <p:cNvPr id="4100" name="Rectangle 4"/>
          <p:cNvSpPr>
            <a:spLocks noGrp="1" noRot="1" noChangeAspect="1" noChangeArrowheads="1"/>
          </p:cNvSpPr>
          <p:nvPr>
            <p:ph type="sldImg" idx="2"/>
          </p:nvPr>
        </p:nvSpPr>
        <p:spPr bwMode="auto">
          <a:xfrm>
            <a:off x="1143000" y="685800"/>
            <a:ext cx="4572000" cy="3429000"/>
          </a:xfrm>
          <a:prstGeom prst="rect">
            <a:avLst/>
          </a:prstGeom>
          <a:noFill/>
          <a:ln w="9525">
            <a:solidFill>
              <a:schemeClr val="tx1"/>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spcBef>
                <a:spcPct val="50000"/>
              </a:spcBef>
              <a:defRPr sz="1200">
                <a:latin typeface="Times New Roman" panose="02020603050405020304" pitchFamily="18" charset="0"/>
              </a:defRPr>
            </a:lvl1pPr>
          </a:lstStyle>
          <a:p>
            <a:endParaRPr lang="en-US" altLang="ja-JP"/>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spcBef>
                <a:spcPct val="50000"/>
              </a:spcBef>
              <a:defRPr sz="1200">
                <a:latin typeface="Times New Roman" panose="02020603050405020304" pitchFamily="18" charset="0"/>
              </a:defRPr>
            </a:lvl1pPr>
          </a:lstStyle>
          <a:p>
            <a:fld id="{10F64B8F-CD44-4E89-90DB-9BAF664BC429}" type="slidenum">
              <a:rPr lang="en-US" altLang="ja-JP"/>
              <a:pPr/>
              <a:t>‹#›</a:t>
            </a:fld>
            <a:endParaRPr lang="en-US" altLang="ja-JP"/>
          </a:p>
        </p:txBody>
      </p:sp>
    </p:spTree>
    <p:extLst>
      <p:ext uri="{BB962C8B-B14F-4D97-AF65-F5344CB8AC3E}">
        <p14:creationId xmlns:p14="http://schemas.microsoft.com/office/powerpoint/2010/main" val="295132825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1pPr>
    <a:lvl2pPr marL="457200" algn="l" rtl="0" fontAlgn="base">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2pPr>
    <a:lvl3pPr marL="914400" algn="l" rtl="0" fontAlgn="base">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3pPr>
    <a:lvl4pPr marL="1371600" algn="l" rtl="0" fontAlgn="base">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4pPr>
    <a:lvl5pPr marL="1828800" algn="l" rtl="0" fontAlgn="base">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Unlike common computers, in reconfigurable systems or custom computing machines, a target algorithm is executed directly with a hardware on SRAM-style FPGA/PLDs. It can provide both high performance of special purpose machines and high degree of flexibility of general purpose machine. That is to learn about reconfigurable systems is to learn hardware algorithms.</a:t>
            </a:r>
            <a:endParaRPr kumimoji="1" lang="ja-JP" altLang="en-US" dirty="0"/>
          </a:p>
        </p:txBody>
      </p:sp>
      <p:sp>
        <p:nvSpPr>
          <p:cNvPr id="4" name="スライド番号プレースホルダー 3"/>
          <p:cNvSpPr>
            <a:spLocks noGrp="1"/>
          </p:cNvSpPr>
          <p:nvPr>
            <p:ph type="sldNum" sz="quarter" idx="5"/>
          </p:nvPr>
        </p:nvSpPr>
        <p:spPr/>
        <p:txBody>
          <a:bodyPr/>
          <a:lstStyle/>
          <a:p>
            <a:fld id="{10F64B8F-CD44-4E89-90DB-9BAF664BC429}" type="slidenum">
              <a:rPr lang="en-US" altLang="ja-JP" smtClean="0"/>
              <a:pPr/>
              <a:t>2</a:t>
            </a:fld>
            <a:endParaRPr lang="en-US" altLang="ja-JP"/>
          </a:p>
        </p:txBody>
      </p:sp>
    </p:spTree>
    <p:extLst>
      <p:ext uri="{BB962C8B-B14F-4D97-AF65-F5344CB8AC3E}">
        <p14:creationId xmlns:p14="http://schemas.microsoft.com/office/powerpoint/2010/main" val="1401320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421FF5-0BDB-4B0E-BBBE-9E1FEEB10431}" type="slidenum">
              <a:rPr lang="en-US" altLang="ja-JP"/>
              <a:pPr/>
              <a:t>11</a:t>
            </a:fld>
            <a:endParaRPr lang="en-US" altLang="ja-JP"/>
          </a:p>
        </p:txBody>
      </p:sp>
      <p:sp>
        <p:nvSpPr>
          <p:cNvPr id="722946" name="Rectangle 2"/>
          <p:cNvSpPr>
            <a:spLocks noGrp="1" noRot="1" noChangeAspect="1" noChangeArrowheads="1" noTextEdit="1"/>
          </p:cNvSpPr>
          <p:nvPr>
            <p:ph type="sldImg"/>
          </p:nvPr>
        </p:nvSpPr>
        <p:spPr>
          <a:xfrm>
            <a:off x="1143000" y="685800"/>
            <a:ext cx="4575175" cy="3432175"/>
          </a:xfrm>
          <a:ln/>
        </p:spPr>
      </p:sp>
      <p:sp>
        <p:nvSpPr>
          <p:cNvPr id="722947" name="Rectangle 3"/>
          <p:cNvSpPr>
            <a:spLocks noGrp="1" noChangeArrowheads="1"/>
          </p:cNvSpPr>
          <p:nvPr>
            <p:ph type="body" idx="1"/>
          </p:nvPr>
        </p:nvSpPr>
        <p:spPr>
          <a:xfrm>
            <a:off x="914400" y="4344988"/>
            <a:ext cx="5029200" cy="4113212"/>
          </a:xfrm>
        </p:spPr>
        <p:txBody>
          <a:bodyPr/>
          <a:lstStyle/>
          <a:p>
            <a:r>
              <a:rPr lang="en-US" altLang="ja-JP" sz="1100" dirty="0">
                <a:latin typeface="ＭＳ Ｐ明朝" panose="02020600040205080304" pitchFamily="18" charset="-128"/>
              </a:rPr>
              <a:t>This shows the diagram of the second generation FPGA. Unlike a simple island style FPGA, a carry logic which connects neighboring CLBs was introduced. Between CLBs, standard intellectual properties such as embedded RAM and multiplexers have be implemented. Clock control modules and buffers were also provided.</a:t>
            </a:r>
            <a:endParaRPr lang="ja-JP" altLang="ja-JP" sz="1100" dirty="0">
              <a:latin typeface="ＭＳ Ｐ明朝" panose="02020600040205080304" pitchFamily="18" charset="-128"/>
            </a:endParaRPr>
          </a:p>
        </p:txBody>
      </p:sp>
    </p:spTree>
    <p:extLst>
      <p:ext uri="{BB962C8B-B14F-4D97-AF65-F5344CB8AC3E}">
        <p14:creationId xmlns:p14="http://schemas.microsoft.com/office/powerpoint/2010/main" val="3397245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diagram shows the configuration element called slice in the recent FPGAs. The number of LUT is increased to 6, and the output circuits became complicated and flexible.</a:t>
            </a:r>
            <a:endParaRPr kumimoji="1" lang="ja-JP" altLang="en-US" dirty="0"/>
          </a:p>
        </p:txBody>
      </p:sp>
      <p:sp>
        <p:nvSpPr>
          <p:cNvPr id="4" name="スライド番号プレースホルダー 3"/>
          <p:cNvSpPr>
            <a:spLocks noGrp="1"/>
          </p:cNvSpPr>
          <p:nvPr>
            <p:ph type="sldNum" sz="quarter" idx="5"/>
          </p:nvPr>
        </p:nvSpPr>
        <p:spPr/>
        <p:txBody>
          <a:bodyPr/>
          <a:lstStyle/>
          <a:p>
            <a:fld id="{10F64B8F-CD44-4E89-90DB-9BAF664BC429}" type="slidenum">
              <a:rPr lang="en-US" altLang="ja-JP" smtClean="0"/>
              <a:pPr/>
              <a:t>12</a:t>
            </a:fld>
            <a:endParaRPr lang="en-US" altLang="ja-JP"/>
          </a:p>
        </p:txBody>
      </p:sp>
    </p:spTree>
    <p:extLst>
      <p:ext uri="{BB962C8B-B14F-4D97-AF65-F5344CB8AC3E}">
        <p14:creationId xmlns:p14="http://schemas.microsoft.com/office/powerpoint/2010/main" val="3484690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Slice means a half of configurable logic in Xilinx’s FPGAs. The carry logic connects the slice of the neighboring slice, not another slice in the same CLB.</a:t>
            </a:r>
            <a:endParaRPr kumimoji="1" lang="ja-JP" altLang="en-US" dirty="0"/>
          </a:p>
        </p:txBody>
      </p:sp>
      <p:sp>
        <p:nvSpPr>
          <p:cNvPr id="4" name="スライド番号プレースホルダー 3"/>
          <p:cNvSpPr>
            <a:spLocks noGrp="1"/>
          </p:cNvSpPr>
          <p:nvPr>
            <p:ph type="sldNum" sz="quarter" idx="5"/>
          </p:nvPr>
        </p:nvSpPr>
        <p:spPr/>
        <p:txBody>
          <a:bodyPr/>
          <a:lstStyle/>
          <a:p>
            <a:fld id="{10F64B8F-CD44-4E89-90DB-9BAF664BC429}" type="slidenum">
              <a:rPr lang="en-US" altLang="ja-JP" smtClean="0"/>
              <a:pPr/>
              <a:t>13</a:t>
            </a:fld>
            <a:endParaRPr lang="en-US" altLang="ja-JP"/>
          </a:p>
        </p:txBody>
      </p:sp>
    </p:spTree>
    <p:extLst>
      <p:ext uri="{BB962C8B-B14F-4D97-AF65-F5344CB8AC3E}">
        <p14:creationId xmlns:p14="http://schemas.microsoft.com/office/powerpoint/2010/main" val="1979569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771A82-076E-44FD-AC49-76FBC38E6466}" type="slidenum">
              <a:rPr lang="en-US" altLang="ja-JP"/>
              <a:pPr/>
              <a:t>14</a:t>
            </a:fld>
            <a:endParaRPr lang="en-US" altLang="ja-JP"/>
          </a:p>
        </p:txBody>
      </p:sp>
      <p:sp>
        <p:nvSpPr>
          <p:cNvPr id="724994" name="Rectangle 2"/>
          <p:cNvSpPr>
            <a:spLocks noGrp="1" noRot="1" noChangeAspect="1" noChangeArrowheads="1" noTextEdit="1"/>
          </p:cNvSpPr>
          <p:nvPr>
            <p:ph type="sldImg"/>
          </p:nvPr>
        </p:nvSpPr>
        <p:spPr>
          <a:xfrm>
            <a:off x="1143000" y="685800"/>
            <a:ext cx="4575175" cy="3432175"/>
          </a:xfrm>
          <a:ln/>
        </p:spPr>
      </p:sp>
      <p:sp>
        <p:nvSpPr>
          <p:cNvPr id="724995" name="Rectangle 3"/>
          <p:cNvSpPr>
            <a:spLocks noGrp="1" noChangeArrowheads="1"/>
          </p:cNvSpPr>
          <p:nvPr>
            <p:ph type="body" idx="1"/>
          </p:nvPr>
        </p:nvSpPr>
        <p:spPr>
          <a:xfrm>
            <a:off x="914400" y="4344988"/>
            <a:ext cx="5029200" cy="4113212"/>
          </a:xfrm>
        </p:spPr>
        <p:txBody>
          <a:bodyPr/>
          <a:lstStyle/>
          <a:p>
            <a:r>
              <a:rPr lang="ja-JP" altLang="en-US" sz="1100" dirty="0">
                <a:latin typeface="ＭＳ Ｐ明朝" panose="02020600040205080304" pitchFamily="18" charset="-128"/>
              </a:rPr>
              <a:t>　</a:t>
            </a:r>
            <a:r>
              <a:rPr lang="en-US" altLang="ja-JP" sz="1100" dirty="0">
                <a:latin typeface="ＭＳ Ｐ明朝" panose="02020600040205080304" pitchFamily="18" charset="-128"/>
              </a:rPr>
              <a:t>Intel</a:t>
            </a:r>
            <a:r>
              <a:rPr lang="ja-JP" altLang="en-US" sz="1100" dirty="0">
                <a:latin typeface="ＭＳ Ｐ明朝" panose="02020600040205080304" pitchFamily="18" charset="-128"/>
              </a:rPr>
              <a:t> </a:t>
            </a:r>
            <a:r>
              <a:rPr lang="en-US" altLang="ja-JP" sz="1100" dirty="0">
                <a:latin typeface="ＭＳ Ｐ明朝" panose="02020600040205080304" pitchFamily="18" charset="-128"/>
              </a:rPr>
              <a:t>uses</a:t>
            </a:r>
            <a:r>
              <a:rPr lang="ja-JP" altLang="en-US" sz="1100" dirty="0">
                <a:latin typeface="ＭＳ Ｐ明朝" panose="02020600040205080304" pitchFamily="18" charset="-128"/>
              </a:rPr>
              <a:t> </a:t>
            </a:r>
            <a:r>
              <a:rPr lang="en-US" altLang="ja-JP" sz="1100" dirty="0">
                <a:latin typeface="ＭＳ Ｐ明朝" panose="02020600040205080304" pitchFamily="18" charset="-128"/>
              </a:rPr>
              <a:t>Logic</a:t>
            </a:r>
            <a:r>
              <a:rPr lang="ja-JP" altLang="en-US" sz="1100" dirty="0">
                <a:latin typeface="ＭＳ Ｐ明朝" panose="02020600040205080304" pitchFamily="18" charset="-128"/>
              </a:rPr>
              <a:t> </a:t>
            </a:r>
            <a:r>
              <a:rPr lang="en-US" altLang="ja-JP" sz="1100" dirty="0">
                <a:latin typeface="ＭＳ Ｐ明朝" panose="02020600040205080304" pitchFamily="18" charset="-128"/>
              </a:rPr>
              <a:t>Array</a:t>
            </a:r>
            <a:r>
              <a:rPr lang="ja-JP" altLang="en-US" sz="1100" dirty="0">
                <a:latin typeface="ＭＳ Ｐ明朝" panose="02020600040205080304" pitchFamily="18" charset="-128"/>
              </a:rPr>
              <a:t> </a:t>
            </a:r>
            <a:r>
              <a:rPr lang="en-US" altLang="ja-JP" sz="1100" dirty="0">
                <a:latin typeface="ＭＳ Ｐ明朝" panose="02020600040205080304" pitchFamily="18" charset="-128"/>
              </a:rPr>
              <a:t>Block consisted of 10 logic elements. Between LABs, a large RAM blocks and DSP blocks are provided. DSP means digital signal processing but actually it is a multiply-and-add units. </a:t>
            </a:r>
            <a:endParaRPr lang="ja-JP" altLang="en-US" sz="1100" dirty="0">
              <a:latin typeface="ＭＳ Ｐ明朝" panose="02020600040205080304" pitchFamily="18" charset="-128"/>
            </a:endParaRPr>
          </a:p>
        </p:txBody>
      </p:sp>
    </p:spTree>
    <p:extLst>
      <p:ext uri="{BB962C8B-B14F-4D97-AF65-F5344CB8AC3E}">
        <p14:creationId xmlns:p14="http://schemas.microsoft.com/office/powerpoint/2010/main" val="3823738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Logic element of Stratix-IV uses two 6-input LUTs sharing with several inputs. These combination can be selected. So, it is called Adaptive Logic Module. The carry and sophisticated output logics are somehow like that of </a:t>
            </a:r>
            <a:r>
              <a:rPr kumimoji="1" lang="en-US" altLang="ja-JP" dirty="0" err="1"/>
              <a:t>Virtexs</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10F64B8F-CD44-4E89-90DB-9BAF664BC429}" type="slidenum">
              <a:rPr lang="en-US" altLang="ja-JP" smtClean="0"/>
              <a:pPr/>
              <a:t>15</a:t>
            </a:fld>
            <a:endParaRPr lang="en-US" altLang="ja-JP"/>
          </a:p>
        </p:txBody>
      </p:sp>
    </p:spTree>
    <p:extLst>
      <p:ext uri="{BB962C8B-B14F-4D97-AF65-F5344CB8AC3E}">
        <p14:creationId xmlns:p14="http://schemas.microsoft.com/office/powerpoint/2010/main" val="3869530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Stratix IV’s logic modules are connected with local interconnect then connected with global connection module. Hierarchical interconnect reduces the latency between logic blocks. So, high frequency clock can be used.</a:t>
            </a:r>
            <a:endParaRPr kumimoji="1" lang="ja-JP" altLang="en-US" dirty="0"/>
          </a:p>
        </p:txBody>
      </p:sp>
      <p:sp>
        <p:nvSpPr>
          <p:cNvPr id="4" name="スライド番号プレースホルダー 3"/>
          <p:cNvSpPr>
            <a:spLocks noGrp="1"/>
          </p:cNvSpPr>
          <p:nvPr>
            <p:ph type="sldNum" sz="quarter" idx="5"/>
          </p:nvPr>
        </p:nvSpPr>
        <p:spPr/>
        <p:txBody>
          <a:bodyPr/>
          <a:lstStyle/>
          <a:p>
            <a:fld id="{10F64B8F-CD44-4E89-90DB-9BAF664BC429}" type="slidenum">
              <a:rPr lang="en-US" altLang="ja-JP" smtClean="0"/>
              <a:pPr/>
              <a:t>16</a:t>
            </a:fld>
            <a:endParaRPr lang="en-US" altLang="ja-JP"/>
          </a:p>
        </p:txBody>
      </p:sp>
    </p:spTree>
    <p:extLst>
      <p:ext uri="{BB962C8B-B14F-4D97-AF65-F5344CB8AC3E}">
        <p14:creationId xmlns:p14="http://schemas.microsoft.com/office/powerpoint/2010/main" val="1731242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Xilinx and Intel have used advanced semiconductor processes. That is, as soon as the new technologies were available, they developed a new series. They have two series: high-end and low-cost, and later, mid-range products were added.</a:t>
            </a:r>
            <a:endParaRPr kumimoji="1" lang="ja-JP" altLang="en-US" dirty="0"/>
          </a:p>
        </p:txBody>
      </p:sp>
      <p:sp>
        <p:nvSpPr>
          <p:cNvPr id="4" name="スライド番号プレースホルダー 3"/>
          <p:cNvSpPr>
            <a:spLocks noGrp="1"/>
          </p:cNvSpPr>
          <p:nvPr>
            <p:ph type="sldNum" sz="quarter" idx="5"/>
          </p:nvPr>
        </p:nvSpPr>
        <p:spPr/>
        <p:txBody>
          <a:bodyPr/>
          <a:lstStyle/>
          <a:p>
            <a:fld id="{10F64B8F-CD44-4E89-90DB-9BAF664BC429}" type="slidenum">
              <a:rPr lang="en-US" altLang="ja-JP" smtClean="0"/>
              <a:pPr/>
              <a:t>17</a:t>
            </a:fld>
            <a:endParaRPr lang="en-US" altLang="ja-JP"/>
          </a:p>
        </p:txBody>
      </p:sp>
    </p:spTree>
    <p:extLst>
      <p:ext uri="{BB962C8B-B14F-4D97-AF65-F5344CB8AC3E}">
        <p14:creationId xmlns:p14="http://schemas.microsoft.com/office/powerpoint/2010/main" val="3187784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Now, the most advanced high end products use 10nm process technology. Xilinx is trying to introduce AI accelerator in a new FPGA series. Intel developed products also focuses on AI acceleration.</a:t>
            </a:r>
            <a:endParaRPr kumimoji="1" lang="ja-JP" altLang="en-US" dirty="0"/>
          </a:p>
        </p:txBody>
      </p:sp>
      <p:sp>
        <p:nvSpPr>
          <p:cNvPr id="4" name="スライド番号プレースホルダー 3"/>
          <p:cNvSpPr>
            <a:spLocks noGrp="1"/>
          </p:cNvSpPr>
          <p:nvPr>
            <p:ph type="sldNum" sz="quarter" idx="5"/>
          </p:nvPr>
        </p:nvSpPr>
        <p:spPr/>
        <p:txBody>
          <a:bodyPr/>
          <a:lstStyle/>
          <a:p>
            <a:fld id="{10F64B8F-CD44-4E89-90DB-9BAF664BC429}" type="slidenum">
              <a:rPr lang="en-US" altLang="ja-JP" smtClean="0"/>
              <a:pPr/>
              <a:t>18</a:t>
            </a:fld>
            <a:endParaRPr lang="en-US" altLang="ja-JP"/>
          </a:p>
        </p:txBody>
      </p:sp>
    </p:spTree>
    <p:extLst>
      <p:ext uri="{BB962C8B-B14F-4D97-AF65-F5344CB8AC3E}">
        <p14:creationId xmlns:p14="http://schemas.microsoft.com/office/powerpoint/2010/main" val="3409688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key of recent FPGAs is IP (Intellectual</a:t>
            </a:r>
            <a:r>
              <a:rPr kumimoji="1" lang="ja-JP" altLang="en-US" dirty="0"/>
              <a:t> </a:t>
            </a:r>
            <a:r>
              <a:rPr kumimoji="1" lang="en-US" altLang="ja-JP" dirty="0"/>
              <a:t>Property).</a:t>
            </a:r>
            <a:r>
              <a:rPr kumimoji="1" lang="ja-JP" altLang="en-US" dirty="0"/>
              <a:t> </a:t>
            </a:r>
            <a:r>
              <a:rPr kumimoji="1" lang="en-US" altLang="ja-JP" dirty="0"/>
              <a:t>They</a:t>
            </a:r>
            <a:r>
              <a:rPr kumimoji="1" lang="ja-JP" altLang="en-US" dirty="0"/>
              <a:t> </a:t>
            </a:r>
            <a:r>
              <a:rPr kumimoji="1" lang="en-US" altLang="ja-JP" dirty="0"/>
              <a:t>have</a:t>
            </a:r>
            <a:r>
              <a:rPr kumimoji="1" lang="ja-JP" altLang="en-US" dirty="0"/>
              <a:t> </a:t>
            </a:r>
            <a:r>
              <a:rPr kumimoji="1" lang="en-US" altLang="ja-JP" dirty="0"/>
              <a:t>various</a:t>
            </a:r>
            <a:r>
              <a:rPr kumimoji="1" lang="ja-JP" altLang="en-US" dirty="0"/>
              <a:t> </a:t>
            </a:r>
            <a:r>
              <a:rPr kumimoji="1" lang="en-US" altLang="ja-JP" dirty="0"/>
              <a:t>types of standard IP, and some FPGAs have specialized IP. Recently, hard core CPU has been integrated. These products are called </a:t>
            </a:r>
            <a:r>
              <a:rPr kumimoji="1" lang="en-US" altLang="ja-JP" dirty="0" err="1"/>
              <a:t>SoC.</a:t>
            </a:r>
            <a:r>
              <a:rPr kumimoji="1" lang="en-US" altLang="ja-JP" dirty="0"/>
              <a:t> </a:t>
            </a:r>
          </a:p>
        </p:txBody>
      </p:sp>
      <p:sp>
        <p:nvSpPr>
          <p:cNvPr id="4" name="スライド番号プレースホルダー 3"/>
          <p:cNvSpPr>
            <a:spLocks noGrp="1"/>
          </p:cNvSpPr>
          <p:nvPr>
            <p:ph type="sldNum" sz="quarter" idx="10"/>
          </p:nvPr>
        </p:nvSpPr>
        <p:spPr/>
        <p:txBody>
          <a:bodyPr/>
          <a:lstStyle/>
          <a:p>
            <a:fld id="{44E60EA4-7371-486A-BED2-9245F4397AAB}" type="slidenum">
              <a:rPr lang="en-US" altLang="ja-JP" smtClean="0"/>
              <a:pPr/>
              <a:t>19</a:t>
            </a:fld>
            <a:endParaRPr lang="en-US" altLang="ja-JP"/>
          </a:p>
        </p:txBody>
      </p:sp>
    </p:spTree>
    <p:extLst>
      <p:ext uri="{BB962C8B-B14F-4D97-AF65-F5344CB8AC3E}">
        <p14:creationId xmlns:p14="http://schemas.microsoft.com/office/powerpoint/2010/main" val="2729632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Xilinx Zynq all programmable SoC has ARM Cortex A9 dual core CPU with programmable logic corresponding to Artix-7/Kintex-7. Recent Zynq-</a:t>
            </a:r>
            <a:r>
              <a:rPr kumimoji="1" lang="en-US" altLang="ja-JP" dirty="0" err="1"/>
              <a:t>ultrascale</a:t>
            </a:r>
            <a:r>
              <a:rPr kumimoji="1" lang="en-US" altLang="ja-JP" dirty="0"/>
              <a:t>+ has powerful ARM CPUs and programmable logic of high end FPGAs. Although it is rather for embedded systems, Linux runs on the ARM CPU, and the communication between CPU and FPGA can be done through the standard AXI bus.</a:t>
            </a:r>
            <a:endParaRPr kumimoji="1" lang="ja-JP" altLang="en-US" dirty="0"/>
          </a:p>
        </p:txBody>
      </p:sp>
      <p:sp>
        <p:nvSpPr>
          <p:cNvPr id="4" name="スライド番号プレースホルダー 3"/>
          <p:cNvSpPr>
            <a:spLocks noGrp="1"/>
          </p:cNvSpPr>
          <p:nvPr>
            <p:ph type="sldNum" sz="quarter" idx="5"/>
          </p:nvPr>
        </p:nvSpPr>
        <p:spPr/>
        <p:txBody>
          <a:bodyPr/>
          <a:lstStyle/>
          <a:p>
            <a:fld id="{10F64B8F-CD44-4E89-90DB-9BAF664BC429}" type="slidenum">
              <a:rPr lang="en-US" altLang="ja-JP" smtClean="0"/>
              <a:pPr/>
              <a:t>20</a:t>
            </a:fld>
            <a:endParaRPr lang="en-US" altLang="ja-JP"/>
          </a:p>
        </p:txBody>
      </p:sp>
    </p:spTree>
    <p:extLst>
      <p:ext uri="{BB962C8B-B14F-4D97-AF65-F5344CB8AC3E}">
        <p14:creationId xmlns:p14="http://schemas.microsoft.com/office/powerpoint/2010/main" val="1672087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altLang="ja-JP" dirty="0"/>
              <a:t>First of all, let’s review programmable logic devices or PLDs quickly. It is an integrated circuit whose logic function can be defined by users. It is an opposite concept as that of standard IC or ASIC which cannot change its hardware. It is classified into small SPLD or PLA, middle scale Complex PLD and FPGAs. Though SPLD and CPLD are still used in some specific area, FPGAs are most popularly used recently.</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10F64B8F-CD44-4E89-90DB-9BAF664BC429}" type="slidenum">
              <a:rPr lang="en-US" altLang="ja-JP" smtClean="0"/>
              <a:pPr/>
              <a:t>3</a:t>
            </a:fld>
            <a:endParaRPr lang="en-US" altLang="ja-JP"/>
          </a:p>
        </p:txBody>
      </p:sp>
    </p:spTree>
    <p:extLst>
      <p:ext uri="{BB962C8B-B14F-4D97-AF65-F5344CB8AC3E}">
        <p14:creationId xmlns:p14="http://schemas.microsoft.com/office/powerpoint/2010/main" val="4208931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Various types of I/O controllers are provided on the CPU part of Zynq. It can be also accessed from FPGA part.</a:t>
            </a:r>
            <a:endParaRPr kumimoji="1" lang="ja-JP" altLang="en-US" dirty="0"/>
          </a:p>
        </p:txBody>
      </p:sp>
      <p:sp>
        <p:nvSpPr>
          <p:cNvPr id="4" name="スライド番号プレースホルダー 3"/>
          <p:cNvSpPr>
            <a:spLocks noGrp="1"/>
          </p:cNvSpPr>
          <p:nvPr>
            <p:ph type="sldNum" sz="quarter" idx="5"/>
          </p:nvPr>
        </p:nvSpPr>
        <p:spPr/>
        <p:txBody>
          <a:bodyPr/>
          <a:lstStyle/>
          <a:p>
            <a:fld id="{10F64B8F-CD44-4E89-90DB-9BAF664BC429}" type="slidenum">
              <a:rPr lang="en-US" altLang="ja-JP" smtClean="0"/>
              <a:pPr/>
              <a:t>21</a:t>
            </a:fld>
            <a:endParaRPr lang="en-US" altLang="ja-JP"/>
          </a:p>
        </p:txBody>
      </p:sp>
    </p:spTree>
    <p:extLst>
      <p:ext uri="{BB962C8B-B14F-4D97-AF65-F5344CB8AC3E}">
        <p14:creationId xmlns:p14="http://schemas.microsoft.com/office/powerpoint/2010/main" val="1345675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Recent large scale FPGAs are implemented with multiple chips. on the silicon interposer. For example Zynq-</a:t>
            </a:r>
            <a:r>
              <a:rPr kumimoji="1" lang="en-US" altLang="ja-JP" dirty="0" err="1"/>
              <a:t>ultrascale</a:t>
            </a:r>
            <a:r>
              <a:rPr kumimoji="1" lang="en-US" altLang="ja-JP" dirty="0"/>
              <a:t>+ consists of two chips: one is ARM CPU and the other is FPGA. Even mid-</a:t>
            </a:r>
            <a:r>
              <a:rPr kumimoji="1" lang="en-US" altLang="ja-JP" dirty="0" err="1"/>
              <a:t>renge</a:t>
            </a:r>
            <a:r>
              <a:rPr kumimoji="1" lang="en-US" altLang="ja-JP" dirty="0"/>
              <a:t> </a:t>
            </a:r>
            <a:r>
              <a:rPr kumimoji="1" lang="en-US" altLang="ja-JP" dirty="0" err="1"/>
              <a:t>Kintex</a:t>
            </a:r>
            <a:r>
              <a:rPr kumimoji="1" lang="en-US" altLang="ja-JP" dirty="0"/>
              <a:t> </a:t>
            </a:r>
            <a:r>
              <a:rPr kumimoji="1" lang="en-US" altLang="ja-JP" dirty="0" err="1"/>
              <a:t>Ultrascale</a:t>
            </a:r>
            <a:r>
              <a:rPr kumimoji="1" lang="en-US" altLang="ja-JP" dirty="0"/>
              <a:t> uses 2.5D structure. Although the cost can be reduced, the wires between two chips often form the bottleneck.</a:t>
            </a:r>
            <a:endParaRPr kumimoji="1" lang="ja-JP" altLang="en-US" dirty="0"/>
          </a:p>
        </p:txBody>
      </p:sp>
      <p:sp>
        <p:nvSpPr>
          <p:cNvPr id="4" name="スライド番号プレースホルダー 3"/>
          <p:cNvSpPr>
            <a:spLocks noGrp="1"/>
          </p:cNvSpPr>
          <p:nvPr>
            <p:ph type="sldNum" sz="quarter" idx="5"/>
          </p:nvPr>
        </p:nvSpPr>
        <p:spPr/>
        <p:txBody>
          <a:bodyPr/>
          <a:lstStyle/>
          <a:p>
            <a:fld id="{10F64B8F-CD44-4E89-90DB-9BAF664BC429}" type="slidenum">
              <a:rPr lang="en-US" altLang="ja-JP" smtClean="0"/>
              <a:pPr/>
              <a:t>23</a:t>
            </a:fld>
            <a:endParaRPr lang="en-US" altLang="ja-JP"/>
          </a:p>
        </p:txBody>
      </p:sp>
    </p:spTree>
    <p:extLst>
      <p:ext uri="{BB962C8B-B14F-4D97-AF65-F5344CB8AC3E}">
        <p14:creationId xmlns:p14="http://schemas.microsoft.com/office/powerpoint/2010/main" val="3817862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Intel’s high end FPGAs have been designed to use an accelerator like GPUs. It provides a powerful floating point DSP modules up to 10TFLOPS at maximum. </a:t>
            </a:r>
            <a:r>
              <a:rPr kumimoji="1" lang="en-US" altLang="ja-JP" dirty="0" err="1"/>
              <a:t>HyperFlex</a:t>
            </a:r>
            <a:r>
              <a:rPr kumimoji="1" lang="en-US" altLang="ja-JP" dirty="0"/>
              <a:t> architecture which inserts registers on the wiring resource enables to use more than 1GHz system clock. They are supposed to be used for learning and recognition phase of Deep Learning.</a:t>
            </a:r>
            <a:endParaRPr kumimoji="1" lang="ja-JP" altLang="en-US" dirty="0"/>
          </a:p>
        </p:txBody>
      </p:sp>
      <p:sp>
        <p:nvSpPr>
          <p:cNvPr id="4" name="スライド番号プレースホルダー 3"/>
          <p:cNvSpPr>
            <a:spLocks noGrp="1"/>
          </p:cNvSpPr>
          <p:nvPr>
            <p:ph type="sldNum" sz="quarter" idx="5"/>
          </p:nvPr>
        </p:nvSpPr>
        <p:spPr/>
        <p:txBody>
          <a:bodyPr/>
          <a:lstStyle/>
          <a:p>
            <a:fld id="{10F64B8F-CD44-4E89-90DB-9BAF664BC429}" type="slidenum">
              <a:rPr lang="en-US" altLang="ja-JP" smtClean="0"/>
              <a:pPr/>
              <a:t>24</a:t>
            </a:fld>
            <a:endParaRPr lang="en-US" altLang="ja-JP"/>
          </a:p>
        </p:txBody>
      </p:sp>
    </p:spTree>
    <p:extLst>
      <p:ext uri="{BB962C8B-B14F-4D97-AF65-F5344CB8AC3E}">
        <p14:creationId xmlns:p14="http://schemas.microsoft.com/office/powerpoint/2010/main" val="4162523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Partial reconfiguration has been provided inmost recent FPGAs. It can make configuration of a part of FPGA, while other parts are working. By using this function, the FPGA is divided in the shell part provides I/O and user logic part which is partially reconfigured. It has become indispensable function for an FPGA as an </a:t>
            </a:r>
            <a:r>
              <a:rPr kumimoji="1" lang="en-US" altLang="ja-JP" dirty="0" err="1"/>
              <a:t>accerelator</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10F64B8F-CD44-4E89-90DB-9BAF664BC429}" type="slidenum">
              <a:rPr lang="en-US" altLang="ja-JP" smtClean="0"/>
              <a:pPr/>
              <a:t>25</a:t>
            </a:fld>
            <a:endParaRPr lang="en-US" altLang="ja-JP"/>
          </a:p>
        </p:txBody>
      </p:sp>
    </p:spTree>
    <p:extLst>
      <p:ext uri="{BB962C8B-B14F-4D97-AF65-F5344CB8AC3E}">
        <p14:creationId xmlns:p14="http://schemas.microsoft.com/office/powerpoint/2010/main" val="5311670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area of partial reconfiguration has limitation.</a:t>
            </a:r>
            <a:endParaRPr kumimoji="1" lang="ja-JP" altLang="en-US" dirty="0"/>
          </a:p>
        </p:txBody>
      </p:sp>
      <p:sp>
        <p:nvSpPr>
          <p:cNvPr id="4" name="スライド番号プレースホルダー 3"/>
          <p:cNvSpPr>
            <a:spLocks noGrp="1"/>
          </p:cNvSpPr>
          <p:nvPr>
            <p:ph type="sldNum" sz="quarter" idx="5"/>
          </p:nvPr>
        </p:nvSpPr>
        <p:spPr/>
        <p:txBody>
          <a:bodyPr/>
          <a:lstStyle/>
          <a:p>
            <a:fld id="{10F64B8F-CD44-4E89-90DB-9BAF664BC429}" type="slidenum">
              <a:rPr lang="en-US" altLang="ja-JP" smtClean="0"/>
              <a:pPr/>
              <a:t>26</a:t>
            </a:fld>
            <a:endParaRPr lang="en-US" altLang="ja-JP"/>
          </a:p>
        </p:txBody>
      </p:sp>
    </p:spTree>
    <p:extLst>
      <p:ext uri="{BB962C8B-B14F-4D97-AF65-F5344CB8AC3E}">
        <p14:creationId xmlns:p14="http://schemas.microsoft.com/office/powerpoint/2010/main" val="239628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shows an example for </a:t>
            </a:r>
            <a:r>
              <a:rPr kumimoji="1" lang="en-US" altLang="ja-JP" dirty="0" err="1"/>
              <a:t>Kintex</a:t>
            </a:r>
            <a:r>
              <a:rPr kumimoji="1" lang="en-US" altLang="ja-JP" dirty="0"/>
              <a:t> </a:t>
            </a:r>
            <a:r>
              <a:rPr kumimoji="1" lang="en-US" altLang="ja-JP" dirty="0" err="1"/>
              <a:t>Ultrascale</a:t>
            </a:r>
            <a:endParaRPr kumimoji="1" lang="ja-JP" altLang="en-US" dirty="0"/>
          </a:p>
        </p:txBody>
      </p:sp>
      <p:sp>
        <p:nvSpPr>
          <p:cNvPr id="4" name="スライド番号プレースホルダー 3"/>
          <p:cNvSpPr>
            <a:spLocks noGrp="1"/>
          </p:cNvSpPr>
          <p:nvPr>
            <p:ph type="sldNum" sz="quarter" idx="5"/>
          </p:nvPr>
        </p:nvSpPr>
        <p:spPr/>
        <p:txBody>
          <a:bodyPr/>
          <a:lstStyle/>
          <a:p>
            <a:fld id="{10F64B8F-CD44-4E89-90DB-9BAF664BC429}" type="slidenum">
              <a:rPr lang="en-US" altLang="ja-JP" smtClean="0"/>
              <a:pPr/>
              <a:t>27</a:t>
            </a:fld>
            <a:endParaRPr lang="en-US" altLang="ja-JP"/>
          </a:p>
        </p:txBody>
      </p:sp>
    </p:spTree>
    <p:extLst>
      <p:ext uri="{BB962C8B-B14F-4D97-AF65-F5344CB8AC3E}">
        <p14:creationId xmlns:p14="http://schemas.microsoft.com/office/powerpoint/2010/main" val="2668559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the case of Intel’s Stratix V.</a:t>
            </a:r>
            <a:endParaRPr kumimoji="1" lang="ja-JP" altLang="en-US" dirty="0"/>
          </a:p>
        </p:txBody>
      </p:sp>
      <p:sp>
        <p:nvSpPr>
          <p:cNvPr id="4" name="スライド番号プレースホルダー 3"/>
          <p:cNvSpPr>
            <a:spLocks noGrp="1"/>
          </p:cNvSpPr>
          <p:nvPr>
            <p:ph type="sldNum" sz="quarter" idx="5"/>
          </p:nvPr>
        </p:nvSpPr>
        <p:spPr/>
        <p:txBody>
          <a:bodyPr/>
          <a:lstStyle/>
          <a:p>
            <a:fld id="{10F64B8F-CD44-4E89-90DB-9BAF664BC429}" type="slidenum">
              <a:rPr lang="en-US" altLang="ja-JP" smtClean="0"/>
              <a:pPr/>
              <a:t>28</a:t>
            </a:fld>
            <a:endParaRPr lang="en-US" altLang="ja-JP"/>
          </a:p>
        </p:txBody>
      </p:sp>
    </p:spTree>
    <p:extLst>
      <p:ext uri="{BB962C8B-B14F-4D97-AF65-F5344CB8AC3E}">
        <p14:creationId xmlns:p14="http://schemas.microsoft.com/office/powerpoint/2010/main" val="5167680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Reconfigurable</a:t>
            </a:r>
            <a:r>
              <a:rPr kumimoji="1" lang="ja-JP" altLang="en-US" dirty="0"/>
              <a:t> </a:t>
            </a:r>
            <a:r>
              <a:rPr kumimoji="1" lang="en-US" altLang="ja-JP" dirty="0"/>
              <a:t>Systems or custom computing machines are systems in which a target algorithm is executed directly with a hardware on SRAM-style FPGA/PLDs. It aims to get high performance of special purpose machines with high degree of flexibility of general purpose machines. A completely different execution mechanism from a stored program computers is used.</a:t>
            </a:r>
            <a:endParaRPr kumimoji="1" lang="ja-JP" altLang="en-US" dirty="0"/>
          </a:p>
        </p:txBody>
      </p:sp>
      <p:sp>
        <p:nvSpPr>
          <p:cNvPr id="4" name="スライド番号プレースホルダー 3"/>
          <p:cNvSpPr>
            <a:spLocks noGrp="1"/>
          </p:cNvSpPr>
          <p:nvPr>
            <p:ph type="sldNum" sz="quarter" idx="5"/>
          </p:nvPr>
        </p:nvSpPr>
        <p:spPr/>
        <p:txBody>
          <a:bodyPr/>
          <a:lstStyle/>
          <a:p>
            <a:fld id="{10F64B8F-CD44-4E89-90DB-9BAF664BC429}" type="slidenum">
              <a:rPr lang="en-US" altLang="ja-JP" smtClean="0"/>
              <a:pPr/>
              <a:t>30</a:t>
            </a:fld>
            <a:endParaRPr lang="en-US" altLang="ja-JP"/>
          </a:p>
        </p:txBody>
      </p:sp>
    </p:spTree>
    <p:extLst>
      <p:ext uri="{BB962C8B-B14F-4D97-AF65-F5344CB8AC3E}">
        <p14:creationId xmlns:p14="http://schemas.microsoft.com/office/powerpoint/2010/main" val="37342661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diagram explains the stand point of reconfigurable systems. </a:t>
            </a:r>
            <a:endParaRPr kumimoji="1" lang="ja-JP" altLang="en-US" dirty="0"/>
          </a:p>
        </p:txBody>
      </p:sp>
      <p:sp>
        <p:nvSpPr>
          <p:cNvPr id="4" name="スライド番号プレースホルダー 3"/>
          <p:cNvSpPr>
            <a:spLocks noGrp="1"/>
          </p:cNvSpPr>
          <p:nvPr>
            <p:ph type="sldNum" sz="quarter" idx="5"/>
          </p:nvPr>
        </p:nvSpPr>
        <p:spPr/>
        <p:txBody>
          <a:bodyPr/>
          <a:lstStyle/>
          <a:p>
            <a:fld id="{10F64B8F-CD44-4E89-90DB-9BAF664BC429}" type="slidenum">
              <a:rPr lang="en-US" altLang="ja-JP" smtClean="0"/>
              <a:pPr/>
              <a:t>31</a:t>
            </a:fld>
            <a:endParaRPr lang="en-US" altLang="ja-JP"/>
          </a:p>
        </p:txBody>
      </p:sp>
    </p:spTree>
    <p:extLst>
      <p:ext uri="{BB962C8B-B14F-4D97-AF65-F5344CB8AC3E}">
        <p14:creationId xmlns:p14="http://schemas.microsoft.com/office/powerpoint/2010/main" val="7456720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People might think that the performance of program can be improved just by implementing hardware. However, performance enhancement by hardware execution itself comes from these issues. However, their effect is not so large, since the embedded CPU and DSP are highly optimized. The key of performance improvement is parallel processing.</a:t>
            </a:r>
            <a:endParaRPr kumimoji="1" lang="ja-JP" altLang="en-US" dirty="0"/>
          </a:p>
        </p:txBody>
      </p:sp>
      <p:sp>
        <p:nvSpPr>
          <p:cNvPr id="4" name="スライド番号プレースホルダー 3"/>
          <p:cNvSpPr>
            <a:spLocks noGrp="1"/>
          </p:cNvSpPr>
          <p:nvPr>
            <p:ph type="sldNum" sz="quarter" idx="5"/>
          </p:nvPr>
        </p:nvSpPr>
        <p:spPr/>
        <p:txBody>
          <a:bodyPr/>
          <a:lstStyle/>
          <a:p>
            <a:fld id="{10F64B8F-CD44-4E89-90DB-9BAF664BC429}" type="slidenum">
              <a:rPr lang="en-US" altLang="ja-JP" smtClean="0"/>
              <a:pPr/>
              <a:t>32</a:t>
            </a:fld>
            <a:endParaRPr lang="en-US" altLang="ja-JP"/>
          </a:p>
        </p:txBody>
      </p:sp>
    </p:spTree>
    <p:extLst>
      <p:ext uri="{BB962C8B-B14F-4D97-AF65-F5344CB8AC3E}">
        <p14:creationId xmlns:p14="http://schemas.microsoft.com/office/powerpoint/2010/main" val="2928095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first PLDs used in 1970’s were fuse type programmable logic array. Since the program is done by breaking fuses, it is programmable only once. In mid 80’s, EEPROM style SPLD called GALs which is rewritable were popularly used. FPGAs appeared in the early 90’s. It grew up rapidly until now. </a:t>
            </a:r>
            <a:endParaRPr kumimoji="1" lang="ja-JP" altLang="en-US" dirty="0"/>
          </a:p>
        </p:txBody>
      </p:sp>
      <p:sp>
        <p:nvSpPr>
          <p:cNvPr id="4" name="スライド番号プレースホルダー 3"/>
          <p:cNvSpPr>
            <a:spLocks noGrp="1"/>
          </p:cNvSpPr>
          <p:nvPr>
            <p:ph type="sldNum" sz="quarter" idx="5"/>
          </p:nvPr>
        </p:nvSpPr>
        <p:spPr/>
        <p:txBody>
          <a:bodyPr/>
          <a:lstStyle/>
          <a:p>
            <a:fld id="{10F64B8F-CD44-4E89-90DB-9BAF664BC429}" type="slidenum">
              <a:rPr lang="en-US" altLang="ja-JP" smtClean="0"/>
              <a:pPr/>
              <a:t>4</a:t>
            </a:fld>
            <a:endParaRPr lang="en-US" altLang="ja-JP"/>
          </a:p>
        </p:txBody>
      </p:sp>
    </p:spTree>
    <p:extLst>
      <p:ext uri="{BB962C8B-B14F-4D97-AF65-F5344CB8AC3E}">
        <p14:creationId xmlns:p14="http://schemas.microsoft.com/office/powerpoint/2010/main" val="14958943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reconfigurable systems, various techniques which have been introduced in this lesson can be used.</a:t>
            </a:r>
            <a:endParaRPr kumimoji="1" lang="ja-JP" altLang="en-US" dirty="0"/>
          </a:p>
        </p:txBody>
      </p:sp>
      <p:sp>
        <p:nvSpPr>
          <p:cNvPr id="4" name="スライド番号プレースホルダー 3"/>
          <p:cNvSpPr>
            <a:spLocks noGrp="1"/>
          </p:cNvSpPr>
          <p:nvPr>
            <p:ph type="sldNum" sz="quarter" idx="5"/>
          </p:nvPr>
        </p:nvSpPr>
        <p:spPr/>
        <p:txBody>
          <a:bodyPr/>
          <a:lstStyle/>
          <a:p>
            <a:fld id="{10F64B8F-CD44-4E89-90DB-9BAF664BC429}" type="slidenum">
              <a:rPr lang="en-US" altLang="ja-JP" smtClean="0"/>
              <a:pPr/>
              <a:t>33</a:t>
            </a:fld>
            <a:endParaRPr lang="en-US" altLang="ja-JP"/>
          </a:p>
        </p:txBody>
      </p:sp>
    </p:spTree>
    <p:extLst>
      <p:ext uri="{BB962C8B-B14F-4D97-AF65-F5344CB8AC3E}">
        <p14:creationId xmlns:p14="http://schemas.microsoft.com/office/powerpoint/2010/main" val="18769523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On reconfigurable systems, SIMD can be used widely. The processing can be changed since the operation can be embedded in the processing element.</a:t>
            </a:r>
            <a:endParaRPr kumimoji="1" lang="ja-JP" altLang="en-US" dirty="0"/>
          </a:p>
        </p:txBody>
      </p:sp>
      <p:sp>
        <p:nvSpPr>
          <p:cNvPr id="4" name="スライド番号プレースホルダー 3"/>
          <p:cNvSpPr>
            <a:spLocks noGrp="1"/>
          </p:cNvSpPr>
          <p:nvPr>
            <p:ph type="sldNum" sz="quarter" idx="5"/>
          </p:nvPr>
        </p:nvSpPr>
        <p:spPr/>
        <p:txBody>
          <a:bodyPr/>
          <a:lstStyle/>
          <a:p>
            <a:fld id="{10F64B8F-CD44-4E89-90DB-9BAF664BC429}" type="slidenum">
              <a:rPr lang="en-US" altLang="ja-JP" smtClean="0"/>
              <a:pPr/>
              <a:t>34</a:t>
            </a:fld>
            <a:endParaRPr lang="en-US" altLang="ja-JP"/>
          </a:p>
        </p:txBody>
      </p:sp>
    </p:spTree>
    <p:extLst>
      <p:ext uri="{BB962C8B-B14F-4D97-AF65-F5344CB8AC3E}">
        <p14:creationId xmlns:p14="http://schemas.microsoft.com/office/powerpoint/2010/main" val="18106491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Pipeline execution or stream execution can be also used. Since the I/O is often limited, this type of execution is widely used in reconfigurable systems.</a:t>
            </a:r>
            <a:endParaRPr kumimoji="1" lang="ja-JP" altLang="en-US" dirty="0"/>
          </a:p>
        </p:txBody>
      </p:sp>
      <p:sp>
        <p:nvSpPr>
          <p:cNvPr id="4" name="スライド番号プレースホルダー 3"/>
          <p:cNvSpPr>
            <a:spLocks noGrp="1"/>
          </p:cNvSpPr>
          <p:nvPr>
            <p:ph type="sldNum" sz="quarter" idx="5"/>
          </p:nvPr>
        </p:nvSpPr>
        <p:spPr/>
        <p:txBody>
          <a:bodyPr/>
          <a:lstStyle/>
          <a:p>
            <a:fld id="{10F64B8F-CD44-4E89-90DB-9BAF664BC429}" type="slidenum">
              <a:rPr lang="en-US" altLang="ja-JP" smtClean="0"/>
              <a:pPr/>
              <a:t>35</a:t>
            </a:fld>
            <a:endParaRPr lang="en-US" altLang="ja-JP"/>
          </a:p>
        </p:txBody>
      </p:sp>
    </p:spTree>
    <p:extLst>
      <p:ext uri="{BB962C8B-B14F-4D97-AF65-F5344CB8AC3E}">
        <p14:creationId xmlns:p14="http://schemas.microsoft.com/office/powerpoint/2010/main" val="41496760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Systolic Algorithm is classic hardware algorithm frequently used on reconfigurable systems. It consists of homogeneous simple processors or cells which send and receive data from/to other cells periodically. The data stream x, and y are inserted with a certain interval. When two streams meet each other, a calculation is executed. Systolic means the beat of heart. It is also used in Googles’ domain specific system Tensor Processing Unit.</a:t>
            </a:r>
            <a:endParaRPr kumimoji="1" lang="ja-JP" altLang="en-US" dirty="0"/>
          </a:p>
        </p:txBody>
      </p:sp>
      <p:sp>
        <p:nvSpPr>
          <p:cNvPr id="4" name="スライド番号プレースホルダー 3"/>
          <p:cNvSpPr>
            <a:spLocks noGrp="1"/>
          </p:cNvSpPr>
          <p:nvPr>
            <p:ph type="sldNum" sz="quarter" idx="5"/>
          </p:nvPr>
        </p:nvSpPr>
        <p:spPr/>
        <p:txBody>
          <a:bodyPr/>
          <a:lstStyle/>
          <a:p>
            <a:fld id="{10F64B8F-CD44-4E89-90DB-9BAF664BC429}" type="slidenum">
              <a:rPr lang="en-US" altLang="ja-JP" smtClean="0"/>
              <a:pPr/>
              <a:t>36</a:t>
            </a:fld>
            <a:endParaRPr lang="en-US" altLang="ja-JP"/>
          </a:p>
        </p:txBody>
      </p:sp>
    </p:spTree>
    <p:extLst>
      <p:ext uri="{BB962C8B-B14F-4D97-AF65-F5344CB8AC3E}">
        <p14:creationId xmlns:p14="http://schemas.microsoft.com/office/powerpoint/2010/main" val="29973869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It is a cell which calculates the band matrix. Each cell receives x from left, y from right, and a from up. Then computer a x + y, and sends the result to left direction.</a:t>
            </a:r>
            <a:endParaRPr kumimoji="1" lang="ja-JP" altLang="en-US" dirty="0"/>
          </a:p>
        </p:txBody>
      </p:sp>
      <p:sp>
        <p:nvSpPr>
          <p:cNvPr id="4" name="スライド番号プレースホルダー 3"/>
          <p:cNvSpPr>
            <a:spLocks noGrp="1"/>
          </p:cNvSpPr>
          <p:nvPr>
            <p:ph type="sldNum" sz="quarter" idx="5"/>
          </p:nvPr>
        </p:nvSpPr>
        <p:spPr/>
        <p:txBody>
          <a:bodyPr/>
          <a:lstStyle/>
          <a:p>
            <a:fld id="{10F64B8F-CD44-4E89-90DB-9BAF664BC429}" type="slidenum">
              <a:rPr lang="en-US" altLang="ja-JP" smtClean="0"/>
              <a:pPr/>
              <a:t>37</a:t>
            </a:fld>
            <a:endParaRPr lang="en-US" altLang="ja-JP"/>
          </a:p>
        </p:txBody>
      </p:sp>
    </p:spTree>
    <p:extLst>
      <p:ext uri="{BB962C8B-B14F-4D97-AF65-F5344CB8AC3E}">
        <p14:creationId xmlns:p14="http://schemas.microsoft.com/office/powerpoint/2010/main" val="36215223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First x1 means a11 at the central cell.</a:t>
            </a:r>
            <a:endParaRPr kumimoji="1" lang="ja-JP" altLang="en-US" dirty="0"/>
          </a:p>
        </p:txBody>
      </p:sp>
      <p:sp>
        <p:nvSpPr>
          <p:cNvPr id="4" name="スライド番号プレースホルダー 3"/>
          <p:cNvSpPr>
            <a:spLocks noGrp="1"/>
          </p:cNvSpPr>
          <p:nvPr>
            <p:ph type="sldNum" sz="quarter" idx="5"/>
          </p:nvPr>
        </p:nvSpPr>
        <p:spPr/>
        <p:txBody>
          <a:bodyPr/>
          <a:lstStyle/>
          <a:p>
            <a:fld id="{10F64B8F-CD44-4E89-90DB-9BAF664BC429}" type="slidenum">
              <a:rPr lang="en-US" altLang="ja-JP" smtClean="0"/>
              <a:pPr/>
              <a:t>38</a:t>
            </a:fld>
            <a:endParaRPr lang="en-US" altLang="ja-JP"/>
          </a:p>
        </p:txBody>
      </p:sp>
    </p:spTree>
    <p:extLst>
      <p:ext uri="{BB962C8B-B14F-4D97-AF65-F5344CB8AC3E}">
        <p14:creationId xmlns:p14="http://schemas.microsoft.com/office/powerpoint/2010/main" val="14703719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computation is done at the both side cells.</a:t>
            </a:r>
            <a:endParaRPr kumimoji="1" lang="ja-JP" altLang="en-US" dirty="0"/>
          </a:p>
        </p:txBody>
      </p:sp>
      <p:sp>
        <p:nvSpPr>
          <p:cNvPr id="4" name="スライド番号プレースホルダー 3"/>
          <p:cNvSpPr>
            <a:spLocks noGrp="1"/>
          </p:cNvSpPr>
          <p:nvPr>
            <p:ph type="sldNum" sz="quarter" idx="5"/>
          </p:nvPr>
        </p:nvSpPr>
        <p:spPr/>
        <p:txBody>
          <a:bodyPr/>
          <a:lstStyle/>
          <a:p>
            <a:fld id="{10F64B8F-CD44-4E89-90DB-9BAF664BC429}" type="slidenum">
              <a:rPr lang="en-US" altLang="ja-JP" smtClean="0"/>
              <a:pPr/>
              <a:t>39</a:t>
            </a:fld>
            <a:endParaRPr lang="en-US" altLang="ja-JP"/>
          </a:p>
        </p:txBody>
      </p:sp>
    </p:spTree>
    <p:extLst>
      <p:ext uri="{BB962C8B-B14F-4D97-AF65-F5344CB8AC3E}">
        <p14:creationId xmlns:p14="http://schemas.microsoft.com/office/powerpoint/2010/main" val="34555440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time the central cell computes again.</a:t>
            </a:r>
            <a:endParaRPr kumimoji="1" lang="ja-JP" altLang="en-US" dirty="0"/>
          </a:p>
        </p:txBody>
      </p:sp>
      <p:sp>
        <p:nvSpPr>
          <p:cNvPr id="4" name="スライド番号プレースホルダー 3"/>
          <p:cNvSpPr>
            <a:spLocks noGrp="1"/>
          </p:cNvSpPr>
          <p:nvPr>
            <p:ph type="sldNum" sz="quarter" idx="5"/>
          </p:nvPr>
        </p:nvSpPr>
        <p:spPr/>
        <p:txBody>
          <a:bodyPr/>
          <a:lstStyle/>
          <a:p>
            <a:fld id="{10F64B8F-CD44-4E89-90DB-9BAF664BC429}" type="slidenum">
              <a:rPr lang="en-US" altLang="ja-JP" smtClean="0"/>
              <a:pPr/>
              <a:t>40</a:t>
            </a:fld>
            <a:endParaRPr lang="en-US" altLang="ja-JP"/>
          </a:p>
        </p:txBody>
      </p:sp>
    </p:spTree>
    <p:extLst>
      <p:ext uri="{BB962C8B-B14F-4D97-AF65-F5344CB8AC3E}">
        <p14:creationId xmlns:p14="http://schemas.microsoft.com/office/powerpoint/2010/main" val="17374427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side cells executes again.</a:t>
            </a:r>
            <a:endParaRPr kumimoji="1" lang="ja-JP" altLang="en-US" dirty="0"/>
          </a:p>
        </p:txBody>
      </p:sp>
      <p:sp>
        <p:nvSpPr>
          <p:cNvPr id="4" name="スライド番号プレースホルダー 3"/>
          <p:cNvSpPr>
            <a:spLocks noGrp="1"/>
          </p:cNvSpPr>
          <p:nvPr>
            <p:ph type="sldNum" sz="quarter" idx="5"/>
          </p:nvPr>
        </p:nvSpPr>
        <p:spPr/>
        <p:txBody>
          <a:bodyPr/>
          <a:lstStyle/>
          <a:p>
            <a:fld id="{10F64B8F-CD44-4E89-90DB-9BAF664BC429}" type="slidenum">
              <a:rPr lang="en-US" altLang="ja-JP" smtClean="0"/>
              <a:pPr/>
              <a:t>41</a:t>
            </a:fld>
            <a:endParaRPr lang="en-US" altLang="ja-JP"/>
          </a:p>
        </p:txBody>
      </p:sp>
    </p:spTree>
    <p:extLst>
      <p:ext uri="{BB962C8B-B14F-4D97-AF65-F5344CB8AC3E}">
        <p14:creationId xmlns:p14="http://schemas.microsoft.com/office/powerpoint/2010/main" val="27140147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central cell computes in turn. </a:t>
            </a:r>
            <a:endParaRPr kumimoji="1" lang="ja-JP" altLang="en-US" dirty="0"/>
          </a:p>
        </p:txBody>
      </p:sp>
      <p:sp>
        <p:nvSpPr>
          <p:cNvPr id="4" name="スライド番号プレースホルダー 3"/>
          <p:cNvSpPr>
            <a:spLocks noGrp="1"/>
          </p:cNvSpPr>
          <p:nvPr>
            <p:ph type="sldNum" sz="quarter" idx="5"/>
          </p:nvPr>
        </p:nvSpPr>
        <p:spPr/>
        <p:txBody>
          <a:bodyPr/>
          <a:lstStyle/>
          <a:p>
            <a:fld id="{10F64B8F-CD44-4E89-90DB-9BAF664BC429}" type="slidenum">
              <a:rPr lang="en-US" altLang="ja-JP" smtClean="0"/>
              <a:pPr/>
              <a:t>42</a:t>
            </a:fld>
            <a:endParaRPr lang="en-US" altLang="ja-JP"/>
          </a:p>
        </p:txBody>
      </p:sp>
    </p:spTree>
    <p:extLst>
      <p:ext uri="{BB962C8B-B14F-4D97-AF65-F5344CB8AC3E}">
        <p14:creationId xmlns:p14="http://schemas.microsoft.com/office/powerpoint/2010/main" val="1003581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 simple ROM or RAM can be used as a logic circuit by storing truth table and reading it by address as inputs of the circuits. However, since the common memory focuses on the storing data as much as possible, it is not efficient when used for truth table. Instead, a small register and a tree of multiplexer is advantageous considering both speed and cost. This structure is called a look up table or LUT.</a:t>
            </a:r>
            <a:endParaRPr kumimoji="1" lang="ja-JP" altLang="en-US" dirty="0"/>
          </a:p>
        </p:txBody>
      </p:sp>
      <p:sp>
        <p:nvSpPr>
          <p:cNvPr id="4" name="スライド番号プレースホルダー 3"/>
          <p:cNvSpPr>
            <a:spLocks noGrp="1"/>
          </p:cNvSpPr>
          <p:nvPr>
            <p:ph type="sldNum" sz="quarter" idx="5"/>
          </p:nvPr>
        </p:nvSpPr>
        <p:spPr/>
        <p:txBody>
          <a:bodyPr/>
          <a:lstStyle/>
          <a:p>
            <a:fld id="{10F64B8F-CD44-4E89-90DB-9BAF664BC429}" type="slidenum">
              <a:rPr lang="en-US" altLang="ja-JP" smtClean="0"/>
              <a:pPr/>
              <a:t>5</a:t>
            </a:fld>
            <a:endParaRPr lang="en-US" altLang="ja-JP"/>
          </a:p>
        </p:txBody>
      </p:sp>
    </p:spTree>
    <p:extLst>
      <p:ext uri="{BB962C8B-B14F-4D97-AF65-F5344CB8AC3E}">
        <p14:creationId xmlns:p14="http://schemas.microsoft.com/office/powerpoint/2010/main" val="38919750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Data flow algorithm can be also used in reconfigurable system. The computation starts when both input data or tokens are ready.</a:t>
            </a:r>
            <a:endParaRPr kumimoji="1" lang="ja-JP" altLang="en-US" dirty="0"/>
          </a:p>
        </p:txBody>
      </p:sp>
      <p:sp>
        <p:nvSpPr>
          <p:cNvPr id="4" name="スライド番号プレースホルダー 3"/>
          <p:cNvSpPr>
            <a:spLocks noGrp="1"/>
          </p:cNvSpPr>
          <p:nvPr>
            <p:ph type="sldNum" sz="quarter" idx="5"/>
          </p:nvPr>
        </p:nvSpPr>
        <p:spPr/>
        <p:txBody>
          <a:bodyPr/>
          <a:lstStyle/>
          <a:p>
            <a:fld id="{10F64B8F-CD44-4E89-90DB-9BAF664BC429}" type="slidenum">
              <a:rPr lang="en-US" altLang="ja-JP" smtClean="0"/>
              <a:pPr/>
              <a:t>43</a:t>
            </a:fld>
            <a:endParaRPr lang="en-US" altLang="ja-JP"/>
          </a:p>
        </p:txBody>
      </p:sp>
    </p:spTree>
    <p:extLst>
      <p:ext uri="{BB962C8B-B14F-4D97-AF65-F5344CB8AC3E}">
        <p14:creationId xmlns:p14="http://schemas.microsoft.com/office/powerpoint/2010/main" val="21518527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0E512B-7C44-4BF6-8E2E-BE2C253FFA47}" type="slidenum">
              <a:rPr lang="en-US" altLang="ja-JP"/>
              <a:pPr/>
              <a:t>44</a:t>
            </a:fld>
            <a:endParaRPr lang="en-US" altLang="ja-JP"/>
          </a:p>
        </p:txBody>
      </p:sp>
      <p:sp>
        <p:nvSpPr>
          <p:cNvPr id="741378" name="Rectangle 2"/>
          <p:cNvSpPr>
            <a:spLocks noGrp="1" noRot="1" noChangeAspect="1" noChangeArrowheads="1" noTextEdit="1"/>
          </p:cNvSpPr>
          <p:nvPr>
            <p:ph type="sldImg"/>
          </p:nvPr>
        </p:nvSpPr>
        <p:spPr>
          <a:ln/>
        </p:spPr>
      </p:sp>
      <p:sp>
        <p:nvSpPr>
          <p:cNvPr id="741379" name="Rectangle 3"/>
          <p:cNvSpPr>
            <a:spLocks noGrp="1" noChangeArrowheads="1"/>
          </p:cNvSpPr>
          <p:nvPr>
            <p:ph type="body" idx="1"/>
          </p:nvPr>
        </p:nvSpPr>
        <p:spPr/>
        <p:txBody>
          <a:bodyPr/>
          <a:lstStyle/>
          <a:p>
            <a:r>
              <a:rPr lang="en-US" altLang="ja-JP" dirty="0"/>
              <a:t>If the target data flow graph is extracted from some language, it is easy to be changed into HDL description and executed on reconfigurable systems.</a:t>
            </a:r>
            <a:endParaRPr lang="ja-JP" altLang="ja-JP" dirty="0"/>
          </a:p>
        </p:txBody>
      </p:sp>
    </p:spTree>
    <p:extLst>
      <p:ext uri="{BB962C8B-B14F-4D97-AF65-F5344CB8AC3E}">
        <p14:creationId xmlns:p14="http://schemas.microsoft.com/office/powerpoint/2010/main" val="13965929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They are representative application. Floating point computation is not suitable to reconfigurable systems, since the performance is difficult to be enhanced compared with that of GPUs. However, recent special FPGAs</a:t>
            </a:r>
            <a:r>
              <a:rPr kumimoji="1" lang="ja-JP" altLang="en-US" dirty="0"/>
              <a:t> </a:t>
            </a:r>
            <a:r>
              <a:rPr kumimoji="1" lang="en-US" altLang="ja-JP" dirty="0"/>
              <a:t>have</a:t>
            </a:r>
            <a:r>
              <a:rPr kumimoji="1" lang="ja-JP" altLang="en-US" dirty="0"/>
              <a:t> </a:t>
            </a:r>
            <a:r>
              <a:rPr kumimoji="1" lang="en-US" altLang="ja-JP" dirty="0"/>
              <a:t>competitive</a:t>
            </a:r>
            <a:r>
              <a:rPr kumimoji="1" lang="ja-JP" altLang="en-US" dirty="0"/>
              <a:t> </a:t>
            </a:r>
            <a:r>
              <a:rPr kumimoji="1" lang="en-US" altLang="ja-JP" dirty="0"/>
              <a:t>performance</a:t>
            </a:r>
            <a:r>
              <a:rPr kumimoji="1" lang="ja-JP" altLang="en-US" dirty="0"/>
              <a:t> </a:t>
            </a:r>
            <a:r>
              <a:rPr kumimoji="1" lang="en-US" altLang="ja-JP" dirty="0"/>
              <a:t>as</a:t>
            </a:r>
            <a:r>
              <a:rPr kumimoji="1" lang="ja-JP" altLang="en-US" dirty="0"/>
              <a:t> </a:t>
            </a:r>
            <a:r>
              <a:rPr kumimoji="1" lang="en-US" altLang="ja-JP" dirty="0"/>
              <a:t>an</a:t>
            </a:r>
            <a:r>
              <a:rPr kumimoji="1" lang="ja-JP" altLang="en-US" dirty="0"/>
              <a:t> </a:t>
            </a:r>
            <a:r>
              <a:rPr kumimoji="1" lang="en-US" altLang="ja-JP" dirty="0"/>
              <a:t>accelerators.</a:t>
            </a:r>
          </a:p>
        </p:txBody>
      </p:sp>
      <p:sp>
        <p:nvSpPr>
          <p:cNvPr id="4" name="スライド番号プレースホルダー 3"/>
          <p:cNvSpPr>
            <a:spLocks noGrp="1"/>
          </p:cNvSpPr>
          <p:nvPr>
            <p:ph type="sldNum" sz="quarter" idx="5"/>
          </p:nvPr>
        </p:nvSpPr>
        <p:spPr/>
        <p:txBody>
          <a:bodyPr/>
          <a:lstStyle/>
          <a:p>
            <a:fld id="{10F64B8F-CD44-4E89-90DB-9BAF664BC429}" type="slidenum">
              <a:rPr lang="en-US" altLang="ja-JP" smtClean="0"/>
              <a:pPr/>
              <a:t>45</a:t>
            </a:fld>
            <a:endParaRPr lang="en-US" altLang="ja-JP"/>
          </a:p>
        </p:txBody>
      </p:sp>
    </p:spTree>
    <p:extLst>
      <p:ext uri="{BB962C8B-B14F-4D97-AF65-F5344CB8AC3E}">
        <p14:creationId xmlns:p14="http://schemas.microsoft.com/office/powerpoint/2010/main" val="42663752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26F3BF-607B-4603-9C98-8B60B1356291}" type="slidenum">
              <a:rPr lang="en-US" altLang="ja-JP"/>
              <a:pPr/>
              <a:t>46</a:t>
            </a:fld>
            <a:endParaRPr lang="en-US" altLang="ja-JP"/>
          </a:p>
        </p:txBody>
      </p:sp>
      <p:sp>
        <p:nvSpPr>
          <p:cNvPr id="759810" name="Rectangle 2"/>
          <p:cNvSpPr>
            <a:spLocks noGrp="1" noRot="1" noChangeAspect="1" noChangeArrowheads="1" noTextEdit="1"/>
          </p:cNvSpPr>
          <p:nvPr>
            <p:ph type="sldImg"/>
          </p:nvPr>
        </p:nvSpPr>
        <p:spPr>
          <a:xfrm>
            <a:off x="1143000" y="685800"/>
            <a:ext cx="4575175" cy="3432175"/>
          </a:xfrm>
          <a:ln/>
        </p:spPr>
      </p:sp>
      <p:sp>
        <p:nvSpPr>
          <p:cNvPr id="759811" name="Rectangle 3"/>
          <p:cNvSpPr>
            <a:spLocks noGrp="1" noChangeArrowheads="1"/>
          </p:cNvSpPr>
          <p:nvPr>
            <p:ph type="body" idx="1"/>
          </p:nvPr>
        </p:nvSpPr>
        <p:spPr>
          <a:xfrm>
            <a:off x="914400" y="4344988"/>
            <a:ext cx="5029200" cy="4113212"/>
          </a:xfrm>
        </p:spPr>
        <p:txBody>
          <a:bodyPr/>
          <a:lstStyle/>
          <a:p>
            <a:r>
              <a:rPr lang="en-US" altLang="ja-JP" dirty="0"/>
              <a:t>Large scale reconfigurable platforms are classified into three categories. The homo-node using hetero cores are recent trend for FPGA as an accelerator or FPGAs in cloud.</a:t>
            </a:r>
            <a:endParaRPr lang="ja-JP" altLang="ja-JP" dirty="0"/>
          </a:p>
        </p:txBody>
      </p:sp>
    </p:spTree>
    <p:extLst>
      <p:ext uri="{BB962C8B-B14F-4D97-AF65-F5344CB8AC3E}">
        <p14:creationId xmlns:p14="http://schemas.microsoft.com/office/powerpoint/2010/main" val="19635819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136928-E31E-4A0E-BC0D-781F65A48035}" type="slidenum">
              <a:rPr lang="en-US" altLang="ja-JP"/>
              <a:pPr/>
              <a:t>47</a:t>
            </a:fld>
            <a:endParaRPr lang="en-US" altLang="ja-JP"/>
          </a:p>
        </p:txBody>
      </p:sp>
      <p:sp>
        <p:nvSpPr>
          <p:cNvPr id="754690" name="Rectangle 2"/>
          <p:cNvSpPr>
            <a:spLocks noGrp="1" noRot="1" noChangeAspect="1" noChangeArrowheads="1" noTextEdit="1"/>
          </p:cNvSpPr>
          <p:nvPr>
            <p:ph type="sldImg"/>
          </p:nvPr>
        </p:nvSpPr>
        <p:spPr>
          <a:xfrm>
            <a:off x="1143000" y="685800"/>
            <a:ext cx="4575175" cy="3432175"/>
          </a:xfrm>
          <a:ln/>
        </p:spPr>
      </p:sp>
      <p:sp>
        <p:nvSpPr>
          <p:cNvPr id="754691" name="Rectangle 3"/>
          <p:cNvSpPr>
            <a:spLocks noGrp="1" noChangeArrowheads="1"/>
          </p:cNvSpPr>
          <p:nvPr>
            <p:ph type="body" idx="1"/>
          </p:nvPr>
        </p:nvSpPr>
        <p:spPr>
          <a:xfrm>
            <a:off x="914400" y="4344988"/>
            <a:ext cx="5029200" cy="4113212"/>
          </a:xfrm>
        </p:spPr>
        <p:txBody>
          <a:bodyPr/>
          <a:lstStyle/>
          <a:p>
            <a:r>
              <a:rPr lang="ja-JP" altLang="en-US" sz="1100">
                <a:latin typeface="ＭＳ Ｐ明朝" panose="02020600040205080304" pitchFamily="18" charset="-128"/>
              </a:rPr>
              <a:t>　</a:t>
            </a:r>
          </a:p>
        </p:txBody>
      </p:sp>
    </p:spTree>
    <p:extLst>
      <p:ext uri="{BB962C8B-B14F-4D97-AF65-F5344CB8AC3E}">
        <p14:creationId xmlns:p14="http://schemas.microsoft.com/office/powerpoint/2010/main" val="3396264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Recently, there are a lot of activities around FPGA-in-cloud. Most</a:t>
            </a:r>
            <a:r>
              <a:rPr kumimoji="1" lang="en-US" altLang="ja-JP" baseline="0" dirty="0"/>
              <a:t> of conventional FPGA-in-cloud uses high performance FPGA boards each of which is attached into its own host. They are connected with network through its host. This natural way has two problems. First, the total cost becomes large, since a number of high performance expensive </a:t>
            </a:r>
            <a:r>
              <a:rPr kumimoji="1" lang="en-US" altLang="ja-JP" baseline="0" dirty="0" err="1"/>
              <a:t>FPGAs</a:t>
            </a:r>
            <a:r>
              <a:rPr kumimoji="1" lang="en-US" altLang="ja-JP" baseline="0" dirty="0"/>
              <a:t> are used. Second, the user can use each </a:t>
            </a:r>
            <a:r>
              <a:rPr kumimoji="1" lang="en-US" altLang="ja-JP" baseline="0" dirty="0" err="1"/>
              <a:t>FPGA</a:t>
            </a:r>
            <a:r>
              <a:rPr kumimoji="1" lang="en-US" altLang="ja-JP" baseline="0" dirty="0"/>
              <a:t> independently but cannot use multiple </a:t>
            </a:r>
            <a:r>
              <a:rPr kumimoji="1" lang="en-US" altLang="ja-JP" baseline="0" dirty="0" err="1"/>
              <a:t>FPGAs</a:t>
            </a:r>
            <a:r>
              <a:rPr kumimoji="1" lang="en-US" altLang="ja-JP" baseline="0" dirty="0"/>
              <a:t> together, since they are separated thorough its host.</a:t>
            </a:r>
            <a:endParaRPr kumimoji="1" lang="ja-JP" altLang="en-US" dirty="0"/>
          </a:p>
        </p:txBody>
      </p:sp>
      <p:sp>
        <p:nvSpPr>
          <p:cNvPr id="4" name="スライド番号プレースホルダー 3"/>
          <p:cNvSpPr>
            <a:spLocks noGrp="1"/>
          </p:cNvSpPr>
          <p:nvPr>
            <p:ph type="sldNum" sz="quarter" idx="10"/>
          </p:nvPr>
        </p:nvSpPr>
        <p:spPr/>
        <p:txBody>
          <a:bodyPr/>
          <a:lstStyle/>
          <a:p>
            <a:fld id="{B48D09C7-5112-450E-A061-1BFDD5922A9B}" type="slidenum">
              <a:rPr kumimoji="1" lang="ja-JP" altLang="en-US" smtClean="0"/>
              <a:t>49</a:t>
            </a:fld>
            <a:endParaRPr kumimoji="1" lang="ja-JP" altLang="en-US"/>
          </a:p>
        </p:txBody>
      </p:sp>
    </p:spTree>
    <p:extLst>
      <p:ext uri="{BB962C8B-B14F-4D97-AF65-F5344CB8AC3E}">
        <p14:creationId xmlns:p14="http://schemas.microsoft.com/office/powerpoint/2010/main" val="21239819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root of stand-alone multi-FPGA system would be Splash/Splash-2. It uses systolic algorithm.</a:t>
            </a:r>
            <a:endParaRPr kumimoji="1" lang="ja-JP" altLang="en-US" dirty="0"/>
          </a:p>
        </p:txBody>
      </p:sp>
      <p:sp>
        <p:nvSpPr>
          <p:cNvPr id="4" name="スライド番号プレースホルダー 3"/>
          <p:cNvSpPr>
            <a:spLocks noGrp="1"/>
          </p:cNvSpPr>
          <p:nvPr>
            <p:ph type="sldNum" sz="quarter" idx="5"/>
          </p:nvPr>
        </p:nvSpPr>
        <p:spPr/>
        <p:txBody>
          <a:bodyPr/>
          <a:lstStyle/>
          <a:p>
            <a:fld id="{10F64B8F-CD44-4E89-90DB-9BAF664BC429}" type="slidenum">
              <a:rPr lang="en-US" altLang="ja-JP" smtClean="0"/>
              <a:pPr/>
              <a:t>50</a:t>
            </a:fld>
            <a:endParaRPr lang="en-US" altLang="ja-JP"/>
          </a:p>
        </p:txBody>
      </p:sp>
    </p:spTree>
    <p:extLst>
      <p:ext uri="{BB962C8B-B14F-4D97-AF65-F5344CB8AC3E}">
        <p14:creationId xmlns:p14="http://schemas.microsoft.com/office/powerpoint/2010/main" val="8035440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Flow-in-Cloud</a:t>
            </a:r>
            <a:r>
              <a:rPr kumimoji="1" lang="en-US" altLang="ja-JP" baseline="0" dirty="0"/>
              <a:t> is consisted of tightly connected FPGA boards each of which provides a cost-efficient FPGA. A host CPU is connected with an I/O board. It is consisting of Xilinx’s XCU1500 and small daughter boards.  </a:t>
            </a:r>
            <a:r>
              <a:rPr kumimoji="1" lang="en-US" altLang="ja-JP" baseline="0" dirty="0" err="1"/>
              <a:t>9.9G</a:t>
            </a:r>
            <a:r>
              <a:rPr kumimoji="1" lang="en-US" altLang="ja-JP" baseline="0" dirty="0"/>
              <a:t> firefly cables are provided to connect other boards. Each board is called </a:t>
            </a:r>
            <a:r>
              <a:rPr kumimoji="1" lang="en-US" altLang="ja-JP" baseline="0" dirty="0" err="1"/>
              <a:t>FiC</a:t>
            </a:r>
            <a:r>
              <a:rPr kumimoji="1" lang="en-US" altLang="ja-JP" baseline="0" dirty="0"/>
              <a:t>-SW, but it provides HLS acceleration module in its partial reconfiguration region.</a:t>
            </a:r>
            <a:endParaRPr kumimoji="1" lang="ja-JP" altLang="en-US" dirty="0"/>
          </a:p>
        </p:txBody>
      </p:sp>
      <p:sp>
        <p:nvSpPr>
          <p:cNvPr id="4" name="スライド番号プレースホルダー 3"/>
          <p:cNvSpPr>
            <a:spLocks noGrp="1"/>
          </p:cNvSpPr>
          <p:nvPr>
            <p:ph type="sldNum" sz="quarter" idx="10"/>
          </p:nvPr>
        </p:nvSpPr>
        <p:spPr/>
        <p:txBody>
          <a:bodyPr/>
          <a:lstStyle/>
          <a:p>
            <a:fld id="{B48D09C7-5112-450E-A061-1BFDD5922A9B}" type="slidenum">
              <a:rPr kumimoji="1" lang="ja-JP" altLang="en-US" smtClean="0"/>
              <a:t>51</a:t>
            </a:fld>
            <a:endParaRPr kumimoji="1" lang="ja-JP" altLang="en-US"/>
          </a:p>
        </p:txBody>
      </p:sp>
    </p:spTree>
    <p:extLst>
      <p:ext uri="{BB962C8B-B14F-4D97-AF65-F5344CB8AC3E}">
        <p14:creationId xmlns:p14="http://schemas.microsoft.com/office/powerpoint/2010/main" val="29957937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 photo of </a:t>
            </a:r>
            <a:r>
              <a:rPr kumimoji="1" lang="en-US" altLang="ja-JP" dirty="0" err="1"/>
              <a:t>FiC</a:t>
            </a:r>
            <a:r>
              <a:rPr kumimoji="1" lang="en-US" altLang="ja-JP" dirty="0"/>
              <a:t> working with 24 boards.</a:t>
            </a:r>
            <a:endParaRPr kumimoji="1" lang="ja-JP" altLang="en-US" dirty="0"/>
          </a:p>
        </p:txBody>
      </p:sp>
      <p:sp>
        <p:nvSpPr>
          <p:cNvPr id="4" name="スライド番号プレースホルダー 3"/>
          <p:cNvSpPr>
            <a:spLocks noGrp="1"/>
          </p:cNvSpPr>
          <p:nvPr>
            <p:ph type="sldNum" sz="quarter" idx="5"/>
          </p:nvPr>
        </p:nvSpPr>
        <p:spPr/>
        <p:txBody>
          <a:bodyPr/>
          <a:lstStyle/>
          <a:p>
            <a:fld id="{10F64B8F-CD44-4E89-90DB-9BAF664BC429}" type="slidenum">
              <a:rPr lang="en-US" altLang="ja-JP" smtClean="0"/>
              <a:pPr/>
              <a:t>52</a:t>
            </a:fld>
            <a:endParaRPr lang="en-US" altLang="ja-JP"/>
          </a:p>
        </p:txBody>
      </p:sp>
    </p:spTree>
    <p:extLst>
      <p:ext uri="{BB962C8B-B14F-4D97-AF65-F5344CB8AC3E}">
        <p14:creationId xmlns:p14="http://schemas.microsoft.com/office/powerpoint/2010/main" val="14258435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Reconfigurable machines are another possibility of the computer architecture.</a:t>
            </a:r>
            <a:endParaRPr kumimoji="1" lang="ja-JP" altLang="en-US" dirty="0"/>
          </a:p>
        </p:txBody>
      </p:sp>
      <p:sp>
        <p:nvSpPr>
          <p:cNvPr id="4" name="スライド番号プレースホルダー 3"/>
          <p:cNvSpPr>
            <a:spLocks noGrp="1"/>
          </p:cNvSpPr>
          <p:nvPr>
            <p:ph type="sldNum" sz="quarter" idx="5"/>
          </p:nvPr>
        </p:nvSpPr>
        <p:spPr/>
        <p:txBody>
          <a:bodyPr/>
          <a:lstStyle/>
          <a:p>
            <a:fld id="{10F64B8F-CD44-4E89-90DB-9BAF664BC429}" type="slidenum">
              <a:rPr lang="en-US" altLang="ja-JP" smtClean="0"/>
              <a:pPr/>
              <a:t>53</a:t>
            </a:fld>
            <a:endParaRPr lang="en-US" altLang="ja-JP"/>
          </a:p>
        </p:txBody>
      </p:sp>
    </p:spTree>
    <p:extLst>
      <p:ext uri="{BB962C8B-B14F-4D97-AF65-F5344CB8AC3E}">
        <p14:creationId xmlns:p14="http://schemas.microsoft.com/office/powerpoint/2010/main" val="3428205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Each multiplexer shares the control signal in each hierarchy, and the lower input is selected when 1 is given, while the upper input is selected when 0 is given. You can easily see that the table is referred with this mechanism.</a:t>
            </a:r>
            <a:endParaRPr kumimoji="1" lang="ja-JP" altLang="en-US" dirty="0"/>
          </a:p>
        </p:txBody>
      </p:sp>
      <p:sp>
        <p:nvSpPr>
          <p:cNvPr id="4" name="スライド番号プレースホルダー 3"/>
          <p:cNvSpPr>
            <a:spLocks noGrp="1"/>
          </p:cNvSpPr>
          <p:nvPr>
            <p:ph type="sldNum" sz="quarter" idx="5"/>
          </p:nvPr>
        </p:nvSpPr>
        <p:spPr/>
        <p:txBody>
          <a:bodyPr/>
          <a:lstStyle/>
          <a:p>
            <a:fld id="{10F64B8F-CD44-4E89-90DB-9BAF664BC429}" type="slidenum">
              <a:rPr lang="en-US" altLang="ja-JP" smtClean="0"/>
              <a:pPr/>
              <a:t>6</a:t>
            </a:fld>
            <a:endParaRPr lang="en-US" altLang="ja-JP"/>
          </a:p>
        </p:txBody>
      </p:sp>
    </p:spTree>
    <p:extLst>
      <p:ext uri="{BB962C8B-B14F-4D97-AF65-F5344CB8AC3E}">
        <p14:creationId xmlns:p14="http://schemas.microsoft.com/office/powerpoint/2010/main" val="21403572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Here is today’s exercise.</a:t>
            </a:r>
            <a:endParaRPr kumimoji="1" lang="ja-JP" altLang="en-US" dirty="0"/>
          </a:p>
        </p:txBody>
      </p:sp>
      <p:sp>
        <p:nvSpPr>
          <p:cNvPr id="4" name="スライド番号プレースホルダー 3"/>
          <p:cNvSpPr>
            <a:spLocks noGrp="1"/>
          </p:cNvSpPr>
          <p:nvPr>
            <p:ph type="sldNum" sz="quarter" idx="5"/>
          </p:nvPr>
        </p:nvSpPr>
        <p:spPr/>
        <p:txBody>
          <a:bodyPr/>
          <a:lstStyle/>
          <a:p>
            <a:fld id="{10F64B8F-CD44-4E89-90DB-9BAF664BC429}" type="slidenum">
              <a:rPr lang="en-US" altLang="ja-JP" smtClean="0"/>
              <a:pPr/>
              <a:t>54</a:t>
            </a:fld>
            <a:endParaRPr lang="en-US" altLang="ja-JP"/>
          </a:p>
        </p:txBody>
      </p:sp>
    </p:spTree>
    <p:extLst>
      <p:ext uri="{BB962C8B-B14F-4D97-AF65-F5344CB8AC3E}">
        <p14:creationId xmlns:p14="http://schemas.microsoft.com/office/powerpoint/2010/main" val="4184991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415C02-8C0C-4D35-B6DB-1D16A18783F8}" type="slidenum">
              <a:rPr lang="en-US" altLang="ja-JP"/>
              <a:pPr/>
              <a:t>7</a:t>
            </a:fld>
            <a:endParaRPr lang="en-US" altLang="ja-JP"/>
          </a:p>
        </p:txBody>
      </p:sp>
      <p:sp>
        <p:nvSpPr>
          <p:cNvPr id="665602" name="Rectangle 2"/>
          <p:cNvSpPr>
            <a:spLocks noGrp="1" noRot="1" noChangeAspect="1" noChangeArrowheads="1" noTextEdit="1"/>
          </p:cNvSpPr>
          <p:nvPr>
            <p:ph type="sldImg"/>
          </p:nvPr>
        </p:nvSpPr>
        <p:spPr>
          <a:xfrm>
            <a:off x="1143000" y="685800"/>
            <a:ext cx="4575175" cy="3432175"/>
          </a:xfrm>
          <a:ln/>
        </p:spPr>
      </p:sp>
      <p:sp>
        <p:nvSpPr>
          <p:cNvPr id="665603" name="Rectangle 3"/>
          <p:cNvSpPr>
            <a:spLocks noGrp="1" noChangeArrowheads="1"/>
          </p:cNvSpPr>
          <p:nvPr>
            <p:ph type="body" idx="1"/>
          </p:nvPr>
        </p:nvSpPr>
        <p:spPr>
          <a:xfrm>
            <a:off x="914400" y="4344988"/>
            <a:ext cx="5029200" cy="4113212"/>
          </a:xfrm>
        </p:spPr>
        <p:txBody>
          <a:bodyPr/>
          <a:lstStyle/>
          <a:p>
            <a:r>
              <a:rPr lang="ja-JP" altLang="en-US" sz="1100" dirty="0">
                <a:latin typeface="ＭＳ Ｐ明朝" panose="02020600040205080304" pitchFamily="18" charset="-128"/>
              </a:rPr>
              <a:t>　</a:t>
            </a:r>
            <a:r>
              <a:rPr lang="en-US" altLang="ja-JP" sz="1100" dirty="0">
                <a:latin typeface="ＭＳ Ｐ明朝" panose="02020600040205080304" pitchFamily="18" charset="-128"/>
              </a:rPr>
              <a:t>This diagram shows the island style FPGA. Two LUTs and Flip flops form a unit of logic called configurable logic block or CLB. They are distributed in the sea of wires. At the intersection of wires and the input/output of CLB, there are switch blocks consisted of simple MOS FET. If they are ON, the wires are connected, otherwise, they are separated. The content of LUTs and the ON/OFF control of theses switches is stored in the SRAM distributed to all around of the chip. The circuits configuration is decided by the data, so it is called configuration data.</a:t>
            </a:r>
            <a:endParaRPr lang="ja-JP" altLang="en-US" sz="1100" dirty="0"/>
          </a:p>
        </p:txBody>
      </p:sp>
    </p:spTree>
    <p:extLst>
      <p:ext uri="{BB962C8B-B14F-4D97-AF65-F5344CB8AC3E}">
        <p14:creationId xmlns:p14="http://schemas.microsoft.com/office/powerpoint/2010/main" val="1988748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There are several architecture styles and technologies to make the circuits flexible. Anti-fuse techniques, EE PROM or Flash-ROMs have been utilized. However, the FPGA which uses SRAM has been rapidly developed and widely used.</a:t>
            </a:r>
            <a:endParaRPr kumimoji="1" lang="ja-JP" altLang="en-US" dirty="0"/>
          </a:p>
        </p:txBody>
      </p:sp>
      <p:sp>
        <p:nvSpPr>
          <p:cNvPr id="4" name="スライド番号プレースホルダー 3"/>
          <p:cNvSpPr>
            <a:spLocks noGrp="1"/>
          </p:cNvSpPr>
          <p:nvPr>
            <p:ph type="sldNum" sz="quarter" idx="5"/>
          </p:nvPr>
        </p:nvSpPr>
        <p:spPr/>
        <p:txBody>
          <a:bodyPr/>
          <a:lstStyle/>
          <a:p>
            <a:fld id="{10F64B8F-CD44-4E89-90DB-9BAF664BC429}" type="slidenum">
              <a:rPr lang="en-US" altLang="ja-JP" smtClean="0"/>
              <a:pPr/>
              <a:t>8</a:t>
            </a:fld>
            <a:endParaRPr lang="en-US" altLang="ja-JP"/>
          </a:p>
        </p:txBody>
      </p:sp>
    </p:spTree>
    <p:extLst>
      <p:ext uri="{BB962C8B-B14F-4D97-AF65-F5344CB8AC3E}">
        <p14:creationId xmlns:p14="http://schemas.microsoft.com/office/powerpoint/2010/main" val="1425265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Why SRAM style FPGAs has become so popular. There is a big problem of this type. Configuration data disappears when power is shut-off. So, configuration data must be reloaded at the power on from an on-board small ROM or a host computer. The benefit is its flexibility, that is the design can be changed dynamically. It is a good property for a reconfigurable system introduced later. But, the largest advantage is that the common CMOS process can be used in SRAM style FPGAs. That is, it can use the most advanced CMOS technology without special technology for EE-ROM or anti-fuse.</a:t>
            </a:r>
            <a:endParaRPr kumimoji="1" lang="ja-JP" altLang="en-US" dirty="0"/>
          </a:p>
        </p:txBody>
      </p:sp>
      <p:sp>
        <p:nvSpPr>
          <p:cNvPr id="4" name="スライド番号プレースホルダー 3"/>
          <p:cNvSpPr>
            <a:spLocks noGrp="1"/>
          </p:cNvSpPr>
          <p:nvPr>
            <p:ph type="sldNum" sz="quarter" idx="5"/>
          </p:nvPr>
        </p:nvSpPr>
        <p:spPr/>
        <p:txBody>
          <a:bodyPr/>
          <a:lstStyle/>
          <a:p>
            <a:fld id="{10F64B8F-CD44-4E89-90DB-9BAF664BC429}" type="slidenum">
              <a:rPr lang="en-US" altLang="ja-JP" smtClean="0"/>
              <a:pPr/>
              <a:t>9</a:t>
            </a:fld>
            <a:endParaRPr lang="en-US" altLang="ja-JP"/>
          </a:p>
        </p:txBody>
      </p:sp>
    </p:spTree>
    <p:extLst>
      <p:ext uri="{BB962C8B-B14F-4D97-AF65-F5344CB8AC3E}">
        <p14:creationId xmlns:p14="http://schemas.microsoft.com/office/powerpoint/2010/main" val="1961728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2015, Intel acquired Altera, and until now, FPGA business is lead by two major companies. Intel versus Xilinx. Now, the configurable block of an FPGA becomes complicated, and various types of Intellectual Properties have been introduced. 2.5D implementation and the partial reconfiguration are also new technologies.</a:t>
            </a:r>
            <a:endParaRPr kumimoji="1" lang="ja-JP" altLang="en-US" dirty="0"/>
          </a:p>
        </p:txBody>
      </p:sp>
      <p:sp>
        <p:nvSpPr>
          <p:cNvPr id="4" name="スライド番号プレースホルダー 3"/>
          <p:cNvSpPr>
            <a:spLocks noGrp="1"/>
          </p:cNvSpPr>
          <p:nvPr>
            <p:ph type="sldNum" sz="quarter" idx="5"/>
          </p:nvPr>
        </p:nvSpPr>
        <p:spPr/>
        <p:txBody>
          <a:bodyPr/>
          <a:lstStyle/>
          <a:p>
            <a:fld id="{10F64B8F-CD44-4E89-90DB-9BAF664BC429}" type="slidenum">
              <a:rPr lang="en-US" altLang="ja-JP" smtClean="0"/>
              <a:pPr/>
              <a:t>10</a:t>
            </a:fld>
            <a:endParaRPr lang="en-US" altLang="ja-JP"/>
          </a:p>
        </p:txBody>
      </p:sp>
    </p:spTree>
    <p:extLst>
      <p:ext uri="{BB962C8B-B14F-4D97-AF65-F5344CB8AC3E}">
        <p14:creationId xmlns:p14="http://schemas.microsoft.com/office/powerpoint/2010/main" val="928603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353240-B4EF-4753-9954-94735B10A7D8}"/>
              </a:ext>
            </a:extLst>
          </p:cNvPr>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2C052FD9-CEA0-4224-8716-DD722C73CBD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7A7EF0B2-2D93-416D-B32D-9EC91100C6F6}"/>
              </a:ext>
            </a:extLst>
          </p:cNvPr>
          <p:cNvSpPr>
            <a:spLocks noGrp="1"/>
          </p:cNvSpPr>
          <p:nvPr>
            <p:ph type="dt" sz="half" idx="10"/>
          </p:nvPr>
        </p:nvSpPr>
        <p:spPr/>
        <p:txBody>
          <a:bodyPr/>
          <a:lstStyle/>
          <a:p>
            <a:endParaRPr lang="en-US" altLang="ja-JP"/>
          </a:p>
        </p:txBody>
      </p:sp>
      <p:sp>
        <p:nvSpPr>
          <p:cNvPr id="5" name="フッター プレースホルダー 4">
            <a:extLst>
              <a:ext uri="{FF2B5EF4-FFF2-40B4-BE49-F238E27FC236}">
                <a16:creationId xmlns:a16="http://schemas.microsoft.com/office/drawing/2014/main" id="{FA78D1EB-BA4F-424A-BD9F-9F964F488B16}"/>
              </a:ext>
            </a:extLst>
          </p:cNvPr>
          <p:cNvSpPr>
            <a:spLocks noGrp="1"/>
          </p:cNvSpPr>
          <p:nvPr>
            <p:ph type="ftr" sz="quarter" idx="11"/>
          </p:nvPr>
        </p:nvSpPr>
        <p:spPr/>
        <p:txBody>
          <a:bodyPr/>
          <a:lstStyle/>
          <a:p>
            <a:endParaRPr lang="en-US" altLang="ja-JP"/>
          </a:p>
        </p:txBody>
      </p:sp>
      <p:sp>
        <p:nvSpPr>
          <p:cNvPr id="6" name="スライド番号プレースホルダー 5">
            <a:extLst>
              <a:ext uri="{FF2B5EF4-FFF2-40B4-BE49-F238E27FC236}">
                <a16:creationId xmlns:a16="http://schemas.microsoft.com/office/drawing/2014/main" id="{BAC1FF16-858C-4FFE-AA87-358E87001918}"/>
              </a:ext>
            </a:extLst>
          </p:cNvPr>
          <p:cNvSpPr>
            <a:spLocks noGrp="1"/>
          </p:cNvSpPr>
          <p:nvPr>
            <p:ph type="sldNum" sz="quarter" idx="12"/>
          </p:nvPr>
        </p:nvSpPr>
        <p:spPr/>
        <p:txBody>
          <a:bodyPr/>
          <a:lstStyle/>
          <a:p>
            <a:fld id="{44983F92-D189-4117-9604-471F2DCBB23E}" type="slidenum">
              <a:rPr lang="en-US" altLang="ja-JP" smtClean="0"/>
              <a:pPr/>
              <a:t>‹#›</a:t>
            </a:fld>
            <a:endParaRPr lang="en-US" altLang="ja-JP"/>
          </a:p>
        </p:txBody>
      </p:sp>
    </p:spTree>
    <p:extLst>
      <p:ext uri="{BB962C8B-B14F-4D97-AF65-F5344CB8AC3E}">
        <p14:creationId xmlns:p14="http://schemas.microsoft.com/office/powerpoint/2010/main" val="3308056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3FAEA3-32A5-4926-8F31-85D6F7E5092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D521107-415F-463B-A48F-59FFE8CDC35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5613033-ACFC-4B93-8FDF-6CAFCE9F978D}"/>
              </a:ext>
            </a:extLst>
          </p:cNvPr>
          <p:cNvSpPr>
            <a:spLocks noGrp="1"/>
          </p:cNvSpPr>
          <p:nvPr>
            <p:ph type="dt" sz="half" idx="10"/>
          </p:nvPr>
        </p:nvSpPr>
        <p:spPr/>
        <p:txBody>
          <a:bodyPr/>
          <a:lstStyle/>
          <a:p>
            <a:endParaRPr lang="en-US" altLang="ja-JP"/>
          </a:p>
        </p:txBody>
      </p:sp>
      <p:sp>
        <p:nvSpPr>
          <p:cNvPr id="5" name="フッター プレースホルダー 4">
            <a:extLst>
              <a:ext uri="{FF2B5EF4-FFF2-40B4-BE49-F238E27FC236}">
                <a16:creationId xmlns:a16="http://schemas.microsoft.com/office/drawing/2014/main" id="{C2943992-4BAD-4F7A-BD61-9FB87E7FD8EB}"/>
              </a:ext>
            </a:extLst>
          </p:cNvPr>
          <p:cNvSpPr>
            <a:spLocks noGrp="1"/>
          </p:cNvSpPr>
          <p:nvPr>
            <p:ph type="ftr" sz="quarter" idx="11"/>
          </p:nvPr>
        </p:nvSpPr>
        <p:spPr/>
        <p:txBody>
          <a:bodyPr/>
          <a:lstStyle/>
          <a:p>
            <a:endParaRPr lang="en-US" altLang="ja-JP"/>
          </a:p>
        </p:txBody>
      </p:sp>
      <p:sp>
        <p:nvSpPr>
          <p:cNvPr id="6" name="スライド番号プレースホルダー 5">
            <a:extLst>
              <a:ext uri="{FF2B5EF4-FFF2-40B4-BE49-F238E27FC236}">
                <a16:creationId xmlns:a16="http://schemas.microsoft.com/office/drawing/2014/main" id="{D7B65B71-63EE-49A0-9E78-5E59B83B7344}"/>
              </a:ext>
            </a:extLst>
          </p:cNvPr>
          <p:cNvSpPr>
            <a:spLocks noGrp="1"/>
          </p:cNvSpPr>
          <p:nvPr>
            <p:ph type="sldNum" sz="quarter" idx="12"/>
          </p:nvPr>
        </p:nvSpPr>
        <p:spPr/>
        <p:txBody>
          <a:bodyPr/>
          <a:lstStyle/>
          <a:p>
            <a:fld id="{5851F3E7-DB66-4ADC-A6C2-8D0D729E5277}" type="slidenum">
              <a:rPr lang="en-US" altLang="ja-JP" smtClean="0"/>
              <a:pPr/>
              <a:t>‹#›</a:t>
            </a:fld>
            <a:endParaRPr lang="en-US" altLang="ja-JP"/>
          </a:p>
        </p:txBody>
      </p:sp>
    </p:spTree>
    <p:extLst>
      <p:ext uri="{BB962C8B-B14F-4D97-AF65-F5344CB8AC3E}">
        <p14:creationId xmlns:p14="http://schemas.microsoft.com/office/powerpoint/2010/main" val="647260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6742CC7-1073-4FAF-B726-A59CCA1FE064}"/>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A6406FE-CA6D-4AF4-BB72-022E5AF75B7D}"/>
              </a:ext>
            </a:extLst>
          </p:cNvPr>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83ECD80-9BCF-46F2-8AAF-3882A9DE8A2A}"/>
              </a:ext>
            </a:extLst>
          </p:cNvPr>
          <p:cNvSpPr>
            <a:spLocks noGrp="1"/>
          </p:cNvSpPr>
          <p:nvPr>
            <p:ph type="dt" sz="half" idx="10"/>
          </p:nvPr>
        </p:nvSpPr>
        <p:spPr/>
        <p:txBody>
          <a:bodyPr/>
          <a:lstStyle/>
          <a:p>
            <a:endParaRPr lang="en-US" altLang="ja-JP"/>
          </a:p>
        </p:txBody>
      </p:sp>
      <p:sp>
        <p:nvSpPr>
          <p:cNvPr id="5" name="フッター プレースホルダー 4">
            <a:extLst>
              <a:ext uri="{FF2B5EF4-FFF2-40B4-BE49-F238E27FC236}">
                <a16:creationId xmlns:a16="http://schemas.microsoft.com/office/drawing/2014/main" id="{BF5F7A46-A320-4E25-A282-E399F09B03FF}"/>
              </a:ext>
            </a:extLst>
          </p:cNvPr>
          <p:cNvSpPr>
            <a:spLocks noGrp="1"/>
          </p:cNvSpPr>
          <p:nvPr>
            <p:ph type="ftr" sz="quarter" idx="11"/>
          </p:nvPr>
        </p:nvSpPr>
        <p:spPr/>
        <p:txBody>
          <a:bodyPr/>
          <a:lstStyle/>
          <a:p>
            <a:endParaRPr lang="en-US" altLang="ja-JP"/>
          </a:p>
        </p:txBody>
      </p:sp>
      <p:sp>
        <p:nvSpPr>
          <p:cNvPr id="6" name="スライド番号プレースホルダー 5">
            <a:extLst>
              <a:ext uri="{FF2B5EF4-FFF2-40B4-BE49-F238E27FC236}">
                <a16:creationId xmlns:a16="http://schemas.microsoft.com/office/drawing/2014/main" id="{D5ABEE5A-2E47-4FA0-975F-FC311CCF2EF7}"/>
              </a:ext>
            </a:extLst>
          </p:cNvPr>
          <p:cNvSpPr>
            <a:spLocks noGrp="1"/>
          </p:cNvSpPr>
          <p:nvPr>
            <p:ph type="sldNum" sz="quarter" idx="12"/>
          </p:nvPr>
        </p:nvSpPr>
        <p:spPr/>
        <p:txBody>
          <a:bodyPr/>
          <a:lstStyle/>
          <a:p>
            <a:fld id="{0FA908FB-9405-4342-8607-8FC6022727B2}" type="slidenum">
              <a:rPr lang="en-US" altLang="ja-JP" smtClean="0"/>
              <a:pPr/>
              <a:t>‹#›</a:t>
            </a:fld>
            <a:endParaRPr lang="en-US" altLang="ja-JP"/>
          </a:p>
        </p:txBody>
      </p:sp>
    </p:spTree>
    <p:extLst>
      <p:ext uri="{BB962C8B-B14F-4D97-AF65-F5344CB8AC3E}">
        <p14:creationId xmlns:p14="http://schemas.microsoft.com/office/powerpoint/2010/main" val="2001237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BE3416-CFB4-4F65-8253-18DE88495B7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C47C82F-7602-441A-94D8-6C07A6C8F46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C3DF325-60BF-4855-86C1-8D111B2FF622}"/>
              </a:ext>
            </a:extLst>
          </p:cNvPr>
          <p:cNvSpPr>
            <a:spLocks noGrp="1"/>
          </p:cNvSpPr>
          <p:nvPr>
            <p:ph type="dt" sz="half" idx="10"/>
          </p:nvPr>
        </p:nvSpPr>
        <p:spPr/>
        <p:txBody>
          <a:bodyPr/>
          <a:lstStyle/>
          <a:p>
            <a:endParaRPr lang="en-US" altLang="ja-JP"/>
          </a:p>
        </p:txBody>
      </p:sp>
      <p:sp>
        <p:nvSpPr>
          <p:cNvPr id="5" name="フッター プレースホルダー 4">
            <a:extLst>
              <a:ext uri="{FF2B5EF4-FFF2-40B4-BE49-F238E27FC236}">
                <a16:creationId xmlns:a16="http://schemas.microsoft.com/office/drawing/2014/main" id="{22834B2B-AAD9-48A7-B6C0-7227B531E189}"/>
              </a:ext>
            </a:extLst>
          </p:cNvPr>
          <p:cNvSpPr>
            <a:spLocks noGrp="1"/>
          </p:cNvSpPr>
          <p:nvPr>
            <p:ph type="ftr" sz="quarter" idx="11"/>
          </p:nvPr>
        </p:nvSpPr>
        <p:spPr/>
        <p:txBody>
          <a:bodyPr/>
          <a:lstStyle/>
          <a:p>
            <a:endParaRPr lang="en-US" altLang="ja-JP"/>
          </a:p>
        </p:txBody>
      </p:sp>
      <p:sp>
        <p:nvSpPr>
          <p:cNvPr id="6" name="スライド番号プレースホルダー 5">
            <a:extLst>
              <a:ext uri="{FF2B5EF4-FFF2-40B4-BE49-F238E27FC236}">
                <a16:creationId xmlns:a16="http://schemas.microsoft.com/office/drawing/2014/main" id="{2581421B-969B-4E0E-BC03-31FF41CA5CF2}"/>
              </a:ext>
            </a:extLst>
          </p:cNvPr>
          <p:cNvSpPr>
            <a:spLocks noGrp="1"/>
          </p:cNvSpPr>
          <p:nvPr>
            <p:ph type="sldNum" sz="quarter" idx="12"/>
          </p:nvPr>
        </p:nvSpPr>
        <p:spPr/>
        <p:txBody>
          <a:bodyPr/>
          <a:lstStyle/>
          <a:p>
            <a:fld id="{B4376A0C-343F-483C-B13B-BC4785BE9ACC}" type="slidenum">
              <a:rPr lang="en-US" altLang="ja-JP" smtClean="0"/>
              <a:pPr/>
              <a:t>‹#›</a:t>
            </a:fld>
            <a:endParaRPr lang="en-US" altLang="ja-JP"/>
          </a:p>
        </p:txBody>
      </p:sp>
    </p:spTree>
    <p:extLst>
      <p:ext uri="{BB962C8B-B14F-4D97-AF65-F5344CB8AC3E}">
        <p14:creationId xmlns:p14="http://schemas.microsoft.com/office/powerpoint/2010/main" val="3887317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F52091-983A-4321-AF4B-E76F3B863D4D}"/>
              </a:ext>
            </a:extLst>
          </p:cNvPr>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1B16BFB-E746-4D17-911A-E4563B7B672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3E4B1A47-17F9-40C3-A711-84D8164C325A}"/>
              </a:ext>
            </a:extLst>
          </p:cNvPr>
          <p:cNvSpPr>
            <a:spLocks noGrp="1"/>
          </p:cNvSpPr>
          <p:nvPr>
            <p:ph type="dt" sz="half" idx="10"/>
          </p:nvPr>
        </p:nvSpPr>
        <p:spPr/>
        <p:txBody>
          <a:bodyPr/>
          <a:lstStyle/>
          <a:p>
            <a:endParaRPr lang="en-US" altLang="ja-JP"/>
          </a:p>
        </p:txBody>
      </p:sp>
      <p:sp>
        <p:nvSpPr>
          <p:cNvPr id="5" name="フッター プレースホルダー 4">
            <a:extLst>
              <a:ext uri="{FF2B5EF4-FFF2-40B4-BE49-F238E27FC236}">
                <a16:creationId xmlns:a16="http://schemas.microsoft.com/office/drawing/2014/main" id="{2234D89B-03AF-415A-B5B6-AB9C6E982DF7}"/>
              </a:ext>
            </a:extLst>
          </p:cNvPr>
          <p:cNvSpPr>
            <a:spLocks noGrp="1"/>
          </p:cNvSpPr>
          <p:nvPr>
            <p:ph type="ftr" sz="quarter" idx="11"/>
          </p:nvPr>
        </p:nvSpPr>
        <p:spPr/>
        <p:txBody>
          <a:bodyPr/>
          <a:lstStyle/>
          <a:p>
            <a:endParaRPr lang="en-US" altLang="ja-JP"/>
          </a:p>
        </p:txBody>
      </p:sp>
      <p:sp>
        <p:nvSpPr>
          <p:cNvPr id="6" name="スライド番号プレースホルダー 5">
            <a:extLst>
              <a:ext uri="{FF2B5EF4-FFF2-40B4-BE49-F238E27FC236}">
                <a16:creationId xmlns:a16="http://schemas.microsoft.com/office/drawing/2014/main" id="{1C4447D1-B496-4D0C-A6AE-1008FA0C2509}"/>
              </a:ext>
            </a:extLst>
          </p:cNvPr>
          <p:cNvSpPr>
            <a:spLocks noGrp="1"/>
          </p:cNvSpPr>
          <p:nvPr>
            <p:ph type="sldNum" sz="quarter" idx="12"/>
          </p:nvPr>
        </p:nvSpPr>
        <p:spPr/>
        <p:txBody>
          <a:bodyPr/>
          <a:lstStyle/>
          <a:p>
            <a:fld id="{EA718328-2C48-4D70-9BB2-8D076A415C19}" type="slidenum">
              <a:rPr lang="en-US" altLang="ja-JP" smtClean="0"/>
              <a:pPr/>
              <a:t>‹#›</a:t>
            </a:fld>
            <a:endParaRPr lang="en-US" altLang="ja-JP"/>
          </a:p>
        </p:txBody>
      </p:sp>
    </p:spTree>
    <p:extLst>
      <p:ext uri="{BB962C8B-B14F-4D97-AF65-F5344CB8AC3E}">
        <p14:creationId xmlns:p14="http://schemas.microsoft.com/office/powerpoint/2010/main" val="40841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2F6F37-B84B-4BBC-A385-80EEA0C87AB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88D129F-5096-4C96-B505-33939D58604B}"/>
              </a:ext>
            </a:extLst>
          </p:cNvPr>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FC836BAE-3188-401E-B4E6-C8F7E2EC0935}"/>
              </a:ext>
            </a:extLst>
          </p:cNvPr>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D46121D-7529-4AE3-9BA3-31EE0F40E1B8}"/>
              </a:ext>
            </a:extLst>
          </p:cNvPr>
          <p:cNvSpPr>
            <a:spLocks noGrp="1"/>
          </p:cNvSpPr>
          <p:nvPr>
            <p:ph type="dt" sz="half" idx="10"/>
          </p:nvPr>
        </p:nvSpPr>
        <p:spPr/>
        <p:txBody>
          <a:bodyPr/>
          <a:lstStyle/>
          <a:p>
            <a:endParaRPr lang="en-US" altLang="ja-JP"/>
          </a:p>
        </p:txBody>
      </p:sp>
      <p:sp>
        <p:nvSpPr>
          <p:cNvPr id="6" name="フッター プレースホルダー 5">
            <a:extLst>
              <a:ext uri="{FF2B5EF4-FFF2-40B4-BE49-F238E27FC236}">
                <a16:creationId xmlns:a16="http://schemas.microsoft.com/office/drawing/2014/main" id="{16DC0C6C-3E07-4844-8F3C-BDDB80F2A8F3}"/>
              </a:ext>
            </a:extLst>
          </p:cNvPr>
          <p:cNvSpPr>
            <a:spLocks noGrp="1"/>
          </p:cNvSpPr>
          <p:nvPr>
            <p:ph type="ftr" sz="quarter" idx="11"/>
          </p:nvPr>
        </p:nvSpPr>
        <p:spPr/>
        <p:txBody>
          <a:bodyPr/>
          <a:lstStyle/>
          <a:p>
            <a:endParaRPr lang="en-US" altLang="ja-JP"/>
          </a:p>
        </p:txBody>
      </p:sp>
      <p:sp>
        <p:nvSpPr>
          <p:cNvPr id="7" name="スライド番号プレースホルダー 6">
            <a:extLst>
              <a:ext uri="{FF2B5EF4-FFF2-40B4-BE49-F238E27FC236}">
                <a16:creationId xmlns:a16="http://schemas.microsoft.com/office/drawing/2014/main" id="{D4C7DE7B-947F-4078-BD3A-1E5F0705A6F0}"/>
              </a:ext>
            </a:extLst>
          </p:cNvPr>
          <p:cNvSpPr>
            <a:spLocks noGrp="1"/>
          </p:cNvSpPr>
          <p:nvPr>
            <p:ph type="sldNum" sz="quarter" idx="12"/>
          </p:nvPr>
        </p:nvSpPr>
        <p:spPr/>
        <p:txBody>
          <a:bodyPr/>
          <a:lstStyle/>
          <a:p>
            <a:fld id="{CF4A2CA2-4118-4CE1-99D2-0086BE5A55EA}" type="slidenum">
              <a:rPr lang="en-US" altLang="ja-JP" smtClean="0"/>
              <a:pPr/>
              <a:t>‹#›</a:t>
            </a:fld>
            <a:endParaRPr lang="en-US" altLang="ja-JP"/>
          </a:p>
        </p:txBody>
      </p:sp>
    </p:spTree>
    <p:extLst>
      <p:ext uri="{BB962C8B-B14F-4D97-AF65-F5344CB8AC3E}">
        <p14:creationId xmlns:p14="http://schemas.microsoft.com/office/powerpoint/2010/main" val="387735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FAEA6E-8C14-40B4-980D-784944938CDB}"/>
              </a:ext>
            </a:extLst>
          </p:cNvPr>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8096482-2324-481A-A3E9-A317E86446C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2B006D8D-9712-4305-8C63-F30AAF40F246}"/>
              </a:ext>
            </a:extLst>
          </p:cNvPr>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6AFAF93-7DAC-40CE-98A5-B4E63800772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ED69418-6584-4F52-A3BC-E3C508445DDA}"/>
              </a:ext>
            </a:extLst>
          </p:cNvPr>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61A5F27-7686-4F7B-A230-A38EB05C6FFF}"/>
              </a:ext>
            </a:extLst>
          </p:cNvPr>
          <p:cNvSpPr>
            <a:spLocks noGrp="1"/>
          </p:cNvSpPr>
          <p:nvPr>
            <p:ph type="dt" sz="half" idx="10"/>
          </p:nvPr>
        </p:nvSpPr>
        <p:spPr/>
        <p:txBody>
          <a:bodyPr/>
          <a:lstStyle/>
          <a:p>
            <a:endParaRPr lang="en-US" altLang="ja-JP"/>
          </a:p>
        </p:txBody>
      </p:sp>
      <p:sp>
        <p:nvSpPr>
          <p:cNvPr id="8" name="フッター プレースホルダー 7">
            <a:extLst>
              <a:ext uri="{FF2B5EF4-FFF2-40B4-BE49-F238E27FC236}">
                <a16:creationId xmlns:a16="http://schemas.microsoft.com/office/drawing/2014/main" id="{5067EB14-F093-4218-98CE-5252DDDD11F0}"/>
              </a:ext>
            </a:extLst>
          </p:cNvPr>
          <p:cNvSpPr>
            <a:spLocks noGrp="1"/>
          </p:cNvSpPr>
          <p:nvPr>
            <p:ph type="ftr" sz="quarter" idx="11"/>
          </p:nvPr>
        </p:nvSpPr>
        <p:spPr/>
        <p:txBody>
          <a:bodyPr/>
          <a:lstStyle/>
          <a:p>
            <a:endParaRPr lang="en-US" altLang="ja-JP"/>
          </a:p>
        </p:txBody>
      </p:sp>
      <p:sp>
        <p:nvSpPr>
          <p:cNvPr id="9" name="スライド番号プレースホルダー 8">
            <a:extLst>
              <a:ext uri="{FF2B5EF4-FFF2-40B4-BE49-F238E27FC236}">
                <a16:creationId xmlns:a16="http://schemas.microsoft.com/office/drawing/2014/main" id="{EFFB02E2-5278-4F8E-A3D7-3292842EAAF4}"/>
              </a:ext>
            </a:extLst>
          </p:cNvPr>
          <p:cNvSpPr>
            <a:spLocks noGrp="1"/>
          </p:cNvSpPr>
          <p:nvPr>
            <p:ph type="sldNum" sz="quarter" idx="12"/>
          </p:nvPr>
        </p:nvSpPr>
        <p:spPr/>
        <p:txBody>
          <a:bodyPr/>
          <a:lstStyle/>
          <a:p>
            <a:fld id="{75F07271-F520-436F-AC55-10F1E7AD714C}" type="slidenum">
              <a:rPr lang="en-US" altLang="ja-JP" smtClean="0"/>
              <a:pPr/>
              <a:t>‹#›</a:t>
            </a:fld>
            <a:endParaRPr lang="en-US" altLang="ja-JP"/>
          </a:p>
        </p:txBody>
      </p:sp>
    </p:spTree>
    <p:extLst>
      <p:ext uri="{BB962C8B-B14F-4D97-AF65-F5344CB8AC3E}">
        <p14:creationId xmlns:p14="http://schemas.microsoft.com/office/powerpoint/2010/main" val="482286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75C0FE-BE21-4BD1-BF14-A189DF4EE8B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0DE5FD01-18D4-46F9-A407-99D7D34BAE61}"/>
              </a:ext>
            </a:extLst>
          </p:cNvPr>
          <p:cNvSpPr>
            <a:spLocks noGrp="1"/>
          </p:cNvSpPr>
          <p:nvPr>
            <p:ph type="dt" sz="half" idx="10"/>
          </p:nvPr>
        </p:nvSpPr>
        <p:spPr/>
        <p:txBody>
          <a:bodyPr/>
          <a:lstStyle/>
          <a:p>
            <a:endParaRPr lang="en-US" altLang="ja-JP"/>
          </a:p>
        </p:txBody>
      </p:sp>
      <p:sp>
        <p:nvSpPr>
          <p:cNvPr id="4" name="フッター プレースホルダー 3">
            <a:extLst>
              <a:ext uri="{FF2B5EF4-FFF2-40B4-BE49-F238E27FC236}">
                <a16:creationId xmlns:a16="http://schemas.microsoft.com/office/drawing/2014/main" id="{AC4831F7-3A53-44DB-9DF7-51C412CBFB74}"/>
              </a:ext>
            </a:extLst>
          </p:cNvPr>
          <p:cNvSpPr>
            <a:spLocks noGrp="1"/>
          </p:cNvSpPr>
          <p:nvPr>
            <p:ph type="ftr" sz="quarter" idx="11"/>
          </p:nvPr>
        </p:nvSpPr>
        <p:spPr/>
        <p:txBody>
          <a:bodyPr/>
          <a:lstStyle/>
          <a:p>
            <a:endParaRPr lang="en-US" altLang="ja-JP"/>
          </a:p>
        </p:txBody>
      </p:sp>
      <p:sp>
        <p:nvSpPr>
          <p:cNvPr id="5" name="スライド番号プレースホルダー 4">
            <a:extLst>
              <a:ext uri="{FF2B5EF4-FFF2-40B4-BE49-F238E27FC236}">
                <a16:creationId xmlns:a16="http://schemas.microsoft.com/office/drawing/2014/main" id="{961B2414-76B9-4A84-A412-DE61133DFF21}"/>
              </a:ext>
            </a:extLst>
          </p:cNvPr>
          <p:cNvSpPr>
            <a:spLocks noGrp="1"/>
          </p:cNvSpPr>
          <p:nvPr>
            <p:ph type="sldNum" sz="quarter" idx="12"/>
          </p:nvPr>
        </p:nvSpPr>
        <p:spPr/>
        <p:txBody>
          <a:bodyPr/>
          <a:lstStyle/>
          <a:p>
            <a:fld id="{4CAA4C8E-F705-4EA4-94AC-A2E398468C99}" type="slidenum">
              <a:rPr lang="en-US" altLang="ja-JP" smtClean="0"/>
              <a:pPr/>
              <a:t>‹#›</a:t>
            </a:fld>
            <a:endParaRPr lang="en-US" altLang="ja-JP"/>
          </a:p>
        </p:txBody>
      </p:sp>
    </p:spTree>
    <p:extLst>
      <p:ext uri="{BB962C8B-B14F-4D97-AF65-F5344CB8AC3E}">
        <p14:creationId xmlns:p14="http://schemas.microsoft.com/office/powerpoint/2010/main" val="2776516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B54690C6-CA32-432B-BEB6-41A8B9F69C73}"/>
              </a:ext>
            </a:extLst>
          </p:cNvPr>
          <p:cNvSpPr>
            <a:spLocks noGrp="1"/>
          </p:cNvSpPr>
          <p:nvPr>
            <p:ph type="dt" sz="half" idx="10"/>
          </p:nvPr>
        </p:nvSpPr>
        <p:spPr/>
        <p:txBody>
          <a:bodyPr/>
          <a:lstStyle/>
          <a:p>
            <a:endParaRPr lang="en-US" altLang="ja-JP"/>
          </a:p>
        </p:txBody>
      </p:sp>
      <p:sp>
        <p:nvSpPr>
          <p:cNvPr id="3" name="フッター プレースホルダー 2">
            <a:extLst>
              <a:ext uri="{FF2B5EF4-FFF2-40B4-BE49-F238E27FC236}">
                <a16:creationId xmlns:a16="http://schemas.microsoft.com/office/drawing/2014/main" id="{76913A09-3EFC-4F03-BDB5-A6C29C421D45}"/>
              </a:ext>
            </a:extLst>
          </p:cNvPr>
          <p:cNvSpPr>
            <a:spLocks noGrp="1"/>
          </p:cNvSpPr>
          <p:nvPr>
            <p:ph type="ftr" sz="quarter" idx="1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1F8DC923-77E5-4965-ABC4-9DE4FB7C27C8}"/>
              </a:ext>
            </a:extLst>
          </p:cNvPr>
          <p:cNvSpPr>
            <a:spLocks noGrp="1"/>
          </p:cNvSpPr>
          <p:nvPr>
            <p:ph type="sldNum" sz="quarter" idx="12"/>
          </p:nvPr>
        </p:nvSpPr>
        <p:spPr/>
        <p:txBody>
          <a:bodyPr/>
          <a:lstStyle/>
          <a:p>
            <a:fld id="{D007E037-EBBD-499F-B617-D1278FDFC09B}" type="slidenum">
              <a:rPr lang="en-US" altLang="ja-JP" smtClean="0"/>
              <a:pPr/>
              <a:t>‹#›</a:t>
            </a:fld>
            <a:endParaRPr lang="en-US" altLang="ja-JP"/>
          </a:p>
        </p:txBody>
      </p:sp>
    </p:spTree>
    <p:extLst>
      <p:ext uri="{BB962C8B-B14F-4D97-AF65-F5344CB8AC3E}">
        <p14:creationId xmlns:p14="http://schemas.microsoft.com/office/powerpoint/2010/main" val="3275800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690CFB-38FE-4058-8889-2E6DFB34F8D6}"/>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CE3968E-F3F8-4BDD-B8D4-66B0CADB5EB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87193177-2182-40E2-BDDB-69503A5F155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8239969-1DC0-43C0-9219-6D2DAB2B7314}"/>
              </a:ext>
            </a:extLst>
          </p:cNvPr>
          <p:cNvSpPr>
            <a:spLocks noGrp="1"/>
          </p:cNvSpPr>
          <p:nvPr>
            <p:ph type="dt" sz="half" idx="10"/>
          </p:nvPr>
        </p:nvSpPr>
        <p:spPr/>
        <p:txBody>
          <a:bodyPr/>
          <a:lstStyle/>
          <a:p>
            <a:endParaRPr lang="en-US" altLang="ja-JP"/>
          </a:p>
        </p:txBody>
      </p:sp>
      <p:sp>
        <p:nvSpPr>
          <p:cNvPr id="6" name="フッター プレースホルダー 5">
            <a:extLst>
              <a:ext uri="{FF2B5EF4-FFF2-40B4-BE49-F238E27FC236}">
                <a16:creationId xmlns:a16="http://schemas.microsoft.com/office/drawing/2014/main" id="{EA3E1777-0F29-421E-AEE7-A4C016D1EC40}"/>
              </a:ext>
            </a:extLst>
          </p:cNvPr>
          <p:cNvSpPr>
            <a:spLocks noGrp="1"/>
          </p:cNvSpPr>
          <p:nvPr>
            <p:ph type="ftr" sz="quarter" idx="11"/>
          </p:nvPr>
        </p:nvSpPr>
        <p:spPr/>
        <p:txBody>
          <a:bodyPr/>
          <a:lstStyle/>
          <a:p>
            <a:endParaRPr lang="en-US" altLang="ja-JP"/>
          </a:p>
        </p:txBody>
      </p:sp>
      <p:sp>
        <p:nvSpPr>
          <p:cNvPr id="7" name="スライド番号プレースホルダー 6">
            <a:extLst>
              <a:ext uri="{FF2B5EF4-FFF2-40B4-BE49-F238E27FC236}">
                <a16:creationId xmlns:a16="http://schemas.microsoft.com/office/drawing/2014/main" id="{64015FA5-0399-42BC-90F9-7A5F5980080F}"/>
              </a:ext>
            </a:extLst>
          </p:cNvPr>
          <p:cNvSpPr>
            <a:spLocks noGrp="1"/>
          </p:cNvSpPr>
          <p:nvPr>
            <p:ph type="sldNum" sz="quarter" idx="12"/>
          </p:nvPr>
        </p:nvSpPr>
        <p:spPr/>
        <p:txBody>
          <a:bodyPr/>
          <a:lstStyle/>
          <a:p>
            <a:fld id="{5851F3E7-DB66-4ADC-A6C2-8D0D729E5277}" type="slidenum">
              <a:rPr lang="en-US" altLang="ja-JP" smtClean="0"/>
              <a:pPr/>
              <a:t>‹#›</a:t>
            </a:fld>
            <a:endParaRPr lang="en-US" altLang="ja-JP"/>
          </a:p>
        </p:txBody>
      </p:sp>
    </p:spTree>
    <p:extLst>
      <p:ext uri="{BB962C8B-B14F-4D97-AF65-F5344CB8AC3E}">
        <p14:creationId xmlns:p14="http://schemas.microsoft.com/office/powerpoint/2010/main" val="1437375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16A0ED-8801-46E2-9772-D88BC01303D6}"/>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728A0917-AC2E-43F3-BCA5-86A39BFAD4D0}"/>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a:extLst>
              <a:ext uri="{FF2B5EF4-FFF2-40B4-BE49-F238E27FC236}">
                <a16:creationId xmlns:a16="http://schemas.microsoft.com/office/drawing/2014/main" id="{733597E1-3957-481F-B1FB-F71C5EADDC1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D68A5B2-3ADE-45A0-AA01-B0613DC56811}"/>
              </a:ext>
            </a:extLst>
          </p:cNvPr>
          <p:cNvSpPr>
            <a:spLocks noGrp="1"/>
          </p:cNvSpPr>
          <p:nvPr>
            <p:ph type="dt" sz="half" idx="10"/>
          </p:nvPr>
        </p:nvSpPr>
        <p:spPr/>
        <p:txBody>
          <a:bodyPr/>
          <a:lstStyle/>
          <a:p>
            <a:endParaRPr lang="en-US" altLang="ja-JP"/>
          </a:p>
        </p:txBody>
      </p:sp>
      <p:sp>
        <p:nvSpPr>
          <p:cNvPr id="6" name="フッター プレースホルダー 5">
            <a:extLst>
              <a:ext uri="{FF2B5EF4-FFF2-40B4-BE49-F238E27FC236}">
                <a16:creationId xmlns:a16="http://schemas.microsoft.com/office/drawing/2014/main" id="{3A7F3D04-A928-4E31-AF45-F6912281EB7E}"/>
              </a:ext>
            </a:extLst>
          </p:cNvPr>
          <p:cNvSpPr>
            <a:spLocks noGrp="1"/>
          </p:cNvSpPr>
          <p:nvPr>
            <p:ph type="ftr" sz="quarter" idx="11"/>
          </p:nvPr>
        </p:nvSpPr>
        <p:spPr/>
        <p:txBody>
          <a:bodyPr/>
          <a:lstStyle/>
          <a:p>
            <a:endParaRPr lang="en-US" altLang="ja-JP"/>
          </a:p>
        </p:txBody>
      </p:sp>
      <p:sp>
        <p:nvSpPr>
          <p:cNvPr id="7" name="スライド番号プレースホルダー 6">
            <a:extLst>
              <a:ext uri="{FF2B5EF4-FFF2-40B4-BE49-F238E27FC236}">
                <a16:creationId xmlns:a16="http://schemas.microsoft.com/office/drawing/2014/main" id="{BA2C28AA-A17F-43B7-91FC-B416B2FD75F0}"/>
              </a:ext>
            </a:extLst>
          </p:cNvPr>
          <p:cNvSpPr>
            <a:spLocks noGrp="1"/>
          </p:cNvSpPr>
          <p:nvPr>
            <p:ph type="sldNum" sz="quarter" idx="12"/>
          </p:nvPr>
        </p:nvSpPr>
        <p:spPr/>
        <p:txBody>
          <a:bodyPr/>
          <a:lstStyle/>
          <a:p>
            <a:fld id="{329B41E4-8910-44F6-B3C3-0CE4DF3CD83D}" type="slidenum">
              <a:rPr lang="en-US" altLang="ja-JP" smtClean="0"/>
              <a:pPr/>
              <a:t>‹#›</a:t>
            </a:fld>
            <a:endParaRPr lang="en-US" altLang="ja-JP"/>
          </a:p>
        </p:txBody>
      </p:sp>
    </p:spTree>
    <p:extLst>
      <p:ext uri="{BB962C8B-B14F-4D97-AF65-F5344CB8AC3E}">
        <p14:creationId xmlns:p14="http://schemas.microsoft.com/office/powerpoint/2010/main" val="2462882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1FF8A17-2B07-4D24-BBD1-3AFF104D77A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9EDB5C8-20D5-4A5C-A598-2E03CAF0D66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1901D62-4F36-429B-95E8-9F260B3115A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ltLang="ja-JP"/>
          </a:p>
        </p:txBody>
      </p:sp>
      <p:sp>
        <p:nvSpPr>
          <p:cNvPr id="5" name="フッター プレースホルダー 4">
            <a:extLst>
              <a:ext uri="{FF2B5EF4-FFF2-40B4-BE49-F238E27FC236}">
                <a16:creationId xmlns:a16="http://schemas.microsoft.com/office/drawing/2014/main" id="{91E1BB14-E568-4485-A44D-95CA81BE3D9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ltLang="ja-JP"/>
          </a:p>
        </p:txBody>
      </p:sp>
      <p:sp>
        <p:nvSpPr>
          <p:cNvPr id="6" name="スライド番号プレースホルダー 5">
            <a:extLst>
              <a:ext uri="{FF2B5EF4-FFF2-40B4-BE49-F238E27FC236}">
                <a16:creationId xmlns:a16="http://schemas.microsoft.com/office/drawing/2014/main" id="{73335C36-7E00-4542-BE70-D7A4E328386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851F3E7-DB66-4ADC-A6C2-8D0D729E5277}" type="slidenum">
              <a:rPr lang="en-US" altLang="ja-JP" smtClean="0"/>
              <a:pPr/>
              <a:t>‹#›</a:t>
            </a:fld>
            <a:endParaRPr lang="en-US" altLang="ja-JP"/>
          </a:p>
        </p:txBody>
      </p:sp>
    </p:spTree>
    <p:extLst>
      <p:ext uri="{BB962C8B-B14F-4D97-AF65-F5344CB8AC3E}">
        <p14:creationId xmlns:p14="http://schemas.microsoft.com/office/powerpoint/2010/main" val="414697819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png"/><Relationship Id="rId5" Type="http://schemas.openxmlformats.org/officeDocument/2006/relationships/image" Target="../media/image6.jp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2" Type="http://schemas.microsoft.com/office/2007/relationships/media" Target="../media/media32.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audio" Target="../media/media34.m4a"/><Relationship Id="rId2" Type="http://schemas.microsoft.com/office/2007/relationships/media" Target="../media/media34.m4a"/><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audio" Target="../media/media35.m4a"/><Relationship Id="rId2" Type="http://schemas.microsoft.com/office/2007/relationships/media" Target="../media/media35.m4a"/><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audio" Target="../media/media36.m4a"/><Relationship Id="rId2" Type="http://schemas.microsoft.com/office/2007/relationships/media" Target="../media/media36.m4a"/><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png"/><Relationship Id="rId4"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png"/><Relationship Id="rId4"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pn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1.png"/><Relationship Id="rId4"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1.png"/><Relationship Id="rId4"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1.png"/><Relationship Id="rId4"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3" Type="http://schemas.openxmlformats.org/officeDocument/2006/relationships/audio" Target="../media/media43.m4a"/><Relationship Id="rId2" Type="http://schemas.microsoft.com/office/2007/relationships/media" Target="../media/media43.m4a"/><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notesSlide" Target="../notesSlides/notesSlide40.xml"/><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audio" Target="../media/media44.m4a"/><Relationship Id="rId2" Type="http://schemas.microsoft.com/office/2007/relationships/media" Target="../media/media44.m4a"/><Relationship Id="rId1" Type="http://schemas.openxmlformats.org/officeDocument/2006/relationships/tags" Target="../tags/tag8.xml"/><Relationship Id="rId6" Type="http://schemas.openxmlformats.org/officeDocument/2006/relationships/image" Target="../media/image1.png"/><Relationship Id="rId5" Type="http://schemas.openxmlformats.org/officeDocument/2006/relationships/notesSlide" Target="../notesSlides/notesSlide41.xml"/><Relationship Id="rId4"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1.png"/><Relationship Id="rId4" Type="http://schemas.openxmlformats.org/officeDocument/2006/relationships/notesSlide" Target="../notesSlides/notesSlide4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1.png"/><Relationship Id="rId4" Type="http://schemas.openxmlformats.org/officeDocument/2006/relationships/notesSlide" Target="../notesSlides/notesSlide43.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1.png"/><Relationship Id="rId5" Type="http://schemas.openxmlformats.org/officeDocument/2006/relationships/image" Target="../media/image8.jpeg"/><Relationship Id="rId4" Type="http://schemas.openxmlformats.org/officeDocument/2006/relationships/notesSlide" Target="../notesSlides/notesSlide44.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1.png"/><Relationship Id="rId4"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1.png"/><Relationship Id="rId5" Type="http://schemas.openxmlformats.org/officeDocument/2006/relationships/image" Target="../media/image9.jpeg"/><Relationship Id="rId4" Type="http://schemas.openxmlformats.org/officeDocument/2006/relationships/notesSlide" Target="../notesSlides/notesSlide46.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1.png"/><Relationship Id="rId4" Type="http://schemas.openxmlformats.org/officeDocument/2006/relationships/notesSlide" Target="../notesSlides/notesSlide47.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notesSlide" Target="../notesSlides/notesSlide48.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1.png"/><Relationship Id="rId4" Type="http://schemas.openxmlformats.org/officeDocument/2006/relationships/notesSlide" Target="../notesSlides/notesSlide49.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1.png"/><Relationship Id="rId4"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ctrTitle"/>
          </p:nvPr>
        </p:nvSpPr>
        <p:spPr>
          <a:xfrm>
            <a:off x="609600" y="1700213"/>
            <a:ext cx="8534400" cy="990600"/>
          </a:xfrm>
        </p:spPr>
        <p:txBody>
          <a:bodyPr/>
          <a:lstStyle/>
          <a:p>
            <a:r>
              <a:rPr lang="en-US" altLang="ja-JP"/>
              <a:t>Reconfigurable</a:t>
            </a:r>
            <a:r>
              <a:rPr lang="ja-JP" altLang="en-US"/>
              <a:t>　</a:t>
            </a:r>
            <a:r>
              <a:rPr lang="en-US" altLang="ja-JP"/>
              <a:t>Architectures</a:t>
            </a:r>
          </a:p>
        </p:txBody>
      </p:sp>
      <p:sp>
        <p:nvSpPr>
          <p:cNvPr id="283651" name="Rectangle 3"/>
          <p:cNvSpPr>
            <a:spLocks noGrp="1" noChangeArrowheads="1"/>
          </p:cNvSpPr>
          <p:nvPr>
            <p:ph type="subTitle" idx="1"/>
          </p:nvPr>
        </p:nvSpPr>
        <p:spPr/>
        <p:txBody>
          <a:bodyPr/>
          <a:lstStyle/>
          <a:p>
            <a:r>
              <a:rPr lang="en-US" altLang="ja-JP"/>
              <a:t>AMANO, Hideharu</a:t>
            </a:r>
          </a:p>
          <a:p>
            <a:r>
              <a:rPr lang="en-US" altLang="ja-JP"/>
              <a:t>hunga</a:t>
            </a:r>
            <a:r>
              <a:rPr lang="ja-JP" altLang="en-US"/>
              <a:t>＠</a:t>
            </a:r>
            <a:r>
              <a:rPr lang="en-US" altLang="ja-JP"/>
              <a:t>am</a:t>
            </a:r>
            <a:r>
              <a:rPr lang="ja-JP" altLang="en-US"/>
              <a:t>．</a:t>
            </a:r>
            <a:r>
              <a:rPr lang="en-US" altLang="ja-JP"/>
              <a:t>ics</a:t>
            </a:r>
            <a:r>
              <a:rPr lang="ja-JP" altLang="en-US"/>
              <a:t>．</a:t>
            </a:r>
            <a:r>
              <a:rPr lang="en-US" altLang="ja-JP"/>
              <a:t>keio</a:t>
            </a:r>
            <a:r>
              <a:rPr lang="ja-JP" altLang="en-US"/>
              <a:t>．</a:t>
            </a:r>
            <a:r>
              <a:rPr lang="en-US" altLang="ja-JP"/>
              <a:t>ac</a:t>
            </a:r>
            <a:r>
              <a:rPr lang="ja-JP" altLang="en-US"/>
              <a:t>．</a:t>
            </a:r>
            <a:r>
              <a:rPr lang="en-US" altLang="ja-JP"/>
              <a:t>jp</a:t>
            </a:r>
          </a:p>
        </p:txBody>
      </p:sp>
      <p:pic>
        <p:nvPicPr>
          <p:cNvPr id="3" name="オーディオ 2">
            <a:hlinkClick r:id="" action="ppaction://media"/>
            <a:extLst>
              <a:ext uri="{FF2B5EF4-FFF2-40B4-BE49-F238E27FC236}">
                <a16:creationId xmlns:a16="http://schemas.microsoft.com/office/drawing/2014/main" id="{344CECD7-D168-4683-B3EF-E5D2933052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357"/>
    </mc:Choice>
    <mc:Fallback>
      <p:transition spd="slow" advTm="19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3D8335-D665-41AF-9BCA-59330F28B91C}"/>
              </a:ext>
            </a:extLst>
          </p:cNvPr>
          <p:cNvSpPr>
            <a:spLocks noGrp="1"/>
          </p:cNvSpPr>
          <p:nvPr>
            <p:ph type="title"/>
          </p:nvPr>
        </p:nvSpPr>
        <p:spPr/>
        <p:txBody>
          <a:bodyPr/>
          <a:lstStyle/>
          <a:p>
            <a:r>
              <a:rPr kumimoji="1" lang="en-US" altLang="ja-JP" dirty="0"/>
              <a:t>Recent trends on FPGAs</a:t>
            </a:r>
            <a:endParaRPr kumimoji="1" lang="ja-JP" altLang="en-US" dirty="0"/>
          </a:p>
        </p:txBody>
      </p:sp>
      <p:sp>
        <p:nvSpPr>
          <p:cNvPr id="3" name="コンテンツ プレースホルダー 2">
            <a:extLst>
              <a:ext uri="{FF2B5EF4-FFF2-40B4-BE49-F238E27FC236}">
                <a16:creationId xmlns:a16="http://schemas.microsoft.com/office/drawing/2014/main" id="{1F304100-A9E7-4332-86D5-A8E7F289D3AE}"/>
              </a:ext>
            </a:extLst>
          </p:cNvPr>
          <p:cNvSpPr>
            <a:spLocks noGrp="1"/>
          </p:cNvSpPr>
          <p:nvPr>
            <p:ph idx="1"/>
          </p:nvPr>
        </p:nvSpPr>
        <p:spPr/>
        <p:txBody>
          <a:bodyPr/>
          <a:lstStyle/>
          <a:p>
            <a:r>
              <a:rPr kumimoji="1" lang="en-US" altLang="ja-JP" sz="2800" dirty="0"/>
              <a:t>2015 Intel acquired Altera.</a:t>
            </a:r>
          </a:p>
          <a:p>
            <a:pPr lvl="1"/>
            <a:r>
              <a:rPr lang="en-US" altLang="ja-JP" sz="2800" dirty="0"/>
              <a:t>Big-two era: Intel vs. Xilinx</a:t>
            </a:r>
            <a:endParaRPr kumimoji="1" lang="en-US" altLang="ja-JP" sz="2800" dirty="0"/>
          </a:p>
          <a:p>
            <a:r>
              <a:rPr lang="en-US" altLang="ja-JP" sz="2800" dirty="0"/>
              <a:t>Large and sophisticated configurable blocks</a:t>
            </a:r>
          </a:p>
          <a:p>
            <a:r>
              <a:rPr lang="en-US" altLang="ja-JP" sz="2800" dirty="0"/>
              <a:t>IPs/SoC style FPGA</a:t>
            </a:r>
          </a:p>
          <a:p>
            <a:r>
              <a:rPr lang="en-US" altLang="ja-JP" sz="2800" dirty="0"/>
              <a:t>2.5D implementation</a:t>
            </a:r>
          </a:p>
          <a:p>
            <a:r>
              <a:rPr lang="en-US" altLang="ja-JP" sz="2800" dirty="0"/>
              <a:t>Partial Reconfiguration</a:t>
            </a:r>
          </a:p>
          <a:p>
            <a:endParaRPr kumimoji="1" lang="en-US" altLang="ja-JP" dirty="0"/>
          </a:p>
        </p:txBody>
      </p:sp>
      <p:pic>
        <p:nvPicPr>
          <p:cNvPr id="4" name="オーディオ 3">
            <a:hlinkClick r:id="" action="ppaction://media"/>
            <a:extLst>
              <a:ext uri="{FF2B5EF4-FFF2-40B4-BE49-F238E27FC236}">
                <a16:creationId xmlns:a16="http://schemas.microsoft.com/office/drawing/2014/main" id="{BB925D43-F5EC-47BC-9EAE-996E2CA988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90354269"/>
      </p:ext>
    </p:extLst>
  </p:cSld>
  <p:clrMapOvr>
    <a:masterClrMapping/>
  </p:clrMapOvr>
  <mc:AlternateContent xmlns:mc="http://schemas.openxmlformats.org/markup-compatibility/2006">
    <mc:Choice xmlns:p14="http://schemas.microsoft.com/office/powerpoint/2010/main" Requires="p14">
      <p:transition spd="slow" p14:dur="2000" advTm="54963"/>
    </mc:Choice>
    <mc:Fallback>
      <p:transition spd="slow" advTm="54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588" x="9043988" y="3446463"/>
          <p14:tracePt t="595" x="8943975" y="3455988"/>
          <p14:tracePt t="605" x="8834438" y="3455988"/>
          <p14:tracePt t="611" x="8742363" y="3475038"/>
          <p14:tracePt t="623" x="8632825" y="3482975"/>
          <p14:tracePt t="627" x="8542338" y="3482975"/>
          <p14:tracePt t="635" x="8478838" y="3482975"/>
          <p14:tracePt t="643" x="8405813" y="3482975"/>
          <p14:tracePt t="650" x="8350250" y="3482975"/>
          <p14:tracePt t="658" x="8313738" y="3482975"/>
          <p14:tracePt t="666" x="8269288" y="3482975"/>
          <p14:tracePt t="674" x="8250238" y="3482975"/>
          <p14:tracePt t="682" x="8213725" y="3482975"/>
          <p14:tracePt t="690" x="8204200" y="3482975"/>
          <p14:tracePt t="699" x="8177213" y="3465513"/>
          <p14:tracePt t="706" x="8140700" y="3455988"/>
          <p14:tracePt t="714" x="8132763" y="3455988"/>
          <p14:tracePt t="722" x="8086725" y="3455988"/>
          <p14:tracePt t="730" x="8077200" y="3446463"/>
          <p14:tracePt t="738" x="8050213" y="3438525"/>
          <p14:tracePt t="746" x="8031163" y="3438525"/>
          <p14:tracePt t="755" x="8013700" y="3438525"/>
          <p14:tracePt t="761" x="8004175" y="3438525"/>
          <p14:tracePt t="770" x="7986713" y="3438525"/>
          <p14:tracePt t="777" x="7950200" y="3438525"/>
          <p14:tracePt t="793" x="7913688" y="3438525"/>
          <p14:tracePt t="804" x="7894638" y="3438525"/>
          <p14:tracePt t="809" x="7858125" y="3438525"/>
          <p14:tracePt t="817" x="7840663" y="3438525"/>
          <p14:tracePt t="825" x="7813675" y="3438525"/>
          <p14:tracePt t="834" x="7785100" y="3475038"/>
          <p14:tracePt t="841" x="7748588" y="3482975"/>
          <p14:tracePt t="850" x="7731125" y="3492500"/>
          <p14:tracePt t="857" x="7694613" y="3502025"/>
          <p14:tracePt t="866" x="7685088" y="3511550"/>
          <p14:tracePt t="873" x="7658100" y="3519488"/>
          <p14:tracePt t="883" x="7639050" y="3529013"/>
          <p14:tracePt t="893" x="7621588" y="3538538"/>
          <p14:tracePt t="899" x="7594600" y="3556000"/>
          <p14:tracePt t="924" x="7539038" y="3592513"/>
          <p14:tracePt t="930" x="7521575" y="3611563"/>
          <p14:tracePt t="938" x="7512050" y="3621088"/>
          <p14:tracePt t="946" x="7502525" y="3629025"/>
          <p14:tracePt t="954" x="7475538" y="3638550"/>
          <p14:tracePt t="962" x="7466013" y="3648075"/>
          <p14:tracePt t="969" x="7458075" y="3657600"/>
          <p14:tracePt t="986" x="7439025" y="3657600"/>
          <p14:tracePt t="993" x="7421563" y="3665538"/>
          <p14:tracePt t="1018" x="7412038" y="3675063"/>
          <p14:tracePt t="1025" x="7412038" y="3684588"/>
          <p14:tracePt t="1041" x="7402513" y="3694113"/>
          <p14:tracePt t="1050" x="7392988" y="3694113"/>
          <p14:tracePt t="1066" x="7385050" y="3694113"/>
          <p14:tracePt t="1073" x="7375525" y="3702050"/>
          <p14:tracePt t="1081" x="7366000" y="3711575"/>
          <p14:tracePt t="1252" x="7356475" y="3721100"/>
          <p14:tracePt t="1283" x="7348538" y="3730625"/>
          <p14:tracePt t="1292" x="7339013" y="3738563"/>
          <p14:tracePt t="1321" x="7329488" y="3748088"/>
          <p14:tracePt t="1330" x="7329488" y="3757613"/>
          <p14:tracePt t="1345" x="7319963" y="3767138"/>
          <p14:tracePt t="1483" x="7312025" y="3767138"/>
          <p14:tracePt t="1556" x="7319963" y="3767138"/>
          <p14:tracePt t="1563" x="7339013" y="3767138"/>
          <p14:tracePt t="1579" x="7356475" y="3767138"/>
          <p14:tracePt t="1595" x="7366000" y="3775075"/>
          <p14:tracePt t="1604" x="7375525" y="3775075"/>
          <p14:tracePt t="1611" x="7385050" y="3775075"/>
          <p14:tracePt t="1621" x="7392988" y="3775075"/>
          <p14:tracePt t="1627" x="7402513" y="3775075"/>
          <p14:tracePt t="1635" x="7421563" y="3775075"/>
          <p14:tracePt t="1643" x="7429500" y="3775075"/>
          <p14:tracePt t="1690" x="7439025" y="3775075"/>
          <p14:tracePt t="1706" x="7448550" y="3775075"/>
          <p14:tracePt t="1714" x="7458075" y="3775075"/>
          <p14:tracePt t="1730" x="7466013" y="3775075"/>
          <p14:tracePt t="1738" x="7485063" y="3775075"/>
          <p14:tracePt t="1746" x="7502525" y="3775075"/>
          <p14:tracePt t="1754" x="7512050" y="3775075"/>
          <p14:tracePt t="1802" x="7521575" y="3775075"/>
          <p14:tracePt t="1818" x="7531100" y="3784600"/>
          <p14:tracePt t="29621" x="7567613" y="3757613"/>
          <p14:tracePt t="29627" x="7721600" y="3738563"/>
          <p14:tracePt t="29635" x="7931150" y="3694113"/>
          <p14:tracePt t="29643" x="8096250" y="3657600"/>
          <p14:tracePt t="29652" x="8277225" y="3629025"/>
          <p14:tracePt t="29658" x="8478838" y="3611563"/>
          <p14:tracePt t="29668" x="8642350" y="3584575"/>
          <p14:tracePt t="29673" x="8770938" y="3584575"/>
          <p14:tracePt t="29681" x="8834438" y="3556000"/>
          <p14:tracePt t="29690" x="8870950" y="3556000"/>
          <p14:tracePt t="29773" x="8888413" y="3548063"/>
          <p14:tracePt t="29779" x="8907463" y="3548063"/>
          <p14:tracePt t="29919" x="8924925" y="3538538"/>
          <p14:tracePt t="29924" x="8934450" y="3538538"/>
          <p14:tracePt t="29930" x="8988425" y="3511550"/>
          <p14:tracePt t="29938" x="9043988" y="3502025"/>
          <p14:tracePt t="30820" x="9043988" y="2252663"/>
          <p14:tracePt t="30825" x="8980488" y="2189163"/>
          <p14:tracePt t="30833" x="8943975" y="2143125"/>
          <p14:tracePt t="30841" x="8870950" y="2070100"/>
          <p14:tracePt t="30852" x="8834438" y="2024063"/>
          <p14:tracePt t="30857" x="8797925" y="1960563"/>
          <p14:tracePt t="30866" x="8742363" y="1897063"/>
          <p14:tracePt t="30873" x="8688388" y="1814513"/>
          <p14:tracePt t="30884" x="8642350" y="1768475"/>
          <p14:tracePt t="30889" x="8588375" y="1668463"/>
          <p14:tracePt t="30897" x="8551863" y="1604963"/>
          <p14:tracePt t="30905" x="8478838" y="1522413"/>
          <p14:tracePt t="30914" x="8442325" y="1468438"/>
          <p14:tracePt t="30922" x="8386763" y="1385888"/>
          <p14:tracePt t="30930" x="8350250" y="1339850"/>
          <p14:tracePt t="30937" x="8313738" y="1295400"/>
          <p14:tracePt t="30945" x="8259763" y="1212850"/>
          <p14:tracePt t="30953" x="8223250" y="1166813"/>
          <p14:tracePt t="30961" x="8159750" y="1112838"/>
          <p14:tracePt t="30969" x="8132763" y="1076325"/>
          <p14:tracePt t="30978" x="8059738" y="1030288"/>
          <p14:tracePt t="30985" x="7977188" y="976313"/>
          <p14:tracePt t="30993" x="7931150" y="947738"/>
          <p14:tracePt t="31002" x="7867650" y="911225"/>
          <p14:tracePt t="31010" x="7813675" y="884238"/>
          <p14:tracePt t="31018" x="7748588" y="857250"/>
          <p14:tracePt t="31025" x="7704138" y="847725"/>
          <p14:tracePt t="31035" x="7648575" y="839788"/>
          <p14:tracePt t="31042" x="7612063" y="830263"/>
          <p14:tracePt t="31050" x="7585075" y="830263"/>
          <p14:tracePt t="31058" x="7575550" y="820738"/>
          <p14:tracePt t="31066" x="7567613" y="811213"/>
          <p14:tracePt t="31086" x="7558088" y="803275"/>
          <p14:tracePt t="31097" x="7548563" y="793750"/>
          <p14:tracePt t="31105" x="7539038" y="757238"/>
          <p14:tracePt t="31113" x="7531100" y="730250"/>
          <p14:tracePt t="31121" x="7502525" y="701675"/>
          <p14:tracePt t="31129" x="7494588" y="665163"/>
          <p14:tracePt t="31138" x="7485063" y="647700"/>
          <p14:tracePt t="31145" x="7448550" y="592138"/>
          <p14:tracePt t="31153" x="7421563" y="555625"/>
          <p14:tracePt t="31161" x="7402513" y="528638"/>
          <p14:tracePt t="31169" x="7375525" y="501650"/>
          <p14:tracePt t="31178" x="7366000" y="465138"/>
          <p14:tracePt t="31186" x="7348538" y="438150"/>
          <p14:tracePt t="31194" x="7339013" y="419100"/>
          <p14:tracePt t="31201" x="7339013" y="401638"/>
          <p14:tracePt t="31210" x="7339013" y="374650"/>
          <p14:tracePt t="31217" x="7339013" y="365125"/>
          <p14:tracePt t="31225" x="7329488" y="346075"/>
          <p14:tracePt t="31233" x="7329488" y="328613"/>
          <p14:tracePt t="31242" x="7329488" y="319088"/>
          <p14:tracePt t="31251" x="7329488" y="309563"/>
          <p14:tracePt t="31257" x="7319963" y="292100"/>
          <p14:tracePt t="31281" x="7319963" y="282575"/>
          <p14:tracePt t="31290" x="7319963" y="273050"/>
          <p14:tracePt t="31298" x="7319963" y="255588"/>
          <p14:tracePt t="31306" x="7312025" y="228600"/>
          <p14:tracePt t="31314" x="7302500" y="219075"/>
          <p14:tracePt t="31322" x="7283450" y="192088"/>
          <p14:tracePt t="31330" x="7275513" y="173038"/>
          <p14:tracePt t="31338" x="7256463" y="155575"/>
          <p14:tracePt t="31346" x="7239000" y="136525"/>
          <p14:tracePt t="33730" x="7056438" y="693738"/>
          <p14:tracePt t="33739" x="7056438" y="784225"/>
          <p14:tracePt t="33747" x="7056438" y="866775"/>
          <p14:tracePt t="33754" x="7056438" y="957263"/>
          <p14:tracePt t="33762" x="7056438" y="1049338"/>
          <p14:tracePt t="33770" x="7056438" y="1139825"/>
          <p14:tracePt t="33778" x="7056438" y="1268413"/>
          <p14:tracePt t="33787" x="7056438" y="1376363"/>
          <p14:tracePt t="33794" x="7056438" y="1485900"/>
          <p14:tracePt t="33803" x="7056438" y="1614488"/>
          <p14:tracePt t="33810" x="7056438" y="1704975"/>
          <p14:tracePt t="33820" x="7056438" y="1814513"/>
          <p14:tracePt t="33826" x="7056438" y="1870075"/>
          <p14:tracePt t="33835" x="7056438" y="1943100"/>
          <p14:tracePt t="33843" x="7056438" y="2016125"/>
          <p14:tracePt t="33851" x="7056438" y="2060575"/>
          <p14:tracePt t="33858" x="7056438" y="2097088"/>
          <p14:tracePt t="33869" x="7056438" y="2143125"/>
          <p14:tracePt t="33885" x="7056438" y="2189163"/>
          <p14:tracePt t="33889" x="7056438" y="2197100"/>
          <p14:tracePt t="33897" x="7056438" y="2206625"/>
          <p14:tracePt t="33905" x="7056438" y="2233613"/>
          <p14:tracePt t="33913" x="7056438" y="2252663"/>
          <p14:tracePt t="33922" x="7056438" y="2279650"/>
          <p14:tracePt t="33930" x="7065963" y="2306638"/>
          <p14:tracePt t="33938" x="7065963" y="2335213"/>
          <p14:tracePt t="33946" x="7065963" y="2379663"/>
          <p14:tracePt t="33954" x="7065963" y="2398713"/>
          <p14:tracePt t="33962" x="7065963" y="2435225"/>
          <p14:tracePt t="33969" x="7065963" y="2452688"/>
          <p14:tracePt t="33978" x="7065963" y="2498725"/>
          <p14:tracePt t="33995" x="7065963" y="2517775"/>
          <p14:tracePt t="34004" x="7065963" y="2525713"/>
          <p14:tracePt t="34011" x="7065963" y="2535238"/>
          <p14:tracePt t="34020" x="7065963" y="2544763"/>
          <p14:tracePt t="34043" x="7065963" y="2571750"/>
          <p14:tracePt t="34059" x="7065963" y="2581275"/>
          <p14:tracePt t="34071" x="7065963" y="2598738"/>
          <p14:tracePt t="34076" x="7065963" y="2608263"/>
          <p14:tracePt t="34082" x="7056438" y="2644775"/>
          <p14:tracePt t="34090" x="7056438" y="2662238"/>
          <p14:tracePt t="34098" x="7056438" y="2708275"/>
          <p14:tracePt t="34106" x="7046913" y="2744788"/>
          <p14:tracePt t="34114" x="7037388" y="2781300"/>
          <p14:tracePt t="34121" x="7019925" y="2836863"/>
          <p14:tracePt t="34129" x="7019925" y="2863850"/>
          <p14:tracePt t="34138" x="7019925" y="2881313"/>
          <p14:tracePt t="34146" x="7019925" y="2936875"/>
          <p14:tracePt t="34155" x="7019925" y="2963863"/>
          <p14:tracePt t="34163" x="7019925" y="2982913"/>
          <p14:tracePt t="34170" x="7019925" y="3027363"/>
          <p14:tracePt t="34188" x="7019925" y="3054350"/>
          <p14:tracePt t="34197" x="7019925" y="3073400"/>
          <p14:tracePt t="34203" x="7019925" y="3100388"/>
          <p14:tracePt t="34210" x="7019925" y="3119438"/>
          <p14:tracePt t="34219" x="7019925" y="3155950"/>
          <p14:tracePt t="34235" x="7019925" y="3182938"/>
          <p14:tracePt t="34242" x="7019925" y="3200400"/>
          <p14:tracePt t="34252" x="7019925" y="3209925"/>
          <p14:tracePt t="34270" x="7019925" y="3228975"/>
          <p14:tracePt t="34282" x="7019925" y="3236913"/>
          <p14:tracePt t="34314" x="7019925" y="3246438"/>
          <p14:tracePt t="34411" x="7019925" y="3265488"/>
          <p14:tracePt t="34427" x="7019925" y="3273425"/>
          <p14:tracePt t="34435" x="7019925" y="3282950"/>
          <p14:tracePt t="34442" x="7019925" y="3292475"/>
          <p14:tracePt t="34450" x="7019925" y="3309938"/>
          <p14:tracePt t="34458" x="7019925" y="3319463"/>
          <p14:tracePt t="34474" x="7019925" y="3328988"/>
          <p14:tracePt t="34492" x="7019925" y="3346450"/>
          <p14:tracePt t="34506" x="7019925" y="3355975"/>
          <p14:tracePt t="34627" x="7019925" y="3365500"/>
          <p14:tracePt t="34636" x="7019925" y="3382963"/>
          <p14:tracePt t="34643" x="7010400" y="3382963"/>
          <p14:tracePt t="34650" x="6992938" y="3402013"/>
          <p14:tracePt t="34658" x="6983413" y="3411538"/>
          <p14:tracePt t="34667" x="6964363" y="3419475"/>
          <p14:tracePt t="34673" x="6956425" y="3429000"/>
          <p14:tracePt t="34683" x="6946900" y="3438525"/>
          <p14:tracePt t="34689" x="6937375" y="3446463"/>
          <p14:tracePt t="34697" x="6929438" y="3465513"/>
          <p14:tracePt t="34705" x="6919913" y="3475038"/>
          <p14:tracePt t="34713" x="6910388" y="3475038"/>
          <p14:tracePt t="34722" x="6883400" y="3482975"/>
          <p14:tracePt t="34746" x="6873875" y="3492500"/>
          <p14:tracePt t="34754" x="6864350" y="3502025"/>
          <p14:tracePt t="34769" x="6864350" y="3511550"/>
          <p14:tracePt t="34777" x="6846888" y="3519488"/>
          <p14:tracePt t="34802" x="6827838" y="3529013"/>
          <p14:tracePt t="34827" x="6810375" y="3538538"/>
          <p14:tracePt t="34835" x="6800850" y="3538538"/>
          <p14:tracePt t="34843" x="6800850" y="3548063"/>
          <p14:tracePt t="34852" x="6783388" y="3565525"/>
          <p14:tracePt t="34871" x="6746875" y="3575050"/>
          <p14:tracePt t="34887" x="6727825" y="3592513"/>
          <p14:tracePt t="34892" x="6710363" y="3592513"/>
          <p14:tracePt t="34902" x="6691313" y="3611563"/>
          <p14:tracePt t="34907" x="6664325" y="3621088"/>
          <p14:tracePt t="34914" x="6645275" y="3629025"/>
          <p14:tracePt t="34922" x="6627813" y="3648075"/>
          <p14:tracePt t="34930" x="6610350" y="3665538"/>
          <p14:tracePt t="34938" x="6591300" y="3675063"/>
          <p14:tracePt t="34946" x="6564313" y="3684588"/>
          <p14:tracePt t="34954" x="6527800" y="3702050"/>
          <p14:tracePt t="34962" x="6491288" y="3730625"/>
          <p14:tracePt t="34970" x="6454775" y="3738563"/>
          <p14:tracePt t="34986" x="6399213" y="3757613"/>
          <p14:tracePt t="34994" x="6391275" y="3757613"/>
          <p14:tracePt t="35002" x="6362700" y="3757613"/>
          <p14:tracePt t="35010" x="6335713" y="3757613"/>
          <p14:tracePt t="35018" x="6308725" y="3757613"/>
          <p14:tracePt t="35027" x="6291263" y="3767138"/>
          <p14:tracePt t="35034" x="6262688" y="3767138"/>
          <p14:tracePt t="35042" x="6226175" y="3767138"/>
          <p14:tracePt t="35059" x="6208713" y="3767138"/>
          <p14:tracePt t="35067" x="6189663" y="3767138"/>
          <p14:tracePt t="35073" x="6172200" y="3767138"/>
          <p14:tracePt t="35082" x="6145213" y="3767138"/>
          <p14:tracePt t="35090" x="6126163" y="3767138"/>
          <p14:tracePt t="35098" x="6080125" y="3775075"/>
          <p14:tracePt t="35106" x="6043613" y="3775075"/>
          <p14:tracePt t="35114" x="6026150" y="3784600"/>
          <p14:tracePt t="35122" x="5980113" y="3784600"/>
          <p14:tracePt t="35130" x="5926138" y="3784600"/>
          <p14:tracePt t="35138" x="5899150" y="3794125"/>
          <p14:tracePt t="35147" x="5870575" y="3803650"/>
          <p14:tracePt t="35153" x="5834063" y="3803650"/>
          <p14:tracePt t="35162" x="5807075" y="3821113"/>
          <p14:tracePt t="35169" x="5780088" y="3821113"/>
          <p14:tracePt t="35178" x="5770563" y="3821113"/>
          <p14:tracePt t="35185" x="5761038" y="3821113"/>
          <p14:tracePt t="35194" x="5743575" y="3821113"/>
          <p14:tracePt t="35363" x="5734050" y="3821113"/>
          <p14:tracePt t="35371" x="5724525" y="3821113"/>
          <p14:tracePt t="35379" x="5697538" y="3821113"/>
          <p14:tracePt t="35387" x="5680075" y="3821113"/>
          <p14:tracePt t="35395" x="5643563" y="3821113"/>
          <p14:tracePt t="35402" x="5597525" y="3821113"/>
          <p14:tracePt t="35410" x="5543550" y="3821113"/>
          <p14:tracePt t="35418" x="5507038" y="3821113"/>
          <p14:tracePt t="35426" x="5434013" y="3821113"/>
          <p14:tracePt t="35433" x="5378450" y="3821113"/>
          <p14:tracePt t="35442" x="5305425" y="3821113"/>
          <p14:tracePt t="35451" x="5195888" y="3821113"/>
          <p14:tracePt t="35457" x="5114925" y="3821113"/>
          <p14:tracePt t="35466" x="5041900" y="3821113"/>
          <p14:tracePt t="35473" x="4968875" y="3821113"/>
          <p14:tracePt t="35482" x="4913313" y="3821113"/>
          <p14:tracePt t="35490" x="4868863" y="3821113"/>
          <p14:tracePt t="35497" x="4840288" y="3811588"/>
          <p14:tracePt t="35505" x="4822825" y="3811588"/>
          <p14:tracePt t="35513" x="4813300" y="3811588"/>
          <p14:tracePt t="35522" x="4795838" y="3803650"/>
          <p14:tracePt t="35603" x="4776788" y="3803650"/>
          <p14:tracePt t="35618" x="4759325" y="3803650"/>
          <p14:tracePt t="35643" x="4740275" y="3794125"/>
          <p14:tracePt t="35659" x="4730750" y="3794125"/>
          <p14:tracePt t="35668" x="4722813" y="3794125"/>
          <p14:tracePt t="35675" x="4713288" y="3794125"/>
          <p14:tracePt t="35683" x="4703763" y="3794125"/>
          <p14:tracePt t="35690" x="4695825" y="3794125"/>
          <p14:tracePt t="35699" x="4676775" y="3794125"/>
          <p14:tracePt t="35706" x="4659313" y="3794125"/>
          <p14:tracePt t="35715" x="4613275" y="3794125"/>
          <p14:tracePt t="35721" x="4594225" y="3794125"/>
          <p14:tracePt t="35729" x="4557713" y="3794125"/>
          <p14:tracePt t="35738" x="4530725" y="3794125"/>
          <p14:tracePt t="35745" x="4513263" y="3794125"/>
          <p14:tracePt t="35753" x="4476750" y="3794125"/>
          <p14:tracePt t="35762" x="4467225" y="3794125"/>
          <p14:tracePt t="35769" x="4457700" y="3794125"/>
          <p14:tracePt t="35777" x="4430713" y="3794125"/>
          <p14:tracePt t="35786" x="4421188" y="3794125"/>
          <p14:tracePt t="35793" x="4413250" y="3794125"/>
          <p14:tracePt t="35826" x="4394200" y="3794125"/>
          <p14:tracePt t="35859" x="4384675" y="3794125"/>
          <p14:tracePt t="35874" x="4376738" y="3794125"/>
          <p14:tracePt t="35883" x="4357688" y="3794125"/>
          <p14:tracePt t="35889" x="4348163" y="3794125"/>
          <p14:tracePt t="35897" x="4340225" y="3794125"/>
          <p14:tracePt t="35906" x="4330700" y="3794125"/>
          <p14:tracePt t="35914" x="4321175" y="3794125"/>
          <p14:tracePt t="35921" x="4311650" y="3794125"/>
          <p14:tracePt t="35938" x="4303713" y="3794125"/>
          <p14:tracePt t="35946" x="4294188" y="3794125"/>
          <p14:tracePt t="35954" x="4275138" y="3794125"/>
          <p14:tracePt t="35970" x="4267200" y="3794125"/>
          <p14:tracePt t="36059" x="4257675" y="3794125"/>
          <p14:tracePt t="36069" x="4238625" y="3794125"/>
          <p14:tracePt t="36076" x="4221163" y="3794125"/>
          <p14:tracePt t="36084" x="4175125" y="3794125"/>
          <p14:tracePt t="36091" x="4121150" y="3794125"/>
          <p14:tracePt t="36098" x="4065588" y="3784600"/>
          <p14:tracePt t="36107" x="3992563" y="3784600"/>
          <p14:tracePt t="36113" x="3929063" y="3784600"/>
          <p14:tracePt t="36121" x="3856038" y="3757613"/>
          <p14:tracePt t="36129" x="3802063" y="3757613"/>
          <p14:tracePt t="36137" x="3756025" y="3748088"/>
          <p14:tracePt t="36145" x="3709988" y="3748088"/>
          <p14:tracePt t="36153" x="3656013" y="3748088"/>
          <p14:tracePt t="36161" x="3619500" y="3748088"/>
          <p14:tracePt t="36170" x="3592513" y="3748088"/>
          <p14:tracePt t="36178" x="3563938" y="3748088"/>
          <p14:tracePt t="36185" x="3556000" y="3748088"/>
          <p14:tracePt t="36194" x="3527425" y="3748088"/>
          <p14:tracePt t="36201" x="3519488" y="3748088"/>
          <p14:tracePt t="36210" x="3500438" y="3748088"/>
          <p14:tracePt t="36217" x="3482975" y="3748088"/>
          <p14:tracePt t="36225" x="3463925" y="3748088"/>
          <p14:tracePt t="36233" x="3436938" y="3748088"/>
          <p14:tracePt t="36241" x="3409950" y="3748088"/>
          <p14:tracePt t="36249" x="3363913" y="3748088"/>
          <p14:tracePt t="36257" x="3327400" y="3748088"/>
          <p14:tracePt t="36266" x="3300413" y="3748088"/>
          <p14:tracePt t="36274" x="3254375" y="3748088"/>
          <p14:tracePt t="36281" x="3217863" y="3748088"/>
          <p14:tracePt t="36289" x="3163888" y="3748088"/>
          <p14:tracePt t="36298" x="3117850" y="3748088"/>
          <p14:tracePt t="36306" x="3081338" y="3748088"/>
          <p14:tracePt t="36314" x="3063875" y="3748088"/>
          <p14:tracePt t="36322" x="3017838" y="3748088"/>
          <p14:tracePt t="36330" x="2998788" y="3748088"/>
          <p14:tracePt t="36338" x="2962275" y="3748088"/>
          <p14:tracePt t="36346" x="2925763" y="3748088"/>
          <p14:tracePt t="36354" x="2881313" y="3748088"/>
          <p14:tracePt t="36362" x="2852738" y="3748088"/>
          <p14:tracePt t="36369" x="2781300" y="3757613"/>
          <p14:tracePt t="36378" x="2762250" y="3757613"/>
          <p14:tracePt t="36386" x="2716213" y="3767138"/>
          <p14:tracePt t="36394" x="2689225" y="3784600"/>
          <p14:tracePt t="36402" x="2635250" y="3803650"/>
          <p14:tracePt t="36410" x="2589213" y="3811588"/>
          <p14:tracePt t="36418" x="2562225" y="3811588"/>
          <p14:tracePt t="36426" x="2533650" y="3811588"/>
          <p14:tracePt t="36434" x="2489200" y="3821113"/>
          <p14:tracePt t="36441" x="2479675" y="3821113"/>
          <p14:tracePt t="36450" x="2470150" y="3821113"/>
          <p14:tracePt t="36458" x="2452688" y="3821113"/>
          <p14:tracePt t="36468" x="2416175" y="3821113"/>
          <p14:tracePt t="36484" x="2406650" y="3821113"/>
          <p14:tracePt t="36489" x="2397125" y="3821113"/>
          <p14:tracePt t="36522" x="2379663" y="3821113"/>
          <p14:tracePt t="36563" x="2360613" y="3821113"/>
          <p14:tracePt t="36572" x="2333625" y="3821113"/>
          <p14:tracePt t="36579" x="2316163" y="3821113"/>
          <p14:tracePt t="36588" x="2306638" y="3821113"/>
          <p14:tracePt t="36593" x="2270125" y="3821113"/>
          <p14:tracePt t="36601" x="2243138" y="3830638"/>
          <p14:tracePt t="36609" x="2214563" y="3857625"/>
          <p14:tracePt t="36625" x="2179638" y="3867150"/>
          <p14:tracePt t="36634" x="2170113" y="3867150"/>
          <p14:tracePt t="36650" x="2151063" y="3867150"/>
          <p14:tracePt t="36658" x="2133600" y="3875088"/>
          <p14:tracePt t="36683" x="2124075" y="3875088"/>
          <p14:tracePt t="36698" x="2106613" y="3884613"/>
          <p14:tracePt t="36714" x="2097088" y="3884613"/>
          <p14:tracePt t="36738" x="2078038" y="3903663"/>
          <p14:tracePt t="36745" x="2070100" y="3911600"/>
          <p14:tracePt t="36753" x="2051050" y="3911600"/>
          <p14:tracePt t="36762" x="2033588" y="3930650"/>
          <p14:tracePt t="36769" x="2014538" y="3948113"/>
          <p14:tracePt t="36778" x="1987550" y="3967163"/>
          <p14:tracePt t="36786" x="1968500" y="3976688"/>
          <p14:tracePt t="36793" x="1924050" y="4013200"/>
          <p14:tracePt t="36801" x="1905000" y="4021138"/>
          <p14:tracePt t="36810" x="1860550" y="4049713"/>
          <p14:tracePt t="36817" x="1851025" y="4057650"/>
          <p14:tracePt t="36828" x="1831975" y="4067175"/>
          <p14:tracePt t="36836" x="1804988" y="4103688"/>
          <p14:tracePt t="36850" x="1795463" y="4103688"/>
          <p14:tracePt t="36858" x="1787525" y="4113213"/>
          <p14:tracePt t="36867" x="1778000" y="4122738"/>
          <p14:tracePt t="36873" x="1768475" y="4122738"/>
          <p14:tracePt t="37179" x="1787525" y="4122738"/>
          <p14:tracePt t="37197" x="1795463" y="4122738"/>
          <p14:tracePt t="37227" x="1804988" y="4122738"/>
          <p14:tracePt t="38120" x="1831975" y="4122738"/>
          <p14:tracePt t="38124" x="1860550" y="4122738"/>
          <p14:tracePt t="38131" x="1895475" y="4122738"/>
          <p14:tracePt t="38139" x="1941513" y="4122738"/>
          <p14:tracePt t="38146" x="1968500" y="4122738"/>
          <p14:tracePt t="38154" x="2014538" y="4122738"/>
          <p14:tracePt t="38162" x="2024063" y="4122738"/>
          <p14:tracePt t="38170" x="2041525" y="4122738"/>
          <p14:tracePt t="38178" x="2051050" y="4122738"/>
          <p14:tracePt t="38186" x="2070100" y="4122738"/>
          <p14:tracePt t="38202" x="2078038" y="4122738"/>
          <p14:tracePt t="38484" x="2087563" y="4122738"/>
          <p14:tracePt t="38498" x="2097088" y="4122738"/>
          <p14:tracePt t="38505" x="2124075" y="4122738"/>
          <p14:tracePt t="38522" x="2160588" y="4122738"/>
          <p14:tracePt t="38529" x="2224088" y="4140200"/>
          <p14:tracePt t="38538" x="2243138" y="4140200"/>
          <p14:tracePt t="38545" x="2297113" y="4140200"/>
          <p14:tracePt t="38553" x="2333625" y="4140200"/>
          <p14:tracePt t="38561" x="2379663" y="4140200"/>
          <p14:tracePt t="38569" x="2389188" y="4140200"/>
          <p14:tracePt t="38577" x="2425700" y="4140200"/>
          <p14:tracePt t="38585" x="2443163" y="4140200"/>
          <p14:tracePt t="38594" x="2462213" y="4130675"/>
          <p14:tracePt t="38602" x="2479675" y="4122738"/>
          <p14:tracePt t="38610" x="2498725" y="4113213"/>
          <p14:tracePt t="38619" x="2516188" y="4103688"/>
          <p14:tracePt t="38626" x="2525713" y="4103688"/>
          <p14:tracePt t="38635" x="2533650" y="4103688"/>
          <p14:tracePt t="38669" x="2543175" y="4103688"/>
          <p14:tracePt t="38684" x="2552700" y="4103688"/>
          <p14:tracePt t="38691" x="2562225" y="4103688"/>
          <p14:tracePt t="38701" x="2570163" y="4103688"/>
          <p14:tracePt t="38707" x="2589213" y="4103688"/>
          <p14:tracePt t="38722" x="2598738" y="4103688"/>
          <p14:tracePt t="38738" x="2606675" y="4103688"/>
          <p14:tracePt t="38845" x="2625725" y="4103688"/>
          <p14:tracePt t="38868" x="2635250" y="4103688"/>
          <p14:tracePt t="38875" x="2643188" y="4103688"/>
          <p14:tracePt t="38891" x="2652713" y="4103688"/>
          <p14:tracePt t="38906" x="2671763" y="4103688"/>
          <p14:tracePt t="38971" x="2679700" y="4103688"/>
          <p14:tracePt t="38979" x="2689225" y="4103688"/>
          <p14:tracePt t="38987" x="2708275" y="4103688"/>
          <p14:tracePt t="39003" x="2725738" y="4103688"/>
          <p14:tracePt t="39011" x="2735263" y="4113213"/>
          <p14:tracePt t="39018" x="2752725" y="4113213"/>
          <p14:tracePt t="39034" x="2771775" y="4122738"/>
          <p14:tracePt t="39042" x="2789238" y="4122738"/>
          <p14:tracePt t="39049" x="2798763" y="4122738"/>
          <p14:tracePt t="39058" x="2817813" y="4140200"/>
          <p14:tracePt t="39066" x="2844800" y="4140200"/>
          <p14:tracePt t="39073" x="2862263" y="4149725"/>
          <p14:tracePt t="39083" x="2908300" y="4149725"/>
          <p14:tracePt t="39089" x="2944813" y="4149725"/>
          <p14:tracePt t="39098" x="2990850" y="4149725"/>
          <p14:tracePt t="39106" x="3017838" y="4149725"/>
          <p14:tracePt t="39114" x="3071813" y="4149725"/>
          <p14:tracePt t="39122" x="3127375" y="4149725"/>
          <p14:tracePt t="39129" x="3181350" y="4149725"/>
          <p14:tracePt t="39138" x="3273425" y="4149725"/>
          <p14:tracePt t="39146" x="3346450" y="4149725"/>
          <p14:tracePt t="39154" x="3390900" y="4159250"/>
          <p14:tracePt t="39162" x="3455988" y="4176713"/>
          <p14:tracePt t="39170" x="3527425" y="4186238"/>
          <p14:tracePt t="39178" x="3546475" y="4195763"/>
          <p14:tracePt t="39186" x="3600450" y="4203700"/>
          <p14:tracePt t="39194" x="3619500" y="4203700"/>
          <p14:tracePt t="39202" x="3646488" y="4213225"/>
          <p14:tracePt t="39210" x="3683000" y="4222750"/>
          <p14:tracePt t="39217" x="3702050" y="4222750"/>
          <p14:tracePt t="39225" x="3719513" y="4222750"/>
          <p14:tracePt t="39233" x="3738563" y="4222750"/>
          <p14:tracePt t="39250" x="3765550" y="4222750"/>
          <p14:tracePt t="39258" x="3775075" y="4222750"/>
          <p14:tracePt t="39267" x="3783013" y="4222750"/>
          <p14:tracePt t="39274" x="3802063" y="4222750"/>
          <p14:tracePt t="39291" x="3810000" y="4222750"/>
          <p14:tracePt t="39306" x="3819525" y="4222750"/>
          <p14:tracePt t="39347" x="3838575" y="4222750"/>
          <p14:tracePt t="39427" x="3846513" y="4222750"/>
          <p14:tracePt t="39435" x="3865563" y="4222750"/>
          <p14:tracePt t="39445" x="3883025" y="4222750"/>
          <p14:tracePt t="39450" x="3911600" y="4222750"/>
          <p14:tracePt t="39457" x="3938588" y="4222750"/>
          <p14:tracePt t="39466" x="3956050" y="4222750"/>
          <p14:tracePt t="39473" x="4002088" y="4203700"/>
          <p14:tracePt t="39483" x="4011613" y="4195763"/>
          <p14:tracePt t="39490" x="4038600" y="4195763"/>
          <p14:tracePt t="39498" x="4048125" y="4186238"/>
          <p14:tracePt t="39513" x="4075113" y="4176713"/>
          <p14:tracePt t="39530" x="4084638" y="4176713"/>
          <p14:tracePt t="39538" x="4102100" y="4159250"/>
          <p14:tracePt t="39546" x="4121150" y="4159250"/>
          <p14:tracePt t="39554" x="4129088" y="4149725"/>
          <p14:tracePt t="39562" x="4138613" y="4149725"/>
          <p14:tracePt t="39570" x="4165600" y="4149725"/>
          <p14:tracePt t="39586" x="4175125" y="4149725"/>
          <p14:tracePt t="39627" x="4202113" y="4149725"/>
          <p14:tracePt t="39634" x="4221163" y="4149725"/>
          <p14:tracePt t="39643" x="4238625" y="4149725"/>
          <p14:tracePt t="39654" x="4248150" y="4149725"/>
          <p14:tracePt t="39659" x="4257675" y="4149725"/>
          <p14:tracePt t="39669" x="4267200" y="4149725"/>
          <p14:tracePt t="39675" x="4275138" y="4149725"/>
          <p14:tracePt t="39691" x="4284663" y="4149725"/>
          <p14:tracePt t="39701" x="4294188" y="4149725"/>
          <p14:tracePt t="39827" x="4303713" y="4149725"/>
          <p14:tracePt t="39859" x="4321175" y="4149725"/>
          <p14:tracePt t="39875" x="4330700" y="4149725"/>
          <p14:tracePt t="39891" x="4340225" y="4140200"/>
          <p14:tracePt t="39906" x="4348163" y="4130675"/>
          <p14:tracePt t="39922" x="4357688" y="4122738"/>
          <p14:tracePt t="39930" x="4367213" y="4113213"/>
          <p14:tracePt t="39954" x="4384675" y="4103688"/>
          <p14:tracePt t="39979" x="4403725" y="4094163"/>
          <p14:tracePt t="39994" x="4421188" y="4086225"/>
          <p14:tracePt t="40002" x="4430713" y="4076700"/>
          <p14:tracePt t="40018" x="4440238" y="4067175"/>
          <p14:tracePt t="40025" x="4448175" y="4067175"/>
          <p14:tracePt t="40043" x="4467225" y="4057650"/>
          <p14:tracePt t="40259" x="4448175" y="4057650"/>
          <p14:tracePt t="40283" x="4440238" y="4067175"/>
          <p14:tracePt t="40300" x="4430713" y="4076700"/>
          <p14:tracePt t="40345" x="4421188" y="4076700"/>
          <p14:tracePt t="40354" x="4413250" y="4076700"/>
          <p14:tracePt t="40377" x="4394200" y="4076700"/>
          <p14:tracePt t="40394" x="4384675" y="4076700"/>
          <p14:tracePt t="40414" x="4376738" y="4086225"/>
          <p14:tracePt t="40843" x="4367213" y="4094163"/>
          <p14:tracePt t="40851" x="4340225" y="4103688"/>
          <p14:tracePt t="40874" x="4330700" y="4122738"/>
          <p14:tracePt t="40889" x="4321175" y="4130675"/>
          <p14:tracePt t="40918" x="4321175" y="4140200"/>
          <p14:tracePt t="40979" x="4321175" y="4149725"/>
          <p14:tracePt t="41003" x="4311650" y="4159250"/>
          <p14:tracePt t="41018" x="4303713" y="4159250"/>
          <p14:tracePt t="41034" x="4294188" y="4167188"/>
          <p14:tracePt t="41049" x="4284663" y="4176713"/>
          <p14:tracePt t="41057" x="4275138" y="4195763"/>
          <p14:tracePt t="41073" x="4267200" y="4195763"/>
          <p14:tracePt t="41082" x="4257675" y="4203700"/>
          <p14:tracePt t="41115" x="4257675" y="4213225"/>
          <p14:tracePt t="41147" x="4257675" y="4222750"/>
          <p14:tracePt t="41163" x="4248150" y="4232275"/>
          <p14:tracePt t="41203" x="4248150" y="4240213"/>
          <p14:tracePt t="41235" x="4248150" y="4249738"/>
          <p14:tracePt t="41243" x="4248150" y="4259263"/>
          <p14:tracePt t="41267" x="4248150" y="4268788"/>
          <p14:tracePt t="41275" x="4248150" y="4276725"/>
          <p14:tracePt t="41299" x="4248150" y="4286250"/>
          <p14:tracePt t="41524" x="4248150" y="4303713"/>
          <p14:tracePt t="41539" x="4248150" y="4313238"/>
          <p14:tracePt t="41570" x="4248150" y="4322763"/>
          <p14:tracePt t="41586" x="4248150" y="4340225"/>
          <p14:tracePt t="41702" x="4248150" y="4349750"/>
          <p14:tracePt t="41707" x="4248150" y="4359275"/>
          <p14:tracePt t="41717" x="4248150" y="4368800"/>
          <p14:tracePt t="41723" x="4248150" y="4376738"/>
          <p14:tracePt t="41741" x="4257675" y="4395788"/>
          <p14:tracePt t="41779" x="4267200" y="4405313"/>
          <p14:tracePt t="41820" x="4267200" y="4422775"/>
          <p14:tracePt t="41825" x="4275138" y="4432300"/>
          <p14:tracePt t="41841" x="4294188" y="4449763"/>
          <p14:tracePt t="41850" x="4303713" y="4459288"/>
          <p14:tracePt t="41866" x="4311650" y="4468813"/>
          <p14:tracePt t="41884" x="4321175" y="4478338"/>
          <p14:tracePt t="42549" x="4330700" y="4478338"/>
          <p14:tracePt t="42578" x="4340225" y="4478338"/>
          <p14:tracePt t="42586" x="4348163" y="4478338"/>
          <p14:tracePt t="42619" x="4357688" y="4468813"/>
          <p14:tracePt t="42643" x="4367213" y="4468813"/>
          <p14:tracePt t="42685" x="4376738" y="4468813"/>
          <p14:tracePt t="42747" x="4384675" y="4468813"/>
          <p14:tracePt t="42763" x="4403725" y="4468813"/>
          <p14:tracePt t="47275" x="4403725" y="4478338"/>
          <p14:tracePt t="47308" x="4384675" y="4478338"/>
          <p14:tracePt t="47349" x="4376738" y="4478338"/>
          <p14:tracePt t="48181" x="4403725" y="4478338"/>
          <p14:tracePt t="48188" x="4421188" y="4478338"/>
          <p14:tracePt t="48196" x="4457700" y="4478338"/>
          <p14:tracePt t="48202" x="4494213" y="4478338"/>
          <p14:tracePt t="48210" x="4530725" y="4478338"/>
          <p14:tracePt t="48218" x="4603750" y="4478338"/>
          <p14:tracePt t="48226" x="4676775" y="4468813"/>
          <p14:tracePt t="48234" x="4759325" y="4441825"/>
          <p14:tracePt t="48242" x="4849813" y="4413250"/>
          <p14:tracePt t="48251" x="4978400" y="4405313"/>
          <p14:tracePt t="48258" x="5132388" y="4376738"/>
          <p14:tracePt t="48266" x="5224463" y="4376738"/>
          <p14:tracePt t="48275" x="5351463" y="4340225"/>
          <p14:tracePt t="48282" x="5487988" y="4313238"/>
          <p14:tracePt t="48289" x="5616575" y="4313238"/>
          <p14:tracePt t="48299" x="5743575" y="4303713"/>
          <p14:tracePt t="48305" x="5870575" y="4259263"/>
          <p14:tracePt t="48314" x="5999163" y="4240213"/>
          <p14:tracePt t="48322" x="6145213" y="4232275"/>
          <p14:tracePt t="48329" x="6272213" y="4232275"/>
          <p14:tracePt t="48338" x="6427788" y="4186238"/>
          <p14:tracePt t="48345" x="6537325" y="4186238"/>
          <p14:tracePt t="48353" x="6610350" y="4186238"/>
          <p14:tracePt t="48361" x="6700838" y="4167188"/>
          <p14:tracePt t="48370" x="6819900" y="4159250"/>
          <p14:tracePt t="48377" x="6864350" y="4130675"/>
          <p14:tracePt t="48385" x="6919913" y="4130675"/>
          <p14:tracePt t="48393" x="6929438" y="4130675"/>
          <p14:tracePt t="48401" x="6929438" y="4122738"/>
          <p14:tracePt t="48483" x="6937375" y="4122738"/>
          <p14:tracePt t="48515" x="6937375" y="4130675"/>
          <p14:tracePt t="48540" x="6929438" y="4130675"/>
          <p14:tracePt t="48547" x="6910388" y="4140200"/>
          <p14:tracePt t="48555" x="6900863" y="4140200"/>
          <p14:tracePt t="48563" x="6883400" y="4149725"/>
          <p14:tracePt t="48572" x="6873875" y="4149725"/>
          <p14:tracePt t="48578" x="6846888" y="4149725"/>
          <p14:tracePt t="48594" x="6837363" y="4149725"/>
          <p14:tracePt t="48602" x="6827838" y="4149725"/>
          <p14:tracePt t="48610" x="6810375" y="4149725"/>
          <p14:tracePt t="48619" x="6800850" y="4149725"/>
          <p14:tracePt t="48635" x="6791325" y="4149725"/>
          <p14:tracePt t="48667" x="6783388" y="4149725"/>
          <p14:tracePt t="48806" x="6746875" y="4149725"/>
          <p14:tracePt t="48811" x="6727825" y="4149725"/>
          <p14:tracePt t="48822" x="6654800" y="4176713"/>
          <p14:tracePt t="48825" x="6600825" y="4176713"/>
          <p14:tracePt t="48834" x="6508750" y="4203700"/>
          <p14:tracePt t="48841" x="6399213" y="4213225"/>
          <p14:tracePt t="48850" x="6281738" y="4240213"/>
          <p14:tracePt t="48857" x="6153150" y="4268788"/>
          <p14:tracePt t="48867" x="5999163" y="4313238"/>
          <p14:tracePt t="48885" x="5670550" y="4395788"/>
          <p14:tracePt t="48889" x="5470525" y="4405313"/>
          <p14:tracePt t="48899" x="5305425" y="4422775"/>
          <p14:tracePt t="48905" x="5122863" y="4468813"/>
          <p14:tracePt t="48914" x="4941888" y="4468813"/>
          <p14:tracePt t="48922" x="4759325" y="4468813"/>
          <p14:tracePt t="48930" x="4594225" y="4468813"/>
          <p14:tracePt t="48938" x="4448175" y="4468813"/>
          <p14:tracePt t="48946" x="4303713" y="4468813"/>
          <p14:tracePt t="48954" x="4194175" y="4468813"/>
          <p14:tracePt t="48962" x="4084638" y="4468813"/>
          <p14:tracePt t="48969" x="3975100" y="4459288"/>
          <p14:tracePt t="48978" x="3883025" y="4449763"/>
          <p14:tracePt t="48985" x="3802063" y="4395788"/>
          <p14:tracePt t="48993" x="3756025" y="4368800"/>
          <p14:tracePt t="49002" x="3683000" y="4303713"/>
          <p14:tracePt t="49010" x="3646488" y="4259263"/>
          <p14:tracePt t="49018" x="3629025" y="4213225"/>
          <p14:tracePt t="49026" x="3600450" y="4130675"/>
          <p14:tracePt t="49035" x="3556000" y="4040188"/>
          <p14:tracePt t="49042" x="3527425" y="3957638"/>
          <p14:tracePt t="49051" x="3490913" y="3857625"/>
          <p14:tracePt t="49058" x="3463925" y="3730625"/>
          <p14:tracePt t="49067" x="3419475" y="3611563"/>
          <p14:tracePt t="49074" x="3390900" y="3538538"/>
          <p14:tracePt t="49083" x="3346450" y="3438525"/>
          <p14:tracePt t="49089" x="3336925" y="3328988"/>
          <p14:tracePt t="49098" x="3281363" y="3209925"/>
          <p14:tracePt t="49105" x="3263900" y="3100388"/>
          <p14:tracePt t="49114" x="3263900" y="3027363"/>
          <p14:tracePt t="49121" x="3254375" y="2927350"/>
          <p14:tracePt t="49129" x="3254375" y="2873375"/>
          <p14:tracePt t="49138" x="3254375" y="2800350"/>
          <p14:tracePt t="49145" x="3281363" y="2735263"/>
          <p14:tracePt t="49154" x="3309938" y="2654300"/>
          <p14:tracePt t="49161" x="3346450" y="2554288"/>
          <p14:tracePt t="49169" x="3390900" y="2462213"/>
          <p14:tracePt t="49177" x="3455988" y="2379663"/>
          <p14:tracePt t="49185" x="3527425" y="2289175"/>
          <p14:tracePt t="49193" x="3600450" y="2170113"/>
          <p14:tracePt t="49201" x="3692525" y="2070100"/>
          <p14:tracePt t="49210" x="3775075" y="1987550"/>
          <p14:tracePt t="49218" x="3838575" y="1924050"/>
          <p14:tracePt t="49225" x="3929063" y="1851025"/>
          <p14:tracePt t="49233" x="3992563" y="1797050"/>
          <p14:tracePt t="49241" x="4048125" y="1787525"/>
          <p14:tracePt t="49251" x="4129088" y="1741488"/>
          <p14:tracePt t="49258" x="4175125" y="1731963"/>
          <p14:tracePt t="49267" x="4230688" y="1724025"/>
          <p14:tracePt t="49274" x="4257675" y="1724025"/>
          <p14:tracePt t="49282" x="4294188" y="1724025"/>
          <p14:tracePt t="49290" x="4321175" y="1724025"/>
          <p14:tracePt t="49299" x="4357688" y="1760538"/>
          <p14:tracePt t="49306" x="4394200" y="1841500"/>
          <p14:tracePt t="49314" x="4421188" y="1970088"/>
          <p14:tracePt t="49321" x="4467225" y="2125663"/>
          <p14:tracePt t="49329" x="4494213" y="2270125"/>
          <p14:tracePt t="49338" x="4557713" y="2462213"/>
          <p14:tracePt t="49345" x="4622800" y="2608263"/>
          <p14:tracePt t="49353" x="4686300" y="2781300"/>
          <p14:tracePt t="49361" x="4722813" y="2890838"/>
          <p14:tracePt t="49369" x="4786313" y="3009900"/>
          <p14:tracePt t="49378" x="4822825" y="3109913"/>
          <p14:tracePt t="49385" x="4849813" y="3200400"/>
          <p14:tracePt t="49393" x="4859338" y="3228975"/>
          <p14:tracePt t="49401" x="4859338" y="3282950"/>
          <p14:tracePt t="49409" x="4859338" y="3328988"/>
          <p14:tracePt t="49418" x="4859338" y="3355975"/>
          <p14:tracePt t="49425" x="4859338" y="3375025"/>
          <p14:tracePt t="49434" x="4849813" y="3419475"/>
          <p14:tracePt t="49442" x="4822825" y="3446463"/>
          <p14:tracePt t="49451" x="4730750" y="3519488"/>
          <p14:tracePt t="49458" x="4686300" y="3565525"/>
          <p14:tracePt t="49467" x="4603750" y="3621088"/>
          <p14:tracePt t="49474" x="4540250" y="3694113"/>
          <p14:tracePt t="49481" x="4448175" y="3757613"/>
          <p14:tracePt t="49490" x="4348163" y="3821113"/>
          <p14:tracePt t="49499" x="4330700" y="3867150"/>
          <p14:tracePt t="49506" x="4248150" y="3921125"/>
          <p14:tracePt t="49514" x="4165600" y="3976688"/>
          <p14:tracePt t="49523" x="4084638" y="4013200"/>
          <p14:tracePt t="49530" x="4038600" y="4040188"/>
          <p14:tracePt t="49539" x="3984625" y="4049713"/>
          <p14:tracePt t="49546" x="3919538" y="4057650"/>
          <p14:tracePt t="49554" x="3865563" y="4067175"/>
          <p14:tracePt t="49562" x="3802063" y="4067175"/>
          <p14:tracePt t="49570" x="3746500" y="4067175"/>
          <p14:tracePt t="49578" x="3692525" y="4067175"/>
          <p14:tracePt t="49586" x="3609975" y="4057650"/>
          <p14:tracePt t="49594" x="3536950" y="4030663"/>
          <p14:tracePt t="49602" x="3473450" y="3976688"/>
          <p14:tracePt t="49610" x="3390900" y="3930650"/>
          <p14:tracePt t="49619" x="3309938" y="3875088"/>
          <p14:tracePt t="49626" x="3273425" y="3848100"/>
          <p14:tracePt t="49634" x="3227388" y="3803650"/>
          <p14:tracePt t="49641" x="3171825" y="3730625"/>
          <p14:tracePt t="49651" x="3144838" y="3675063"/>
          <p14:tracePt t="49657" x="3108325" y="3611563"/>
          <p14:tracePt t="49668" x="3081338" y="3511550"/>
          <p14:tracePt t="49674" x="3071813" y="3455988"/>
          <p14:tracePt t="49685" x="3044825" y="3355975"/>
          <p14:tracePt t="49691" x="3044825" y="3246438"/>
          <p14:tracePt t="49700" x="3044825" y="3136900"/>
          <p14:tracePt t="49707" x="3044825" y="2990850"/>
          <p14:tracePt t="49718" x="3063875" y="2863850"/>
          <p14:tracePt t="49721" x="3136900" y="2690813"/>
          <p14:tracePt t="49729" x="3200400" y="2544763"/>
          <p14:tracePt t="49737" x="3290888" y="2408238"/>
          <p14:tracePt t="49746" x="3400425" y="2252663"/>
          <p14:tracePt t="49754" x="3482975" y="2152650"/>
          <p14:tracePt t="49762" x="3592513" y="2033588"/>
          <p14:tracePt t="49769" x="3673475" y="1960563"/>
          <p14:tracePt t="49777" x="3775075" y="1870075"/>
          <p14:tracePt t="49786" x="3856038" y="1833563"/>
          <p14:tracePt t="49793" x="3938588" y="1804988"/>
          <p14:tracePt t="49802" x="3965575" y="1804988"/>
          <p14:tracePt t="49809" x="4038600" y="1797050"/>
          <p14:tracePt t="49818" x="4129088" y="1797050"/>
          <p14:tracePt t="49825" x="4238625" y="1797050"/>
          <p14:tracePt t="49834" x="4348163" y="1797050"/>
          <p14:tracePt t="49841" x="4457700" y="1841500"/>
          <p14:tracePt t="49850" x="4594225" y="1906588"/>
          <p14:tracePt t="49858" x="4730750" y="2006600"/>
          <p14:tracePt t="49866" x="4832350" y="2097088"/>
          <p14:tracePt t="49874" x="4995863" y="2243138"/>
          <p14:tracePt t="49884" x="5105400" y="2379663"/>
          <p14:tracePt t="49890" x="5195888" y="2517775"/>
          <p14:tracePt t="49899" x="5224463" y="2608263"/>
          <p14:tracePt t="49905" x="5268913" y="2763838"/>
          <p14:tracePt t="49915" x="5278438" y="2873375"/>
          <p14:tracePt t="49922" x="5278438" y="2963863"/>
          <p14:tracePt t="49930" x="5278438" y="3073400"/>
          <p14:tracePt t="49938" x="5251450" y="3173413"/>
          <p14:tracePt t="49946" x="5205413" y="3265488"/>
          <p14:tracePt t="49953" x="5159375" y="3346450"/>
          <p14:tracePt t="49961" x="5114925" y="3411538"/>
          <p14:tracePt t="49970" x="5041900" y="3519488"/>
          <p14:tracePt t="49978" x="4968875" y="3602038"/>
          <p14:tracePt t="49986" x="4849813" y="3738563"/>
          <p14:tracePt t="49994" x="4759325" y="3840163"/>
          <p14:tracePt t="50002" x="4659313" y="3957638"/>
          <p14:tracePt t="50010" x="4567238" y="4094163"/>
          <p14:tracePt t="50018" x="4467225" y="4195763"/>
          <p14:tracePt t="50026" x="4376738" y="4295775"/>
          <p14:tracePt t="50034" x="4294188" y="4368800"/>
          <p14:tracePt t="50042" x="4230688" y="4422775"/>
          <p14:tracePt t="50051" x="4175125" y="4459288"/>
          <p14:tracePt t="50058" x="4094163" y="4514850"/>
          <p14:tracePt t="50066" x="4065588" y="4532313"/>
          <p14:tracePt t="50075" x="4011613" y="4551363"/>
          <p14:tracePt t="50084" x="3965575" y="4578350"/>
          <p14:tracePt t="50091" x="3919538" y="4578350"/>
          <p14:tracePt t="50099" x="3865563" y="4587875"/>
          <p14:tracePt t="50106" x="3810000" y="4587875"/>
          <p14:tracePt t="50115" x="3738563" y="4587875"/>
          <p14:tracePt t="50123" x="3656013" y="4587875"/>
          <p14:tracePt t="50131" x="3573463" y="4532313"/>
          <p14:tracePt t="50138" x="3473450" y="4478338"/>
          <p14:tracePt t="50146" x="3390900" y="4405313"/>
          <p14:tracePt t="50154" x="3327400" y="4340225"/>
          <p14:tracePt t="50162" x="3244850" y="4249738"/>
          <p14:tracePt t="50170" x="3190875" y="4186238"/>
          <p14:tracePt t="50178" x="3154363" y="4122738"/>
          <p14:tracePt t="50186" x="3108325" y="4021138"/>
          <p14:tracePt t="50195" x="3081338" y="3948113"/>
          <p14:tracePt t="50202" x="3054350" y="3884613"/>
          <p14:tracePt t="50210" x="3027363" y="3803650"/>
          <p14:tracePt t="50217" x="3017838" y="3730625"/>
          <p14:tracePt t="50225" x="2990850" y="3629025"/>
          <p14:tracePt t="50234" x="2981325" y="3556000"/>
          <p14:tracePt t="50242" x="2981325" y="3502025"/>
          <p14:tracePt t="50250" x="2962275" y="3419475"/>
          <p14:tracePt t="50257" x="2962275" y="3346450"/>
          <p14:tracePt t="50267" x="2962275" y="3255963"/>
          <p14:tracePt t="50273" x="2962275" y="3200400"/>
          <p14:tracePt t="50283" x="2962275" y="3127375"/>
          <p14:tracePt t="50290" x="2962275" y="3063875"/>
          <p14:tracePt t="50299" x="2962275" y="3009900"/>
          <p14:tracePt t="50306" x="2981325" y="2936875"/>
          <p14:tracePt t="50315" x="3008313" y="2854325"/>
          <p14:tracePt t="50322" x="3044825" y="2771775"/>
          <p14:tracePt t="50330" x="3071813" y="2708275"/>
          <p14:tracePt t="50339" x="3127375" y="2662238"/>
          <p14:tracePt t="50345" x="3171825" y="2598738"/>
          <p14:tracePt t="50353" x="3208338" y="2562225"/>
          <p14:tracePt t="50361" x="3273425" y="2525713"/>
          <p14:tracePt t="50369" x="3300413" y="2498725"/>
          <p14:tracePt t="50377" x="3382963" y="2471738"/>
          <p14:tracePt t="50386" x="3446463" y="2435225"/>
          <p14:tracePt t="50394" x="3536950" y="2435225"/>
          <p14:tracePt t="50402" x="3629025" y="2435225"/>
          <p14:tracePt t="50410" x="3738563" y="2435225"/>
          <p14:tracePt t="50418" x="3846513" y="2435225"/>
          <p14:tracePt t="50426" x="3965575" y="2452688"/>
          <p14:tracePt t="50434" x="4094163" y="2508250"/>
          <p14:tracePt t="50442" x="4194175" y="2554288"/>
          <p14:tracePt t="50452" x="4311650" y="2625725"/>
          <p14:tracePt t="50457" x="4430713" y="2698750"/>
          <p14:tracePt t="50467" x="4494213" y="2763838"/>
          <p14:tracePt t="50474" x="4594225" y="2863850"/>
          <p14:tracePt t="50482" x="4667250" y="2954338"/>
          <p14:tracePt t="50491" x="4722813" y="3036888"/>
          <p14:tracePt t="50499" x="4776788" y="3119438"/>
          <p14:tracePt t="50506" x="4803775" y="3209925"/>
          <p14:tracePt t="50515" x="4822825" y="3292475"/>
          <p14:tracePt t="50523" x="4832350" y="3382963"/>
          <p14:tracePt t="50530" x="4832350" y="3475038"/>
          <p14:tracePt t="50537" x="4832350" y="3548063"/>
          <p14:tracePt t="50545" x="4832350" y="3629025"/>
          <p14:tracePt t="50554" x="4803775" y="3702050"/>
          <p14:tracePt t="50561" x="4795838" y="3748088"/>
          <p14:tracePt t="50570" x="4749800" y="3830638"/>
          <p14:tracePt t="50577" x="4740275" y="3857625"/>
          <p14:tracePt t="50586" x="4703763" y="3903663"/>
          <p14:tracePt t="50594" x="4686300" y="3967163"/>
          <p14:tracePt t="50601" x="4630738" y="4013200"/>
          <p14:tracePt t="50611" x="4594225" y="4057650"/>
          <p14:tracePt t="50618" x="4549775" y="4130675"/>
          <p14:tracePt t="50626" x="4494213" y="4167188"/>
          <p14:tracePt t="50634" x="4430713" y="4213225"/>
          <p14:tracePt t="50642" x="4394200" y="4259263"/>
          <p14:tracePt t="50650" x="4348163" y="4313238"/>
          <p14:tracePt t="50658" x="4303713" y="4349750"/>
          <p14:tracePt t="50667" x="4257675" y="4368800"/>
          <p14:tracePt t="50675" x="4202113" y="4405313"/>
          <p14:tracePt t="50684" x="4148138" y="4432300"/>
          <p14:tracePt t="50689" x="4111625" y="4449763"/>
          <p14:tracePt t="50702" x="4084638" y="4459288"/>
          <p14:tracePt t="50705" x="4057650" y="4459288"/>
          <p14:tracePt t="50716" x="4038600" y="4468813"/>
          <p14:tracePt t="50722" x="3992563" y="4468813"/>
          <p14:tracePt t="50729" x="3956050" y="4468813"/>
          <p14:tracePt t="50738" x="3911600" y="4468813"/>
          <p14:tracePt t="50745" x="3846513" y="4468813"/>
          <p14:tracePt t="50754" x="3783013" y="4468813"/>
          <p14:tracePt t="50761" x="3719513" y="4413250"/>
          <p14:tracePt t="50769" x="3636963" y="4359275"/>
          <p14:tracePt t="50777" x="3573463" y="4295775"/>
          <p14:tracePt t="50786" x="3482975" y="4203700"/>
          <p14:tracePt t="50793" x="3400425" y="4122738"/>
          <p14:tracePt t="50802" x="3354388" y="4040188"/>
          <p14:tracePt t="50810" x="3300413" y="3940175"/>
          <p14:tracePt t="50818" x="3273425" y="3848100"/>
          <p14:tracePt t="50826" x="3236913" y="3748088"/>
          <p14:tracePt t="50834" x="3217863" y="3638550"/>
          <p14:tracePt t="50842" x="3208338" y="3548063"/>
          <p14:tracePt t="50851" x="3208338" y="3438525"/>
          <p14:tracePt t="50858" x="3208338" y="3338513"/>
          <p14:tracePt t="50868" x="3208338" y="3219450"/>
          <p14:tracePt t="50874" x="3208338" y="3119438"/>
          <p14:tracePt t="50884" x="3208338" y="3009900"/>
          <p14:tracePt t="50890" x="3208338" y="2954338"/>
          <p14:tracePt t="50899" x="3208338" y="2881313"/>
          <p14:tracePt t="50906" x="3236913" y="2817813"/>
          <p14:tracePt t="50915" x="3236913" y="2781300"/>
          <p14:tracePt t="50922" x="3254375" y="2717800"/>
          <p14:tracePt t="50930" x="3281363" y="2671763"/>
          <p14:tracePt t="50938" x="3300413" y="2625725"/>
          <p14:tracePt t="50946" x="3336925" y="2581275"/>
          <p14:tracePt t="50954" x="3382963" y="2544763"/>
          <p14:tracePt t="50962" x="3419475" y="2525713"/>
          <p14:tracePt t="50970" x="3473450" y="2489200"/>
          <p14:tracePt t="50978" x="3556000" y="2462213"/>
          <p14:tracePt t="50986" x="3636963" y="2425700"/>
          <p14:tracePt t="50994" x="3729038" y="2408238"/>
          <p14:tracePt t="51002" x="3838575" y="2398713"/>
          <p14:tracePt t="51012" x="3948113" y="2398713"/>
          <p14:tracePt t="51019" x="4075113" y="2398713"/>
          <p14:tracePt t="51025" x="4202113" y="2398713"/>
          <p14:tracePt t="51034" x="4330700" y="2398713"/>
          <p14:tracePt t="51042" x="4448175" y="2435225"/>
          <p14:tracePt t="51050" x="4549775" y="2489200"/>
          <p14:tracePt t="51058" x="4649788" y="2544763"/>
          <p14:tracePt t="51068" x="4703763" y="2662238"/>
          <p14:tracePt t="51073" x="4730750" y="2754313"/>
          <p14:tracePt t="51081" x="4776788" y="2873375"/>
          <p14:tracePt t="51089" x="4786313" y="3017838"/>
          <p14:tracePt t="51099" x="4786313" y="3146425"/>
          <p14:tracePt t="51106" x="4786313" y="3255963"/>
          <p14:tracePt t="51117" x="4786313" y="3346450"/>
          <p14:tracePt t="51122" x="4786313" y="3419475"/>
          <p14:tracePt t="51129" x="4786313" y="3511550"/>
          <p14:tracePt t="51138" x="4786313" y="3592513"/>
          <p14:tracePt t="51145" x="4759325" y="3648075"/>
          <p14:tracePt t="51154" x="4749800" y="3711575"/>
          <p14:tracePt t="51161" x="4695825" y="3775075"/>
          <p14:tracePt t="51170" x="4676775" y="3811588"/>
          <p14:tracePt t="51178" x="4640263" y="3848100"/>
          <p14:tracePt t="51186" x="4594225" y="3884613"/>
          <p14:tracePt t="51193" x="4567238" y="3921125"/>
          <p14:tracePt t="51202" x="4530725" y="3948113"/>
          <p14:tracePt t="51211" x="4484688" y="3976688"/>
          <p14:tracePt t="51218" x="4448175" y="3984625"/>
          <p14:tracePt t="51225" x="4421188" y="4003675"/>
          <p14:tracePt t="51242" x="4413250" y="4003675"/>
          <p14:tracePt t="51250" x="4403725" y="4003675"/>
          <p14:tracePt t="51291" x="4394200" y="4003675"/>
          <p14:tracePt t="51299" x="4384675" y="3994150"/>
          <p14:tracePt t="51308" x="4376738" y="3957638"/>
          <p14:tracePt t="51316" x="4367213" y="3884613"/>
          <p14:tracePt t="51323" x="4340225" y="3821113"/>
          <p14:tracePt t="51331" x="4321175" y="3748088"/>
          <p14:tracePt t="51339" x="4284663" y="3648075"/>
          <p14:tracePt t="51347" x="4284663" y="3556000"/>
          <p14:tracePt t="51354" x="4267200" y="3482975"/>
          <p14:tracePt t="51362" x="4257675" y="3382963"/>
          <p14:tracePt t="51370" x="4257675" y="3309938"/>
          <p14:tracePt t="51378" x="4248150" y="3236913"/>
          <p14:tracePt t="51386" x="4211638" y="3119438"/>
          <p14:tracePt t="51394" x="4202113" y="3027363"/>
          <p14:tracePt t="51401" x="4184650" y="2936875"/>
          <p14:tracePt t="51410" x="4175125" y="2817813"/>
          <p14:tracePt t="51417" x="4175125" y="2744788"/>
          <p14:tracePt t="51425" x="4129088" y="2617788"/>
          <p14:tracePt t="51434" x="4129088" y="2544763"/>
          <p14:tracePt t="51442" x="4121150" y="2444750"/>
          <p14:tracePt t="51450" x="4075113" y="2362200"/>
          <p14:tracePt t="51457" x="4048125" y="2289175"/>
          <p14:tracePt t="51467" x="4048125" y="2233613"/>
          <p14:tracePt t="51474" x="4048125" y="2189163"/>
          <p14:tracePt t="51482" x="4038600" y="2143125"/>
          <p14:tracePt t="51490" x="4021138" y="2116138"/>
          <p14:tracePt t="51498" x="4011613" y="2089150"/>
          <p14:tracePt t="51506" x="4002088" y="2070100"/>
          <p14:tracePt t="51516" x="3992563" y="2024063"/>
          <p14:tracePt t="51522" x="3965575" y="1997075"/>
          <p14:tracePt t="51529" x="3948113" y="1960563"/>
          <p14:tracePt t="51537" x="3948113" y="1933575"/>
          <p14:tracePt t="51545" x="3919538" y="1906588"/>
          <p14:tracePt t="51554" x="3911600" y="1878013"/>
          <p14:tracePt t="51562" x="3883025" y="1841500"/>
          <p14:tracePt t="51569" x="3856038" y="1814513"/>
          <p14:tracePt t="51577" x="3838575" y="1797050"/>
          <p14:tracePt t="51585" x="3792538" y="1741488"/>
          <p14:tracePt t="51593" x="3729038" y="1704975"/>
          <p14:tracePt t="51601" x="3709988" y="1697038"/>
          <p14:tracePt t="51609" x="3665538" y="1677988"/>
          <p14:tracePt t="51619" x="3619500" y="1668463"/>
          <p14:tracePt t="51627" x="3582988" y="1660525"/>
          <p14:tracePt t="51634" x="3519488" y="1641475"/>
          <p14:tracePt t="51643" x="3482975" y="1631950"/>
          <p14:tracePt t="51651" x="3446463" y="1631950"/>
          <p14:tracePt t="51658" x="3419475" y="1631950"/>
          <p14:tracePt t="51666" x="3409950" y="1631950"/>
          <p14:tracePt t="51673" x="3390900" y="1614488"/>
          <p14:tracePt t="51682" x="3382963" y="1614488"/>
          <p14:tracePt t="51689" x="3373438" y="1614488"/>
          <p14:tracePt t="51700" x="3336925" y="1614488"/>
          <p14:tracePt t="51717" x="3309938" y="1614488"/>
          <p14:tracePt t="51722" x="3290888" y="1614488"/>
          <p14:tracePt t="51729" x="3244850" y="1614488"/>
          <p14:tracePt t="51737" x="3190875" y="1604963"/>
          <p14:tracePt t="51745" x="3136900" y="1595438"/>
          <p14:tracePt t="51753" x="3054350" y="1595438"/>
          <p14:tracePt t="51761" x="2981325" y="1577975"/>
          <p14:tracePt t="51770" x="2917825" y="1558925"/>
          <p14:tracePt t="51778" x="2844800" y="1531938"/>
          <p14:tracePt t="51786" x="2798763" y="1514475"/>
          <p14:tracePt t="51794" x="2716213" y="1495425"/>
          <p14:tracePt t="51801" x="2689225" y="1477963"/>
          <p14:tracePt t="51810" x="2635250" y="1468438"/>
          <p14:tracePt t="51818" x="2625725" y="1468438"/>
          <p14:tracePt t="51826" x="2589213" y="1458913"/>
          <p14:tracePt t="51833" x="2525713" y="1441450"/>
          <p14:tracePt t="51842" x="2498725" y="1441450"/>
          <p14:tracePt t="51850" x="2443163" y="1441450"/>
          <p14:tracePt t="51858" x="2370138" y="1422400"/>
          <p14:tracePt t="51867" x="2297113" y="1422400"/>
          <p14:tracePt t="51875" x="2214563" y="1422400"/>
          <p14:tracePt t="51884" x="2106613" y="1422400"/>
          <p14:tracePt t="51891" x="2033588" y="1412875"/>
          <p14:tracePt t="51903" x="1960563" y="1395413"/>
          <p14:tracePt t="51907" x="1860550" y="1368425"/>
          <p14:tracePt t="51917" x="1804988" y="1368425"/>
          <p14:tracePt t="51922" x="1778000" y="1358900"/>
          <p14:tracePt t="51933" x="1731963" y="1349375"/>
          <p14:tracePt t="51939" x="1722438" y="1349375"/>
          <p14:tracePt t="51947" x="1695450" y="1339850"/>
          <p14:tracePt t="52107" x="1685925" y="1322388"/>
          <p14:tracePt t="52125" x="1677988" y="1312863"/>
          <p14:tracePt t="52145" x="1668463" y="1303338"/>
          <p14:tracePt t="52169" x="1668463" y="1295400"/>
          <p14:tracePt t="52202" x="1668463" y="1285875"/>
          <p14:tracePt t="52218" x="1658938" y="1276350"/>
          <p14:tracePt t="52395" x="1677988" y="1276350"/>
          <p14:tracePt t="52403" x="1704975" y="1295400"/>
          <p14:tracePt t="52411" x="1731963" y="1295400"/>
          <p14:tracePt t="52420" x="1751013" y="1303338"/>
          <p14:tracePt t="52426" x="1768475" y="1312863"/>
          <p14:tracePt t="52436" x="1778000" y="1322388"/>
          <p14:tracePt t="52446" x="1795463" y="1322388"/>
          <p14:tracePt t="52450" x="1804988" y="1322388"/>
          <p14:tracePt t="52457" x="1831975" y="1322388"/>
          <p14:tracePt t="52473" x="1851025" y="1322388"/>
          <p14:tracePt t="52482" x="1868488" y="1322388"/>
          <p14:tracePt t="52491" x="1878013" y="1322388"/>
          <p14:tracePt t="52500" x="1895475" y="1322388"/>
          <p14:tracePt t="52508" x="1931988" y="1322388"/>
          <p14:tracePt t="52516" x="1968500" y="1312863"/>
          <p14:tracePt t="52525" x="2014538" y="1303338"/>
          <p14:tracePt t="52529" x="2070100" y="1303338"/>
          <p14:tracePt t="52537" x="2114550" y="1303338"/>
          <p14:tracePt t="52545" x="2151063" y="1303338"/>
          <p14:tracePt t="52554" x="2197100" y="1303338"/>
          <p14:tracePt t="52561" x="2233613" y="1303338"/>
          <p14:tracePt t="52569" x="2251075" y="1303338"/>
          <p14:tracePt t="52577" x="2279650" y="1303338"/>
          <p14:tracePt t="52585" x="2287588" y="1303338"/>
          <p14:tracePt t="52601" x="2306638" y="1285875"/>
          <p14:tracePt t="52609" x="2316163" y="1285875"/>
          <p14:tracePt t="52617" x="2324100" y="1276350"/>
          <p14:tracePt t="52633" x="2333625" y="1276350"/>
          <p14:tracePt t="52658" x="2352675" y="1268413"/>
          <p14:tracePt t="52674" x="2370138" y="1268413"/>
          <p14:tracePt t="52684" x="2397125" y="1268413"/>
          <p14:tracePt t="52691" x="2433638" y="1268413"/>
          <p14:tracePt t="52699" x="2470150" y="1268413"/>
          <p14:tracePt t="52706" x="2525713" y="1268413"/>
          <p14:tracePt t="52716" x="2579688" y="1268413"/>
          <p14:tracePt t="52722" x="2625725" y="1268413"/>
          <p14:tracePt t="52730" x="2662238" y="1268413"/>
          <p14:tracePt t="52738" x="2679700" y="1268413"/>
          <p14:tracePt t="52746" x="2708275" y="1268413"/>
          <p14:tracePt t="52754" x="2725738" y="1268413"/>
          <p14:tracePt t="52762" x="2752725" y="1268413"/>
          <p14:tracePt t="52770" x="2762250" y="1268413"/>
          <p14:tracePt t="52778" x="2771775" y="1268413"/>
          <p14:tracePt t="52786" x="2781300" y="1268413"/>
          <p14:tracePt t="52810" x="2798763" y="1268413"/>
          <p14:tracePt t="52933" x="2808288" y="1268413"/>
          <p14:tracePt t="52939" x="2817813" y="1268413"/>
          <p14:tracePt t="52950" x="2852738" y="1268413"/>
          <p14:tracePt t="52955" x="2881313" y="1268413"/>
          <p14:tracePt t="52962" x="2908300" y="1285875"/>
          <p14:tracePt t="52970" x="2971800" y="1312863"/>
          <p14:tracePt t="52978" x="2990850" y="1322388"/>
          <p14:tracePt t="52987" x="3017838" y="1339850"/>
          <p14:tracePt t="52994" x="3044825" y="1339850"/>
          <p14:tracePt t="53002" x="3063875" y="1349375"/>
          <p14:tracePt t="53011" x="3100388" y="1349375"/>
          <p14:tracePt t="53017" x="3108325" y="1349375"/>
          <p14:tracePt t="53025" x="3144838" y="1349375"/>
          <p14:tracePt t="53034" x="3154363" y="1349375"/>
          <p14:tracePt t="53050" x="3181350" y="1349375"/>
          <p14:tracePt t="53057" x="3217863" y="1339850"/>
          <p14:tracePt t="53066" x="3244850" y="1322388"/>
          <p14:tracePt t="53074" x="3254375" y="1312863"/>
          <p14:tracePt t="53081" x="3273425" y="1295400"/>
          <p14:tracePt t="53089" x="3290888" y="1285875"/>
          <p14:tracePt t="53098" x="3300413" y="1276350"/>
          <p14:tracePt t="53106" x="3317875" y="1268413"/>
          <p14:tracePt t="53121" x="3336925" y="1268413"/>
          <p14:tracePt t="53137" x="3354388" y="1249363"/>
          <p14:tracePt t="53186" x="3363913" y="1249363"/>
          <p14:tracePt t="53197" x="3373438" y="1249363"/>
          <p14:tracePt t="53204" x="3382963" y="1249363"/>
          <p14:tracePt t="53211" x="3390900" y="1249363"/>
          <p14:tracePt t="53220" x="3419475" y="1249363"/>
          <p14:tracePt t="53227" x="3436938" y="1249363"/>
          <p14:tracePt t="53236" x="3446463" y="1249363"/>
          <p14:tracePt t="53245" x="3463925" y="1249363"/>
          <p14:tracePt t="53250" x="3500438" y="1249363"/>
          <p14:tracePt t="53258" x="3527425" y="1249363"/>
          <p14:tracePt t="53266" x="3556000" y="1239838"/>
          <p14:tracePt t="53274" x="3573463" y="1239838"/>
          <p14:tracePt t="53283" x="3600450" y="1239838"/>
          <p14:tracePt t="53290" x="3609975" y="1231900"/>
          <p14:tracePt t="53298" x="3629025" y="1231900"/>
          <p14:tracePt t="53306" x="3646488" y="1231900"/>
          <p14:tracePt t="53322" x="3656013" y="1222375"/>
          <p14:tracePt t="53345" x="3665538" y="1222375"/>
          <p14:tracePt t="53459" x="3673475" y="1222375"/>
          <p14:tracePt t="53467" x="3692525" y="1231900"/>
          <p14:tracePt t="53475" x="3702050" y="1249363"/>
          <p14:tracePt t="53483" x="3729038" y="1268413"/>
          <p14:tracePt t="53493" x="3756025" y="1303338"/>
          <p14:tracePt t="53500" x="3775075" y="1322388"/>
          <p14:tracePt t="53507" x="3819525" y="1349375"/>
          <p14:tracePt t="53516" x="3865563" y="1376363"/>
          <p14:tracePt t="53524" x="3929063" y="1404938"/>
          <p14:tracePt t="53529" x="3975100" y="1412875"/>
          <p14:tracePt t="53538" x="4029075" y="1412875"/>
          <p14:tracePt t="53545" x="4084638" y="1422400"/>
          <p14:tracePt t="53554" x="4129088" y="1422400"/>
          <p14:tracePt t="53561" x="4165600" y="1422400"/>
          <p14:tracePt t="53569" x="4184650" y="1422400"/>
          <p14:tracePt t="53577" x="4194175" y="1422400"/>
          <p14:tracePt t="53586" x="4221163" y="1422400"/>
          <p14:tracePt t="53593" x="4230688" y="1422400"/>
          <p14:tracePt t="53602" x="4238625" y="1422400"/>
          <p14:tracePt t="53610" x="4248150" y="1422400"/>
          <p14:tracePt t="53619" x="4257675" y="1422400"/>
          <p14:tracePt t="53642" x="4267200" y="1422400"/>
          <p14:tracePt t="53706" x="4275138" y="1422400"/>
          <p14:tracePt t="53714" x="4303713" y="1422400"/>
          <p14:tracePt t="53721" x="4311650" y="1412875"/>
          <p14:tracePt t="53729" x="4321175" y="1404938"/>
          <p14:tracePt t="53737" x="4330700" y="1395413"/>
          <p14:tracePt t="53745" x="4357688" y="1385888"/>
          <p14:tracePt t="53754" x="4357688" y="1376363"/>
          <p14:tracePt t="53762" x="4376738" y="1358900"/>
          <p14:tracePt t="53769" x="4394200" y="1349375"/>
          <p14:tracePt t="53777" x="4413250" y="1339850"/>
          <p14:tracePt t="53785" x="4430713" y="1331913"/>
          <p14:tracePt t="53793" x="4440238" y="1322388"/>
          <p14:tracePt t="53802" x="4467225" y="1322388"/>
          <p14:tracePt t="53811" x="4494213" y="1322388"/>
          <p14:tracePt t="53823" x="4540250" y="1322388"/>
          <p14:tracePt t="53827" x="4603750" y="1322388"/>
          <p14:tracePt t="53838" x="4722813" y="1322388"/>
          <p14:tracePt t="53843" x="4795838" y="1322388"/>
          <p14:tracePt t="53850" x="4905375" y="1322388"/>
          <p14:tracePt t="53858" x="4995863" y="1339850"/>
          <p14:tracePt t="53867" x="5078413" y="1349375"/>
          <p14:tracePt t="53884" x="5287963" y="1404938"/>
          <p14:tracePt t="53890" x="5341938" y="1422400"/>
          <p14:tracePt t="53900" x="5434013" y="1431925"/>
          <p14:tracePt t="53906" x="5497513" y="1458913"/>
          <p14:tracePt t="53916" x="5524500" y="1468438"/>
          <p14:tracePt t="53921" x="5570538" y="1477963"/>
          <p14:tracePt t="53930" x="5597525" y="1485900"/>
          <p14:tracePt t="53937" x="5643563" y="1514475"/>
          <p14:tracePt t="53945" x="5670550" y="1522413"/>
          <p14:tracePt t="53953" x="5716588" y="1531938"/>
          <p14:tracePt t="53962" x="5780088" y="1568450"/>
          <p14:tracePt t="53969" x="5843588" y="1595438"/>
          <p14:tracePt t="53978" x="5926138" y="1651000"/>
          <p14:tracePt t="53985" x="5962650" y="1660525"/>
          <p14:tracePt t="53993" x="6053138" y="1714500"/>
          <p14:tracePt t="54001" x="6126163" y="1741488"/>
          <p14:tracePt t="54009" x="6189663" y="1778000"/>
          <p14:tracePt t="54017" x="6254750" y="1804988"/>
          <p14:tracePt t="54025" x="6335713" y="1860550"/>
          <p14:tracePt t="54033" x="6418263" y="1914525"/>
          <p14:tracePt t="54042" x="6518275" y="1951038"/>
          <p14:tracePt t="54050" x="6581775" y="1997075"/>
          <p14:tracePt t="54058" x="6691313" y="2052638"/>
          <p14:tracePt t="54067" x="6791325" y="2079625"/>
          <p14:tracePt t="54074" x="6929438" y="2152650"/>
          <p14:tracePt t="54083" x="7056438" y="2197100"/>
          <p14:tracePt t="54089" x="7212013" y="2270125"/>
          <p14:tracePt t="54098" x="7356475" y="2306638"/>
          <p14:tracePt t="54105" x="7531100" y="2362200"/>
          <p14:tracePt t="54114" x="7675563" y="2408238"/>
          <p14:tracePt t="54121" x="7821613" y="2444750"/>
          <p14:tracePt t="54130" x="7977188" y="2481263"/>
          <p14:tracePt t="54137" x="8169275" y="2562225"/>
          <p14:tracePt t="54145" x="8313738" y="2598738"/>
          <p14:tracePt t="54153" x="8532813" y="2662238"/>
          <p14:tracePt t="54161" x="8724900" y="2727325"/>
          <p14:tracePt t="54169" x="8924925" y="2808288"/>
          <p14:tracePt t="54177" x="9107488" y="2854325"/>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2"/>
          <p:cNvSpPr>
            <a:spLocks noGrp="1" noChangeArrowheads="1"/>
          </p:cNvSpPr>
          <p:nvPr>
            <p:ph type="title"/>
          </p:nvPr>
        </p:nvSpPr>
        <p:spPr/>
        <p:txBody>
          <a:bodyPr/>
          <a:lstStyle/>
          <a:p>
            <a:r>
              <a:rPr lang="en-US" altLang="ja-JP" sz="3800"/>
              <a:t>Xilinx</a:t>
            </a:r>
            <a:r>
              <a:rPr lang="ja-JP" altLang="en-US" sz="3800"/>
              <a:t>　</a:t>
            </a:r>
            <a:r>
              <a:rPr lang="en-US" altLang="ja-JP" sz="3800"/>
              <a:t>Virtex II</a:t>
            </a:r>
          </a:p>
        </p:txBody>
      </p:sp>
      <p:grpSp>
        <p:nvGrpSpPr>
          <p:cNvPr id="721923" name="Group 3"/>
          <p:cNvGrpSpPr>
            <a:grpSpLocks/>
          </p:cNvGrpSpPr>
          <p:nvPr/>
        </p:nvGrpSpPr>
        <p:grpSpPr bwMode="auto">
          <a:xfrm>
            <a:off x="233363" y="811213"/>
            <a:ext cx="8726487" cy="5599112"/>
            <a:chOff x="159" y="511"/>
            <a:chExt cx="5955" cy="3654"/>
          </a:xfrm>
        </p:grpSpPr>
        <p:sp>
          <p:nvSpPr>
            <p:cNvPr id="721924" name="Rectangle 4"/>
            <p:cNvSpPr>
              <a:spLocks noChangeArrowheads="1"/>
            </p:cNvSpPr>
            <p:nvPr/>
          </p:nvSpPr>
          <p:spPr bwMode="auto">
            <a:xfrm>
              <a:off x="3586" y="1400"/>
              <a:ext cx="2528" cy="22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25" name="Rectangle 5"/>
            <p:cNvSpPr>
              <a:spLocks noChangeArrowheads="1"/>
            </p:cNvSpPr>
            <p:nvPr/>
          </p:nvSpPr>
          <p:spPr bwMode="auto">
            <a:xfrm>
              <a:off x="1306" y="2238"/>
              <a:ext cx="1741" cy="18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26" name="Rectangle 6"/>
            <p:cNvSpPr>
              <a:spLocks noChangeArrowheads="1"/>
            </p:cNvSpPr>
            <p:nvPr/>
          </p:nvSpPr>
          <p:spPr bwMode="auto">
            <a:xfrm>
              <a:off x="1513" y="2459"/>
              <a:ext cx="1326" cy="145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27" name="Text Box 7"/>
            <p:cNvSpPr txBox="1">
              <a:spLocks noChangeArrowheads="1"/>
            </p:cNvSpPr>
            <p:nvPr/>
          </p:nvSpPr>
          <p:spPr bwMode="auto">
            <a:xfrm>
              <a:off x="1501" y="3926"/>
              <a:ext cx="1324" cy="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Programmable IOs</a:t>
              </a:r>
            </a:p>
          </p:txBody>
        </p:sp>
        <p:sp>
          <p:nvSpPr>
            <p:cNvPr id="721928" name="Rectangle 8"/>
            <p:cNvSpPr>
              <a:spLocks noChangeArrowheads="1"/>
            </p:cNvSpPr>
            <p:nvPr/>
          </p:nvSpPr>
          <p:spPr bwMode="auto">
            <a:xfrm>
              <a:off x="1638" y="2459"/>
              <a:ext cx="41" cy="145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29" name="Rectangle 9"/>
            <p:cNvSpPr>
              <a:spLocks noChangeArrowheads="1"/>
            </p:cNvSpPr>
            <p:nvPr/>
          </p:nvSpPr>
          <p:spPr bwMode="auto">
            <a:xfrm>
              <a:off x="2094" y="2459"/>
              <a:ext cx="41" cy="145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30" name="Rectangle 10"/>
            <p:cNvSpPr>
              <a:spLocks noChangeArrowheads="1"/>
            </p:cNvSpPr>
            <p:nvPr/>
          </p:nvSpPr>
          <p:spPr bwMode="auto">
            <a:xfrm>
              <a:off x="2218" y="2459"/>
              <a:ext cx="41" cy="145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31" name="Rectangle 11"/>
            <p:cNvSpPr>
              <a:spLocks noChangeArrowheads="1"/>
            </p:cNvSpPr>
            <p:nvPr/>
          </p:nvSpPr>
          <p:spPr bwMode="auto">
            <a:xfrm>
              <a:off x="2674" y="2459"/>
              <a:ext cx="41" cy="145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32" name="Rectangle 12"/>
            <p:cNvSpPr>
              <a:spLocks noChangeArrowheads="1"/>
            </p:cNvSpPr>
            <p:nvPr/>
          </p:nvSpPr>
          <p:spPr bwMode="auto">
            <a:xfrm>
              <a:off x="1596" y="3341"/>
              <a:ext cx="1160" cy="30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Configurable Logic</a:t>
              </a:r>
            </a:p>
          </p:txBody>
        </p:sp>
        <p:sp>
          <p:nvSpPr>
            <p:cNvPr id="721933" name="Rectangle 13"/>
            <p:cNvSpPr>
              <a:spLocks noChangeArrowheads="1"/>
            </p:cNvSpPr>
            <p:nvPr/>
          </p:nvSpPr>
          <p:spPr bwMode="auto">
            <a:xfrm>
              <a:off x="2176" y="2238"/>
              <a:ext cx="871" cy="882"/>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34" name="Rectangle 14"/>
            <p:cNvSpPr>
              <a:spLocks noChangeArrowheads="1"/>
            </p:cNvSpPr>
            <p:nvPr/>
          </p:nvSpPr>
          <p:spPr bwMode="auto">
            <a:xfrm>
              <a:off x="3834" y="1665"/>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721935" name="Group 15"/>
            <p:cNvGrpSpPr>
              <a:grpSpLocks/>
            </p:cNvGrpSpPr>
            <p:nvPr/>
          </p:nvGrpSpPr>
          <p:grpSpPr bwMode="auto">
            <a:xfrm>
              <a:off x="3834" y="1400"/>
              <a:ext cx="166" cy="176"/>
              <a:chOff x="3107" y="935"/>
              <a:chExt cx="181" cy="181"/>
            </a:xfrm>
          </p:grpSpPr>
          <p:sp>
            <p:nvSpPr>
              <p:cNvPr id="721936" name="Rectangle 16"/>
              <p:cNvSpPr>
                <a:spLocks noChangeArrowheads="1"/>
              </p:cNvSpPr>
              <p:nvPr/>
            </p:nvSpPr>
            <p:spPr bwMode="auto">
              <a:xfrm>
                <a:off x="3107"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37" name="Rectangle 17"/>
              <p:cNvSpPr>
                <a:spLocks noChangeArrowheads="1"/>
              </p:cNvSpPr>
              <p:nvPr/>
            </p:nvSpPr>
            <p:spPr bwMode="auto">
              <a:xfrm>
                <a:off x="3198"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38" name="Rectangle 18"/>
              <p:cNvSpPr>
                <a:spLocks noChangeArrowheads="1"/>
              </p:cNvSpPr>
              <p:nvPr/>
            </p:nvSpPr>
            <p:spPr bwMode="auto">
              <a:xfrm>
                <a:off x="3243"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39" name="Rectangle 19"/>
              <p:cNvSpPr>
                <a:spLocks noChangeArrowheads="1"/>
              </p:cNvSpPr>
              <p:nvPr/>
            </p:nvSpPr>
            <p:spPr bwMode="auto">
              <a:xfrm>
                <a:off x="3152"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21940" name="Rectangle 20"/>
            <p:cNvSpPr>
              <a:spLocks noChangeArrowheads="1"/>
            </p:cNvSpPr>
            <p:nvPr/>
          </p:nvSpPr>
          <p:spPr bwMode="auto">
            <a:xfrm>
              <a:off x="3834" y="1886"/>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41" name="Rectangle 21"/>
            <p:cNvSpPr>
              <a:spLocks noChangeArrowheads="1"/>
            </p:cNvSpPr>
            <p:nvPr/>
          </p:nvSpPr>
          <p:spPr bwMode="auto">
            <a:xfrm>
              <a:off x="3834" y="2108"/>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42" name="Rectangle 22"/>
            <p:cNvSpPr>
              <a:spLocks noChangeArrowheads="1"/>
            </p:cNvSpPr>
            <p:nvPr/>
          </p:nvSpPr>
          <p:spPr bwMode="auto">
            <a:xfrm>
              <a:off x="3834" y="2329"/>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43" name="Rectangle 23"/>
            <p:cNvSpPr>
              <a:spLocks noChangeArrowheads="1"/>
            </p:cNvSpPr>
            <p:nvPr/>
          </p:nvSpPr>
          <p:spPr bwMode="auto">
            <a:xfrm>
              <a:off x="3834" y="2551"/>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44" name="Rectangle 24"/>
            <p:cNvSpPr>
              <a:spLocks noChangeArrowheads="1"/>
            </p:cNvSpPr>
            <p:nvPr/>
          </p:nvSpPr>
          <p:spPr bwMode="auto">
            <a:xfrm>
              <a:off x="3834" y="2773"/>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45" name="Rectangle 25"/>
            <p:cNvSpPr>
              <a:spLocks noChangeArrowheads="1"/>
            </p:cNvSpPr>
            <p:nvPr/>
          </p:nvSpPr>
          <p:spPr bwMode="auto">
            <a:xfrm>
              <a:off x="3834" y="2994"/>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46" name="Rectangle 26"/>
            <p:cNvSpPr>
              <a:spLocks noChangeArrowheads="1"/>
            </p:cNvSpPr>
            <p:nvPr/>
          </p:nvSpPr>
          <p:spPr bwMode="auto">
            <a:xfrm>
              <a:off x="3834" y="3216"/>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47" name="Rectangle 27"/>
            <p:cNvSpPr>
              <a:spLocks noChangeArrowheads="1"/>
            </p:cNvSpPr>
            <p:nvPr/>
          </p:nvSpPr>
          <p:spPr bwMode="auto">
            <a:xfrm>
              <a:off x="4042" y="1665"/>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48" name="Rectangle 28"/>
            <p:cNvSpPr>
              <a:spLocks noChangeArrowheads="1"/>
            </p:cNvSpPr>
            <p:nvPr/>
          </p:nvSpPr>
          <p:spPr bwMode="auto">
            <a:xfrm>
              <a:off x="4042"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49" name="Rectangle 29"/>
            <p:cNvSpPr>
              <a:spLocks noChangeArrowheads="1"/>
            </p:cNvSpPr>
            <p:nvPr/>
          </p:nvSpPr>
          <p:spPr bwMode="auto">
            <a:xfrm>
              <a:off x="4125"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50" name="Rectangle 30"/>
            <p:cNvSpPr>
              <a:spLocks noChangeArrowheads="1"/>
            </p:cNvSpPr>
            <p:nvPr/>
          </p:nvSpPr>
          <p:spPr bwMode="auto">
            <a:xfrm>
              <a:off x="4166"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51" name="Rectangle 31"/>
            <p:cNvSpPr>
              <a:spLocks noChangeArrowheads="1"/>
            </p:cNvSpPr>
            <p:nvPr/>
          </p:nvSpPr>
          <p:spPr bwMode="auto">
            <a:xfrm>
              <a:off x="4083"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52" name="Rectangle 32"/>
            <p:cNvSpPr>
              <a:spLocks noChangeArrowheads="1"/>
            </p:cNvSpPr>
            <p:nvPr/>
          </p:nvSpPr>
          <p:spPr bwMode="auto">
            <a:xfrm>
              <a:off x="4042" y="1886"/>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53" name="Rectangle 33"/>
            <p:cNvSpPr>
              <a:spLocks noChangeArrowheads="1"/>
            </p:cNvSpPr>
            <p:nvPr/>
          </p:nvSpPr>
          <p:spPr bwMode="auto">
            <a:xfrm>
              <a:off x="4042" y="2108"/>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54" name="Rectangle 34"/>
            <p:cNvSpPr>
              <a:spLocks noChangeArrowheads="1"/>
            </p:cNvSpPr>
            <p:nvPr/>
          </p:nvSpPr>
          <p:spPr bwMode="auto">
            <a:xfrm>
              <a:off x="4042" y="2329"/>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55" name="Rectangle 35"/>
            <p:cNvSpPr>
              <a:spLocks noChangeArrowheads="1"/>
            </p:cNvSpPr>
            <p:nvPr/>
          </p:nvSpPr>
          <p:spPr bwMode="auto">
            <a:xfrm>
              <a:off x="4042" y="2551"/>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56" name="Rectangle 36"/>
            <p:cNvSpPr>
              <a:spLocks noChangeArrowheads="1"/>
            </p:cNvSpPr>
            <p:nvPr/>
          </p:nvSpPr>
          <p:spPr bwMode="auto">
            <a:xfrm>
              <a:off x="4042" y="2773"/>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57" name="Rectangle 37"/>
            <p:cNvSpPr>
              <a:spLocks noChangeArrowheads="1"/>
            </p:cNvSpPr>
            <p:nvPr/>
          </p:nvSpPr>
          <p:spPr bwMode="auto">
            <a:xfrm>
              <a:off x="4042" y="2994"/>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58" name="Rectangle 38"/>
            <p:cNvSpPr>
              <a:spLocks noChangeArrowheads="1"/>
            </p:cNvSpPr>
            <p:nvPr/>
          </p:nvSpPr>
          <p:spPr bwMode="auto">
            <a:xfrm>
              <a:off x="4042" y="3216"/>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59" name="Rectangle 39"/>
            <p:cNvSpPr>
              <a:spLocks noChangeArrowheads="1"/>
            </p:cNvSpPr>
            <p:nvPr/>
          </p:nvSpPr>
          <p:spPr bwMode="auto">
            <a:xfrm>
              <a:off x="4248" y="1400"/>
              <a:ext cx="166" cy="177"/>
            </a:xfrm>
            <a:prstGeom prst="rect">
              <a:avLst/>
            </a:prstGeom>
            <a:solidFill>
              <a:srgbClr val="CC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60" name="Rectangle 40"/>
            <p:cNvSpPr>
              <a:spLocks noChangeArrowheads="1"/>
            </p:cNvSpPr>
            <p:nvPr/>
          </p:nvSpPr>
          <p:spPr bwMode="auto">
            <a:xfrm>
              <a:off x="4248" y="1665"/>
              <a:ext cx="83" cy="8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61" name="Rectangle 41"/>
            <p:cNvSpPr>
              <a:spLocks noChangeArrowheads="1"/>
            </p:cNvSpPr>
            <p:nvPr/>
          </p:nvSpPr>
          <p:spPr bwMode="auto">
            <a:xfrm>
              <a:off x="4372" y="1665"/>
              <a:ext cx="42" cy="837"/>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62" name="Rectangle 42"/>
            <p:cNvSpPr>
              <a:spLocks noChangeArrowheads="1"/>
            </p:cNvSpPr>
            <p:nvPr/>
          </p:nvSpPr>
          <p:spPr bwMode="auto">
            <a:xfrm>
              <a:off x="4248" y="2546"/>
              <a:ext cx="83" cy="8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63" name="Rectangle 43"/>
            <p:cNvSpPr>
              <a:spLocks noChangeArrowheads="1"/>
            </p:cNvSpPr>
            <p:nvPr/>
          </p:nvSpPr>
          <p:spPr bwMode="auto">
            <a:xfrm>
              <a:off x="4372" y="2546"/>
              <a:ext cx="42" cy="838"/>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64" name="Rectangle 44"/>
            <p:cNvSpPr>
              <a:spLocks noChangeArrowheads="1"/>
            </p:cNvSpPr>
            <p:nvPr/>
          </p:nvSpPr>
          <p:spPr bwMode="auto">
            <a:xfrm>
              <a:off x="4456" y="1665"/>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65" name="Rectangle 45"/>
            <p:cNvSpPr>
              <a:spLocks noChangeArrowheads="1"/>
            </p:cNvSpPr>
            <p:nvPr/>
          </p:nvSpPr>
          <p:spPr bwMode="auto">
            <a:xfrm>
              <a:off x="4456"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66" name="Rectangle 46"/>
            <p:cNvSpPr>
              <a:spLocks noChangeArrowheads="1"/>
            </p:cNvSpPr>
            <p:nvPr/>
          </p:nvSpPr>
          <p:spPr bwMode="auto">
            <a:xfrm>
              <a:off x="4539"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67" name="Rectangle 47"/>
            <p:cNvSpPr>
              <a:spLocks noChangeArrowheads="1"/>
            </p:cNvSpPr>
            <p:nvPr/>
          </p:nvSpPr>
          <p:spPr bwMode="auto">
            <a:xfrm>
              <a:off x="4580"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68" name="Rectangle 48"/>
            <p:cNvSpPr>
              <a:spLocks noChangeArrowheads="1"/>
            </p:cNvSpPr>
            <p:nvPr/>
          </p:nvSpPr>
          <p:spPr bwMode="auto">
            <a:xfrm>
              <a:off x="4497"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69" name="Rectangle 49"/>
            <p:cNvSpPr>
              <a:spLocks noChangeArrowheads="1"/>
            </p:cNvSpPr>
            <p:nvPr/>
          </p:nvSpPr>
          <p:spPr bwMode="auto">
            <a:xfrm>
              <a:off x="4456" y="1886"/>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70" name="Rectangle 50"/>
            <p:cNvSpPr>
              <a:spLocks noChangeArrowheads="1"/>
            </p:cNvSpPr>
            <p:nvPr/>
          </p:nvSpPr>
          <p:spPr bwMode="auto">
            <a:xfrm>
              <a:off x="4456" y="2108"/>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71" name="Rectangle 51"/>
            <p:cNvSpPr>
              <a:spLocks noChangeArrowheads="1"/>
            </p:cNvSpPr>
            <p:nvPr/>
          </p:nvSpPr>
          <p:spPr bwMode="auto">
            <a:xfrm>
              <a:off x="4456" y="2329"/>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72" name="Rectangle 52"/>
            <p:cNvSpPr>
              <a:spLocks noChangeArrowheads="1"/>
            </p:cNvSpPr>
            <p:nvPr/>
          </p:nvSpPr>
          <p:spPr bwMode="auto">
            <a:xfrm>
              <a:off x="4456" y="2551"/>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73" name="Rectangle 53"/>
            <p:cNvSpPr>
              <a:spLocks noChangeArrowheads="1"/>
            </p:cNvSpPr>
            <p:nvPr/>
          </p:nvSpPr>
          <p:spPr bwMode="auto">
            <a:xfrm>
              <a:off x="4456" y="2773"/>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74" name="Rectangle 54"/>
            <p:cNvSpPr>
              <a:spLocks noChangeArrowheads="1"/>
            </p:cNvSpPr>
            <p:nvPr/>
          </p:nvSpPr>
          <p:spPr bwMode="auto">
            <a:xfrm>
              <a:off x="4456" y="2994"/>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75" name="Rectangle 55"/>
            <p:cNvSpPr>
              <a:spLocks noChangeArrowheads="1"/>
            </p:cNvSpPr>
            <p:nvPr/>
          </p:nvSpPr>
          <p:spPr bwMode="auto">
            <a:xfrm>
              <a:off x="4456" y="3216"/>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76" name="Rectangle 56"/>
            <p:cNvSpPr>
              <a:spLocks noChangeArrowheads="1"/>
            </p:cNvSpPr>
            <p:nvPr/>
          </p:nvSpPr>
          <p:spPr bwMode="auto">
            <a:xfrm>
              <a:off x="4663" y="1665"/>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77" name="Rectangle 57"/>
            <p:cNvSpPr>
              <a:spLocks noChangeArrowheads="1"/>
            </p:cNvSpPr>
            <p:nvPr/>
          </p:nvSpPr>
          <p:spPr bwMode="auto">
            <a:xfrm>
              <a:off x="4663"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78" name="Rectangle 58"/>
            <p:cNvSpPr>
              <a:spLocks noChangeArrowheads="1"/>
            </p:cNvSpPr>
            <p:nvPr/>
          </p:nvSpPr>
          <p:spPr bwMode="auto">
            <a:xfrm>
              <a:off x="4746"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79" name="Rectangle 59"/>
            <p:cNvSpPr>
              <a:spLocks noChangeArrowheads="1"/>
            </p:cNvSpPr>
            <p:nvPr/>
          </p:nvSpPr>
          <p:spPr bwMode="auto">
            <a:xfrm>
              <a:off x="4787"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80" name="Rectangle 60"/>
            <p:cNvSpPr>
              <a:spLocks noChangeArrowheads="1"/>
            </p:cNvSpPr>
            <p:nvPr/>
          </p:nvSpPr>
          <p:spPr bwMode="auto">
            <a:xfrm>
              <a:off x="4704"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81" name="Rectangle 61"/>
            <p:cNvSpPr>
              <a:spLocks noChangeArrowheads="1"/>
            </p:cNvSpPr>
            <p:nvPr/>
          </p:nvSpPr>
          <p:spPr bwMode="auto">
            <a:xfrm>
              <a:off x="4663" y="1886"/>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82" name="Rectangle 62"/>
            <p:cNvSpPr>
              <a:spLocks noChangeArrowheads="1"/>
            </p:cNvSpPr>
            <p:nvPr/>
          </p:nvSpPr>
          <p:spPr bwMode="auto">
            <a:xfrm>
              <a:off x="4663" y="2108"/>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83" name="Rectangle 63"/>
            <p:cNvSpPr>
              <a:spLocks noChangeArrowheads="1"/>
            </p:cNvSpPr>
            <p:nvPr/>
          </p:nvSpPr>
          <p:spPr bwMode="auto">
            <a:xfrm>
              <a:off x="4663" y="2329"/>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84" name="Rectangle 64"/>
            <p:cNvSpPr>
              <a:spLocks noChangeArrowheads="1"/>
            </p:cNvSpPr>
            <p:nvPr/>
          </p:nvSpPr>
          <p:spPr bwMode="auto">
            <a:xfrm>
              <a:off x="4663" y="2551"/>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85" name="Rectangle 65"/>
            <p:cNvSpPr>
              <a:spLocks noChangeArrowheads="1"/>
            </p:cNvSpPr>
            <p:nvPr/>
          </p:nvSpPr>
          <p:spPr bwMode="auto">
            <a:xfrm>
              <a:off x="4663" y="2773"/>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86" name="Rectangle 66"/>
            <p:cNvSpPr>
              <a:spLocks noChangeArrowheads="1"/>
            </p:cNvSpPr>
            <p:nvPr/>
          </p:nvSpPr>
          <p:spPr bwMode="auto">
            <a:xfrm>
              <a:off x="4663" y="2994"/>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87" name="Rectangle 67"/>
            <p:cNvSpPr>
              <a:spLocks noChangeArrowheads="1"/>
            </p:cNvSpPr>
            <p:nvPr/>
          </p:nvSpPr>
          <p:spPr bwMode="auto">
            <a:xfrm>
              <a:off x="4663" y="3216"/>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88" name="Rectangle 68"/>
            <p:cNvSpPr>
              <a:spLocks noChangeArrowheads="1"/>
            </p:cNvSpPr>
            <p:nvPr/>
          </p:nvSpPr>
          <p:spPr bwMode="auto">
            <a:xfrm>
              <a:off x="4870" y="1665"/>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89" name="Rectangle 69"/>
            <p:cNvSpPr>
              <a:spLocks noChangeArrowheads="1"/>
            </p:cNvSpPr>
            <p:nvPr/>
          </p:nvSpPr>
          <p:spPr bwMode="auto">
            <a:xfrm>
              <a:off x="4870" y="1400"/>
              <a:ext cx="42"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90" name="Rectangle 70"/>
            <p:cNvSpPr>
              <a:spLocks noChangeArrowheads="1"/>
            </p:cNvSpPr>
            <p:nvPr/>
          </p:nvSpPr>
          <p:spPr bwMode="auto">
            <a:xfrm>
              <a:off x="4954"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91" name="Rectangle 71"/>
            <p:cNvSpPr>
              <a:spLocks noChangeArrowheads="1"/>
            </p:cNvSpPr>
            <p:nvPr/>
          </p:nvSpPr>
          <p:spPr bwMode="auto">
            <a:xfrm>
              <a:off x="4995"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92" name="Rectangle 72"/>
            <p:cNvSpPr>
              <a:spLocks noChangeArrowheads="1"/>
            </p:cNvSpPr>
            <p:nvPr/>
          </p:nvSpPr>
          <p:spPr bwMode="auto">
            <a:xfrm>
              <a:off x="4912"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93" name="Rectangle 73"/>
            <p:cNvSpPr>
              <a:spLocks noChangeArrowheads="1"/>
            </p:cNvSpPr>
            <p:nvPr/>
          </p:nvSpPr>
          <p:spPr bwMode="auto">
            <a:xfrm>
              <a:off x="4870" y="1886"/>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94" name="Rectangle 74"/>
            <p:cNvSpPr>
              <a:spLocks noChangeArrowheads="1"/>
            </p:cNvSpPr>
            <p:nvPr/>
          </p:nvSpPr>
          <p:spPr bwMode="auto">
            <a:xfrm>
              <a:off x="4870" y="2108"/>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95" name="Rectangle 75"/>
            <p:cNvSpPr>
              <a:spLocks noChangeArrowheads="1"/>
            </p:cNvSpPr>
            <p:nvPr/>
          </p:nvSpPr>
          <p:spPr bwMode="auto">
            <a:xfrm>
              <a:off x="4870" y="2329"/>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96" name="Rectangle 76"/>
            <p:cNvSpPr>
              <a:spLocks noChangeArrowheads="1"/>
            </p:cNvSpPr>
            <p:nvPr/>
          </p:nvSpPr>
          <p:spPr bwMode="auto">
            <a:xfrm>
              <a:off x="4870" y="2551"/>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97" name="Rectangle 77"/>
            <p:cNvSpPr>
              <a:spLocks noChangeArrowheads="1"/>
            </p:cNvSpPr>
            <p:nvPr/>
          </p:nvSpPr>
          <p:spPr bwMode="auto">
            <a:xfrm>
              <a:off x="4870" y="2773"/>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98" name="Rectangle 78"/>
            <p:cNvSpPr>
              <a:spLocks noChangeArrowheads="1"/>
            </p:cNvSpPr>
            <p:nvPr/>
          </p:nvSpPr>
          <p:spPr bwMode="auto">
            <a:xfrm>
              <a:off x="4870" y="2994"/>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1999" name="Rectangle 79"/>
            <p:cNvSpPr>
              <a:spLocks noChangeArrowheads="1"/>
            </p:cNvSpPr>
            <p:nvPr/>
          </p:nvSpPr>
          <p:spPr bwMode="auto">
            <a:xfrm>
              <a:off x="4870" y="3216"/>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00" name="Rectangle 80"/>
            <p:cNvSpPr>
              <a:spLocks noChangeArrowheads="1"/>
            </p:cNvSpPr>
            <p:nvPr/>
          </p:nvSpPr>
          <p:spPr bwMode="auto">
            <a:xfrm>
              <a:off x="5078" y="1665"/>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01" name="Rectangle 81"/>
            <p:cNvSpPr>
              <a:spLocks noChangeArrowheads="1"/>
            </p:cNvSpPr>
            <p:nvPr/>
          </p:nvSpPr>
          <p:spPr bwMode="auto">
            <a:xfrm>
              <a:off x="5078"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02" name="Rectangle 82"/>
            <p:cNvSpPr>
              <a:spLocks noChangeArrowheads="1"/>
            </p:cNvSpPr>
            <p:nvPr/>
          </p:nvSpPr>
          <p:spPr bwMode="auto">
            <a:xfrm>
              <a:off x="5161"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03" name="Rectangle 83"/>
            <p:cNvSpPr>
              <a:spLocks noChangeArrowheads="1"/>
            </p:cNvSpPr>
            <p:nvPr/>
          </p:nvSpPr>
          <p:spPr bwMode="auto">
            <a:xfrm>
              <a:off x="5202"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04" name="Rectangle 84"/>
            <p:cNvSpPr>
              <a:spLocks noChangeArrowheads="1"/>
            </p:cNvSpPr>
            <p:nvPr/>
          </p:nvSpPr>
          <p:spPr bwMode="auto">
            <a:xfrm>
              <a:off x="5119"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05" name="Rectangle 85"/>
            <p:cNvSpPr>
              <a:spLocks noChangeArrowheads="1"/>
            </p:cNvSpPr>
            <p:nvPr/>
          </p:nvSpPr>
          <p:spPr bwMode="auto">
            <a:xfrm>
              <a:off x="5078" y="1886"/>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06" name="Rectangle 86"/>
            <p:cNvSpPr>
              <a:spLocks noChangeArrowheads="1"/>
            </p:cNvSpPr>
            <p:nvPr/>
          </p:nvSpPr>
          <p:spPr bwMode="auto">
            <a:xfrm>
              <a:off x="5078" y="2108"/>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07" name="Rectangle 87"/>
            <p:cNvSpPr>
              <a:spLocks noChangeArrowheads="1"/>
            </p:cNvSpPr>
            <p:nvPr/>
          </p:nvSpPr>
          <p:spPr bwMode="auto">
            <a:xfrm>
              <a:off x="5078" y="2329"/>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08" name="Rectangle 88"/>
            <p:cNvSpPr>
              <a:spLocks noChangeArrowheads="1"/>
            </p:cNvSpPr>
            <p:nvPr/>
          </p:nvSpPr>
          <p:spPr bwMode="auto">
            <a:xfrm>
              <a:off x="5078" y="2551"/>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09" name="Rectangle 89"/>
            <p:cNvSpPr>
              <a:spLocks noChangeArrowheads="1"/>
            </p:cNvSpPr>
            <p:nvPr/>
          </p:nvSpPr>
          <p:spPr bwMode="auto">
            <a:xfrm>
              <a:off x="5078" y="2773"/>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10" name="Rectangle 90"/>
            <p:cNvSpPr>
              <a:spLocks noChangeArrowheads="1"/>
            </p:cNvSpPr>
            <p:nvPr/>
          </p:nvSpPr>
          <p:spPr bwMode="auto">
            <a:xfrm>
              <a:off x="5078" y="2994"/>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11" name="Rectangle 91"/>
            <p:cNvSpPr>
              <a:spLocks noChangeArrowheads="1"/>
            </p:cNvSpPr>
            <p:nvPr/>
          </p:nvSpPr>
          <p:spPr bwMode="auto">
            <a:xfrm>
              <a:off x="5078" y="3216"/>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12" name="Rectangle 92"/>
            <p:cNvSpPr>
              <a:spLocks noChangeArrowheads="1"/>
            </p:cNvSpPr>
            <p:nvPr/>
          </p:nvSpPr>
          <p:spPr bwMode="auto">
            <a:xfrm>
              <a:off x="5284" y="1400"/>
              <a:ext cx="167" cy="177"/>
            </a:xfrm>
            <a:prstGeom prst="rect">
              <a:avLst/>
            </a:prstGeom>
            <a:solidFill>
              <a:srgbClr val="CC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13" name="Rectangle 93"/>
            <p:cNvSpPr>
              <a:spLocks noChangeArrowheads="1"/>
            </p:cNvSpPr>
            <p:nvPr/>
          </p:nvSpPr>
          <p:spPr bwMode="auto">
            <a:xfrm>
              <a:off x="5284" y="1665"/>
              <a:ext cx="83" cy="8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14" name="Rectangle 94"/>
            <p:cNvSpPr>
              <a:spLocks noChangeArrowheads="1"/>
            </p:cNvSpPr>
            <p:nvPr/>
          </p:nvSpPr>
          <p:spPr bwMode="auto">
            <a:xfrm>
              <a:off x="5409" y="1665"/>
              <a:ext cx="42" cy="837"/>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15" name="Rectangle 95"/>
            <p:cNvSpPr>
              <a:spLocks noChangeArrowheads="1"/>
            </p:cNvSpPr>
            <p:nvPr/>
          </p:nvSpPr>
          <p:spPr bwMode="auto">
            <a:xfrm>
              <a:off x="5284" y="2546"/>
              <a:ext cx="83" cy="8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16" name="Rectangle 96"/>
            <p:cNvSpPr>
              <a:spLocks noChangeArrowheads="1"/>
            </p:cNvSpPr>
            <p:nvPr/>
          </p:nvSpPr>
          <p:spPr bwMode="auto">
            <a:xfrm>
              <a:off x="5409" y="2546"/>
              <a:ext cx="42" cy="838"/>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17" name="Rectangle 97"/>
            <p:cNvSpPr>
              <a:spLocks noChangeArrowheads="1"/>
            </p:cNvSpPr>
            <p:nvPr/>
          </p:nvSpPr>
          <p:spPr bwMode="auto">
            <a:xfrm>
              <a:off x="5492" y="1665"/>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18" name="Rectangle 98"/>
            <p:cNvSpPr>
              <a:spLocks noChangeArrowheads="1"/>
            </p:cNvSpPr>
            <p:nvPr/>
          </p:nvSpPr>
          <p:spPr bwMode="auto">
            <a:xfrm>
              <a:off x="5492"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19" name="Rectangle 99"/>
            <p:cNvSpPr>
              <a:spLocks noChangeArrowheads="1"/>
            </p:cNvSpPr>
            <p:nvPr/>
          </p:nvSpPr>
          <p:spPr bwMode="auto">
            <a:xfrm>
              <a:off x="5575"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20" name="Rectangle 100"/>
            <p:cNvSpPr>
              <a:spLocks noChangeArrowheads="1"/>
            </p:cNvSpPr>
            <p:nvPr/>
          </p:nvSpPr>
          <p:spPr bwMode="auto">
            <a:xfrm>
              <a:off x="5616"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21" name="Rectangle 101"/>
            <p:cNvSpPr>
              <a:spLocks noChangeArrowheads="1"/>
            </p:cNvSpPr>
            <p:nvPr/>
          </p:nvSpPr>
          <p:spPr bwMode="auto">
            <a:xfrm>
              <a:off x="5533"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22" name="Rectangle 102"/>
            <p:cNvSpPr>
              <a:spLocks noChangeArrowheads="1"/>
            </p:cNvSpPr>
            <p:nvPr/>
          </p:nvSpPr>
          <p:spPr bwMode="auto">
            <a:xfrm>
              <a:off x="5492" y="1886"/>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23" name="Rectangle 103"/>
            <p:cNvSpPr>
              <a:spLocks noChangeArrowheads="1"/>
            </p:cNvSpPr>
            <p:nvPr/>
          </p:nvSpPr>
          <p:spPr bwMode="auto">
            <a:xfrm>
              <a:off x="5492" y="2108"/>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24" name="Rectangle 104"/>
            <p:cNvSpPr>
              <a:spLocks noChangeArrowheads="1"/>
            </p:cNvSpPr>
            <p:nvPr/>
          </p:nvSpPr>
          <p:spPr bwMode="auto">
            <a:xfrm>
              <a:off x="5492" y="2329"/>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25" name="Rectangle 105"/>
            <p:cNvSpPr>
              <a:spLocks noChangeArrowheads="1"/>
            </p:cNvSpPr>
            <p:nvPr/>
          </p:nvSpPr>
          <p:spPr bwMode="auto">
            <a:xfrm>
              <a:off x="5492" y="2551"/>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26" name="Rectangle 106"/>
            <p:cNvSpPr>
              <a:spLocks noChangeArrowheads="1"/>
            </p:cNvSpPr>
            <p:nvPr/>
          </p:nvSpPr>
          <p:spPr bwMode="auto">
            <a:xfrm>
              <a:off x="5492" y="2773"/>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27" name="Rectangle 107"/>
            <p:cNvSpPr>
              <a:spLocks noChangeArrowheads="1"/>
            </p:cNvSpPr>
            <p:nvPr/>
          </p:nvSpPr>
          <p:spPr bwMode="auto">
            <a:xfrm>
              <a:off x="5492" y="2994"/>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28" name="Rectangle 108"/>
            <p:cNvSpPr>
              <a:spLocks noChangeArrowheads="1"/>
            </p:cNvSpPr>
            <p:nvPr/>
          </p:nvSpPr>
          <p:spPr bwMode="auto">
            <a:xfrm>
              <a:off x="5492" y="3216"/>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29" name="Rectangle 109"/>
            <p:cNvSpPr>
              <a:spLocks noChangeArrowheads="1"/>
            </p:cNvSpPr>
            <p:nvPr/>
          </p:nvSpPr>
          <p:spPr bwMode="auto">
            <a:xfrm>
              <a:off x="5699" y="1665"/>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30" name="Rectangle 110"/>
            <p:cNvSpPr>
              <a:spLocks noChangeArrowheads="1"/>
            </p:cNvSpPr>
            <p:nvPr/>
          </p:nvSpPr>
          <p:spPr bwMode="auto">
            <a:xfrm>
              <a:off x="5699"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31" name="Rectangle 111"/>
            <p:cNvSpPr>
              <a:spLocks noChangeArrowheads="1"/>
            </p:cNvSpPr>
            <p:nvPr/>
          </p:nvSpPr>
          <p:spPr bwMode="auto">
            <a:xfrm>
              <a:off x="5782"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32" name="Rectangle 112"/>
            <p:cNvSpPr>
              <a:spLocks noChangeArrowheads="1"/>
            </p:cNvSpPr>
            <p:nvPr/>
          </p:nvSpPr>
          <p:spPr bwMode="auto">
            <a:xfrm>
              <a:off x="5823" y="1400"/>
              <a:ext cx="42"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33" name="Rectangle 113"/>
            <p:cNvSpPr>
              <a:spLocks noChangeArrowheads="1"/>
            </p:cNvSpPr>
            <p:nvPr/>
          </p:nvSpPr>
          <p:spPr bwMode="auto">
            <a:xfrm>
              <a:off x="5740"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34" name="Rectangle 114"/>
            <p:cNvSpPr>
              <a:spLocks noChangeArrowheads="1"/>
            </p:cNvSpPr>
            <p:nvPr/>
          </p:nvSpPr>
          <p:spPr bwMode="auto">
            <a:xfrm>
              <a:off x="5699" y="1886"/>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35" name="Rectangle 115"/>
            <p:cNvSpPr>
              <a:spLocks noChangeArrowheads="1"/>
            </p:cNvSpPr>
            <p:nvPr/>
          </p:nvSpPr>
          <p:spPr bwMode="auto">
            <a:xfrm>
              <a:off x="5699" y="2108"/>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36" name="Rectangle 116"/>
            <p:cNvSpPr>
              <a:spLocks noChangeArrowheads="1"/>
            </p:cNvSpPr>
            <p:nvPr/>
          </p:nvSpPr>
          <p:spPr bwMode="auto">
            <a:xfrm>
              <a:off x="5699" y="2329"/>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37" name="Rectangle 117"/>
            <p:cNvSpPr>
              <a:spLocks noChangeArrowheads="1"/>
            </p:cNvSpPr>
            <p:nvPr/>
          </p:nvSpPr>
          <p:spPr bwMode="auto">
            <a:xfrm>
              <a:off x="5699" y="2551"/>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38" name="Rectangle 118"/>
            <p:cNvSpPr>
              <a:spLocks noChangeArrowheads="1"/>
            </p:cNvSpPr>
            <p:nvPr/>
          </p:nvSpPr>
          <p:spPr bwMode="auto">
            <a:xfrm>
              <a:off x="5699" y="2773"/>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39" name="Rectangle 119"/>
            <p:cNvSpPr>
              <a:spLocks noChangeArrowheads="1"/>
            </p:cNvSpPr>
            <p:nvPr/>
          </p:nvSpPr>
          <p:spPr bwMode="auto">
            <a:xfrm>
              <a:off x="5699" y="2994"/>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40" name="Rectangle 120"/>
            <p:cNvSpPr>
              <a:spLocks noChangeArrowheads="1"/>
            </p:cNvSpPr>
            <p:nvPr/>
          </p:nvSpPr>
          <p:spPr bwMode="auto">
            <a:xfrm>
              <a:off x="5699" y="3216"/>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722041" name="Group 121"/>
            <p:cNvGrpSpPr>
              <a:grpSpLocks/>
            </p:cNvGrpSpPr>
            <p:nvPr/>
          </p:nvGrpSpPr>
          <p:grpSpPr bwMode="auto">
            <a:xfrm rot="-5400000">
              <a:off x="5944" y="1671"/>
              <a:ext cx="175" cy="165"/>
              <a:chOff x="3107" y="935"/>
              <a:chExt cx="181" cy="181"/>
            </a:xfrm>
          </p:grpSpPr>
          <p:sp>
            <p:nvSpPr>
              <p:cNvPr id="722042" name="Rectangle 122"/>
              <p:cNvSpPr>
                <a:spLocks noChangeArrowheads="1"/>
              </p:cNvSpPr>
              <p:nvPr/>
            </p:nvSpPr>
            <p:spPr bwMode="auto">
              <a:xfrm>
                <a:off x="3107"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43" name="Rectangle 123"/>
              <p:cNvSpPr>
                <a:spLocks noChangeArrowheads="1"/>
              </p:cNvSpPr>
              <p:nvPr/>
            </p:nvSpPr>
            <p:spPr bwMode="auto">
              <a:xfrm>
                <a:off x="3198"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44" name="Rectangle 124"/>
              <p:cNvSpPr>
                <a:spLocks noChangeArrowheads="1"/>
              </p:cNvSpPr>
              <p:nvPr/>
            </p:nvSpPr>
            <p:spPr bwMode="auto">
              <a:xfrm>
                <a:off x="3243"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45" name="Rectangle 125"/>
              <p:cNvSpPr>
                <a:spLocks noChangeArrowheads="1"/>
              </p:cNvSpPr>
              <p:nvPr/>
            </p:nvSpPr>
            <p:spPr bwMode="auto">
              <a:xfrm>
                <a:off x="3152"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22046" name="Group 126"/>
            <p:cNvGrpSpPr>
              <a:grpSpLocks/>
            </p:cNvGrpSpPr>
            <p:nvPr/>
          </p:nvGrpSpPr>
          <p:grpSpPr bwMode="auto">
            <a:xfrm rot="-5400000">
              <a:off x="5944" y="1890"/>
              <a:ext cx="176" cy="165"/>
              <a:chOff x="3107" y="935"/>
              <a:chExt cx="181" cy="181"/>
            </a:xfrm>
          </p:grpSpPr>
          <p:sp>
            <p:nvSpPr>
              <p:cNvPr id="722047" name="Rectangle 127"/>
              <p:cNvSpPr>
                <a:spLocks noChangeArrowheads="1"/>
              </p:cNvSpPr>
              <p:nvPr/>
            </p:nvSpPr>
            <p:spPr bwMode="auto">
              <a:xfrm>
                <a:off x="3107"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48" name="Rectangle 128"/>
              <p:cNvSpPr>
                <a:spLocks noChangeArrowheads="1"/>
              </p:cNvSpPr>
              <p:nvPr/>
            </p:nvSpPr>
            <p:spPr bwMode="auto">
              <a:xfrm>
                <a:off x="3198"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49" name="Rectangle 129"/>
              <p:cNvSpPr>
                <a:spLocks noChangeArrowheads="1"/>
              </p:cNvSpPr>
              <p:nvPr/>
            </p:nvSpPr>
            <p:spPr bwMode="auto">
              <a:xfrm>
                <a:off x="3243"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50" name="Rectangle 130"/>
              <p:cNvSpPr>
                <a:spLocks noChangeArrowheads="1"/>
              </p:cNvSpPr>
              <p:nvPr/>
            </p:nvSpPr>
            <p:spPr bwMode="auto">
              <a:xfrm>
                <a:off x="3152"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22051" name="Group 131"/>
            <p:cNvGrpSpPr>
              <a:grpSpLocks/>
            </p:cNvGrpSpPr>
            <p:nvPr/>
          </p:nvGrpSpPr>
          <p:grpSpPr bwMode="auto">
            <a:xfrm rot="-5400000">
              <a:off x="5944" y="2110"/>
              <a:ext cx="176" cy="165"/>
              <a:chOff x="3107" y="935"/>
              <a:chExt cx="181" cy="181"/>
            </a:xfrm>
          </p:grpSpPr>
          <p:sp>
            <p:nvSpPr>
              <p:cNvPr id="722052" name="Rectangle 132"/>
              <p:cNvSpPr>
                <a:spLocks noChangeArrowheads="1"/>
              </p:cNvSpPr>
              <p:nvPr/>
            </p:nvSpPr>
            <p:spPr bwMode="auto">
              <a:xfrm>
                <a:off x="3107"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53" name="Rectangle 133"/>
              <p:cNvSpPr>
                <a:spLocks noChangeArrowheads="1"/>
              </p:cNvSpPr>
              <p:nvPr/>
            </p:nvSpPr>
            <p:spPr bwMode="auto">
              <a:xfrm>
                <a:off x="3198"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54" name="Rectangle 134"/>
              <p:cNvSpPr>
                <a:spLocks noChangeArrowheads="1"/>
              </p:cNvSpPr>
              <p:nvPr/>
            </p:nvSpPr>
            <p:spPr bwMode="auto">
              <a:xfrm>
                <a:off x="3243"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55" name="Rectangle 135"/>
              <p:cNvSpPr>
                <a:spLocks noChangeArrowheads="1"/>
              </p:cNvSpPr>
              <p:nvPr/>
            </p:nvSpPr>
            <p:spPr bwMode="auto">
              <a:xfrm>
                <a:off x="3152"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22056" name="Group 136"/>
            <p:cNvGrpSpPr>
              <a:grpSpLocks/>
            </p:cNvGrpSpPr>
            <p:nvPr/>
          </p:nvGrpSpPr>
          <p:grpSpPr bwMode="auto">
            <a:xfrm rot="-5400000">
              <a:off x="5944" y="2330"/>
              <a:ext cx="176" cy="165"/>
              <a:chOff x="3107" y="935"/>
              <a:chExt cx="181" cy="181"/>
            </a:xfrm>
          </p:grpSpPr>
          <p:sp>
            <p:nvSpPr>
              <p:cNvPr id="722057" name="Rectangle 137"/>
              <p:cNvSpPr>
                <a:spLocks noChangeArrowheads="1"/>
              </p:cNvSpPr>
              <p:nvPr/>
            </p:nvSpPr>
            <p:spPr bwMode="auto">
              <a:xfrm>
                <a:off x="3107"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58" name="Rectangle 138"/>
              <p:cNvSpPr>
                <a:spLocks noChangeArrowheads="1"/>
              </p:cNvSpPr>
              <p:nvPr/>
            </p:nvSpPr>
            <p:spPr bwMode="auto">
              <a:xfrm>
                <a:off x="3198"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59" name="Rectangle 139"/>
              <p:cNvSpPr>
                <a:spLocks noChangeArrowheads="1"/>
              </p:cNvSpPr>
              <p:nvPr/>
            </p:nvSpPr>
            <p:spPr bwMode="auto">
              <a:xfrm>
                <a:off x="3243"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60" name="Rectangle 140"/>
              <p:cNvSpPr>
                <a:spLocks noChangeArrowheads="1"/>
              </p:cNvSpPr>
              <p:nvPr/>
            </p:nvSpPr>
            <p:spPr bwMode="auto">
              <a:xfrm>
                <a:off x="3152"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22061" name="Group 141"/>
            <p:cNvGrpSpPr>
              <a:grpSpLocks/>
            </p:cNvGrpSpPr>
            <p:nvPr/>
          </p:nvGrpSpPr>
          <p:grpSpPr bwMode="auto">
            <a:xfrm rot="-5400000">
              <a:off x="5944" y="2549"/>
              <a:ext cx="176" cy="165"/>
              <a:chOff x="3107" y="935"/>
              <a:chExt cx="181" cy="181"/>
            </a:xfrm>
          </p:grpSpPr>
          <p:sp>
            <p:nvSpPr>
              <p:cNvPr id="722062" name="Rectangle 142"/>
              <p:cNvSpPr>
                <a:spLocks noChangeArrowheads="1"/>
              </p:cNvSpPr>
              <p:nvPr/>
            </p:nvSpPr>
            <p:spPr bwMode="auto">
              <a:xfrm>
                <a:off x="3107"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63" name="Rectangle 143"/>
              <p:cNvSpPr>
                <a:spLocks noChangeArrowheads="1"/>
              </p:cNvSpPr>
              <p:nvPr/>
            </p:nvSpPr>
            <p:spPr bwMode="auto">
              <a:xfrm>
                <a:off x="3198"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64" name="Rectangle 144"/>
              <p:cNvSpPr>
                <a:spLocks noChangeArrowheads="1"/>
              </p:cNvSpPr>
              <p:nvPr/>
            </p:nvSpPr>
            <p:spPr bwMode="auto">
              <a:xfrm>
                <a:off x="3243"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65" name="Rectangle 145"/>
              <p:cNvSpPr>
                <a:spLocks noChangeArrowheads="1"/>
              </p:cNvSpPr>
              <p:nvPr/>
            </p:nvSpPr>
            <p:spPr bwMode="auto">
              <a:xfrm>
                <a:off x="3152"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22066" name="Group 146"/>
            <p:cNvGrpSpPr>
              <a:grpSpLocks/>
            </p:cNvGrpSpPr>
            <p:nvPr/>
          </p:nvGrpSpPr>
          <p:grpSpPr bwMode="auto">
            <a:xfrm rot="-5400000">
              <a:off x="5944" y="2769"/>
              <a:ext cx="176" cy="165"/>
              <a:chOff x="3107" y="935"/>
              <a:chExt cx="181" cy="181"/>
            </a:xfrm>
          </p:grpSpPr>
          <p:sp>
            <p:nvSpPr>
              <p:cNvPr id="722067" name="Rectangle 147"/>
              <p:cNvSpPr>
                <a:spLocks noChangeArrowheads="1"/>
              </p:cNvSpPr>
              <p:nvPr/>
            </p:nvSpPr>
            <p:spPr bwMode="auto">
              <a:xfrm>
                <a:off x="3107"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68" name="Rectangle 148"/>
              <p:cNvSpPr>
                <a:spLocks noChangeArrowheads="1"/>
              </p:cNvSpPr>
              <p:nvPr/>
            </p:nvSpPr>
            <p:spPr bwMode="auto">
              <a:xfrm>
                <a:off x="3198"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69" name="Rectangle 149"/>
              <p:cNvSpPr>
                <a:spLocks noChangeArrowheads="1"/>
              </p:cNvSpPr>
              <p:nvPr/>
            </p:nvSpPr>
            <p:spPr bwMode="auto">
              <a:xfrm>
                <a:off x="3243"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70" name="Rectangle 150"/>
              <p:cNvSpPr>
                <a:spLocks noChangeArrowheads="1"/>
              </p:cNvSpPr>
              <p:nvPr/>
            </p:nvSpPr>
            <p:spPr bwMode="auto">
              <a:xfrm>
                <a:off x="3152"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22071" name="Group 151"/>
            <p:cNvGrpSpPr>
              <a:grpSpLocks/>
            </p:cNvGrpSpPr>
            <p:nvPr/>
          </p:nvGrpSpPr>
          <p:grpSpPr bwMode="auto">
            <a:xfrm rot="-5400000">
              <a:off x="5944" y="2989"/>
              <a:ext cx="176" cy="165"/>
              <a:chOff x="3107" y="935"/>
              <a:chExt cx="181" cy="181"/>
            </a:xfrm>
          </p:grpSpPr>
          <p:sp>
            <p:nvSpPr>
              <p:cNvPr id="722072" name="Rectangle 152"/>
              <p:cNvSpPr>
                <a:spLocks noChangeArrowheads="1"/>
              </p:cNvSpPr>
              <p:nvPr/>
            </p:nvSpPr>
            <p:spPr bwMode="auto">
              <a:xfrm>
                <a:off x="3107"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73" name="Rectangle 153"/>
              <p:cNvSpPr>
                <a:spLocks noChangeArrowheads="1"/>
              </p:cNvSpPr>
              <p:nvPr/>
            </p:nvSpPr>
            <p:spPr bwMode="auto">
              <a:xfrm>
                <a:off x="3198"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74" name="Rectangle 154"/>
              <p:cNvSpPr>
                <a:spLocks noChangeArrowheads="1"/>
              </p:cNvSpPr>
              <p:nvPr/>
            </p:nvSpPr>
            <p:spPr bwMode="auto">
              <a:xfrm>
                <a:off x="3243"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75" name="Rectangle 155"/>
              <p:cNvSpPr>
                <a:spLocks noChangeArrowheads="1"/>
              </p:cNvSpPr>
              <p:nvPr/>
            </p:nvSpPr>
            <p:spPr bwMode="auto">
              <a:xfrm>
                <a:off x="3152"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22076" name="Group 156"/>
            <p:cNvGrpSpPr>
              <a:grpSpLocks/>
            </p:cNvGrpSpPr>
            <p:nvPr/>
          </p:nvGrpSpPr>
          <p:grpSpPr bwMode="auto">
            <a:xfrm rot="-5400000">
              <a:off x="5944" y="3208"/>
              <a:ext cx="176" cy="165"/>
              <a:chOff x="3107" y="935"/>
              <a:chExt cx="181" cy="181"/>
            </a:xfrm>
          </p:grpSpPr>
          <p:sp>
            <p:nvSpPr>
              <p:cNvPr id="722077" name="Rectangle 157"/>
              <p:cNvSpPr>
                <a:spLocks noChangeArrowheads="1"/>
              </p:cNvSpPr>
              <p:nvPr/>
            </p:nvSpPr>
            <p:spPr bwMode="auto">
              <a:xfrm>
                <a:off x="3107"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78" name="Rectangle 158"/>
              <p:cNvSpPr>
                <a:spLocks noChangeArrowheads="1"/>
              </p:cNvSpPr>
              <p:nvPr/>
            </p:nvSpPr>
            <p:spPr bwMode="auto">
              <a:xfrm>
                <a:off x="3198"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79" name="Rectangle 159"/>
              <p:cNvSpPr>
                <a:spLocks noChangeArrowheads="1"/>
              </p:cNvSpPr>
              <p:nvPr/>
            </p:nvSpPr>
            <p:spPr bwMode="auto">
              <a:xfrm>
                <a:off x="3243"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80" name="Rectangle 160"/>
              <p:cNvSpPr>
                <a:spLocks noChangeArrowheads="1"/>
              </p:cNvSpPr>
              <p:nvPr/>
            </p:nvSpPr>
            <p:spPr bwMode="auto">
              <a:xfrm>
                <a:off x="3152"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22081" name="Text Box 161"/>
            <p:cNvSpPr txBox="1">
              <a:spLocks noChangeArrowheads="1"/>
            </p:cNvSpPr>
            <p:nvPr/>
          </p:nvSpPr>
          <p:spPr bwMode="auto">
            <a:xfrm>
              <a:off x="4000" y="1092"/>
              <a:ext cx="444"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DCM</a:t>
              </a:r>
            </a:p>
          </p:txBody>
        </p:sp>
        <p:sp>
          <p:nvSpPr>
            <p:cNvPr id="722082" name="Line 162"/>
            <p:cNvSpPr>
              <a:spLocks noChangeShapeType="1"/>
            </p:cNvSpPr>
            <p:nvPr/>
          </p:nvSpPr>
          <p:spPr bwMode="auto">
            <a:xfrm>
              <a:off x="4248" y="1268"/>
              <a:ext cx="83" cy="1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083" name="Text Box 163"/>
            <p:cNvSpPr txBox="1">
              <a:spLocks noChangeArrowheads="1"/>
            </p:cNvSpPr>
            <p:nvPr/>
          </p:nvSpPr>
          <p:spPr bwMode="auto">
            <a:xfrm>
              <a:off x="4747" y="1092"/>
              <a:ext cx="372"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IOB</a:t>
              </a:r>
            </a:p>
          </p:txBody>
        </p:sp>
        <p:sp>
          <p:nvSpPr>
            <p:cNvPr id="722084" name="Line 164"/>
            <p:cNvSpPr>
              <a:spLocks noChangeShapeType="1"/>
            </p:cNvSpPr>
            <p:nvPr/>
          </p:nvSpPr>
          <p:spPr bwMode="auto">
            <a:xfrm flipH="1">
              <a:off x="4746" y="1224"/>
              <a:ext cx="41" cy="17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085" name="Text Box 165"/>
            <p:cNvSpPr txBox="1">
              <a:spLocks noChangeArrowheads="1"/>
            </p:cNvSpPr>
            <p:nvPr/>
          </p:nvSpPr>
          <p:spPr bwMode="auto">
            <a:xfrm>
              <a:off x="3781" y="3750"/>
              <a:ext cx="444" cy="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RAM</a:t>
              </a:r>
            </a:p>
          </p:txBody>
        </p:sp>
        <p:sp>
          <p:nvSpPr>
            <p:cNvPr id="722086" name="Text Box 166"/>
            <p:cNvSpPr txBox="1">
              <a:spLocks noChangeArrowheads="1"/>
            </p:cNvSpPr>
            <p:nvPr/>
          </p:nvSpPr>
          <p:spPr bwMode="auto">
            <a:xfrm>
              <a:off x="4237" y="3737"/>
              <a:ext cx="756"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Multiplier</a:t>
              </a:r>
            </a:p>
          </p:txBody>
        </p:sp>
        <p:sp>
          <p:nvSpPr>
            <p:cNvPr id="722087" name="Line 167"/>
            <p:cNvSpPr>
              <a:spLocks noChangeShapeType="1"/>
            </p:cNvSpPr>
            <p:nvPr/>
          </p:nvSpPr>
          <p:spPr bwMode="auto">
            <a:xfrm flipV="1">
              <a:off x="3959" y="3384"/>
              <a:ext cx="331" cy="39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088" name="Line 168"/>
            <p:cNvSpPr>
              <a:spLocks noChangeShapeType="1"/>
            </p:cNvSpPr>
            <p:nvPr/>
          </p:nvSpPr>
          <p:spPr bwMode="auto">
            <a:xfrm flipH="1" flipV="1">
              <a:off x="4414" y="3384"/>
              <a:ext cx="42" cy="35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089" name="Line 169"/>
            <p:cNvSpPr>
              <a:spLocks noChangeShapeType="1"/>
            </p:cNvSpPr>
            <p:nvPr/>
          </p:nvSpPr>
          <p:spPr bwMode="auto">
            <a:xfrm flipV="1">
              <a:off x="3047" y="1400"/>
              <a:ext cx="539" cy="8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090" name="Line 170"/>
            <p:cNvSpPr>
              <a:spLocks noChangeShapeType="1"/>
            </p:cNvSpPr>
            <p:nvPr/>
          </p:nvSpPr>
          <p:spPr bwMode="auto">
            <a:xfrm>
              <a:off x="3047" y="3120"/>
              <a:ext cx="539" cy="53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091" name="AutoShape 171"/>
            <p:cNvSpPr>
              <a:spLocks noChangeArrowheads="1"/>
            </p:cNvSpPr>
            <p:nvPr/>
          </p:nvSpPr>
          <p:spPr bwMode="auto">
            <a:xfrm flipV="1">
              <a:off x="3627" y="1445"/>
              <a:ext cx="41" cy="176"/>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92" name="AutoShape 172"/>
            <p:cNvSpPr>
              <a:spLocks noChangeArrowheads="1"/>
            </p:cNvSpPr>
            <p:nvPr/>
          </p:nvSpPr>
          <p:spPr bwMode="auto">
            <a:xfrm flipV="1">
              <a:off x="3668" y="1445"/>
              <a:ext cx="41" cy="176"/>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93" name="AutoShape 173"/>
            <p:cNvSpPr>
              <a:spLocks noChangeArrowheads="1"/>
            </p:cNvSpPr>
            <p:nvPr/>
          </p:nvSpPr>
          <p:spPr bwMode="auto">
            <a:xfrm flipV="1">
              <a:off x="3709" y="1445"/>
              <a:ext cx="41" cy="176"/>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94" name="AutoShape 174"/>
            <p:cNvSpPr>
              <a:spLocks noChangeArrowheads="1"/>
            </p:cNvSpPr>
            <p:nvPr/>
          </p:nvSpPr>
          <p:spPr bwMode="auto">
            <a:xfrm flipV="1">
              <a:off x="3750" y="1445"/>
              <a:ext cx="41" cy="176"/>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095" name="Text Box 175"/>
            <p:cNvSpPr txBox="1">
              <a:spLocks noChangeArrowheads="1"/>
            </p:cNvSpPr>
            <p:nvPr/>
          </p:nvSpPr>
          <p:spPr bwMode="auto">
            <a:xfrm>
              <a:off x="2953" y="1192"/>
              <a:ext cx="564" cy="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Global</a:t>
              </a:r>
            </a:p>
            <a:p>
              <a:r>
                <a:rPr lang="en-US" altLang="ja-JP" b="1"/>
                <a:t>Clock</a:t>
              </a:r>
            </a:p>
            <a:p>
              <a:r>
                <a:rPr lang="en-US" altLang="ja-JP" b="1"/>
                <a:t>MUX</a:t>
              </a:r>
            </a:p>
          </p:txBody>
        </p:sp>
        <p:sp>
          <p:nvSpPr>
            <p:cNvPr id="722096" name="Line 176"/>
            <p:cNvSpPr>
              <a:spLocks noChangeShapeType="1"/>
            </p:cNvSpPr>
            <p:nvPr/>
          </p:nvSpPr>
          <p:spPr bwMode="auto">
            <a:xfrm>
              <a:off x="3419" y="1313"/>
              <a:ext cx="249" cy="1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097" name="Rectangle 177"/>
            <p:cNvSpPr>
              <a:spLocks noChangeArrowheads="1"/>
            </p:cNvSpPr>
            <p:nvPr/>
          </p:nvSpPr>
          <p:spPr bwMode="auto">
            <a:xfrm>
              <a:off x="490" y="692"/>
              <a:ext cx="317" cy="590"/>
            </a:xfrm>
            <a:prstGeom prst="rect">
              <a:avLst/>
            </a:prstGeom>
            <a:solidFill>
              <a:srgbClr val="99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0" lang="en-US" altLang="ja-JP"/>
                <a:t>LUT</a:t>
              </a:r>
            </a:p>
          </p:txBody>
        </p:sp>
        <p:sp>
          <p:nvSpPr>
            <p:cNvPr id="722098" name="Line 178"/>
            <p:cNvSpPr>
              <a:spLocks noChangeShapeType="1"/>
            </p:cNvSpPr>
            <p:nvPr/>
          </p:nvSpPr>
          <p:spPr bwMode="auto">
            <a:xfrm>
              <a:off x="172" y="783"/>
              <a:ext cx="31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099" name="Line 179"/>
            <p:cNvSpPr>
              <a:spLocks noChangeShapeType="1"/>
            </p:cNvSpPr>
            <p:nvPr/>
          </p:nvSpPr>
          <p:spPr bwMode="auto">
            <a:xfrm>
              <a:off x="172" y="919"/>
              <a:ext cx="31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100" name="Line 180"/>
            <p:cNvSpPr>
              <a:spLocks noChangeShapeType="1"/>
            </p:cNvSpPr>
            <p:nvPr/>
          </p:nvSpPr>
          <p:spPr bwMode="auto">
            <a:xfrm>
              <a:off x="172" y="1055"/>
              <a:ext cx="31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101" name="Line 181"/>
            <p:cNvSpPr>
              <a:spLocks noChangeShapeType="1"/>
            </p:cNvSpPr>
            <p:nvPr/>
          </p:nvSpPr>
          <p:spPr bwMode="auto">
            <a:xfrm>
              <a:off x="172" y="1191"/>
              <a:ext cx="31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102" name="Rectangle 182"/>
            <p:cNvSpPr>
              <a:spLocks noChangeArrowheads="1"/>
            </p:cNvSpPr>
            <p:nvPr/>
          </p:nvSpPr>
          <p:spPr bwMode="auto">
            <a:xfrm>
              <a:off x="1080" y="783"/>
              <a:ext cx="408" cy="454"/>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0" lang="en-US" altLang="ja-JP"/>
                <a:t>Carry</a:t>
              </a:r>
            </a:p>
          </p:txBody>
        </p:sp>
        <p:sp>
          <p:nvSpPr>
            <p:cNvPr id="722103" name="Line 183"/>
            <p:cNvSpPr>
              <a:spLocks noChangeShapeType="1"/>
            </p:cNvSpPr>
            <p:nvPr/>
          </p:nvSpPr>
          <p:spPr bwMode="auto">
            <a:xfrm>
              <a:off x="807" y="965"/>
              <a:ext cx="27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104" name="Rectangle 184"/>
            <p:cNvSpPr>
              <a:spLocks noChangeArrowheads="1"/>
            </p:cNvSpPr>
            <p:nvPr/>
          </p:nvSpPr>
          <p:spPr bwMode="auto">
            <a:xfrm>
              <a:off x="1760" y="783"/>
              <a:ext cx="317" cy="454"/>
            </a:xfrm>
            <a:prstGeom prst="rect">
              <a:avLst/>
            </a:prstGeom>
            <a:solidFill>
              <a:srgbClr val="FFFF93"/>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kumimoji="0" lang="ja-JP" altLang="ja-JP"/>
            </a:p>
          </p:txBody>
        </p:sp>
        <p:sp>
          <p:nvSpPr>
            <p:cNvPr id="722105" name="Line 185"/>
            <p:cNvSpPr>
              <a:spLocks noChangeShapeType="1"/>
            </p:cNvSpPr>
            <p:nvPr/>
          </p:nvSpPr>
          <p:spPr bwMode="auto">
            <a:xfrm>
              <a:off x="1760" y="1101"/>
              <a:ext cx="45"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106" name="Line 186"/>
            <p:cNvSpPr>
              <a:spLocks noChangeShapeType="1"/>
            </p:cNvSpPr>
            <p:nvPr/>
          </p:nvSpPr>
          <p:spPr bwMode="auto">
            <a:xfrm flipV="1">
              <a:off x="1760" y="1146"/>
              <a:ext cx="45"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107" name="Line 187"/>
            <p:cNvSpPr>
              <a:spLocks noChangeShapeType="1"/>
            </p:cNvSpPr>
            <p:nvPr/>
          </p:nvSpPr>
          <p:spPr bwMode="auto">
            <a:xfrm>
              <a:off x="1487" y="965"/>
              <a:ext cx="27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108" name="Line 188"/>
            <p:cNvSpPr>
              <a:spLocks noChangeShapeType="1"/>
            </p:cNvSpPr>
            <p:nvPr/>
          </p:nvSpPr>
          <p:spPr bwMode="auto">
            <a:xfrm flipV="1">
              <a:off x="1261" y="511"/>
              <a:ext cx="0" cy="2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109" name="Line 189"/>
            <p:cNvSpPr>
              <a:spLocks noChangeShapeType="1"/>
            </p:cNvSpPr>
            <p:nvPr/>
          </p:nvSpPr>
          <p:spPr bwMode="auto">
            <a:xfrm>
              <a:off x="2077" y="874"/>
              <a:ext cx="27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110" name="Text Box 190"/>
            <p:cNvSpPr txBox="1">
              <a:spLocks noChangeArrowheads="1"/>
            </p:cNvSpPr>
            <p:nvPr/>
          </p:nvSpPr>
          <p:spPr bwMode="auto">
            <a:xfrm>
              <a:off x="1721" y="829"/>
              <a:ext cx="220" cy="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en-US" altLang="ja-JP"/>
                <a:t>D</a:t>
              </a:r>
            </a:p>
          </p:txBody>
        </p:sp>
        <p:sp>
          <p:nvSpPr>
            <p:cNvPr id="722111" name="Text Box 191"/>
            <p:cNvSpPr txBox="1">
              <a:spLocks noChangeArrowheads="1"/>
            </p:cNvSpPr>
            <p:nvPr/>
          </p:nvSpPr>
          <p:spPr bwMode="auto">
            <a:xfrm>
              <a:off x="1895" y="738"/>
              <a:ext cx="228" cy="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en-US" altLang="ja-JP"/>
                <a:t>Q</a:t>
              </a:r>
            </a:p>
          </p:txBody>
        </p:sp>
        <p:sp>
          <p:nvSpPr>
            <p:cNvPr id="722112" name="Line 192"/>
            <p:cNvSpPr>
              <a:spLocks noChangeShapeType="1"/>
            </p:cNvSpPr>
            <p:nvPr/>
          </p:nvSpPr>
          <p:spPr bwMode="auto">
            <a:xfrm flipV="1">
              <a:off x="1624" y="692"/>
              <a:ext cx="0" cy="27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113" name="Line 193"/>
            <p:cNvSpPr>
              <a:spLocks noChangeShapeType="1"/>
            </p:cNvSpPr>
            <p:nvPr/>
          </p:nvSpPr>
          <p:spPr bwMode="auto">
            <a:xfrm>
              <a:off x="1624" y="692"/>
              <a:ext cx="6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114" name="Line 194"/>
            <p:cNvSpPr>
              <a:spLocks noChangeShapeType="1"/>
            </p:cNvSpPr>
            <p:nvPr/>
          </p:nvSpPr>
          <p:spPr bwMode="auto">
            <a:xfrm>
              <a:off x="1261" y="602"/>
              <a:ext cx="104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115" name="Rectangle 195"/>
            <p:cNvSpPr>
              <a:spLocks noChangeArrowheads="1"/>
            </p:cNvSpPr>
            <p:nvPr/>
          </p:nvSpPr>
          <p:spPr bwMode="auto">
            <a:xfrm>
              <a:off x="490" y="1418"/>
              <a:ext cx="317" cy="590"/>
            </a:xfrm>
            <a:prstGeom prst="rect">
              <a:avLst/>
            </a:prstGeom>
            <a:solidFill>
              <a:srgbClr val="99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0" lang="en-US" altLang="ja-JP"/>
                <a:t>LUT</a:t>
              </a:r>
            </a:p>
          </p:txBody>
        </p:sp>
        <p:sp>
          <p:nvSpPr>
            <p:cNvPr id="722116" name="Line 196"/>
            <p:cNvSpPr>
              <a:spLocks noChangeShapeType="1"/>
            </p:cNvSpPr>
            <p:nvPr/>
          </p:nvSpPr>
          <p:spPr bwMode="auto">
            <a:xfrm>
              <a:off x="172" y="1509"/>
              <a:ext cx="31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117" name="Line 197"/>
            <p:cNvSpPr>
              <a:spLocks noChangeShapeType="1"/>
            </p:cNvSpPr>
            <p:nvPr/>
          </p:nvSpPr>
          <p:spPr bwMode="auto">
            <a:xfrm>
              <a:off x="172" y="1645"/>
              <a:ext cx="31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118" name="Line 198"/>
            <p:cNvSpPr>
              <a:spLocks noChangeShapeType="1"/>
            </p:cNvSpPr>
            <p:nvPr/>
          </p:nvSpPr>
          <p:spPr bwMode="auto">
            <a:xfrm>
              <a:off x="172" y="1781"/>
              <a:ext cx="31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119" name="Line 199"/>
            <p:cNvSpPr>
              <a:spLocks noChangeShapeType="1"/>
            </p:cNvSpPr>
            <p:nvPr/>
          </p:nvSpPr>
          <p:spPr bwMode="auto">
            <a:xfrm>
              <a:off x="172" y="1917"/>
              <a:ext cx="31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120" name="Rectangle 200"/>
            <p:cNvSpPr>
              <a:spLocks noChangeArrowheads="1"/>
            </p:cNvSpPr>
            <p:nvPr/>
          </p:nvSpPr>
          <p:spPr bwMode="auto">
            <a:xfrm>
              <a:off x="1080" y="1509"/>
              <a:ext cx="408" cy="454"/>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0" lang="en-US" altLang="ja-JP"/>
                <a:t>Carry</a:t>
              </a:r>
            </a:p>
          </p:txBody>
        </p:sp>
        <p:sp>
          <p:nvSpPr>
            <p:cNvPr id="722121" name="Line 201"/>
            <p:cNvSpPr>
              <a:spLocks noChangeShapeType="1"/>
            </p:cNvSpPr>
            <p:nvPr/>
          </p:nvSpPr>
          <p:spPr bwMode="auto">
            <a:xfrm>
              <a:off x="807" y="1691"/>
              <a:ext cx="27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122" name="Rectangle 202"/>
            <p:cNvSpPr>
              <a:spLocks noChangeArrowheads="1"/>
            </p:cNvSpPr>
            <p:nvPr/>
          </p:nvSpPr>
          <p:spPr bwMode="auto">
            <a:xfrm>
              <a:off x="1760" y="1509"/>
              <a:ext cx="317" cy="454"/>
            </a:xfrm>
            <a:prstGeom prst="rect">
              <a:avLst/>
            </a:prstGeom>
            <a:solidFill>
              <a:srgbClr val="FFFF93"/>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kumimoji="0" lang="ja-JP" altLang="ja-JP"/>
            </a:p>
          </p:txBody>
        </p:sp>
        <p:sp>
          <p:nvSpPr>
            <p:cNvPr id="722123" name="Line 203"/>
            <p:cNvSpPr>
              <a:spLocks noChangeShapeType="1"/>
            </p:cNvSpPr>
            <p:nvPr/>
          </p:nvSpPr>
          <p:spPr bwMode="auto">
            <a:xfrm>
              <a:off x="1760" y="1827"/>
              <a:ext cx="45"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124" name="Line 204"/>
            <p:cNvSpPr>
              <a:spLocks noChangeShapeType="1"/>
            </p:cNvSpPr>
            <p:nvPr/>
          </p:nvSpPr>
          <p:spPr bwMode="auto">
            <a:xfrm flipV="1">
              <a:off x="1760" y="1872"/>
              <a:ext cx="45"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125" name="Line 205"/>
            <p:cNvSpPr>
              <a:spLocks noChangeShapeType="1"/>
            </p:cNvSpPr>
            <p:nvPr/>
          </p:nvSpPr>
          <p:spPr bwMode="auto">
            <a:xfrm>
              <a:off x="1487" y="1691"/>
              <a:ext cx="27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126" name="Line 206"/>
            <p:cNvSpPr>
              <a:spLocks noChangeShapeType="1"/>
            </p:cNvSpPr>
            <p:nvPr/>
          </p:nvSpPr>
          <p:spPr bwMode="auto">
            <a:xfrm flipV="1">
              <a:off x="1261" y="1237"/>
              <a:ext cx="0" cy="2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127" name="Line 207"/>
            <p:cNvSpPr>
              <a:spLocks noChangeShapeType="1"/>
            </p:cNvSpPr>
            <p:nvPr/>
          </p:nvSpPr>
          <p:spPr bwMode="auto">
            <a:xfrm>
              <a:off x="2077" y="1600"/>
              <a:ext cx="27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128" name="Text Box 208"/>
            <p:cNvSpPr txBox="1">
              <a:spLocks noChangeArrowheads="1"/>
            </p:cNvSpPr>
            <p:nvPr/>
          </p:nvSpPr>
          <p:spPr bwMode="auto">
            <a:xfrm>
              <a:off x="1721" y="1555"/>
              <a:ext cx="220"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en-US" altLang="ja-JP"/>
                <a:t>D</a:t>
              </a:r>
            </a:p>
          </p:txBody>
        </p:sp>
        <p:sp>
          <p:nvSpPr>
            <p:cNvPr id="722129" name="Text Box 209"/>
            <p:cNvSpPr txBox="1">
              <a:spLocks noChangeArrowheads="1"/>
            </p:cNvSpPr>
            <p:nvPr/>
          </p:nvSpPr>
          <p:spPr bwMode="auto">
            <a:xfrm>
              <a:off x="1895" y="1464"/>
              <a:ext cx="228"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en-US" altLang="ja-JP"/>
                <a:t>Q</a:t>
              </a:r>
            </a:p>
          </p:txBody>
        </p:sp>
        <p:sp>
          <p:nvSpPr>
            <p:cNvPr id="722130" name="Line 210"/>
            <p:cNvSpPr>
              <a:spLocks noChangeShapeType="1"/>
            </p:cNvSpPr>
            <p:nvPr/>
          </p:nvSpPr>
          <p:spPr bwMode="auto">
            <a:xfrm flipV="1">
              <a:off x="1624" y="1418"/>
              <a:ext cx="0" cy="27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131" name="Line 211"/>
            <p:cNvSpPr>
              <a:spLocks noChangeShapeType="1"/>
            </p:cNvSpPr>
            <p:nvPr/>
          </p:nvSpPr>
          <p:spPr bwMode="auto">
            <a:xfrm>
              <a:off x="1624" y="1418"/>
              <a:ext cx="6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132" name="Line 212"/>
            <p:cNvSpPr>
              <a:spLocks noChangeShapeType="1"/>
            </p:cNvSpPr>
            <p:nvPr/>
          </p:nvSpPr>
          <p:spPr bwMode="auto">
            <a:xfrm>
              <a:off x="1261" y="1328"/>
              <a:ext cx="104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133" name="Line 213"/>
            <p:cNvSpPr>
              <a:spLocks noChangeShapeType="1"/>
            </p:cNvSpPr>
            <p:nvPr/>
          </p:nvSpPr>
          <p:spPr bwMode="auto">
            <a:xfrm flipV="1">
              <a:off x="1261" y="1962"/>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134" name="Rectangle 214"/>
            <p:cNvSpPr>
              <a:spLocks noChangeArrowheads="1"/>
            </p:cNvSpPr>
            <p:nvPr/>
          </p:nvSpPr>
          <p:spPr bwMode="auto">
            <a:xfrm>
              <a:off x="308" y="602"/>
              <a:ext cx="1860" cy="154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2135" name="Text Box 215"/>
            <p:cNvSpPr txBox="1">
              <a:spLocks noChangeArrowheads="1"/>
            </p:cNvSpPr>
            <p:nvPr/>
          </p:nvSpPr>
          <p:spPr bwMode="auto">
            <a:xfrm>
              <a:off x="205" y="2160"/>
              <a:ext cx="452"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en-US" altLang="ja-JP" b="1"/>
                <a:t>Slice</a:t>
              </a:r>
            </a:p>
          </p:txBody>
        </p:sp>
        <p:sp>
          <p:nvSpPr>
            <p:cNvPr id="722136" name="Text Box 216"/>
            <p:cNvSpPr txBox="1">
              <a:spLocks noChangeArrowheads="1"/>
            </p:cNvSpPr>
            <p:nvPr/>
          </p:nvSpPr>
          <p:spPr bwMode="auto">
            <a:xfrm>
              <a:off x="2472" y="630"/>
              <a:ext cx="3277" cy="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en-US" altLang="ja-JP" b="1"/>
                <a:t>Slice X 2</a:t>
              </a:r>
              <a:r>
                <a:rPr kumimoji="0" lang="ja-JP" altLang="en-US" b="1"/>
                <a:t>　→　</a:t>
              </a:r>
              <a:r>
                <a:rPr kumimoji="0" lang="en-US" altLang="ja-JP" b="1"/>
                <a:t>CLB</a:t>
              </a:r>
              <a:r>
                <a:rPr kumimoji="0" lang="ja-JP" altLang="en-US" b="1"/>
                <a:t>　</a:t>
              </a:r>
              <a:r>
                <a:rPr kumimoji="0" lang="en-US" altLang="ja-JP" b="1"/>
                <a:t>(Configurable Logic Block)</a:t>
              </a:r>
            </a:p>
          </p:txBody>
        </p:sp>
        <p:sp>
          <p:nvSpPr>
            <p:cNvPr id="722137" name="Line 217"/>
            <p:cNvSpPr>
              <a:spLocks noChangeShapeType="1"/>
            </p:cNvSpPr>
            <p:nvPr/>
          </p:nvSpPr>
          <p:spPr bwMode="auto">
            <a:xfrm>
              <a:off x="3710" y="845"/>
              <a:ext cx="181" cy="86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138" name="Text Box 218"/>
            <p:cNvSpPr txBox="1">
              <a:spLocks noChangeArrowheads="1"/>
            </p:cNvSpPr>
            <p:nvPr/>
          </p:nvSpPr>
          <p:spPr bwMode="auto">
            <a:xfrm>
              <a:off x="159" y="2625"/>
              <a:ext cx="1096" cy="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en-US" altLang="ja-JP" b="1"/>
                <a:t>100000 CLBs</a:t>
              </a:r>
            </a:p>
            <a:p>
              <a:pPr eaLnBrk="0" hangingPunct="0"/>
              <a:r>
                <a:rPr kumimoji="0" lang="en-US" altLang="ja-JP" b="1"/>
                <a:t>3Mbit</a:t>
              </a:r>
            </a:p>
          </p:txBody>
        </p:sp>
      </p:grpSp>
      <p:pic>
        <p:nvPicPr>
          <p:cNvPr id="2" name="オーディオ 1">
            <a:hlinkClick r:id="" action="ppaction://media"/>
            <a:extLst>
              <a:ext uri="{FF2B5EF4-FFF2-40B4-BE49-F238E27FC236}">
                <a16:creationId xmlns:a16="http://schemas.microsoft.com/office/drawing/2014/main" id="{258ED7C7-DB1D-47F0-804B-316D2CABF6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164"/>
    </mc:Choice>
    <mc:Fallback>
      <p:transition spd="slow" advTm="35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89" x="8934450" y="3821113"/>
          <p14:tracePt t="497" x="8807450" y="3840163"/>
          <p14:tracePt t="505" x="8661400" y="3867150"/>
          <p14:tracePt t="514" x="8532813" y="3867150"/>
          <p14:tracePt t="521" x="8423275" y="3867150"/>
          <p14:tracePt t="529" x="8313738" y="3867150"/>
          <p14:tracePt t="541" x="8232775" y="3867150"/>
          <p14:tracePt t="545" x="8159750" y="3867150"/>
          <p14:tracePt t="553" x="8104188" y="3867150"/>
          <p14:tracePt t="561" x="8067675" y="3867150"/>
          <p14:tracePt t="570" x="8013700" y="3867150"/>
          <p14:tracePt t="577" x="7994650" y="3867150"/>
          <p14:tracePt t="587" x="7967663" y="3867150"/>
          <p14:tracePt t="593" x="7931150" y="3867150"/>
          <p14:tracePt t="604" x="7921625" y="3867150"/>
          <p14:tracePt t="619" x="7913688" y="3867150"/>
          <p14:tracePt t="625" x="7894638" y="3867150"/>
          <p14:tracePt t="635" x="7885113" y="3867150"/>
          <p14:tracePt t="641" x="7867650" y="3867150"/>
          <p14:tracePt t="652" x="7840663" y="3867150"/>
          <p14:tracePt t="657" x="7821613" y="3867150"/>
          <p14:tracePt t="666" x="7804150" y="3867150"/>
          <p14:tracePt t="673" x="7785100" y="3867150"/>
          <p14:tracePt t="681" x="7748588" y="3867150"/>
          <p14:tracePt t="689" x="7712075" y="3867150"/>
          <p14:tracePt t="697" x="7675563" y="3867150"/>
          <p14:tracePt t="705" x="7621588" y="3867150"/>
          <p14:tracePt t="713" x="7567613" y="3867150"/>
          <p14:tracePt t="721" x="7475538" y="3867150"/>
          <p14:tracePt t="729" x="7402513" y="3867150"/>
          <p14:tracePt t="738" x="7302500" y="3867150"/>
          <p14:tracePt t="746" x="7229475" y="3867150"/>
          <p14:tracePt t="755" x="7138988" y="3867150"/>
          <p14:tracePt t="761" x="7065963" y="3867150"/>
          <p14:tracePt t="770" x="6964363" y="3848100"/>
          <p14:tracePt t="777" x="6873875" y="3840163"/>
          <p14:tracePt t="785" x="6800850" y="3811588"/>
          <p14:tracePt t="793" x="6737350" y="3803650"/>
          <p14:tracePt t="802" x="6673850" y="3784600"/>
          <p14:tracePt t="810" x="6645275" y="3775075"/>
          <p14:tracePt t="818" x="6618288" y="3757613"/>
          <p14:tracePt t="826" x="6600825" y="3757613"/>
          <p14:tracePt t="835" x="6591300" y="3748088"/>
          <p14:tracePt t="841" x="6573838" y="3748088"/>
          <p14:tracePt t="852" x="6554788" y="3738563"/>
          <p14:tracePt t="857" x="6545263" y="3738563"/>
          <p14:tracePt t="881" x="6537325" y="3730625"/>
          <p14:tracePt t="898" x="6527800" y="3721100"/>
          <p14:tracePt t="906" x="6518275" y="3721100"/>
          <p14:tracePt t="913" x="6508750" y="3721100"/>
          <p14:tracePt t="934" x="6500813" y="3711575"/>
          <p14:tracePt t="938" x="6481763" y="3702050"/>
          <p14:tracePt t="945" x="6464300" y="3702050"/>
          <p14:tracePt t="953" x="6464300" y="3694113"/>
          <p14:tracePt t="963" x="6454775" y="3694113"/>
          <p14:tracePt t="972" x="6418263" y="3675063"/>
          <p14:tracePt t="977" x="6408738" y="3665538"/>
          <p14:tracePt t="986" x="6391275" y="3657600"/>
          <p14:tracePt t="993" x="6381750" y="3657600"/>
          <p14:tracePt t="1002" x="6335713" y="3648075"/>
          <p14:tracePt t="1010" x="6299200" y="3629025"/>
          <p14:tracePt t="1019" x="6262688" y="3629025"/>
          <p14:tracePt t="1026" x="6208713" y="3611563"/>
          <p14:tracePt t="1035" x="6145213" y="3611563"/>
          <p14:tracePt t="1041" x="6089650" y="3602038"/>
          <p14:tracePt t="1052" x="6007100" y="3592513"/>
          <p14:tracePt t="1057" x="5916613" y="3592513"/>
          <p14:tracePt t="1066" x="5862638" y="3592513"/>
          <p14:tracePt t="1073" x="5789613" y="3565525"/>
          <p14:tracePt t="1081" x="5707063" y="3548063"/>
          <p14:tracePt t="1089" x="5653088" y="3538538"/>
          <p14:tracePt t="1097" x="5588000" y="3538538"/>
          <p14:tracePt t="1106" x="5551488" y="3538538"/>
          <p14:tracePt t="1113" x="5507038" y="3538538"/>
          <p14:tracePt t="1121" x="5497513" y="3538538"/>
          <p14:tracePt t="1129" x="5478463" y="3538538"/>
          <p14:tracePt t="1137" x="5461000" y="3538538"/>
          <p14:tracePt t="1146" x="5424488" y="3538538"/>
          <p14:tracePt t="1162" x="5414963" y="3538538"/>
          <p14:tracePt t="1169" x="5405438" y="3538538"/>
          <p14:tracePt t="1178" x="5378450" y="3529013"/>
          <p14:tracePt t="1202" x="5351463" y="3519488"/>
          <p14:tracePt t="1209" x="5341938" y="3511550"/>
          <p14:tracePt t="1219" x="5334000" y="3502025"/>
          <p14:tracePt t="1226" x="5324475" y="3502025"/>
          <p14:tracePt t="1235" x="5314950" y="3502025"/>
          <p14:tracePt t="1241" x="5297488" y="3492500"/>
          <p14:tracePt t="1252" x="5297488" y="3482975"/>
          <p14:tracePt t="1258" x="5287963" y="3475038"/>
          <p14:tracePt t="1265" x="5278438" y="3465513"/>
          <p14:tracePt t="1274" x="5268913" y="3455988"/>
          <p14:tracePt t="1289" x="5251450" y="3446463"/>
          <p14:tracePt t="1313" x="5241925" y="3438525"/>
          <p14:tracePt t="1322" x="5232400" y="3438525"/>
          <p14:tracePt t="1330" x="5232400" y="3429000"/>
          <p14:tracePt t="1338" x="5214938" y="3419475"/>
          <p14:tracePt t="1345" x="5178425" y="3411538"/>
          <p14:tracePt t="1354" x="5151438" y="3402013"/>
          <p14:tracePt t="1361" x="5141913" y="3392488"/>
          <p14:tracePt t="1369" x="5114925" y="3382963"/>
          <p14:tracePt t="1377" x="5086350" y="3375025"/>
          <p14:tracePt t="1386" x="5068888" y="3375025"/>
          <p14:tracePt t="1393" x="5049838" y="3365500"/>
          <p14:tracePt t="1402" x="5032375" y="3338513"/>
          <p14:tracePt t="1409" x="5022850" y="3338513"/>
          <p14:tracePt t="1419" x="5005388" y="3328988"/>
          <p14:tracePt t="1450" x="4986338" y="3328988"/>
          <p14:tracePt t="1466" x="4978400" y="3328988"/>
          <p14:tracePt t="1481" x="4978400" y="3319463"/>
          <p14:tracePt t="1489" x="4968875" y="3309938"/>
          <p14:tracePt t="1497" x="4959350" y="3302000"/>
          <p14:tracePt t="1505" x="4959350" y="3292475"/>
          <p14:tracePt t="1513" x="4941888" y="3273425"/>
          <p14:tracePt t="1523" x="4941888" y="3265488"/>
          <p14:tracePt t="1529" x="4941888" y="3255963"/>
          <p14:tracePt t="1537" x="4941888" y="3219450"/>
          <p14:tracePt t="1553" x="4941888" y="3200400"/>
          <p14:tracePt t="1561" x="4932363" y="3163888"/>
          <p14:tracePt t="1578" x="4922838" y="3155950"/>
          <p14:tracePt t="1739" x="4922838" y="3136900"/>
          <p14:tracePt t="1756" x="4922838" y="3127375"/>
          <p14:tracePt t="1761" x="4913313" y="3119438"/>
          <p14:tracePt t="1777" x="4913313" y="3100388"/>
          <p14:tracePt t="1793" x="4913313" y="3090863"/>
          <p14:tracePt t="1803" x="4895850" y="3073400"/>
          <p14:tracePt t="1818" x="4886325" y="3063875"/>
          <p14:tracePt t="1842" x="4886325" y="3054350"/>
          <p14:tracePt t="1866" x="4886325" y="3046413"/>
          <p14:tracePt t="1939" x="4886325" y="3036888"/>
          <p14:tracePt t="1971" x="4886325" y="3017838"/>
          <p14:tracePt t="1993" x="4886325" y="3009900"/>
          <p14:tracePt t="2003" x="4886325" y="3000375"/>
          <p14:tracePt t="2043" x="4886325" y="2973388"/>
          <p14:tracePt t="2054" x="4886325" y="2963863"/>
          <p14:tracePt t="2066" x="4868863" y="2936875"/>
          <p14:tracePt t="2073" x="4849813" y="2917825"/>
          <p14:tracePt t="2089" x="4822825" y="2909888"/>
          <p14:tracePt t="2097" x="4813300" y="2909888"/>
          <p14:tracePt t="2105" x="4795838" y="2900363"/>
          <p14:tracePt t="2113" x="4786313" y="2900363"/>
          <p14:tracePt t="2121" x="4759325" y="2890838"/>
          <p14:tracePt t="2137" x="4730750" y="2890838"/>
          <p14:tracePt t="2145" x="4713288" y="2873375"/>
          <p14:tracePt t="2161" x="4703763" y="2863850"/>
          <p14:tracePt t="2169" x="4686300" y="2863850"/>
          <p14:tracePt t="2177" x="4676775" y="2854325"/>
          <p14:tracePt t="2186" x="4667250" y="2854325"/>
          <p14:tracePt t="2194" x="4659313" y="2844800"/>
          <p14:tracePt t="2202" x="4649788" y="2844800"/>
          <p14:tracePt t="2209" x="4649788" y="2836863"/>
          <p14:tracePt t="2218" x="4640263" y="2827338"/>
          <p14:tracePt t="2225" x="4630738" y="2817813"/>
          <p14:tracePt t="2258" x="4622800" y="2808288"/>
          <p14:tracePt t="2395" x="4622800" y="2790825"/>
          <p14:tracePt t="2404" x="4622800" y="2771775"/>
          <p14:tracePt t="2410" x="4622800" y="2763838"/>
          <p14:tracePt t="2420" x="4622800" y="2744788"/>
          <p14:tracePt t="2427" x="4622800" y="2735263"/>
          <p14:tracePt t="2435" x="4622800" y="2708275"/>
          <p14:tracePt t="2452" x="4613275" y="2690813"/>
          <p14:tracePt t="2961" x="4603750" y="2681288"/>
          <p14:tracePt t="2969" x="4586288" y="2681288"/>
          <p14:tracePt t="2977" x="4557713" y="2681288"/>
          <p14:tracePt t="2986" x="4549775" y="2681288"/>
          <p14:tracePt t="2993" x="4540250" y="2681288"/>
          <p14:tracePt t="3003" x="4521200" y="2681288"/>
          <p14:tracePt t="3009" x="4503738" y="2681288"/>
          <p14:tracePt t="3019" x="4467225" y="2681288"/>
          <p14:tracePt t="3036" x="4457700" y="2681288"/>
          <p14:tracePt t="3041" x="4448175" y="2681288"/>
          <p14:tracePt t="3053" x="4430713" y="2681288"/>
          <p14:tracePt t="3057" x="4421188" y="2681288"/>
          <p14:tracePt t="3073" x="4413250" y="2681288"/>
          <p14:tracePt t="3105" x="4403725" y="2681288"/>
          <p14:tracePt t="3169" x="4403725" y="2671763"/>
          <p14:tracePt t="3572" x="4403725" y="2662238"/>
          <p14:tracePt t="3587" x="4403725" y="2654300"/>
          <p14:tracePt t="3626" x="4403725" y="2644775"/>
          <p14:tracePt t="3634" x="4413250" y="2635250"/>
          <p14:tracePt t="3715" x="4413250" y="2625725"/>
          <p14:tracePt t="5945" x="4403725" y="2617788"/>
          <p14:tracePt t="6330" x="4403725" y="2608263"/>
          <p14:tracePt t="6353" x="4394200" y="2608263"/>
          <p14:tracePt t="6378" x="4384675" y="2608263"/>
          <p14:tracePt t="6741" x="4367213" y="2617788"/>
          <p14:tracePt t="6750" x="4357688" y="2625725"/>
          <p14:tracePt t="6762" x="4348163" y="2625725"/>
          <p14:tracePt t="6771" x="4340225" y="2635250"/>
          <p14:tracePt t="6858" x="4330700" y="2635250"/>
          <p14:tracePt t="6866" x="4330700" y="2625725"/>
          <p14:tracePt t="6874" x="4321175" y="2617788"/>
          <p14:tracePt t="6882" x="4321175" y="2608263"/>
          <p14:tracePt t="6898" x="4311650" y="2589213"/>
          <p14:tracePt t="6905" x="4294188" y="2562225"/>
          <p14:tracePt t="6929" x="4284663" y="2562225"/>
          <p14:tracePt t="7116" x="4267200" y="2562225"/>
          <p14:tracePt t="7139" x="4257675" y="2562225"/>
          <p14:tracePt t="7154" x="4248150" y="2562225"/>
          <p14:tracePt t="7162" x="4238625" y="2562225"/>
          <p14:tracePt t="7169" x="4230688" y="2562225"/>
          <p14:tracePt t="7178" x="4211638" y="2562225"/>
          <p14:tracePt t="7190" x="4184650" y="2581275"/>
          <p14:tracePt t="7195" x="4157663" y="2598738"/>
          <p14:tracePt t="7206" x="4148138" y="2608263"/>
          <p14:tracePt t="7210" x="4121150" y="2608263"/>
          <p14:tracePt t="7219" x="4102100" y="2625725"/>
          <p14:tracePt t="7226" x="4084638" y="2635250"/>
          <p14:tracePt t="7235" x="4065588" y="2635250"/>
          <p14:tracePt t="7242" x="4057650" y="2644775"/>
          <p14:tracePt t="7252" x="4029075" y="2654300"/>
          <p14:tracePt t="7273" x="4021138" y="2654300"/>
          <p14:tracePt t="7282" x="4002088" y="2654300"/>
          <p14:tracePt t="7290" x="3992563" y="2654300"/>
          <p14:tracePt t="7314" x="3984625" y="2654300"/>
          <p14:tracePt t="7355" x="3975100" y="2654300"/>
          <p14:tracePt t="7430" x="3975100" y="2644775"/>
          <p14:tracePt t="7461" x="3975100" y="2635250"/>
          <p14:tracePt t="7476" x="3975100" y="2625725"/>
          <p14:tracePt t="7497" x="3975100" y="2617788"/>
          <p14:tracePt t="7537" x="3975100" y="2608263"/>
          <p14:tracePt t="7562" x="3975100" y="2598738"/>
          <p14:tracePt t="7570" x="3975100" y="2589213"/>
          <p14:tracePt t="7578" x="3975100" y="2581275"/>
          <p14:tracePt t="7586" x="3975100" y="2562225"/>
          <p14:tracePt t="7594" x="3975100" y="2554288"/>
          <p14:tracePt t="7609" x="3975100" y="2544763"/>
          <p14:tracePt t="7619" x="3975100" y="2535238"/>
          <p14:tracePt t="7626" x="3975100" y="2525713"/>
          <p14:tracePt t="7642" x="3975100" y="2517775"/>
          <p14:tracePt t="7739" x="3975100" y="2508250"/>
          <p14:tracePt t="8611" x="3975100" y="2498725"/>
          <p14:tracePt t="9403" x="3975100" y="2489200"/>
          <p14:tracePt t="9413" x="3975100" y="2481263"/>
          <p14:tracePt t="9421" x="3984625" y="2471738"/>
          <p14:tracePt t="9434" x="3992563" y="2462213"/>
          <p14:tracePt t="9553" x="4002088" y="2452688"/>
          <p14:tracePt t="9593" x="4021138" y="2452688"/>
          <p14:tracePt t="9601" x="4038600" y="2435225"/>
          <p14:tracePt t="9625" x="4048125" y="2425700"/>
          <p14:tracePt t="9634" x="4065588" y="2425700"/>
          <p14:tracePt t="9657" x="4075113" y="2425700"/>
          <p14:tracePt t="9666" x="4102100" y="2425700"/>
          <p14:tracePt t="9673" x="4111625" y="2416175"/>
          <p14:tracePt t="9682" x="4121150" y="2416175"/>
          <p14:tracePt t="9690" x="4157663" y="2408238"/>
          <p14:tracePt t="9706" x="4165600" y="2408238"/>
          <p14:tracePt t="9713" x="4184650" y="2389188"/>
          <p14:tracePt t="9730" x="4194175" y="2379663"/>
          <p14:tracePt t="9738" x="4202113" y="2379663"/>
          <p14:tracePt t="9745" x="4211638" y="2379663"/>
          <p14:tracePt t="9753" x="4221163" y="2379663"/>
          <p14:tracePt t="9761" x="4230688" y="2379663"/>
          <p14:tracePt t="9906" x="4211638" y="2389188"/>
          <p14:tracePt t="9914" x="4194175" y="2398713"/>
          <p14:tracePt t="9930" x="4175125" y="2408238"/>
          <p14:tracePt t="9938" x="4157663" y="2408238"/>
          <p14:tracePt t="9946" x="4148138" y="2408238"/>
          <p14:tracePt t="9954" x="4121150" y="2425700"/>
          <p14:tracePt t="9962" x="4102100" y="2435225"/>
          <p14:tracePt t="9969" x="4075113" y="2435225"/>
          <p14:tracePt t="9978" x="4065588" y="2444750"/>
          <p14:tracePt t="9986" x="4048125" y="2444750"/>
          <p14:tracePt t="9994" x="4029075" y="2452688"/>
          <p14:tracePt t="10001" x="4011613" y="2452688"/>
          <p14:tracePt t="10010" x="3965575" y="2481263"/>
          <p14:tracePt t="10026" x="3956050" y="2481263"/>
          <p14:tracePt t="10035" x="3919538" y="2481263"/>
          <p14:tracePt t="10042" x="3892550" y="2481263"/>
          <p14:tracePt t="10052" x="3865563" y="2481263"/>
          <p14:tracePt t="10057" x="3819525" y="2481263"/>
          <p14:tracePt t="10069" x="3802063" y="2481263"/>
          <p14:tracePt t="10073" x="3765550" y="2481263"/>
          <p14:tracePt t="10085" x="3709988" y="2481263"/>
          <p14:tracePt t="10090" x="3673475" y="2481263"/>
          <p14:tracePt t="10098" x="3656013" y="2481263"/>
          <p14:tracePt t="10106" x="3609975" y="2481263"/>
          <p14:tracePt t="10114" x="3582988" y="2481263"/>
          <p14:tracePt t="10121" x="3563938" y="2481263"/>
          <p14:tracePt t="10129" x="3536950" y="2471738"/>
          <p14:tracePt t="10137" x="3500438" y="2452688"/>
          <p14:tracePt t="10145" x="3473450" y="2435225"/>
          <p14:tracePt t="10161" x="3463925" y="2425700"/>
          <p14:tracePt t="10177" x="3455988" y="2416175"/>
          <p14:tracePt t="10193" x="3436938" y="2416175"/>
          <p14:tracePt t="10202" x="3436938" y="2408238"/>
          <p14:tracePt t="10209" x="3419475" y="2389188"/>
          <p14:tracePt t="10218" x="3409950" y="2379663"/>
          <p14:tracePt t="10235" x="3382963" y="2352675"/>
          <p14:tracePt t="10241" x="3363913" y="2335213"/>
          <p14:tracePt t="10252" x="3317875" y="2289175"/>
          <p14:tracePt t="10258" x="3254375" y="2270125"/>
          <p14:tracePt t="10268" x="3208338" y="2262188"/>
          <p14:tracePt t="10273" x="3144838" y="2225675"/>
          <p14:tracePt t="10285" x="3071813" y="2197100"/>
          <p14:tracePt t="10289" x="3008313" y="2160588"/>
          <p14:tracePt t="10297" x="2962275" y="2160588"/>
          <p14:tracePt t="10305" x="2935288" y="2152650"/>
          <p14:tracePt t="10314" x="2917825" y="2143125"/>
          <p14:tracePt t="10322" x="2908300" y="2143125"/>
          <p14:tracePt t="10329" x="2889250" y="2143125"/>
          <p14:tracePt t="10354" x="2881313" y="2143125"/>
          <p14:tracePt t="10362" x="2871788" y="2143125"/>
          <p14:tracePt t="10370" x="2835275" y="2143125"/>
          <p14:tracePt t="10378" x="2817813" y="2143125"/>
          <p14:tracePt t="10385" x="2789238" y="2143125"/>
          <p14:tracePt t="10394" x="2752725" y="2143125"/>
          <p14:tracePt t="10402" x="2708275" y="2116138"/>
          <p14:tracePt t="10409" x="2679700" y="2116138"/>
          <p14:tracePt t="10418" x="2625725" y="2106613"/>
          <p14:tracePt t="10427" x="2562225" y="2106613"/>
          <p14:tracePt t="10435" x="2525713" y="2097088"/>
          <p14:tracePt t="10442" x="2479675" y="2089150"/>
          <p14:tracePt t="10451" x="2462213" y="2070100"/>
          <p14:tracePt t="10458" x="2416175" y="2060575"/>
          <p14:tracePt t="10467" x="2397125" y="2060575"/>
          <p14:tracePt t="10473" x="2360613" y="2043113"/>
          <p14:tracePt t="10484" x="2316163" y="2033588"/>
          <p14:tracePt t="10489" x="2270125" y="2016125"/>
          <p14:tracePt t="10497" x="2251075" y="2006600"/>
          <p14:tracePt t="10505" x="2224088" y="2006600"/>
          <p14:tracePt t="10513" x="2206625" y="1997075"/>
          <p14:tracePt t="10521" x="2187575" y="1987550"/>
          <p14:tracePt t="10529" x="2170113" y="1979613"/>
          <p14:tracePt t="10537" x="2160588" y="1970088"/>
          <p14:tracePt t="10553" x="2160588" y="1960563"/>
          <p14:tracePt t="10561" x="2151063" y="1951038"/>
          <p14:tracePt t="10577" x="2151063" y="1933575"/>
          <p14:tracePt t="10586" x="2151063" y="1924050"/>
          <p14:tracePt t="10602" x="2143125" y="1914525"/>
          <p14:tracePt t="10609" x="2133600" y="1906588"/>
          <p14:tracePt t="10618" x="2133600" y="1897063"/>
          <p14:tracePt t="10625" x="2133600" y="1887538"/>
          <p14:tracePt t="10635" x="2124075" y="1878013"/>
          <p14:tracePt t="10651" x="2114550" y="1860550"/>
          <p14:tracePt t="10658" x="2114550" y="1851025"/>
          <p14:tracePt t="10668" x="2106613" y="1841500"/>
          <p14:tracePt t="10685" x="2106613" y="1833563"/>
          <p14:tracePt t="10722" x="2097088" y="1824038"/>
          <p14:tracePt t="10746" x="2087563" y="1824038"/>
          <p14:tracePt t="10762" x="2078038" y="1824038"/>
          <p14:tracePt t="10787" x="2070100" y="1804988"/>
          <p14:tracePt t="10812" x="2060575" y="1804988"/>
          <p14:tracePt t="10826" x="2051050" y="1804988"/>
          <p14:tracePt t="11003" x="2041525" y="1804988"/>
          <p14:tracePt t="11027" x="2033588" y="1804988"/>
          <p14:tracePt t="11037" x="2033588" y="1841500"/>
          <p14:tracePt t="11045" x="2033588" y="1870075"/>
          <p14:tracePt t="11053" x="2033588" y="1906588"/>
          <p14:tracePt t="11058" x="2033588" y="1960563"/>
          <p14:tracePt t="11069" x="2024063" y="2016125"/>
          <p14:tracePt t="11074" x="2024063" y="2060575"/>
          <p14:tracePt t="11086" x="1997075" y="2125663"/>
          <p14:tracePt t="11091" x="1987550" y="2170113"/>
          <p14:tracePt t="11108" x="1978025" y="2233613"/>
          <p14:tracePt t="11114" x="1978025" y="2289175"/>
          <p14:tracePt t="11122" x="1968500" y="2306638"/>
          <p14:tracePt t="11130" x="1968500" y="2325688"/>
          <p14:tracePt t="11137" x="1968500" y="2335213"/>
          <p14:tracePt t="11145" x="1968500" y="2352675"/>
          <p14:tracePt t="11153" x="1968500" y="2362200"/>
          <p14:tracePt t="11161" x="1968500" y="2371725"/>
          <p14:tracePt t="11170" x="1968500" y="2379663"/>
          <p14:tracePt t="11186" x="1968500" y="2398713"/>
          <p14:tracePt t="11193" x="1968500" y="2408238"/>
          <p14:tracePt t="11210" x="1968500" y="2416175"/>
          <p14:tracePt t="11218" x="1951038" y="2435225"/>
          <p14:tracePt t="11225" x="1951038" y="2444750"/>
          <p14:tracePt t="11235" x="1951038" y="2452688"/>
          <p14:tracePt t="11241" x="1941513" y="2471738"/>
          <p14:tracePt t="11251" x="1941513" y="2489200"/>
          <p14:tracePt t="11258" x="1941513" y="2498725"/>
          <p14:tracePt t="11274" x="1931988" y="2508250"/>
          <p14:tracePt t="11306" x="1931988" y="2517775"/>
          <p14:tracePt t="11700" x="1941513" y="2508250"/>
          <p14:tracePt t="11715" x="1941513" y="2498725"/>
          <p14:tracePt t="11746" x="1951038" y="2489200"/>
          <p14:tracePt t="11786" x="1951038" y="2481263"/>
          <p14:tracePt t="11803" x="1951038" y="2471738"/>
          <p14:tracePt t="11834" x="1951038" y="2462213"/>
          <p14:tracePt t="11850" x="1960563" y="2462213"/>
          <p14:tracePt t="12027" x="1960563" y="2452688"/>
          <p14:tracePt t="12037" x="1968500" y="2444750"/>
          <p14:tracePt t="12074" x="1987550" y="2435225"/>
          <p14:tracePt t="12171" x="1997075" y="2416175"/>
          <p14:tracePt t="12308" x="2005013" y="2408238"/>
          <p14:tracePt t="12323" x="2014538" y="2408238"/>
          <p14:tracePt t="12338" x="2024063" y="2398713"/>
          <p14:tracePt t="12419" x="2033588" y="2389188"/>
          <p14:tracePt t="12442" x="2041525" y="2389188"/>
          <p14:tracePt t="12450" x="2051050" y="2379663"/>
          <p14:tracePt t="12460" x="2070100" y="2371725"/>
          <p14:tracePt t="12499" x="2078038" y="2362200"/>
          <p14:tracePt t="12563" x="2078038" y="2371725"/>
          <p14:tracePt t="12573" x="2078038" y="2389188"/>
          <p14:tracePt t="12580" x="2078038" y="2425700"/>
          <p14:tracePt t="12588" x="2078038" y="2435225"/>
          <p14:tracePt t="12593" x="2078038" y="2462213"/>
          <p14:tracePt t="12602" x="2078038" y="2481263"/>
          <p14:tracePt t="12610" x="2078038" y="2517775"/>
          <p14:tracePt t="12618" x="2078038" y="2562225"/>
          <p14:tracePt t="12625" x="2078038" y="2598738"/>
          <p14:tracePt t="12634" x="2078038" y="2625725"/>
          <p14:tracePt t="12641" x="2078038" y="2681288"/>
          <p14:tracePt t="12652" x="2078038" y="2727325"/>
          <p14:tracePt t="12657" x="2078038" y="2781300"/>
          <p14:tracePt t="12668" x="2078038" y="2836863"/>
          <p14:tracePt t="12674" x="2078038" y="2881313"/>
          <p14:tracePt t="12685" x="2078038" y="2917825"/>
          <p14:tracePt t="12690" x="2078038" y="2946400"/>
          <p14:tracePt t="12698" x="2078038" y="2973388"/>
          <p14:tracePt t="12706" x="2078038" y="2982913"/>
          <p14:tracePt t="12714" x="2078038" y="2990850"/>
          <p14:tracePt t="12875" x="2078038" y="2982913"/>
          <p14:tracePt t="12897" x="2078038" y="2973388"/>
          <p14:tracePt t="12913" x="2078038" y="2946400"/>
          <p14:tracePt t="12921" x="2078038" y="2936875"/>
          <p14:tracePt t="12929" x="2078038" y="2927350"/>
          <p14:tracePt t="12937" x="2078038" y="2909888"/>
          <p14:tracePt t="12945" x="2078038" y="2900363"/>
          <p14:tracePt t="12961" x="2078038" y="2873375"/>
          <p14:tracePt t="12969" x="2078038" y="2854325"/>
          <p14:tracePt t="12977" x="2078038" y="2844800"/>
          <p14:tracePt t="12985" x="2078038" y="2817813"/>
          <p14:tracePt t="12994" x="2078038" y="2800350"/>
          <p14:tracePt t="13002" x="2078038" y="2771775"/>
          <p14:tracePt t="13009" x="2078038" y="2727325"/>
          <p14:tracePt t="13018" x="2078038" y="2698750"/>
          <p14:tracePt t="13025" x="2078038" y="2671763"/>
          <p14:tracePt t="13034" x="2078038" y="2617788"/>
          <p14:tracePt t="13041" x="2078038" y="2581275"/>
          <p14:tracePt t="13052" x="2078038" y="2544763"/>
          <p14:tracePt t="13057" x="2078038" y="2508250"/>
          <p14:tracePt t="13067" x="2078038" y="2452688"/>
          <p14:tracePt t="13073" x="2078038" y="2408238"/>
          <p14:tracePt t="13084" x="2078038" y="2371725"/>
          <p14:tracePt t="13089" x="2087563" y="2343150"/>
          <p14:tracePt t="13098" x="2087563" y="2289175"/>
          <p14:tracePt t="13106" x="2106613" y="2243138"/>
          <p14:tracePt t="13113" x="2124075" y="2179638"/>
          <p14:tracePt t="13121" x="2133600" y="2143125"/>
          <p14:tracePt t="13129" x="2133600" y="2079625"/>
          <p14:tracePt t="13137" x="2143125" y="2052638"/>
          <p14:tracePt t="13145" x="2143125" y="2016125"/>
          <p14:tracePt t="13153" x="2160588" y="1970088"/>
          <p14:tracePt t="13161" x="2160588" y="1943100"/>
          <p14:tracePt t="13169" x="2187575" y="1897063"/>
          <p14:tracePt t="13177" x="2187575" y="1870075"/>
          <p14:tracePt t="13185" x="2187575" y="1833563"/>
          <p14:tracePt t="13193" x="2197100" y="1797050"/>
          <p14:tracePt t="13202" x="2197100" y="1778000"/>
          <p14:tracePt t="13209" x="2214563" y="1731963"/>
          <p14:tracePt t="13218" x="2224088" y="1704975"/>
          <p14:tracePt t="13225" x="2224088" y="1687513"/>
          <p14:tracePt t="13234" x="2224088" y="1677988"/>
          <p14:tracePt t="13241" x="2224088" y="1660525"/>
          <p14:tracePt t="13251" x="2224088" y="1641475"/>
          <p14:tracePt t="13267" x="2233613" y="1631950"/>
          <p14:tracePt t="13533" x="2233613" y="1641475"/>
          <p14:tracePt t="13541" x="2233613" y="1687513"/>
          <p14:tracePt t="13549" x="2233613" y="1724025"/>
          <p14:tracePt t="13558" x="2233613" y="1778000"/>
          <p14:tracePt t="13562" x="2233613" y="1824038"/>
          <p14:tracePt t="13570" x="2233613" y="1878013"/>
          <p14:tracePt t="13578" x="2233613" y="1933575"/>
          <p14:tracePt t="13587" x="2233613" y="1987550"/>
          <p14:tracePt t="13593" x="2233613" y="2016125"/>
          <p14:tracePt t="13602" x="2233613" y="2060575"/>
          <p14:tracePt t="13610" x="2233613" y="2089150"/>
          <p14:tracePt t="13618" x="2233613" y="2106613"/>
          <p14:tracePt t="13625" x="2233613" y="2133600"/>
          <p14:tracePt t="13634" x="2233613" y="2143125"/>
          <p14:tracePt t="13642" x="2233613" y="2152650"/>
          <p14:tracePt t="13657" x="2233613" y="2160588"/>
          <p14:tracePt t="13740" x="2233613" y="2189163"/>
          <p14:tracePt t="13759" x="2233613" y="2197100"/>
          <p14:tracePt t="13769" x="2233613" y="2216150"/>
          <p14:tracePt t="13774" x="2233613" y="2233613"/>
          <p14:tracePt t="13779" x="2233613" y="2262188"/>
          <p14:tracePt t="13785" x="2233613" y="2279650"/>
          <p14:tracePt t="13794" x="2233613" y="2325688"/>
          <p14:tracePt t="13802" x="2233613" y="2343150"/>
          <p14:tracePt t="13810" x="2233613" y="2371725"/>
          <p14:tracePt t="13818" x="2233613" y="2408238"/>
          <p14:tracePt t="13826" x="2233613" y="2435225"/>
          <p14:tracePt t="13835" x="2233613" y="2452688"/>
          <p14:tracePt t="13842" x="2233613" y="2471738"/>
          <p14:tracePt t="13852" x="2233613" y="2489200"/>
          <p14:tracePt t="13858" x="2233613" y="2508250"/>
          <p14:tracePt t="13868" x="2233613" y="2517775"/>
          <p14:tracePt t="13887" x="2233613" y="2554288"/>
          <p14:tracePt t="13898" x="2233613" y="2562225"/>
          <p14:tracePt t="13914" x="2233613" y="2581275"/>
          <p14:tracePt t="13921" x="2233613" y="2589213"/>
          <p14:tracePt t="13929" x="2233613" y="2598738"/>
          <p14:tracePt t="13937" x="2233613" y="2608263"/>
          <p14:tracePt t="13945" x="2233613" y="2635250"/>
          <p14:tracePt t="13954" x="2233613" y="2654300"/>
          <p14:tracePt t="13961" x="2233613" y="2681288"/>
          <p14:tracePt t="13969" x="2233613" y="2717800"/>
          <p14:tracePt t="13977" x="2233613" y="2735263"/>
          <p14:tracePt t="13985" x="2233613" y="2781300"/>
          <p14:tracePt t="13993" x="2233613" y="2800350"/>
          <p14:tracePt t="14001" x="2233613" y="2827338"/>
          <p14:tracePt t="14009" x="2233613" y="2844800"/>
          <p14:tracePt t="14018" x="2233613" y="2873375"/>
          <p14:tracePt t="14025" x="2233613" y="2881313"/>
          <p14:tracePt t="14034" x="2233613" y="2909888"/>
          <p14:tracePt t="14053" x="2233613" y="2927350"/>
          <p14:tracePt t="14057" x="2233613" y="2946400"/>
          <p14:tracePt t="14073" x="2233613" y="2954338"/>
          <p14:tracePt t="14179" x="2233613" y="2963863"/>
          <p14:tracePt t="14188" x="2233613" y="2973388"/>
          <p14:tracePt t="14203" x="2233613" y="2990850"/>
          <p14:tracePt t="14219" x="2233613" y="3000375"/>
          <p14:tracePt t="14234" x="2233613" y="3009900"/>
          <p14:tracePt t="14250" x="2233613" y="3027363"/>
          <p14:tracePt t="14266" x="2233613" y="3036888"/>
          <p14:tracePt t="14379" x="2233613" y="3046413"/>
          <p14:tracePt t="14412" x="2233613" y="3073400"/>
          <p14:tracePt t="14429" x="2233613" y="3090863"/>
          <p14:tracePt t="14436" x="2224088" y="3090863"/>
          <p14:tracePt t="14443" x="2224088" y="3119438"/>
          <p14:tracePt t="14451" x="2214563" y="3136900"/>
          <p14:tracePt t="14458" x="2206625" y="3173413"/>
          <p14:tracePt t="14467" x="2206625" y="3182938"/>
          <p14:tracePt t="14475" x="2206625" y="3200400"/>
          <p14:tracePt t="14484" x="2206625" y="3219450"/>
          <p14:tracePt t="14489" x="2206625" y="3255963"/>
          <p14:tracePt t="14506" x="2206625" y="3265488"/>
          <p14:tracePt t="14516" x="2197100" y="3282950"/>
          <p14:tracePt t="14532" x="2197100" y="3292475"/>
          <p14:tracePt t="14562" x="2197100" y="3302000"/>
          <p14:tracePt t="14594" x="2197100" y="3309938"/>
          <p14:tracePt t="14609" x="2197100" y="3319463"/>
          <p14:tracePt t="14625" x="2197100" y="3328988"/>
          <p14:tracePt t="14633" x="2197100" y="3338513"/>
          <p14:tracePt t="14641" x="2197100" y="3346450"/>
          <p14:tracePt t="14651" x="2179638" y="3365500"/>
          <p14:tracePt t="14657" x="2179638" y="3375025"/>
          <p14:tracePt t="14667" x="2179638" y="3382963"/>
          <p14:tracePt t="14673" x="2170113" y="3392488"/>
          <p14:tracePt t="14962" x="2170113" y="3411538"/>
          <p14:tracePt t="14978" x="2170113" y="3419475"/>
          <p14:tracePt t="14994" x="2170113" y="3429000"/>
          <p14:tracePt t="15019" x="2170113" y="3438525"/>
          <p14:tracePt t="15050" x="2170113" y="3455988"/>
          <p14:tracePt t="15085" x="2170113" y="3465513"/>
          <p14:tracePt t="15089" x="2160588" y="3475038"/>
          <p14:tracePt t="15099" x="2160588" y="3492500"/>
          <p14:tracePt t="15113" x="2160588" y="3502025"/>
          <p14:tracePt t="15137" x="2160588" y="3511550"/>
          <p14:tracePt t="15339" x="2160588" y="3502025"/>
          <p14:tracePt t="15355" x="2160588" y="3482975"/>
          <p14:tracePt t="15362" x="2160588" y="3475038"/>
          <p14:tracePt t="15434" x="2160588" y="3465513"/>
          <p14:tracePt t="16204" x="2179638" y="3465513"/>
          <p14:tracePt t="16213" x="2179638" y="3455988"/>
          <p14:tracePt t="16221" x="2187575" y="3429000"/>
          <p14:tracePt t="16226" x="2197100" y="3419475"/>
          <p14:tracePt t="16234" x="2214563" y="3402013"/>
          <p14:tracePt t="16242" x="2224088" y="3382963"/>
          <p14:tracePt t="16251" x="2224088" y="3375025"/>
          <p14:tracePt t="16258" x="2233613" y="3365500"/>
          <p14:tracePt t="16274" x="2243138" y="3338513"/>
          <p14:tracePt t="16364" x="2251075" y="3319463"/>
          <p14:tracePt t="16379" x="2260600" y="3309938"/>
          <p14:tracePt t="16388" x="2270125" y="3309938"/>
          <p14:tracePt t="16402" x="2270125" y="3302000"/>
          <p14:tracePt t="16409" x="2279650" y="3292475"/>
          <p14:tracePt t="16563" x="2279650" y="3302000"/>
          <p14:tracePt t="16574" x="2297113" y="3319463"/>
          <p14:tracePt t="16586" x="2297113" y="3338513"/>
          <p14:tracePt t="16594" x="2297113" y="3346450"/>
          <p14:tracePt t="16601" x="2306638" y="3355975"/>
          <p14:tracePt t="16811" x="2316163" y="3355975"/>
          <p14:tracePt t="16822" x="2324100" y="3338513"/>
          <p14:tracePt t="16850" x="2324100" y="3328988"/>
          <p14:tracePt t="16987" x="2324100" y="3309938"/>
          <p14:tracePt t="17187" x="2324100" y="3302000"/>
          <p14:tracePt t="17235" x="2324100" y="3292475"/>
          <p14:tracePt t="17515" x="2333625" y="3282950"/>
          <p14:tracePt t="17603" x="2343150" y="3282950"/>
          <p14:tracePt t="17619" x="2360613" y="3273425"/>
          <p14:tracePt t="17772" x="2360613" y="3265488"/>
          <p14:tracePt t="17781" x="2379663" y="3265488"/>
          <p14:tracePt t="17792" x="2389188" y="3255963"/>
          <p14:tracePt t="17806" x="2416175" y="3255963"/>
          <p14:tracePt t="17810" x="2425700" y="3255963"/>
          <p14:tracePt t="17820" x="2433638" y="3246438"/>
          <p14:tracePt t="17826" x="2443163" y="3246438"/>
          <p14:tracePt t="17836" x="2443163" y="3236913"/>
          <p14:tracePt t="17852" x="2452688" y="3236913"/>
          <p14:tracePt t="17858" x="2462213" y="3228975"/>
          <p14:tracePt t="17868" x="2470150" y="3219450"/>
          <p14:tracePt t="19435" x="2470150" y="3209925"/>
          <p14:tracePt t="19446" x="2516188" y="3209925"/>
          <p14:tracePt t="19452" x="2606675" y="3209925"/>
          <p14:tracePt t="19458" x="2735263" y="3200400"/>
          <p14:tracePt t="19467" x="2881313" y="3200400"/>
          <p14:tracePt t="19474" x="3063875" y="3200400"/>
          <p14:tracePt t="19484" x="3208338" y="3200400"/>
          <p14:tracePt t="19490" x="3373438" y="3200400"/>
          <p14:tracePt t="19502" x="3519488" y="3200400"/>
          <p14:tracePt t="19505" x="3665538" y="3200400"/>
          <p14:tracePt t="19513" x="3810000" y="3200400"/>
          <p14:tracePt t="19521" x="3956050" y="3200400"/>
          <p14:tracePt t="19529" x="4102100" y="3200400"/>
          <p14:tracePt t="19538" x="4230688" y="3200400"/>
          <p14:tracePt t="19545" x="4340225" y="3200400"/>
          <p14:tracePt t="19553" x="4448175" y="3200400"/>
          <p14:tracePt t="19561" x="4521200" y="3200400"/>
          <p14:tracePt t="19569" x="4576763" y="3200400"/>
          <p14:tracePt t="19577" x="4649788" y="3200400"/>
          <p14:tracePt t="19585" x="4695825" y="3200400"/>
          <p14:tracePt t="19593" x="4749800" y="3200400"/>
          <p14:tracePt t="19601" x="4786313" y="3200400"/>
          <p14:tracePt t="19610" x="4840288" y="3200400"/>
          <p14:tracePt t="19617" x="4886325" y="3200400"/>
          <p14:tracePt t="19625" x="4905375" y="3200400"/>
          <p14:tracePt t="19634" x="4941888" y="3200400"/>
          <p14:tracePt t="19641" x="4959350" y="3200400"/>
          <p14:tracePt t="19650" x="4978400" y="3200400"/>
          <p14:tracePt t="19657" x="4995863" y="3192463"/>
          <p14:tracePt t="19667" x="5005388" y="3192463"/>
          <p14:tracePt t="19673" x="5022850" y="3173413"/>
          <p14:tracePt t="19683" x="5032375" y="3173413"/>
          <p14:tracePt t="19689" x="5041900" y="3173413"/>
          <p14:tracePt t="19700" x="5086350" y="3163888"/>
          <p14:tracePt t="19706" x="5114925" y="3155950"/>
          <p14:tracePt t="19714" x="5151438" y="3155950"/>
          <p14:tracePt t="19721" x="5205413" y="3136900"/>
          <p14:tracePt t="19729" x="5241925" y="3136900"/>
          <p14:tracePt t="19737" x="5314950" y="3119438"/>
          <p14:tracePt t="19745" x="5341938" y="3119438"/>
          <p14:tracePt t="19754" x="5397500" y="3109913"/>
          <p14:tracePt t="19761" x="5461000" y="3090863"/>
          <p14:tracePt t="19769" x="5507038" y="3082925"/>
          <p14:tracePt t="19777" x="5551488" y="3046413"/>
          <p14:tracePt t="19785" x="5616575" y="3017838"/>
          <p14:tracePt t="19793" x="5707063" y="2982913"/>
          <p14:tracePt t="19802" x="5770563" y="2954338"/>
          <p14:tracePt t="19810" x="5853113" y="2917825"/>
          <p14:tracePt t="19818" x="5962650" y="2890838"/>
          <p14:tracePt t="19825" x="6035675" y="2836863"/>
          <p14:tracePt t="19834" x="6108700" y="2790825"/>
          <p14:tracePt t="19841" x="6208713" y="2754313"/>
          <p14:tracePt t="19850" x="6254750" y="2727325"/>
          <p14:tracePt t="19857" x="6299200" y="2690813"/>
          <p14:tracePt t="19868" x="6318250" y="2671763"/>
          <p14:tracePt t="19885" x="6345238" y="2654300"/>
          <p14:tracePt t="19889" x="6354763" y="2654300"/>
          <p14:tracePt t="19913" x="6354763" y="2644775"/>
          <p14:tracePt t="20026" x="6354763" y="2635250"/>
          <p14:tracePt t="20074" x="6345238" y="2635250"/>
          <p14:tracePt t="20090" x="6335713" y="2644775"/>
          <p14:tracePt t="20219" x="6335713" y="2635250"/>
          <p14:tracePt t="20228" x="6335713" y="2625725"/>
          <p14:tracePt t="20235" x="6335713" y="2617788"/>
          <p14:tracePt t="20242" x="6335713" y="2598738"/>
          <p14:tracePt t="20258" x="6335713" y="2581275"/>
          <p14:tracePt t="20267" x="6335713" y="2562225"/>
          <p14:tracePt t="20274" x="6335713" y="2554288"/>
          <p14:tracePt t="20283" x="6335713" y="2535238"/>
          <p14:tracePt t="20289" x="6335713" y="2517775"/>
          <p14:tracePt t="20300" x="6335713" y="2508250"/>
          <p14:tracePt t="20322" x="6335713" y="2498725"/>
          <p14:tracePt t="20346" x="6335713" y="2481263"/>
          <p14:tracePt t="20891" x="6335713" y="2498725"/>
          <p14:tracePt t="20899" x="6335713" y="2517775"/>
          <p14:tracePt t="20905" x="6335713" y="2554288"/>
          <p14:tracePt t="20917" x="6354763" y="2571750"/>
          <p14:tracePt t="20922" x="6362700" y="2617788"/>
          <p14:tracePt t="20929" x="6372225" y="2671763"/>
          <p14:tracePt t="20938" x="6372225" y="2717800"/>
          <p14:tracePt t="20946" x="6391275" y="2754313"/>
          <p14:tracePt t="20954" x="6391275" y="2817813"/>
          <p14:tracePt t="20961" x="6408738" y="2863850"/>
          <p14:tracePt t="20969" x="6408738" y="2890838"/>
          <p14:tracePt t="20977" x="6408738" y="2927350"/>
          <p14:tracePt t="20985" x="6418263" y="2973388"/>
          <p14:tracePt t="20993" x="6427788" y="3027363"/>
          <p14:tracePt t="21001" x="6427788" y="3046413"/>
          <p14:tracePt t="21009" x="6445250" y="3090863"/>
          <p14:tracePt t="21018" x="6464300" y="3155950"/>
          <p14:tracePt t="21025" x="6464300" y="3192463"/>
          <p14:tracePt t="21034" x="6472238" y="3219450"/>
          <p14:tracePt t="21041" x="6472238" y="3265488"/>
          <p14:tracePt t="21050" x="6472238" y="3302000"/>
          <p14:tracePt t="21058" x="6481763" y="3319463"/>
          <p14:tracePt t="21067" x="6481763" y="3365500"/>
          <p14:tracePt t="21074" x="6481763" y="3382963"/>
          <p14:tracePt t="21083" x="6500813" y="3402013"/>
          <p14:tracePt t="21089" x="6500813" y="3411538"/>
          <p14:tracePt t="21100" x="6500813" y="3419475"/>
          <p14:tracePt t="21122" x="6500813" y="3429000"/>
          <p14:tracePt t="21130" x="6500813" y="3438525"/>
          <p14:tracePt t="21138" x="6500813" y="3446463"/>
          <p14:tracePt t="21153" x="6500813" y="3455988"/>
          <p14:tracePt t="21162" x="6500813" y="3475038"/>
          <p14:tracePt t="21170" x="6500813" y="3482975"/>
          <p14:tracePt t="21186" x="6500813" y="3492500"/>
          <p14:tracePt t="21193" x="6500813" y="3511550"/>
          <p14:tracePt t="21201" x="6491288" y="3529013"/>
          <p14:tracePt t="21209" x="6491288" y="3538538"/>
          <p14:tracePt t="21217" x="6491288" y="3556000"/>
          <p14:tracePt t="21225" x="6491288" y="3565525"/>
          <p14:tracePt t="21250" x="6491288" y="3575050"/>
          <p14:tracePt t="21258" x="6481763" y="3584575"/>
          <p14:tracePt t="21290" x="6472238" y="3592513"/>
          <p14:tracePt t="21314" x="6464300" y="3602038"/>
          <p14:tracePt t="21338" x="6454775" y="3611563"/>
          <p14:tracePt t="21346" x="6445250" y="3621088"/>
          <p14:tracePt t="21370" x="6435725" y="3638550"/>
          <p14:tracePt t="21385" x="6427788" y="3648075"/>
          <p14:tracePt t="21410" x="6418263" y="3657600"/>
          <p14:tracePt t="21474" x="6408738" y="3665538"/>
          <p14:tracePt t="21723" x="6399213" y="3675063"/>
          <p14:tracePt t="21733" x="6391275" y="3684588"/>
          <p14:tracePt t="21743" x="6381750" y="3684588"/>
          <p14:tracePt t="21773" x="6381750" y="3694113"/>
          <p14:tracePt t="21889" x="6381750" y="3675063"/>
          <p14:tracePt t="21899" x="6399213" y="3629025"/>
          <p14:tracePt t="21905" x="6399213" y="3621088"/>
          <p14:tracePt t="21914" x="6408738" y="3592513"/>
          <p14:tracePt t="21921" x="6435725" y="3548063"/>
          <p14:tracePt t="21930" x="6454775" y="3519488"/>
          <p14:tracePt t="21937" x="6464300" y="3502025"/>
          <p14:tracePt t="21945" x="6472238" y="3475038"/>
          <p14:tracePt t="21953" x="6481763" y="3438525"/>
          <p14:tracePt t="21961" x="6500813" y="3419475"/>
          <p14:tracePt t="21969" x="6508750" y="3392488"/>
          <p14:tracePt t="21977" x="6518275" y="3375025"/>
          <p14:tracePt t="21985" x="6527800" y="3355975"/>
          <p14:tracePt t="21993" x="6554788" y="3319463"/>
          <p14:tracePt t="22009" x="6564313" y="3319463"/>
          <p14:tracePt t="22017" x="6564313" y="3302000"/>
          <p14:tracePt t="22140" x="6573838" y="3302000"/>
          <p14:tracePt t="22187" x="6591300" y="3309938"/>
          <p14:tracePt t="22203" x="6591300" y="3319463"/>
          <p14:tracePt t="22218" x="6591300" y="3328988"/>
          <p14:tracePt t="22234" x="6591300" y="3338513"/>
          <p14:tracePt t="22250" x="6591300" y="3346450"/>
          <p14:tracePt t="22266" x="6591300" y="3365500"/>
          <p14:tracePt t="22298" x="6591300" y="3375025"/>
          <p14:tracePt t="22330" x="6591300" y="3382963"/>
          <p14:tracePt t="22354" x="6591300" y="3402013"/>
          <p14:tracePt t="22468" x="6600825" y="3419475"/>
          <p14:tracePt t="22634" x="6610350" y="3429000"/>
          <p14:tracePt t="22649" x="6627813" y="3429000"/>
          <p14:tracePt t="22657" x="6637338" y="3429000"/>
          <p14:tracePt t="22673" x="6645275" y="3429000"/>
          <p14:tracePt t="22681" x="6654800" y="3429000"/>
          <p14:tracePt t="22689" x="6673850" y="3429000"/>
          <p14:tracePt t="22706" x="6691313" y="3438525"/>
          <p14:tracePt t="22715" x="6710363" y="3438525"/>
          <p14:tracePt t="22722" x="6727825" y="3446463"/>
          <p14:tracePt t="22737" x="6737350" y="3455988"/>
          <p14:tracePt t="22778" x="6746875" y="3465513"/>
          <p14:tracePt t="22875" x="6754813" y="3475038"/>
          <p14:tracePt t="22995" x="6764338" y="3475038"/>
          <p14:tracePt t="23009" x="6764338" y="3482975"/>
          <p14:tracePt t="23034" x="6764338" y="3502025"/>
          <p14:tracePt t="23058" x="6754813" y="3502025"/>
          <p14:tracePt t="23123" x="6727825" y="3511550"/>
          <p14:tracePt t="23332" x="6718300" y="3519488"/>
          <p14:tracePt t="23340" x="6718300" y="3529013"/>
          <p14:tracePt t="23351" x="6718300" y="3538538"/>
          <p14:tracePt t="23362" x="6710363" y="3548063"/>
          <p14:tracePt t="23370" x="6691313" y="3556000"/>
          <p14:tracePt t="23378" x="6673850" y="3575050"/>
          <p14:tracePt t="23394" x="6664325" y="3584575"/>
          <p14:tracePt t="23410" x="6664325" y="3592513"/>
          <p14:tracePt t="23426" x="6664325" y="3602038"/>
          <p14:tracePt t="23442" x="6664325" y="3611563"/>
          <p14:tracePt t="23465" x="6664325" y="3621088"/>
          <p14:tracePt t="23482" x="6654800" y="3629025"/>
          <p14:tracePt t="23580" x="6645275" y="3629025"/>
          <p14:tracePt t="23627" x="6637338" y="3638550"/>
          <p14:tracePt t="23773" x="6627813" y="3648075"/>
          <p14:tracePt t="23787" x="6618288" y="3657600"/>
          <p14:tracePt t="23810" x="6610350" y="3657600"/>
          <p14:tracePt t="23826" x="6591300" y="3665538"/>
          <p14:tracePt t="23850" x="6554788" y="3675063"/>
          <p14:tracePt t="24764" x="6554788" y="3694113"/>
          <p14:tracePt t="24774" x="6573838" y="3711575"/>
          <p14:tracePt t="24780" x="6573838" y="3721100"/>
          <p14:tracePt t="24786" x="6591300" y="3730625"/>
          <p14:tracePt t="24795" x="6600825" y="3738563"/>
          <p14:tracePt t="24806" x="6610350" y="3757613"/>
          <p14:tracePt t="24820" x="6618288" y="3775075"/>
          <p14:tracePt t="24826" x="6618288" y="3784600"/>
          <p14:tracePt t="24836" x="6627813" y="3803650"/>
          <p14:tracePt t="24843" x="6637338" y="3821113"/>
          <p14:tracePt t="24853" x="6637338" y="3840163"/>
          <p14:tracePt t="24858" x="6645275" y="3867150"/>
          <p14:tracePt t="24869" x="6654800" y="3884613"/>
          <p14:tracePt t="24886" x="6654800" y="3921125"/>
          <p14:tracePt t="24890" x="6654800" y="3940175"/>
          <p14:tracePt t="24901" x="6664325" y="3967163"/>
          <p14:tracePt t="24906" x="6664325" y="3984625"/>
          <p14:tracePt t="24918" x="6691313" y="4030663"/>
          <p14:tracePt t="24921" x="6691313" y="4057650"/>
          <p14:tracePt t="24929" x="6691313" y="4103688"/>
          <p14:tracePt t="24938" x="6691313" y="4130675"/>
          <p14:tracePt t="24945" x="6691313" y="4167188"/>
          <p14:tracePt t="24953" x="6691313" y="4213225"/>
          <p14:tracePt t="24961" x="6691313" y="4240213"/>
          <p14:tracePt t="24969" x="6691313" y="4259263"/>
          <p14:tracePt t="24977" x="6691313" y="4303713"/>
          <p14:tracePt t="24985" x="6664325" y="4332288"/>
          <p14:tracePt t="24993" x="6664325" y="4340225"/>
          <p14:tracePt t="25001" x="6645275" y="4359275"/>
          <p14:tracePt t="25009" x="6645275" y="4376738"/>
          <p14:tracePt t="25017" x="6637338" y="4395788"/>
          <p14:tracePt t="25026" x="6637338" y="4413250"/>
          <p14:tracePt t="25035" x="6627813" y="4413250"/>
          <p14:tracePt t="25041" x="6627813" y="4422775"/>
          <p14:tracePt t="25049" x="6627813" y="4449763"/>
          <p14:tracePt t="25057" x="6627813" y="4459288"/>
          <p14:tracePt t="25067" x="6600825" y="4514850"/>
          <p14:tracePt t="25085" x="6591300" y="4541838"/>
          <p14:tracePt t="25089" x="6581775" y="4578350"/>
          <p14:tracePt t="25099" x="6573838" y="4605338"/>
          <p14:tracePt t="25105" x="6573838" y="4632325"/>
          <p14:tracePt t="25116" x="6573838" y="4660900"/>
          <p14:tracePt t="25121" x="6554788" y="4697413"/>
          <p14:tracePt t="25133" x="6545263" y="4724400"/>
          <p14:tracePt t="25137" x="6537325" y="4768850"/>
          <p14:tracePt t="25146" x="6527800" y="4797425"/>
          <p14:tracePt t="25154" x="6527800" y="4805363"/>
          <p14:tracePt t="25161" x="6527800" y="4833938"/>
          <p14:tracePt t="25169" x="6518275" y="4851400"/>
          <p14:tracePt t="25177" x="6508750" y="4860925"/>
          <p14:tracePt t="25185" x="6508750" y="4870450"/>
          <p14:tracePt t="25194" x="6508750" y="4878388"/>
          <p14:tracePt t="25202" x="6508750" y="4887913"/>
          <p14:tracePt t="25209" x="6508750" y="4897438"/>
          <p14:tracePt t="25217" x="6508750" y="4914900"/>
          <p14:tracePt t="25225" x="6508750" y="4924425"/>
          <p14:tracePt t="25241" x="6508750" y="4933950"/>
          <p14:tracePt t="25250" x="6508750" y="4960938"/>
          <p14:tracePt t="25258" x="6508750" y="4970463"/>
          <p14:tracePt t="25267" x="6500813" y="4987925"/>
          <p14:tracePt t="25273" x="6500813" y="5006975"/>
          <p14:tracePt t="25284" x="6500813" y="5016500"/>
          <p14:tracePt t="25289" x="6500813" y="5024438"/>
          <p14:tracePt t="25300" x="6491288" y="5043488"/>
          <p14:tracePt t="25317" x="6481763" y="5053013"/>
          <p14:tracePt t="25329" x="6481763" y="5060950"/>
          <p14:tracePt t="25340" x="6481763" y="5089525"/>
          <p14:tracePt t="25351" x="6481763" y="5097463"/>
          <p14:tracePt t="25359" x="6481763" y="5126038"/>
          <p14:tracePt t="25362" x="6464300" y="5143500"/>
          <p14:tracePt t="25370" x="6464300" y="5170488"/>
          <p14:tracePt t="25378" x="6464300" y="5189538"/>
          <p14:tracePt t="25386" x="6464300" y="5216525"/>
          <p14:tracePt t="25394" x="6464300" y="5233988"/>
          <p14:tracePt t="25401" x="6464300" y="5262563"/>
          <p14:tracePt t="25409" x="6464300" y="5270500"/>
          <p14:tracePt t="25417" x="6464300" y="5289550"/>
          <p14:tracePt t="25426" x="6464300" y="5316538"/>
          <p14:tracePt t="25434" x="6464300" y="5326063"/>
          <p14:tracePt t="25441" x="6464300" y="5335588"/>
          <p14:tracePt t="25450" x="6464300" y="5353050"/>
          <p14:tracePt t="25458" x="6464300" y="5362575"/>
          <p14:tracePt t="25473" x="6464300" y="5372100"/>
          <p14:tracePt t="25490" x="6464300" y="5389563"/>
          <p14:tracePt t="25500" x="6464300" y="5399088"/>
          <p14:tracePt t="25506" x="6464300" y="5408613"/>
          <p14:tracePt t="25516" x="6464300" y="5416550"/>
          <p14:tracePt t="25522" x="6464300" y="5435600"/>
          <p14:tracePt t="25547" x="6464300" y="5453063"/>
          <p14:tracePt t="25563" x="6464300" y="5481638"/>
          <p14:tracePt t="25579" x="6464300" y="5489575"/>
          <p14:tracePt t="25588" x="6464300" y="5499100"/>
          <p14:tracePt t="25594" x="6464300" y="5526088"/>
          <p14:tracePt t="25619" x="6472238" y="5535613"/>
          <p14:tracePt t="25625" x="6472238" y="5545138"/>
          <p14:tracePt t="25634" x="6481763" y="5554663"/>
          <p14:tracePt t="25641" x="6481763" y="5562600"/>
          <p14:tracePt t="25651" x="6491288" y="5572125"/>
          <p14:tracePt t="25657" x="6500813" y="5581650"/>
          <p14:tracePt t="25673" x="6508750" y="5589588"/>
          <p14:tracePt t="25683" x="6527800" y="5608638"/>
          <p14:tracePt t="25690" x="6537325" y="5618163"/>
          <p14:tracePt t="25699" x="6545263" y="5626100"/>
          <p14:tracePt t="25716" x="6554788" y="5626100"/>
          <p14:tracePt t="25721" x="6573838" y="5635625"/>
          <p14:tracePt t="25729" x="6581775" y="5645150"/>
          <p14:tracePt t="25748" x="6591300" y="5654675"/>
          <p14:tracePt t="25773" x="6600825" y="5662613"/>
          <p14:tracePt t="25795" x="6618288" y="5672138"/>
          <p14:tracePt t="25834" x="6627813" y="5672138"/>
          <p14:tracePt t="25842" x="6637338" y="5681663"/>
          <p14:tracePt t="26027" x="6618288" y="5662613"/>
          <p14:tracePt t="26034" x="6618288" y="5654675"/>
          <p14:tracePt t="26045" x="6600825" y="5618163"/>
          <p14:tracePt t="26053" x="6573838" y="5589588"/>
          <p14:tracePt t="26058" x="6564313" y="5545138"/>
          <p14:tracePt t="26068" x="6554788" y="5499100"/>
          <p14:tracePt t="26073" x="6545263" y="5462588"/>
          <p14:tracePt t="26084" x="6527800" y="5445125"/>
          <p14:tracePt t="26090" x="6527800" y="5399088"/>
          <p14:tracePt t="26100" x="6527800" y="5380038"/>
          <p14:tracePt t="26106" x="6527800" y="5353050"/>
          <p14:tracePt t="26118" x="6527800" y="5335588"/>
          <p14:tracePt t="26121" x="6527800" y="5299075"/>
          <p14:tracePt t="26129" x="6527800" y="5262563"/>
          <p14:tracePt t="26137" x="6527800" y="5233988"/>
          <p14:tracePt t="26145" x="6527800" y="5197475"/>
          <p14:tracePt t="26153" x="6527800" y="5143500"/>
          <p14:tracePt t="26161" x="6527800" y="5106988"/>
          <p14:tracePt t="26169" x="6537325" y="5089525"/>
          <p14:tracePt t="26177" x="6537325" y="5053013"/>
          <p14:tracePt t="26185" x="6545263" y="5033963"/>
          <p14:tracePt t="26193" x="6564313" y="4987925"/>
          <p14:tracePt t="26201" x="6573838" y="4970463"/>
          <p14:tracePt t="26209" x="6573838" y="4951413"/>
          <p14:tracePt t="26225" x="6573838" y="4943475"/>
          <p14:tracePt t="26403" x="6573838" y="4933950"/>
          <p14:tracePt t="26413" x="6564313" y="4878388"/>
          <p14:tracePt t="26422" x="6564313" y="4824413"/>
          <p14:tracePt t="26429" x="6554788" y="4732338"/>
          <p14:tracePt t="26436" x="6537325" y="4651375"/>
          <p14:tracePt t="26442" x="6537325" y="4578350"/>
          <p14:tracePt t="26455" x="6537325" y="4486275"/>
          <p14:tracePt t="26458" x="6537325" y="4395788"/>
          <p14:tracePt t="26468" x="6537325" y="4303713"/>
          <p14:tracePt t="26474" x="6537325" y="4213225"/>
          <p14:tracePt t="26484" x="6537325" y="4140200"/>
          <p14:tracePt t="26491" x="6537325" y="4057650"/>
          <p14:tracePt t="26501" x="6537325" y="4003675"/>
          <p14:tracePt t="26506" x="6537325" y="3967163"/>
          <p14:tracePt t="26517" x="6537325" y="3921125"/>
          <p14:tracePt t="26522" x="6537325" y="3884613"/>
          <p14:tracePt t="26530" x="6537325" y="3857625"/>
          <p14:tracePt t="26538" x="6537325" y="3821113"/>
          <p14:tracePt t="26546" x="6537325" y="3794125"/>
          <p14:tracePt t="26554" x="6537325" y="3767138"/>
          <p14:tracePt t="26562" x="6537325" y="3757613"/>
          <p14:tracePt t="26569" x="6537325" y="3748088"/>
          <p14:tracePt t="26577" x="6537325" y="3730625"/>
          <p14:tracePt t="26585" x="6537325" y="3721100"/>
          <p14:tracePt t="26593" x="6537325" y="3711575"/>
          <p14:tracePt t="26609" x="6537325" y="3694113"/>
          <p14:tracePt t="26625" x="6537325" y="3684588"/>
          <p14:tracePt t="26764" x="6537325" y="3711575"/>
          <p14:tracePt t="26773" x="6518275" y="3730625"/>
          <p14:tracePt t="26778" x="6508750" y="3738563"/>
          <p14:tracePt t="26786" x="6491288" y="3775075"/>
          <p14:tracePt t="26794" x="6472238" y="3794125"/>
          <p14:tracePt t="26802" x="6464300" y="3811588"/>
          <p14:tracePt t="26809" x="6454775" y="3821113"/>
          <p14:tracePt t="26819" x="6454775" y="3848100"/>
          <p14:tracePt t="26825" x="6454775" y="3857625"/>
          <p14:tracePt t="26833" x="6435725" y="3875088"/>
          <p14:tracePt t="26841" x="6427788" y="3875088"/>
          <p14:tracePt t="26857" x="6427788" y="3884613"/>
          <p14:tracePt t="26866" x="6418263" y="3894138"/>
          <p14:tracePt t="27006" x="6418263" y="3867150"/>
          <p14:tracePt t="27014" x="6418263" y="3840163"/>
          <p14:tracePt t="27022" x="6418263" y="3803650"/>
          <p14:tracePt t="27025" x="6418263" y="3757613"/>
          <p14:tracePt t="27033" x="6418263" y="3721100"/>
          <p14:tracePt t="27041" x="6418263" y="3694113"/>
          <p14:tracePt t="27050" x="6418263" y="3638550"/>
          <p14:tracePt t="27057" x="6418263" y="3602038"/>
          <p14:tracePt t="27066" x="6418263" y="3548063"/>
          <p14:tracePt t="27073" x="6418263" y="3511550"/>
          <p14:tracePt t="27083" x="6418263" y="3482975"/>
          <p14:tracePt t="27089" x="6418263" y="3438525"/>
          <p14:tracePt t="27100" x="6418263" y="3402013"/>
          <p14:tracePt t="27105" x="6418263" y="3355975"/>
          <p14:tracePt t="27115" x="6418263" y="3338513"/>
          <p14:tracePt t="27121" x="6418263" y="3309938"/>
          <p14:tracePt t="27129" x="6418263" y="3282950"/>
          <p14:tracePt t="27137" x="6418263" y="3255963"/>
          <p14:tracePt t="27145" x="6418263" y="3236913"/>
          <p14:tracePt t="27153" x="6418263" y="3209925"/>
          <p14:tracePt t="27161" x="6418263" y="3192463"/>
          <p14:tracePt t="27169" x="6418263" y="3155950"/>
          <p14:tracePt t="27186" x="6418263" y="3146425"/>
          <p14:tracePt t="27194" x="6408738" y="3127375"/>
          <p14:tracePt t="27202" x="6408738" y="3119438"/>
          <p14:tracePt t="27218" x="6408738" y="3109913"/>
          <p14:tracePt t="27226" x="6408738" y="3100388"/>
          <p14:tracePt t="27234" x="6399213" y="3073400"/>
          <p14:tracePt t="27242" x="6391275" y="3073400"/>
          <p14:tracePt t="27258" x="6391275" y="3063875"/>
          <p14:tracePt t="27266" x="6391275" y="3046413"/>
          <p14:tracePt t="27274" x="6391275" y="3036888"/>
          <p14:tracePt t="27283" x="6391275" y="3027363"/>
          <p14:tracePt t="27290" x="6391275" y="3017838"/>
          <p14:tracePt t="27300" x="6391275" y="3009900"/>
          <p14:tracePt t="27306" x="6391275" y="3000375"/>
          <p14:tracePt t="27317" x="6391275" y="2963863"/>
          <p14:tracePt t="27322" x="6391275" y="2954338"/>
          <p14:tracePt t="27330" x="6391275" y="2936875"/>
          <p14:tracePt t="27338" x="6391275" y="2900363"/>
          <p14:tracePt t="27346" x="6391275" y="2863850"/>
          <p14:tracePt t="27361" x="6391275" y="2827338"/>
          <p14:tracePt t="27369" x="6391275" y="2808288"/>
          <p14:tracePt t="27377" x="6391275" y="2771775"/>
          <p14:tracePt t="27386" x="6399213" y="2754313"/>
          <p14:tracePt t="27393" x="6408738" y="2735263"/>
          <p14:tracePt t="27401" x="6408738" y="2708275"/>
          <p14:tracePt t="27409" x="6427788" y="2690813"/>
          <p14:tracePt t="27417" x="6454775" y="2671763"/>
          <p14:tracePt t="27425" x="6454775" y="2662238"/>
          <p14:tracePt t="27433" x="6481763" y="2644775"/>
          <p14:tracePt t="27450" x="6518275" y="2625725"/>
          <p14:tracePt t="27458" x="6537325" y="2617788"/>
          <p14:tracePt t="27466" x="6573838" y="2608263"/>
          <p14:tracePt t="27473" x="6610350" y="2589213"/>
          <p14:tracePt t="27482" x="6637338" y="2589213"/>
          <p14:tracePt t="27489" x="6664325" y="2589213"/>
          <p14:tracePt t="27499" x="6691313" y="2571750"/>
          <p14:tracePt t="27505" x="6737350" y="2571750"/>
          <p14:tracePt t="27516" x="6783388" y="2562225"/>
          <p14:tracePt t="27521" x="6819900" y="2562225"/>
          <p14:tracePt t="27540" x="6892925" y="2554288"/>
          <p14:tracePt t="27548" x="6919913" y="2554288"/>
          <p14:tracePt t="27557" x="6946900" y="2554288"/>
          <p14:tracePt t="27562" x="6992938" y="2544763"/>
          <p14:tracePt t="27570" x="7029450" y="2544763"/>
          <p14:tracePt t="27578" x="7073900" y="2544763"/>
          <p14:tracePt t="27586" x="7146925" y="2517775"/>
          <p14:tracePt t="27594" x="7202488" y="2517775"/>
          <p14:tracePt t="27601" x="7275513" y="2517775"/>
          <p14:tracePt t="27609" x="7348538" y="2517775"/>
          <p14:tracePt t="27617" x="7402513" y="2517775"/>
          <p14:tracePt t="27626" x="7466013" y="2517775"/>
          <p14:tracePt t="27634" x="7502525" y="2517775"/>
          <p14:tracePt t="27642" x="7558088" y="2517775"/>
          <p14:tracePt t="27649" x="7585075" y="2517775"/>
          <p14:tracePt t="27658" x="7602538" y="2517775"/>
          <p14:tracePt t="27666" x="7612063" y="2517775"/>
          <p14:tracePt t="27674" x="7631113" y="2517775"/>
          <p14:tracePt t="27748" x="7639050" y="2517775"/>
          <p14:tracePt t="27772" x="7648575" y="2517775"/>
          <p14:tracePt t="27916" x="7648575" y="2508250"/>
          <p14:tracePt t="27979" x="7639050" y="2508250"/>
          <p14:tracePt t="27988" x="7594600" y="2498725"/>
          <p14:tracePt t="27996" x="7585075" y="2498725"/>
          <p14:tracePt t="28002" x="7548563" y="2498725"/>
          <p14:tracePt t="28009" x="7531100" y="2498725"/>
          <p14:tracePt t="28017" x="7494588" y="2498725"/>
          <p14:tracePt t="28025" x="7448550" y="2498725"/>
          <p14:tracePt t="28034" x="7412038" y="2498725"/>
          <p14:tracePt t="28042" x="7366000" y="2498725"/>
          <p14:tracePt t="28050" x="7329488" y="2498725"/>
          <p14:tracePt t="28057" x="7302500" y="2498725"/>
          <p14:tracePt t="28066" x="7283450" y="2498725"/>
          <p14:tracePt t="28073" x="7229475" y="2498725"/>
          <p14:tracePt t="28083" x="7212013" y="2498725"/>
          <p14:tracePt t="28090" x="7183438" y="2498725"/>
          <p14:tracePt t="28104" x="7138988" y="2498725"/>
          <p14:tracePt t="28106" x="7083425" y="2498725"/>
          <p14:tracePt t="28120" x="7037388" y="2517775"/>
          <p14:tracePt t="28122" x="7000875" y="2517775"/>
          <p14:tracePt t="28136" x="6946900" y="2517775"/>
          <p14:tracePt t="28139" x="6883400" y="2525713"/>
          <p14:tracePt t="28146" x="6856413" y="2525713"/>
          <p14:tracePt t="28154" x="6800850" y="2525713"/>
          <p14:tracePt t="28162" x="6727825" y="2525713"/>
          <p14:tracePt t="28170" x="6691313" y="2525713"/>
          <p14:tracePt t="28178" x="6637338" y="2525713"/>
          <p14:tracePt t="28185" x="6591300" y="2525713"/>
          <p14:tracePt t="28193" x="6537325" y="2525713"/>
          <p14:tracePt t="28201" x="6464300" y="2525713"/>
          <p14:tracePt t="28209" x="6408738" y="2525713"/>
          <p14:tracePt t="28217" x="6335713" y="2525713"/>
          <p14:tracePt t="28226" x="6291263" y="2525713"/>
          <p14:tracePt t="28237" x="6235700" y="2525713"/>
          <p14:tracePt t="28243" x="6199188" y="2525713"/>
          <p14:tracePt t="28257" x="6162675" y="2525713"/>
          <p14:tracePt t="28259" x="6135688" y="2525713"/>
          <p14:tracePt t="28268" x="6099175" y="2525713"/>
          <p14:tracePt t="28274" x="6072188" y="2525713"/>
          <p14:tracePt t="28283" x="6053138" y="2525713"/>
          <p14:tracePt t="28290" x="6016625" y="2525713"/>
          <p14:tracePt t="28306" x="5999163" y="2535238"/>
          <p14:tracePt t="28316" x="5962650" y="2544763"/>
          <p14:tracePt t="28330" x="5935663" y="2544763"/>
          <p14:tracePt t="28338" x="5916613" y="2554288"/>
          <p14:tracePt t="28345" x="5907088" y="2562225"/>
          <p14:tracePt t="28353" x="5889625" y="2571750"/>
          <p14:tracePt t="28361" x="5880100" y="2571750"/>
          <p14:tracePt t="28369" x="5862638" y="2581275"/>
          <p14:tracePt t="28386" x="5826125" y="2581275"/>
          <p14:tracePt t="28394" x="5816600" y="2581275"/>
          <p14:tracePt t="28402" x="5789613" y="2589213"/>
          <p14:tracePt t="28410" x="5761038" y="2608263"/>
          <p14:tracePt t="28417" x="5743575" y="2608263"/>
          <p14:tracePt t="28426" x="5697538" y="2617788"/>
          <p14:tracePt t="28433" x="5680075" y="2617788"/>
          <p14:tracePt t="28442" x="5643563" y="2617788"/>
          <p14:tracePt t="28450" x="5597525" y="2625725"/>
          <p14:tracePt t="28458" x="5580063" y="2625725"/>
          <p14:tracePt t="28466" x="5551488" y="2625725"/>
          <p14:tracePt t="28474" x="5524500" y="2635250"/>
          <p14:tracePt t="28489" x="5487988" y="2635250"/>
          <p14:tracePt t="28499" x="5470525" y="2635250"/>
          <p14:tracePt t="28505" x="5461000" y="2635250"/>
          <p14:tracePt t="28516" x="5451475" y="2635250"/>
          <p14:tracePt t="28521" x="5434013" y="2654300"/>
          <p14:tracePt t="28537" x="5414963" y="2654300"/>
          <p14:tracePt t="28546" x="5397500" y="2654300"/>
          <p14:tracePt t="28553" x="5387975" y="2654300"/>
          <p14:tracePt t="28561" x="5360988" y="2654300"/>
          <p14:tracePt t="28570" x="5341938" y="2654300"/>
          <p14:tracePt t="28577" x="5305425" y="2654300"/>
          <p14:tracePt t="28585" x="5268913" y="2644775"/>
          <p14:tracePt t="28593" x="5232400" y="2635250"/>
          <p14:tracePt t="28601" x="5187950" y="2598738"/>
          <p14:tracePt t="28609" x="5151438" y="2589213"/>
          <p14:tracePt t="28617" x="5122863" y="2554288"/>
          <p14:tracePt t="28625" x="5105400" y="2535238"/>
          <p14:tracePt t="28634" x="5086350" y="2517775"/>
          <p14:tracePt t="28641" x="5049838" y="2489200"/>
          <p14:tracePt t="28649" x="5041900" y="2471738"/>
          <p14:tracePt t="28657" x="5032375" y="2452688"/>
          <p14:tracePt t="28666" x="5022850" y="2444750"/>
          <p14:tracePt t="28673" x="5005388" y="2408238"/>
          <p14:tracePt t="28682" x="4995863" y="2371725"/>
          <p14:tracePt t="28689" x="4995863" y="2352675"/>
          <p14:tracePt t="28699" x="4995863" y="2325688"/>
          <p14:tracePt t="28705" x="4995863" y="2298700"/>
          <p14:tracePt t="28716" x="4995863" y="2279650"/>
          <p14:tracePt t="28722" x="4995863" y="2262188"/>
          <p14:tracePt t="28730" x="4995863" y="2233613"/>
          <p14:tracePt t="28737" x="4995863" y="2206625"/>
          <p14:tracePt t="28745" x="4995863" y="2189163"/>
          <p14:tracePt t="28753" x="4995863" y="2170113"/>
          <p14:tracePt t="28761" x="4995863" y="2125663"/>
          <p14:tracePt t="28770" x="5022850" y="2097088"/>
          <p14:tracePt t="28777" x="5032375" y="2070100"/>
          <p14:tracePt t="28785" x="5059363" y="2024063"/>
          <p14:tracePt t="28793" x="5078413" y="2006600"/>
          <p14:tracePt t="28802" x="5132388" y="1943100"/>
          <p14:tracePt t="28809" x="5178425" y="1906588"/>
          <p14:tracePt t="28817" x="5195888" y="1887538"/>
          <p14:tracePt t="28825" x="5260975" y="1841500"/>
          <p14:tracePt t="28834" x="5305425" y="1814513"/>
          <p14:tracePt t="28841" x="5351463" y="1797050"/>
          <p14:tracePt t="28851" x="5405438" y="1768475"/>
          <p14:tracePt t="28857" x="5451475" y="1760538"/>
          <p14:tracePt t="28866" x="5514975" y="1731963"/>
          <p14:tracePt t="28884" x="5634038" y="1704975"/>
          <p14:tracePt t="28889" x="5688013" y="1697038"/>
          <p14:tracePt t="28899" x="5770563" y="1668463"/>
          <p14:tracePt t="28905" x="5797550" y="1668463"/>
          <p14:tracePt t="28915" x="5853113" y="1668463"/>
          <p14:tracePt t="28921" x="5907088" y="1668463"/>
          <p14:tracePt t="28940" x="6043613" y="1668463"/>
          <p14:tracePt t="28950" x="6116638" y="1668463"/>
          <p14:tracePt t="28960" x="6189663" y="1668463"/>
          <p14:tracePt t="28963" x="6281738" y="1668463"/>
          <p14:tracePt t="28969" x="6354763" y="1668463"/>
          <p14:tracePt t="28978" x="6427788" y="1668463"/>
          <p14:tracePt t="28986" x="6481763" y="1668463"/>
          <p14:tracePt t="28994" x="6545263" y="1668463"/>
          <p14:tracePt t="29001" x="6618288" y="1668463"/>
          <p14:tracePt t="29009" x="6673850" y="1668463"/>
          <p14:tracePt t="29017" x="6710363" y="1668463"/>
          <p14:tracePt t="29026" x="6764338" y="1668463"/>
          <p14:tracePt t="29033" x="6810375" y="1668463"/>
          <p14:tracePt t="29042" x="6856413" y="1668463"/>
          <p14:tracePt t="29050" x="6883400" y="1687513"/>
          <p14:tracePt t="29058" x="6919913" y="1687513"/>
          <p14:tracePt t="29068" x="6973888" y="1697038"/>
          <p14:tracePt t="29074" x="7056438" y="1697038"/>
          <p14:tracePt t="29083" x="7146925" y="1724025"/>
          <p14:tracePt t="29090" x="7239000" y="1731963"/>
          <p14:tracePt t="29100" x="7375525" y="1751013"/>
          <p14:tracePt t="29105" x="7502525" y="1760538"/>
          <p14:tracePt t="29116" x="7631113" y="1797050"/>
          <p14:tracePt t="29121" x="7758113" y="1804988"/>
          <p14:tracePt t="29133" x="7894638" y="1824038"/>
          <p14:tracePt t="29137" x="7986713" y="1851025"/>
          <p14:tracePt t="29145" x="8086725" y="1878013"/>
          <p14:tracePt t="29154" x="8123238" y="1878013"/>
          <p14:tracePt t="29161" x="8150225" y="1887538"/>
          <p14:tracePt t="29169" x="8213725" y="1897063"/>
          <p14:tracePt t="29177" x="8240713" y="1897063"/>
          <p14:tracePt t="29185" x="8259763" y="1914525"/>
          <p14:tracePt t="29201" x="8286750" y="1924050"/>
          <p14:tracePt t="29217" x="8305800" y="1933575"/>
          <p14:tracePt t="29226" x="8313738" y="1933575"/>
          <p14:tracePt t="29234" x="8332788" y="1943100"/>
          <p14:tracePt t="29242" x="8350250" y="1951038"/>
          <p14:tracePt t="29249" x="8396288" y="1987550"/>
          <p14:tracePt t="29257" x="8415338" y="2006600"/>
          <p14:tracePt t="29266" x="8459788" y="2043113"/>
          <p14:tracePt t="29273" x="8488363" y="2070100"/>
          <p14:tracePt t="29283" x="8542338" y="2106613"/>
          <p14:tracePt t="29289" x="8588375" y="2133600"/>
          <p14:tracePt t="29299" x="8632825" y="2170113"/>
          <p14:tracePt t="29305" x="8697913" y="2216150"/>
          <p14:tracePt t="29316" x="8761413" y="2243138"/>
          <p14:tracePt t="29321" x="8788400" y="2262188"/>
          <p14:tracePt t="29330" x="8807450" y="2279650"/>
          <p14:tracePt t="29337" x="8842375" y="2306638"/>
          <p14:tracePt t="29345" x="8851900" y="2316163"/>
          <p14:tracePt t="29369" x="8851900" y="2325688"/>
          <p14:tracePt t="29377" x="8851900" y="2335213"/>
          <p14:tracePt t="29385" x="8851900" y="2343150"/>
          <p14:tracePt t="29394" x="8851900" y="2352675"/>
          <p14:tracePt t="29402" x="8851900" y="2362200"/>
          <p14:tracePt t="29409" x="8851900" y="2379663"/>
          <p14:tracePt t="29425" x="8851900" y="2389188"/>
          <p14:tracePt t="29434" x="8851900" y="2408238"/>
          <p14:tracePt t="29442" x="8851900" y="2425700"/>
          <p14:tracePt t="29450" x="8842375" y="2444750"/>
          <p14:tracePt t="29457" x="8834438" y="2452688"/>
          <p14:tracePt t="29474" x="8824913" y="2471738"/>
          <p14:tracePt t="29483" x="8824913" y="2481263"/>
          <p14:tracePt t="29490" x="8807450" y="2489200"/>
          <p14:tracePt t="29500" x="8797925" y="2489200"/>
          <p14:tracePt t="29506" x="8778875" y="2508250"/>
          <p14:tracePt t="29516" x="8770938" y="2517775"/>
          <p14:tracePt t="29522" x="8751888" y="2525713"/>
          <p14:tracePt t="29533" x="8742363" y="2535238"/>
          <p14:tracePt t="29538" x="8705850" y="2554288"/>
          <p14:tracePt t="29546" x="8697913" y="2562225"/>
          <p14:tracePt t="29554" x="8678863" y="2581275"/>
          <p14:tracePt t="29562" x="8632825" y="2625725"/>
          <p14:tracePt t="29570" x="8615363" y="2635250"/>
          <p14:tracePt t="29578" x="8596313" y="2654300"/>
          <p14:tracePt t="29586" x="8578850" y="2662238"/>
          <p14:tracePt t="29594" x="8551863" y="2671763"/>
          <p14:tracePt t="29603" x="8532813" y="2671763"/>
          <p14:tracePt t="29611" x="8515350" y="2681288"/>
          <p14:tracePt t="29621" x="8488363" y="2681288"/>
          <p14:tracePt t="29626" x="8442325" y="2690813"/>
          <p14:tracePt t="29634" x="8423275" y="2698750"/>
          <p14:tracePt t="29642" x="8369300" y="2698750"/>
          <p14:tracePt t="29650" x="8313738" y="2698750"/>
          <p14:tracePt t="29658" x="8259763" y="2698750"/>
          <p14:tracePt t="29667" x="8196263" y="2698750"/>
          <p14:tracePt t="29674" x="8123238" y="2698750"/>
          <p14:tracePt t="29683" x="8013700" y="2698750"/>
          <p14:tracePt t="29690" x="7921625" y="2681288"/>
          <p14:tracePt t="29700" x="7821613" y="2671763"/>
          <p14:tracePt t="29706" x="7712075" y="2644775"/>
          <p14:tracePt t="29716" x="7639050" y="2644775"/>
          <p14:tracePt t="29722" x="7548563" y="2625725"/>
          <p14:tracePt t="29733" x="7466013" y="2617788"/>
          <p14:tracePt t="29737" x="7412038" y="2617788"/>
          <p14:tracePt t="29745" x="7339013" y="2608263"/>
          <p14:tracePt t="29753" x="7275513" y="2581275"/>
          <p14:tracePt t="29761" x="7219950" y="2581275"/>
          <p14:tracePt t="29769" x="7175500" y="2581275"/>
          <p14:tracePt t="29777" x="7119938" y="2571750"/>
          <p14:tracePt t="29786" x="7073900" y="2554288"/>
          <p14:tracePt t="29793" x="7046913" y="2554288"/>
          <p14:tracePt t="29802" x="7000875" y="2544763"/>
          <p14:tracePt t="29809" x="6946900" y="2544763"/>
          <p14:tracePt t="29818" x="6900863" y="2525713"/>
          <p14:tracePt t="29825" x="6846888" y="2525713"/>
          <p14:tracePt t="29834" x="6791325" y="2517775"/>
          <p14:tracePt t="29841" x="6746875" y="2517775"/>
          <p14:tracePt t="29850" x="6691313" y="2498725"/>
          <p14:tracePt t="29857" x="6637338" y="2498725"/>
          <p14:tracePt t="29866" x="6573838" y="2489200"/>
          <p14:tracePt t="29873" x="6518275" y="2462213"/>
          <p14:tracePt t="29884" x="6435725" y="2462213"/>
          <p14:tracePt t="29890" x="6381750" y="2462213"/>
          <p14:tracePt t="29899" x="6308725" y="2452688"/>
          <p14:tracePt t="29906" x="6226175" y="2444750"/>
          <p14:tracePt t="29915" x="6172200" y="2444750"/>
          <p14:tracePt t="29921" x="6099175" y="2444750"/>
          <p14:tracePt t="29932" x="6026150" y="2444750"/>
          <p14:tracePt t="29937" x="5999163" y="2444750"/>
          <p14:tracePt t="29946" x="5972175" y="2444750"/>
          <p14:tracePt t="29954" x="5926138" y="2444750"/>
          <p14:tracePt t="29964" x="5916613" y="2444750"/>
          <p14:tracePt t="29972" x="5899150" y="2444750"/>
          <p14:tracePt t="29979" x="5880100" y="2444750"/>
          <p14:tracePt t="29995" x="5870575" y="2444750"/>
          <p14:tracePt t="30005" x="5862638" y="2444750"/>
          <p14:tracePt t="30011" x="5843588" y="2444750"/>
          <p14:tracePt t="30020" x="5834063" y="2444750"/>
          <p14:tracePt t="30035" x="5816600" y="2444750"/>
          <p14:tracePt t="30042" x="5797550" y="2444750"/>
          <p14:tracePt t="30054" x="5789613" y="2444750"/>
          <p14:tracePt t="30058" x="5743575" y="2444750"/>
          <p14:tracePt t="30069" x="5724525" y="2444750"/>
          <p14:tracePt t="30074" x="5697538" y="2444750"/>
          <p14:tracePt t="30084" x="5680075" y="2444750"/>
          <p14:tracePt t="30090" x="5661025" y="2444750"/>
          <p14:tracePt t="30102" x="5653088" y="2444750"/>
          <p14:tracePt t="30105" x="5643563" y="2435225"/>
          <p14:tracePt t="30121" x="5643563" y="2425700"/>
          <p14:tracePt t="30134" x="5643563" y="2416175"/>
          <p14:tracePt t="30186" x="5643563" y="2408238"/>
          <p14:tracePt t="30194" x="5643563" y="2398713"/>
          <p14:tracePt t="30202" x="5643563" y="2389188"/>
          <p14:tracePt t="30210" x="5643563" y="2379663"/>
          <p14:tracePt t="30218" x="5643563" y="2371725"/>
          <p14:tracePt t="30227" x="5643563" y="2362200"/>
          <p14:tracePt t="30233" x="5643563" y="2343150"/>
          <p14:tracePt t="30241" x="5643563" y="2335213"/>
          <p14:tracePt t="30250" x="5643563" y="2325688"/>
          <p14:tracePt t="30257" x="5643563" y="2298700"/>
          <p14:tracePt t="30273" x="5643563" y="2279650"/>
          <p14:tracePt t="30283" x="5643563" y="2262188"/>
          <p14:tracePt t="30289" x="5643563" y="2243138"/>
          <p14:tracePt t="30299" x="5643563" y="2225675"/>
          <p14:tracePt t="30305" x="5661025" y="2206625"/>
          <p14:tracePt t="30321" x="5661025" y="2197100"/>
          <p14:tracePt t="30330" x="5670550" y="2179638"/>
          <p14:tracePt t="30337" x="5680075" y="2160588"/>
          <p14:tracePt t="30346" x="5688013" y="2152650"/>
          <p14:tracePt t="30449" x="5688013" y="2160588"/>
          <p14:tracePt t="30457" x="5680075" y="2189163"/>
          <p14:tracePt t="30466" x="5670550" y="2206625"/>
          <p14:tracePt t="30474" x="5653088" y="2225675"/>
          <p14:tracePt t="30482" x="5624513" y="2270125"/>
          <p14:tracePt t="30489" x="5588000" y="2289175"/>
          <p14:tracePt t="30499" x="5570538" y="2306638"/>
          <p14:tracePt t="30505" x="5524500" y="2343150"/>
          <p14:tracePt t="30516" x="5507038" y="2362200"/>
          <p14:tracePt t="30521" x="5451475" y="2389188"/>
          <p14:tracePt t="30532" x="5414963" y="2416175"/>
          <p14:tracePt t="30538" x="5405438" y="2425700"/>
          <p14:tracePt t="30546" x="5387975" y="2425700"/>
          <p14:tracePt t="30553" x="5387975" y="2435225"/>
          <p14:tracePt t="30569" x="5378450" y="2444750"/>
          <p14:tracePt t="30577" x="5368925" y="2452688"/>
          <p14:tracePt t="30593" x="5360988" y="2452688"/>
          <p14:tracePt t="30851" x="5351463" y="2452688"/>
          <p14:tracePt t="30860" x="5341938" y="2462213"/>
          <p14:tracePt t="30874" x="5341938" y="2471738"/>
          <p14:tracePt t="31226" x="5360988" y="2462213"/>
          <p14:tracePt t="31233" x="5397500" y="2452688"/>
          <p14:tracePt t="31241" x="5405438" y="2444750"/>
          <p14:tracePt t="31250" x="5434013" y="2425700"/>
          <p14:tracePt t="31265" x="5451475" y="2408238"/>
          <p14:tracePt t="31273" x="5487988" y="2398713"/>
          <p14:tracePt t="31306" x="5497513" y="2398713"/>
          <p14:tracePt t="31314" x="5514975" y="2398713"/>
          <p14:tracePt t="31322" x="5524500" y="2389188"/>
          <p14:tracePt t="31335" x="5534025" y="2389188"/>
          <p14:tracePt t="31337" x="5561013" y="2389188"/>
          <p14:tracePt t="31345" x="5580063" y="2389188"/>
          <p14:tracePt t="31353" x="5607050" y="2389188"/>
          <p14:tracePt t="31361" x="5634038" y="2389188"/>
          <p14:tracePt t="31369" x="5680075" y="2389188"/>
          <p14:tracePt t="31377" x="5734050" y="2389188"/>
          <p14:tracePt t="31385" x="5770563" y="2408238"/>
          <p14:tracePt t="31393" x="5834063" y="2408238"/>
          <p14:tracePt t="31401" x="5889625" y="2408238"/>
          <p14:tracePt t="31409" x="5943600" y="2408238"/>
          <p14:tracePt t="31417" x="5989638" y="2408238"/>
          <p14:tracePt t="31426" x="6016625" y="2408238"/>
          <p14:tracePt t="31434" x="6053138" y="2408238"/>
          <p14:tracePt t="31442" x="6080125" y="2408238"/>
          <p14:tracePt t="31449" x="6116638" y="2408238"/>
          <p14:tracePt t="31458" x="6145213" y="2408238"/>
          <p14:tracePt t="31466" x="6162675" y="2398713"/>
          <p14:tracePt t="31473" x="6199188" y="2398713"/>
          <p14:tracePt t="31482" x="6235700" y="2398713"/>
          <p14:tracePt t="31490" x="6262688" y="2398713"/>
          <p14:tracePt t="31499" x="6318250" y="2398713"/>
          <p14:tracePt t="31505" x="6372225" y="2398713"/>
          <p14:tracePt t="31516" x="6427788" y="2398713"/>
          <p14:tracePt t="31521" x="6518275" y="2398713"/>
          <p14:tracePt t="31532" x="6591300" y="2398713"/>
          <p14:tracePt t="31538" x="6673850" y="2398713"/>
          <p14:tracePt t="31545" x="6710363" y="2398713"/>
          <p14:tracePt t="31553" x="6764338" y="2398713"/>
          <p14:tracePt t="31561" x="6810375" y="2398713"/>
          <p14:tracePt t="31569" x="6837363" y="2398713"/>
          <p14:tracePt t="31577" x="6873875" y="2398713"/>
          <p14:tracePt t="31585" x="6900863" y="2398713"/>
          <p14:tracePt t="31593" x="6919913" y="2398713"/>
          <p14:tracePt t="31601" x="6929438" y="2398713"/>
          <p14:tracePt t="31954" x="6910388" y="2408238"/>
          <p14:tracePt t="31962" x="6873875" y="2408238"/>
          <p14:tracePt t="31970" x="6819900" y="2408238"/>
          <p14:tracePt t="31978" x="6773863" y="2416175"/>
          <p14:tracePt t="31986" x="6718300" y="2425700"/>
          <p14:tracePt t="31994" x="6654800" y="2425700"/>
          <p14:tracePt t="32001" x="6600825" y="2425700"/>
          <p14:tracePt t="32010" x="6573838" y="2435225"/>
          <p14:tracePt t="32018" x="6518275" y="2435225"/>
          <p14:tracePt t="32026" x="6472238" y="2462213"/>
          <p14:tracePt t="32034" x="6427788" y="2471738"/>
          <p14:tracePt t="32042" x="6391275" y="2471738"/>
          <p14:tracePt t="32050" x="6362700" y="2471738"/>
          <p14:tracePt t="32059" x="6345238" y="2481263"/>
          <p14:tracePt t="32072" x="6326188" y="2481263"/>
          <p14:tracePt t="32076" x="6318250" y="2481263"/>
          <p14:tracePt t="32090" x="6299200" y="2481263"/>
          <p14:tracePt t="32114" x="6291263" y="2481263"/>
          <p14:tracePt t="32122" x="6281738" y="2489200"/>
          <p14:tracePt t="32419" x="6254750" y="2489200"/>
          <p14:tracePt t="32427" x="6235700" y="2489200"/>
          <p14:tracePt t="32436" x="6208713" y="2489200"/>
          <p14:tracePt t="32443" x="6162675" y="2489200"/>
          <p14:tracePt t="32452" x="6135688" y="2489200"/>
          <p14:tracePt t="32459" x="6089650" y="2489200"/>
          <p14:tracePt t="32466" x="6053138" y="2489200"/>
          <p14:tracePt t="32473" x="6007100" y="2489200"/>
          <p14:tracePt t="32483" x="5926138" y="2452688"/>
          <p14:tracePt t="32489" x="5870575" y="2452688"/>
          <p14:tracePt t="32499" x="5807075" y="2435225"/>
          <p14:tracePt t="32505" x="5770563" y="2435225"/>
          <p14:tracePt t="32515" x="5734050" y="2425700"/>
          <p14:tracePt t="32522" x="5707063" y="2425700"/>
          <p14:tracePt t="32532" x="5697538" y="2425700"/>
          <p14:tracePt t="32537" x="5680075" y="2425700"/>
          <p14:tracePt t="32554" x="5670550" y="2425700"/>
          <p14:tracePt t="32795" x="5661025" y="2425700"/>
          <p14:tracePt t="32837" x="5643563" y="2425700"/>
          <p14:tracePt t="33124" x="5634038" y="2425700"/>
          <p14:tracePt t="33134" x="5624513" y="2425700"/>
          <p14:tracePt t="33432" x="5634038" y="2408238"/>
          <p14:tracePt t="33440" x="5680075" y="2408238"/>
          <p14:tracePt t="33444" x="5734050" y="2398713"/>
          <p14:tracePt t="33451" x="5807075" y="2398713"/>
          <p14:tracePt t="33459" x="5935663" y="2379663"/>
          <p14:tracePt t="33466" x="6053138" y="2371725"/>
          <p14:tracePt t="33474" x="6181725" y="2371725"/>
          <p14:tracePt t="33482" x="6326188" y="2371725"/>
          <p14:tracePt t="33490" x="6472238" y="2371725"/>
          <p14:tracePt t="33499" x="6618288" y="2343150"/>
          <p14:tracePt t="33505" x="6746875" y="2325688"/>
          <p14:tracePt t="33516" x="6873875" y="2298700"/>
          <p14:tracePt t="33521" x="7010400" y="2270125"/>
          <p14:tracePt t="33532" x="7119938" y="2252663"/>
          <p14:tracePt t="33538" x="7229475" y="2243138"/>
          <p14:tracePt t="33545" x="7319963" y="2225675"/>
          <p14:tracePt t="33553" x="7421563" y="2225675"/>
          <p14:tracePt t="33561" x="7494588" y="2225675"/>
          <p14:tracePt t="33569" x="7548563" y="2225675"/>
          <p14:tracePt t="33578" x="7602538" y="2225675"/>
          <p14:tracePt t="33585" x="7658100" y="2225675"/>
          <p14:tracePt t="33593" x="7704138" y="2225675"/>
          <p14:tracePt t="33602" x="7721600" y="2225675"/>
          <p14:tracePt t="33609" x="7748588" y="2225675"/>
          <p14:tracePt t="33617" x="7767638" y="2225675"/>
          <p14:tracePt t="33625" x="7794625" y="2225675"/>
          <p14:tracePt t="33641" x="7804150" y="2225675"/>
          <p14:tracePt t="33699" x="7813675" y="2225675"/>
          <p14:tracePt t="33875" x="7821613" y="2225675"/>
          <p14:tracePt t="33891" x="7821613" y="2233613"/>
          <p14:tracePt t="33901" x="7821613" y="2243138"/>
          <p14:tracePt t="33907" x="7821613" y="2252663"/>
          <p14:tracePt t="33921" x="7821613" y="2279650"/>
          <p14:tracePt t="33932" x="7850188" y="2306638"/>
          <p14:tracePt t="33938" x="7877175" y="2316163"/>
          <p14:tracePt t="33945" x="7950200" y="2335213"/>
          <p14:tracePt t="33953" x="8013700" y="2352675"/>
          <p14:tracePt t="33961" x="8067675" y="2362200"/>
          <p14:tracePt t="33969" x="8140700" y="2362200"/>
          <p14:tracePt t="33977" x="8204200" y="2371725"/>
          <p14:tracePt t="33985" x="8269288" y="2398713"/>
          <p14:tracePt t="33993" x="8305800" y="2398713"/>
          <p14:tracePt t="34001" x="8359775" y="2398713"/>
          <p14:tracePt t="34009" x="8386763" y="2408238"/>
          <p14:tracePt t="34017" x="8432800" y="2408238"/>
          <p14:tracePt t="34025" x="8459788" y="2416175"/>
          <p14:tracePt t="34033" x="8478838" y="2416175"/>
          <p14:tracePt t="34042" x="8505825" y="2416175"/>
          <p14:tracePt t="34050" x="8515350" y="2416175"/>
          <p14:tracePt t="34082" x="8523288" y="2416175"/>
          <p14:tracePt t="34098" x="8532813" y="2416175"/>
          <p14:tracePt t="34106" x="8551863" y="2416175"/>
          <p14:tracePt t="34122" x="8588375" y="2416175"/>
          <p14:tracePt t="34133" x="8624888" y="2416175"/>
          <p14:tracePt t="34137" x="8678863" y="2416175"/>
          <p14:tracePt t="34151" x="8705850" y="2416175"/>
          <p14:tracePt t="34154" x="8761413" y="2416175"/>
          <p14:tracePt t="34162" x="8797925" y="2416175"/>
          <p14:tracePt t="34170" x="8834438" y="2425700"/>
          <p14:tracePt t="34178" x="8888413" y="2452688"/>
          <p14:tracePt t="34186" x="8997950" y="2481263"/>
          <p14:tracePt t="34194" x="9117013" y="2525713"/>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8" name="Rectangle 2"/>
          <p:cNvSpPr>
            <a:spLocks noGrp="1" noChangeArrowheads="1"/>
          </p:cNvSpPr>
          <p:nvPr>
            <p:ph type="title"/>
          </p:nvPr>
        </p:nvSpPr>
        <p:spPr>
          <a:xfrm>
            <a:off x="457200" y="115888"/>
            <a:ext cx="8229600" cy="1139825"/>
          </a:xfrm>
        </p:spPr>
        <p:txBody>
          <a:bodyPr/>
          <a:lstStyle/>
          <a:p>
            <a:r>
              <a:rPr lang="en-US" altLang="ja-JP"/>
              <a:t>Slice structure of Virtex-6</a:t>
            </a:r>
          </a:p>
        </p:txBody>
      </p:sp>
      <p:grpSp>
        <p:nvGrpSpPr>
          <p:cNvPr id="828419" name="Group 3"/>
          <p:cNvGrpSpPr>
            <a:grpSpLocks/>
          </p:cNvGrpSpPr>
          <p:nvPr/>
        </p:nvGrpSpPr>
        <p:grpSpPr bwMode="auto">
          <a:xfrm>
            <a:off x="1147763" y="765175"/>
            <a:ext cx="6554787" cy="5813425"/>
            <a:chOff x="509" y="164"/>
            <a:chExt cx="4276" cy="4718"/>
          </a:xfrm>
        </p:grpSpPr>
        <p:grpSp>
          <p:nvGrpSpPr>
            <p:cNvPr id="828420" name="Group 4"/>
            <p:cNvGrpSpPr>
              <a:grpSpLocks/>
            </p:cNvGrpSpPr>
            <p:nvPr/>
          </p:nvGrpSpPr>
          <p:grpSpPr bwMode="auto">
            <a:xfrm>
              <a:off x="509" y="164"/>
              <a:ext cx="4276" cy="1316"/>
              <a:chOff x="509" y="164"/>
              <a:chExt cx="4276" cy="1316"/>
            </a:xfrm>
          </p:grpSpPr>
          <p:sp>
            <p:nvSpPr>
              <p:cNvPr id="828421" name="Rectangle 5"/>
              <p:cNvSpPr>
                <a:spLocks noChangeArrowheads="1"/>
              </p:cNvSpPr>
              <p:nvPr/>
            </p:nvSpPr>
            <p:spPr bwMode="auto">
              <a:xfrm>
                <a:off x="1020" y="664"/>
                <a:ext cx="363" cy="589"/>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LUT</a:t>
                </a:r>
              </a:p>
              <a:p>
                <a:pPr algn="ctr"/>
                <a:r>
                  <a:rPr lang="en-US" altLang="ja-JP" sz="1600"/>
                  <a:t>6inX1</a:t>
                </a:r>
              </a:p>
              <a:p>
                <a:pPr algn="ctr"/>
                <a:r>
                  <a:rPr lang="en-US" altLang="ja-JP" sz="1600"/>
                  <a:t>5inX2</a:t>
                </a:r>
              </a:p>
            </p:txBody>
          </p:sp>
          <p:sp>
            <p:nvSpPr>
              <p:cNvPr id="828422" name="Rectangle 6"/>
              <p:cNvSpPr>
                <a:spLocks noChangeArrowheads="1"/>
              </p:cNvSpPr>
              <p:nvPr/>
            </p:nvSpPr>
            <p:spPr bwMode="auto">
              <a:xfrm>
                <a:off x="1746" y="391"/>
                <a:ext cx="318" cy="408"/>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Carry</a:t>
                </a:r>
              </a:p>
            </p:txBody>
          </p:sp>
          <p:sp>
            <p:nvSpPr>
              <p:cNvPr id="828423" name="Rectangle 7"/>
              <p:cNvSpPr>
                <a:spLocks noChangeArrowheads="1"/>
              </p:cNvSpPr>
              <p:nvPr/>
            </p:nvSpPr>
            <p:spPr bwMode="auto">
              <a:xfrm>
                <a:off x="3016" y="164"/>
                <a:ext cx="318" cy="40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FF</a:t>
                </a:r>
              </a:p>
            </p:txBody>
          </p:sp>
          <p:sp>
            <p:nvSpPr>
              <p:cNvPr id="828424" name="Rectangle 8"/>
              <p:cNvSpPr>
                <a:spLocks noChangeArrowheads="1"/>
              </p:cNvSpPr>
              <p:nvPr/>
            </p:nvSpPr>
            <p:spPr bwMode="auto">
              <a:xfrm>
                <a:off x="4195" y="936"/>
                <a:ext cx="318" cy="40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FF</a:t>
                </a:r>
              </a:p>
            </p:txBody>
          </p:sp>
          <p:sp>
            <p:nvSpPr>
              <p:cNvPr id="828425" name="Rectangle 9"/>
              <p:cNvSpPr>
                <a:spLocks noChangeArrowheads="1"/>
              </p:cNvSpPr>
              <p:nvPr/>
            </p:nvSpPr>
            <p:spPr bwMode="auto">
              <a:xfrm>
                <a:off x="3605" y="890"/>
                <a:ext cx="318" cy="408"/>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MUX</a:t>
                </a:r>
              </a:p>
            </p:txBody>
          </p:sp>
          <p:sp>
            <p:nvSpPr>
              <p:cNvPr id="828426" name="Line 10"/>
              <p:cNvSpPr>
                <a:spLocks noChangeShapeType="1"/>
              </p:cNvSpPr>
              <p:nvPr/>
            </p:nvSpPr>
            <p:spPr bwMode="auto">
              <a:xfrm>
                <a:off x="521" y="799"/>
                <a:ext cx="499"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27" name="Text Box 11"/>
              <p:cNvSpPr txBox="1">
                <a:spLocks noChangeArrowheads="1"/>
              </p:cNvSpPr>
              <p:nvPr/>
            </p:nvSpPr>
            <p:spPr bwMode="auto">
              <a:xfrm>
                <a:off x="509" y="539"/>
                <a:ext cx="360"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6bit</a:t>
                </a:r>
              </a:p>
            </p:txBody>
          </p:sp>
          <p:sp>
            <p:nvSpPr>
              <p:cNvPr id="828428" name="Line 12"/>
              <p:cNvSpPr>
                <a:spLocks noChangeShapeType="1"/>
              </p:cNvSpPr>
              <p:nvPr/>
            </p:nvSpPr>
            <p:spPr bwMode="auto">
              <a:xfrm>
                <a:off x="1383" y="1026"/>
                <a:ext cx="222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29" name="Line 13"/>
              <p:cNvSpPr>
                <a:spLocks noChangeShapeType="1"/>
              </p:cNvSpPr>
              <p:nvPr/>
            </p:nvSpPr>
            <p:spPr bwMode="auto">
              <a:xfrm>
                <a:off x="1383" y="935"/>
                <a:ext cx="222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30" name="Line 14"/>
              <p:cNvSpPr>
                <a:spLocks noChangeShapeType="1"/>
              </p:cNvSpPr>
              <p:nvPr/>
            </p:nvSpPr>
            <p:spPr bwMode="auto">
              <a:xfrm flipV="1">
                <a:off x="1927" y="799"/>
                <a:ext cx="0" cy="22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31" name="Line 15"/>
              <p:cNvSpPr>
                <a:spLocks noChangeShapeType="1"/>
              </p:cNvSpPr>
              <p:nvPr/>
            </p:nvSpPr>
            <p:spPr bwMode="auto">
              <a:xfrm flipV="1">
                <a:off x="1973" y="799"/>
                <a:ext cx="0" cy="1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32" name="Line 16"/>
              <p:cNvSpPr>
                <a:spLocks noChangeShapeType="1"/>
              </p:cNvSpPr>
              <p:nvPr/>
            </p:nvSpPr>
            <p:spPr bwMode="auto">
              <a:xfrm flipV="1">
                <a:off x="1837" y="210"/>
                <a:ext cx="0" cy="18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33" name="Rectangle 17"/>
              <p:cNvSpPr>
                <a:spLocks noChangeArrowheads="1"/>
              </p:cNvSpPr>
              <p:nvPr/>
            </p:nvSpPr>
            <p:spPr bwMode="auto">
              <a:xfrm>
                <a:off x="3605" y="391"/>
                <a:ext cx="318" cy="408"/>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MUX</a:t>
                </a:r>
              </a:p>
            </p:txBody>
          </p:sp>
          <p:sp>
            <p:nvSpPr>
              <p:cNvPr id="828434" name="Line 18"/>
              <p:cNvSpPr>
                <a:spLocks noChangeShapeType="1"/>
              </p:cNvSpPr>
              <p:nvPr/>
            </p:nvSpPr>
            <p:spPr bwMode="auto">
              <a:xfrm>
                <a:off x="3923" y="981"/>
                <a:ext cx="2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35" name="Line 19"/>
              <p:cNvSpPr>
                <a:spLocks noChangeShapeType="1"/>
              </p:cNvSpPr>
              <p:nvPr/>
            </p:nvSpPr>
            <p:spPr bwMode="auto">
              <a:xfrm>
                <a:off x="3334" y="482"/>
                <a:ext cx="2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36" name="Line 20"/>
              <p:cNvSpPr>
                <a:spLocks noChangeShapeType="1"/>
              </p:cNvSpPr>
              <p:nvPr/>
            </p:nvSpPr>
            <p:spPr bwMode="auto">
              <a:xfrm flipV="1">
                <a:off x="2925" y="482"/>
                <a:ext cx="0" cy="5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37" name="Line 21"/>
              <p:cNvSpPr>
                <a:spLocks noChangeShapeType="1"/>
              </p:cNvSpPr>
              <p:nvPr/>
            </p:nvSpPr>
            <p:spPr bwMode="auto">
              <a:xfrm>
                <a:off x="2925" y="482"/>
                <a:ext cx="9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38" name="Line 22"/>
              <p:cNvSpPr>
                <a:spLocks noChangeShapeType="1"/>
              </p:cNvSpPr>
              <p:nvPr/>
            </p:nvSpPr>
            <p:spPr bwMode="auto">
              <a:xfrm>
                <a:off x="1837" y="346"/>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39" name="Line 23"/>
              <p:cNvSpPr>
                <a:spLocks noChangeShapeType="1"/>
              </p:cNvSpPr>
              <p:nvPr/>
            </p:nvSpPr>
            <p:spPr bwMode="auto">
              <a:xfrm>
                <a:off x="2245" y="346"/>
                <a:ext cx="0" cy="8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40" name="Line 24"/>
              <p:cNvSpPr>
                <a:spLocks noChangeShapeType="1"/>
              </p:cNvSpPr>
              <p:nvPr/>
            </p:nvSpPr>
            <p:spPr bwMode="auto">
              <a:xfrm>
                <a:off x="2925" y="663"/>
                <a:ext cx="68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41" name="Line 25"/>
              <p:cNvSpPr>
                <a:spLocks noChangeShapeType="1"/>
              </p:cNvSpPr>
              <p:nvPr/>
            </p:nvSpPr>
            <p:spPr bwMode="auto">
              <a:xfrm>
                <a:off x="2245" y="618"/>
                <a:ext cx="136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42" name="Line 26"/>
              <p:cNvSpPr>
                <a:spLocks noChangeShapeType="1"/>
              </p:cNvSpPr>
              <p:nvPr/>
            </p:nvSpPr>
            <p:spPr bwMode="auto">
              <a:xfrm flipV="1">
                <a:off x="3016" y="754"/>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43" name="Line 27"/>
              <p:cNvSpPr>
                <a:spLocks noChangeShapeType="1"/>
              </p:cNvSpPr>
              <p:nvPr/>
            </p:nvSpPr>
            <p:spPr bwMode="auto">
              <a:xfrm>
                <a:off x="3016" y="754"/>
                <a:ext cx="59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44" name="Line 28"/>
              <p:cNvSpPr>
                <a:spLocks noChangeShapeType="1"/>
              </p:cNvSpPr>
              <p:nvPr/>
            </p:nvSpPr>
            <p:spPr bwMode="auto">
              <a:xfrm>
                <a:off x="3923" y="663"/>
                <a:ext cx="8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45" name="Line 29"/>
              <p:cNvSpPr>
                <a:spLocks noChangeShapeType="1"/>
              </p:cNvSpPr>
              <p:nvPr/>
            </p:nvSpPr>
            <p:spPr bwMode="auto">
              <a:xfrm>
                <a:off x="4513" y="981"/>
                <a:ext cx="2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46" name="Line 30"/>
              <p:cNvSpPr>
                <a:spLocks noChangeShapeType="1"/>
              </p:cNvSpPr>
              <p:nvPr/>
            </p:nvSpPr>
            <p:spPr bwMode="auto">
              <a:xfrm>
                <a:off x="2245" y="1162"/>
                <a:ext cx="136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47" name="Line 31"/>
              <p:cNvSpPr>
                <a:spLocks noChangeShapeType="1"/>
              </p:cNvSpPr>
              <p:nvPr/>
            </p:nvSpPr>
            <p:spPr bwMode="auto">
              <a:xfrm>
                <a:off x="3016" y="845"/>
                <a:ext cx="176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48" name="Line 32"/>
              <p:cNvSpPr>
                <a:spLocks noChangeShapeType="1"/>
              </p:cNvSpPr>
              <p:nvPr/>
            </p:nvSpPr>
            <p:spPr bwMode="auto">
              <a:xfrm flipV="1">
                <a:off x="1837" y="799"/>
                <a:ext cx="0" cy="68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828449" name="Group 33"/>
            <p:cNvGrpSpPr>
              <a:grpSpLocks/>
            </p:cNvGrpSpPr>
            <p:nvPr/>
          </p:nvGrpSpPr>
          <p:grpSpPr bwMode="auto">
            <a:xfrm>
              <a:off x="509" y="1298"/>
              <a:ext cx="4276" cy="1316"/>
              <a:chOff x="509" y="164"/>
              <a:chExt cx="4276" cy="1316"/>
            </a:xfrm>
          </p:grpSpPr>
          <p:sp>
            <p:nvSpPr>
              <p:cNvPr id="828450" name="Rectangle 34"/>
              <p:cNvSpPr>
                <a:spLocks noChangeArrowheads="1"/>
              </p:cNvSpPr>
              <p:nvPr/>
            </p:nvSpPr>
            <p:spPr bwMode="auto">
              <a:xfrm>
                <a:off x="1020" y="664"/>
                <a:ext cx="363" cy="589"/>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LUT</a:t>
                </a:r>
              </a:p>
              <a:p>
                <a:pPr algn="ctr"/>
                <a:r>
                  <a:rPr lang="en-US" altLang="ja-JP"/>
                  <a:t>6inX1</a:t>
                </a:r>
              </a:p>
              <a:p>
                <a:pPr algn="ctr"/>
                <a:r>
                  <a:rPr lang="en-US" altLang="ja-JP" sz="1600"/>
                  <a:t>5inX2</a:t>
                </a:r>
              </a:p>
            </p:txBody>
          </p:sp>
          <p:sp>
            <p:nvSpPr>
              <p:cNvPr id="828451" name="Rectangle 35"/>
              <p:cNvSpPr>
                <a:spLocks noChangeArrowheads="1"/>
              </p:cNvSpPr>
              <p:nvPr/>
            </p:nvSpPr>
            <p:spPr bwMode="auto">
              <a:xfrm>
                <a:off x="1746" y="391"/>
                <a:ext cx="318" cy="408"/>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Carry</a:t>
                </a:r>
              </a:p>
            </p:txBody>
          </p:sp>
          <p:sp>
            <p:nvSpPr>
              <p:cNvPr id="828452" name="Rectangle 36"/>
              <p:cNvSpPr>
                <a:spLocks noChangeArrowheads="1"/>
              </p:cNvSpPr>
              <p:nvPr/>
            </p:nvSpPr>
            <p:spPr bwMode="auto">
              <a:xfrm>
                <a:off x="3016" y="164"/>
                <a:ext cx="318" cy="40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FF</a:t>
                </a:r>
              </a:p>
            </p:txBody>
          </p:sp>
          <p:sp>
            <p:nvSpPr>
              <p:cNvPr id="828453" name="Rectangle 37"/>
              <p:cNvSpPr>
                <a:spLocks noChangeArrowheads="1"/>
              </p:cNvSpPr>
              <p:nvPr/>
            </p:nvSpPr>
            <p:spPr bwMode="auto">
              <a:xfrm>
                <a:off x="4195" y="936"/>
                <a:ext cx="318" cy="40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FF</a:t>
                </a:r>
              </a:p>
            </p:txBody>
          </p:sp>
          <p:sp>
            <p:nvSpPr>
              <p:cNvPr id="828454" name="Rectangle 38"/>
              <p:cNvSpPr>
                <a:spLocks noChangeArrowheads="1"/>
              </p:cNvSpPr>
              <p:nvPr/>
            </p:nvSpPr>
            <p:spPr bwMode="auto">
              <a:xfrm>
                <a:off x="3605" y="890"/>
                <a:ext cx="318" cy="408"/>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MUX</a:t>
                </a:r>
              </a:p>
            </p:txBody>
          </p:sp>
          <p:sp>
            <p:nvSpPr>
              <p:cNvPr id="828455" name="Line 39"/>
              <p:cNvSpPr>
                <a:spLocks noChangeShapeType="1"/>
              </p:cNvSpPr>
              <p:nvPr/>
            </p:nvSpPr>
            <p:spPr bwMode="auto">
              <a:xfrm>
                <a:off x="521" y="799"/>
                <a:ext cx="499"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56" name="Text Box 40"/>
              <p:cNvSpPr txBox="1">
                <a:spLocks noChangeArrowheads="1"/>
              </p:cNvSpPr>
              <p:nvPr/>
            </p:nvSpPr>
            <p:spPr bwMode="auto">
              <a:xfrm>
                <a:off x="509" y="539"/>
                <a:ext cx="360" cy="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6bit</a:t>
                </a:r>
              </a:p>
            </p:txBody>
          </p:sp>
          <p:sp>
            <p:nvSpPr>
              <p:cNvPr id="828457" name="Line 41"/>
              <p:cNvSpPr>
                <a:spLocks noChangeShapeType="1"/>
              </p:cNvSpPr>
              <p:nvPr/>
            </p:nvSpPr>
            <p:spPr bwMode="auto">
              <a:xfrm>
                <a:off x="1383" y="1026"/>
                <a:ext cx="222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58" name="Line 42"/>
              <p:cNvSpPr>
                <a:spLocks noChangeShapeType="1"/>
              </p:cNvSpPr>
              <p:nvPr/>
            </p:nvSpPr>
            <p:spPr bwMode="auto">
              <a:xfrm>
                <a:off x="1383" y="935"/>
                <a:ext cx="222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59" name="Line 43"/>
              <p:cNvSpPr>
                <a:spLocks noChangeShapeType="1"/>
              </p:cNvSpPr>
              <p:nvPr/>
            </p:nvSpPr>
            <p:spPr bwMode="auto">
              <a:xfrm flipV="1">
                <a:off x="1927" y="799"/>
                <a:ext cx="0" cy="22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60" name="Line 44"/>
              <p:cNvSpPr>
                <a:spLocks noChangeShapeType="1"/>
              </p:cNvSpPr>
              <p:nvPr/>
            </p:nvSpPr>
            <p:spPr bwMode="auto">
              <a:xfrm flipV="1">
                <a:off x="1973" y="799"/>
                <a:ext cx="0" cy="1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61" name="Line 45"/>
              <p:cNvSpPr>
                <a:spLocks noChangeShapeType="1"/>
              </p:cNvSpPr>
              <p:nvPr/>
            </p:nvSpPr>
            <p:spPr bwMode="auto">
              <a:xfrm flipV="1">
                <a:off x="1837" y="210"/>
                <a:ext cx="0" cy="18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62" name="Rectangle 46"/>
              <p:cNvSpPr>
                <a:spLocks noChangeArrowheads="1"/>
              </p:cNvSpPr>
              <p:nvPr/>
            </p:nvSpPr>
            <p:spPr bwMode="auto">
              <a:xfrm>
                <a:off x="3605" y="391"/>
                <a:ext cx="318" cy="408"/>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MUX</a:t>
                </a:r>
              </a:p>
            </p:txBody>
          </p:sp>
          <p:sp>
            <p:nvSpPr>
              <p:cNvPr id="828463" name="Line 47"/>
              <p:cNvSpPr>
                <a:spLocks noChangeShapeType="1"/>
              </p:cNvSpPr>
              <p:nvPr/>
            </p:nvSpPr>
            <p:spPr bwMode="auto">
              <a:xfrm>
                <a:off x="3923" y="981"/>
                <a:ext cx="2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64" name="Line 48"/>
              <p:cNvSpPr>
                <a:spLocks noChangeShapeType="1"/>
              </p:cNvSpPr>
              <p:nvPr/>
            </p:nvSpPr>
            <p:spPr bwMode="auto">
              <a:xfrm>
                <a:off x="3334" y="482"/>
                <a:ext cx="2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65" name="Line 49"/>
              <p:cNvSpPr>
                <a:spLocks noChangeShapeType="1"/>
              </p:cNvSpPr>
              <p:nvPr/>
            </p:nvSpPr>
            <p:spPr bwMode="auto">
              <a:xfrm flipV="1">
                <a:off x="2925" y="482"/>
                <a:ext cx="0" cy="5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66" name="Line 50"/>
              <p:cNvSpPr>
                <a:spLocks noChangeShapeType="1"/>
              </p:cNvSpPr>
              <p:nvPr/>
            </p:nvSpPr>
            <p:spPr bwMode="auto">
              <a:xfrm>
                <a:off x="2925" y="482"/>
                <a:ext cx="9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67" name="Line 51"/>
              <p:cNvSpPr>
                <a:spLocks noChangeShapeType="1"/>
              </p:cNvSpPr>
              <p:nvPr/>
            </p:nvSpPr>
            <p:spPr bwMode="auto">
              <a:xfrm>
                <a:off x="1837" y="346"/>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68" name="Line 52"/>
              <p:cNvSpPr>
                <a:spLocks noChangeShapeType="1"/>
              </p:cNvSpPr>
              <p:nvPr/>
            </p:nvSpPr>
            <p:spPr bwMode="auto">
              <a:xfrm>
                <a:off x="2245" y="346"/>
                <a:ext cx="0" cy="8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69" name="Line 53"/>
              <p:cNvSpPr>
                <a:spLocks noChangeShapeType="1"/>
              </p:cNvSpPr>
              <p:nvPr/>
            </p:nvSpPr>
            <p:spPr bwMode="auto">
              <a:xfrm>
                <a:off x="2925" y="663"/>
                <a:ext cx="68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70" name="Line 54"/>
              <p:cNvSpPr>
                <a:spLocks noChangeShapeType="1"/>
              </p:cNvSpPr>
              <p:nvPr/>
            </p:nvSpPr>
            <p:spPr bwMode="auto">
              <a:xfrm>
                <a:off x="2245" y="618"/>
                <a:ext cx="136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71" name="Line 55"/>
              <p:cNvSpPr>
                <a:spLocks noChangeShapeType="1"/>
              </p:cNvSpPr>
              <p:nvPr/>
            </p:nvSpPr>
            <p:spPr bwMode="auto">
              <a:xfrm flipV="1">
                <a:off x="3016" y="754"/>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72" name="Line 56"/>
              <p:cNvSpPr>
                <a:spLocks noChangeShapeType="1"/>
              </p:cNvSpPr>
              <p:nvPr/>
            </p:nvSpPr>
            <p:spPr bwMode="auto">
              <a:xfrm>
                <a:off x="3016" y="754"/>
                <a:ext cx="59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73" name="Line 57"/>
              <p:cNvSpPr>
                <a:spLocks noChangeShapeType="1"/>
              </p:cNvSpPr>
              <p:nvPr/>
            </p:nvSpPr>
            <p:spPr bwMode="auto">
              <a:xfrm>
                <a:off x="3923" y="663"/>
                <a:ext cx="8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74" name="Line 58"/>
              <p:cNvSpPr>
                <a:spLocks noChangeShapeType="1"/>
              </p:cNvSpPr>
              <p:nvPr/>
            </p:nvSpPr>
            <p:spPr bwMode="auto">
              <a:xfrm>
                <a:off x="4513" y="981"/>
                <a:ext cx="2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75" name="Line 59"/>
              <p:cNvSpPr>
                <a:spLocks noChangeShapeType="1"/>
              </p:cNvSpPr>
              <p:nvPr/>
            </p:nvSpPr>
            <p:spPr bwMode="auto">
              <a:xfrm>
                <a:off x="2245" y="1162"/>
                <a:ext cx="136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76" name="Line 60"/>
              <p:cNvSpPr>
                <a:spLocks noChangeShapeType="1"/>
              </p:cNvSpPr>
              <p:nvPr/>
            </p:nvSpPr>
            <p:spPr bwMode="auto">
              <a:xfrm>
                <a:off x="3016" y="845"/>
                <a:ext cx="176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77" name="Line 61"/>
              <p:cNvSpPr>
                <a:spLocks noChangeShapeType="1"/>
              </p:cNvSpPr>
              <p:nvPr/>
            </p:nvSpPr>
            <p:spPr bwMode="auto">
              <a:xfrm flipV="1">
                <a:off x="1837" y="799"/>
                <a:ext cx="0" cy="68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828478" name="Group 62"/>
            <p:cNvGrpSpPr>
              <a:grpSpLocks/>
            </p:cNvGrpSpPr>
            <p:nvPr/>
          </p:nvGrpSpPr>
          <p:grpSpPr bwMode="auto">
            <a:xfrm>
              <a:off x="509" y="2432"/>
              <a:ext cx="4276" cy="1316"/>
              <a:chOff x="509" y="164"/>
              <a:chExt cx="4276" cy="1316"/>
            </a:xfrm>
          </p:grpSpPr>
          <p:sp>
            <p:nvSpPr>
              <p:cNvPr id="828479" name="Rectangle 63"/>
              <p:cNvSpPr>
                <a:spLocks noChangeArrowheads="1"/>
              </p:cNvSpPr>
              <p:nvPr/>
            </p:nvSpPr>
            <p:spPr bwMode="auto">
              <a:xfrm>
                <a:off x="1020" y="664"/>
                <a:ext cx="363" cy="589"/>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LUT</a:t>
                </a:r>
              </a:p>
              <a:p>
                <a:pPr algn="ctr"/>
                <a:r>
                  <a:rPr lang="en-US" altLang="ja-JP"/>
                  <a:t>6inX1</a:t>
                </a:r>
              </a:p>
              <a:p>
                <a:pPr algn="ctr"/>
                <a:r>
                  <a:rPr lang="en-US" altLang="ja-JP"/>
                  <a:t>5inX2</a:t>
                </a:r>
              </a:p>
            </p:txBody>
          </p:sp>
          <p:sp>
            <p:nvSpPr>
              <p:cNvPr id="828480" name="Rectangle 64"/>
              <p:cNvSpPr>
                <a:spLocks noChangeArrowheads="1"/>
              </p:cNvSpPr>
              <p:nvPr/>
            </p:nvSpPr>
            <p:spPr bwMode="auto">
              <a:xfrm>
                <a:off x="1746" y="391"/>
                <a:ext cx="318" cy="408"/>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Carry</a:t>
                </a:r>
              </a:p>
            </p:txBody>
          </p:sp>
          <p:sp>
            <p:nvSpPr>
              <p:cNvPr id="828481" name="Rectangle 65"/>
              <p:cNvSpPr>
                <a:spLocks noChangeArrowheads="1"/>
              </p:cNvSpPr>
              <p:nvPr/>
            </p:nvSpPr>
            <p:spPr bwMode="auto">
              <a:xfrm>
                <a:off x="3016" y="164"/>
                <a:ext cx="318" cy="40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FF</a:t>
                </a:r>
              </a:p>
            </p:txBody>
          </p:sp>
          <p:sp>
            <p:nvSpPr>
              <p:cNvPr id="828482" name="Rectangle 66"/>
              <p:cNvSpPr>
                <a:spLocks noChangeArrowheads="1"/>
              </p:cNvSpPr>
              <p:nvPr/>
            </p:nvSpPr>
            <p:spPr bwMode="auto">
              <a:xfrm>
                <a:off x="4195" y="936"/>
                <a:ext cx="318" cy="40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FF</a:t>
                </a:r>
              </a:p>
            </p:txBody>
          </p:sp>
          <p:sp>
            <p:nvSpPr>
              <p:cNvPr id="828483" name="Rectangle 67"/>
              <p:cNvSpPr>
                <a:spLocks noChangeArrowheads="1"/>
              </p:cNvSpPr>
              <p:nvPr/>
            </p:nvSpPr>
            <p:spPr bwMode="auto">
              <a:xfrm>
                <a:off x="3605" y="890"/>
                <a:ext cx="318" cy="408"/>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MUX</a:t>
                </a:r>
              </a:p>
            </p:txBody>
          </p:sp>
          <p:sp>
            <p:nvSpPr>
              <p:cNvPr id="828484" name="Line 68"/>
              <p:cNvSpPr>
                <a:spLocks noChangeShapeType="1"/>
              </p:cNvSpPr>
              <p:nvPr/>
            </p:nvSpPr>
            <p:spPr bwMode="auto">
              <a:xfrm>
                <a:off x="521" y="799"/>
                <a:ext cx="499"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85" name="Text Box 69"/>
              <p:cNvSpPr txBox="1">
                <a:spLocks noChangeArrowheads="1"/>
              </p:cNvSpPr>
              <p:nvPr/>
            </p:nvSpPr>
            <p:spPr bwMode="auto">
              <a:xfrm>
                <a:off x="509" y="539"/>
                <a:ext cx="360" cy="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6bit</a:t>
                </a:r>
              </a:p>
            </p:txBody>
          </p:sp>
          <p:sp>
            <p:nvSpPr>
              <p:cNvPr id="828486" name="Line 70"/>
              <p:cNvSpPr>
                <a:spLocks noChangeShapeType="1"/>
              </p:cNvSpPr>
              <p:nvPr/>
            </p:nvSpPr>
            <p:spPr bwMode="auto">
              <a:xfrm>
                <a:off x="1383" y="1026"/>
                <a:ext cx="222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87" name="Line 71"/>
              <p:cNvSpPr>
                <a:spLocks noChangeShapeType="1"/>
              </p:cNvSpPr>
              <p:nvPr/>
            </p:nvSpPr>
            <p:spPr bwMode="auto">
              <a:xfrm>
                <a:off x="1383" y="935"/>
                <a:ext cx="222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88" name="Line 72"/>
              <p:cNvSpPr>
                <a:spLocks noChangeShapeType="1"/>
              </p:cNvSpPr>
              <p:nvPr/>
            </p:nvSpPr>
            <p:spPr bwMode="auto">
              <a:xfrm flipV="1">
                <a:off x="1927" y="799"/>
                <a:ext cx="0" cy="22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89" name="Line 73"/>
              <p:cNvSpPr>
                <a:spLocks noChangeShapeType="1"/>
              </p:cNvSpPr>
              <p:nvPr/>
            </p:nvSpPr>
            <p:spPr bwMode="auto">
              <a:xfrm flipV="1">
                <a:off x="1973" y="799"/>
                <a:ext cx="0" cy="1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90" name="Line 74"/>
              <p:cNvSpPr>
                <a:spLocks noChangeShapeType="1"/>
              </p:cNvSpPr>
              <p:nvPr/>
            </p:nvSpPr>
            <p:spPr bwMode="auto">
              <a:xfrm flipV="1">
                <a:off x="1837" y="210"/>
                <a:ext cx="0" cy="18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91" name="Rectangle 75"/>
              <p:cNvSpPr>
                <a:spLocks noChangeArrowheads="1"/>
              </p:cNvSpPr>
              <p:nvPr/>
            </p:nvSpPr>
            <p:spPr bwMode="auto">
              <a:xfrm>
                <a:off x="3605" y="391"/>
                <a:ext cx="318" cy="408"/>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MUX</a:t>
                </a:r>
              </a:p>
            </p:txBody>
          </p:sp>
          <p:sp>
            <p:nvSpPr>
              <p:cNvPr id="828492" name="Line 76"/>
              <p:cNvSpPr>
                <a:spLocks noChangeShapeType="1"/>
              </p:cNvSpPr>
              <p:nvPr/>
            </p:nvSpPr>
            <p:spPr bwMode="auto">
              <a:xfrm>
                <a:off x="3923" y="981"/>
                <a:ext cx="2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93" name="Line 77"/>
              <p:cNvSpPr>
                <a:spLocks noChangeShapeType="1"/>
              </p:cNvSpPr>
              <p:nvPr/>
            </p:nvSpPr>
            <p:spPr bwMode="auto">
              <a:xfrm>
                <a:off x="3334" y="482"/>
                <a:ext cx="2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94" name="Line 78"/>
              <p:cNvSpPr>
                <a:spLocks noChangeShapeType="1"/>
              </p:cNvSpPr>
              <p:nvPr/>
            </p:nvSpPr>
            <p:spPr bwMode="auto">
              <a:xfrm flipV="1">
                <a:off x="2925" y="482"/>
                <a:ext cx="0" cy="5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95" name="Line 79"/>
              <p:cNvSpPr>
                <a:spLocks noChangeShapeType="1"/>
              </p:cNvSpPr>
              <p:nvPr/>
            </p:nvSpPr>
            <p:spPr bwMode="auto">
              <a:xfrm>
                <a:off x="2925" y="482"/>
                <a:ext cx="9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96" name="Line 80"/>
              <p:cNvSpPr>
                <a:spLocks noChangeShapeType="1"/>
              </p:cNvSpPr>
              <p:nvPr/>
            </p:nvSpPr>
            <p:spPr bwMode="auto">
              <a:xfrm>
                <a:off x="1837" y="346"/>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97" name="Line 81"/>
              <p:cNvSpPr>
                <a:spLocks noChangeShapeType="1"/>
              </p:cNvSpPr>
              <p:nvPr/>
            </p:nvSpPr>
            <p:spPr bwMode="auto">
              <a:xfrm>
                <a:off x="2245" y="346"/>
                <a:ext cx="0" cy="8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98" name="Line 82"/>
              <p:cNvSpPr>
                <a:spLocks noChangeShapeType="1"/>
              </p:cNvSpPr>
              <p:nvPr/>
            </p:nvSpPr>
            <p:spPr bwMode="auto">
              <a:xfrm>
                <a:off x="2925" y="663"/>
                <a:ext cx="68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499" name="Line 83"/>
              <p:cNvSpPr>
                <a:spLocks noChangeShapeType="1"/>
              </p:cNvSpPr>
              <p:nvPr/>
            </p:nvSpPr>
            <p:spPr bwMode="auto">
              <a:xfrm>
                <a:off x="2245" y="618"/>
                <a:ext cx="136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500" name="Line 84"/>
              <p:cNvSpPr>
                <a:spLocks noChangeShapeType="1"/>
              </p:cNvSpPr>
              <p:nvPr/>
            </p:nvSpPr>
            <p:spPr bwMode="auto">
              <a:xfrm flipV="1">
                <a:off x="3016" y="754"/>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501" name="Line 85"/>
              <p:cNvSpPr>
                <a:spLocks noChangeShapeType="1"/>
              </p:cNvSpPr>
              <p:nvPr/>
            </p:nvSpPr>
            <p:spPr bwMode="auto">
              <a:xfrm>
                <a:off x="3016" y="754"/>
                <a:ext cx="59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502" name="Line 86"/>
              <p:cNvSpPr>
                <a:spLocks noChangeShapeType="1"/>
              </p:cNvSpPr>
              <p:nvPr/>
            </p:nvSpPr>
            <p:spPr bwMode="auto">
              <a:xfrm>
                <a:off x="3923" y="663"/>
                <a:ext cx="8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503" name="Line 87"/>
              <p:cNvSpPr>
                <a:spLocks noChangeShapeType="1"/>
              </p:cNvSpPr>
              <p:nvPr/>
            </p:nvSpPr>
            <p:spPr bwMode="auto">
              <a:xfrm>
                <a:off x="4513" y="981"/>
                <a:ext cx="2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504" name="Line 88"/>
              <p:cNvSpPr>
                <a:spLocks noChangeShapeType="1"/>
              </p:cNvSpPr>
              <p:nvPr/>
            </p:nvSpPr>
            <p:spPr bwMode="auto">
              <a:xfrm>
                <a:off x="2245" y="1162"/>
                <a:ext cx="136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505" name="Line 89"/>
              <p:cNvSpPr>
                <a:spLocks noChangeShapeType="1"/>
              </p:cNvSpPr>
              <p:nvPr/>
            </p:nvSpPr>
            <p:spPr bwMode="auto">
              <a:xfrm>
                <a:off x="3016" y="845"/>
                <a:ext cx="176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506" name="Line 90"/>
              <p:cNvSpPr>
                <a:spLocks noChangeShapeType="1"/>
              </p:cNvSpPr>
              <p:nvPr/>
            </p:nvSpPr>
            <p:spPr bwMode="auto">
              <a:xfrm flipV="1">
                <a:off x="1837" y="799"/>
                <a:ext cx="0" cy="68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828507" name="Group 91"/>
            <p:cNvGrpSpPr>
              <a:grpSpLocks/>
            </p:cNvGrpSpPr>
            <p:nvPr/>
          </p:nvGrpSpPr>
          <p:grpSpPr bwMode="auto">
            <a:xfrm>
              <a:off x="509" y="3566"/>
              <a:ext cx="4276" cy="1316"/>
              <a:chOff x="509" y="164"/>
              <a:chExt cx="4276" cy="1316"/>
            </a:xfrm>
          </p:grpSpPr>
          <p:sp>
            <p:nvSpPr>
              <p:cNvPr id="828508" name="Rectangle 92"/>
              <p:cNvSpPr>
                <a:spLocks noChangeArrowheads="1"/>
              </p:cNvSpPr>
              <p:nvPr/>
            </p:nvSpPr>
            <p:spPr bwMode="auto">
              <a:xfrm>
                <a:off x="1020" y="664"/>
                <a:ext cx="363" cy="589"/>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LUT</a:t>
                </a:r>
              </a:p>
              <a:p>
                <a:pPr algn="ctr"/>
                <a:r>
                  <a:rPr lang="en-US" altLang="ja-JP"/>
                  <a:t>6inX1</a:t>
                </a:r>
              </a:p>
              <a:p>
                <a:pPr algn="ctr"/>
                <a:r>
                  <a:rPr lang="en-US" altLang="ja-JP"/>
                  <a:t>5inX2</a:t>
                </a:r>
              </a:p>
            </p:txBody>
          </p:sp>
          <p:sp>
            <p:nvSpPr>
              <p:cNvPr id="828509" name="Rectangle 93"/>
              <p:cNvSpPr>
                <a:spLocks noChangeArrowheads="1"/>
              </p:cNvSpPr>
              <p:nvPr/>
            </p:nvSpPr>
            <p:spPr bwMode="auto">
              <a:xfrm>
                <a:off x="1746" y="391"/>
                <a:ext cx="318" cy="408"/>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Carry</a:t>
                </a:r>
              </a:p>
            </p:txBody>
          </p:sp>
          <p:sp>
            <p:nvSpPr>
              <p:cNvPr id="828510" name="Rectangle 94"/>
              <p:cNvSpPr>
                <a:spLocks noChangeArrowheads="1"/>
              </p:cNvSpPr>
              <p:nvPr/>
            </p:nvSpPr>
            <p:spPr bwMode="auto">
              <a:xfrm>
                <a:off x="3016" y="164"/>
                <a:ext cx="318" cy="40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FF</a:t>
                </a:r>
              </a:p>
            </p:txBody>
          </p:sp>
          <p:sp>
            <p:nvSpPr>
              <p:cNvPr id="828511" name="Rectangle 95"/>
              <p:cNvSpPr>
                <a:spLocks noChangeArrowheads="1"/>
              </p:cNvSpPr>
              <p:nvPr/>
            </p:nvSpPr>
            <p:spPr bwMode="auto">
              <a:xfrm>
                <a:off x="4195" y="936"/>
                <a:ext cx="318" cy="40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FF</a:t>
                </a:r>
              </a:p>
            </p:txBody>
          </p:sp>
          <p:sp>
            <p:nvSpPr>
              <p:cNvPr id="828512" name="Rectangle 96"/>
              <p:cNvSpPr>
                <a:spLocks noChangeArrowheads="1"/>
              </p:cNvSpPr>
              <p:nvPr/>
            </p:nvSpPr>
            <p:spPr bwMode="auto">
              <a:xfrm>
                <a:off x="3605" y="890"/>
                <a:ext cx="318" cy="408"/>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MUX</a:t>
                </a:r>
              </a:p>
            </p:txBody>
          </p:sp>
          <p:sp>
            <p:nvSpPr>
              <p:cNvPr id="828513" name="Line 97"/>
              <p:cNvSpPr>
                <a:spLocks noChangeShapeType="1"/>
              </p:cNvSpPr>
              <p:nvPr/>
            </p:nvSpPr>
            <p:spPr bwMode="auto">
              <a:xfrm>
                <a:off x="521" y="799"/>
                <a:ext cx="499"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514" name="Text Box 98"/>
              <p:cNvSpPr txBox="1">
                <a:spLocks noChangeArrowheads="1"/>
              </p:cNvSpPr>
              <p:nvPr/>
            </p:nvSpPr>
            <p:spPr bwMode="auto">
              <a:xfrm>
                <a:off x="509" y="539"/>
                <a:ext cx="360"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6bit</a:t>
                </a:r>
              </a:p>
            </p:txBody>
          </p:sp>
          <p:sp>
            <p:nvSpPr>
              <p:cNvPr id="828515" name="Line 99"/>
              <p:cNvSpPr>
                <a:spLocks noChangeShapeType="1"/>
              </p:cNvSpPr>
              <p:nvPr/>
            </p:nvSpPr>
            <p:spPr bwMode="auto">
              <a:xfrm>
                <a:off x="1383" y="1026"/>
                <a:ext cx="222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516" name="Line 100"/>
              <p:cNvSpPr>
                <a:spLocks noChangeShapeType="1"/>
              </p:cNvSpPr>
              <p:nvPr/>
            </p:nvSpPr>
            <p:spPr bwMode="auto">
              <a:xfrm>
                <a:off x="1383" y="935"/>
                <a:ext cx="222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517" name="Line 101"/>
              <p:cNvSpPr>
                <a:spLocks noChangeShapeType="1"/>
              </p:cNvSpPr>
              <p:nvPr/>
            </p:nvSpPr>
            <p:spPr bwMode="auto">
              <a:xfrm flipV="1">
                <a:off x="1927" y="799"/>
                <a:ext cx="0" cy="22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518" name="Line 102"/>
              <p:cNvSpPr>
                <a:spLocks noChangeShapeType="1"/>
              </p:cNvSpPr>
              <p:nvPr/>
            </p:nvSpPr>
            <p:spPr bwMode="auto">
              <a:xfrm flipV="1">
                <a:off x="1973" y="799"/>
                <a:ext cx="0" cy="1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519" name="Line 103"/>
              <p:cNvSpPr>
                <a:spLocks noChangeShapeType="1"/>
              </p:cNvSpPr>
              <p:nvPr/>
            </p:nvSpPr>
            <p:spPr bwMode="auto">
              <a:xfrm flipV="1">
                <a:off x="1837" y="210"/>
                <a:ext cx="0" cy="18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520" name="Rectangle 104"/>
              <p:cNvSpPr>
                <a:spLocks noChangeArrowheads="1"/>
              </p:cNvSpPr>
              <p:nvPr/>
            </p:nvSpPr>
            <p:spPr bwMode="auto">
              <a:xfrm>
                <a:off x="3605" y="391"/>
                <a:ext cx="318" cy="408"/>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MUX</a:t>
                </a:r>
              </a:p>
            </p:txBody>
          </p:sp>
          <p:sp>
            <p:nvSpPr>
              <p:cNvPr id="828521" name="Line 105"/>
              <p:cNvSpPr>
                <a:spLocks noChangeShapeType="1"/>
              </p:cNvSpPr>
              <p:nvPr/>
            </p:nvSpPr>
            <p:spPr bwMode="auto">
              <a:xfrm>
                <a:off x="3923" y="981"/>
                <a:ext cx="2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522" name="Line 106"/>
              <p:cNvSpPr>
                <a:spLocks noChangeShapeType="1"/>
              </p:cNvSpPr>
              <p:nvPr/>
            </p:nvSpPr>
            <p:spPr bwMode="auto">
              <a:xfrm>
                <a:off x="3334" y="482"/>
                <a:ext cx="2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523" name="Line 107"/>
              <p:cNvSpPr>
                <a:spLocks noChangeShapeType="1"/>
              </p:cNvSpPr>
              <p:nvPr/>
            </p:nvSpPr>
            <p:spPr bwMode="auto">
              <a:xfrm flipV="1">
                <a:off x="2925" y="482"/>
                <a:ext cx="0" cy="5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524" name="Line 108"/>
              <p:cNvSpPr>
                <a:spLocks noChangeShapeType="1"/>
              </p:cNvSpPr>
              <p:nvPr/>
            </p:nvSpPr>
            <p:spPr bwMode="auto">
              <a:xfrm>
                <a:off x="2925" y="482"/>
                <a:ext cx="9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525" name="Line 109"/>
              <p:cNvSpPr>
                <a:spLocks noChangeShapeType="1"/>
              </p:cNvSpPr>
              <p:nvPr/>
            </p:nvSpPr>
            <p:spPr bwMode="auto">
              <a:xfrm>
                <a:off x="1837" y="346"/>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526" name="Line 110"/>
              <p:cNvSpPr>
                <a:spLocks noChangeShapeType="1"/>
              </p:cNvSpPr>
              <p:nvPr/>
            </p:nvSpPr>
            <p:spPr bwMode="auto">
              <a:xfrm>
                <a:off x="2245" y="346"/>
                <a:ext cx="0" cy="8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527" name="Line 111"/>
              <p:cNvSpPr>
                <a:spLocks noChangeShapeType="1"/>
              </p:cNvSpPr>
              <p:nvPr/>
            </p:nvSpPr>
            <p:spPr bwMode="auto">
              <a:xfrm>
                <a:off x="2925" y="663"/>
                <a:ext cx="68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528" name="Line 112"/>
              <p:cNvSpPr>
                <a:spLocks noChangeShapeType="1"/>
              </p:cNvSpPr>
              <p:nvPr/>
            </p:nvSpPr>
            <p:spPr bwMode="auto">
              <a:xfrm>
                <a:off x="2245" y="618"/>
                <a:ext cx="136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529" name="Line 113"/>
              <p:cNvSpPr>
                <a:spLocks noChangeShapeType="1"/>
              </p:cNvSpPr>
              <p:nvPr/>
            </p:nvSpPr>
            <p:spPr bwMode="auto">
              <a:xfrm flipV="1">
                <a:off x="3016" y="754"/>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530" name="Line 114"/>
              <p:cNvSpPr>
                <a:spLocks noChangeShapeType="1"/>
              </p:cNvSpPr>
              <p:nvPr/>
            </p:nvSpPr>
            <p:spPr bwMode="auto">
              <a:xfrm>
                <a:off x="3016" y="754"/>
                <a:ext cx="59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531" name="Line 115"/>
              <p:cNvSpPr>
                <a:spLocks noChangeShapeType="1"/>
              </p:cNvSpPr>
              <p:nvPr/>
            </p:nvSpPr>
            <p:spPr bwMode="auto">
              <a:xfrm>
                <a:off x="3923" y="663"/>
                <a:ext cx="8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532" name="Line 116"/>
              <p:cNvSpPr>
                <a:spLocks noChangeShapeType="1"/>
              </p:cNvSpPr>
              <p:nvPr/>
            </p:nvSpPr>
            <p:spPr bwMode="auto">
              <a:xfrm>
                <a:off x="4513" y="981"/>
                <a:ext cx="2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533" name="Line 117"/>
              <p:cNvSpPr>
                <a:spLocks noChangeShapeType="1"/>
              </p:cNvSpPr>
              <p:nvPr/>
            </p:nvSpPr>
            <p:spPr bwMode="auto">
              <a:xfrm>
                <a:off x="2245" y="1162"/>
                <a:ext cx="136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534" name="Line 118"/>
              <p:cNvSpPr>
                <a:spLocks noChangeShapeType="1"/>
              </p:cNvSpPr>
              <p:nvPr/>
            </p:nvSpPr>
            <p:spPr bwMode="auto">
              <a:xfrm>
                <a:off x="3016" y="845"/>
                <a:ext cx="176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8535" name="Line 119"/>
              <p:cNvSpPr>
                <a:spLocks noChangeShapeType="1"/>
              </p:cNvSpPr>
              <p:nvPr/>
            </p:nvSpPr>
            <p:spPr bwMode="auto">
              <a:xfrm flipV="1">
                <a:off x="1837" y="799"/>
                <a:ext cx="0" cy="68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sp>
        <p:nvSpPr>
          <p:cNvPr id="828536" name="Text Box 120"/>
          <p:cNvSpPr txBox="1">
            <a:spLocks noChangeArrowheads="1"/>
          </p:cNvSpPr>
          <p:nvPr/>
        </p:nvSpPr>
        <p:spPr bwMode="auto">
          <a:xfrm>
            <a:off x="5046663" y="6394450"/>
            <a:ext cx="1885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ea typeface="ＭＳ ゴシック" panose="020B0609070205080204" pitchFamily="49" charset="-128"/>
              </a:rPr>
              <a:t>Virtex-6 manual</a:t>
            </a:r>
          </a:p>
        </p:txBody>
      </p:sp>
      <p:pic>
        <p:nvPicPr>
          <p:cNvPr id="2" name="オーディオ 1">
            <a:hlinkClick r:id="" action="ppaction://media"/>
            <a:extLst>
              <a:ext uri="{FF2B5EF4-FFF2-40B4-BE49-F238E27FC236}">
                <a16:creationId xmlns:a16="http://schemas.microsoft.com/office/drawing/2014/main" id="{7D028D98-2712-402B-AF37-77F82E9199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839"/>
    </mc:Choice>
    <mc:Fallback>
      <p:transition spd="slow" advTm="36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131" x="9080500" y="2690813"/>
          <p14:tracePt t="1136" x="9034463" y="2662238"/>
          <p14:tracePt t="1143" x="9017000" y="2635250"/>
          <p14:tracePt t="1151" x="8980488" y="2617788"/>
          <p14:tracePt t="1159" x="8951913" y="2608263"/>
          <p14:tracePt t="1166" x="8907463" y="2581275"/>
          <p14:tracePt t="1176" x="8878888" y="2562225"/>
          <p14:tracePt t="1181" x="8861425" y="2554288"/>
          <p14:tracePt t="1189" x="8834438" y="2535238"/>
          <p14:tracePt t="1199" x="8815388" y="2535238"/>
          <p14:tracePt t="1206" x="8797925" y="2517775"/>
          <p14:tracePt t="1214" x="8788400" y="2517775"/>
          <p14:tracePt t="1221" x="8761413" y="2517775"/>
          <p14:tracePt t="1237" x="8751888" y="2508250"/>
          <p14:tracePt t="1280" x="8742363" y="2508250"/>
          <p14:tracePt t="1294" x="8724900" y="2498725"/>
          <p14:tracePt t="1318" x="8715375" y="2498725"/>
          <p14:tracePt t="1334" x="8705850" y="2489200"/>
          <p14:tracePt t="1367" x="8697913" y="2471738"/>
          <p14:tracePt t="1375" x="8688388" y="2471738"/>
          <p14:tracePt t="1383" x="8678863" y="2471738"/>
          <p14:tracePt t="1391" x="8661400" y="2471738"/>
          <p14:tracePt t="1401" x="8642350" y="2462213"/>
          <p14:tracePt t="1406" x="8615363" y="2452688"/>
          <p14:tracePt t="1415" x="8569325" y="2452688"/>
          <p14:tracePt t="1422" x="8532813" y="2444750"/>
          <p14:tracePt t="1431" x="8469313" y="2416175"/>
          <p14:tracePt t="1438" x="8396288" y="2416175"/>
          <p14:tracePt t="1447" x="8286750" y="2416175"/>
          <p14:tracePt t="1454" x="8177213" y="2416175"/>
          <p14:tracePt t="1463" x="8031163" y="2416175"/>
          <p14:tracePt t="1470" x="7885113" y="2416175"/>
          <p14:tracePt t="1480" x="7704138" y="2416175"/>
          <p14:tracePt t="1486" x="7539038" y="2416175"/>
          <p14:tracePt t="1496" x="7392988" y="2416175"/>
          <p14:tracePt t="1502" x="7248525" y="2416175"/>
          <p14:tracePt t="1509" x="7119938" y="2416175"/>
          <p14:tracePt t="1517" x="7010400" y="2416175"/>
          <p14:tracePt t="1525" x="6900863" y="2416175"/>
          <p14:tracePt t="1534" x="6773863" y="2416175"/>
          <p14:tracePt t="1542" x="6700838" y="2416175"/>
          <p14:tracePt t="1550" x="6627813" y="2416175"/>
          <p14:tracePt t="1557" x="6554788" y="2416175"/>
          <p14:tracePt t="1566" x="6464300" y="2416175"/>
          <p14:tracePt t="1574" x="6362700" y="2408238"/>
          <p14:tracePt t="1581" x="6272213" y="2389188"/>
          <p14:tracePt t="1589" x="6162675" y="2379663"/>
          <p14:tracePt t="1598" x="6080125" y="2352675"/>
          <p14:tracePt t="1605" x="5989638" y="2335213"/>
          <p14:tracePt t="1614" x="5935663" y="2335213"/>
          <p14:tracePt t="1621" x="5870575" y="2325688"/>
          <p14:tracePt t="1630" x="5843588" y="2325688"/>
          <p14:tracePt t="1637" x="5797550" y="2316163"/>
          <p14:tracePt t="1646" x="5780088" y="2316163"/>
          <p14:tracePt t="1653" x="5753100" y="2298700"/>
          <p14:tracePt t="1662" x="5743575" y="2289175"/>
          <p14:tracePt t="1680" x="5716588" y="2289175"/>
          <p14:tracePt t="1698" x="5707063" y="2289175"/>
          <p14:tracePt t="1702" x="5680075" y="2289175"/>
          <p14:tracePt t="1719" x="5661025" y="2289175"/>
          <p14:tracePt t="1726" x="5643563" y="2289175"/>
          <p14:tracePt t="1733" x="5634038" y="2279650"/>
          <p14:tracePt t="1741" x="5616575" y="2279650"/>
          <p14:tracePt t="1749" x="5597525" y="2279650"/>
          <p14:tracePt t="1773" x="5588000" y="2279650"/>
          <p14:tracePt t="1967" x="5597525" y="2279650"/>
          <p14:tracePt t="1983" x="5634038" y="2289175"/>
          <p14:tracePt t="1991" x="5643563" y="2298700"/>
          <p14:tracePt t="1999" x="5661025" y="2316163"/>
          <p14:tracePt t="2005" x="5680075" y="2325688"/>
          <p14:tracePt t="2014" x="5697538" y="2343150"/>
          <p14:tracePt t="2021" x="5716588" y="2352675"/>
          <p14:tracePt t="2031" x="5734050" y="2362200"/>
          <p14:tracePt t="2119" x="5753100" y="2362200"/>
          <p14:tracePt t="2209" x="5753100" y="2379663"/>
          <p14:tracePt t="2215" x="5753100" y="2389188"/>
          <p14:tracePt t="2226" x="5743575" y="2398713"/>
          <p14:tracePt t="2233" x="5734050" y="2398713"/>
          <p14:tracePt t="2238" x="5724525" y="2398713"/>
          <p14:tracePt t="2248" x="5688013" y="2435225"/>
          <p14:tracePt t="2254" x="5643563" y="2452688"/>
          <p14:tracePt t="2265" x="5597525" y="2481263"/>
          <p14:tracePt t="2271" x="5588000" y="2481263"/>
          <p14:tracePt t="2281" x="5570538" y="2489200"/>
          <p14:tracePt t="13367" x="5561013" y="2489200"/>
          <p14:tracePt t="13376" x="5534025" y="2508250"/>
          <p14:tracePt t="13382" x="5487988" y="2535238"/>
          <p14:tracePt t="13390" x="5461000" y="2544763"/>
          <p14:tracePt t="13398" x="5451475" y="2554288"/>
          <p14:tracePt t="13405" x="5441950" y="2554288"/>
          <p14:tracePt t="13413" x="5424488" y="2571750"/>
          <p14:tracePt t="13429" x="5414963" y="2571750"/>
          <p14:tracePt t="13437" x="5405438" y="2571750"/>
          <p14:tracePt t="13445" x="5387975" y="2581275"/>
          <p14:tracePt t="13453" x="5378450" y="2581275"/>
          <p14:tracePt t="13462" x="5351463" y="2589213"/>
          <p14:tracePt t="13470" x="5314950" y="2598738"/>
          <p14:tracePt t="13478" x="5287963" y="2598738"/>
          <p14:tracePt t="13485" x="5251450" y="2608263"/>
          <p14:tracePt t="13494" x="5205413" y="2625725"/>
          <p14:tracePt t="13501" x="5178425" y="2635250"/>
          <p14:tracePt t="13511" x="5086350" y="2644775"/>
          <p14:tracePt t="13517" x="5032375" y="2644775"/>
          <p14:tracePt t="13525" x="4941888" y="2654300"/>
          <p14:tracePt t="13533" x="4886325" y="2654300"/>
          <p14:tracePt t="13542" x="4832350" y="2654300"/>
          <p14:tracePt t="13549" x="4767263" y="2654300"/>
          <p14:tracePt t="13557" x="4695825" y="2654300"/>
          <p14:tracePt t="13565" x="4640263" y="2654300"/>
          <p14:tracePt t="13574" x="4586288" y="2654300"/>
          <p14:tracePt t="13581" x="4530725" y="2654300"/>
          <p14:tracePt t="13589" x="4494213" y="2654300"/>
          <p14:tracePt t="13597" x="4457700" y="2654300"/>
          <p14:tracePt t="13605" x="4430713" y="2654300"/>
          <p14:tracePt t="13613" x="4403725" y="2654300"/>
          <p14:tracePt t="13621" x="4357688" y="2681288"/>
          <p14:tracePt t="13630" x="4340225" y="2681288"/>
          <p14:tracePt t="13638" x="4294188" y="2690813"/>
          <p14:tracePt t="13646" x="4257675" y="2690813"/>
          <p14:tracePt t="13653" x="4238625" y="2690813"/>
          <p14:tracePt t="13662" x="4194175" y="2698750"/>
          <p14:tracePt t="13669" x="4175125" y="2698750"/>
          <p14:tracePt t="13678" x="4148138" y="2698750"/>
          <p14:tracePt t="13685" x="4138613" y="2708275"/>
          <p14:tracePt t="13694" x="4121150" y="2708275"/>
          <p14:tracePt t="13711" x="4102100" y="2708275"/>
          <p14:tracePt t="13717" x="4094163" y="2708275"/>
          <p14:tracePt t="13726" x="4075113" y="2708275"/>
          <p14:tracePt t="13733" x="4057650" y="2708275"/>
          <p14:tracePt t="13741" x="4021138" y="2708275"/>
          <p14:tracePt t="13749" x="4002088" y="2708275"/>
          <p14:tracePt t="13757" x="3975100" y="2708275"/>
          <p14:tracePt t="13765" x="3956050" y="2708275"/>
          <p14:tracePt t="13773" x="3919538" y="2708275"/>
          <p14:tracePt t="13781" x="3883025" y="2708275"/>
          <p14:tracePt t="13789" x="3865563" y="2708275"/>
          <p14:tracePt t="13797" x="3838575" y="2708275"/>
          <p14:tracePt t="13814" x="3829050" y="2708275"/>
          <p14:tracePt t="13838" x="3819525" y="2708275"/>
          <p14:tracePt t="13936" x="3810000" y="2708275"/>
          <p14:tracePt t="13952" x="3792538" y="2708275"/>
          <p14:tracePt t="13966" x="3783013" y="2708275"/>
          <p14:tracePt t="14014" x="3775075" y="2708275"/>
          <p14:tracePt t="14047" x="3746500" y="2698750"/>
          <p14:tracePt t="14055" x="3738563" y="2690813"/>
          <p14:tracePt t="14067" x="3729038" y="2690813"/>
          <p14:tracePt t="14072" x="3702050" y="2690813"/>
          <p14:tracePt t="14080" x="3692525" y="2690813"/>
          <p14:tracePt t="14096" x="3665538" y="2690813"/>
          <p14:tracePt t="14102" x="3656013" y="2690813"/>
          <p14:tracePt t="14112" x="3619500" y="2690813"/>
          <p14:tracePt t="14118" x="3600450" y="2690813"/>
          <p14:tracePt t="14126" x="3573463" y="2681288"/>
          <p14:tracePt t="14134" x="3556000" y="2681288"/>
          <p14:tracePt t="14142" x="3536950" y="2681288"/>
          <p14:tracePt t="14149" x="3527425" y="2671763"/>
          <p14:tracePt t="14157" x="3509963" y="2671763"/>
          <p14:tracePt t="14165" x="3490913" y="2671763"/>
          <p14:tracePt t="14173" x="3482975" y="2662238"/>
          <p14:tracePt t="14181" x="3463925" y="2644775"/>
          <p14:tracePt t="14189" x="3463925" y="2635250"/>
          <p14:tracePt t="14197" x="3436938" y="2625725"/>
          <p14:tracePt t="14205" x="3427413" y="2625725"/>
          <p14:tracePt t="14213" x="3390900" y="2608263"/>
          <p14:tracePt t="14221" x="3373438" y="2598738"/>
          <p14:tracePt t="14229" x="3336925" y="2581275"/>
          <p14:tracePt t="14237" x="3300413" y="2571750"/>
          <p14:tracePt t="14245" x="3263900" y="2562225"/>
          <p14:tracePt t="14253" x="3236913" y="2554288"/>
          <p14:tracePt t="14262" x="3200400" y="2544763"/>
          <p14:tracePt t="14270" x="3190875" y="2544763"/>
          <p14:tracePt t="14278" x="3163888" y="2544763"/>
          <p14:tracePt t="14285" x="3144838" y="2544763"/>
          <p14:tracePt t="14294" x="3100388" y="2535238"/>
          <p14:tracePt t="14301" x="3090863" y="2535238"/>
          <p14:tracePt t="14311" x="3054350" y="2535238"/>
          <p14:tracePt t="14335" x="3044825" y="2525713"/>
          <p14:tracePt t="14391" x="3027363" y="2525713"/>
          <p14:tracePt t="14398" x="3017838" y="2525713"/>
          <p14:tracePt t="14408" x="3008313" y="2525713"/>
          <p14:tracePt t="14417" x="2998788" y="2525713"/>
          <p14:tracePt t="14422" x="2990850" y="2525713"/>
          <p14:tracePt t="14430" x="2971800" y="2525713"/>
          <p14:tracePt t="14437" x="2962275" y="2525713"/>
          <p14:tracePt t="14445" x="2944813" y="2525713"/>
          <p14:tracePt t="14453" x="2925763" y="2525713"/>
          <p14:tracePt t="14462" x="2917825" y="2525713"/>
          <p14:tracePt t="14470" x="2898775" y="2525713"/>
          <p14:tracePt t="14478" x="2881313" y="2525713"/>
          <p14:tracePt t="14495" x="2862263" y="2525713"/>
          <p14:tracePt t="14502" x="2844800" y="2525713"/>
          <p14:tracePt t="14511" x="2798763" y="2525713"/>
          <p14:tracePt t="14518" x="2781300" y="2525713"/>
          <p14:tracePt t="14527" x="2752725" y="2525713"/>
          <p14:tracePt t="14534" x="2735263" y="2525713"/>
          <p14:tracePt t="14541" x="2708275" y="2525713"/>
          <p14:tracePt t="14550" x="2689225" y="2525713"/>
          <p14:tracePt t="14560" x="2662238" y="2525713"/>
          <p14:tracePt t="14566" x="2643188" y="2525713"/>
          <p14:tracePt t="14575" x="2616200" y="2525713"/>
          <p14:tracePt t="14582" x="2606675" y="2525713"/>
          <p14:tracePt t="14590" x="2579688" y="2525713"/>
          <p14:tracePt t="14600" x="2562225" y="2525713"/>
          <p14:tracePt t="14606" x="2552700" y="2525713"/>
          <p14:tracePt t="14614" x="2543175" y="2525713"/>
          <p14:tracePt t="14622" x="2533650" y="2525713"/>
          <p14:tracePt t="14630" x="2525713" y="2525713"/>
          <p14:tracePt t="14646" x="2516188" y="2525713"/>
          <p14:tracePt t="14808" x="2498725" y="2525713"/>
          <p14:tracePt t="14823" x="2489200" y="2525713"/>
          <p14:tracePt t="14847" x="2470150" y="2517775"/>
          <p14:tracePt t="14863" x="2470150" y="2508250"/>
          <p14:tracePt t="14886" x="2470150" y="2498725"/>
          <p14:tracePt t="14902" x="2470150" y="2489200"/>
          <p14:tracePt t="14927" x="2470150" y="2481263"/>
          <p14:tracePt t="14934" x="2470150" y="2471738"/>
          <p14:tracePt t="14950" x="2470150" y="2462213"/>
          <p14:tracePt t="15095" x="2470150" y="2452688"/>
          <p14:tracePt t="15113" x="2470150" y="2435225"/>
          <p14:tracePt t="15131" x="2470150" y="2425700"/>
          <p14:tracePt t="15133" x="2470150" y="2416175"/>
          <p14:tracePt t="15150" x="2489200" y="2389188"/>
          <p14:tracePt t="15173" x="2489200" y="2379663"/>
          <p14:tracePt t="15190" x="2489200" y="2371725"/>
          <p14:tracePt t="15197" x="2489200" y="2352675"/>
          <p14:tracePt t="15205" x="2498725" y="2343150"/>
          <p14:tracePt t="15229" x="2498725" y="2325688"/>
          <p14:tracePt t="15262" x="2498725" y="2306638"/>
          <p14:tracePt t="15278" x="2506663" y="2298700"/>
          <p14:tracePt t="15326" x="2516188" y="2298700"/>
          <p14:tracePt t="15343" x="2525713" y="2289175"/>
          <p14:tracePt t="15354" x="2533650" y="2279650"/>
          <p14:tracePt t="15544" x="2525713" y="2279650"/>
          <p14:tracePt t="15555" x="2498725" y="2279650"/>
          <p14:tracePt t="15559" x="2489200" y="2279650"/>
          <p14:tracePt t="15566" x="2452688" y="2279650"/>
          <p14:tracePt t="15574" x="2425700" y="2279650"/>
          <p14:tracePt t="15582" x="2379663" y="2298700"/>
          <p14:tracePt t="15590" x="2352675" y="2298700"/>
          <p14:tracePt t="15599" x="2333625" y="2298700"/>
          <p14:tracePt t="15605" x="2297113" y="2298700"/>
          <p14:tracePt t="15613" x="2287588" y="2298700"/>
          <p14:tracePt t="15621" x="2260600" y="2298700"/>
          <p14:tracePt t="15629" x="2251075" y="2298700"/>
          <p14:tracePt t="15637" x="2233613" y="2298700"/>
          <p14:tracePt t="15645" x="2224088" y="2298700"/>
          <p14:tracePt t="15661" x="2197100" y="2298700"/>
          <p14:tracePt t="15669" x="2197100" y="2289175"/>
          <p14:tracePt t="15685" x="2179638" y="2289175"/>
          <p14:tracePt t="15702" x="2170113" y="2289175"/>
          <p14:tracePt t="15712" x="2160588" y="2289175"/>
          <p14:tracePt t="15855" x="2151063" y="2289175"/>
          <p14:tracePt t="15862" x="2133600" y="2270125"/>
          <p14:tracePt t="15870" x="2124075" y="2262188"/>
          <p14:tracePt t="15879" x="2114550" y="2252663"/>
          <p14:tracePt t="15885" x="2097088" y="2243138"/>
          <p14:tracePt t="15895" x="2070100" y="2233613"/>
          <p14:tracePt t="15902" x="2070100" y="2225675"/>
          <p14:tracePt t="15911" x="2060575" y="2216150"/>
          <p14:tracePt t="15918" x="2051050" y="2206625"/>
          <p14:tracePt t="15929" x="2041525" y="2197100"/>
          <p14:tracePt t="15933" x="2024063" y="2189163"/>
          <p14:tracePt t="15941" x="2014538" y="2179638"/>
          <p14:tracePt t="15965" x="2005013" y="2170113"/>
          <p14:tracePt t="16000" x="1997075" y="2160588"/>
          <p14:tracePt t="16021" x="1987550" y="2152650"/>
          <p14:tracePt t="16045" x="1978025" y="2143125"/>
          <p14:tracePt t="16054" x="1960563" y="2133600"/>
          <p14:tracePt t="16061" x="1951038" y="2125663"/>
          <p14:tracePt t="16070" x="1941513" y="2125663"/>
          <p14:tracePt t="16078" x="1905000" y="2116138"/>
          <p14:tracePt t="16085" x="1878013" y="2097088"/>
          <p14:tracePt t="16094" x="1868488" y="2097088"/>
          <p14:tracePt t="16101" x="1841500" y="2089150"/>
          <p14:tracePt t="16111" x="1831975" y="2089150"/>
          <p14:tracePt t="16118" x="1824038" y="2089150"/>
          <p14:tracePt t="16129" x="1814513" y="2079625"/>
          <p14:tracePt t="16133" x="1787525" y="2070100"/>
          <p14:tracePt t="16151" x="1768475" y="2052638"/>
          <p14:tracePt t="16159" x="1731963" y="2043113"/>
          <p14:tracePt t="16168" x="1714500" y="2033588"/>
          <p14:tracePt t="16175" x="1695450" y="2033588"/>
          <p14:tracePt t="16183" x="1677988" y="2024063"/>
          <p14:tracePt t="16190" x="1649413" y="2006600"/>
          <p14:tracePt t="16199" x="1622425" y="1987550"/>
          <p14:tracePt t="16205" x="1604963" y="1979613"/>
          <p14:tracePt t="16213" x="1568450" y="1960563"/>
          <p14:tracePt t="16221" x="1549400" y="1943100"/>
          <p14:tracePt t="16229" x="1541463" y="1943100"/>
          <p14:tracePt t="16237" x="1531938" y="1914525"/>
          <p14:tracePt t="16246" x="1522413" y="1897063"/>
          <p14:tracePt t="16253" x="1512888" y="1833563"/>
          <p14:tracePt t="16263" x="1512888" y="1804988"/>
          <p14:tracePt t="16269" x="1512888" y="1768475"/>
          <p14:tracePt t="16278" x="1512888" y="1731963"/>
          <p14:tracePt t="16285" x="1512888" y="1697038"/>
          <p14:tracePt t="16295" x="1512888" y="1651000"/>
          <p14:tracePt t="16301" x="1512888" y="1604963"/>
          <p14:tracePt t="16312" x="1512888" y="1541463"/>
          <p14:tracePt t="16317" x="1558925" y="1477963"/>
          <p14:tracePt t="16326" x="1595438" y="1412875"/>
          <p14:tracePt t="16333" x="1631950" y="1368425"/>
          <p14:tracePt t="16341" x="1677988" y="1312863"/>
          <p14:tracePt t="16350" x="1741488" y="1268413"/>
          <p14:tracePt t="16357" x="1795463" y="1212850"/>
          <p14:tracePt t="16366" x="1814513" y="1203325"/>
          <p14:tracePt t="16373" x="1868488" y="1158875"/>
          <p14:tracePt t="16381" x="1905000" y="1139825"/>
          <p14:tracePt t="16389" x="1931988" y="1112838"/>
          <p14:tracePt t="16398" x="1951038" y="1103313"/>
          <p14:tracePt t="16405" x="1968500" y="1093788"/>
          <p14:tracePt t="16413" x="1997075" y="1093788"/>
          <p14:tracePt t="16421" x="2014538" y="1093788"/>
          <p14:tracePt t="16430" x="2033588" y="1093788"/>
          <p14:tracePt t="16440" x="2041525" y="1093788"/>
          <p14:tracePt t="16471" x="2060575" y="1112838"/>
          <p14:tracePt t="16479" x="2060575" y="1166813"/>
          <p14:tracePt t="16486" x="2060575" y="1212850"/>
          <p14:tracePt t="16495" x="2070100" y="1268413"/>
          <p14:tracePt t="16503" x="2070100" y="1322388"/>
          <p14:tracePt t="16511" x="2097088" y="1404938"/>
          <p14:tracePt t="16518" x="2114550" y="1477963"/>
          <p14:tracePt t="16527" x="2124075" y="1541463"/>
          <p14:tracePt t="16533" x="2124075" y="1577975"/>
          <p14:tracePt t="16541" x="2133600" y="1624013"/>
          <p14:tracePt t="16550" x="2133600" y="1641475"/>
          <p14:tracePt t="16557" x="2133600" y="1668463"/>
          <p14:tracePt t="16565" x="2133600" y="1677988"/>
          <p14:tracePt t="16573" x="2133600" y="1687513"/>
          <p14:tracePt t="16581" x="2133600" y="1697038"/>
          <p14:tracePt t="16589" x="2133600" y="1704975"/>
          <p14:tracePt t="16597" x="2133600" y="1724025"/>
          <p14:tracePt t="16605" x="2133600" y="1741488"/>
          <p14:tracePt t="16613" x="2133600" y="1751013"/>
          <p14:tracePt t="16621" x="2114550" y="1768475"/>
          <p14:tracePt t="16630" x="2106613" y="1778000"/>
          <p14:tracePt t="16637" x="2078038" y="1804988"/>
          <p14:tracePt t="16646" x="2051050" y="1824038"/>
          <p14:tracePt t="16653" x="2041525" y="1841500"/>
          <p14:tracePt t="16662" x="2014538" y="1860550"/>
          <p14:tracePt t="16669" x="2005013" y="1870075"/>
          <p14:tracePt t="16678" x="1978025" y="1897063"/>
          <p14:tracePt t="16685" x="1968500" y="1906588"/>
          <p14:tracePt t="16695" x="1941513" y="1914525"/>
          <p14:tracePt t="16702" x="1924050" y="1933575"/>
          <p14:tracePt t="16712" x="1895475" y="1943100"/>
          <p14:tracePt t="16718" x="1878013" y="1951038"/>
          <p14:tracePt t="16729" x="1831975" y="1951038"/>
          <p14:tracePt t="16734" x="1814513" y="1951038"/>
          <p14:tracePt t="16742" x="1778000" y="1951038"/>
          <p14:tracePt t="16750" x="1731963" y="1951038"/>
          <p14:tracePt t="16758" x="1714500" y="1951038"/>
          <p14:tracePt t="16766" x="1677988" y="1951038"/>
          <p14:tracePt t="16774" x="1612900" y="1943100"/>
          <p14:tracePt t="16782" x="1612900" y="1933575"/>
          <p14:tracePt t="16790" x="1568450" y="1906588"/>
          <p14:tracePt t="16798" x="1549400" y="1870075"/>
          <p14:tracePt t="16806" x="1522413" y="1841500"/>
          <p14:tracePt t="16814" x="1495425" y="1824038"/>
          <p14:tracePt t="16822" x="1468438" y="1778000"/>
          <p14:tracePt t="16831" x="1422400" y="1741488"/>
          <p14:tracePt t="16837" x="1385888" y="1704975"/>
          <p14:tracePt t="16845" x="1339850" y="1668463"/>
          <p14:tracePt t="16853" x="1303338" y="1651000"/>
          <p14:tracePt t="16861" x="1266825" y="1614488"/>
          <p14:tracePt t="16869" x="1239838" y="1595438"/>
          <p14:tracePt t="16878" x="1212850" y="1587500"/>
          <p14:tracePt t="16885" x="1185863" y="1558925"/>
          <p14:tracePt t="16895" x="1149350" y="1531938"/>
          <p14:tracePt t="16901" x="1130300" y="1514475"/>
          <p14:tracePt t="16912" x="1112838" y="1495425"/>
          <p14:tracePt t="16918" x="1103313" y="1485900"/>
          <p14:tracePt t="16926" x="1084263" y="1468438"/>
          <p14:tracePt t="16933" x="1084263" y="1458913"/>
          <p14:tracePt t="16957" x="1084263" y="1422400"/>
          <p14:tracePt t="16965" x="1084263" y="1412875"/>
          <p14:tracePt t="16974" x="1084263" y="1395413"/>
          <p14:tracePt t="16983" x="1084263" y="1385888"/>
          <p14:tracePt t="16991" x="1084263" y="1368425"/>
          <p14:tracePt t="16999" x="1084263" y="1339850"/>
          <p14:tracePt t="17007" x="1103313" y="1312863"/>
          <p14:tracePt t="17015" x="1112838" y="1295400"/>
          <p14:tracePt t="17022" x="1130300" y="1268413"/>
          <p14:tracePt t="17031" x="1157288" y="1239838"/>
          <p14:tracePt t="17038" x="1166813" y="1222375"/>
          <p14:tracePt t="17046" x="1203325" y="1158875"/>
          <p14:tracePt t="17064" x="1258888" y="1112838"/>
          <p14:tracePt t="17070" x="1285875" y="1076325"/>
          <p14:tracePt t="17079" x="1312863" y="1057275"/>
          <p14:tracePt t="17086" x="1349375" y="1049338"/>
          <p14:tracePt t="17098" x="1376363" y="1012825"/>
          <p14:tracePt t="17101" x="1403350" y="1003300"/>
          <p14:tracePt t="17116" x="1439863" y="984250"/>
          <p14:tracePt t="17120" x="1468438" y="966788"/>
          <p14:tracePt t="17130" x="1512888" y="957263"/>
          <p14:tracePt t="17134" x="1549400" y="939800"/>
          <p14:tracePt t="17146" x="1585913" y="939800"/>
          <p14:tracePt t="17151" x="1612900" y="939800"/>
          <p14:tracePt t="17157" x="1631950" y="939800"/>
          <p14:tracePt t="17166" x="1658938" y="939800"/>
          <p14:tracePt t="17174" x="1695450" y="939800"/>
          <p14:tracePt t="17182" x="1714500" y="939800"/>
          <p14:tracePt t="17190" x="1751013" y="939800"/>
          <p14:tracePt t="17197" x="1778000" y="939800"/>
          <p14:tracePt t="17205" x="1824038" y="966788"/>
          <p14:tracePt t="17213" x="1831975" y="976313"/>
          <p14:tracePt t="17221" x="1878013" y="1030288"/>
          <p14:tracePt t="17229" x="1914525" y="1049338"/>
          <p14:tracePt t="17237" x="1960563" y="1085850"/>
          <p14:tracePt t="17245" x="2005013" y="1130300"/>
          <p14:tracePt t="17253" x="2041525" y="1166813"/>
          <p14:tracePt t="17262" x="2070100" y="1195388"/>
          <p14:tracePt t="17269" x="2106613" y="1239838"/>
          <p14:tracePt t="17277" x="2114550" y="1258888"/>
          <p14:tracePt t="17288" x="2133600" y="1303338"/>
          <p14:tracePt t="17302" x="2143125" y="1339850"/>
          <p14:tracePt t="17313" x="2143125" y="1349375"/>
          <p14:tracePt t="17318" x="2143125" y="1358900"/>
          <p14:tracePt t="17328" x="2143125" y="1385888"/>
          <p14:tracePt t="17334" x="2143125" y="1395413"/>
          <p14:tracePt t="17342" x="2143125" y="1412875"/>
          <p14:tracePt t="17350" x="2143125" y="1431925"/>
          <p14:tracePt t="17358" x="2143125" y="1458913"/>
          <p14:tracePt t="17366" x="2143125" y="1495425"/>
          <p14:tracePt t="17374" x="2143125" y="1522413"/>
          <p14:tracePt t="17382" x="2143125" y="1541463"/>
          <p14:tracePt t="17390" x="2133600" y="1587500"/>
          <p14:tracePt t="17398" x="2124075" y="1604963"/>
          <p14:tracePt t="17406" x="2124075" y="1614488"/>
          <p14:tracePt t="17414" x="2114550" y="1641475"/>
          <p14:tracePt t="17422" x="2097088" y="1677988"/>
          <p14:tracePt t="17431" x="2070100" y="1697038"/>
          <p14:tracePt t="17437" x="2060575" y="1714500"/>
          <p14:tracePt t="17447" x="2041525" y="1741488"/>
          <p14:tracePt t="17453" x="2033588" y="1741488"/>
          <p14:tracePt t="17462" x="2014538" y="1760538"/>
          <p14:tracePt t="17469" x="1987550" y="1768475"/>
          <p14:tracePt t="17478" x="1987550" y="1778000"/>
          <p14:tracePt t="17494" x="1960563" y="1787525"/>
          <p14:tracePt t="17503" x="1951038" y="1787525"/>
          <p14:tracePt t="17511" x="1931988" y="1804988"/>
          <p14:tracePt t="17518" x="1924050" y="1804988"/>
          <p14:tracePt t="17526" x="1914525" y="1814513"/>
          <p14:tracePt t="17533" x="1895475" y="1814513"/>
          <p14:tracePt t="17541" x="1878013" y="1814513"/>
          <p14:tracePt t="17550" x="1851025" y="1814513"/>
          <p14:tracePt t="17559" x="1824038" y="1814513"/>
          <p14:tracePt t="17567" x="1804988" y="1814513"/>
          <p14:tracePt t="17575" x="1751013" y="1814513"/>
          <p14:tracePt t="17584" x="1714500" y="1814513"/>
          <p14:tracePt t="17590" x="1658938" y="1814513"/>
          <p14:tracePt t="17598" x="1612900" y="1814513"/>
          <p14:tracePt t="17606" x="1576388" y="1814513"/>
          <p14:tracePt t="17614" x="1512888" y="1804988"/>
          <p14:tracePt t="17622" x="1485900" y="1797050"/>
          <p14:tracePt t="17630" x="1439863" y="1797050"/>
          <p14:tracePt t="17638" x="1412875" y="1778000"/>
          <p14:tracePt t="17646" x="1403350" y="1778000"/>
          <p14:tracePt t="17654" x="1385888" y="1778000"/>
          <p14:tracePt t="17669" x="1366838" y="1760538"/>
          <p14:tracePt t="17729" x="1358900" y="1760538"/>
          <p14:tracePt t="17750" x="1349375" y="1751013"/>
          <p14:tracePt t="17832" x="1349375" y="1731963"/>
          <p14:tracePt t="17856" x="1349375" y="1724025"/>
          <p14:tracePt t="17863" x="1339850" y="1714500"/>
          <p14:tracePt t="17870" x="1330325" y="1704975"/>
          <p14:tracePt t="17881" x="1322388" y="1697038"/>
          <p14:tracePt t="17886" x="1303338" y="1677988"/>
          <p14:tracePt t="17896" x="1293813" y="1677988"/>
          <p14:tracePt t="17902" x="1285875" y="1677988"/>
          <p14:tracePt t="17913" x="1285875" y="1668463"/>
          <p14:tracePt t="17918" x="1266825" y="1660525"/>
          <p14:tracePt t="17930" x="1239838" y="1624013"/>
          <p14:tracePt t="17934" x="1222375" y="1604963"/>
          <p14:tracePt t="17942" x="1212850" y="1587500"/>
          <p14:tracePt t="17950" x="1203325" y="1550988"/>
          <p14:tracePt t="17958" x="1166813" y="1495425"/>
          <p14:tracePt t="17966" x="1166813" y="1422400"/>
          <p14:tracePt t="17973" x="1166813" y="1385888"/>
          <p14:tracePt t="17981" x="1157288" y="1339850"/>
          <p14:tracePt t="17989" x="1149350" y="1285875"/>
          <p14:tracePt t="17998" x="1149350" y="1222375"/>
          <p14:tracePt t="18006" x="1149350" y="1166813"/>
          <p14:tracePt t="18013" x="1149350" y="1130300"/>
          <p14:tracePt t="18023" x="1149350" y="1085850"/>
          <p14:tracePt t="18029" x="1149350" y="1057275"/>
          <p14:tracePt t="18038" x="1149350" y="1039813"/>
          <p14:tracePt t="18045" x="1166813" y="1020763"/>
          <p14:tracePt t="18064" x="1193800" y="993775"/>
          <p14:tracePt t="18070" x="1203325" y="984250"/>
          <p14:tracePt t="18086" x="1212850" y="984250"/>
          <p14:tracePt t="18095" x="1222375" y="984250"/>
          <p14:tracePt t="18102" x="1230313" y="976313"/>
          <p14:tracePt t="18112" x="1249363" y="976313"/>
          <p14:tracePt t="18118" x="1258888" y="976313"/>
          <p14:tracePt t="18129" x="1285875" y="976313"/>
          <p14:tracePt t="18134" x="1293813" y="976313"/>
          <p14:tracePt t="18142" x="1312863" y="976313"/>
          <p14:tracePt t="18150" x="1339850" y="976313"/>
          <p14:tracePt t="18158" x="1366838" y="976313"/>
          <p14:tracePt t="18166" x="1395413" y="976313"/>
          <p14:tracePt t="18174" x="1431925" y="976313"/>
          <p14:tracePt t="18182" x="1458913" y="976313"/>
          <p14:tracePt t="18190" x="1485900" y="976313"/>
          <p14:tracePt t="18198" x="1531938" y="993775"/>
          <p14:tracePt t="18206" x="1558925" y="993775"/>
          <p14:tracePt t="18213" x="1612900" y="1012825"/>
          <p14:tracePt t="18222" x="1658938" y="1020763"/>
          <p14:tracePt t="18231" x="1714500" y="1020763"/>
          <p14:tracePt t="18238" x="1758950" y="1057275"/>
          <p14:tracePt t="18247" x="1804988" y="1085850"/>
          <p14:tracePt t="18254" x="1841500" y="1093788"/>
          <p14:tracePt t="18262" x="1860550" y="1112838"/>
          <p14:tracePt t="18286" x="1878013" y="1122363"/>
          <p14:tracePt t="18792" x="1895475" y="1139825"/>
          <p14:tracePt t="18802" x="1914525" y="1158875"/>
          <p14:tracePt t="18807" x="1924050" y="1166813"/>
          <p14:tracePt t="18814" x="1941513" y="1176338"/>
          <p14:tracePt t="18821" x="1968500" y="1195388"/>
          <p14:tracePt t="18831" x="1987550" y="1212850"/>
          <p14:tracePt t="18839" x="2005013" y="1222375"/>
          <p14:tracePt t="18849" x="2033588" y="1258888"/>
          <p14:tracePt t="18855" x="2051050" y="1268413"/>
          <p14:tracePt t="18865" x="2070100" y="1276350"/>
          <p14:tracePt t="18871" x="2087563" y="1303338"/>
          <p14:tracePt t="18886" x="2097088" y="1312863"/>
          <p14:tracePt t="18897" x="2106613" y="1322388"/>
          <p14:tracePt t="18902" x="2114550" y="1339850"/>
          <p14:tracePt t="18918" x="2114550" y="1349375"/>
          <p14:tracePt t="18943" x="2114550" y="1368425"/>
          <p14:tracePt t="18958" x="2114550" y="1376363"/>
          <p14:tracePt t="18974" x="2114550" y="1385888"/>
          <p14:tracePt t="18982" x="2114550" y="1395413"/>
          <p14:tracePt t="18990" x="2114550" y="1412875"/>
          <p14:tracePt t="18998" x="2114550" y="1422400"/>
          <p14:tracePt t="19014" x="2114550" y="1449388"/>
          <p14:tracePt t="19022" x="2114550" y="1458913"/>
          <p14:tracePt t="19030" x="2114550" y="1468438"/>
          <p14:tracePt t="19038" x="2114550" y="1477963"/>
          <p14:tracePt t="19064" x="2114550" y="1514475"/>
          <p14:tracePt t="19070" x="2114550" y="1522413"/>
          <p14:tracePt t="19080" x="2106613" y="1522413"/>
          <p14:tracePt t="19096" x="2106613" y="1531938"/>
          <p14:tracePt t="19102" x="2106613" y="1541463"/>
          <p14:tracePt t="19114" x="2097088" y="1550988"/>
          <p14:tracePt t="19143" x="2087563" y="1558925"/>
          <p14:tracePt t="19166" x="2087563" y="1577975"/>
          <p14:tracePt t="19190" x="2078038" y="1587500"/>
          <p14:tracePt t="19214" x="2070100" y="1595438"/>
          <p14:tracePt t="19224" x="2060575" y="1604963"/>
          <p14:tracePt t="19230" x="2051050" y="1624013"/>
          <p14:tracePt t="19239" x="2033588" y="1631950"/>
          <p14:tracePt t="19246" x="2024063" y="1641475"/>
          <p14:tracePt t="19253" x="2014538" y="1651000"/>
          <p14:tracePt t="19262" x="1997075" y="1651000"/>
          <p14:tracePt t="19269" x="1987550" y="1660525"/>
          <p14:tracePt t="19282" x="1978025" y="1668463"/>
          <p14:tracePt t="19287" x="1968500" y="1677988"/>
          <p14:tracePt t="19302" x="1941513" y="1697038"/>
          <p14:tracePt t="19312" x="1931988" y="1704975"/>
          <p14:tracePt t="19328" x="1914525" y="1714500"/>
          <p14:tracePt t="19342" x="1905000" y="1714500"/>
          <p14:tracePt t="19359" x="1895475" y="1724025"/>
          <p14:tracePt t="19368" x="1887538" y="1724025"/>
          <p14:tracePt t="19375" x="1878013" y="1731963"/>
          <p14:tracePt t="19382" x="1868488" y="1731963"/>
          <p14:tracePt t="19390" x="1851025" y="1731963"/>
          <p14:tracePt t="19398" x="1814513" y="1731963"/>
          <p14:tracePt t="19406" x="1787525" y="1751013"/>
          <p14:tracePt t="19413" x="1758950" y="1751013"/>
          <p14:tracePt t="19422" x="1714500" y="1751013"/>
          <p14:tracePt t="19430" x="1677988" y="1751013"/>
          <p14:tracePt t="19438" x="1649413" y="1751013"/>
          <p14:tracePt t="19446" x="1604963" y="1751013"/>
          <p14:tracePt t="19454" x="1568450" y="1751013"/>
          <p14:tracePt t="19463" x="1549400" y="1751013"/>
          <p14:tracePt t="19470" x="1504950" y="1751013"/>
          <p14:tracePt t="19480" x="1495425" y="1741488"/>
          <p14:tracePt t="19486" x="1485900" y="1741488"/>
          <p14:tracePt t="19495" x="1476375" y="1741488"/>
          <p14:tracePt t="19503" x="1468438" y="1741488"/>
          <p14:tracePt t="19513" x="1458913" y="1731963"/>
          <p14:tracePt t="19518" x="1439863" y="1731963"/>
          <p14:tracePt t="19528" x="1431925" y="1731963"/>
          <p14:tracePt t="19533" x="1422400" y="1731963"/>
          <p14:tracePt t="19541" x="1412875" y="1724025"/>
          <p14:tracePt t="19551" x="1395413" y="1714500"/>
          <p14:tracePt t="19557" x="1376363" y="1704975"/>
          <p14:tracePt t="19566" x="1349375" y="1697038"/>
          <p14:tracePt t="19581" x="1330325" y="1687513"/>
          <p14:tracePt t="19590" x="1293813" y="1660525"/>
          <p14:tracePt t="19598" x="1285875" y="1651000"/>
          <p14:tracePt t="19606" x="1285875" y="1641475"/>
          <p14:tracePt t="19614" x="1285875" y="1631950"/>
          <p14:tracePt t="19622" x="1276350" y="1624013"/>
          <p14:tracePt t="19630" x="1266825" y="1604963"/>
          <p14:tracePt t="19638" x="1258888" y="1595438"/>
          <p14:tracePt t="19646" x="1249363" y="1587500"/>
          <p14:tracePt t="19654" x="1249363" y="1577975"/>
          <p14:tracePt t="19663" x="1249363" y="1550988"/>
          <p14:tracePt t="19670" x="1249363" y="1541463"/>
          <p14:tracePt t="19679" x="1249363" y="1531938"/>
          <p14:tracePt t="19686" x="1239838" y="1522413"/>
          <p14:tracePt t="19696" x="1239838" y="1504950"/>
          <p14:tracePt t="19713" x="1239838" y="1495425"/>
          <p14:tracePt t="19718" x="1239838" y="1485900"/>
          <p14:tracePt t="19729" x="1239838" y="1468438"/>
          <p14:tracePt t="19734" x="1239838" y="1458913"/>
          <p14:tracePt t="19743" x="1249363" y="1431925"/>
          <p14:tracePt t="19750" x="1249363" y="1412875"/>
          <p14:tracePt t="19758" x="1258888" y="1404938"/>
          <p14:tracePt t="19766" x="1266825" y="1385888"/>
          <p14:tracePt t="19775" x="1276350" y="1368425"/>
          <p14:tracePt t="19782" x="1276350" y="1331913"/>
          <p14:tracePt t="19790" x="1293813" y="1312863"/>
          <p14:tracePt t="19798" x="1312863" y="1295400"/>
          <p14:tracePt t="19805" x="1322388" y="1276350"/>
          <p14:tracePt t="19814" x="1339850" y="1258888"/>
          <p14:tracePt t="19822" x="1349375" y="1249363"/>
          <p14:tracePt t="19829" x="1358900" y="1231900"/>
          <p14:tracePt t="19838" x="1366838" y="1222375"/>
          <p14:tracePt t="19846" x="1376363" y="1212850"/>
          <p14:tracePt t="19853" x="1385888" y="1212850"/>
          <p14:tracePt t="19862" x="1395413" y="1203325"/>
          <p14:tracePt t="19869" x="1412875" y="1176338"/>
          <p14:tracePt t="19880" x="1431925" y="1166813"/>
          <p14:tracePt t="19887" x="1431925" y="1158875"/>
          <p14:tracePt t="19898" x="1439863" y="1149350"/>
          <p14:tracePt t="19903" x="1468438" y="1130300"/>
          <p14:tracePt t="19917" x="1485900" y="1122363"/>
          <p14:tracePt t="19920" x="1531938" y="1103313"/>
          <p14:tracePt t="19929" x="1558925" y="1093788"/>
          <p14:tracePt t="19934" x="1595438" y="1076325"/>
          <p14:tracePt t="19942" x="1631950" y="1066800"/>
          <p14:tracePt t="19949" x="1695450" y="1057275"/>
          <p14:tracePt t="19958" x="1731963" y="1049338"/>
          <p14:tracePt t="19966" x="1795463" y="1049338"/>
          <p14:tracePt t="19973" x="1831975" y="1039813"/>
          <p14:tracePt t="19981" x="1887538" y="1039813"/>
          <p14:tracePt t="19990" x="1924050" y="1030288"/>
          <p14:tracePt t="19998" x="1978025" y="1030288"/>
          <p14:tracePt t="20006" x="2014538" y="1030288"/>
          <p14:tracePt t="20013" x="2041525" y="1030288"/>
          <p14:tracePt t="20021" x="2078038" y="1030288"/>
          <p14:tracePt t="20030" x="2106613" y="1030288"/>
          <p14:tracePt t="20038" x="2114550" y="1030288"/>
          <p14:tracePt t="20046" x="2124075" y="1030288"/>
          <p14:tracePt t="20054" x="2133600" y="1030288"/>
          <p14:tracePt t="20070" x="2143125" y="1030288"/>
          <p14:tracePt t="20079" x="2151063" y="1030288"/>
          <p14:tracePt t="20085" x="2160588" y="1030288"/>
          <p14:tracePt t="20102" x="2179638" y="1030288"/>
          <p14:tracePt t="20113" x="2197100" y="1039813"/>
          <p14:tracePt t="20118" x="2214563" y="1057275"/>
          <p14:tracePt t="20130" x="2233613" y="1057275"/>
          <p14:tracePt t="20133" x="2243138" y="1057275"/>
          <p14:tracePt t="20141" x="2279650" y="1093788"/>
          <p14:tracePt t="20149" x="2287588" y="1093788"/>
          <p14:tracePt t="20159" x="2324100" y="1130300"/>
          <p14:tracePt t="20165" x="2343150" y="1149350"/>
          <p14:tracePt t="20173" x="2360613" y="1158875"/>
          <p14:tracePt t="20182" x="2389188" y="1176338"/>
          <p14:tracePt t="20189" x="2389188" y="1185863"/>
          <p14:tracePt t="20205" x="2397125" y="1195388"/>
          <p14:tracePt t="20221" x="2397125" y="1222375"/>
          <p14:tracePt t="20237" x="2397125" y="1231900"/>
          <p14:tracePt t="20245" x="2397125" y="1258888"/>
          <p14:tracePt t="20253" x="2397125" y="1268413"/>
          <p14:tracePt t="20265" x="2397125" y="1276350"/>
          <p14:tracePt t="20273" x="2397125" y="1303338"/>
          <p14:tracePt t="20282" x="2397125" y="1312863"/>
          <p14:tracePt t="20287" x="2397125" y="1322388"/>
          <p14:tracePt t="20298" x="2397125" y="1358900"/>
          <p14:tracePt t="20312" x="2397125" y="1376363"/>
          <p14:tracePt t="20318" x="2397125" y="1395413"/>
          <p14:tracePt t="20329" x="2397125" y="1404938"/>
          <p14:tracePt t="20342" x="2397125" y="1422400"/>
          <p14:tracePt t="20350" x="2397125" y="1431925"/>
          <p14:tracePt t="20367" x="2397125" y="1441450"/>
          <p14:tracePt t="20390" x="2397125" y="1468438"/>
          <p14:tracePt t="20398" x="2379663" y="1477963"/>
          <p14:tracePt t="20406" x="2370138" y="1485900"/>
          <p14:tracePt t="20414" x="2370138" y="1495425"/>
          <p14:tracePt t="20422" x="2360613" y="1514475"/>
          <p14:tracePt t="20431" x="2333625" y="1531938"/>
          <p14:tracePt t="20438" x="2316163" y="1550988"/>
          <p14:tracePt t="20447" x="2297113" y="1587500"/>
          <p14:tracePt t="20454" x="2287588" y="1587500"/>
          <p14:tracePt t="20462" x="2260600" y="1595438"/>
          <p14:tracePt t="20469" x="2233613" y="1631950"/>
          <p14:tracePt t="20478" x="2224088" y="1641475"/>
          <p14:tracePt t="20485" x="2197100" y="1668463"/>
          <p14:tracePt t="20495" x="2187575" y="1677988"/>
          <p14:tracePt t="20502" x="2179638" y="1677988"/>
          <p14:tracePt t="20516" x="2160588" y="1697038"/>
          <p14:tracePt t="20523" x="2151063" y="1704975"/>
          <p14:tracePt t="20534" x="2151063" y="1714500"/>
          <p14:tracePt t="20545" x="2143125" y="1714500"/>
          <p14:tracePt t="20550" x="2133600" y="1724025"/>
          <p14:tracePt t="20557" x="2124075" y="1724025"/>
          <p14:tracePt t="20574" x="2114550" y="1731963"/>
          <p14:tracePt t="20590" x="2106613" y="1741488"/>
          <p14:tracePt t="20630" x="2097088" y="1741488"/>
          <p14:tracePt t="20646" x="2078038" y="1741488"/>
          <p14:tracePt t="20654" x="2060575" y="1751013"/>
          <p14:tracePt t="20663" x="2041525" y="1751013"/>
          <p14:tracePt t="20670" x="2024063" y="1760538"/>
          <p14:tracePt t="20679" x="1987550" y="1760538"/>
          <p14:tracePt t="20686" x="1968500" y="1768475"/>
          <p14:tracePt t="20695" x="1960563" y="1768475"/>
          <p14:tracePt t="20702" x="1951038" y="1787525"/>
          <p14:tracePt t="20713" x="1941513" y="1787525"/>
          <p14:tracePt t="20718" x="1924050" y="1787525"/>
          <p14:tracePt t="21687" x="1914525" y="1787525"/>
          <p14:tracePt t="21719" x="1914525" y="1778000"/>
          <p14:tracePt t="21745" x="1905000" y="1751013"/>
          <p14:tracePt t="21754" x="1895475" y="1741488"/>
          <p14:tracePt t="21766" x="1895475" y="1731963"/>
          <p14:tracePt t="21774" x="1887538" y="1714500"/>
          <p14:tracePt t="21790" x="1887538" y="1704975"/>
          <p14:tracePt t="21805" x="1887538" y="1697038"/>
          <p14:tracePt t="21813" x="1887538" y="1677988"/>
          <p14:tracePt t="21822" x="1878013" y="1668463"/>
          <p14:tracePt t="21830" x="1878013" y="1660525"/>
          <p14:tracePt t="21845" x="1878013" y="1651000"/>
          <p14:tracePt t="23931" x="1887538" y="1651000"/>
          <p14:tracePt t="23937" x="1895475" y="1651000"/>
          <p14:tracePt t="23950" x="1905000" y="1651000"/>
          <p14:tracePt t="23966" x="1924050" y="1651000"/>
          <p14:tracePt t="24191" x="1905000" y="1651000"/>
          <p14:tracePt t="24199" x="1887538" y="1651000"/>
          <p14:tracePt t="24215" x="1860550" y="1651000"/>
          <p14:tracePt t="24231" x="1851025" y="1651000"/>
          <p14:tracePt t="24255" x="1841500" y="1651000"/>
          <p14:tracePt t="24382" x="1831975" y="1651000"/>
          <p14:tracePt t="24405" x="1841500" y="1641475"/>
          <p14:tracePt t="24421" x="1851025" y="1631950"/>
          <p14:tracePt t="24461" x="1860550" y="1624013"/>
          <p14:tracePt t="24510" x="1878013" y="1614488"/>
          <p14:tracePt t="24791" x="1887538" y="1614488"/>
          <p14:tracePt t="24802" x="1895475" y="1614488"/>
          <p14:tracePt t="24815" x="1914525" y="1614488"/>
          <p14:tracePt t="24833" x="1924050" y="1614488"/>
          <p14:tracePt t="24857" x="1931988" y="1614488"/>
          <p14:tracePt t="24870" x="1941513" y="1614488"/>
          <p14:tracePt t="24879" x="1951038" y="1614488"/>
          <p14:tracePt t="24903" x="1960563" y="1614488"/>
          <p14:tracePt t="24911" x="1968500" y="1604963"/>
          <p14:tracePt t="25071" x="1978025" y="1604963"/>
          <p14:tracePt t="25158" x="1997075" y="1604963"/>
          <p14:tracePt t="25199" x="2005013" y="1604963"/>
          <p14:tracePt t="25328" x="2014538" y="1604963"/>
          <p14:tracePt t="25336" x="2024063" y="1595438"/>
          <p14:tracePt t="25344" x="2041525" y="1587500"/>
          <p14:tracePt t="25353" x="2051050" y="1587500"/>
          <p14:tracePt t="25366" x="2060575" y="1577975"/>
          <p14:tracePt t="25382" x="2078038" y="1568450"/>
          <p14:tracePt t="26273" x="2106613" y="1558925"/>
          <p14:tracePt t="26280" x="2114550" y="1541463"/>
          <p14:tracePt t="26302" x="2124075" y="1541463"/>
          <p14:tracePt t="26327" x="2133600" y="1531938"/>
          <p14:tracePt t="26670" x="2133600" y="1541463"/>
          <p14:tracePt t="26678" x="2133600" y="1550988"/>
          <p14:tracePt t="26701" x="2133600" y="1568450"/>
          <p14:tracePt t="26783" x="2133600" y="1577975"/>
          <p14:tracePt t="26835" x="2143125" y="1577975"/>
          <p14:tracePt t="27033" x="2170113" y="1577975"/>
          <p14:tracePt t="27061" x="2179638" y="1577975"/>
          <p14:tracePt t="27438" x="2187575" y="1587500"/>
          <p14:tracePt t="27462" x="2233613" y="1595438"/>
          <p14:tracePt t="27469" x="2306638" y="1595438"/>
          <p14:tracePt t="27478" x="2389188" y="1595438"/>
          <p14:tracePt t="27485" x="2462213" y="1595438"/>
          <p14:tracePt t="27494" x="2498725" y="1595438"/>
          <p14:tracePt t="27501" x="2552700" y="1595438"/>
          <p14:tracePt t="27510" x="2579688" y="1595438"/>
          <p14:tracePt t="27518" x="2625725" y="1595438"/>
          <p14:tracePt t="27527" x="2652713" y="1595438"/>
          <p14:tracePt t="27534" x="2671763" y="1595438"/>
          <p14:tracePt t="27543" x="2698750" y="1595438"/>
          <p14:tracePt t="27549" x="2708275" y="1595438"/>
          <p14:tracePt t="27557" x="2725738" y="1595438"/>
          <p14:tracePt t="27565" x="2752725" y="1595438"/>
          <p14:tracePt t="27573" x="2771775" y="1587500"/>
          <p14:tracePt t="27589" x="2817813" y="1587500"/>
          <p14:tracePt t="27598" x="2844800" y="1587500"/>
          <p14:tracePt t="27605" x="2862263" y="1587500"/>
          <p14:tracePt t="27614" x="2898775" y="1587500"/>
          <p14:tracePt t="27621" x="2917825" y="1587500"/>
          <p14:tracePt t="27630" x="2971800" y="1587500"/>
          <p14:tracePt t="27638" x="3035300" y="1595438"/>
          <p14:tracePt t="27646" x="3081338" y="1614488"/>
          <p14:tracePt t="27654" x="3136900" y="1631950"/>
          <p14:tracePt t="27662" x="3181350" y="1651000"/>
          <p14:tracePt t="27670" x="3208338" y="1660525"/>
          <p14:tracePt t="27678" x="3236913" y="1660525"/>
          <p14:tracePt t="27686" x="3300413" y="1687513"/>
          <p14:tracePt t="27694" x="3309938" y="1687513"/>
          <p14:tracePt t="27701" x="3336925" y="1687513"/>
          <p14:tracePt t="27710" x="3346450" y="1687513"/>
          <p14:tracePt t="27718" x="3354388" y="1687513"/>
          <p14:tracePt t="27727" x="3373438" y="1687513"/>
          <p14:tracePt t="27733" x="3382963" y="1687513"/>
          <p14:tracePt t="27743" x="3390900" y="1687513"/>
          <p14:tracePt t="27749" x="3409950" y="1687513"/>
          <p14:tracePt t="27758" x="3419475" y="1687513"/>
          <p14:tracePt t="27781" x="3427413" y="1687513"/>
          <p14:tracePt t="27790" x="3436938" y="1687513"/>
          <p14:tracePt t="27888" x="3446463" y="1687513"/>
          <p14:tracePt t="27896" x="3455988" y="1687513"/>
          <p14:tracePt t="27902" x="3463925" y="1697038"/>
          <p14:tracePt t="27912" x="3463925" y="1704975"/>
          <p14:tracePt t="27917" x="3463925" y="1724025"/>
          <p14:tracePt t="27928" x="3473450" y="1731963"/>
          <p14:tracePt t="28231" x="3482975" y="1741488"/>
          <p14:tracePt t="28240" x="3519488" y="1731963"/>
          <p14:tracePt t="28246" x="3536950" y="1704975"/>
          <p14:tracePt t="28254" x="3556000" y="1687513"/>
          <p14:tracePt t="28263" x="3600450" y="1660525"/>
          <p14:tracePt t="28270" x="3636963" y="1624013"/>
          <p14:tracePt t="28280" x="3656013" y="1614488"/>
          <p14:tracePt t="28287" x="3692525" y="1577975"/>
          <p14:tracePt t="28296" x="3729038" y="1558925"/>
          <p14:tracePt t="28302" x="3765550" y="1550988"/>
          <p14:tracePt t="28311" x="3829050" y="1514475"/>
          <p14:tracePt t="28318" x="3875088" y="1514475"/>
          <p14:tracePt t="28327" x="3919538" y="1504950"/>
          <p14:tracePt t="28333" x="3948113" y="1504950"/>
          <p14:tracePt t="28344" x="3984625" y="1504950"/>
          <p14:tracePt t="28349" x="4057650" y="1504950"/>
          <p14:tracePt t="28357" x="4111625" y="1504950"/>
          <p14:tracePt t="28365" x="4202113" y="1504950"/>
          <p14:tracePt t="28373" x="4294188" y="1504950"/>
          <p14:tracePt t="28381" x="4384675" y="1504950"/>
          <p14:tracePt t="28389" x="4494213" y="1504950"/>
          <p14:tracePt t="28397" x="4630738" y="1531938"/>
          <p14:tracePt t="28405" x="4740275" y="1531938"/>
          <p14:tracePt t="28413" x="4849813" y="1550988"/>
          <p14:tracePt t="28421" x="4959350" y="1568450"/>
          <p14:tracePt t="28429" x="5059363" y="1595438"/>
          <p14:tracePt t="28437" x="5132388" y="1595438"/>
          <p14:tracePt t="28445" x="5224463" y="1604963"/>
          <p14:tracePt t="28453" x="5297488" y="1604963"/>
          <p14:tracePt t="28461" x="5378450" y="1604963"/>
          <p14:tracePt t="28469" x="5451475" y="1604963"/>
          <p14:tracePt t="28477" x="5507038" y="1604963"/>
          <p14:tracePt t="28485" x="5561013" y="1604963"/>
          <p14:tracePt t="28494" x="5607050" y="1604963"/>
          <p14:tracePt t="28502" x="5661025" y="1604963"/>
          <p14:tracePt t="28510" x="5716588" y="1604963"/>
          <p14:tracePt t="28517" x="5743575" y="1604963"/>
          <p14:tracePt t="28526" x="5770563" y="1604963"/>
          <p14:tracePt t="28534" x="5797550" y="1604963"/>
          <p14:tracePt t="28544" x="5816600" y="1604963"/>
          <p14:tracePt t="28550" x="5853113" y="1604963"/>
          <p14:tracePt t="28561" x="5870575" y="1614488"/>
          <p14:tracePt t="28565" x="5899150" y="1614488"/>
          <p14:tracePt t="28573" x="5916613" y="1624013"/>
          <p14:tracePt t="28590" x="5962650" y="1641475"/>
          <p14:tracePt t="28605" x="5980113" y="1668463"/>
          <p14:tracePt t="28613" x="5999163" y="1687513"/>
          <p14:tracePt t="28621" x="6007100" y="1704975"/>
          <p14:tracePt t="28629" x="6016625" y="1731963"/>
          <p14:tracePt t="28637" x="6026150" y="1760538"/>
          <p14:tracePt t="28645" x="6043613" y="1797050"/>
          <p14:tracePt t="28653" x="6053138" y="1833563"/>
          <p14:tracePt t="28662" x="6072188" y="1851025"/>
          <p14:tracePt t="28669" x="6080125" y="1887538"/>
          <p14:tracePt t="28678" x="6099175" y="1914525"/>
          <p14:tracePt t="28685" x="6116638" y="1933575"/>
          <p14:tracePt t="28694" x="6126163" y="1951038"/>
          <p14:tracePt t="28701" x="6153150" y="1987550"/>
          <p14:tracePt t="28711" x="6162675" y="1997075"/>
          <p14:tracePt t="28717" x="6172200" y="1997075"/>
          <p14:tracePt t="28727" x="6189663" y="2016125"/>
          <p14:tracePt t="28734" x="6199188" y="2024063"/>
          <p14:tracePt t="28744" x="6208713" y="2033588"/>
          <p14:tracePt t="28749" x="6218238" y="2043113"/>
          <p14:tracePt t="28757" x="6226175" y="2052638"/>
          <p14:tracePt t="28765" x="6226175" y="2060575"/>
          <p14:tracePt t="28773" x="6235700" y="2060575"/>
          <p14:tracePt t="28782" x="6245225" y="2070100"/>
          <p14:tracePt t="28789" x="6254750" y="2079625"/>
          <p14:tracePt t="28797" x="6262688" y="2089150"/>
          <p14:tracePt t="28805" x="6272213" y="2097088"/>
          <p14:tracePt t="28821" x="6272213" y="2116138"/>
          <p14:tracePt t="28829" x="6272213" y="2133600"/>
          <p14:tracePt t="28839" x="6272213" y="2160588"/>
          <p14:tracePt t="28845" x="6272213" y="2197100"/>
          <p14:tracePt t="28853" x="6272213" y="2243138"/>
          <p14:tracePt t="28861" x="6262688" y="2279650"/>
          <p14:tracePt t="28869" x="6245225" y="2325688"/>
          <p14:tracePt t="28879" x="6218238" y="2352675"/>
          <p14:tracePt t="28885" x="6162675" y="2408238"/>
          <p14:tracePt t="28894" x="6116638" y="2462213"/>
          <p14:tracePt t="28901" x="6080125" y="2489200"/>
          <p14:tracePt t="28910" x="6053138" y="2517775"/>
          <p14:tracePt t="28917" x="6007100" y="2554288"/>
          <p14:tracePt t="28927" x="5943600" y="2581275"/>
          <p14:tracePt t="28933" x="5880100" y="2608263"/>
          <p14:tracePt t="28944" x="5797550" y="2644775"/>
          <p14:tracePt t="28949" x="5743575" y="2644775"/>
          <p14:tracePt t="28958" x="5670550" y="2644775"/>
          <p14:tracePt t="28965" x="5597525" y="2644775"/>
          <p14:tracePt t="28973" x="5543550" y="2644775"/>
          <p14:tracePt t="28981" x="5487988" y="2644775"/>
          <p14:tracePt t="28989" x="5424488" y="2644775"/>
          <p14:tracePt t="28997" x="5360988" y="2608263"/>
          <p14:tracePt t="29005" x="5314950" y="2581275"/>
          <p14:tracePt t="29013" x="5268913" y="2544763"/>
          <p14:tracePt t="29021" x="5260975" y="2535238"/>
          <p14:tracePt t="29029" x="5224463" y="2508250"/>
          <p14:tracePt t="29037" x="5187950" y="2489200"/>
          <p14:tracePt t="29045" x="5159375" y="2471738"/>
          <p14:tracePt t="29053" x="5151438" y="2462213"/>
          <p14:tracePt t="29061" x="5122863" y="2435225"/>
          <p14:tracePt t="29069" x="5114925" y="2416175"/>
          <p14:tracePt t="29078" x="5095875" y="2398713"/>
          <p14:tracePt t="29085" x="5086350" y="2389188"/>
          <p14:tracePt t="29093" x="5068888" y="2371725"/>
          <p14:tracePt t="29128" x="5049838" y="2335213"/>
          <p14:tracePt t="29133" x="5049838" y="2325688"/>
          <p14:tracePt t="29144" x="5032375" y="2298700"/>
          <p14:tracePt t="29149" x="5014913" y="2279650"/>
          <p14:tracePt t="29158" x="5014913" y="2262188"/>
          <p14:tracePt t="29166" x="5014913" y="2233613"/>
          <p14:tracePt t="29174" x="5014913" y="2216150"/>
          <p14:tracePt t="29182" x="5014913" y="2170113"/>
          <p14:tracePt t="29189" x="5014913" y="2133600"/>
          <p14:tracePt t="29198" x="5014913" y="2116138"/>
          <p14:tracePt t="29206" x="5014913" y="2060575"/>
          <p14:tracePt t="29214" x="5014913" y="2016125"/>
          <p14:tracePt t="29222" x="5022850" y="1979613"/>
          <p14:tracePt t="29230" x="5041900" y="1914525"/>
          <p14:tracePt t="29237" x="5049838" y="1897063"/>
          <p14:tracePt t="29246" x="5059363" y="1860550"/>
          <p14:tracePt t="29254" x="5086350" y="1797050"/>
          <p14:tracePt t="29261" x="5105400" y="1751013"/>
          <p14:tracePt t="29269" x="5122863" y="1714500"/>
          <p14:tracePt t="29278" x="5151438" y="1687513"/>
          <p14:tracePt t="29286" x="5159375" y="1660525"/>
          <p14:tracePt t="29293" x="5187950" y="1624013"/>
          <p14:tracePt t="29301" x="5205413" y="1595438"/>
          <p14:tracePt t="29310" x="5214938" y="1587500"/>
          <p14:tracePt t="29318" x="5232400" y="1568450"/>
          <p14:tracePt t="29326" x="5251450" y="1550988"/>
          <p14:tracePt t="29333" x="5260975" y="1541463"/>
          <p14:tracePt t="29343" x="5278438" y="1522413"/>
          <p14:tracePt t="29350" x="5287963" y="1522413"/>
          <p14:tracePt t="29358" x="5305425" y="1504950"/>
          <p14:tracePt t="29366" x="5324475" y="1504950"/>
          <p14:tracePt t="29373" x="5334000" y="1504950"/>
          <p14:tracePt t="29391" x="5360988" y="1504950"/>
          <p14:tracePt t="29400" x="5368925" y="1504950"/>
          <p14:tracePt t="29407" x="5405438" y="1504950"/>
          <p14:tracePt t="29413" x="5451475" y="1504950"/>
          <p14:tracePt t="29421" x="5507038" y="1504950"/>
          <p14:tracePt t="29429" x="5580063" y="1504950"/>
          <p14:tracePt t="29437" x="5634038" y="1504950"/>
          <p14:tracePt t="29445" x="5707063" y="1504950"/>
          <p14:tracePt t="29453" x="5780088" y="1504950"/>
          <p14:tracePt t="29461" x="5853113" y="1504950"/>
          <p14:tracePt t="29469" x="5926138" y="1504950"/>
          <p14:tracePt t="29477" x="5989638" y="1504950"/>
          <p14:tracePt t="29485" x="6016625" y="1504950"/>
          <p14:tracePt t="29494" x="6053138" y="1504950"/>
          <p14:tracePt t="29503" x="6099175" y="1504950"/>
          <p14:tracePt t="29510" x="6108700" y="1504950"/>
          <p14:tracePt t="29518" x="6116638" y="1504950"/>
          <p14:tracePt t="29527" x="6126163" y="1504950"/>
          <p14:tracePt t="29583" x="6135688" y="1504950"/>
          <p14:tracePt t="29591" x="6153150" y="1514475"/>
          <p14:tracePt t="29601" x="6162675" y="1550988"/>
          <p14:tracePt t="29607" x="6181725" y="1568450"/>
          <p14:tracePt t="29614" x="6208713" y="1595438"/>
          <p14:tracePt t="29622" x="6218238" y="1641475"/>
          <p14:tracePt t="29630" x="6245225" y="1668463"/>
          <p14:tracePt t="29637" x="6272213" y="1714500"/>
          <p14:tracePt t="29646" x="6291263" y="1751013"/>
          <p14:tracePt t="29653" x="6299200" y="1778000"/>
          <p14:tracePt t="29662" x="6318250" y="1804988"/>
          <p14:tracePt t="29670" x="6345238" y="1841500"/>
          <p14:tracePt t="29678" x="6362700" y="1860550"/>
          <p14:tracePt t="29685" x="6372225" y="1878013"/>
          <p14:tracePt t="29693" x="6381750" y="1906588"/>
          <p14:tracePt t="29701" x="6391275" y="1914525"/>
          <p14:tracePt t="29710" x="6399213" y="1924050"/>
          <p14:tracePt t="29717" x="6399213" y="1943100"/>
          <p14:tracePt t="29727" x="6408738" y="1951038"/>
          <p14:tracePt t="29733" x="6418263" y="1951038"/>
          <p14:tracePt t="29743" x="6427788" y="1960563"/>
          <p14:tracePt t="29750" x="6435725" y="1970088"/>
          <p14:tracePt t="29766" x="6454775" y="1987550"/>
          <p14:tracePt t="29773" x="6481763" y="1997075"/>
          <p14:tracePt t="29782" x="6491288" y="2006600"/>
          <p14:tracePt t="29789" x="6508750" y="2016125"/>
          <p14:tracePt t="29798" x="6537325" y="2043113"/>
          <p14:tracePt t="29805" x="6573838" y="2070100"/>
          <p14:tracePt t="29813" x="6581775" y="2089150"/>
          <p14:tracePt t="29821" x="6600825" y="2116138"/>
          <p14:tracePt t="29829" x="6618288" y="2143125"/>
          <p14:tracePt t="29837" x="6627813" y="2189163"/>
          <p14:tracePt t="29845" x="6654800" y="2233613"/>
          <p14:tracePt t="29853" x="6691313" y="2279650"/>
          <p14:tracePt t="29861" x="6700838" y="2316163"/>
          <p14:tracePt t="29869" x="6737350" y="2371725"/>
          <p14:tracePt t="29879" x="6746875" y="2398713"/>
          <p14:tracePt t="29887" x="6754813" y="2435225"/>
          <p14:tracePt t="29898" x="6754813" y="2471738"/>
          <p14:tracePt t="29902" x="6764338" y="2498725"/>
          <p14:tracePt t="29912" x="6783388" y="2544763"/>
          <p14:tracePt t="29918" x="6783388" y="2562225"/>
          <p14:tracePt t="29929" x="6791325" y="2581275"/>
          <p14:tracePt t="29934" x="6800850" y="2608263"/>
          <p14:tracePt t="29944" x="6800850" y="2617788"/>
          <p14:tracePt t="29950" x="6800850" y="2644775"/>
          <p14:tracePt t="29961" x="6810375" y="2662238"/>
          <p14:tracePt t="29965" x="6810375" y="2671763"/>
          <p14:tracePt t="29974" x="6810375" y="2690813"/>
          <p14:tracePt t="29981" x="6810375" y="2698750"/>
          <p14:tracePt t="29990" x="6819900" y="2727325"/>
          <p14:tracePt t="29997" x="6827838" y="2744788"/>
          <p14:tracePt t="30005" x="6827838" y="2754313"/>
          <p14:tracePt t="30013" x="6827838" y="2771775"/>
          <p14:tracePt t="30021" x="6827838" y="2808288"/>
          <p14:tracePt t="30029" x="6827838" y="2844800"/>
          <p14:tracePt t="30037" x="6827838" y="2890838"/>
          <p14:tracePt t="30045" x="6827838" y="2927350"/>
          <p14:tracePt t="30063" x="6827838" y="3000375"/>
          <p14:tracePt t="30069" x="6827838" y="3054350"/>
          <p14:tracePt t="30077" x="6827838" y="3090863"/>
          <p14:tracePt t="30085" x="6827838" y="3136900"/>
          <p14:tracePt t="30093" x="6827838" y="3163888"/>
          <p14:tracePt t="30102" x="6827838" y="3200400"/>
          <p14:tracePt t="30109" x="6827838" y="3246438"/>
          <p14:tracePt t="30117" x="6827838" y="3302000"/>
          <p14:tracePt t="30127" x="6827838" y="3338513"/>
          <p14:tracePt t="30133" x="6819900" y="3402013"/>
          <p14:tracePt t="30143" x="6810375" y="3455988"/>
          <p14:tracePt t="30150" x="6773863" y="3502025"/>
          <p14:tracePt t="30159" x="6764338" y="3548063"/>
          <p14:tracePt t="30166" x="6718300" y="3611563"/>
          <p14:tracePt t="30178" x="6700838" y="3657600"/>
          <p14:tracePt t="30181" x="6654800" y="3738563"/>
          <p14:tracePt t="30189" x="6637338" y="3757613"/>
          <p14:tracePt t="30197" x="6610350" y="3784600"/>
          <p14:tracePt t="30206" x="6600825" y="3803650"/>
          <p14:tracePt t="30213" x="6564313" y="3840163"/>
          <p14:tracePt t="30222" x="6545263" y="3848100"/>
          <p14:tracePt t="30229" x="6518275" y="3867150"/>
          <p14:tracePt t="30237" x="6500813" y="3884613"/>
          <p14:tracePt t="30245" x="6472238" y="3894138"/>
          <p14:tracePt t="30254" x="6435725" y="3911600"/>
          <p14:tracePt t="30264" x="6399213" y="3930650"/>
          <p14:tracePt t="30271" x="6354763" y="3940175"/>
          <p14:tracePt t="30282" x="6326188" y="3948113"/>
          <p14:tracePt t="30287" x="6281738" y="3948113"/>
          <p14:tracePt t="30298" x="6226175" y="3957638"/>
          <p14:tracePt t="30303" x="6162675" y="3976688"/>
          <p14:tracePt t="30311" x="6108700" y="3984625"/>
          <p14:tracePt t="30318" x="6016625" y="3984625"/>
          <p14:tracePt t="30327" x="5953125" y="3994150"/>
          <p14:tracePt t="30334" x="5880100" y="4013200"/>
          <p14:tracePt t="30344" x="5807075" y="4013200"/>
          <p14:tracePt t="30349" x="5743575" y="4030663"/>
          <p14:tracePt t="30360" x="5688013" y="4030663"/>
          <p14:tracePt t="30365" x="5634038" y="4030663"/>
          <p14:tracePt t="30373" x="5588000" y="4030663"/>
          <p14:tracePt t="30381" x="5570538" y="4030663"/>
          <p14:tracePt t="30389" x="5543550" y="4030663"/>
          <p14:tracePt t="30397" x="5524500" y="4030663"/>
          <p14:tracePt t="30405" x="5497513" y="4030663"/>
          <p14:tracePt t="30413" x="5470525" y="4030663"/>
          <p14:tracePt t="30421" x="5434013" y="4013200"/>
          <p14:tracePt t="30429" x="5387975" y="3976688"/>
          <p14:tracePt t="30437" x="5324475" y="3940175"/>
          <p14:tracePt t="30445" x="5260975" y="3875088"/>
          <p14:tracePt t="30453" x="5205413" y="3821113"/>
          <p14:tracePt t="30462" x="5141913" y="3757613"/>
          <p14:tracePt t="30469" x="5078413" y="3694113"/>
          <p14:tracePt t="30478" x="5022850" y="3611563"/>
          <p14:tracePt t="30486" x="4968875" y="3529013"/>
          <p14:tracePt t="30493" x="4913313" y="3446463"/>
          <p14:tracePt t="30502" x="4886325" y="3382963"/>
          <p14:tracePt t="30515" x="4859338" y="3319463"/>
          <p14:tracePt t="30521" x="4840288" y="3255963"/>
          <p14:tracePt t="30529" x="4822825" y="3182938"/>
          <p14:tracePt t="30534" x="4795838" y="3119438"/>
          <p14:tracePt t="30545" x="4786313" y="3063875"/>
          <p14:tracePt t="30551" x="4759325" y="2946400"/>
          <p14:tracePt t="30564" x="4740275" y="2900363"/>
          <p14:tracePt t="30567" x="4722813" y="2844800"/>
          <p14:tracePt t="30574" x="4703763" y="2781300"/>
          <p14:tracePt t="30582" x="4703763" y="2754313"/>
          <p14:tracePt t="30589" x="4676775" y="2690813"/>
          <p14:tracePt t="30598" x="4676775" y="2662238"/>
          <p14:tracePt t="30605" x="4667250" y="2644775"/>
          <p14:tracePt t="30613" x="4659313" y="2617788"/>
          <p14:tracePt t="30621" x="4659313" y="2598738"/>
          <p14:tracePt t="30629" x="4659313" y="2571750"/>
          <p14:tracePt t="30637" x="4659313" y="2554288"/>
          <p14:tracePt t="30645" x="4659313" y="2508250"/>
          <p14:tracePt t="30653" x="4659313" y="2471738"/>
          <p14:tracePt t="30661" x="4659313" y="2444750"/>
          <p14:tracePt t="30669" x="4659313" y="2408238"/>
          <p14:tracePt t="30677" x="4659313" y="2343150"/>
          <p14:tracePt t="30685" x="4659313" y="2289175"/>
          <p14:tracePt t="30693" x="4659313" y="2225675"/>
          <p14:tracePt t="30701" x="4676775" y="2152650"/>
          <p14:tracePt t="30710" x="4695825" y="2089150"/>
          <p14:tracePt t="30717" x="4722813" y="2043113"/>
          <p14:tracePt t="30726" x="4776788" y="1979613"/>
          <p14:tracePt t="30733" x="4822825" y="1924050"/>
          <p14:tracePt t="30743" x="4859338" y="1860550"/>
          <p14:tracePt t="30749" x="4895850" y="1833563"/>
          <p14:tracePt t="30759" x="4922838" y="1797050"/>
          <p14:tracePt t="30766" x="4959350" y="1787525"/>
          <p14:tracePt t="30773" x="4986338" y="1760538"/>
          <p14:tracePt t="30781" x="5005388" y="1751013"/>
          <p14:tracePt t="30789" x="5032375" y="1741488"/>
          <p14:tracePt t="30798" x="5068888" y="1714500"/>
          <p14:tracePt t="30806" x="5086350" y="1714500"/>
          <p14:tracePt t="30813" x="5141913" y="1714500"/>
          <p14:tracePt t="30821" x="5195888" y="1714500"/>
          <p14:tracePt t="30829" x="5287963" y="1714500"/>
          <p14:tracePt t="30837" x="5397500" y="1714500"/>
          <p14:tracePt t="30846" x="5487988" y="1714500"/>
          <p14:tracePt t="30853" x="5607050" y="1751013"/>
          <p14:tracePt t="30861" x="5753100" y="1797050"/>
          <p14:tracePt t="30869" x="5899150" y="1824038"/>
          <p14:tracePt t="30879" x="6053138" y="1870075"/>
          <p14:tracePt t="30887" x="6199188" y="1933575"/>
          <p14:tracePt t="30896" x="6345238" y="1960563"/>
          <p14:tracePt t="30901" x="6481763" y="2006600"/>
          <p14:tracePt t="30910" x="6564313" y="2033588"/>
          <p14:tracePt t="30917" x="6654800" y="2043113"/>
          <p14:tracePt t="30926" x="6718300" y="2089150"/>
          <p14:tracePt t="30933" x="6746875" y="2106613"/>
          <p14:tracePt t="30943" x="6791325" y="2125663"/>
          <p14:tracePt t="30949" x="6810375" y="2143125"/>
          <p14:tracePt t="30960" x="6819900" y="2152650"/>
          <p14:tracePt t="30965" x="6837363" y="2170113"/>
          <p14:tracePt t="30973" x="6846888" y="2179638"/>
          <p14:tracePt t="30981" x="6856413" y="2189163"/>
          <p14:tracePt t="30989" x="6856413" y="2216150"/>
          <p14:tracePt t="30997" x="6856413" y="2225675"/>
          <p14:tracePt t="31013" x="6873875" y="2233613"/>
          <p14:tracePt t="31029" x="6873875" y="2243138"/>
          <p14:tracePt t="31037" x="6873875" y="2252663"/>
          <p14:tracePt t="31062" x="6873875" y="2262188"/>
          <p14:tracePt t="31253" x="6873875" y="2270125"/>
          <p14:tracePt t="31261" x="6873875" y="2298700"/>
          <p14:tracePt t="31270" x="6873875" y="2335213"/>
          <p14:tracePt t="31277" x="6873875" y="2362200"/>
          <p14:tracePt t="31285" x="6892925" y="2425700"/>
          <p14:tracePt t="31294" x="6910388" y="2517775"/>
          <p14:tracePt t="31301" x="6946900" y="2598738"/>
          <p14:tracePt t="31310" x="6964363" y="2690813"/>
          <p14:tracePt t="31317" x="7000875" y="2790825"/>
          <p14:tracePt t="31326" x="7019925" y="2881313"/>
          <p14:tracePt t="31333" x="7029450" y="2963863"/>
          <p14:tracePt t="31343" x="7046913" y="3073400"/>
          <p14:tracePt t="31349" x="7046913" y="3146425"/>
          <p14:tracePt t="31357" x="7046913" y="3219450"/>
          <p14:tracePt t="31365" x="7046913" y="3273425"/>
          <p14:tracePt t="31373" x="7037388" y="3338513"/>
          <p14:tracePt t="31381" x="7000875" y="3419475"/>
          <p14:tracePt t="31390" x="6946900" y="3502025"/>
          <p14:tracePt t="31398" x="6919913" y="3565525"/>
          <p14:tracePt t="31405" x="6910388" y="3592513"/>
          <p14:tracePt t="31414" x="6892925" y="3638550"/>
          <p14:tracePt t="31421" x="6856413" y="3684588"/>
          <p14:tracePt t="31429" x="6819900" y="3730625"/>
          <p14:tracePt t="31438" x="6810375" y="3757613"/>
          <p14:tracePt t="31445" x="6764338" y="3803650"/>
          <p14:tracePt t="31453" x="6737350" y="3840163"/>
          <p14:tracePt t="31461" x="6691313" y="3884613"/>
          <p14:tracePt t="31470" x="6645275" y="3930650"/>
          <p14:tracePt t="31477" x="6581775" y="4003675"/>
          <p14:tracePt t="31486" x="6527800" y="4049713"/>
          <p14:tracePt t="31495" x="6427788" y="4103688"/>
          <p14:tracePt t="31503" x="6326188" y="4149725"/>
          <p14:tracePt t="31513" x="6245225" y="4203700"/>
          <p14:tracePt t="31518" x="6153150" y="4259263"/>
          <p14:tracePt t="31527" x="6035675" y="4332288"/>
          <p14:tracePt t="31534" x="5935663" y="4349750"/>
          <p14:tracePt t="31544" x="5880100" y="4359275"/>
          <p14:tracePt t="31549" x="5780088" y="4386263"/>
          <p14:tracePt t="31561" x="5724525" y="4386263"/>
          <p14:tracePt t="31566" x="5670550" y="4386263"/>
          <p14:tracePt t="31573" x="5616575" y="4386263"/>
          <p14:tracePt t="31582" x="5588000" y="4386263"/>
          <p14:tracePt t="31589" x="5524500" y="4368800"/>
          <p14:tracePt t="31598" x="5487988" y="4359275"/>
          <p14:tracePt t="31605" x="5434013" y="4322763"/>
          <p14:tracePt t="31614" x="5351463" y="4268788"/>
          <p14:tracePt t="31621" x="5305425" y="4232275"/>
          <p14:tracePt t="31631" x="5278438" y="4203700"/>
          <p14:tracePt t="31637" x="5224463" y="4159250"/>
          <p14:tracePt t="31646" x="5195888" y="4122738"/>
          <p14:tracePt t="31653" x="5168900" y="4076700"/>
          <p14:tracePt t="31662" x="5122863" y="4030663"/>
          <p14:tracePt t="31669" x="5086350" y="3967163"/>
          <p14:tracePt t="31678" x="5049838" y="3921125"/>
          <p14:tracePt t="31685" x="5014913" y="3857625"/>
          <p14:tracePt t="31695" x="4978400" y="3803650"/>
          <p14:tracePt t="31701" x="4949825" y="3748088"/>
          <p14:tracePt t="31711" x="4932363" y="3711575"/>
          <p14:tracePt t="31717" x="4876800" y="3638550"/>
          <p14:tracePt t="31728" x="4868863" y="3592513"/>
          <p14:tracePt t="31734" x="4813300" y="3529013"/>
          <p14:tracePt t="31744" x="4795838" y="3482975"/>
          <p14:tracePt t="31749" x="4749800" y="3402013"/>
          <p14:tracePt t="31761" x="4730750" y="3346450"/>
          <p14:tracePt t="31766" x="4686300" y="3265488"/>
          <p14:tracePt t="31773" x="4676775" y="3200400"/>
          <p14:tracePt t="31782" x="4667250" y="3163888"/>
          <p14:tracePt t="31790" x="4640263" y="3100388"/>
          <p14:tracePt t="31798" x="4630738" y="3054350"/>
          <p14:tracePt t="31806" x="4630738" y="3000375"/>
          <p14:tracePt t="31814" x="4630738" y="2973388"/>
          <p14:tracePt t="31822" x="4630738" y="2917825"/>
          <p14:tracePt t="31831" x="4630738" y="2863850"/>
          <p14:tracePt t="31838" x="4630738" y="2817813"/>
          <p14:tracePt t="31846" x="4630738" y="2790825"/>
          <p14:tracePt t="31854" x="4630738" y="2735263"/>
          <p14:tracePt t="31862" x="4649788" y="2671763"/>
          <p14:tracePt t="31870" x="4703763" y="2589213"/>
          <p14:tracePt t="31880" x="4740275" y="2525713"/>
          <p14:tracePt t="31885" x="4795838" y="2462213"/>
          <p14:tracePt t="31896" x="4840288" y="2398713"/>
          <p14:tracePt t="31901" x="4895850" y="2335213"/>
          <p14:tracePt t="31911" x="4978400" y="2279650"/>
          <p14:tracePt t="31917" x="5059363" y="2225675"/>
          <p14:tracePt t="31928" x="5141913" y="2160588"/>
          <p14:tracePt t="31933" x="5241925" y="2125663"/>
          <p14:tracePt t="31944" x="5341938" y="2070100"/>
          <p14:tracePt t="31950" x="5434013" y="2043113"/>
          <p14:tracePt t="31961" x="5551488" y="1997075"/>
          <p14:tracePt t="31965" x="5624513" y="1997075"/>
          <p14:tracePt t="31973" x="5697538" y="1997075"/>
          <p14:tracePt t="31981" x="5770563" y="1997075"/>
          <p14:tracePt t="31990" x="5853113" y="1997075"/>
          <p14:tracePt t="31998" x="5926138" y="1997075"/>
          <p14:tracePt t="32006" x="6016625" y="2033588"/>
          <p14:tracePt t="32014" x="6099175" y="2089150"/>
          <p14:tracePt t="32023" x="6199188" y="2152650"/>
          <p14:tracePt t="32030" x="6318250" y="2243138"/>
          <p14:tracePt t="32037" x="6408738" y="2335213"/>
          <p14:tracePt t="32046" x="6508750" y="2435225"/>
          <p14:tracePt t="32053" x="6600825" y="2535238"/>
          <p14:tracePt t="32063" x="6681788" y="2617788"/>
          <p14:tracePt t="32069" x="6718300" y="2698750"/>
          <p14:tracePt t="32078" x="6764338" y="2800350"/>
          <p14:tracePt t="32085" x="6791325" y="2873375"/>
          <p14:tracePt t="32094" x="6791325" y="2909888"/>
          <p14:tracePt t="32101" x="6791325" y="2963863"/>
          <p14:tracePt t="32110" x="6791325" y="3017838"/>
          <p14:tracePt t="32117" x="6791325" y="3054350"/>
          <p14:tracePt t="32129" x="6791325" y="3109913"/>
          <p14:tracePt t="32133" x="6791325" y="3146425"/>
          <p14:tracePt t="32144" x="6791325" y="3173413"/>
          <p14:tracePt t="32151" x="6791325" y="3209925"/>
          <p14:tracePt t="32163" x="6791325" y="3228975"/>
          <p14:tracePt t="32165" x="6791325" y="3273425"/>
          <p14:tracePt t="32173" x="6791325" y="3309938"/>
          <p14:tracePt t="32181" x="6791325" y="3338513"/>
          <p14:tracePt t="32189" x="6791325" y="3375025"/>
          <p14:tracePt t="32198" x="6791325" y="3411538"/>
          <p14:tracePt t="32206" x="6791325" y="3429000"/>
          <p14:tracePt t="32213" x="6773863" y="3455988"/>
          <p14:tracePt t="32221" x="6773863" y="3475038"/>
          <p14:tracePt t="32229" x="6773863" y="3502025"/>
          <p14:tracePt t="32238" x="6754813" y="3538538"/>
          <p14:tracePt t="32254" x="6746875" y="3565525"/>
          <p14:tracePt t="32262" x="6746875" y="3575050"/>
          <p14:tracePt t="32269" x="6746875" y="3602038"/>
          <p14:tracePt t="32278" x="6737350" y="3621088"/>
          <p14:tracePt t="32294" x="6718300" y="3648075"/>
          <p14:tracePt t="32301" x="6710363" y="3657600"/>
          <p14:tracePt t="32311" x="6691313" y="3675063"/>
          <p14:tracePt t="32318" x="6673850" y="3721100"/>
          <p14:tracePt t="32327" x="6654800" y="3738563"/>
          <p14:tracePt t="32334" x="6645275" y="3757613"/>
          <p14:tracePt t="32344" x="6627813" y="3784600"/>
          <p14:tracePt t="32351" x="6600825" y="3803650"/>
          <p14:tracePt t="32363" x="6600825" y="3811588"/>
          <p14:tracePt t="32368" x="6573838" y="3830638"/>
          <p14:tracePt t="32375" x="6573838" y="3840163"/>
          <p14:tracePt t="32385" x="6554788" y="3857625"/>
          <p14:tracePt t="32422" x="6545263" y="3867150"/>
          <p14:tracePt t="32487" x="6581775" y="3867150"/>
          <p14:tracePt t="32494" x="6637338" y="3867150"/>
          <p14:tracePt t="32503" x="6691313" y="3867150"/>
          <p14:tracePt t="32511" x="6773863" y="3840163"/>
          <p14:tracePt t="32518" x="6846888" y="3821113"/>
          <p14:tracePt t="32528" x="6937375" y="3811588"/>
          <p14:tracePt t="32533" x="7019925" y="3767138"/>
          <p14:tracePt t="32544" x="7102475" y="3757613"/>
          <p14:tracePt t="32551" x="7156450" y="3748088"/>
          <p14:tracePt t="32560" x="7202488" y="3721100"/>
          <p14:tracePt t="32566" x="7265988" y="3694113"/>
          <p14:tracePt t="32573" x="7302500" y="3694113"/>
          <p14:tracePt t="32582" x="7348538" y="3665538"/>
          <p14:tracePt t="32589" x="7366000" y="3665538"/>
          <p14:tracePt t="32598" x="7412038" y="3648075"/>
          <p14:tracePt t="32605" x="7439025" y="3629025"/>
          <p14:tracePt t="32613" x="7485063" y="3629025"/>
          <p14:tracePt t="32621" x="7539038" y="3592513"/>
          <p14:tracePt t="32630" x="7594600" y="3592513"/>
          <p14:tracePt t="32637" x="7658100" y="3575050"/>
          <p14:tracePt t="32645" x="7767638" y="3548063"/>
          <p14:tracePt t="32653" x="7867650" y="3519488"/>
          <p14:tracePt t="32662" x="7977188" y="3502025"/>
          <p14:tracePt t="32670" x="8059738" y="3465513"/>
          <p14:tracePt t="32679" x="8140700" y="3438525"/>
          <p14:tracePt t="32686" x="8204200" y="3411538"/>
          <p14:tracePt t="32695" x="8296275" y="3382963"/>
          <p14:tracePt t="32702" x="8342313" y="3355975"/>
          <p14:tracePt t="32712" x="8369300" y="3338513"/>
          <p14:tracePt t="32718" x="8405813" y="3328988"/>
          <p14:tracePt t="32728" x="8423275" y="3319463"/>
          <p14:tracePt t="32734" x="8442325" y="3309938"/>
          <p14:tracePt t="32745" x="8451850" y="3302000"/>
          <p14:tracePt t="32750" x="8459788" y="3302000"/>
          <p14:tracePt t="32761" x="8469313" y="3292475"/>
          <p14:tracePt t="32766" x="8488363" y="3292475"/>
          <p14:tracePt t="32778" x="8496300" y="3292475"/>
          <p14:tracePt t="32782" x="8515350" y="3292475"/>
          <p14:tracePt t="32790" x="8542338" y="3292475"/>
          <p14:tracePt t="32798" x="8559800" y="3292475"/>
          <p14:tracePt t="32806" x="8596313" y="3292475"/>
          <p14:tracePt t="32814" x="8642350" y="3292475"/>
          <p14:tracePt t="32821" x="8678863" y="3292475"/>
          <p14:tracePt t="32829" x="8734425" y="3292475"/>
          <p14:tracePt t="32837" x="8778875" y="3292475"/>
          <p14:tracePt t="32846" x="8842375" y="3292475"/>
          <p14:tracePt t="32853" x="8924925" y="3292475"/>
          <p14:tracePt t="32862" x="8980488" y="3292475"/>
          <p14:tracePt t="32870" x="9053513" y="3292475"/>
          <p14:tracePt t="33150" x="8678863" y="3392488"/>
          <p14:tracePt t="33159" x="8451850" y="3392488"/>
          <p14:tracePt t="33165" x="8223250" y="3392488"/>
          <p14:tracePt t="33173" x="7967663" y="3392488"/>
          <p14:tracePt t="33182" x="7704138" y="3392488"/>
          <p14:tracePt t="33190" x="7366000" y="3392488"/>
          <p14:tracePt t="33198" x="7065963" y="3392488"/>
          <p14:tracePt t="33206" x="6691313" y="3392488"/>
          <p14:tracePt t="33214" x="6399213" y="3392488"/>
          <p14:tracePt t="33222" x="6026150" y="3392488"/>
          <p14:tracePt t="33230" x="5724525" y="3392488"/>
          <p14:tracePt t="33237" x="5461000" y="3392488"/>
          <p14:tracePt t="33245" x="5232400" y="3392488"/>
          <p14:tracePt t="33253" x="5086350" y="3392488"/>
          <p14:tracePt t="33261" x="4978400" y="3392488"/>
          <p14:tracePt t="33270" x="4886325" y="3392488"/>
          <p14:tracePt t="33278" x="4822825" y="3375025"/>
          <p14:tracePt t="33286" x="4795838" y="3355975"/>
          <p14:tracePt t="33294" x="4776788" y="3346450"/>
          <p14:tracePt t="33302" x="4767263" y="3338513"/>
          <p14:tracePt t="33311" x="4759325" y="3328988"/>
          <p14:tracePt t="33318" x="4759325" y="3319463"/>
          <p14:tracePt t="33327" x="4759325" y="3282950"/>
          <p14:tracePt t="33334" x="4759325" y="3246438"/>
          <p14:tracePt t="33344" x="4759325" y="3200400"/>
          <p14:tracePt t="33350" x="4749800" y="3146425"/>
          <p14:tracePt t="33360" x="4730750" y="3100388"/>
          <p14:tracePt t="33365" x="4730750" y="3046413"/>
          <p14:tracePt t="33374" x="4713288" y="2990850"/>
          <p14:tracePt t="33381" x="4703763" y="2954338"/>
          <p14:tracePt t="33391" x="4667250" y="2873375"/>
          <p14:tracePt t="33398" x="4659313" y="2827338"/>
          <p14:tracePt t="33407" x="4640263" y="2781300"/>
          <p14:tracePt t="33414" x="4613275" y="2717800"/>
          <p14:tracePt t="33422" x="4586288" y="2671763"/>
          <p14:tracePt t="33432" x="4576763" y="2635250"/>
          <p14:tracePt t="33438" x="4540250" y="2571750"/>
          <p14:tracePt t="33446" x="4530725" y="2535238"/>
          <p14:tracePt t="33453" x="4521200" y="2508250"/>
          <p14:tracePt t="33462" x="4484688" y="2462213"/>
          <p14:tracePt t="33470" x="4457700" y="2435225"/>
          <p14:tracePt t="33479" x="4430713" y="2398713"/>
          <p14:tracePt t="33486" x="4413250" y="2371725"/>
          <p14:tracePt t="33495" x="4376738" y="2325688"/>
          <p14:tracePt t="33503" x="4357688" y="2298700"/>
          <p14:tracePt t="33511" x="4330700" y="2262188"/>
          <p14:tracePt t="33518" x="4294188" y="2233613"/>
          <p14:tracePt t="33528" x="4248150" y="2179638"/>
          <p14:tracePt t="33534" x="4202113" y="2143125"/>
          <p14:tracePt t="33544" x="4165600" y="2116138"/>
          <p14:tracePt t="33549" x="4121150" y="2060575"/>
          <p14:tracePt t="33561" x="4084638" y="2043113"/>
          <p14:tracePt t="33566" x="4029075" y="2006600"/>
          <p14:tracePt t="33573" x="3965575" y="1960563"/>
          <p14:tracePt t="33581" x="3929063" y="1933575"/>
          <p14:tracePt t="33592" x="3883025" y="1906588"/>
          <p14:tracePt t="33601" x="3856038" y="1878013"/>
          <p14:tracePt t="33607" x="3810000" y="1851025"/>
          <p14:tracePt t="33615" x="3792538" y="1833563"/>
          <p14:tracePt t="33622" x="3746500" y="1787525"/>
          <p14:tracePt t="33630" x="3709988" y="1751013"/>
          <p14:tracePt t="33638" x="3692525" y="1731963"/>
          <p14:tracePt t="33647" x="3656013" y="1668463"/>
          <p14:tracePt t="33654" x="3619500" y="1624013"/>
          <p14:tracePt t="33662" x="3592513" y="1595438"/>
          <p14:tracePt t="33670" x="3546475" y="1541463"/>
          <p14:tracePt t="33678" x="3509963" y="1514475"/>
          <p14:tracePt t="33686" x="3482975" y="1495425"/>
          <p14:tracePt t="33695" x="3446463" y="1458913"/>
          <p14:tracePt t="33702" x="3427413" y="1441450"/>
          <p14:tracePt t="33711" x="3419475" y="1431925"/>
          <p14:tracePt t="33718" x="3419475" y="1422400"/>
          <p14:tracePt t="33727" x="3409950" y="1412875"/>
          <p14:tracePt t="33745" x="3390900" y="1404938"/>
          <p14:tracePt t="33776" x="3390900" y="1395413"/>
          <p14:tracePt t="33782" x="3382963" y="1385888"/>
          <p14:tracePt t="33790" x="3373438" y="1376363"/>
          <p14:tracePt t="33798" x="3363913" y="1368425"/>
          <p14:tracePt t="33806" x="3354388" y="1358900"/>
          <p14:tracePt t="33814" x="3346450" y="1349375"/>
          <p14:tracePt t="33838" x="3327400" y="1339850"/>
          <p14:tracePt t="33847" x="3327400" y="1331913"/>
          <p14:tracePt t="33861" x="3317875" y="1331913"/>
          <p14:tracePt t="33869" x="3309938" y="1322388"/>
          <p14:tracePt t="33926" x="3281363" y="1322388"/>
          <p14:tracePt t="33951" x="3263900" y="1322388"/>
          <p14:tracePt t="33959" x="3254375" y="1331913"/>
          <p14:tracePt t="33967" x="3244850" y="1349375"/>
          <p14:tracePt t="33975" x="3244850" y="1358900"/>
          <p14:tracePt t="33982" x="3244850" y="1376363"/>
          <p14:tracePt t="33990" x="3244850" y="1385888"/>
          <p14:tracePt t="33998" x="3244850" y="1404938"/>
          <p14:tracePt t="34006" x="3244850" y="1412875"/>
          <p14:tracePt t="34014" x="3236913" y="1422400"/>
          <p14:tracePt t="34151" x="3227388" y="1422400"/>
          <p14:tracePt t="34161" x="3227388" y="1412875"/>
          <p14:tracePt t="34180" x="3227388" y="1404938"/>
          <p14:tracePt t="34183" x="3227388" y="1385888"/>
          <p14:tracePt t="34272" x="3227388" y="1376363"/>
          <p14:tracePt t="34286" x="3236913" y="1368425"/>
          <p14:tracePt t="34301" x="3244850" y="1358900"/>
          <p14:tracePt t="34310" x="3244850" y="1349375"/>
          <p14:tracePt t="34326" x="3254375" y="1339850"/>
          <p14:tracePt t="34415" x="3263900" y="1339850"/>
          <p14:tracePt t="34427" x="3263900" y="1376363"/>
          <p14:tracePt t="34434" x="3263900" y="1422400"/>
          <p14:tracePt t="34440" x="3263900" y="1449388"/>
          <p14:tracePt t="34446" x="3263900" y="1531938"/>
          <p14:tracePt t="34456" x="3263900" y="1587500"/>
          <p14:tracePt t="34461" x="3263900" y="1641475"/>
          <p14:tracePt t="34469" x="3263900" y="1714500"/>
          <p14:tracePt t="34478" x="3263900" y="1778000"/>
          <p14:tracePt t="34485" x="3263900" y="1833563"/>
          <p14:tracePt t="34494" x="3263900" y="1887538"/>
          <p14:tracePt t="34503" x="3263900" y="1960563"/>
          <p14:tracePt t="34513" x="3263900" y="2016125"/>
          <p14:tracePt t="34520" x="3263900" y="2097088"/>
          <p14:tracePt t="34529" x="3263900" y="2170113"/>
          <p14:tracePt t="34534" x="3263900" y="2243138"/>
          <p14:tracePt t="34544" x="3263900" y="2298700"/>
          <p14:tracePt t="34551" x="3290888" y="2379663"/>
          <p14:tracePt t="34562" x="3290888" y="2435225"/>
          <p14:tracePt t="34567" x="3300413" y="2508250"/>
          <p14:tracePt t="34579" x="3300413" y="2581275"/>
          <p14:tracePt t="34582" x="3327400" y="2644775"/>
          <p14:tracePt t="34589" x="3336925" y="2735263"/>
          <p14:tracePt t="34597" x="3354388" y="2800350"/>
          <p14:tracePt t="34605" x="3354388" y="2873375"/>
          <p14:tracePt t="34613" x="3354388" y="2927350"/>
          <p14:tracePt t="34621" x="3354388" y="2982913"/>
          <p14:tracePt t="34629" x="3354388" y="3027363"/>
          <p14:tracePt t="34637" x="3354388" y="3082925"/>
          <p14:tracePt t="34646" x="3354388" y="3136900"/>
          <p14:tracePt t="34653" x="3354388" y="3163888"/>
          <p14:tracePt t="34662" x="3354388" y="3209925"/>
          <p14:tracePt t="34669" x="3354388" y="3246438"/>
          <p14:tracePt t="34679" x="3354388" y="3302000"/>
          <p14:tracePt t="34685" x="3354388" y="3355975"/>
          <p14:tracePt t="34695" x="3354388" y="3402013"/>
          <p14:tracePt t="34701" x="3354388" y="3438525"/>
          <p14:tracePt t="34710" x="3354388" y="3482975"/>
          <p14:tracePt t="34718" x="3363913" y="3538538"/>
          <p14:tracePt t="34728" x="3363913" y="3584575"/>
          <p14:tracePt t="34734" x="3363913" y="3621088"/>
          <p14:tracePt t="34743" x="3382963" y="3675063"/>
          <p14:tracePt t="34750" x="3382963" y="3721100"/>
          <p14:tracePt t="34760" x="3382963" y="3748088"/>
          <p14:tracePt t="34766" x="3382963" y="3803650"/>
          <p14:tracePt t="34775" x="3382963" y="3830638"/>
          <p14:tracePt t="34781" x="3382963" y="3875088"/>
          <p14:tracePt t="34789" x="3382963" y="3894138"/>
          <p14:tracePt t="34798" x="3382963" y="3921125"/>
          <p14:tracePt t="34805" x="3373438" y="3940175"/>
          <p14:tracePt t="34813" x="3354388" y="3984625"/>
          <p14:tracePt t="34821" x="3346450" y="4003675"/>
          <p14:tracePt t="34829" x="3336925" y="4030663"/>
          <p14:tracePt t="34837" x="3317875" y="4086225"/>
          <p14:tracePt t="34845" x="3317875" y="4094163"/>
          <p14:tracePt t="34854" x="3290888" y="4130675"/>
          <p14:tracePt t="34861" x="3290888" y="4195763"/>
          <p14:tracePt t="34869" x="3281363" y="4249738"/>
          <p14:tracePt t="34879" x="3281363" y="4295775"/>
          <p14:tracePt t="34885" x="3281363" y="4349750"/>
          <p14:tracePt t="34895" x="3273425" y="4441825"/>
          <p14:tracePt t="34901" x="3263900" y="4486275"/>
          <p14:tracePt t="34910" x="3263900" y="4559300"/>
          <p14:tracePt t="34917" x="3217863" y="4624388"/>
          <p14:tracePt t="34928" x="3208338" y="4678363"/>
          <p14:tracePt t="34933" x="3208338" y="4751388"/>
          <p14:tracePt t="34943" x="3200400" y="4814888"/>
          <p14:tracePt t="34949" x="3163888" y="4878388"/>
          <p14:tracePt t="34960" x="3163888" y="4951413"/>
          <p14:tracePt t="34965" x="3144838" y="5006975"/>
          <p14:tracePt t="34974" x="3144838" y="5043488"/>
          <p14:tracePt t="34981" x="3144838" y="5080000"/>
          <p14:tracePt t="34989" x="3136900" y="5133975"/>
          <p14:tracePt t="34998" x="3108325" y="5197475"/>
          <p14:tracePt t="35005" x="3108325" y="5243513"/>
          <p14:tracePt t="35013" x="3108325" y="5299075"/>
          <p14:tracePt t="35021" x="3100388" y="5335588"/>
          <p14:tracePt t="35029" x="3090863" y="5399088"/>
          <p14:tracePt t="35037" x="3090863" y="5435600"/>
          <p14:tracePt t="35045" x="3081338" y="5481638"/>
          <p14:tracePt t="35054" x="3081338" y="5508625"/>
          <p14:tracePt t="35062" x="3081338" y="5554663"/>
          <p14:tracePt t="35076" x="3054350" y="5581650"/>
          <p14:tracePt t="35079" x="3044825" y="5608638"/>
          <p14:tracePt t="35086" x="3035300" y="5635625"/>
          <p14:tracePt t="35094" x="3027363" y="5681663"/>
          <p14:tracePt t="35101" x="3027363" y="5708650"/>
          <p14:tracePt t="35110" x="3017838" y="5745163"/>
          <p14:tracePt t="35118" x="2998788" y="5772150"/>
          <p14:tracePt t="35128" x="2998788" y="5800725"/>
          <p14:tracePt t="35133" x="2990850" y="5827713"/>
          <p14:tracePt t="35144" x="2971800" y="5873750"/>
          <p14:tracePt t="35149" x="2954338" y="5918200"/>
          <p14:tracePt t="35160" x="2944813" y="5937250"/>
          <p14:tracePt t="35165" x="2944813" y="5946775"/>
          <p14:tracePt t="35173" x="2944813" y="5973763"/>
          <p14:tracePt t="35181" x="2935288" y="5983288"/>
          <p14:tracePt t="35198" x="2935288" y="6000750"/>
          <p14:tracePt t="35222" x="2925763" y="6010275"/>
          <p14:tracePt t="35269" x="2925763" y="6018213"/>
          <p14:tracePt t="35325" x="2925763" y="6010275"/>
          <p14:tracePt t="35333" x="2925763" y="5954713"/>
          <p14:tracePt t="35342" x="2962275" y="5854700"/>
          <p14:tracePt t="35349" x="2998788" y="5764213"/>
          <p14:tracePt t="35360" x="3063875" y="5608638"/>
          <p14:tracePt t="35365" x="3127375" y="5462588"/>
          <p14:tracePt t="35374" x="3217863" y="5289550"/>
          <p14:tracePt t="35381" x="3309938" y="5153025"/>
          <p14:tracePt t="35389" x="3436938" y="4987925"/>
          <p14:tracePt t="35397" x="3546475" y="4841875"/>
          <p14:tracePt t="35405" x="3665538" y="4705350"/>
          <p14:tracePt t="35413" x="3783013" y="4578350"/>
          <p14:tracePt t="35421" x="3902075" y="4478338"/>
          <p14:tracePt t="35430" x="4029075" y="4368800"/>
          <p14:tracePt t="35437" x="4148138" y="4286250"/>
          <p14:tracePt t="35445" x="4248150" y="4195763"/>
          <p14:tracePt t="35453" x="4330700" y="4113213"/>
          <p14:tracePt t="35461" x="4394200" y="4057650"/>
          <p14:tracePt t="35469" x="4476750" y="3984625"/>
          <p14:tracePt t="35478" x="4613275" y="3867150"/>
          <p14:tracePt t="35485" x="4713288" y="3794125"/>
          <p14:tracePt t="35495" x="4840288" y="3684588"/>
          <p14:tracePt t="35502" x="5014913" y="3592513"/>
          <p14:tracePt t="35514" x="5151438" y="3482975"/>
          <p14:tracePt t="35520" x="5324475" y="3392488"/>
          <p14:tracePt t="35532" x="5487988" y="3319463"/>
          <p14:tracePt t="35537" x="5680075" y="3255963"/>
          <p14:tracePt t="35545" x="5889625" y="3146425"/>
          <p14:tracePt t="35551" x="6108700" y="3100388"/>
          <p14:tracePt t="35560" x="6272213" y="3082925"/>
          <p14:tracePt t="35565" x="6454775" y="3054350"/>
          <p14:tracePt t="35574" x="6618288" y="3054350"/>
          <p14:tracePt t="35581" x="6783388" y="3054350"/>
          <p14:tracePt t="35589" x="6946900" y="3054350"/>
          <p14:tracePt t="35597" x="7110413" y="3054350"/>
          <p14:tracePt t="35605" x="7275513" y="3054350"/>
          <p14:tracePt t="35614" x="7448550" y="3054350"/>
          <p14:tracePt t="35621" x="7612063" y="3054350"/>
          <p14:tracePt t="35629" x="7821613" y="3090863"/>
          <p14:tracePt t="35637" x="7994650" y="3119438"/>
          <p14:tracePt t="35645" x="8123238" y="3182938"/>
          <p14:tracePt t="35653" x="8223250" y="3192463"/>
          <p14:tracePt t="35661" x="8313738" y="3236913"/>
          <p14:tracePt t="35669" x="8396288" y="3246438"/>
          <p14:tracePt t="35679" x="8451850" y="3265488"/>
          <p14:tracePt t="35687" x="8515350" y="3273425"/>
          <p14:tracePt t="35698" x="8605838" y="3302000"/>
          <p14:tracePt t="35703" x="8632825" y="3302000"/>
          <p14:tracePt t="35716" x="8669338" y="3302000"/>
          <p14:tracePt t="35719" x="8705850" y="3309938"/>
          <p14:tracePt t="35729" x="8734425" y="3309938"/>
          <p14:tracePt t="35734" x="8770938" y="3319463"/>
          <p14:tracePt t="35745" x="8807450" y="3328988"/>
          <p14:tracePt t="35750" x="8888413" y="3355975"/>
          <p14:tracePt t="35762" x="8970963" y="3382963"/>
          <p14:tracePt t="35766" x="9061450" y="342900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2" name="Rectangle 2"/>
          <p:cNvSpPr>
            <a:spLocks noChangeArrowheads="1"/>
          </p:cNvSpPr>
          <p:nvPr/>
        </p:nvSpPr>
        <p:spPr bwMode="auto">
          <a:xfrm>
            <a:off x="1692275" y="5084763"/>
            <a:ext cx="1008063" cy="7207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Slice</a:t>
            </a:r>
          </a:p>
          <a:p>
            <a:pPr algn="ctr"/>
            <a:r>
              <a:rPr lang="en-US" altLang="ja-JP"/>
              <a:t>X0Y0 </a:t>
            </a:r>
          </a:p>
        </p:txBody>
      </p:sp>
      <p:sp>
        <p:nvSpPr>
          <p:cNvPr id="829443" name="Rectangle 3"/>
          <p:cNvSpPr>
            <a:spLocks noChangeArrowheads="1"/>
          </p:cNvSpPr>
          <p:nvPr/>
        </p:nvSpPr>
        <p:spPr bwMode="auto">
          <a:xfrm>
            <a:off x="2771775" y="4652963"/>
            <a:ext cx="1008063" cy="7207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Slice</a:t>
            </a:r>
          </a:p>
          <a:p>
            <a:pPr algn="ctr"/>
            <a:r>
              <a:rPr lang="en-US" altLang="ja-JP"/>
              <a:t>X1Y0 </a:t>
            </a:r>
          </a:p>
        </p:txBody>
      </p:sp>
      <p:sp>
        <p:nvSpPr>
          <p:cNvPr id="829444" name="Line 4"/>
          <p:cNvSpPr>
            <a:spLocks noChangeShapeType="1"/>
          </p:cNvSpPr>
          <p:nvPr/>
        </p:nvSpPr>
        <p:spPr bwMode="auto">
          <a:xfrm flipV="1">
            <a:off x="2195513" y="3141663"/>
            <a:ext cx="0" cy="1943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9445" name="Line 5"/>
          <p:cNvSpPr>
            <a:spLocks noChangeShapeType="1"/>
          </p:cNvSpPr>
          <p:nvPr/>
        </p:nvSpPr>
        <p:spPr bwMode="auto">
          <a:xfrm flipV="1">
            <a:off x="3276600" y="2708275"/>
            <a:ext cx="0" cy="1943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9446" name="Rectangle 6"/>
          <p:cNvSpPr>
            <a:spLocks noChangeArrowheads="1"/>
          </p:cNvSpPr>
          <p:nvPr/>
        </p:nvSpPr>
        <p:spPr bwMode="auto">
          <a:xfrm>
            <a:off x="1331913" y="4149725"/>
            <a:ext cx="2735262" cy="2087563"/>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9447" name="Text Box 7"/>
          <p:cNvSpPr txBox="1">
            <a:spLocks noChangeArrowheads="1"/>
          </p:cNvSpPr>
          <p:nvPr/>
        </p:nvSpPr>
        <p:spPr bwMode="auto">
          <a:xfrm>
            <a:off x="1384300" y="4240213"/>
            <a:ext cx="62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CLB</a:t>
            </a:r>
          </a:p>
        </p:txBody>
      </p:sp>
      <p:sp>
        <p:nvSpPr>
          <p:cNvPr id="829448" name="Text Box 8"/>
          <p:cNvSpPr txBox="1">
            <a:spLocks noChangeArrowheads="1"/>
          </p:cNvSpPr>
          <p:nvPr/>
        </p:nvSpPr>
        <p:spPr bwMode="auto">
          <a:xfrm>
            <a:off x="1384300" y="3736975"/>
            <a:ext cx="831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COUT</a:t>
            </a:r>
          </a:p>
        </p:txBody>
      </p:sp>
      <p:sp>
        <p:nvSpPr>
          <p:cNvPr id="829449" name="Text Box 9"/>
          <p:cNvSpPr txBox="1">
            <a:spLocks noChangeArrowheads="1"/>
          </p:cNvSpPr>
          <p:nvPr/>
        </p:nvSpPr>
        <p:spPr bwMode="auto">
          <a:xfrm>
            <a:off x="2587625" y="3716338"/>
            <a:ext cx="831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COUT</a:t>
            </a:r>
          </a:p>
        </p:txBody>
      </p:sp>
      <p:sp>
        <p:nvSpPr>
          <p:cNvPr id="829450" name="Rectangle 10"/>
          <p:cNvSpPr>
            <a:spLocks noChangeArrowheads="1"/>
          </p:cNvSpPr>
          <p:nvPr/>
        </p:nvSpPr>
        <p:spPr bwMode="auto">
          <a:xfrm>
            <a:off x="5076825" y="5084763"/>
            <a:ext cx="1008063" cy="7207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Slice</a:t>
            </a:r>
          </a:p>
          <a:p>
            <a:pPr algn="ctr"/>
            <a:r>
              <a:rPr lang="en-US" altLang="ja-JP"/>
              <a:t>X2Y0 </a:t>
            </a:r>
          </a:p>
        </p:txBody>
      </p:sp>
      <p:sp>
        <p:nvSpPr>
          <p:cNvPr id="829451" name="Rectangle 11"/>
          <p:cNvSpPr>
            <a:spLocks noChangeArrowheads="1"/>
          </p:cNvSpPr>
          <p:nvPr/>
        </p:nvSpPr>
        <p:spPr bwMode="auto">
          <a:xfrm>
            <a:off x="6156325" y="4652963"/>
            <a:ext cx="1008063" cy="7207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Slice</a:t>
            </a:r>
          </a:p>
          <a:p>
            <a:pPr algn="ctr"/>
            <a:r>
              <a:rPr lang="en-US" altLang="ja-JP"/>
              <a:t>X3Y0 </a:t>
            </a:r>
          </a:p>
        </p:txBody>
      </p:sp>
      <p:sp>
        <p:nvSpPr>
          <p:cNvPr id="829452" name="Line 12"/>
          <p:cNvSpPr>
            <a:spLocks noChangeShapeType="1"/>
          </p:cNvSpPr>
          <p:nvPr/>
        </p:nvSpPr>
        <p:spPr bwMode="auto">
          <a:xfrm flipV="1">
            <a:off x="5580063" y="3141663"/>
            <a:ext cx="0" cy="1943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9453" name="Line 13"/>
          <p:cNvSpPr>
            <a:spLocks noChangeShapeType="1"/>
          </p:cNvSpPr>
          <p:nvPr/>
        </p:nvSpPr>
        <p:spPr bwMode="auto">
          <a:xfrm flipV="1">
            <a:off x="6661150" y="2708275"/>
            <a:ext cx="0" cy="1943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9454" name="Rectangle 14"/>
          <p:cNvSpPr>
            <a:spLocks noChangeArrowheads="1"/>
          </p:cNvSpPr>
          <p:nvPr/>
        </p:nvSpPr>
        <p:spPr bwMode="auto">
          <a:xfrm>
            <a:off x="4716463" y="4149725"/>
            <a:ext cx="2735262" cy="2087563"/>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9455" name="Text Box 15"/>
          <p:cNvSpPr txBox="1">
            <a:spLocks noChangeArrowheads="1"/>
          </p:cNvSpPr>
          <p:nvPr/>
        </p:nvSpPr>
        <p:spPr bwMode="auto">
          <a:xfrm>
            <a:off x="4768850" y="4240213"/>
            <a:ext cx="62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CLB</a:t>
            </a:r>
          </a:p>
        </p:txBody>
      </p:sp>
      <p:sp>
        <p:nvSpPr>
          <p:cNvPr id="829456" name="Text Box 16"/>
          <p:cNvSpPr txBox="1">
            <a:spLocks noChangeArrowheads="1"/>
          </p:cNvSpPr>
          <p:nvPr/>
        </p:nvSpPr>
        <p:spPr bwMode="auto">
          <a:xfrm>
            <a:off x="4768850" y="3736975"/>
            <a:ext cx="831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COUT</a:t>
            </a:r>
          </a:p>
        </p:txBody>
      </p:sp>
      <p:sp>
        <p:nvSpPr>
          <p:cNvPr id="829457" name="Text Box 17"/>
          <p:cNvSpPr txBox="1">
            <a:spLocks noChangeArrowheads="1"/>
          </p:cNvSpPr>
          <p:nvPr/>
        </p:nvSpPr>
        <p:spPr bwMode="auto">
          <a:xfrm>
            <a:off x="5972175" y="3716338"/>
            <a:ext cx="831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COUT</a:t>
            </a:r>
          </a:p>
        </p:txBody>
      </p:sp>
      <p:sp>
        <p:nvSpPr>
          <p:cNvPr id="829458" name="Rectangle 18"/>
          <p:cNvSpPr>
            <a:spLocks noChangeArrowheads="1"/>
          </p:cNvSpPr>
          <p:nvPr/>
        </p:nvSpPr>
        <p:spPr bwMode="auto">
          <a:xfrm>
            <a:off x="5076825" y="2420938"/>
            <a:ext cx="1008063" cy="7207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Slice</a:t>
            </a:r>
          </a:p>
          <a:p>
            <a:pPr algn="ctr"/>
            <a:r>
              <a:rPr lang="en-US" altLang="ja-JP"/>
              <a:t>X2Y1 </a:t>
            </a:r>
          </a:p>
        </p:txBody>
      </p:sp>
      <p:sp>
        <p:nvSpPr>
          <p:cNvPr id="829459" name="Rectangle 19"/>
          <p:cNvSpPr>
            <a:spLocks noChangeArrowheads="1"/>
          </p:cNvSpPr>
          <p:nvPr/>
        </p:nvSpPr>
        <p:spPr bwMode="auto">
          <a:xfrm>
            <a:off x="6156325" y="1989138"/>
            <a:ext cx="1008063" cy="7207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Slice</a:t>
            </a:r>
          </a:p>
          <a:p>
            <a:pPr algn="ctr"/>
            <a:r>
              <a:rPr lang="en-US" altLang="ja-JP"/>
              <a:t>X3Y1 </a:t>
            </a:r>
          </a:p>
        </p:txBody>
      </p:sp>
      <p:sp>
        <p:nvSpPr>
          <p:cNvPr id="829460" name="Line 20"/>
          <p:cNvSpPr>
            <a:spLocks noChangeShapeType="1"/>
          </p:cNvSpPr>
          <p:nvPr/>
        </p:nvSpPr>
        <p:spPr bwMode="auto">
          <a:xfrm flipV="1">
            <a:off x="5580063" y="477838"/>
            <a:ext cx="0" cy="1943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9461" name="Line 21"/>
          <p:cNvSpPr>
            <a:spLocks noChangeShapeType="1"/>
          </p:cNvSpPr>
          <p:nvPr/>
        </p:nvSpPr>
        <p:spPr bwMode="auto">
          <a:xfrm flipV="1">
            <a:off x="6661150" y="44450"/>
            <a:ext cx="0" cy="1943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9462" name="Rectangle 22"/>
          <p:cNvSpPr>
            <a:spLocks noChangeArrowheads="1"/>
          </p:cNvSpPr>
          <p:nvPr/>
        </p:nvSpPr>
        <p:spPr bwMode="auto">
          <a:xfrm>
            <a:off x="4716463" y="1485900"/>
            <a:ext cx="2735262" cy="2087563"/>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9463" name="Text Box 23"/>
          <p:cNvSpPr txBox="1">
            <a:spLocks noChangeArrowheads="1"/>
          </p:cNvSpPr>
          <p:nvPr/>
        </p:nvSpPr>
        <p:spPr bwMode="auto">
          <a:xfrm>
            <a:off x="4768850" y="1576388"/>
            <a:ext cx="62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CLB</a:t>
            </a:r>
          </a:p>
        </p:txBody>
      </p:sp>
      <p:sp>
        <p:nvSpPr>
          <p:cNvPr id="829464" name="Text Box 24"/>
          <p:cNvSpPr txBox="1">
            <a:spLocks noChangeArrowheads="1"/>
          </p:cNvSpPr>
          <p:nvPr/>
        </p:nvSpPr>
        <p:spPr bwMode="auto">
          <a:xfrm>
            <a:off x="4768850" y="1073150"/>
            <a:ext cx="831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COUT</a:t>
            </a:r>
          </a:p>
        </p:txBody>
      </p:sp>
      <p:sp>
        <p:nvSpPr>
          <p:cNvPr id="829465" name="Text Box 25"/>
          <p:cNvSpPr txBox="1">
            <a:spLocks noChangeArrowheads="1"/>
          </p:cNvSpPr>
          <p:nvPr/>
        </p:nvSpPr>
        <p:spPr bwMode="auto">
          <a:xfrm>
            <a:off x="5972175" y="1052513"/>
            <a:ext cx="831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COUT</a:t>
            </a:r>
          </a:p>
        </p:txBody>
      </p:sp>
      <p:sp>
        <p:nvSpPr>
          <p:cNvPr id="829466" name="Rectangle 26"/>
          <p:cNvSpPr>
            <a:spLocks noChangeArrowheads="1"/>
          </p:cNvSpPr>
          <p:nvPr/>
        </p:nvSpPr>
        <p:spPr bwMode="auto">
          <a:xfrm>
            <a:off x="1692275" y="2349500"/>
            <a:ext cx="1008063" cy="7207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Slice</a:t>
            </a:r>
          </a:p>
          <a:p>
            <a:pPr algn="ctr"/>
            <a:r>
              <a:rPr lang="en-US" altLang="ja-JP"/>
              <a:t>X1Y0 </a:t>
            </a:r>
          </a:p>
        </p:txBody>
      </p:sp>
      <p:sp>
        <p:nvSpPr>
          <p:cNvPr id="829467" name="Rectangle 27"/>
          <p:cNvSpPr>
            <a:spLocks noChangeArrowheads="1"/>
          </p:cNvSpPr>
          <p:nvPr/>
        </p:nvSpPr>
        <p:spPr bwMode="auto">
          <a:xfrm>
            <a:off x="2771775" y="1917700"/>
            <a:ext cx="1008063" cy="7207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Slice</a:t>
            </a:r>
          </a:p>
          <a:p>
            <a:pPr algn="ctr"/>
            <a:r>
              <a:rPr lang="en-US" altLang="ja-JP"/>
              <a:t>X1Y1 </a:t>
            </a:r>
          </a:p>
        </p:txBody>
      </p:sp>
      <p:sp>
        <p:nvSpPr>
          <p:cNvPr id="829468" name="Line 28"/>
          <p:cNvSpPr>
            <a:spLocks noChangeShapeType="1"/>
          </p:cNvSpPr>
          <p:nvPr/>
        </p:nvSpPr>
        <p:spPr bwMode="auto">
          <a:xfrm flipV="1">
            <a:off x="2195513" y="406400"/>
            <a:ext cx="0" cy="1943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9469" name="Line 29"/>
          <p:cNvSpPr>
            <a:spLocks noChangeShapeType="1"/>
          </p:cNvSpPr>
          <p:nvPr/>
        </p:nvSpPr>
        <p:spPr bwMode="auto">
          <a:xfrm flipV="1">
            <a:off x="3276600" y="-26988"/>
            <a:ext cx="0" cy="194310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9470" name="Rectangle 30"/>
          <p:cNvSpPr>
            <a:spLocks noChangeArrowheads="1"/>
          </p:cNvSpPr>
          <p:nvPr/>
        </p:nvSpPr>
        <p:spPr bwMode="auto">
          <a:xfrm>
            <a:off x="1331913" y="1414463"/>
            <a:ext cx="2735262" cy="2087562"/>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p>
        </p:txBody>
      </p:sp>
      <p:sp>
        <p:nvSpPr>
          <p:cNvPr id="829471" name="Text Box 31"/>
          <p:cNvSpPr txBox="1">
            <a:spLocks noChangeArrowheads="1"/>
          </p:cNvSpPr>
          <p:nvPr/>
        </p:nvSpPr>
        <p:spPr bwMode="auto">
          <a:xfrm>
            <a:off x="1384300" y="1504950"/>
            <a:ext cx="628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CLB</a:t>
            </a:r>
          </a:p>
        </p:txBody>
      </p:sp>
      <p:sp>
        <p:nvSpPr>
          <p:cNvPr id="829472" name="Text Box 32"/>
          <p:cNvSpPr txBox="1">
            <a:spLocks noChangeArrowheads="1"/>
          </p:cNvSpPr>
          <p:nvPr/>
        </p:nvSpPr>
        <p:spPr bwMode="auto">
          <a:xfrm>
            <a:off x="1384300" y="1001713"/>
            <a:ext cx="831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COUT</a:t>
            </a:r>
          </a:p>
        </p:txBody>
      </p:sp>
      <p:sp>
        <p:nvSpPr>
          <p:cNvPr id="829473" name="Text Box 33"/>
          <p:cNvSpPr txBox="1">
            <a:spLocks noChangeArrowheads="1"/>
          </p:cNvSpPr>
          <p:nvPr/>
        </p:nvSpPr>
        <p:spPr bwMode="auto">
          <a:xfrm>
            <a:off x="2587625" y="981075"/>
            <a:ext cx="831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COUT</a:t>
            </a:r>
          </a:p>
        </p:txBody>
      </p:sp>
      <p:sp>
        <p:nvSpPr>
          <p:cNvPr id="829474" name="Text Box 34"/>
          <p:cNvSpPr txBox="1">
            <a:spLocks noChangeArrowheads="1"/>
          </p:cNvSpPr>
          <p:nvPr/>
        </p:nvSpPr>
        <p:spPr bwMode="auto">
          <a:xfrm>
            <a:off x="1476375" y="3141663"/>
            <a:ext cx="577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CIN</a:t>
            </a:r>
          </a:p>
        </p:txBody>
      </p:sp>
      <p:sp>
        <p:nvSpPr>
          <p:cNvPr id="829475" name="Text Box 35"/>
          <p:cNvSpPr txBox="1">
            <a:spLocks noChangeArrowheads="1"/>
          </p:cNvSpPr>
          <p:nvPr/>
        </p:nvSpPr>
        <p:spPr bwMode="auto">
          <a:xfrm>
            <a:off x="2770188" y="3141663"/>
            <a:ext cx="577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CIN</a:t>
            </a:r>
          </a:p>
        </p:txBody>
      </p:sp>
      <p:sp>
        <p:nvSpPr>
          <p:cNvPr id="829476" name="Text Box 36"/>
          <p:cNvSpPr txBox="1">
            <a:spLocks noChangeArrowheads="1"/>
          </p:cNvSpPr>
          <p:nvPr/>
        </p:nvSpPr>
        <p:spPr bwMode="auto">
          <a:xfrm>
            <a:off x="4930775" y="3206750"/>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CIN</a:t>
            </a:r>
          </a:p>
        </p:txBody>
      </p:sp>
      <p:sp>
        <p:nvSpPr>
          <p:cNvPr id="829477" name="Text Box 37"/>
          <p:cNvSpPr txBox="1">
            <a:spLocks noChangeArrowheads="1"/>
          </p:cNvSpPr>
          <p:nvPr/>
        </p:nvSpPr>
        <p:spPr bwMode="auto">
          <a:xfrm>
            <a:off x="6156325" y="3213100"/>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CIN</a:t>
            </a:r>
          </a:p>
        </p:txBody>
      </p:sp>
      <p:sp>
        <p:nvSpPr>
          <p:cNvPr id="829478" name="Rectangle 38"/>
          <p:cNvSpPr>
            <a:spLocks noGrp="1" noChangeArrowheads="1"/>
          </p:cNvSpPr>
          <p:nvPr>
            <p:ph type="title"/>
          </p:nvPr>
        </p:nvSpPr>
        <p:spPr>
          <a:xfrm>
            <a:off x="323850" y="115888"/>
            <a:ext cx="8229600" cy="1139825"/>
          </a:xfrm>
        </p:spPr>
        <p:txBody>
          <a:bodyPr/>
          <a:lstStyle/>
          <a:p>
            <a:r>
              <a:rPr lang="en-US" altLang="ja-JP"/>
              <a:t>Virtex-6 CLBs</a:t>
            </a:r>
          </a:p>
        </p:txBody>
      </p:sp>
      <p:sp>
        <p:nvSpPr>
          <p:cNvPr id="829479" name="Text Box 39"/>
          <p:cNvSpPr txBox="1">
            <a:spLocks noChangeArrowheads="1"/>
          </p:cNvSpPr>
          <p:nvPr/>
        </p:nvSpPr>
        <p:spPr bwMode="auto">
          <a:xfrm>
            <a:off x="5046663" y="6394450"/>
            <a:ext cx="1885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ea typeface="ＭＳ ゴシック" panose="020B0609070205080204" pitchFamily="49" charset="-128"/>
              </a:rPr>
              <a:t>Virtex-6 manual</a:t>
            </a:r>
          </a:p>
        </p:txBody>
      </p:sp>
      <p:pic>
        <p:nvPicPr>
          <p:cNvPr id="2" name="オーディオ 1">
            <a:hlinkClick r:id="" action="ppaction://media"/>
            <a:extLst>
              <a:ext uri="{FF2B5EF4-FFF2-40B4-BE49-F238E27FC236}">
                <a16:creationId xmlns:a16="http://schemas.microsoft.com/office/drawing/2014/main" id="{E9D2C1D2-4F10-45D8-B80E-82B07FCB67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152"/>
    </mc:Choice>
    <mc:Fallback>
      <p:transition spd="slow" advTm="20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72" x="9061450" y="3100388"/>
          <p14:tracePt t="679" x="8970963" y="3073400"/>
          <p14:tracePt t="686" x="8907463" y="3063875"/>
          <p14:tracePt t="694" x="8824913" y="3036888"/>
          <p14:tracePt t="702" x="8751888" y="3009900"/>
          <p14:tracePt t="711" x="8632825" y="2982913"/>
          <p14:tracePt t="718" x="8542338" y="2963863"/>
          <p14:tracePt t="726" x="8423275" y="2927350"/>
          <p14:tracePt t="734" x="8332788" y="2900363"/>
          <p14:tracePt t="742" x="8213725" y="2854325"/>
          <p14:tracePt t="750" x="8123238" y="2836863"/>
          <p14:tracePt t="758" x="7986713" y="2800350"/>
          <p14:tracePt t="766" x="7894638" y="2771775"/>
          <p14:tracePt t="774" x="7758113" y="2727325"/>
          <p14:tracePt t="782" x="7631113" y="2698750"/>
          <p14:tracePt t="790" x="7502525" y="2654300"/>
          <p14:tracePt t="798" x="7348538" y="2625725"/>
          <p14:tracePt t="807" x="7202488" y="2581275"/>
          <p14:tracePt t="814" x="7092950" y="2562225"/>
          <p14:tracePt t="823" x="6964363" y="2544763"/>
          <p14:tracePt t="831" x="6827838" y="2535238"/>
          <p14:tracePt t="841" x="6737350" y="2508250"/>
          <p14:tracePt t="847" x="6645275" y="2508250"/>
          <p14:tracePt t="857" x="6581775" y="2498725"/>
          <p14:tracePt t="863" x="6545263" y="2481263"/>
          <p14:tracePt t="874" x="6527800" y="2481263"/>
          <p14:tracePt t="879" x="6518275" y="2481263"/>
          <p14:tracePt t="928" x="6508750" y="2481263"/>
          <p14:tracePt t="951" x="6508750" y="2471738"/>
          <p14:tracePt t="967" x="6508750" y="2452688"/>
          <p14:tracePt t="976" x="6508750" y="2444750"/>
          <p14:tracePt t="983" x="6508750" y="2425700"/>
          <p14:tracePt t="1000" x="6508750" y="2416175"/>
          <p14:tracePt t="1016" x="6508750" y="2408238"/>
          <p14:tracePt t="1031" x="6508750" y="2389188"/>
          <p14:tracePt t="1040" x="6508750" y="2379663"/>
          <p14:tracePt t="1047" x="6508750" y="2362200"/>
          <p14:tracePt t="1057" x="6518275" y="2343150"/>
          <p14:tracePt t="1063" x="6518275" y="2325688"/>
          <p14:tracePt t="1074" x="6527800" y="2316163"/>
          <p14:tracePt t="1079" x="6527800" y="2289175"/>
          <p14:tracePt t="1095" x="6527800" y="2262188"/>
          <p14:tracePt t="1103" x="6527800" y="2243138"/>
          <p14:tracePt t="1111" x="6527800" y="2216150"/>
          <p14:tracePt t="1119" x="6527800" y="2179638"/>
          <p14:tracePt t="1127" x="6527800" y="2143125"/>
          <p14:tracePt t="1135" x="6527800" y="2116138"/>
          <p14:tracePt t="1143" x="6527800" y="2079625"/>
          <p14:tracePt t="1152" x="6527800" y="2052638"/>
          <p14:tracePt t="1159" x="6527800" y="2024063"/>
          <p14:tracePt t="1167" x="6527800" y="1997075"/>
          <p14:tracePt t="1179" x="6537325" y="1970088"/>
          <p14:tracePt t="1192" x="6537325" y="1906588"/>
          <p14:tracePt t="1199" x="6537325" y="1897063"/>
          <p14:tracePt t="1207" x="6537325" y="1870075"/>
          <p14:tracePt t="1215" x="6545263" y="1841500"/>
          <p14:tracePt t="1223" x="6545263" y="1824038"/>
          <p14:tracePt t="1231" x="6554788" y="1814513"/>
          <p14:tracePt t="1241" x="6564313" y="1804988"/>
          <p14:tracePt t="1262" x="6573838" y="1804988"/>
          <p14:tracePt t="1288" x="6581775" y="1787525"/>
          <p14:tracePt t="1294" x="6581775" y="1778000"/>
          <p14:tracePt t="1310" x="6600825" y="1760538"/>
          <p14:tracePt t="1318" x="6610350" y="1760538"/>
          <p14:tracePt t="1326" x="6627813" y="1751013"/>
          <p14:tracePt t="1334" x="6664325" y="1724025"/>
          <p14:tracePt t="1342" x="6681788" y="1714500"/>
          <p14:tracePt t="1350" x="6681788" y="1704975"/>
          <p14:tracePt t="1358" x="6710363" y="1687513"/>
          <p14:tracePt t="1367" x="6737350" y="1668463"/>
          <p14:tracePt t="1374" x="6754813" y="1660525"/>
          <p14:tracePt t="1383" x="6773863" y="1651000"/>
          <p14:tracePt t="1390" x="6791325" y="1624013"/>
          <p14:tracePt t="1399" x="6819900" y="1604963"/>
          <p14:tracePt t="1406" x="6837363" y="1595438"/>
          <p14:tracePt t="1414" x="6846888" y="1587500"/>
          <p14:tracePt t="1423" x="6856413" y="1577975"/>
          <p14:tracePt t="1430" x="6864350" y="1577975"/>
          <p14:tracePt t="1438" x="6883400" y="1558925"/>
          <p14:tracePt t="1462" x="6892925" y="1541463"/>
          <p14:tracePt t="1610" x="6883400" y="1541463"/>
          <p14:tracePt t="1624" x="6856413" y="1541463"/>
          <p14:tracePt t="1635" x="6846888" y="1541463"/>
          <p14:tracePt t="1640" x="6827838" y="1541463"/>
          <p14:tracePt t="1647" x="6810375" y="1541463"/>
          <p14:tracePt t="1655" x="6791325" y="1541463"/>
          <p14:tracePt t="1663" x="6764338" y="1541463"/>
          <p14:tracePt t="1673" x="6746875" y="1531938"/>
          <p14:tracePt t="1678" x="6700838" y="1514475"/>
          <p14:tracePt t="1686" x="6691313" y="1514475"/>
          <p14:tracePt t="1694" x="6673850" y="1514475"/>
          <p14:tracePt t="1702" x="6654800" y="1514475"/>
          <p14:tracePt t="1711" x="6618288" y="1514475"/>
          <p14:tracePt t="1718" x="6600825" y="1495425"/>
          <p14:tracePt t="1726" x="6573838" y="1495425"/>
          <p14:tracePt t="1734" x="6554788" y="1495425"/>
          <p14:tracePt t="1743" x="6518275" y="1495425"/>
          <p14:tracePt t="1750" x="6508750" y="1495425"/>
          <p14:tracePt t="1759" x="6472238" y="1495425"/>
          <p14:tracePt t="1766" x="6427788" y="1495425"/>
          <p14:tracePt t="1774" x="6399213" y="1495425"/>
          <p14:tracePt t="1782" x="6362700" y="1495425"/>
          <p14:tracePt t="1790" x="6299200" y="1504950"/>
          <p14:tracePt t="1799" x="6245225" y="1504950"/>
          <p14:tracePt t="1807" x="6208713" y="1504950"/>
          <p14:tracePt t="1814" x="6153150" y="1504950"/>
          <p14:tracePt t="1823" x="6108700" y="1504950"/>
          <p14:tracePt t="1830" x="6053138" y="1504950"/>
          <p14:tracePt t="1839" x="6026150" y="1504950"/>
          <p14:tracePt t="1846" x="5972175" y="1504950"/>
          <p14:tracePt t="1855" x="5935663" y="1504950"/>
          <p14:tracePt t="1863" x="5899150" y="1504950"/>
          <p14:tracePt t="1872" x="5870575" y="1495425"/>
          <p14:tracePt t="1879" x="5843588" y="1485900"/>
          <p14:tracePt t="1888" x="5816600" y="1477963"/>
          <p14:tracePt t="1895" x="5780088" y="1477963"/>
          <p14:tracePt t="1904" x="5743575" y="1477963"/>
          <p14:tracePt t="1910" x="5697538" y="1468438"/>
          <p14:tracePt t="1918" x="5607050" y="1468438"/>
          <p14:tracePt t="1926" x="5534025" y="1468438"/>
          <p14:tracePt t="1934" x="5405438" y="1441450"/>
          <p14:tracePt t="1942" x="5278438" y="1441450"/>
          <p14:tracePt t="1950" x="5151438" y="1441450"/>
          <p14:tracePt t="1958" x="5022850" y="1441450"/>
          <p14:tracePt t="1966" x="4895850" y="1441450"/>
          <p14:tracePt t="1975" x="4749800" y="1441450"/>
          <p14:tracePt t="1982" x="4622800" y="1441450"/>
          <p14:tracePt t="1992" x="4494213" y="1441450"/>
          <p14:tracePt t="2000" x="4384675" y="1441450"/>
          <p14:tracePt t="2010" x="4275138" y="1441450"/>
          <p14:tracePt t="2014" x="4202113" y="1441450"/>
          <p14:tracePt t="2022" x="4094163" y="1441450"/>
          <p14:tracePt t="2030" x="4029075" y="1441450"/>
          <p14:tracePt t="2039" x="3975100" y="1441450"/>
          <p14:tracePt t="2046" x="3919538" y="1441450"/>
          <p14:tracePt t="2055" x="3865563" y="1441450"/>
          <p14:tracePt t="2062" x="3846513" y="1441450"/>
          <p14:tracePt t="2073" x="3802063" y="1441450"/>
          <p14:tracePt t="2078" x="3775075" y="1441450"/>
          <p14:tracePt t="2086" x="3746500" y="1441450"/>
          <p14:tracePt t="2094" x="3709988" y="1441450"/>
          <p14:tracePt t="2102" x="3665538" y="1441450"/>
          <p14:tracePt t="2110" x="3629025" y="1431925"/>
          <p14:tracePt t="2118" x="3592513" y="1431925"/>
          <p14:tracePt t="2126" x="3536950" y="1422400"/>
          <p14:tracePt t="2134" x="3482975" y="1422400"/>
          <p14:tracePt t="2142" x="3419475" y="1404938"/>
          <p14:tracePt t="2150" x="3363913" y="1404938"/>
          <p14:tracePt t="2158" x="3327400" y="1404938"/>
          <p14:tracePt t="2176" x="3244850" y="1404938"/>
          <p14:tracePt t="2182" x="3227388" y="1404938"/>
          <p14:tracePt t="2190" x="3217863" y="1404938"/>
          <p14:tracePt t="2198" x="3200400" y="1404938"/>
          <p14:tracePt t="2215" x="3190875" y="1404938"/>
          <p14:tracePt t="2231" x="3181350" y="1404938"/>
          <p14:tracePt t="2240" x="3154363" y="1404938"/>
          <p14:tracePt t="2247" x="3136900" y="1404938"/>
          <p14:tracePt t="2256" x="3090863" y="1404938"/>
          <p14:tracePt t="2263" x="3035300" y="1431925"/>
          <p14:tracePt t="2273" x="2990850" y="1441450"/>
          <p14:tracePt t="2279" x="2981325" y="1449388"/>
          <p14:tracePt t="2290" x="2944813" y="1458913"/>
          <p14:tracePt t="2295" x="2871788" y="1485900"/>
          <p14:tracePt t="2303" x="2808288" y="1495425"/>
          <p14:tracePt t="2312" x="2744788" y="1522413"/>
          <p14:tracePt t="2319" x="2679700" y="1550988"/>
          <p14:tracePt t="2326" x="2643188" y="1558925"/>
          <p14:tracePt t="2334" x="2579688" y="1587500"/>
          <p14:tracePt t="2342" x="2533650" y="1604963"/>
          <p14:tracePt t="2350" x="2516188" y="1614488"/>
          <p14:tracePt t="2358" x="2489200" y="1631950"/>
          <p14:tracePt t="2366" x="2452688" y="1668463"/>
          <p14:tracePt t="2374" x="2425700" y="1697038"/>
          <p14:tracePt t="2382" x="2397125" y="1731963"/>
          <p14:tracePt t="2390" x="2379663" y="1768475"/>
          <p14:tracePt t="2398" x="2360613" y="1804988"/>
          <p14:tracePt t="2406" x="2333625" y="1860550"/>
          <p14:tracePt t="2414" x="2297113" y="1906588"/>
          <p14:tracePt t="2424" x="2287588" y="1951038"/>
          <p14:tracePt t="2432" x="2251075" y="1997075"/>
          <p14:tracePt t="2441" x="2243138" y="2043113"/>
          <p14:tracePt t="2447" x="2233613" y="2079625"/>
          <p14:tracePt t="2458" x="2224088" y="2097088"/>
          <p14:tracePt t="2463" x="2224088" y="2133600"/>
          <p14:tracePt t="2473" x="2224088" y="2143125"/>
          <p14:tracePt t="2566" x="2224088" y="2152650"/>
          <p14:tracePt t="2574" x="2224088" y="2170113"/>
          <p14:tracePt t="2590" x="2224088" y="2179638"/>
          <p14:tracePt t="2598" x="2224088" y="2189163"/>
          <p14:tracePt t="2606" x="2224088" y="2197100"/>
          <p14:tracePt t="2622" x="2224088" y="2206625"/>
          <p14:tracePt t="2639" x="2224088" y="2216150"/>
          <p14:tracePt t="2679" x="2224088" y="2225675"/>
          <p14:tracePt t="2695" x="2224088" y="2233613"/>
          <p14:tracePt t="2921" x="2224088" y="2262188"/>
          <p14:tracePt t="2930" x="2224088" y="2270125"/>
          <p14:tracePt t="2937" x="2224088" y="2306638"/>
          <p14:tracePt t="2945" x="2224088" y="2325688"/>
          <p14:tracePt t="2951" x="2224088" y="2352675"/>
          <p14:tracePt t="2961" x="2243138" y="2371725"/>
          <p14:tracePt t="2974" x="2251075" y="2398713"/>
          <p14:tracePt t="2998" x="2251075" y="2408238"/>
          <p14:tracePt t="3031" x="2251075" y="2416175"/>
          <p14:tracePt t="3056" x="2260600" y="2425700"/>
          <p14:tracePt t="3107" x="2260600" y="2435225"/>
          <p14:tracePt t="3248" x="2270125" y="2435225"/>
          <p14:tracePt t="3256" x="2279650" y="2425700"/>
          <p14:tracePt t="3264" x="2287588" y="2416175"/>
          <p14:tracePt t="3276" x="2297113" y="2398713"/>
          <p14:tracePt t="3280" x="2306638" y="2371725"/>
          <p14:tracePt t="3293" x="2306638" y="2362200"/>
          <p14:tracePt t="3294" x="2306638" y="2343150"/>
          <p14:tracePt t="3302" x="2333625" y="2325688"/>
          <p14:tracePt t="3310" x="2333625" y="2306638"/>
          <p14:tracePt t="3320" x="2343150" y="2279650"/>
          <p14:tracePt t="3327" x="2352675" y="2270125"/>
          <p14:tracePt t="3335" x="2360613" y="2252663"/>
          <p14:tracePt t="3342" x="2370138" y="2206625"/>
          <p14:tracePt t="3352" x="2389188" y="2189163"/>
          <p14:tracePt t="3360" x="2397125" y="2160588"/>
          <p14:tracePt t="3368" x="2397125" y="2152650"/>
          <p14:tracePt t="3376" x="2406650" y="2125663"/>
          <p14:tracePt t="3383" x="2425700" y="2097088"/>
          <p14:tracePt t="3391" x="2425700" y="2089150"/>
          <p14:tracePt t="3399" x="2433638" y="2070100"/>
          <p14:tracePt t="3408" x="2433638" y="2060575"/>
          <p14:tracePt t="3415" x="2443163" y="2043113"/>
          <p14:tracePt t="3422" x="2443163" y="2033588"/>
          <p14:tracePt t="3438" x="2452688" y="2016125"/>
          <p14:tracePt t="3446" x="2452688" y="2006600"/>
          <p14:tracePt t="3454" x="2452688" y="1997075"/>
          <p14:tracePt t="3462" x="2452688" y="1987550"/>
          <p14:tracePt t="3472" x="2470150" y="1960563"/>
          <p14:tracePt t="3478" x="2470150" y="1951038"/>
          <p14:tracePt t="3494" x="2470150" y="1924050"/>
          <p14:tracePt t="3503" x="2470150" y="1906588"/>
          <p14:tracePt t="3511" x="2470150" y="1897063"/>
          <p14:tracePt t="3519" x="2479675" y="1870075"/>
          <p14:tracePt t="3527" x="2479675" y="1860550"/>
          <p14:tracePt t="3535" x="2479675" y="1833563"/>
          <p14:tracePt t="3542" x="2479675" y="1814513"/>
          <p14:tracePt t="3550" x="2479675" y="1787525"/>
          <p14:tracePt t="3558" x="2479675" y="1778000"/>
          <p14:tracePt t="3566" x="2479675" y="1760538"/>
          <p14:tracePt t="3574" x="2479675" y="1751013"/>
          <p14:tracePt t="3590" x="2479675" y="1741488"/>
          <p14:tracePt t="3615" x="2479675" y="1731963"/>
          <p14:tracePt t="3638" x="2479675" y="1724025"/>
          <p14:tracePt t="3664" x="2479675" y="1704975"/>
          <p14:tracePt t="3671" x="2479675" y="1697038"/>
          <p14:tracePt t="3679" x="2479675" y="1677988"/>
          <p14:tracePt t="3689" x="2479675" y="1651000"/>
          <p14:tracePt t="3696" x="2479675" y="1631950"/>
          <p14:tracePt t="3702" x="2479675" y="1604963"/>
          <p14:tracePt t="3711" x="2479675" y="1587500"/>
          <p14:tracePt t="3718" x="2479675" y="1558925"/>
          <p14:tracePt t="3727" x="2479675" y="1541463"/>
          <p14:tracePt t="3734" x="2479675" y="1514475"/>
          <p14:tracePt t="3742" x="2479675" y="1504950"/>
          <p14:tracePt t="3750" x="2479675" y="1477963"/>
          <p14:tracePt t="3758" x="2489200" y="1458913"/>
          <p14:tracePt t="3774" x="2498725" y="1431925"/>
          <p14:tracePt t="3782" x="2506663" y="1422400"/>
          <p14:tracePt t="3790" x="2516188" y="1412875"/>
          <p14:tracePt t="3977" x="2525713" y="1404938"/>
          <p14:tracePt t="4011" x="2525713" y="1385888"/>
          <p14:tracePt t="4192" x="2525713" y="1412875"/>
          <p14:tracePt t="4214" x="2525713" y="1422400"/>
          <p14:tracePt t="4232" x="2525713" y="1441450"/>
          <p14:tracePt t="4242" x="2525713" y="1449388"/>
          <p14:tracePt t="4247" x="2525713" y="1458913"/>
          <p14:tracePt t="4255" x="2525713" y="1468438"/>
          <p14:tracePt t="4263" x="2525713" y="1485900"/>
          <p14:tracePt t="4272" x="2525713" y="1495425"/>
          <p14:tracePt t="4279" x="2525713" y="1504950"/>
          <p14:tracePt t="4290" x="2525713" y="1514475"/>
          <p14:tracePt t="4294" x="2525713" y="1541463"/>
          <p14:tracePt t="4302" x="2525713" y="1558925"/>
          <p14:tracePt t="4310" x="2525713" y="1577975"/>
          <p14:tracePt t="4318" x="2525713" y="1595438"/>
          <p14:tracePt t="4326" x="2525713" y="1624013"/>
          <p14:tracePt t="4334" x="2525713" y="1641475"/>
          <p14:tracePt t="4342" x="2525713" y="1668463"/>
          <p14:tracePt t="4350" x="2525713" y="1687513"/>
          <p14:tracePt t="4358" x="2525713" y="1714500"/>
          <p14:tracePt t="4366" x="2525713" y="1724025"/>
          <p14:tracePt t="4374" x="2525713" y="1741488"/>
          <p14:tracePt t="4383" x="2525713" y="1760538"/>
          <p14:tracePt t="4399" x="2525713" y="1768475"/>
          <p14:tracePt t="4407" x="2525713" y="1778000"/>
          <p14:tracePt t="4423" x="2525713" y="1804988"/>
          <p14:tracePt t="4438" x="2525713" y="1824038"/>
          <p14:tracePt t="4447" x="2525713" y="1851025"/>
          <p14:tracePt t="4455" x="2525713" y="1897063"/>
          <p14:tracePt t="4463" x="2533650" y="1933575"/>
          <p14:tracePt t="4472" x="2533650" y="1970088"/>
          <p14:tracePt t="4479" x="2543175" y="2033588"/>
          <p14:tracePt t="4488" x="2543175" y="2097088"/>
          <p14:tracePt t="4495" x="2570163" y="2189163"/>
          <p14:tracePt t="4503" x="2570163" y="2262188"/>
          <p14:tracePt t="4511" x="2589213" y="2325688"/>
          <p14:tracePt t="4519" x="2598738" y="2398713"/>
          <p14:tracePt t="4527" x="2598738" y="2452688"/>
          <p14:tracePt t="4535" x="2606675" y="2535238"/>
          <p14:tracePt t="4543" x="2635250" y="2608263"/>
          <p14:tracePt t="4551" x="2635250" y="2654300"/>
          <p14:tracePt t="4559" x="2643188" y="2708275"/>
          <p14:tracePt t="4567" x="2643188" y="2763838"/>
          <p14:tracePt t="4575" x="2662238" y="2808288"/>
          <p14:tracePt t="4583" x="2662238" y="2863850"/>
          <p14:tracePt t="4592" x="2662238" y="2909888"/>
          <p14:tracePt t="4599" x="2662238" y="2954338"/>
          <p14:tracePt t="4607" x="2662238" y="3036888"/>
          <p14:tracePt t="4616" x="2662238" y="3090863"/>
          <p14:tracePt t="4622" x="2671763" y="3146425"/>
          <p14:tracePt t="4631" x="2671763" y="3209925"/>
          <p14:tracePt t="4639" x="2671763" y="3265488"/>
          <p14:tracePt t="4646" x="2671763" y="3338513"/>
          <p14:tracePt t="4654" x="2671763" y="3392488"/>
          <p14:tracePt t="4662" x="2671763" y="3446463"/>
          <p14:tracePt t="4671" x="2671763" y="3492500"/>
          <p14:tracePt t="4678" x="2671763" y="3548063"/>
          <p14:tracePt t="4688" x="2671763" y="3575050"/>
          <p14:tracePt t="4694" x="2671763" y="3592513"/>
          <p14:tracePt t="4702" x="2671763" y="3621088"/>
          <p14:tracePt t="4710" x="2671763" y="3638550"/>
          <p14:tracePt t="4718" x="2671763" y="3648075"/>
          <p14:tracePt t="4727" x="2671763" y="3675063"/>
          <p14:tracePt t="4734" x="2671763" y="3694113"/>
          <p14:tracePt t="4742" x="2671763" y="3721100"/>
          <p14:tracePt t="4750" x="2671763" y="3730625"/>
          <p14:tracePt t="4758" x="2671763" y="3757613"/>
          <p14:tracePt t="4766" x="2671763" y="3767138"/>
          <p14:tracePt t="4782" x="2671763" y="3775075"/>
          <p14:tracePt t="4790" x="2671763" y="3794125"/>
          <p14:tracePt t="4806" x="2671763" y="3803650"/>
          <p14:tracePt t="4814" x="2671763" y="3811588"/>
          <p14:tracePt t="4838" x="2652713" y="3830638"/>
          <p14:tracePt t="4846" x="2652713" y="3840163"/>
          <p14:tracePt t="4855" x="2643188" y="3840163"/>
          <p14:tracePt t="4872" x="2643188" y="3848100"/>
          <p14:tracePt t="4879" x="2635250" y="3867150"/>
          <p14:tracePt t="4889" x="2635250" y="3875088"/>
          <p14:tracePt t="4895" x="2635250" y="3884613"/>
          <p14:tracePt t="4911" x="2625725" y="3894138"/>
          <p14:tracePt t="4919" x="2625725" y="3903663"/>
          <p14:tracePt t="4934" x="2616200" y="3930650"/>
          <p14:tracePt t="4975" x="2606675" y="3940175"/>
          <p14:tracePt t="5184" x="2598738" y="3948113"/>
          <p14:tracePt t="6291" x="2589213" y="3957638"/>
          <p14:tracePt t="6297" x="2570163" y="3976688"/>
          <p14:tracePt t="6307" x="2562225" y="3984625"/>
          <p14:tracePt t="7144" x="2562225" y="3976688"/>
          <p14:tracePt t="7160" x="2562225" y="3967163"/>
          <p14:tracePt t="7175" x="2562225" y="3957638"/>
          <p14:tracePt t="7191" x="2562225" y="3940175"/>
          <p14:tracePt t="7328" x="2570163" y="3940175"/>
          <p14:tracePt t="7705" x="2589213" y="3921125"/>
          <p14:tracePt t="7721" x="2598738" y="3911600"/>
          <p14:tracePt t="7744" x="2616200" y="3903663"/>
          <p14:tracePt t="7759" x="2625725" y="3884613"/>
          <p14:tracePt t="8104" x="2625725" y="3875088"/>
          <p14:tracePt t="8137" x="2625725" y="3857625"/>
          <p14:tracePt t="8151" x="2616200" y="3840163"/>
          <p14:tracePt t="8169" x="2598738" y="3830638"/>
          <p14:tracePt t="8182" x="2589213" y="3821113"/>
          <p14:tracePt t="8190" x="2570163" y="3811588"/>
          <p14:tracePt t="8206" x="2562225" y="3784600"/>
          <p14:tracePt t="8215" x="2552700" y="3775075"/>
          <p14:tracePt t="8222" x="2552700" y="3757613"/>
          <p14:tracePt t="8230" x="2543175" y="3748088"/>
          <p14:tracePt t="8241" x="2525713" y="3721100"/>
          <p14:tracePt t="8254" x="2516188" y="3702050"/>
          <p14:tracePt t="8262" x="2506663" y="3665538"/>
          <p14:tracePt t="8279" x="2498725" y="3665538"/>
          <p14:tracePt t="8289" x="2489200" y="3648075"/>
          <p14:tracePt t="8295" x="2479675" y="3638550"/>
          <p14:tracePt t="8306" x="2470150" y="3621088"/>
          <p14:tracePt t="8319" x="2470150" y="3611563"/>
          <p14:tracePt t="8327" x="2462213" y="3602038"/>
          <p14:tracePt t="8335" x="2443163" y="3592513"/>
          <p14:tracePt t="8351" x="2425700" y="3565525"/>
          <p14:tracePt t="8359" x="2397125" y="3556000"/>
          <p14:tracePt t="8367" x="2370138" y="3519488"/>
          <p14:tracePt t="8375" x="2352675" y="3511550"/>
          <p14:tracePt t="8383" x="2297113" y="3502025"/>
          <p14:tracePt t="8391" x="2260600" y="3475038"/>
          <p14:tracePt t="8399" x="2251075" y="3455988"/>
          <p14:tracePt t="8408" x="2233613" y="3419475"/>
          <p14:tracePt t="8424" x="2224088" y="3392488"/>
          <p14:tracePt t="8431" x="2224088" y="3382963"/>
          <p14:tracePt t="8439" x="2214563" y="3375025"/>
          <p14:tracePt t="8455" x="2214563" y="3365500"/>
          <p14:tracePt t="8503" x="2214563" y="3355975"/>
          <p14:tracePt t="8520" x="2214563" y="3346450"/>
          <p14:tracePt t="8536" x="2214563" y="3338513"/>
          <p14:tracePt t="8544" x="2214563" y="3328988"/>
          <p14:tracePt t="8551" x="2214563" y="3309938"/>
          <p14:tracePt t="8559" x="2214563" y="3292475"/>
          <p14:tracePt t="8567" x="2214563" y="3265488"/>
          <p14:tracePt t="8575" x="2214563" y="3255963"/>
          <p14:tracePt t="8584" x="2214563" y="3246438"/>
          <p14:tracePt t="8600" x="2214563" y="3228975"/>
          <p14:tracePt t="8607" x="2224088" y="3209925"/>
          <p14:tracePt t="8623" x="2233613" y="3200400"/>
          <p14:tracePt t="8799" x="2233613" y="3209925"/>
          <p14:tracePt t="9182" x="2233613" y="3200400"/>
          <p14:tracePt t="9198" x="2233613" y="3173413"/>
          <p14:tracePt t="9763" x="2233613" y="3163888"/>
          <p14:tracePt t="9895" x="2233613" y="3155950"/>
          <p14:tracePt t="9911" x="2233613" y="3136900"/>
          <p14:tracePt t="10034" x="2233613" y="3155950"/>
          <p14:tracePt t="10038" x="2233613" y="3173413"/>
          <p14:tracePt t="10046" x="2233613" y="3219450"/>
          <p14:tracePt t="10055" x="2233613" y="3255963"/>
          <p14:tracePt t="10062" x="2233613" y="3292475"/>
          <p14:tracePt t="10071" x="2233613" y="3328988"/>
          <p14:tracePt t="10078" x="2233613" y="3402013"/>
          <p14:tracePt t="10087" x="2243138" y="3438525"/>
          <p14:tracePt t="10094" x="2260600" y="3519488"/>
          <p14:tracePt t="10105" x="2279650" y="3565525"/>
          <p14:tracePt t="10110" x="2297113" y="3621088"/>
          <p14:tracePt t="10119" x="2306638" y="3665538"/>
          <p14:tracePt t="10127" x="2316163" y="3702050"/>
          <p14:tracePt t="10135" x="2333625" y="3748088"/>
          <p14:tracePt t="10142" x="2352675" y="3794125"/>
          <p14:tracePt t="10150" x="2360613" y="3857625"/>
          <p14:tracePt t="10158" x="2370138" y="3911600"/>
          <p14:tracePt t="10166" x="2397125" y="3994150"/>
          <p14:tracePt t="10188" x="2406650" y="4086225"/>
          <p14:tracePt t="10190" x="2425700" y="4149725"/>
          <p14:tracePt t="10198" x="2433638" y="4203700"/>
          <p14:tracePt t="10206" x="2462213" y="4268788"/>
          <p14:tracePt t="10214" x="2470150" y="4332288"/>
          <p14:tracePt t="10222" x="2479675" y="4386263"/>
          <p14:tracePt t="10231" x="2479675" y="4432300"/>
          <p14:tracePt t="10238" x="2489200" y="4468813"/>
          <p14:tracePt t="10246" x="2506663" y="4486275"/>
          <p14:tracePt t="10255" x="2506663" y="4532313"/>
          <p14:tracePt t="10263" x="2506663" y="4559300"/>
          <p14:tracePt t="10271" x="2525713" y="4587875"/>
          <p14:tracePt t="10278" x="2525713" y="4605338"/>
          <p14:tracePt t="10288" x="2525713" y="4624388"/>
          <p14:tracePt t="10294" x="2525713" y="4632325"/>
          <p14:tracePt t="10305" x="2525713" y="4651375"/>
          <p14:tracePt t="10310" x="2525713" y="4660900"/>
          <p14:tracePt t="10318" x="2525713" y="4668838"/>
          <p14:tracePt t="10342" x="2525713" y="4687888"/>
          <p14:tracePt t="10350" x="2525713" y="4697413"/>
          <p14:tracePt t="10358" x="2525713" y="4705350"/>
          <p14:tracePt t="10367" x="2525713" y="4714875"/>
          <p14:tracePt t="10383" x="2525713" y="4724400"/>
          <p14:tracePt t="10391" x="2525713" y="4741863"/>
          <p14:tracePt t="10406" x="2516188" y="4741863"/>
          <p14:tracePt t="10414" x="2506663" y="4760913"/>
          <p14:tracePt t="10423" x="2506663" y="4778375"/>
          <p14:tracePt t="10430" x="2498725" y="4797425"/>
          <p14:tracePt t="10438" x="2479675" y="4833938"/>
          <p14:tracePt t="10446" x="2462213" y="4870450"/>
          <p14:tracePt t="10455" x="2452688" y="4897438"/>
          <p14:tracePt t="10464" x="2452688" y="4943475"/>
          <p14:tracePt t="10475" x="2452688" y="4979988"/>
          <p14:tracePt t="10480" x="2443163" y="5024438"/>
          <p14:tracePt t="10492" x="2425700" y="5053013"/>
          <p14:tracePt t="10495" x="2425700" y="5097463"/>
          <p14:tracePt t="10504" x="2416175" y="5126038"/>
          <p14:tracePt t="10510" x="2416175" y="5153025"/>
          <p14:tracePt t="10518" x="2406650" y="5189538"/>
          <p14:tracePt t="10526" x="2397125" y="5216525"/>
          <p14:tracePt t="10534" x="2397125" y="5226050"/>
          <p14:tracePt t="10542" x="2389188" y="5253038"/>
          <p14:tracePt t="10561" x="2379663" y="5262563"/>
          <p14:tracePt t="10576" x="2360613" y="5280025"/>
          <p14:tracePt t="10593" x="2352675" y="5280025"/>
          <p14:tracePt t="10599" x="2343150" y="5289550"/>
          <p14:tracePt t="10606" x="2324100" y="5289550"/>
          <p14:tracePt t="10616" x="2316163" y="5299075"/>
          <p14:tracePt t="10631" x="2297113" y="5307013"/>
          <p14:tracePt t="10638" x="2287588" y="5316538"/>
          <p14:tracePt t="10646" x="2279650" y="5326063"/>
          <p14:tracePt t="10663" x="2270125" y="5335588"/>
          <p14:tracePt t="10671" x="2243138" y="5353050"/>
          <p14:tracePt t="10679" x="2233613" y="5353050"/>
          <p14:tracePt t="10687" x="2224088" y="5362575"/>
          <p14:tracePt t="10695" x="2206625" y="5380038"/>
          <p14:tracePt t="10711" x="2206625" y="5389563"/>
          <p14:tracePt t="10726" x="2197100" y="5408613"/>
          <p14:tracePt t="10758" x="2187575" y="5416550"/>
          <p14:tracePt t="10992" x="2187575" y="5408613"/>
          <p14:tracePt t="11047" x="2179638" y="5399088"/>
          <p14:tracePt t="11256" x="2170113" y="5389563"/>
          <p14:tracePt t="11297" x="2170113" y="5380038"/>
          <p14:tracePt t="11344" x="2170113" y="5372100"/>
          <p14:tracePt t="11416" x="2160588" y="5362575"/>
          <p14:tracePt t="11600" x="2151063" y="5362575"/>
          <p14:tracePt t="11609" x="2143125" y="5362575"/>
          <p14:tracePt t="11624" x="2114550" y="5362575"/>
          <p14:tracePt t="11640" x="2114550" y="5372100"/>
          <p14:tracePt t="11647" x="2097088" y="5380038"/>
          <p14:tracePt t="11663" x="2078038" y="5389563"/>
          <p14:tracePt t="11678" x="2070100" y="5399088"/>
          <p14:tracePt t="11694" x="2060575" y="5399088"/>
          <p14:tracePt t="12096" x="2041525" y="5408613"/>
          <p14:tracePt t="12107" x="2033588" y="5416550"/>
          <p14:tracePt t="13488" x="2024063" y="5435600"/>
          <p14:tracePt t="13496" x="2024063" y="5445125"/>
          <p14:tracePt t="13505" x="2024063" y="5453063"/>
          <p14:tracePt t="13519" x="2024063" y="5462588"/>
          <p14:tracePt t="13527" x="2014538" y="5489575"/>
          <p14:tracePt t="13542" x="1997075" y="5508625"/>
          <p14:tracePt t="13641" x="1997075" y="5499100"/>
          <p14:tracePt t="13648" x="1997075" y="5481638"/>
          <p14:tracePt t="13656" x="1997075" y="5453063"/>
          <p14:tracePt t="13667" x="2014538" y="5389563"/>
          <p14:tracePt t="13674" x="2024063" y="5353050"/>
          <p14:tracePt t="13679" x="2041525" y="5316538"/>
          <p14:tracePt t="13687" x="2051050" y="5262563"/>
          <p14:tracePt t="13695" x="2051050" y="5207000"/>
          <p14:tracePt t="13703" x="2070100" y="5153025"/>
          <p14:tracePt t="13711" x="2078038" y="5053013"/>
          <p14:tracePt t="13718" x="2106613" y="4987925"/>
          <p14:tracePt t="13726" x="2114550" y="4914900"/>
          <p14:tracePt t="13734" x="2114550" y="4824413"/>
          <p14:tracePt t="13742" x="2133600" y="4678363"/>
          <p14:tracePt t="13750" x="2143125" y="4532313"/>
          <p14:tracePt t="13758" x="2143125" y="4405313"/>
          <p14:tracePt t="13766" x="2143125" y="4259263"/>
          <p14:tracePt t="13774" x="2143125" y="4113213"/>
          <p14:tracePt t="13782" x="2143125" y="3967163"/>
          <p14:tracePt t="13790" x="2143125" y="3821113"/>
          <p14:tracePt t="13798" x="2143125" y="3675063"/>
          <p14:tracePt t="13806" x="2143125" y="3548063"/>
          <p14:tracePt t="13814" x="2143125" y="3419475"/>
          <p14:tracePt t="13822" x="2143125" y="3328988"/>
          <p14:tracePt t="13830" x="2143125" y="3255963"/>
          <p14:tracePt t="13839" x="2143125" y="3163888"/>
          <p14:tracePt t="13846" x="2143125" y="3119438"/>
          <p14:tracePt t="13854" x="2143125" y="3090863"/>
          <p14:tracePt t="13862" x="2143125" y="3063875"/>
          <p14:tracePt t="13870" x="2143125" y="3054350"/>
          <p14:tracePt t="14376" x="2151063" y="3046413"/>
          <p14:tracePt t="14392" x="2160588" y="3036888"/>
          <p14:tracePt t="14400" x="2170113" y="3017838"/>
          <p14:tracePt t="14407" x="2179638" y="2990850"/>
          <p14:tracePt t="14415" x="2187575" y="2973388"/>
          <p14:tracePt t="14423" x="2206625" y="2946400"/>
          <p14:tracePt t="14431" x="2224088" y="2927350"/>
          <p14:tracePt t="14440" x="2260600" y="2890838"/>
          <p14:tracePt t="14447" x="2270125" y="2881313"/>
          <p14:tracePt t="14454" x="2297113" y="2863850"/>
          <p14:tracePt t="14462" x="2306638" y="2854325"/>
          <p14:tracePt t="14479" x="2316163" y="2844800"/>
          <p14:tracePt t="14488" x="2333625" y="2827338"/>
          <p14:tracePt t="14495" x="2343150" y="2817813"/>
          <p14:tracePt t="14504" x="2352675" y="2808288"/>
          <p14:tracePt t="14510" x="2360613" y="2781300"/>
          <p14:tracePt t="14526" x="2360613" y="2763838"/>
          <p14:tracePt t="14535" x="2360613" y="2735263"/>
          <p14:tracePt t="14542" x="2360613" y="2727325"/>
          <p14:tracePt t="14550" x="2360613" y="2698750"/>
          <p14:tracePt t="14558" x="2370138" y="2698750"/>
          <p14:tracePt t="14566" x="2370138" y="2690813"/>
          <p14:tracePt t="14574" x="2370138" y="2681288"/>
          <p14:tracePt t="14643" x="2370138" y="2671763"/>
          <p14:tracePt t="14650" x="2360613" y="2671763"/>
          <p14:tracePt t="14658" x="2343150" y="2671763"/>
          <p14:tracePt t="14664" x="2333625" y="2671763"/>
          <p14:tracePt t="14671" x="2306638" y="2671763"/>
          <p14:tracePt t="14687" x="2287588" y="2671763"/>
          <p14:tracePt t="14694" x="2270125" y="2671763"/>
          <p14:tracePt t="14704" x="2260600" y="2671763"/>
          <p14:tracePt t="14711" x="2233613" y="2671763"/>
          <p14:tracePt t="14720" x="2224088" y="2671763"/>
          <p14:tracePt t="14727" x="2206625" y="2671763"/>
          <p14:tracePt t="14735" x="2197100" y="2671763"/>
          <p14:tracePt t="14744" x="2187575" y="2671763"/>
          <p14:tracePt t="14759" x="2170113" y="2671763"/>
          <p14:tracePt t="14767" x="2151063" y="2671763"/>
          <p14:tracePt t="14775" x="2133600" y="2671763"/>
          <p14:tracePt t="14792" x="2124075" y="2671763"/>
          <p14:tracePt t="14800" x="2106613" y="2671763"/>
          <p14:tracePt t="14816" x="2097088" y="2671763"/>
          <p14:tracePt t="14832" x="2087563" y="2671763"/>
          <p14:tracePt t="14840" x="2070100" y="2671763"/>
          <p14:tracePt t="14848" x="2060575" y="2671763"/>
          <p14:tracePt t="15368" x="2087563" y="2671763"/>
          <p14:tracePt t="15376" x="2114550" y="2671763"/>
          <p14:tracePt t="15384" x="2143125" y="2671763"/>
          <p14:tracePt t="15392" x="2187575" y="2671763"/>
          <p14:tracePt t="15399" x="2214563" y="2671763"/>
          <p14:tracePt t="15409" x="2270125" y="2671763"/>
          <p14:tracePt t="15416" x="2324100" y="2671763"/>
          <p14:tracePt t="15423" x="2370138" y="2671763"/>
          <p14:tracePt t="15431" x="2406650" y="2671763"/>
          <p14:tracePt t="15439" x="2452688" y="2671763"/>
          <p14:tracePt t="15448" x="2479675" y="2671763"/>
          <p14:tracePt t="15455" x="2516188" y="2671763"/>
          <p14:tracePt t="15463" x="2552700" y="2654300"/>
          <p14:tracePt t="15471" x="2579688" y="2654300"/>
          <p14:tracePt t="15487" x="2606675" y="2654300"/>
          <p14:tracePt t="15504" x="2616200" y="2654300"/>
          <p14:tracePt t="15511" x="2625725" y="2654300"/>
          <p14:tracePt t="15519" x="2652713" y="2654300"/>
          <p14:tracePt t="15527" x="2671763" y="2654300"/>
          <p14:tracePt t="15535" x="2698750" y="2654300"/>
          <p14:tracePt t="15543" x="2735263" y="2654300"/>
          <p14:tracePt t="15551" x="2762250" y="2654300"/>
          <p14:tracePt t="15559" x="2808288" y="2662238"/>
          <p14:tracePt t="15567" x="2871788" y="2698750"/>
          <p14:tracePt t="15575" x="2917825" y="2708275"/>
          <p14:tracePt t="15583" x="2981325" y="2735263"/>
          <p14:tracePt t="15591" x="3008313" y="2754313"/>
          <p14:tracePt t="15599" x="3027363" y="2763838"/>
          <p14:tracePt t="15746" x="3035300" y="2763838"/>
          <p14:tracePt t="15911" x="3017838" y="2763838"/>
          <p14:tracePt t="15919" x="2981325" y="2754313"/>
          <p14:tracePt t="15927" x="2944813" y="2744788"/>
          <p14:tracePt t="15935" x="2925763" y="2744788"/>
          <p14:tracePt t="15944" x="2898775" y="2744788"/>
          <p14:tracePt t="15950" x="2881313" y="2744788"/>
          <p14:tracePt t="15960" x="2862263" y="2735263"/>
          <p14:tracePt t="15966" x="2844800" y="2735263"/>
          <p14:tracePt t="15991" x="2835275" y="2735263"/>
          <p14:tracePt t="16243" x="2817813" y="2735263"/>
          <p14:tracePt t="16248" x="2808288" y="2735263"/>
          <p14:tracePt t="16255" x="2781300" y="2735263"/>
          <p14:tracePt t="16263" x="2752725" y="2735263"/>
          <p14:tracePt t="16272" x="2716213" y="2763838"/>
          <p14:tracePt t="16279" x="2689225" y="2763838"/>
          <p14:tracePt t="16290" x="2643188" y="2763838"/>
          <p14:tracePt t="16295" x="2616200" y="2763838"/>
          <p14:tracePt t="16307" x="2598738" y="2763838"/>
          <p14:tracePt t="16311" x="2570163" y="2763838"/>
          <p14:tracePt t="16323" x="2552700" y="2763838"/>
          <p14:tracePt t="16335" x="2543175" y="2763838"/>
          <p14:tracePt t="16342" x="2533650" y="2763838"/>
          <p14:tracePt t="16358" x="2525713" y="2763838"/>
          <p14:tracePt t="16608" x="2543175" y="2754313"/>
          <p14:tracePt t="16620" x="2562225" y="2754313"/>
          <p14:tracePt t="16626" x="2606675" y="2744788"/>
          <p14:tracePt t="16632" x="2625725" y="2744788"/>
          <p14:tracePt t="16638" x="2671763" y="2717800"/>
          <p14:tracePt t="16646" x="2698750" y="2717800"/>
          <p14:tracePt t="16654" x="2725738" y="2708275"/>
          <p14:tracePt t="16663" x="2771775" y="2708275"/>
          <p14:tracePt t="16674" x="2789238" y="2698750"/>
          <p14:tracePt t="16681" x="2808288" y="2698750"/>
          <p14:tracePt t="16689" x="2817813" y="2698750"/>
          <p14:tracePt t="16697" x="2835275" y="2698750"/>
          <p14:tracePt t="16703" x="2852738" y="2698750"/>
          <p14:tracePt t="16711" x="2889250" y="2698750"/>
          <p14:tracePt t="16726" x="2908300" y="2698750"/>
          <p14:tracePt t="16734" x="2935288" y="2698750"/>
          <p14:tracePt t="16742" x="2944813" y="2698750"/>
          <p14:tracePt t="16750" x="2981325" y="2698750"/>
          <p14:tracePt t="16758" x="2998788" y="2698750"/>
          <p14:tracePt t="16766" x="3017838" y="2698750"/>
          <p14:tracePt t="16774" x="3044825" y="2708275"/>
          <p14:tracePt t="16790" x="3081338" y="2727325"/>
          <p14:tracePt t="17184" x="3090863" y="2727325"/>
          <p14:tracePt t="17194" x="3081338" y="2735263"/>
          <p14:tracePt t="17199" x="3044825" y="2735263"/>
          <p14:tracePt t="17206" x="3027363" y="2754313"/>
          <p14:tracePt t="17214" x="3008313" y="2763838"/>
          <p14:tracePt t="17222" x="2990850" y="2763838"/>
          <p14:tracePt t="17230" x="2971800" y="2781300"/>
          <p14:tracePt t="17238" x="2935288" y="2781300"/>
          <p14:tracePt t="17247" x="2889250" y="2790825"/>
          <p14:tracePt t="17256" x="2862263" y="2800350"/>
          <p14:tracePt t="17262" x="2835275" y="2808288"/>
          <p14:tracePt t="17271" x="2825750" y="2808288"/>
          <p14:tracePt t="17278" x="2808288" y="2808288"/>
          <p14:tracePt t="17288" x="2798763" y="2817813"/>
          <p14:tracePt t="17355" x="2789238" y="2817813"/>
          <p14:tracePt t="17362" x="2781300" y="2817813"/>
          <p14:tracePt t="17368" x="2771775" y="2817813"/>
          <p14:tracePt t="17376" x="2762250" y="2817813"/>
          <p14:tracePt t="17383" x="2752725" y="2817813"/>
          <p14:tracePt t="17391" x="2744788" y="2817813"/>
          <p14:tracePt t="17399" x="2716213" y="2817813"/>
          <p14:tracePt t="17407" x="2708275" y="2817813"/>
          <p14:tracePt t="17415" x="2698750" y="2817813"/>
          <p14:tracePt t="17424" x="2689225" y="2817813"/>
          <p14:tracePt t="17431" x="2679700" y="2817813"/>
          <p14:tracePt t="17448" x="2671763" y="2817813"/>
          <p14:tracePt t="17464" x="2662238" y="2817813"/>
          <p14:tracePt t="17982" x="2652713" y="2817813"/>
          <p14:tracePt t="18266" x="2662238" y="2817813"/>
          <p14:tracePt t="18271" x="2671763" y="2817813"/>
          <p14:tracePt t="18295" x="2679700" y="2817813"/>
          <p14:tracePt t="18304" x="2689225" y="2808288"/>
          <p14:tracePt t="18327" x="2708275" y="2808288"/>
          <p14:tracePt t="18337" x="2716213" y="2808288"/>
          <p14:tracePt t="18343" x="2725738" y="2808288"/>
          <p14:tracePt t="18351" x="2752725" y="2808288"/>
          <p14:tracePt t="18359" x="2762250" y="2808288"/>
          <p14:tracePt t="18367" x="2771775" y="2808288"/>
          <p14:tracePt t="18375" x="2798763" y="2808288"/>
          <p14:tracePt t="18399" x="2808288" y="2808288"/>
          <p14:tracePt t="18415" x="2825750" y="2808288"/>
          <p14:tracePt t="18431" x="2835275" y="2800350"/>
          <p14:tracePt t="18447" x="2852738" y="2790825"/>
          <p14:tracePt t="18462" x="2881313" y="2790825"/>
          <p14:tracePt t="18470" x="2898775" y="2771775"/>
          <p14:tracePt t="18486" x="2917825" y="2763838"/>
          <p14:tracePt t="18624" x="2925763" y="2763838"/>
          <p14:tracePt t="18640" x="2935288" y="2771775"/>
          <p14:tracePt t="18648" x="2944813" y="2781300"/>
          <p14:tracePt t="18655" x="2962275" y="2790825"/>
          <p14:tracePt t="18663" x="3017838" y="2808288"/>
          <p14:tracePt t="18671" x="3090863" y="2817813"/>
          <p14:tracePt t="18678" x="3190875" y="2817813"/>
          <p14:tracePt t="18687" x="3336925" y="2817813"/>
          <p14:tracePt t="18695" x="3509963" y="2817813"/>
          <p14:tracePt t="18703" x="3673475" y="2817813"/>
          <p14:tracePt t="18710" x="3819525" y="2817813"/>
          <p14:tracePt t="18720" x="3965575" y="2817813"/>
          <p14:tracePt t="18727" x="4094163" y="2817813"/>
          <p14:tracePt t="18734" x="4165600" y="2817813"/>
          <p14:tracePt t="18742" x="4211638" y="2817813"/>
          <p14:tracePt t="18752" x="4238625" y="2817813"/>
          <p14:tracePt t="18759" x="4257675" y="2817813"/>
          <p14:tracePt t="18864" x="4275138" y="2817813"/>
          <p14:tracePt t="18873" x="4311650" y="2817813"/>
          <p14:tracePt t="18878" x="4376738" y="2808288"/>
          <p14:tracePt t="18887" x="4430713" y="2808288"/>
          <p14:tracePt t="18894" x="4503738" y="2800350"/>
          <p14:tracePt t="18904" x="4613275" y="2800350"/>
          <p14:tracePt t="18910" x="4722813" y="2781300"/>
          <p14:tracePt t="18919" x="4849813" y="2781300"/>
          <p14:tracePt t="18926" x="4995863" y="2781300"/>
          <p14:tracePt t="18934" x="5141913" y="2781300"/>
          <p14:tracePt t="18942" x="5305425" y="2781300"/>
          <p14:tracePt t="18950" x="5487988" y="2781300"/>
          <p14:tracePt t="18958" x="5653088" y="2781300"/>
          <p14:tracePt t="18966" x="5834063" y="2781300"/>
          <p14:tracePt t="18975" x="5999163" y="2781300"/>
          <p14:tracePt t="18982" x="6162675" y="2781300"/>
          <p14:tracePt t="18991" x="6318250" y="2781300"/>
          <p14:tracePt t="18998" x="6472238" y="2790825"/>
          <p14:tracePt t="19006" x="6600825" y="2817813"/>
          <p14:tracePt t="19014" x="6710363" y="2844800"/>
          <p14:tracePt t="19022" x="6846888" y="2890838"/>
          <p14:tracePt t="19030" x="6973888" y="2917825"/>
          <p14:tracePt t="19038" x="7073900" y="2963863"/>
          <p14:tracePt t="19046" x="7183438" y="3009900"/>
          <p14:tracePt t="19055" x="7283450" y="3046413"/>
          <p14:tracePt t="19062" x="7392988" y="3063875"/>
          <p14:tracePt t="19071" x="7512050" y="3100388"/>
          <p14:tracePt t="19080" x="7658100" y="3146425"/>
          <p14:tracePt t="19093" x="7831138" y="3192463"/>
          <p14:tracePt t="19096" x="7994650" y="3228975"/>
          <p14:tracePt t="19107" x="8140700" y="3255963"/>
          <p14:tracePt t="19112" x="8305800" y="3273425"/>
          <p14:tracePt t="19122" x="8469313" y="3282950"/>
          <p14:tracePt t="19127" x="8678863" y="3328988"/>
          <p14:tracePt t="19137" x="8878888" y="3346450"/>
          <p14:tracePt t="19142" x="9090025" y="3382963"/>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Rectangle 2"/>
          <p:cNvSpPr>
            <a:spLocks noGrp="1" noChangeArrowheads="1"/>
          </p:cNvSpPr>
          <p:nvPr>
            <p:ph type="title"/>
          </p:nvPr>
        </p:nvSpPr>
        <p:spPr/>
        <p:txBody>
          <a:bodyPr/>
          <a:lstStyle/>
          <a:p>
            <a:r>
              <a:rPr lang="en-US" altLang="ja-JP" sz="3800" dirty="0"/>
              <a:t>Intel (Altera) Stratix II</a:t>
            </a:r>
          </a:p>
        </p:txBody>
      </p:sp>
      <p:grpSp>
        <p:nvGrpSpPr>
          <p:cNvPr id="723971" name="Group 3"/>
          <p:cNvGrpSpPr>
            <a:grpSpLocks/>
          </p:cNvGrpSpPr>
          <p:nvPr/>
        </p:nvGrpSpPr>
        <p:grpSpPr bwMode="auto">
          <a:xfrm>
            <a:off x="-36513" y="1358900"/>
            <a:ext cx="9077326" cy="4733925"/>
            <a:chOff x="136" y="754"/>
            <a:chExt cx="6194" cy="3211"/>
          </a:xfrm>
        </p:grpSpPr>
        <p:sp>
          <p:nvSpPr>
            <p:cNvPr id="723972" name="Rectangle 4"/>
            <p:cNvSpPr>
              <a:spLocks noChangeArrowheads="1"/>
            </p:cNvSpPr>
            <p:nvPr/>
          </p:nvSpPr>
          <p:spPr bwMode="auto">
            <a:xfrm>
              <a:off x="1260" y="890"/>
              <a:ext cx="2767" cy="2812"/>
            </a:xfrm>
            <a:prstGeom prst="rect">
              <a:avLst/>
            </a:prstGeom>
            <a:solidFill>
              <a:srgbClr val="66FF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3973" name="Line 5"/>
            <p:cNvSpPr>
              <a:spLocks noChangeShapeType="1"/>
            </p:cNvSpPr>
            <p:nvPr/>
          </p:nvSpPr>
          <p:spPr bwMode="auto">
            <a:xfrm>
              <a:off x="1260" y="233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3974" name="Rectangle 6"/>
            <p:cNvSpPr>
              <a:spLocks noChangeArrowheads="1"/>
            </p:cNvSpPr>
            <p:nvPr/>
          </p:nvSpPr>
          <p:spPr bwMode="auto">
            <a:xfrm>
              <a:off x="1033" y="754"/>
              <a:ext cx="3222" cy="3175"/>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3975" name="Line 7"/>
            <p:cNvSpPr>
              <a:spLocks noChangeShapeType="1"/>
            </p:cNvSpPr>
            <p:nvPr/>
          </p:nvSpPr>
          <p:spPr bwMode="auto">
            <a:xfrm>
              <a:off x="1396" y="890"/>
              <a:ext cx="0" cy="2812"/>
            </a:xfrm>
            <a:prstGeom prst="line">
              <a:avLst/>
            </a:prstGeom>
            <a:noFill/>
            <a:ln w="5715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3976" name="Line 8"/>
            <p:cNvSpPr>
              <a:spLocks noChangeShapeType="1"/>
            </p:cNvSpPr>
            <p:nvPr/>
          </p:nvSpPr>
          <p:spPr bwMode="auto">
            <a:xfrm>
              <a:off x="1578" y="890"/>
              <a:ext cx="0" cy="281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3977" name="Line 9"/>
            <p:cNvSpPr>
              <a:spLocks noChangeShapeType="1"/>
            </p:cNvSpPr>
            <p:nvPr/>
          </p:nvSpPr>
          <p:spPr bwMode="auto">
            <a:xfrm>
              <a:off x="1714" y="890"/>
              <a:ext cx="0" cy="2812"/>
            </a:xfrm>
            <a:prstGeom prst="line">
              <a:avLst/>
            </a:prstGeom>
            <a:noFill/>
            <a:ln w="762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3978" name="Line 10"/>
            <p:cNvSpPr>
              <a:spLocks noChangeShapeType="1"/>
            </p:cNvSpPr>
            <p:nvPr/>
          </p:nvSpPr>
          <p:spPr bwMode="auto">
            <a:xfrm>
              <a:off x="1986" y="890"/>
              <a:ext cx="0" cy="2812"/>
            </a:xfrm>
            <a:prstGeom prst="line">
              <a:avLst/>
            </a:prstGeom>
            <a:noFill/>
            <a:ln w="5715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3979" name="Line 11"/>
            <p:cNvSpPr>
              <a:spLocks noChangeShapeType="1"/>
            </p:cNvSpPr>
            <p:nvPr/>
          </p:nvSpPr>
          <p:spPr bwMode="auto">
            <a:xfrm>
              <a:off x="2167" y="890"/>
              <a:ext cx="0" cy="2812"/>
            </a:xfrm>
            <a:prstGeom prst="line">
              <a:avLst/>
            </a:prstGeom>
            <a:noFill/>
            <a:ln w="5715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3980" name="Line 12"/>
            <p:cNvSpPr>
              <a:spLocks noChangeShapeType="1"/>
            </p:cNvSpPr>
            <p:nvPr/>
          </p:nvSpPr>
          <p:spPr bwMode="auto">
            <a:xfrm>
              <a:off x="2393" y="890"/>
              <a:ext cx="0" cy="2812"/>
            </a:xfrm>
            <a:prstGeom prst="line">
              <a:avLst/>
            </a:prstGeom>
            <a:noFill/>
            <a:ln w="5715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3981" name="Line 13"/>
            <p:cNvSpPr>
              <a:spLocks noChangeShapeType="1"/>
            </p:cNvSpPr>
            <p:nvPr/>
          </p:nvSpPr>
          <p:spPr bwMode="auto">
            <a:xfrm flipH="1">
              <a:off x="2621" y="890"/>
              <a:ext cx="0" cy="2812"/>
            </a:xfrm>
            <a:prstGeom prst="line">
              <a:avLst/>
            </a:prstGeom>
            <a:noFill/>
            <a:ln w="762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3982" name="Line 14"/>
            <p:cNvSpPr>
              <a:spLocks noChangeShapeType="1"/>
            </p:cNvSpPr>
            <p:nvPr/>
          </p:nvSpPr>
          <p:spPr bwMode="auto">
            <a:xfrm>
              <a:off x="2848" y="890"/>
              <a:ext cx="0" cy="2812"/>
            </a:xfrm>
            <a:prstGeom prst="line">
              <a:avLst/>
            </a:prstGeom>
            <a:noFill/>
            <a:ln w="5715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3983" name="Line 15"/>
            <p:cNvSpPr>
              <a:spLocks noChangeShapeType="1"/>
            </p:cNvSpPr>
            <p:nvPr/>
          </p:nvSpPr>
          <p:spPr bwMode="auto">
            <a:xfrm>
              <a:off x="3029" y="890"/>
              <a:ext cx="0" cy="2812"/>
            </a:xfrm>
            <a:prstGeom prst="line">
              <a:avLst/>
            </a:prstGeom>
            <a:noFill/>
            <a:ln w="5715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3984" name="Line 16"/>
            <p:cNvSpPr>
              <a:spLocks noChangeShapeType="1"/>
            </p:cNvSpPr>
            <p:nvPr/>
          </p:nvSpPr>
          <p:spPr bwMode="auto">
            <a:xfrm>
              <a:off x="3211" y="890"/>
              <a:ext cx="0" cy="2812"/>
            </a:xfrm>
            <a:prstGeom prst="line">
              <a:avLst/>
            </a:prstGeom>
            <a:noFill/>
            <a:ln w="5715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3985" name="Line 17"/>
            <p:cNvSpPr>
              <a:spLocks noChangeShapeType="1"/>
            </p:cNvSpPr>
            <p:nvPr/>
          </p:nvSpPr>
          <p:spPr bwMode="auto">
            <a:xfrm>
              <a:off x="3483" y="890"/>
              <a:ext cx="0" cy="2812"/>
            </a:xfrm>
            <a:prstGeom prst="line">
              <a:avLst/>
            </a:prstGeom>
            <a:noFill/>
            <a:ln w="762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3986" name="Line 18"/>
            <p:cNvSpPr>
              <a:spLocks noChangeShapeType="1"/>
            </p:cNvSpPr>
            <p:nvPr/>
          </p:nvSpPr>
          <p:spPr bwMode="auto">
            <a:xfrm>
              <a:off x="3664" y="890"/>
              <a:ext cx="0" cy="281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3987" name="Line 19"/>
            <p:cNvSpPr>
              <a:spLocks noChangeShapeType="1"/>
            </p:cNvSpPr>
            <p:nvPr/>
          </p:nvSpPr>
          <p:spPr bwMode="auto">
            <a:xfrm>
              <a:off x="3891" y="890"/>
              <a:ext cx="0" cy="2812"/>
            </a:xfrm>
            <a:prstGeom prst="line">
              <a:avLst/>
            </a:prstGeom>
            <a:noFill/>
            <a:ln w="5715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3988" name="Rectangle 20"/>
            <p:cNvSpPr>
              <a:spLocks noChangeArrowheads="1"/>
            </p:cNvSpPr>
            <p:nvPr/>
          </p:nvSpPr>
          <p:spPr bwMode="auto">
            <a:xfrm>
              <a:off x="1033" y="2160"/>
              <a:ext cx="227" cy="91"/>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3989" name="Rectangle 21"/>
            <p:cNvSpPr>
              <a:spLocks noChangeArrowheads="1"/>
            </p:cNvSpPr>
            <p:nvPr/>
          </p:nvSpPr>
          <p:spPr bwMode="auto">
            <a:xfrm>
              <a:off x="1033" y="2296"/>
              <a:ext cx="227" cy="91"/>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3990" name="Rectangle 22"/>
            <p:cNvSpPr>
              <a:spLocks noChangeArrowheads="1"/>
            </p:cNvSpPr>
            <p:nvPr/>
          </p:nvSpPr>
          <p:spPr bwMode="auto">
            <a:xfrm>
              <a:off x="4027" y="2160"/>
              <a:ext cx="227" cy="91"/>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3991" name="Rectangle 23"/>
            <p:cNvSpPr>
              <a:spLocks noChangeArrowheads="1"/>
            </p:cNvSpPr>
            <p:nvPr/>
          </p:nvSpPr>
          <p:spPr bwMode="auto">
            <a:xfrm>
              <a:off x="4027" y="2296"/>
              <a:ext cx="227" cy="91"/>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3992" name="Line 24"/>
            <p:cNvSpPr>
              <a:spLocks noChangeShapeType="1"/>
            </p:cNvSpPr>
            <p:nvPr/>
          </p:nvSpPr>
          <p:spPr bwMode="auto">
            <a:xfrm>
              <a:off x="1260" y="98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3993" name="Line 25"/>
            <p:cNvSpPr>
              <a:spLocks noChangeShapeType="1"/>
            </p:cNvSpPr>
            <p:nvPr/>
          </p:nvSpPr>
          <p:spPr bwMode="auto">
            <a:xfrm>
              <a:off x="1260" y="107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3994" name="Line 26"/>
            <p:cNvSpPr>
              <a:spLocks noChangeShapeType="1"/>
            </p:cNvSpPr>
            <p:nvPr/>
          </p:nvSpPr>
          <p:spPr bwMode="auto">
            <a:xfrm>
              <a:off x="1260" y="116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3995" name="Line 27"/>
            <p:cNvSpPr>
              <a:spLocks noChangeShapeType="1"/>
            </p:cNvSpPr>
            <p:nvPr/>
          </p:nvSpPr>
          <p:spPr bwMode="auto">
            <a:xfrm>
              <a:off x="1260" y="125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3996" name="Line 28"/>
            <p:cNvSpPr>
              <a:spLocks noChangeShapeType="1"/>
            </p:cNvSpPr>
            <p:nvPr/>
          </p:nvSpPr>
          <p:spPr bwMode="auto">
            <a:xfrm>
              <a:off x="1260" y="134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3997" name="Line 29"/>
            <p:cNvSpPr>
              <a:spLocks noChangeShapeType="1"/>
            </p:cNvSpPr>
            <p:nvPr/>
          </p:nvSpPr>
          <p:spPr bwMode="auto">
            <a:xfrm>
              <a:off x="1260" y="143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3998" name="Line 30"/>
            <p:cNvSpPr>
              <a:spLocks noChangeShapeType="1"/>
            </p:cNvSpPr>
            <p:nvPr/>
          </p:nvSpPr>
          <p:spPr bwMode="auto">
            <a:xfrm>
              <a:off x="1260" y="152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3999" name="Line 31"/>
            <p:cNvSpPr>
              <a:spLocks noChangeShapeType="1"/>
            </p:cNvSpPr>
            <p:nvPr/>
          </p:nvSpPr>
          <p:spPr bwMode="auto">
            <a:xfrm>
              <a:off x="1260" y="161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4000" name="Line 32"/>
            <p:cNvSpPr>
              <a:spLocks noChangeShapeType="1"/>
            </p:cNvSpPr>
            <p:nvPr/>
          </p:nvSpPr>
          <p:spPr bwMode="auto">
            <a:xfrm>
              <a:off x="1260" y="170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4001" name="Line 33"/>
            <p:cNvSpPr>
              <a:spLocks noChangeShapeType="1"/>
            </p:cNvSpPr>
            <p:nvPr/>
          </p:nvSpPr>
          <p:spPr bwMode="auto">
            <a:xfrm>
              <a:off x="1260" y="179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4002" name="Line 34"/>
            <p:cNvSpPr>
              <a:spLocks noChangeShapeType="1"/>
            </p:cNvSpPr>
            <p:nvPr/>
          </p:nvSpPr>
          <p:spPr bwMode="auto">
            <a:xfrm>
              <a:off x="1260" y="188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4003" name="Line 35"/>
            <p:cNvSpPr>
              <a:spLocks noChangeShapeType="1"/>
            </p:cNvSpPr>
            <p:nvPr/>
          </p:nvSpPr>
          <p:spPr bwMode="auto">
            <a:xfrm>
              <a:off x="1260" y="197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4004" name="Line 36"/>
            <p:cNvSpPr>
              <a:spLocks noChangeShapeType="1"/>
            </p:cNvSpPr>
            <p:nvPr/>
          </p:nvSpPr>
          <p:spPr bwMode="auto">
            <a:xfrm>
              <a:off x="1260" y="206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4005" name="Line 37"/>
            <p:cNvSpPr>
              <a:spLocks noChangeShapeType="1"/>
            </p:cNvSpPr>
            <p:nvPr/>
          </p:nvSpPr>
          <p:spPr bwMode="auto">
            <a:xfrm>
              <a:off x="1260" y="215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4006" name="Line 38"/>
            <p:cNvSpPr>
              <a:spLocks noChangeShapeType="1"/>
            </p:cNvSpPr>
            <p:nvPr/>
          </p:nvSpPr>
          <p:spPr bwMode="auto">
            <a:xfrm>
              <a:off x="1260" y="224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4007" name="Line 39"/>
            <p:cNvSpPr>
              <a:spLocks noChangeShapeType="1"/>
            </p:cNvSpPr>
            <p:nvPr/>
          </p:nvSpPr>
          <p:spPr bwMode="auto">
            <a:xfrm>
              <a:off x="1260" y="242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4008" name="Line 40"/>
            <p:cNvSpPr>
              <a:spLocks noChangeShapeType="1"/>
            </p:cNvSpPr>
            <p:nvPr/>
          </p:nvSpPr>
          <p:spPr bwMode="auto">
            <a:xfrm>
              <a:off x="1260" y="251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4009" name="Line 41"/>
            <p:cNvSpPr>
              <a:spLocks noChangeShapeType="1"/>
            </p:cNvSpPr>
            <p:nvPr/>
          </p:nvSpPr>
          <p:spPr bwMode="auto">
            <a:xfrm>
              <a:off x="1260" y="260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4010" name="Line 42"/>
            <p:cNvSpPr>
              <a:spLocks noChangeShapeType="1"/>
            </p:cNvSpPr>
            <p:nvPr/>
          </p:nvSpPr>
          <p:spPr bwMode="auto">
            <a:xfrm>
              <a:off x="1260" y="2704"/>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4011" name="Line 43"/>
            <p:cNvSpPr>
              <a:spLocks noChangeShapeType="1"/>
            </p:cNvSpPr>
            <p:nvPr/>
          </p:nvSpPr>
          <p:spPr bwMode="auto">
            <a:xfrm>
              <a:off x="1260" y="278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4012" name="Line 44"/>
            <p:cNvSpPr>
              <a:spLocks noChangeShapeType="1"/>
            </p:cNvSpPr>
            <p:nvPr/>
          </p:nvSpPr>
          <p:spPr bwMode="auto">
            <a:xfrm>
              <a:off x="1260" y="287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4013" name="Line 45"/>
            <p:cNvSpPr>
              <a:spLocks noChangeShapeType="1"/>
            </p:cNvSpPr>
            <p:nvPr/>
          </p:nvSpPr>
          <p:spPr bwMode="auto">
            <a:xfrm>
              <a:off x="1260" y="296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4014" name="Line 46"/>
            <p:cNvSpPr>
              <a:spLocks noChangeShapeType="1"/>
            </p:cNvSpPr>
            <p:nvPr/>
          </p:nvSpPr>
          <p:spPr bwMode="auto">
            <a:xfrm>
              <a:off x="1260" y="305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4015" name="Line 47"/>
            <p:cNvSpPr>
              <a:spLocks noChangeShapeType="1"/>
            </p:cNvSpPr>
            <p:nvPr/>
          </p:nvSpPr>
          <p:spPr bwMode="auto">
            <a:xfrm>
              <a:off x="1260" y="314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4016" name="Line 48"/>
            <p:cNvSpPr>
              <a:spLocks noChangeShapeType="1"/>
            </p:cNvSpPr>
            <p:nvPr/>
          </p:nvSpPr>
          <p:spPr bwMode="auto">
            <a:xfrm>
              <a:off x="1260" y="323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4017" name="Line 49"/>
            <p:cNvSpPr>
              <a:spLocks noChangeShapeType="1"/>
            </p:cNvSpPr>
            <p:nvPr/>
          </p:nvSpPr>
          <p:spPr bwMode="auto">
            <a:xfrm>
              <a:off x="1260" y="332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4018" name="Line 50"/>
            <p:cNvSpPr>
              <a:spLocks noChangeShapeType="1"/>
            </p:cNvSpPr>
            <p:nvPr/>
          </p:nvSpPr>
          <p:spPr bwMode="auto">
            <a:xfrm>
              <a:off x="1260" y="341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4019" name="Line 51"/>
            <p:cNvSpPr>
              <a:spLocks noChangeShapeType="1"/>
            </p:cNvSpPr>
            <p:nvPr/>
          </p:nvSpPr>
          <p:spPr bwMode="auto">
            <a:xfrm>
              <a:off x="1260" y="350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4020" name="Line 52"/>
            <p:cNvSpPr>
              <a:spLocks noChangeShapeType="1"/>
            </p:cNvSpPr>
            <p:nvPr/>
          </p:nvSpPr>
          <p:spPr bwMode="auto">
            <a:xfrm>
              <a:off x="1260" y="359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4021" name="Line 53"/>
            <p:cNvSpPr>
              <a:spLocks noChangeShapeType="1"/>
            </p:cNvSpPr>
            <p:nvPr/>
          </p:nvSpPr>
          <p:spPr bwMode="auto">
            <a:xfrm>
              <a:off x="1260" y="368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4022" name="Rectangle 54"/>
            <p:cNvSpPr>
              <a:spLocks noChangeArrowheads="1"/>
            </p:cNvSpPr>
            <p:nvPr/>
          </p:nvSpPr>
          <p:spPr bwMode="auto">
            <a:xfrm>
              <a:off x="1895" y="2296"/>
              <a:ext cx="363" cy="680"/>
            </a:xfrm>
            <a:prstGeom prst="rect">
              <a:avLst/>
            </a:prstGeom>
            <a:solidFill>
              <a:srgbClr val="FFD72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4023" name="Rectangle 55"/>
            <p:cNvSpPr>
              <a:spLocks noChangeArrowheads="1"/>
            </p:cNvSpPr>
            <p:nvPr/>
          </p:nvSpPr>
          <p:spPr bwMode="auto">
            <a:xfrm>
              <a:off x="2939" y="2296"/>
              <a:ext cx="363" cy="680"/>
            </a:xfrm>
            <a:prstGeom prst="rect">
              <a:avLst/>
            </a:prstGeom>
            <a:solidFill>
              <a:srgbClr val="FFD72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4024" name="Text Box 56"/>
            <p:cNvSpPr txBox="1">
              <a:spLocks noChangeArrowheads="1"/>
            </p:cNvSpPr>
            <p:nvPr/>
          </p:nvSpPr>
          <p:spPr bwMode="auto">
            <a:xfrm>
              <a:off x="4468" y="1764"/>
              <a:ext cx="923" cy="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en-US" altLang="ja-JP" b="1"/>
                <a:t>Mega RAM</a:t>
              </a:r>
            </a:p>
            <a:p>
              <a:pPr eaLnBrk="0" hangingPunct="0"/>
              <a:r>
                <a:rPr kumimoji="0" lang="en-US" altLang="ja-JP" b="1"/>
                <a:t>Blocks</a:t>
              </a:r>
            </a:p>
          </p:txBody>
        </p:sp>
        <p:sp>
          <p:nvSpPr>
            <p:cNvPr id="724025" name="Text Box 57"/>
            <p:cNvSpPr txBox="1">
              <a:spLocks noChangeArrowheads="1"/>
            </p:cNvSpPr>
            <p:nvPr/>
          </p:nvSpPr>
          <p:spPr bwMode="auto">
            <a:xfrm>
              <a:off x="4435" y="2391"/>
              <a:ext cx="854" cy="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en-US" altLang="ja-JP" b="1"/>
                <a:t>M4K RAM</a:t>
              </a:r>
            </a:p>
            <a:p>
              <a:pPr eaLnBrk="0" hangingPunct="0"/>
              <a:r>
                <a:rPr kumimoji="0" lang="en-US" altLang="ja-JP" b="1"/>
                <a:t>Blocks</a:t>
              </a:r>
            </a:p>
          </p:txBody>
        </p:sp>
        <p:sp>
          <p:nvSpPr>
            <p:cNvPr id="724026" name="Text Box 58"/>
            <p:cNvSpPr txBox="1">
              <a:spLocks noChangeArrowheads="1"/>
            </p:cNvSpPr>
            <p:nvPr/>
          </p:nvSpPr>
          <p:spPr bwMode="auto">
            <a:xfrm>
              <a:off x="136" y="3116"/>
              <a:ext cx="914" cy="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en-US" altLang="ja-JP" b="1"/>
                <a:t>M512 RAM</a:t>
              </a:r>
            </a:p>
            <a:p>
              <a:pPr eaLnBrk="0" hangingPunct="0"/>
              <a:r>
                <a:rPr kumimoji="0" lang="en-US" altLang="ja-JP" b="1"/>
                <a:t>Blocks</a:t>
              </a:r>
            </a:p>
          </p:txBody>
        </p:sp>
        <p:sp>
          <p:nvSpPr>
            <p:cNvPr id="724027" name="Text Box 59"/>
            <p:cNvSpPr txBox="1">
              <a:spLocks noChangeArrowheads="1"/>
            </p:cNvSpPr>
            <p:nvPr/>
          </p:nvSpPr>
          <p:spPr bwMode="auto">
            <a:xfrm>
              <a:off x="308" y="2070"/>
              <a:ext cx="421" cy="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en-US" altLang="ja-JP" b="1"/>
                <a:t>PLL</a:t>
              </a:r>
            </a:p>
          </p:txBody>
        </p:sp>
        <p:sp>
          <p:nvSpPr>
            <p:cNvPr id="724028" name="Text Box 60"/>
            <p:cNvSpPr txBox="1">
              <a:spLocks noChangeArrowheads="1"/>
            </p:cNvSpPr>
            <p:nvPr/>
          </p:nvSpPr>
          <p:spPr bwMode="auto">
            <a:xfrm>
              <a:off x="4435" y="1207"/>
              <a:ext cx="1062" cy="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en-US" altLang="ja-JP" b="1"/>
                <a:t>DSP</a:t>
              </a:r>
              <a:r>
                <a:rPr kumimoji="0" lang="ja-JP" altLang="en-US" b="1"/>
                <a:t>　</a:t>
              </a:r>
              <a:r>
                <a:rPr kumimoji="0" lang="en-US" altLang="ja-JP" b="1"/>
                <a:t>Blocks</a:t>
              </a:r>
            </a:p>
          </p:txBody>
        </p:sp>
        <p:sp>
          <p:nvSpPr>
            <p:cNvPr id="724029" name="Line 61"/>
            <p:cNvSpPr>
              <a:spLocks noChangeShapeType="1"/>
            </p:cNvSpPr>
            <p:nvPr/>
          </p:nvSpPr>
          <p:spPr bwMode="auto">
            <a:xfrm flipH="1" flipV="1">
              <a:off x="3483" y="2614"/>
              <a:ext cx="907" cy="9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4030" name="Line 62"/>
            <p:cNvSpPr>
              <a:spLocks noChangeShapeType="1"/>
            </p:cNvSpPr>
            <p:nvPr/>
          </p:nvSpPr>
          <p:spPr bwMode="auto">
            <a:xfrm flipH="1">
              <a:off x="3165" y="1933"/>
              <a:ext cx="1270" cy="59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4031" name="Line 63"/>
            <p:cNvSpPr>
              <a:spLocks noChangeShapeType="1"/>
            </p:cNvSpPr>
            <p:nvPr/>
          </p:nvSpPr>
          <p:spPr bwMode="auto">
            <a:xfrm flipH="1">
              <a:off x="3664" y="1298"/>
              <a:ext cx="771" cy="2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4032" name="Line 64"/>
            <p:cNvSpPr>
              <a:spLocks noChangeShapeType="1"/>
            </p:cNvSpPr>
            <p:nvPr/>
          </p:nvSpPr>
          <p:spPr bwMode="auto">
            <a:xfrm flipV="1">
              <a:off x="852" y="2976"/>
              <a:ext cx="544" cy="1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4033" name="Line 65"/>
            <p:cNvSpPr>
              <a:spLocks noChangeShapeType="1"/>
            </p:cNvSpPr>
            <p:nvPr/>
          </p:nvSpPr>
          <p:spPr bwMode="auto">
            <a:xfrm>
              <a:off x="761" y="2160"/>
              <a:ext cx="272" cy="4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4034" name="Text Box 66"/>
            <p:cNvSpPr txBox="1">
              <a:spLocks noChangeArrowheads="1"/>
            </p:cNvSpPr>
            <p:nvPr/>
          </p:nvSpPr>
          <p:spPr bwMode="auto">
            <a:xfrm>
              <a:off x="4344" y="3035"/>
              <a:ext cx="1859"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en-US" altLang="ja-JP" b="1" dirty="0"/>
                <a:t>LAB</a:t>
              </a:r>
              <a:r>
                <a:rPr kumimoji="0" lang="ja-JP" altLang="en-US" b="1" dirty="0"/>
                <a:t>：</a:t>
              </a:r>
              <a:r>
                <a:rPr kumimoji="0" lang="en-US" altLang="ja-JP" b="1" dirty="0"/>
                <a:t>Logic Array Block</a:t>
              </a:r>
            </a:p>
            <a:p>
              <a:pPr eaLnBrk="0" hangingPunct="0"/>
              <a:r>
                <a:rPr kumimoji="0" lang="en-US" altLang="ja-JP" b="1" dirty="0"/>
                <a:t>consisted of 10 LE (</a:t>
              </a:r>
            </a:p>
            <a:p>
              <a:pPr eaLnBrk="0" hangingPunct="0"/>
              <a:r>
                <a:rPr kumimoji="0" lang="en-US" altLang="ja-JP" b="1" dirty="0"/>
                <a:t>4-input LUT and F.F.)</a:t>
              </a:r>
            </a:p>
          </p:txBody>
        </p:sp>
        <p:sp>
          <p:nvSpPr>
            <p:cNvPr id="724035" name="Line 67"/>
            <p:cNvSpPr>
              <a:spLocks noChangeShapeType="1"/>
            </p:cNvSpPr>
            <p:nvPr/>
          </p:nvSpPr>
          <p:spPr bwMode="auto">
            <a:xfrm flipH="1" flipV="1">
              <a:off x="3755" y="3067"/>
              <a:ext cx="590" cy="9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4036" name="Text Box 68"/>
            <p:cNvSpPr txBox="1">
              <a:spLocks noChangeArrowheads="1"/>
            </p:cNvSpPr>
            <p:nvPr/>
          </p:nvSpPr>
          <p:spPr bwMode="auto">
            <a:xfrm>
              <a:off x="4332" y="3716"/>
              <a:ext cx="1998" cy="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en-US" altLang="ja-JP" b="1"/>
                <a:t>Hierarchical Interconnect</a:t>
              </a:r>
            </a:p>
          </p:txBody>
        </p:sp>
      </p:grpSp>
      <p:pic>
        <p:nvPicPr>
          <p:cNvPr id="2" name="オーディオ 1">
            <a:hlinkClick r:id="" action="ppaction://media"/>
            <a:extLst>
              <a:ext uri="{FF2B5EF4-FFF2-40B4-BE49-F238E27FC236}">
                <a16:creationId xmlns:a16="http://schemas.microsoft.com/office/drawing/2014/main" id="{2E8E3431-7B60-4C33-8D40-4785ACDBCC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356"/>
    </mc:Choice>
    <mc:Fallback>
      <p:transition spd="slow" advTm="30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20" x="9061450" y="3228975"/>
          <p14:tracePt t="628" x="8980488" y="3200400"/>
          <p14:tracePt t="636" x="8924925" y="3192463"/>
          <p14:tracePt t="643" x="8861425" y="3182938"/>
          <p14:tracePt t="652" x="8788400" y="3163888"/>
          <p14:tracePt t="660" x="8742363" y="3146425"/>
          <p14:tracePt t="667" x="8688388" y="3127375"/>
          <p14:tracePt t="676" x="8624888" y="3109913"/>
          <p14:tracePt t="684" x="8596313" y="3109913"/>
          <p14:tracePt t="691" x="8559800" y="3082925"/>
          <p14:tracePt t="702" x="8532813" y="3073400"/>
          <p14:tracePt t="707" x="8488363" y="3063875"/>
          <p14:tracePt t="715" x="8469313" y="3054350"/>
          <p14:tracePt t="723" x="8415338" y="3036888"/>
          <p14:tracePt t="731" x="8396288" y="3027363"/>
          <p14:tracePt t="739" x="8369300" y="3000375"/>
          <p14:tracePt t="748" x="8332788" y="2982913"/>
          <p14:tracePt t="756" x="8313738" y="2963863"/>
          <p14:tracePt t="763" x="8250238" y="2917825"/>
          <p14:tracePt t="773" x="8232775" y="2909888"/>
          <p14:tracePt t="779" x="8186738" y="2873375"/>
          <p14:tracePt t="788" x="8159750" y="2836863"/>
          <p14:tracePt t="795" x="8140700" y="2808288"/>
          <p14:tracePt t="804" x="8096250" y="2771775"/>
          <p14:tracePt t="811" x="8050213" y="2744788"/>
          <p14:tracePt t="819" x="8013700" y="2690813"/>
          <p14:tracePt t="828" x="7940675" y="2625725"/>
          <p14:tracePt t="836" x="7921625" y="2608263"/>
          <p14:tracePt t="843" x="7904163" y="2589213"/>
          <p14:tracePt t="852" x="7877175" y="2554288"/>
          <p14:tracePt t="861" x="7840663" y="2525713"/>
          <p14:tracePt t="871" x="7813675" y="2498725"/>
          <p14:tracePt t="877" x="7777163" y="2471738"/>
          <p14:tracePt t="888" x="7758113" y="2462213"/>
          <p14:tracePt t="893" x="7740650" y="2452688"/>
          <p14:tracePt t="905" x="7721600" y="2435225"/>
          <p14:tracePt t="923" x="7712075" y="2425700"/>
          <p14:tracePt t="958" x="7712075" y="2416175"/>
          <p14:tracePt t="965" x="7712075" y="2398713"/>
          <p14:tracePt t="972" x="7712075" y="2389188"/>
          <p14:tracePt t="988" x="7712075" y="2352675"/>
          <p14:tracePt t="996" x="7712075" y="2335213"/>
          <p14:tracePt t="1004" x="7712075" y="2306638"/>
          <p14:tracePt t="1012" x="7712075" y="2262188"/>
          <p14:tracePt t="1020" x="7712075" y="2233613"/>
          <p14:tracePt t="1028" x="7712075" y="2189163"/>
          <p14:tracePt t="1036" x="7712075" y="2152650"/>
          <p14:tracePt t="1043" x="7712075" y="2143125"/>
          <p14:tracePt t="1051" x="7712075" y="2106613"/>
          <p14:tracePt t="1059" x="7712075" y="2089150"/>
          <p14:tracePt t="1070" x="7712075" y="2060575"/>
          <p14:tracePt t="1076" x="7712075" y="2043113"/>
          <p14:tracePt t="1088" x="7721600" y="2024063"/>
          <p14:tracePt t="1093" x="7731125" y="2016125"/>
          <p14:tracePt t="1104" x="7731125" y="2006600"/>
          <p14:tracePt t="1109" x="7740650" y="1997075"/>
          <p14:tracePt t="1135" x="7748588" y="1987550"/>
          <p14:tracePt t="1213" x="7748588" y="1979613"/>
          <p14:tracePt t="1229" x="7748588" y="1970088"/>
          <p14:tracePt t="1245" x="7758113" y="1960563"/>
          <p14:tracePt t="1494" x="7767638" y="1951038"/>
          <p14:tracePt t="1502" x="7767638" y="1943100"/>
          <p14:tracePt t="1509" x="7777163" y="1933575"/>
          <p14:tracePt t="1525" x="7785100" y="1933575"/>
          <p14:tracePt t="1533" x="7794625" y="1924050"/>
          <p14:tracePt t="1541" x="7804150" y="1914525"/>
          <p14:tracePt t="1556" x="7813675" y="1897063"/>
          <p14:tracePt t="1565" x="7821613" y="1887538"/>
          <p14:tracePt t="1604" x="7821613" y="1878013"/>
          <p14:tracePt t="1644" x="7821613" y="1870075"/>
          <p14:tracePt t="1668" x="7821613" y="1860550"/>
          <p14:tracePt t="1684" x="7821613" y="1851025"/>
          <p14:tracePt t="1701" x="7831138" y="1841500"/>
          <p14:tracePt t="1854" x="7821613" y="1851025"/>
          <p14:tracePt t="1901" x="7813675" y="1851025"/>
          <p14:tracePt t="1907" x="7813675" y="1833563"/>
          <p14:tracePt t="1916" x="7813675" y="1824038"/>
          <p14:tracePt t="1924" x="7813675" y="1814513"/>
          <p14:tracePt t="1940" x="7813675" y="1804988"/>
          <p14:tracePt t="2373" x="7804150" y="1804988"/>
          <p14:tracePt t="2381" x="7794625" y="1804988"/>
          <p14:tracePt t="2397" x="7785100" y="1804988"/>
          <p14:tracePt t="2421" x="7785100" y="1814513"/>
          <p14:tracePt t="2437" x="7777163" y="1814513"/>
          <p14:tracePt t="2446" x="7758113" y="1824038"/>
          <p14:tracePt t="2452" x="7731125" y="1833563"/>
          <p14:tracePt t="2460" x="7721600" y="1833563"/>
          <p14:tracePt t="2468" x="7685088" y="1851025"/>
          <p14:tracePt t="2476" x="7658100" y="1860550"/>
          <p14:tracePt t="2484" x="7621588" y="1870075"/>
          <p14:tracePt t="2492" x="7594600" y="1870075"/>
          <p14:tracePt t="2501" x="7531100" y="1887538"/>
          <p14:tracePt t="2508" x="7439025" y="1897063"/>
          <p14:tracePt t="2517" x="7385050" y="1906588"/>
          <p14:tracePt t="2524" x="7302500" y="1924050"/>
          <p14:tracePt t="2532" x="7248525" y="1933575"/>
          <p14:tracePt t="2540" x="7156450" y="1933575"/>
          <p14:tracePt t="2547" x="7119938" y="1933575"/>
          <p14:tracePt t="2556" x="7065963" y="1943100"/>
          <p14:tracePt t="2564" x="7037388" y="1970088"/>
          <p14:tracePt t="2572" x="7019925" y="1970088"/>
          <p14:tracePt t="2580" x="6983413" y="1970088"/>
          <p14:tracePt t="2588" x="6973888" y="1979613"/>
          <p14:tracePt t="2596" x="6956425" y="1979613"/>
          <p14:tracePt t="2604" x="6946900" y="1979613"/>
          <p14:tracePt t="2612" x="6937375" y="1979613"/>
          <p14:tracePt t="2628" x="6929438" y="1987550"/>
          <p14:tracePt t="2743" x="6910388" y="1987550"/>
          <p14:tracePt t="2748" x="6910388" y="1997075"/>
          <p14:tracePt t="2755" x="6900863" y="2006600"/>
          <p14:tracePt t="2771" x="6892925" y="2016125"/>
          <p14:tracePt t="2813" x="6883400" y="2024063"/>
          <p14:tracePt t="2941" x="6892925" y="2024063"/>
          <p14:tracePt t="2947" x="6900863" y="2024063"/>
          <p14:tracePt t="2955" x="6919913" y="2024063"/>
          <p14:tracePt t="2971" x="6946900" y="2024063"/>
          <p14:tracePt t="2979" x="6956425" y="2024063"/>
          <p14:tracePt t="3003" x="6983413" y="2024063"/>
          <p14:tracePt t="3028" x="6992938" y="2024063"/>
          <p14:tracePt t="3061" x="7000875" y="2024063"/>
          <p14:tracePt t="3077" x="7010400" y="2033588"/>
          <p14:tracePt t="3214" x="7010400" y="2043113"/>
          <p14:tracePt t="3229" x="7000875" y="2052638"/>
          <p14:tracePt t="3237" x="6992938" y="2052638"/>
          <p14:tracePt t="3244" x="6983413" y="2060575"/>
          <p14:tracePt t="3260" x="6973888" y="2070100"/>
          <p14:tracePt t="3268" x="6964363" y="2070100"/>
          <p14:tracePt t="3275" x="6946900" y="2079625"/>
          <p14:tracePt t="3292" x="6937375" y="2089150"/>
          <p14:tracePt t="3308" x="6929438" y="2097088"/>
          <p14:tracePt t="3552" x="6919913" y="2097088"/>
          <p14:tracePt t="3558" x="6910388" y="2106613"/>
          <p14:tracePt t="3566" x="6910388" y="2116138"/>
          <p14:tracePt t="3573" x="6900863" y="2125663"/>
          <p14:tracePt t="3588" x="6900863" y="2133600"/>
          <p14:tracePt t="3606" x="6900863" y="2143125"/>
          <p14:tracePt t="3629" x="6900863" y="2152650"/>
          <p14:tracePt t="3637" x="6892925" y="2160588"/>
          <p14:tracePt t="3645" x="6892925" y="2170113"/>
          <p14:tracePt t="3659" x="6892925" y="2179638"/>
          <p14:tracePt t="3668" x="6892925" y="2197100"/>
          <p14:tracePt t="3675" x="6892925" y="2206625"/>
          <p14:tracePt t="3684" x="6883400" y="2216150"/>
          <p14:tracePt t="3692" x="6873875" y="2216150"/>
          <p14:tracePt t="3707" x="6864350" y="2233613"/>
          <p14:tracePt t="3718" x="6864350" y="2243138"/>
          <p14:tracePt t="3723" x="6864350" y="2252663"/>
          <p14:tracePt t="3731" x="6856413" y="2279650"/>
          <p14:tracePt t="3741" x="6846888" y="2298700"/>
          <p14:tracePt t="3747" x="6837363" y="2306638"/>
          <p14:tracePt t="3756" x="6827838" y="2335213"/>
          <p14:tracePt t="3764" x="6819900" y="2352675"/>
          <p14:tracePt t="3773" x="6810375" y="2371725"/>
          <p14:tracePt t="3779" x="6810375" y="2389188"/>
          <p14:tracePt t="3788" x="6810375" y="2416175"/>
          <p14:tracePt t="3796" x="6800850" y="2435225"/>
          <p14:tracePt t="3804" x="6783388" y="2462213"/>
          <p14:tracePt t="3812" x="6773863" y="2481263"/>
          <p14:tracePt t="3819" x="6764338" y="2517775"/>
          <p14:tracePt t="3828" x="6754813" y="2544763"/>
          <p14:tracePt t="3835" x="6754813" y="2562225"/>
          <p14:tracePt t="3844" x="6754813" y="2581275"/>
          <p14:tracePt t="3852" x="6754813" y="2589213"/>
          <p14:tracePt t="3859" x="6746875" y="2617788"/>
          <p14:tracePt t="3868" x="6737350" y="2617788"/>
          <p14:tracePt t="3875" x="6727825" y="2635250"/>
          <p14:tracePt t="3884" x="6727825" y="2654300"/>
          <p14:tracePt t="3892" x="6718300" y="2662238"/>
          <p14:tracePt t="3901" x="6718300" y="2671763"/>
          <p14:tracePt t="3908" x="6718300" y="2698750"/>
          <p14:tracePt t="3918" x="6710363" y="2708275"/>
          <p14:tracePt t="3923" x="6710363" y="2735263"/>
          <p14:tracePt t="3932" x="6691313" y="2754313"/>
          <p14:tracePt t="3940" x="6681788" y="2771775"/>
          <p14:tracePt t="3948" x="6673850" y="2800350"/>
          <p14:tracePt t="3956" x="6664325" y="2827338"/>
          <p14:tracePt t="3968" x="6654800" y="2844800"/>
          <p14:tracePt t="3971" x="6637338" y="2873375"/>
          <p14:tracePt t="3980" x="6637338" y="2900363"/>
          <p14:tracePt t="3988" x="6627813" y="2909888"/>
          <p14:tracePt t="3995" x="6618288" y="2936875"/>
          <p14:tracePt t="4004" x="6600825" y="2954338"/>
          <p14:tracePt t="4020" x="6591300" y="2963863"/>
          <p14:tracePt t="4044" x="6581775" y="2973388"/>
          <p14:tracePt t="4076" x="6573838" y="2982913"/>
          <p14:tracePt t="4108" x="6554788" y="3000375"/>
          <p14:tracePt t="4124" x="6537325" y="3009900"/>
          <p14:tracePt t="4133" x="6527800" y="3027363"/>
          <p14:tracePt t="4148" x="6518275" y="3036888"/>
          <p14:tracePt t="4156" x="6508750" y="3046413"/>
          <p14:tracePt t="4164" x="6491288" y="3063875"/>
          <p14:tracePt t="4172" x="6472238" y="3073400"/>
          <p14:tracePt t="4188" x="6464300" y="3082925"/>
          <p14:tracePt t="4196" x="6454775" y="3082925"/>
          <p14:tracePt t="4204" x="6454775" y="3100388"/>
          <p14:tracePt t="4212" x="6445250" y="3109913"/>
          <p14:tracePt t="4220" x="6435725" y="3127375"/>
          <p14:tracePt t="4228" x="6427788" y="3146425"/>
          <p14:tracePt t="4237" x="6418263" y="3155950"/>
          <p14:tracePt t="4244" x="6418263" y="3163888"/>
          <p14:tracePt t="4252" x="6408738" y="3182938"/>
          <p14:tracePt t="4260" x="6399213" y="3200400"/>
          <p14:tracePt t="4269" x="6391275" y="3209925"/>
          <p14:tracePt t="4277" x="6381750" y="3209925"/>
          <p14:tracePt t="4285" x="6372225" y="3219450"/>
          <p14:tracePt t="4292" x="6372225" y="3228975"/>
          <p14:tracePt t="4304" x="6362700" y="3236913"/>
          <p14:tracePt t="4310" x="6354763" y="3246438"/>
          <p14:tracePt t="4321" x="6354763" y="3255963"/>
          <p14:tracePt t="4332" x="6345238" y="3255963"/>
          <p14:tracePt t="4340" x="6345238" y="3265488"/>
          <p14:tracePt t="4348" x="6335713" y="3273425"/>
          <p14:tracePt t="4356" x="6326188" y="3282950"/>
          <p14:tracePt t="4381" x="6318250" y="3292475"/>
          <p14:tracePt t="4388" x="6299200" y="3309938"/>
          <p14:tracePt t="4396" x="6291263" y="3319463"/>
          <p14:tracePt t="4412" x="6281738" y="3328988"/>
          <p14:tracePt t="4428" x="6262688" y="3346450"/>
          <p14:tracePt t="4444" x="6254750" y="3365500"/>
          <p14:tracePt t="4460" x="6245225" y="3382963"/>
          <p14:tracePt t="4468" x="6245225" y="3392488"/>
          <p14:tracePt t="4476" x="6245225" y="3402013"/>
          <p14:tracePt t="4486" x="6235700" y="3419475"/>
          <p14:tracePt t="4492" x="6226175" y="3438525"/>
          <p14:tracePt t="4501" x="6226175" y="3446463"/>
          <p14:tracePt t="4508" x="6226175" y="3455988"/>
          <p14:tracePt t="4518" x="6218238" y="3475038"/>
          <p14:tracePt t="4532" x="6218238" y="3482975"/>
          <p14:tracePt t="4541" x="6218238" y="3511550"/>
          <p14:tracePt t="4548" x="6218238" y="3519488"/>
          <p14:tracePt t="4556" x="6208713" y="3529013"/>
          <p14:tracePt t="4572" x="6208713" y="3538538"/>
          <p14:tracePt t="4588" x="6208713" y="3556000"/>
          <p14:tracePt t="4604" x="6199188" y="3575050"/>
          <p14:tracePt t="4659" x="6199188" y="3584575"/>
          <p14:tracePt t="4668" x="6181725" y="3602038"/>
          <p14:tracePt t="4675" x="6172200" y="3611563"/>
          <p14:tracePt t="4683" x="6172200" y="3621088"/>
          <p14:tracePt t="4691" x="6162675" y="3638550"/>
          <p14:tracePt t="4700" x="6153150" y="3665538"/>
          <p14:tracePt t="4708" x="6135688" y="3702050"/>
          <p14:tracePt t="4717" x="6126163" y="3721100"/>
          <p14:tracePt t="4723" x="6108700" y="3748088"/>
          <p14:tracePt t="4732" x="6108700" y="3767138"/>
          <p14:tracePt t="4741" x="6080125" y="3811588"/>
          <p14:tracePt t="4748" x="6072188" y="3840163"/>
          <p14:tracePt t="4756" x="6062663" y="3848100"/>
          <p14:tracePt t="4764" x="6053138" y="3867150"/>
          <p14:tracePt t="4780" x="6043613" y="3894138"/>
          <p14:tracePt t="4861" x="6035675" y="3903663"/>
          <p14:tracePt t="4871" x="6016625" y="3911600"/>
          <p14:tracePt t="4876" x="6016625" y="3921125"/>
          <p14:tracePt t="4885" x="6007100" y="3921125"/>
          <p14:tracePt t="4892" x="5989638" y="3930650"/>
          <p14:tracePt t="4901" x="5980113" y="3930650"/>
          <p14:tracePt t="4908" x="5980113" y="3940175"/>
          <p14:tracePt t="4917" x="5972175" y="3948113"/>
          <p14:tracePt t="4924" x="5953125" y="3967163"/>
          <p14:tracePt t="4932" x="5953125" y="3976688"/>
          <p14:tracePt t="4940" x="5953125" y="3984625"/>
          <p14:tracePt t="4947" x="5943600" y="3994150"/>
          <p14:tracePt t="4970" x="5943600" y="4003675"/>
          <p14:tracePt t="4971" x="5943600" y="4013200"/>
          <p14:tracePt t="4980" x="5943600" y="4021138"/>
          <p14:tracePt t="4988" x="5943600" y="4030663"/>
          <p14:tracePt t="5012" x="5943600" y="4049713"/>
          <p14:tracePt t="5062" x="5943600" y="4057650"/>
          <p14:tracePt t="5229" x="5943600" y="4067175"/>
          <p14:tracePt t="5253" x="5943600" y="4086225"/>
          <p14:tracePt t="5806" x="5943600" y="4094163"/>
          <p14:tracePt t="5844" x="5953125" y="4094163"/>
          <p14:tracePt t="5852" x="5962650" y="4094163"/>
          <p14:tracePt t="6047" x="5972175" y="4086225"/>
          <p14:tracePt t="6053" x="5980113" y="4086225"/>
          <p14:tracePt t="6068" x="5989638" y="4076700"/>
          <p14:tracePt t="6324" x="5999163" y="4076700"/>
          <p14:tracePt t="6340" x="6007100" y="4067175"/>
          <p14:tracePt t="6461" x="6016625" y="4067175"/>
          <p14:tracePt t="6485" x="6026150" y="4067175"/>
          <p14:tracePt t="6501" x="6043613" y="4067175"/>
          <p14:tracePt t="6533" x="6062663" y="4076700"/>
          <p14:tracePt t="6541" x="6072188" y="4076700"/>
          <p14:tracePt t="6549" x="6072188" y="4086225"/>
          <p14:tracePt t="6559" x="6080125" y="4086225"/>
          <p14:tracePt t="6563" x="6108700" y="4103688"/>
          <p14:tracePt t="6572" x="6126163" y="4130675"/>
          <p14:tracePt t="6579" x="6162675" y="4140200"/>
          <p14:tracePt t="6595" x="6181725" y="4159250"/>
          <p14:tracePt t="6603" x="6189663" y="4167188"/>
          <p14:tracePt t="6619" x="6199188" y="4167188"/>
          <p14:tracePt t="6643" x="6218238" y="4186238"/>
          <p14:tracePt t="6692" x="6226175" y="4195763"/>
          <p14:tracePt t="6909" x="6226175" y="4203700"/>
          <p14:tracePt t="6925" x="6226175" y="4222750"/>
          <p14:tracePt t="6939" x="6226175" y="4232275"/>
          <p14:tracePt t="7093" x="6235700" y="4232275"/>
          <p14:tracePt t="7103" x="6254750" y="4240213"/>
          <p14:tracePt t="7110" x="6262688" y="4259263"/>
          <p14:tracePt t="7119" x="6272213" y="4276725"/>
          <p14:tracePt t="7124" x="6291263" y="4303713"/>
          <p14:tracePt t="7135" x="6308725" y="4332288"/>
          <p14:tracePt t="7148" x="6318250" y="4340225"/>
          <p14:tracePt t="7325" x="6318250" y="4359275"/>
          <p14:tracePt t="7347" x="6318250" y="4368800"/>
          <p14:tracePt t="7355" x="6318250" y="4376738"/>
          <p14:tracePt t="7364" x="6318250" y="4405313"/>
          <p14:tracePt t="7372" x="6335713" y="4422775"/>
          <p14:tracePt t="7387" x="6335713" y="4441825"/>
          <p14:tracePt t="7396" x="6345238" y="4449763"/>
          <p14:tracePt t="7404" x="6345238" y="4459288"/>
          <p14:tracePt t="7479" x="6345238" y="4468813"/>
          <p14:tracePt t="7487" x="6354763" y="4468813"/>
          <p14:tracePt t="7550" x="6354763" y="4478338"/>
          <p14:tracePt t="7559" x="6354763" y="4486275"/>
          <p14:tracePt t="7565" x="6354763" y="4495800"/>
          <p14:tracePt t="7580" x="6354763" y="4505325"/>
          <p14:tracePt t="7589" x="6354763" y="4522788"/>
          <p14:tracePt t="7596" x="6354763" y="4541838"/>
          <p14:tracePt t="7620" x="6354763" y="4559300"/>
          <p14:tracePt t="7824" x="6354763" y="4578350"/>
          <p14:tracePt t="7838" x="6354763" y="4587875"/>
          <p14:tracePt t="7856" x="6354763" y="4605338"/>
          <p14:tracePt t="7859" x="6354763" y="4614863"/>
          <p14:tracePt t="7875" x="6354763" y="4624388"/>
          <p14:tracePt t="8077" x="6345238" y="4624388"/>
          <p14:tracePt t="8086" x="6326188" y="4624388"/>
          <p14:tracePt t="8094" x="6291263" y="4624388"/>
          <p14:tracePt t="8107" x="6254750" y="4641850"/>
          <p14:tracePt t="8109" x="6226175" y="4660900"/>
          <p14:tracePt t="8119" x="6199188" y="4660900"/>
          <p14:tracePt t="8124" x="6181725" y="4668838"/>
          <p14:tracePt t="8134" x="6162675" y="4668838"/>
          <p14:tracePt t="8140" x="6145213" y="4668838"/>
          <p14:tracePt t="8148" x="6116638" y="4668838"/>
          <p14:tracePt t="8156" x="6108700" y="4668838"/>
          <p14:tracePt t="8164" x="6099175" y="4668838"/>
          <p14:tracePt t="8172" x="6072188" y="4668838"/>
          <p14:tracePt t="8180" x="6053138" y="4668838"/>
          <p14:tracePt t="8188" x="6043613" y="4668838"/>
          <p14:tracePt t="8204" x="6026150" y="4668838"/>
          <p14:tracePt t="8212" x="6016625" y="4668838"/>
          <p14:tracePt t="8220" x="6007100" y="4660900"/>
          <p14:tracePt t="8244" x="6007100" y="4651375"/>
          <p14:tracePt t="8413" x="6007100" y="4632325"/>
          <p14:tracePt t="8525" x="5999163" y="4624388"/>
          <p14:tracePt t="8941" x="5989638" y="4624388"/>
          <p14:tracePt t="8949" x="5980113" y="4624388"/>
          <p14:tracePt t="9004" x="5972175" y="4632325"/>
          <p14:tracePt t="9204" x="5972175" y="4651375"/>
          <p14:tracePt t="9219" x="5972175" y="4660900"/>
          <p14:tracePt t="9236" x="5972175" y="4668838"/>
          <p14:tracePt t="9260" x="5962650" y="4687888"/>
          <p14:tracePt t="9301" x="5962650" y="4697413"/>
          <p14:tracePt t="9340" x="5953125" y="4697413"/>
          <p14:tracePt t="9373" x="5943600" y="4697413"/>
          <p14:tracePt t="9381" x="5935663" y="4697413"/>
          <p14:tracePt t="9397" x="5926138" y="4687888"/>
          <p14:tracePt t="9413" x="5916613" y="4678363"/>
          <p14:tracePt t="9428" x="5916613" y="4668838"/>
          <p14:tracePt t="9493" x="5916613" y="4660900"/>
          <p14:tracePt t="9792" x="5926138" y="4660900"/>
          <p14:tracePt t="9798" x="5935663" y="4660900"/>
          <p14:tracePt t="9804" x="5943600" y="4660900"/>
          <p14:tracePt t="9812" x="5953125" y="4660900"/>
          <p14:tracePt t="9820" x="5980113" y="4660900"/>
          <p14:tracePt t="9843" x="5989638" y="4660900"/>
          <p14:tracePt t="9851" x="6007100" y="4660900"/>
          <p14:tracePt t="9859" x="6016625" y="4660900"/>
          <p14:tracePt t="9867" x="6026150" y="4651375"/>
          <p14:tracePt t="10139" x="6035675" y="4651375"/>
          <p14:tracePt t="10148" x="6035675" y="4641850"/>
          <p14:tracePt t="10165" x="6035675" y="4632325"/>
          <p14:tracePt t="10187" x="6035675" y="4624388"/>
          <p14:tracePt t="10295" x="6035675" y="4614863"/>
          <p14:tracePt t="10307" x="6035675" y="4595813"/>
          <p14:tracePt t="10324" x="6062663" y="4578350"/>
          <p14:tracePt t="10332" x="6062663" y="4568825"/>
          <p14:tracePt t="10348" x="6072188" y="4568825"/>
          <p14:tracePt t="10356" x="6080125" y="4551363"/>
          <p14:tracePt t="10380" x="6099175" y="4522788"/>
          <p14:tracePt t="10411" x="6108700" y="4522788"/>
          <p14:tracePt t="10427" x="6116638" y="4522788"/>
          <p14:tracePt t="10653" x="6099175" y="4522788"/>
          <p14:tracePt t="10661" x="6072188" y="4522788"/>
          <p14:tracePt t="10677" x="6062663" y="4522788"/>
          <p14:tracePt t="10684" x="6053138" y="4522788"/>
          <p14:tracePt t="10696" x="6043613" y="4522788"/>
          <p14:tracePt t="10702" x="6035675" y="4532313"/>
          <p14:tracePt t="10717" x="6016625" y="4541838"/>
          <p14:tracePt t="10756" x="6007100" y="4551363"/>
          <p14:tracePt t="10773" x="5989638" y="4551363"/>
          <p14:tracePt t="10781" x="5980113" y="4559300"/>
          <p14:tracePt t="10790" x="5980113" y="4568825"/>
          <p14:tracePt t="10823" x="5980113" y="4578350"/>
          <p14:tracePt t="10829" x="5972175" y="4578350"/>
          <p14:tracePt t="10838" x="5953125" y="4578350"/>
          <p14:tracePt t="10844" x="5935663" y="4578350"/>
          <p14:tracePt t="10852" x="5926138" y="4587875"/>
          <p14:tracePt t="10867" x="5907088" y="4587875"/>
          <p14:tracePt t="10876" x="5899150" y="4595813"/>
          <p14:tracePt t="10891" x="5889625" y="4595813"/>
          <p14:tracePt t="10899" x="5870575" y="4595813"/>
          <p14:tracePt t="10907" x="5862638" y="4595813"/>
          <p14:tracePt t="10917" x="5843588" y="4595813"/>
          <p14:tracePt t="10934" x="5826125" y="4595813"/>
          <p14:tracePt t="10970" x="5826125" y="4605338"/>
          <p14:tracePt t="11093" x="5816600" y="4614863"/>
          <p14:tracePt t="11119" x="5807075" y="4614863"/>
          <p14:tracePt t="11124" x="5789613" y="4614863"/>
          <p14:tracePt t="11135" x="5780088" y="4614863"/>
          <p14:tracePt t="11141" x="5770563" y="4614863"/>
          <p14:tracePt t="11152" x="5761038" y="4614863"/>
          <p14:tracePt t="11157" x="5743575" y="4614863"/>
          <p14:tracePt t="11165" x="5734050" y="4614863"/>
          <p14:tracePt t="11172" x="5724525" y="4614863"/>
          <p14:tracePt t="11181" x="5697538" y="4614863"/>
          <p14:tracePt t="11188" x="5643563" y="4614863"/>
          <p14:tracePt t="11196" x="5597525" y="4614863"/>
          <p14:tracePt t="11204" x="5551488" y="4614863"/>
          <p14:tracePt t="11212" x="5514975" y="4614863"/>
          <p14:tracePt t="11220" x="5461000" y="4614863"/>
          <p14:tracePt t="11228" x="5434013" y="4614863"/>
          <p14:tracePt t="11236" x="5414963" y="4605338"/>
          <p14:tracePt t="11244" x="5387975" y="4587875"/>
          <p14:tracePt t="11252" x="5351463" y="4568825"/>
          <p14:tracePt t="11261" x="5334000" y="4559300"/>
          <p14:tracePt t="11268" x="5324475" y="4559300"/>
          <p14:tracePt t="11276" x="5305425" y="4551363"/>
          <p14:tracePt t="11292" x="5287963" y="4541838"/>
          <p14:tracePt t="11300" x="5278438" y="4541838"/>
          <p14:tracePt t="11308" x="5260975" y="4522788"/>
          <p14:tracePt t="11324" x="5251450" y="4522788"/>
          <p14:tracePt t="11333" x="5241925" y="4522788"/>
          <p14:tracePt t="11340" x="5214938" y="4514850"/>
          <p14:tracePt t="11356" x="5195888" y="4514850"/>
          <p14:tracePt t="11364" x="5168900" y="4514850"/>
          <p14:tracePt t="11373" x="5151438" y="4514850"/>
          <p14:tracePt t="11381" x="5114925" y="4514850"/>
          <p14:tracePt t="11389" x="5068888" y="4514850"/>
          <p14:tracePt t="11397" x="5041900" y="4514850"/>
          <p14:tracePt t="11405" x="4986338" y="4514850"/>
          <p14:tracePt t="11413" x="4941888" y="4505325"/>
          <p14:tracePt t="11429" x="4913313" y="4505325"/>
          <p14:tracePt t="11478" x="4905375" y="4495800"/>
          <p14:tracePt t="11509" x="4905375" y="4486275"/>
          <p14:tracePt t="11517" x="4913313" y="4478338"/>
          <p14:tracePt t="11534" x="4913313" y="4468813"/>
          <p14:tracePt t="11541" x="4932363" y="4468813"/>
          <p14:tracePt t="11550" x="4941888" y="4468813"/>
          <p14:tracePt t="11565" x="4949825" y="4468813"/>
          <p14:tracePt t="11573" x="4959350" y="4468813"/>
          <p14:tracePt t="11579" x="4978400" y="4468813"/>
          <p14:tracePt t="11604" x="4978400" y="4459288"/>
          <p14:tracePt t="11628" x="4986338" y="4459288"/>
          <p14:tracePt t="11669" x="4995863" y="4459288"/>
          <p14:tracePt t="11677" x="5005388" y="4449763"/>
          <p14:tracePt t="11685" x="5014913" y="4441825"/>
          <p14:tracePt t="11701" x="5022850" y="4441825"/>
          <p14:tracePt t="11743" x="5032375" y="4432300"/>
          <p14:tracePt t="11909" x="5032375" y="4422775"/>
          <p14:tracePt t="12074" x="5022850" y="4422775"/>
          <p14:tracePt t="12079" x="4995863" y="4422775"/>
          <p14:tracePt t="12085" x="4978400" y="4422775"/>
          <p14:tracePt t="12093" x="4949825" y="4422775"/>
          <p14:tracePt t="12101" x="4932363" y="4422775"/>
          <p14:tracePt t="12108" x="4895850" y="4441825"/>
          <p14:tracePt t="12116" x="4840288" y="4468813"/>
          <p14:tracePt t="12124" x="4795838" y="4505325"/>
          <p14:tracePt t="12133" x="4749800" y="4514850"/>
          <p14:tracePt t="12140" x="4713288" y="4522788"/>
          <p14:tracePt t="12148" x="4676775" y="4522788"/>
          <p14:tracePt t="12156" x="4659313" y="4532313"/>
          <p14:tracePt t="12261" x="4640263" y="4532313"/>
          <p14:tracePt t="12285" x="4630738" y="4532313"/>
          <p14:tracePt t="12369" x="4622800" y="4532313"/>
          <p14:tracePt t="12379" x="4622800" y="4522788"/>
          <p14:tracePt t="12396" x="4622800" y="4514850"/>
          <p14:tracePt t="12419" x="4622800" y="4495800"/>
          <p14:tracePt t="12427" x="4630738" y="4486275"/>
          <p14:tracePt t="12444" x="4640263" y="4478338"/>
          <p14:tracePt t="12460" x="4649788" y="4459288"/>
          <p14:tracePt t="12493" x="4649788" y="4449763"/>
          <p14:tracePt t="12500" x="4659313" y="4441825"/>
          <p14:tracePt t="12516" x="4659313" y="4432300"/>
          <p14:tracePt t="12540" x="4659313" y="4422775"/>
          <p14:tracePt t="12548" x="4659313" y="4405313"/>
          <p14:tracePt t="12556" x="4667250" y="4395788"/>
          <p14:tracePt t="12564" x="4667250" y="4386263"/>
          <p14:tracePt t="12571" x="4676775" y="4376738"/>
          <p14:tracePt t="12579" x="4676775" y="4340225"/>
          <p14:tracePt t="12587" x="4686300" y="4313238"/>
          <p14:tracePt t="12595" x="4686300" y="4295775"/>
          <p14:tracePt t="12603" x="4686300" y="4259263"/>
          <p14:tracePt t="12612" x="4686300" y="4213225"/>
          <p14:tracePt t="12619" x="4686300" y="4159250"/>
          <p14:tracePt t="12627" x="4686300" y="4130675"/>
          <p14:tracePt t="12636" x="4686300" y="4103688"/>
          <p14:tracePt t="12643" x="4686300" y="4057650"/>
          <p14:tracePt t="12651" x="4686300" y="4040188"/>
          <p14:tracePt t="12660" x="4686300" y="4003675"/>
          <p14:tracePt t="12668" x="4686300" y="3984625"/>
          <p14:tracePt t="12676" x="4686300" y="3957638"/>
          <p14:tracePt t="12685" x="4686300" y="3940175"/>
          <p14:tracePt t="12692" x="4686300" y="3894138"/>
          <p14:tracePt t="12701" x="4686300" y="3867150"/>
          <p14:tracePt t="12708" x="4686300" y="3840163"/>
          <p14:tracePt t="12717" x="4686300" y="3803650"/>
          <p14:tracePt t="12724" x="4686300" y="3757613"/>
          <p14:tracePt t="12734" x="4686300" y="3738563"/>
          <p14:tracePt t="12740" x="4686300" y="3711575"/>
          <p14:tracePt t="12748" x="4686300" y="3694113"/>
          <p14:tracePt t="12765" x="4686300" y="3675063"/>
          <p14:tracePt t="12853" x="4686300" y="3665538"/>
          <p14:tracePt t="12861" x="4686300" y="3657600"/>
          <p14:tracePt t="12878" x="4686300" y="3638550"/>
          <p14:tracePt t="12884" x="4722813" y="3602038"/>
          <p14:tracePt t="12892" x="4749800" y="3575050"/>
          <p14:tracePt t="12900" x="4776788" y="3556000"/>
          <p14:tracePt t="12908" x="4822825" y="3511550"/>
          <p14:tracePt t="12917" x="4849813" y="3482975"/>
          <p14:tracePt t="12924" x="4876800" y="3438525"/>
          <p14:tracePt t="12934" x="4905375" y="3411538"/>
          <p14:tracePt t="12940" x="4932363" y="3382963"/>
          <p14:tracePt t="12949" x="4949825" y="3346450"/>
          <p14:tracePt t="12956" x="4968875" y="3328988"/>
          <p14:tracePt t="12964" x="5005388" y="3302000"/>
          <p14:tracePt t="12972" x="5022850" y="3292475"/>
          <p14:tracePt t="12980" x="5049838" y="3265488"/>
          <p14:tracePt t="12988" x="5068888" y="3246438"/>
          <p14:tracePt t="12996" x="5078413" y="3236913"/>
          <p14:tracePt t="13004" x="5095875" y="3228975"/>
          <p14:tracePt t="13012" x="5114925" y="3219450"/>
          <p14:tracePt t="13020" x="5122863" y="3219450"/>
          <p14:tracePt t="13027" x="5132388" y="3209925"/>
          <p14:tracePt t="13133" x="5151438" y="3200400"/>
          <p14:tracePt t="13151" x="5159375" y="3200400"/>
          <p14:tracePt t="13157" x="5168900" y="3200400"/>
          <p14:tracePt t="13165" x="5187950" y="3200400"/>
          <p14:tracePt t="13179" x="5205413" y="3192463"/>
          <p14:tracePt t="13195" x="5224463" y="3182938"/>
          <p14:tracePt t="13204" x="5232400" y="3173413"/>
          <p14:tracePt t="13212" x="5251450" y="3173413"/>
          <p14:tracePt t="13220" x="5268913" y="3163888"/>
          <p14:tracePt t="13235" x="5278438" y="3163888"/>
          <p14:tracePt t="13244" x="5287963" y="3155950"/>
          <p14:tracePt t="13260" x="5297488" y="3155950"/>
          <p14:tracePt t="13268" x="5305425" y="3146425"/>
          <p14:tracePt t="13284" x="5324475" y="3146425"/>
          <p14:tracePt t="13300" x="5351463" y="3136900"/>
          <p14:tracePt t="13308" x="5351463" y="3127375"/>
          <p14:tracePt t="13317" x="5368925" y="3127375"/>
          <p14:tracePt t="13324" x="5378450" y="3127375"/>
          <p14:tracePt t="13334" x="5405438" y="3127375"/>
          <p14:tracePt t="13340" x="5434013" y="3119438"/>
          <p14:tracePt t="13348" x="5451475" y="3119438"/>
          <p14:tracePt t="13356" x="5470525" y="3119438"/>
          <p14:tracePt t="13364" x="5497513" y="3109913"/>
          <p14:tracePt t="13372" x="5534025" y="3100388"/>
          <p14:tracePt t="13380" x="5551488" y="3100388"/>
          <p14:tracePt t="13388" x="5588000" y="3090863"/>
          <p14:tracePt t="13396" x="5624513" y="3073400"/>
          <p14:tracePt t="13404" x="5643563" y="3063875"/>
          <p14:tracePt t="13413" x="5670550" y="3046413"/>
          <p14:tracePt t="13421" x="5716588" y="3017838"/>
          <p14:tracePt t="13429" x="5734050" y="3017838"/>
          <p14:tracePt t="13437" x="5770563" y="3009900"/>
          <p14:tracePt t="13445" x="5807075" y="3000375"/>
          <p14:tracePt t="13452" x="5826125" y="2973388"/>
          <p14:tracePt t="13460" x="5843588" y="2954338"/>
          <p14:tracePt t="13469" x="5862638" y="2946400"/>
          <p14:tracePt t="13485" x="5870575" y="2946400"/>
          <p14:tracePt t="13758" x="5880100" y="2946400"/>
          <p14:tracePt t="13781" x="5889625" y="2946400"/>
          <p14:tracePt t="13792" x="5899150" y="2946400"/>
          <p14:tracePt t="13795" x="5916613" y="2946400"/>
          <p14:tracePt t="13803" x="5935663" y="2927350"/>
          <p14:tracePt t="13811" x="5953125" y="2917825"/>
          <p14:tracePt t="13819" x="5989638" y="2917825"/>
          <p14:tracePt t="13827" x="6016625" y="2909888"/>
          <p14:tracePt t="13835" x="6053138" y="2900363"/>
          <p14:tracePt t="13844" x="6153150" y="2854325"/>
          <p14:tracePt t="13852" x="6235700" y="2844800"/>
          <p14:tracePt t="13859" x="6326188" y="2800350"/>
          <p14:tracePt t="13868" x="6481763" y="2754313"/>
          <p14:tracePt t="13875" x="6610350" y="2708275"/>
          <p14:tracePt t="13885" x="6727825" y="2681288"/>
          <p14:tracePt t="13891" x="6856413" y="2625725"/>
          <p14:tracePt t="13899" x="6964363" y="2608263"/>
          <p14:tracePt t="13908" x="7083425" y="2571750"/>
          <p14:tracePt t="13916" x="7183438" y="2544763"/>
          <p14:tracePt t="13924" x="7275513" y="2481263"/>
          <p14:tracePt t="13933" x="7356475" y="2444750"/>
          <p14:tracePt t="13940" x="7392988" y="2435225"/>
          <p14:tracePt t="13947" x="7429500" y="2435225"/>
          <p14:tracePt t="13968" x="7475538" y="2416175"/>
          <p14:tracePt t="13981" x="7485063" y="2416175"/>
          <p14:tracePt t="14013" x="7494588" y="2416175"/>
          <p14:tracePt t="14021" x="7512050" y="2416175"/>
          <p14:tracePt t="14036" x="7521575" y="2416175"/>
          <p14:tracePt t="14052" x="7531100" y="2416175"/>
          <p14:tracePt t="14075" x="7558088" y="2416175"/>
          <p14:tracePt t="14091" x="7567613" y="2416175"/>
          <p14:tracePt t="14100" x="7575550" y="2416175"/>
          <p14:tracePt t="14107" x="7612063" y="2416175"/>
          <p14:tracePt t="14116" x="7639050" y="2416175"/>
          <p14:tracePt t="14133" x="7667625" y="2416175"/>
          <p14:tracePt t="14140" x="7704138" y="2416175"/>
          <p14:tracePt t="14148" x="7721600" y="2416175"/>
          <p14:tracePt t="14155" x="7748588" y="2416175"/>
          <p14:tracePt t="14163" x="7767638" y="2416175"/>
          <p14:tracePt t="14171" x="7821613" y="2389188"/>
          <p14:tracePt t="14179" x="7840663" y="2389188"/>
          <p14:tracePt t="14188" x="7867650" y="2389188"/>
          <p14:tracePt t="14196" x="7885113" y="2389188"/>
          <p14:tracePt t="14203" x="7894638" y="2389188"/>
          <p14:tracePt t="14211" x="7913688" y="2379663"/>
          <p14:tracePt t="14219" x="7931150" y="2379663"/>
          <p14:tracePt t="14227" x="7940675" y="2379663"/>
          <p14:tracePt t="14251" x="7950200" y="2379663"/>
          <p14:tracePt t="14260" x="7967663" y="2379663"/>
          <p14:tracePt t="14268" x="7977188" y="2379663"/>
          <p14:tracePt t="14276" x="7986713" y="2379663"/>
          <p14:tracePt t="14284" x="7994650" y="2379663"/>
          <p14:tracePt t="14292" x="8004175" y="2379663"/>
          <p14:tracePt t="14324" x="8013700" y="2379663"/>
          <p14:tracePt t="14470" x="8004175" y="2389188"/>
          <p14:tracePt t="14479" x="7967663" y="2398713"/>
          <p14:tracePt t="14485" x="7958138" y="2408238"/>
          <p14:tracePt t="14493" x="7950200" y="2408238"/>
          <p14:tracePt t="14500" x="7931150" y="2425700"/>
          <p14:tracePt t="14507" x="7921625" y="2435225"/>
          <p14:tracePt t="14516" x="7913688" y="2444750"/>
          <p14:tracePt t="14523" x="7894638" y="2462213"/>
          <p14:tracePt t="14533" x="7885113" y="2481263"/>
          <p14:tracePt t="14540" x="7885113" y="2489200"/>
          <p14:tracePt t="14548" x="7877175" y="2508250"/>
          <p14:tracePt t="14556" x="7867650" y="2508250"/>
          <p14:tracePt t="14695" x="7867650" y="2517775"/>
          <p14:tracePt t="14710" x="7850188" y="2535238"/>
          <p14:tracePt t="14718" x="7850188" y="2554288"/>
          <p14:tracePt t="14726" x="7840663" y="2562225"/>
          <p14:tracePt t="14736" x="7821613" y="2589213"/>
          <p14:tracePt t="14740" x="7804150" y="2617788"/>
          <p14:tracePt t="14748" x="7794625" y="2654300"/>
          <p14:tracePt t="14757" x="7777163" y="2681288"/>
          <p14:tracePt t="14764" x="7767638" y="2708275"/>
          <p14:tracePt t="14772" x="7721600" y="2754313"/>
          <p14:tracePt t="14780" x="7694613" y="2771775"/>
          <p14:tracePt t="14789" x="7694613" y="2781300"/>
          <p14:tracePt t="14795" x="7675563" y="2800350"/>
          <p14:tracePt t="14803" x="7658100" y="2817813"/>
          <p14:tracePt t="14820" x="7648575" y="2827338"/>
          <p14:tracePt t="14876" x="7639050" y="2827338"/>
          <p14:tracePt t="14991" x="7621588" y="2827338"/>
          <p14:tracePt t="14998" x="7612063" y="2827338"/>
          <p14:tracePt t="15036" x="7612063" y="2817813"/>
          <p14:tracePt t="15044" x="7602538" y="2808288"/>
          <p14:tracePt t="15052" x="7602538" y="2800350"/>
          <p14:tracePt t="15068" x="7602538" y="2781300"/>
          <p14:tracePt t="15075" x="7602538" y="2763838"/>
          <p14:tracePt t="15085" x="7594600" y="2754313"/>
          <p14:tracePt t="15101" x="7594600" y="2744788"/>
          <p14:tracePt t="15107" x="7585075" y="2727325"/>
          <p14:tracePt t="15116" x="7585075" y="2717800"/>
          <p14:tracePt t="15124" x="7575550" y="2690813"/>
          <p14:tracePt t="15134" x="7575550" y="2681288"/>
          <p14:tracePt t="15153" x="7575550" y="2671763"/>
          <p14:tracePt t="15157" x="7567613" y="2662238"/>
          <p14:tracePt t="15198" x="7558088" y="2662238"/>
          <p14:tracePt t="15203" x="7539038" y="2662238"/>
          <p14:tracePt t="15211" x="7531100" y="2662238"/>
          <p14:tracePt t="15220" x="7521575" y="2662238"/>
          <p14:tracePt t="15227" x="7494588" y="2662238"/>
          <p14:tracePt t="15244" x="7475538" y="2681288"/>
          <p14:tracePt t="15251" x="7466013" y="2690813"/>
          <p14:tracePt t="15260" x="7458075" y="2698750"/>
          <p14:tracePt t="15661" x="7448550" y="2698750"/>
          <p14:tracePt t="15669" x="7439025" y="2698750"/>
          <p14:tracePt t="15685" x="7429500" y="2698750"/>
          <p14:tracePt t="15700" x="7421563" y="2698750"/>
          <p14:tracePt t="15708" x="7412038" y="2708275"/>
          <p14:tracePt t="15718" x="7402513" y="2717800"/>
          <p14:tracePt t="15734" x="7392988" y="2727325"/>
          <p14:tracePt t="15749" x="7375525" y="2735263"/>
          <p14:tracePt t="15756" x="7356475" y="2744788"/>
          <p14:tracePt t="15764" x="7339013" y="2763838"/>
          <p14:tracePt t="15773" x="7329488" y="2763838"/>
          <p14:tracePt t="15779" x="7319963" y="2771775"/>
          <p14:tracePt t="15788" x="7302500" y="2781300"/>
          <p14:tracePt t="15795" x="7283450" y="2790825"/>
          <p14:tracePt t="15803" x="7265988" y="2808288"/>
          <p14:tracePt t="15812" x="7256463" y="2808288"/>
          <p14:tracePt t="15820" x="7248525" y="2808288"/>
          <p14:tracePt t="15836" x="7229475" y="2808288"/>
          <p14:tracePt t="15852" x="7219950" y="2808288"/>
          <p14:tracePt t="15860" x="7202488" y="2808288"/>
          <p14:tracePt t="15876" x="7192963" y="2808288"/>
          <p14:tracePt t="15885" x="7183438" y="2808288"/>
          <p14:tracePt t="15903" x="7175500" y="2808288"/>
          <p14:tracePt t="15923" x="7165975" y="2808288"/>
          <p14:tracePt t="15998" x="7156450" y="2800350"/>
          <p14:tracePt t="16043" x="7156450" y="2790825"/>
          <p14:tracePt t="16051" x="7156450" y="2781300"/>
          <p14:tracePt t="16059" x="7156450" y="2763838"/>
          <p14:tracePt t="16069" x="7156450" y="2744788"/>
          <p14:tracePt t="16076" x="7156450" y="2735263"/>
          <p14:tracePt t="16087" x="7146925" y="2717800"/>
          <p14:tracePt t="16092" x="7146925" y="2690813"/>
          <p14:tracePt t="16104" x="7146925" y="2681288"/>
          <p14:tracePt t="16108" x="7146925" y="2654300"/>
          <p14:tracePt t="16119" x="7138988" y="2644775"/>
          <p14:tracePt t="16136" x="7138988" y="2635250"/>
          <p14:tracePt t="16262" x="7129463" y="2625725"/>
          <p14:tracePt t="16277" x="7129463" y="2635250"/>
          <p14:tracePt t="16566" x="7129463" y="2644775"/>
          <p14:tracePt t="16581" x="7138988" y="2644775"/>
          <p14:tracePt t="16597" x="7146925" y="2644775"/>
          <p14:tracePt t="16612" x="7156450" y="2635250"/>
          <p14:tracePt t="16853" x="7165975" y="2625725"/>
          <p14:tracePt t="17092" x="7183438" y="2617788"/>
          <p14:tracePt t="17101" x="7192963" y="2608263"/>
          <p14:tracePt t="17123" x="7202488" y="2598738"/>
          <p14:tracePt t="19029" x="7192963" y="2598738"/>
          <p14:tracePt t="19261" x="7183438" y="2598738"/>
          <p14:tracePt t="19285" x="7183438" y="2608263"/>
          <p14:tracePt t="19509" x="7183438" y="2617788"/>
          <p14:tracePt t="19517" x="7175500" y="2625725"/>
          <p14:tracePt t="19524" x="7175500" y="2635250"/>
          <p14:tracePt t="19766" x="7165975" y="2654300"/>
          <p14:tracePt t="19782" x="7156450" y="2662238"/>
          <p14:tracePt t="20005" x="7146925" y="2662238"/>
          <p14:tracePt t="20024" x="7138988" y="2662238"/>
          <p14:tracePt t="20029" x="7129463" y="2671763"/>
          <p14:tracePt t="20036" x="7129463" y="2681288"/>
          <p14:tracePt t="20310" x="7129463" y="2690813"/>
          <p14:tracePt t="20397" x="7129463" y="2698750"/>
          <p14:tracePt t="20447" x="7138988" y="2698750"/>
          <p14:tracePt t="20677" x="7156450" y="2690813"/>
          <p14:tracePt t="20696" x="7165975" y="2681288"/>
          <p14:tracePt t="20892" x="7175500" y="2671763"/>
          <p14:tracePt t="20917" x="7183438" y="2662238"/>
          <p14:tracePt t="21125" x="7192963" y="2662238"/>
          <p14:tracePt t="21134" x="7202488" y="2662238"/>
          <p14:tracePt t="21141" x="7219950" y="2662238"/>
          <p14:tracePt t="21151" x="7229475" y="2662238"/>
          <p14:tracePt t="21156" x="7248525" y="2644775"/>
          <p14:tracePt t="21165" x="7248525" y="2635250"/>
          <p14:tracePt t="21172" x="7265988" y="2625725"/>
          <p14:tracePt t="21188" x="7275513" y="2625725"/>
          <p14:tracePt t="21203" x="7283450" y="2625725"/>
          <p14:tracePt t="21211" x="7302500" y="2625725"/>
          <p14:tracePt t="21276" x="7312025" y="2625725"/>
          <p14:tracePt t="22037" x="7319963" y="2625725"/>
          <p14:tracePt t="22072" x="7339013" y="2625725"/>
          <p14:tracePt t="22077" x="7356475" y="2625725"/>
          <p14:tracePt t="22086" x="7375525" y="2644775"/>
          <p14:tracePt t="22093" x="7392988" y="2654300"/>
          <p14:tracePt t="22102" x="7429500" y="2662238"/>
          <p14:tracePt t="22108" x="7448550" y="2662238"/>
          <p14:tracePt t="22117" x="7458075" y="2662238"/>
          <p14:tracePt t="22124" x="7458075" y="2671763"/>
          <p14:tracePt t="22134" x="7475538" y="2690813"/>
          <p14:tracePt t="22149" x="7485063" y="2690813"/>
          <p14:tracePt t="22253" x="7494588" y="2698750"/>
          <p14:tracePt t="22277" x="7502525" y="2698750"/>
          <p14:tracePt t="22301" x="7512050" y="2708275"/>
          <p14:tracePt t="22308" x="7521575" y="2727325"/>
          <p14:tracePt t="22348" x="7531100" y="2727325"/>
          <p14:tracePt t="22453" x="7548563" y="2735263"/>
          <p14:tracePt t="22461" x="7558088" y="2735263"/>
          <p14:tracePt t="22469" x="7567613" y="2744788"/>
          <p14:tracePt t="22477" x="7575550" y="2744788"/>
          <p14:tracePt t="22492" x="7585075" y="2744788"/>
          <p14:tracePt t="22500" x="7612063" y="2763838"/>
          <p14:tracePt t="22508" x="7621588" y="2771775"/>
          <p14:tracePt t="22517" x="7621588" y="2781300"/>
          <p14:tracePt t="22524" x="7639050" y="2790825"/>
          <p14:tracePt t="22533" x="7648575" y="2790825"/>
          <p14:tracePt t="22540" x="7667625" y="2817813"/>
          <p14:tracePt t="22550" x="7675563" y="2827338"/>
          <p14:tracePt t="22557" x="7694613" y="2836863"/>
          <p14:tracePt t="22567" x="7704138" y="2854325"/>
          <p14:tracePt t="22813" x="7712075" y="2863850"/>
          <p14:tracePt t="22853" x="7712075" y="2873375"/>
          <p14:tracePt t="22870" x="7712075" y="2881313"/>
          <p14:tracePt t="22876" x="7712075" y="2900363"/>
          <p14:tracePt t="22884" x="7704138" y="2900363"/>
          <p14:tracePt t="23277" x="7704138" y="2909888"/>
          <p14:tracePt t="23285" x="7694613" y="2927350"/>
          <p14:tracePt t="23301" x="7694613" y="2936875"/>
          <p14:tracePt t="23326" x="7694613" y="2946400"/>
          <p14:tracePt t="23582" x="7694613" y="2973388"/>
          <p14:tracePt t="23613" x="7694613" y="2982913"/>
          <p14:tracePt t="23989" x="7685088" y="2982913"/>
          <p14:tracePt t="24598" x="7648575" y="2982913"/>
          <p14:tracePt t="24613" x="7648575" y="2990850"/>
          <p14:tracePt t="24629" x="7639050" y="2990850"/>
          <p14:tracePt t="25261" x="7621588" y="2990850"/>
          <p14:tracePt t="25277" x="7602538" y="2990850"/>
          <p14:tracePt t="25285" x="7558088" y="2990850"/>
          <p14:tracePt t="25293" x="7521575" y="3009900"/>
          <p14:tracePt t="25300" x="7475538" y="3027363"/>
          <p14:tracePt t="25309" x="7412038" y="3036888"/>
          <p14:tracePt t="25322" x="7356475" y="3036888"/>
          <p14:tracePt t="25325" x="7292975" y="3054350"/>
          <p14:tracePt t="25334" x="7219950" y="3054350"/>
          <p14:tracePt t="25340" x="7165975" y="3063875"/>
          <p14:tracePt t="25350" x="7092950" y="3063875"/>
          <p14:tracePt t="25356" x="7037388" y="3063875"/>
          <p14:tracePt t="25367" x="6973888" y="3063875"/>
          <p14:tracePt t="25372" x="6919913" y="3063875"/>
          <p14:tracePt t="25382" x="6892925" y="3063875"/>
          <p14:tracePt t="25388" x="6846888" y="3027363"/>
          <p14:tracePt t="25396" x="6791325" y="2982913"/>
          <p14:tracePt t="25404" x="6764338" y="2946400"/>
          <p14:tracePt t="25412" x="6727825" y="2863850"/>
          <p14:tracePt t="25420" x="6681788" y="2800350"/>
          <p14:tracePt t="25428" x="6664325" y="2744788"/>
          <p14:tracePt t="25436" x="6610350" y="2662238"/>
          <p14:tracePt t="25444" x="6564313" y="2581275"/>
          <p14:tracePt t="25452" x="6537325" y="2498725"/>
          <p14:tracePt t="25459" x="6508750" y="2425700"/>
          <p14:tracePt t="25468" x="6491288" y="2362200"/>
          <p14:tracePt t="25475" x="6472238" y="2298700"/>
          <p14:tracePt t="25483" x="6464300" y="2262188"/>
          <p14:tracePt t="25492" x="6445250" y="2216150"/>
          <p14:tracePt t="25500" x="6445250" y="2206625"/>
          <p14:tracePt t="25508" x="6435725" y="2189163"/>
          <p14:tracePt t="25516" x="6435725" y="2179638"/>
          <p14:tracePt t="25668" x="6435725" y="2170113"/>
          <p14:tracePt t="25684" x="6445250" y="2170113"/>
          <p14:tracePt t="25700" x="6454775" y="2179638"/>
          <p14:tracePt t="25707" x="6472238" y="2197100"/>
          <p14:tracePt t="25723" x="6481763" y="2216150"/>
          <p14:tracePt t="25731" x="6491288" y="2225675"/>
          <p14:tracePt t="25740" x="6508750" y="2262188"/>
          <p14:tracePt t="25749" x="6527800" y="2279650"/>
          <p14:tracePt t="25756" x="6537325" y="2289175"/>
          <p14:tracePt t="25765" x="6537325" y="2298700"/>
          <p14:tracePt t="25772" x="6537325" y="2306638"/>
          <p14:tracePt t="25807" x="6537325" y="2316163"/>
          <p14:tracePt t="25825" x="6537325" y="2343150"/>
          <p14:tracePt t="25831" x="6537325" y="2352675"/>
          <p14:tracePt t="25836" x="6537325" y="2379663"/>
          <p14:tracePt t="25844" x="6537325" y="2408238"/>
          <p14:tracePt t="25852" x="6573838" y="2452688"/>
          <p14:tracePt t="25860" x="6581775" y="2498725"/>
          <p14:tracePt t="25868" x="6600825" y="2544763"/>
          <p14:tracePt t="25875" x="6627813" y="2589213"/>
          <p14:tracePt t="25884" x="6645275" y="2617788"/>
          <p14:tracePt t="25891" x="6681788" y="2671763"/>
          <p14:tracePt t="25899" x="6691313" y="2681288"/>
          <p14:tracePt t="25907" x="6700838" y="2698750"/>
          <p14:tracePt t="25915" x="6710363" y="2708275"/>
          <p14:tracePt t="25956" x="6727825" y="2708275"/>
          <p14:tracePt t="25972" x="6746875" y="2698750"/>
          <p14:tracePt t="25980" x="6754813" y="2690813"/>
          <p14:tracePt t="25988" x="6764338" y="2690813"/>
          <p14:tracePt t="25997" x="6783388" y="2671763"/>
          <p14:tracePt t="26036" x="6791325" y="2662238"/>
          <p14:tracePt t="26140" x="6800850" y="2662238"/>
          <p14:tracePt t="26169" x="6810375" y="2662238"/>
          <p14:tracePt t="26510" x="6800850" y="2662238"/>
          <p14:tracePt t="26533" x="6783388" y="2662238"/>
          <p14:tracePt t="26541" x="6764338" y="2662238"/>
          <p14:tracePt t="26556" x="6754813" y="2662238"/>
          <p14:tracePt t="26565" x="6737350" y="2654300"/>
          <p14:tracePt t="26572" x="6727825" y="2654300"/>
          <p14:tracePt t="26588" x="6718300" y="2644775"/>
          <p14:tracePt t="26596" x="6700838" y="2644775"/>
          <p14:tracePt t="26604" x="6681788" y="2625725"/>
          <p14:tracePt t="26637" x="6673850" y="2625725"/>
          <p14:tracePt t="26702" x="6654800" y="2625725"/>
          <p14:tracePt t="26775" x="6645275" y="2625725"/>
          <p14:tracePt t="26797" x="6645275" y="2608263"/>
          <p14:tracePt t="26823" x="6645275" y="2598738"/>
          <p14:tracePt t="26829" x="6645275" y="2589213"/>
          <p14:tracePt t="26836" x="6645275" y="2571750"/>
          <p14:tracePt t="26844" x="6645275" y="2554288"/>
          <p14:tracePt t="26860" x="6645275" y="2544763"/>
          <p14:tracePt t="26884" x="6645275" y="2535238"/>
          <p14:tracePt t="27047" x="6654800" y="2535238"/>
          <p14:tracePt t="27086" x="6664325" y="2525713"/>
          <p14:tracePt t="27106" x="6664325" y="2517775"/>
          <p14:tracePt t="27111" x="6673850" y="2508250"/>
          <p14:tracePt t="27124" x="6681788" y="2508250"/>
          <p14:tracePt t="27131" x="6681788" y="2498725"/>
          <p14:tracePt t="27148" x="6691313" y="2489200"/>
          <p14:tracePt t="27156" x="6710363" y="2489200"/>
          <p14:tracePt t="27165" x="6718300" y="2489200"/>
          <p14:tracePt t="27171" x="6727825" y="2489200"/>
          <p14:tracePt t="27180" x="6737350" y="2489200"/>
          <p14:tracePt t="27188" x="6746875" y="2489200"/>
          <p14:tracePt t="27195" x="6764338" y="2489200"/>
          <p14:tracePt t="27203" x="6773863" y="2489200"/>
          <p14:tracePt t="27211" x="6800850" y="2489200"/>
          <p14:tracePt t="27219" x="6810375" y="2489200"/>
          <p14:tracePt t="27227" x="6837363" y="2489200"/>
          <p14:tracePt t="27235" x="6856413" y="2489200"/>
          <p14:tracePt t="27243" x="6883400" y="2489200"/>
          <p14:tracePt t="27251" x="6900863" y="2489200"/>
          <p14:tracePt t="27260" x="6929438" y="2489200"/>
          <p14:tracePt t="27276" x="6946900" y="2489200"/>
          <p14:tracePt t="27284" x="6973888" y="2489200"/>
          <p14:tracePt t="27292" x="6992938" y="2489200"/>
          <p14:tracePt t="27300" x="7037388" y="2508250"/>
          <p14:tracePt t="27308" x="7092950" y="2517775"/>
          <p14:tracePt t="27315" x="7138988" y="2525713"/>
          <p14:tracePt t="27324" x="7202488" y="2544763"/>
          <p14:tracePt t="27332" x="7229475" y="2562225"/>
          <p14:tracePt t="27340" x="7256463" y="2571750"/>
          <p14:tracePt t="27348" x="7292975" y="2581275"/>
          <p14:tracePt t="27355" x="7302500" y="2581275"/>
          <p14:tracePt t="27368" x="7319963" y="2581275"/>
          <p14:tracePt t="27371" x="7339013" y="2589213"/>
          <p14:tracePt t="27379" x="7356475" y="2589213"/>
          <p14:tracePt t="27387" x="7375525" y="2608263"/>
          <p14:tracePt t="27411" x="7385050" y="2617788"/>
          <p14:tracePt t="27419" x="7392988" y="2625725"/>
          <p14:tracePt t="27428" x="7402513" y="2635250"/>
          <p14:tracePt t="27436" x="7412038" y="2644775"/>
          <p14:tracePt t="27459" x="7421563" y="2654300"/>
          <p14:tracePt t="27551" x="7429500" y="2662238"/>
          <p14:tracePt t="27989" x="7429500" y="2654300"/>
          <p14:tracePt t="27998" x="7439025" y="2654300"/>
          <p14:tracePt t="28005" x="7448550" y="2662238"/>
          <p14:tracePt t="28012" x="7475538" y="2671763"/>
          <p14:tracePt t="28020" x="7494588" y="2681288"/>
          <p14:tracePt t="28028" x="7502525" y="2690813"/>
          <p14:tracePt t="28036" x="7512050" y="2690813"/>
          <p14:tracePt t="28044" x="7521575" y="2690813"/>
          <p14:tracePt t="28052" x="7531100" y="2698750"/>
          <p14:tracePt t="28075" x="7548563" y="2698750"/>
          <p14:tracePt t="28092" x="7558088" y="2698750"/>
          <p14:tracePt t="28165" x="7567613" y="2698750"/>
          <p14:tracePt t="28173" x="7575550" y="2698750"/>
          <p14:tracePt t="28182" x="7594600" y="2698750"/>
          <p14:tracePt t="28189" x="7621588" y="2744788"/>
          <p14:tracePt t="28196" x="7639050" y="2763838"/>
          <p14:tracePt t="28204" x="7675563" y="2790825"/>
          <p14:tracePt t="28212" x="7721600" y="2844800"/>
          <p14:tracePt t="28220" x="7785100" y="2900363"/>
          <p14:tracePt t="28228" x="7840663" y="2927350"/>
          <p14:tracePt t="28236" x="7894638" y="2954338"/>
          <p14:tracePt t="28243" x="7958138" y="2990850"/>
          <p14:tracePt t="28252" x="8040688" y="3009900"/>
          <p14:tracePt t="28260" x="8096250" y="3017838"/>
          <p14:tracePt t="28267" x="8196263" y="3063875"/>
          <p14:tracePt t="28275" x="8277225" y="3073400"/>
          <p14:tracePt t="28284" x="8369300" y="3090863"/>
          <p14:tracePt t="28292" x="8442325" y="3090863"/>
          <p14:tracePt t="28300" x="8505825" y="3109913"/>
          <p14:tracePt t="28307" x="8615363" y="3127375"/>
          <p14:tracePt t="28316" x="8688388" y="3127375"/>
          <p14:tracePt t="28323" x="8797925" y="3136900"/>
          <p14:tracePt t="28332" x="8897938" y="3155950"/>
          <p14:tracePt t="28340" x="8970963" y="3182938"/>
          <p14:tracePt t="28348" x="9080500" y="3182938"/>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6" name="Rectangle 2"/>
          <p:cNvSpPr>
            <a:spLocks noChangeArrowheads="1"/>
          </p:cNvSpPr>
          <p:nvPr/>
        </p:nvSpPr>
        <p:spPr bwMode="auto">
          <a:xfrm>
            <a:off x="2039938" y="2111375"/>
            <a:ext cx="588962" cy="823913"/>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LUT</a:t>
            </a:r>
          </a:p>
          <a:p>
            <a:pPr algn="ctr"/>
            <a:r>
              <a:rPr lang="en-US" altLang="ja-JP"/>
              <a:t>6in</a:t>
            </a:r>
          </a:p>
        </p:txBody>
      </p:sp>
      <p:sp>
        <p:nvSpPr>
          <p:cNvPr id="830467" name="Rectangle 3"/>
          <p:cNvSpPr>
            <a:spLocks noChangeArrowheads="1"/>
          </p:cNvSpPr>
          <p:nvPr/>
        </p:nvSpPr>
        <p:spPr bwMode="auto">
          <a:xfrm>
            <a:off x="6710363" y="2205038"/>
            <a:ext cx="515937" cy="56991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FF</a:t>
            </a:r>
          </a:p>
        </p:txBody>
      </p:sp>
      <p:sp>
        <p:nvSpPr>
          <p:cNvPr id="830468" name="Rectangle 4"/>
          <p:cNvSpPr>
            <a:spLocks noChangeArrowheads="1"/>
          </p:cNvSpPr>
          <p:nvPr/>
        </p:nvSpPr>
        <p:spPr bwMode="auto">
          <a:xfrm>
            <a:off x="5754688" y="1989138"/>
            <a:ext cx="515937" cy="571500"/>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MUX</a:t>
            </a:r>
          </a:p>
        </p:txBody>
      </p:sp>
      <p:sp>
        <p:nvSpPr>
          <p:cNvPr id="830469" name="Line 5"/>
          <p:cNvSpPr>
            <a:spLocks noChangeShapeType="1"/>
          </p:cNvSpPr>
          <p:nvPr/>
        </p:nvSpPr>
        <p:spPr bwMode="auto">
          <a:xfrm>
            <a:off x="1230313" y="2300288"/>
            <a:ext cx="809625"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0470" name="Text Box 6"/>
          <p:cNvSpPr txBox="1">
            <a:spLocks noChangeArrowheads="1"/>
          </p:cNvSpPr>
          <p:nvPr/>
        </p:nvSpPr>
        <p:spPr bwMode="auto">
          <a:xfrm>
            <a:off x="1211263" y="1938338"/>
            <a:ext cx="628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4bit</a:t>
            </a:r>
          </a:p>
          <a:p>
            <a:r>
              <a:rPr lang="en-US" altLang="ja-JP"/>
              <a:t>data</a:t>
            </a:r>
          </a:p>
        </p:txBody>
      </p:sp>
      <p:sp>
        <p:nvSpPr>
          <p:cNvPr id="830471" name="Rectangle 7"/>
          <p:cNvSpPr>
            <a:spLocks noChangeArrowheads="1"/>
          </p:cNvSpPr>
          <p:nvPr/>
        </p:nvSpPr>
        <p:spPr bwMode="auto">
          <a:xfrm>
            <a:off x="4398963" y="2139950"/>
            <a:ext cx="515937" cy="569913"/>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MUX</a:t>
            </a:r>
          </a:p>
        </p:txBody>
      </p:sp>
      <p:sp>
        <p:nvSpPr>
          <p:cNvPr id="830472" name="Line 8"/>
          <p:cNvSpPr>
            <a:spLocks noChangeShapeType="1"/>
          </p:cNvSpPr>
          <p:nvPr/>
        </p:nvSpPr>
        <p:spPr bwMode="auto">
          <a:xfrm>
            <a:off x="6270625" y="2268538"/>
            <a:ext cx="4397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0473" name="Line 9"/>
          <p:cNvSpPr>
            <a:spLocks noChangeShapeType="1"/>
          </p:cNvSpPr>
          <p:nvPr/>
        </p:nvSpPr>
        <p:spPr bwMode="auto">
          <a:xfrm>
            <a:off x="7226300" y="2268538"/>
            <a:ext cx="4413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0474" name="Rectangle 10"/>
          <p:cNvSpPr>
            <a:spLocks noChangeArrowheads="1"/>
          </p:cNvSpPr>
          <p:nvPr/>
        </p:nvSpPr>
        <p:spPr bwMode="auto">
          <a:xfrm>
            <a:off x="2039938" y="3697288"/>
            <a:ext cx="588962" cy="823912"/>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LUT</a:t>
            </a:r>
          </a:p>
          <a:p>
            <a:pPr algn="ctr"/>
            <a:r>
              <a:rPr lang="en-US" altLang="ja-JP"/>
              <a:t>6in</a:t>
            </a:r>
          </a:p>
        </p:txBody>
      </p:sp>
      <p:sp>
        <p:nvSpPr>
          <p:cNvPr id="830475" name="Rectangle 11"/>
          <p:cNvSpPr>
            <a:spLocks noChangeArrowheads="1"/>
          </p:cNvSpPr>
          <p:nvPr/>
        </p:nvSpPr>
        <p:spPr bwMode="auto">
          <a:xfrm>
            <a:off x="3246438" y="3500438"/>
            <a:ext cx="822325" cy="576262"/>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adder1</a:t>
            </a:r>
          </a:p>
        </p:txBody>
      </p:sp>
      <p:sp>
        <p:nvSpPr>
          <p:cNvPr id="830476" name="Rectangle 12"/>
          <p:cNvSpPr>
            <a:spLocks noChangeArrowheads="1"/>
          </p:cNvSpPr>
          <p:nvPr/>
        </p:nvSpPr>
        <p:spPr bwMode="auto">
          <a:xfrm>
            <a:off x="6710363" y="3789363"/>
            <a:ext cx="515937" cy="56991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FF</a:t>
            </a:r>
          </a:p>
        </p:txBody>
      </p:sp>
      <p:sp>
        <p:nvSpPr>
          <p:cNvPr id="830477" name="Rectangle 13"/>
          <p:cNvSpPr>
            <a:spLocks noChangeArrowheads="1"/>
          </p:cNvSpPr>
          <p:nvPr/>
        </p:nvSpPr>
        <p:spPr bwMode="auto">
          <a:xfrm>
            <a:off x="5767388" y="3578225"/>
            <a:ext cx="515937" cy="571500"/>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MUX</a:t>
            </a:r>
          </a:p>
        </p:txBody>
      </p:sp>
      <p:sp>
        <p:nvSpPr>
          <p:cNvPr id="830478" name="Line 14"/>
          <p:cNvSpPr>
            <a:spLocks noChangeShapeType="1"/>
          </p:cNvSpPr>
          <p:nvPr/>
        </p:nvSpPr>
        <p:spPr bwMode="auto">
          <a:xfrm>
            <a:off x="1230313" y="3886200"/>
            <a:ext cx="809625"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0479" name="Text Box 15"/>
          <p:cNvSpPr txBox="1">
            <a:spLocks noChangeArrowheads="1"/>
          </p:cNvSpPr>
          <p:nvPr/>
        </p:nvSpPr>
        <p:spPr bwMode="auto">
          <a:xfrm>
            <a:off x="1211263" y="3524250"/>
            <a:ext cx="628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4bit</a:t>
            </a:r>
          </a:p>
          <a:p>
            <a:r>
              <a:rPr lang="en-US" altLang="ja-JP"/>
              <a:t>data</a:t>
            </a:r>
          </a:p>
        </p:txBody>
      </p:sp>
      <p:sp>
        <p:nvSpPr>
          <p:cNvPr id="830480" name="Rectangle 16"/>
          <p:cNvSpPr>
            <a:spLocks noChangeArrowheads="1"/>
          </p:cNvSpPr>
          <p:nvPr/>
        </p:nvSpPr>
        <p:spPr bwMode="auto">
          <a:xfrm>
            <a:off x="4398963" y="3724275"/>
            <a:ext cx="515937" cy="569913"/>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MUX</a:t>
            </a:r>
          </a:p>
        </p:txBody>
      </p:sp>
      <p:sp>
        <p:nvSpPr>
          <p:cNvPr id="830481" name="Line 17"/>
          <p:cNvSpPr>
            <a:spLocks noChangeShapeType="1"/>
          </p:cNvSpPr>
          <p:nvPr/>
        </p:nvSpPr>
        <p:spPr bwMode="auto">
          <a:xfrm>
            <a:off x="6270625" y="3852863"/>
            <a:ext cx="4397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0482" name="Line 18"/>
          <p:cNvSpPr>
            <a:spLocks noChangeShapeType="1"/>
          </p:cNvSpPr>
          <p:nvPr/>
        </p:nvSpPr>
        <p:spPr bwMode="auto">
          <a:xfrm>
            <a:off x="7226300" y="3852863"/>
            <a:ext cx="4413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0483" name="Rectangle 19"/>
          <p:cNvSpPr>
            <a:spLocks noChangeArrowheads="1"/>
          </p:cNvSpPr>
          <p:nvPr/>
        </p:nvSpPr>
        <p:spPr bwMode="auto">
          <a:xfrm>
            <a:off x="1879600" y="1844675"/>
            <a:ext cx="935038" cy="30241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0484" name="Rectangle 20"/>
          <p:cNvSpPr>
            <a:spLocks noChangeArrowheads="1"/>
          </p:cNvSpPr>
          <p:nvPr/>
        </p:nvSpPr>
        <p:spPr bwMode="auto">
          <a:xfrm>
            <a:off x="3246438" y="1917700"/>
            <a:ext cx="822325" cy="576263"/>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adder2</a:t>
            </a:r>
          </a:p>
        </p:txBody>
      </p:sp>
      <p:sp>
        <p:nvSpPr>
          <p:cNvPr id="830485" name="Line 21"/>
          <p:cNvSpPr>
            <a:spLocks noChangeShapeType="1"/>
          </p:cNvSpPr>
          <p:nvPr/>
        </p:nvSpPr>
        <p:spPr bwMode="auto">
          <a:xfrm>
            <a:off x="2814638" y="2060575"/>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0486" name="Line 22"/>
          <p:cNvSpPr>
            <a:spLocks noChangeShapeType="1"/>
          </p:cNvSpPr>
          <p:nvPr/>
        </p:nvSpPr>
        <p:spPr bwMode="auto">
          <a:xfrm>
            <a:off x="2814638" y="2278063"/>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0487" name="Line 23"/>
          <p:cNvSpPr>
            <a:spLocks noChangeShapeType="1"/>
          </p:cNvSpPr>
          <p:nvPr/>
        </p:nvSpPr>
        <p:spPr bwMode="auto">
          <a:xfrm>
            <a:off x="2814638" y="3643313"/>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0488" name="Line 24"/>
          <p:cNvSpPr>
            <a:spLocks noChangeShapeType="1"/>
          </p:cNvSpPr>
          <p:nvPr/>
        </p:nvSpPr>
        <p:spPr bwMode="auto">
          <a:xfrm>
            <a:off x="2814638" y="3860800"/>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0489" name="Line 25"/>
          <p:cNvSpPr>
            <a:spLocks noChangeShapeType="1"/>
          </p:cNvSpPr>
          <p:nvPr/>
        </p:nvSpPr>
        <p:spPr bwMode="auto">
          <a:xfrm>
            <a:off x="4038600" y="2278063"/>
            <a:ext cx="360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0490" name="Line 26"/>
          <p:cNvSpPr>
            <a:spLocks noChangeShapeType="1"/>
          </p:cNvSpPr>
          <p:nvPr/>
        </p:nvSpPr>
        <p:spPr bwMode="auto">
          <a:xfrm>
            <a:off x="2814638" y="2636838"/>
            <a:ext cx="15843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0491" name="Line 27"/>
          <p:cNvSpPr>
            <a:spLocks noChangeShapeType="1"/>
          </p:cNvSpPr>
          <p:nvPr/>
        </p:nvSpPr>
        <p:spPr bwMode="auto">
          <a:xfrm>
            <a:off x="2814638" y="4221163"/>
            <a:ext cx="15843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0492" name="Line 28"/>
          <p:cNvSpPr>
            <a:spLocks noChangeShapeType="1"/>
          </p:cNvSpPr>
          <p:nvPr/>
        </p:nvSpPr>
        <p:spPr bwMode="auto">
          <a:xfrm>
            <a:off x="4038600" y="3860800"/>
            <a:ext cx="360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0493" name="Line 29"/>
          <p:cNvSpPr>
            <a:spLocks noChangeShapeType="1"/>
          </p:cNvSpPr>
          <p:nvPr/>
        </p:nvSpPr>
        <p:spPr bwMode="auto">
          <a:xfrm>
            <a:off x="4903788" y="2420938"/>
            <a:ext cx="86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0494" name="Line 30"/>
          <p:cNvSpPr>
            <a:spLocks noChangeShapeType="1"/>
          </p:cNvSpPr>
          <p:nvPr/>
        </p:nvSpPr>
        <p:spPr bwMode="auto">
          <a:xfrm>
            <a:off x="4903788" y="4005263"/>
            <a:ext cx="86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0495" name="Line 31"/>
          <p:cNvSpPr>
            <a:spLocks noChangeShapeType="1"/>
          </p:cNvSpPr>
          <p:nvPr/>
        </p:nvSpPr>
        <p:spPr bwMode="auto">
          <a:xfrm>
            <a:off x="5407025" y="1701800"/>
            <a:ext cx="0"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0496" name="Line 32"/>
          <p:cNvSpPr>
            <a:spLocks noChangeShapeType="1"/>
          </p:cNvSpPr>
          <p:nvPr/>
        </p:nvSpPr>
        <p:spPr bwMode="auto">
          <a:xfrm>
            <a:off x="5407025" y="2060575"/>
            <a:ext cx="360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0497" name="Line 33"/>
          <p:cNvSpPr>
            <a:spLocks noChangeShapeType="1"/>
          </p:cNvSpPr>
          <p:nvPr/>
        </p:nvSpPr>
        <p:spPr bwMode="auto">
          <a:xfrm>
            <a:off x="5407025" y="3286125"/>
            <a:ext cx="0"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0498" name="Line 34"/>
          <p:cNvSpPr>
            <a:spLocks noChangeShapeType="1"/>
          </p:cNvSpPr>
          <p:nvPr/>
        </p:nvSpPr>
        <p:spPr bwMode="auto">
          <a:xfrm>
            <a:off x="5407025" y="3644900"/>
            <a:ext cx="360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0499" name="Line 35"/>
          <p:cNvSpPr>
            <a:spLocks noChangeShapeType="1"/>
          </p:cNvSpPr>
          <p:nvPr/>
        </p:nvSpPr>
        <p:spPr bwMode="auto">
          <a:xfrm>
            <a:off x="7351713" y="2278063"/>
            <a:ext cx="0" cy="10080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0500" name="Line 36"/>
          <p:cNvSpPr>
            <a:spLocks noChangeShapeType="1"/>
          </p:cNvSpPr>
          <p:nvPr/>
        </p:nvSpPr>
        <p:spPr bwMode="auto">
          <a:xfrm flipH="1">
            <a:off x="5407025" y="3286125"/>
            <a:ext cx="19446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0501" name="Line 37"/>
          <p:cNvSpPr>
            <a:spLocks noChangeShapeType="1"/>
          </p:cNvSpPr>
          <p:nvPr/>
        </p:nvSpPr>
        <p:spPr bwMode="auto">
          <a:xfrm flipV="1">
            <a:off x="5046663" y="1917700"/>
            <a:ext cx="0" cy="5032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0502" name="Line 38"/>
          <p:cNvSpPr>
            <a:spLocks noChangeShapeType="1"/>
          </p:cNvSpPr>
          <p:nvPr/>
        </p:nvSpPr>
        <p:spPr bwMode="auto">
          <a:xfrm>
            <a:off x="5046663" y="1917700"/>
            <a:ext cx="25923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0503" name="Line 39"/>
          <p:cNvSpPr>
            <a:spLocks noChangeShapeType="1"/>
          </p:cNvSpPr>
          <p:nvPr/>
        </p:nvSpPr>
        <p:spPr bwMode="auto">
          <a:xfrm>
            <a:off x="5046663" y="4510088"/>
            <a:ext cx="25923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0504" name="Line 40"/>
          <p:cNvSpPr>
            <a:spLocks noChangeShapeType="1"/>
          </p:cNvSpPr>
          <p:nvPr/>
        </p:nvSpPr>
        <p:spPr bwMode="auto">
          <a:xfrm flipV="1">
            <a:off x="5046663" y="4005263"/>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0505" name="Line 41"/>
          <p:cNvSpPr>
            <a:spLocks noChangeShapeType="1"/>
          </p:cNvSpPr>
          <p:nvPr/>
        </p:nvSpPr>
        <p:spPr bwMode="auto">
          <a:xfrm>
            <a:off x="2311400" y="1557338"/>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0506" name="Line 42"/>
          <p:cNvSpPr>
            <a:spLocks noChangeShapeType="1"/>
          </p:cNvSpPr>
          <p:nvPr/>
        </p:nvSpPr>
        <p:spPr bwMode="auto">
          <a:xfrm>
            <a:off x="2311400" y="4510088"/>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0507" name="Line 43"/>
          <p:cNvSpPr>
            <a:spLocks noChangeShapeType="1"/>
          </p:cNvSpPr>
          <p:nvPr/>
        </p:nvSpPr>
        <p:spPr bwMode="auto">
          <a:xfrm>
            <a:off x="3679825" y="1341438"/>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0508" name="Line 44"/>
          <p:cNvSpPr>
            <a:spLocks noChangeShapeType="1"/>
          </p:cNvSpPr>
          <p:nvPr/>
        </p:nvSpPr>
        <p:spPr bwMode="auto">
          <a:xfrm>
            <a:off x="3679825" y="2493963"/>
            <a:ext cx="0" cy="10080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0509" name="Line 45"/>
          <p:cNvSpPr>
            <a:spLocks noChangeShapeType="1"/>
          </p:cNvSpPr>
          <p:nvPr/>
        </p:nvSpPr>
        <p:spPr bwMode="auto">
          <a:xfrm>
            <a:off x="3679825" y="4076700"/>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0510" name="Line 46"/>
          <p:cNvSpPr>
            <a:spLocks noChangeShapeType="1"/>
          </p:cNvSpPr>
          <p:nvPr/>
        </p:nvSpPr>
        <p:spPr bwMode="auto">
          <a:xfrm>
            <a:off x="5480050" y="4870450"/>
            <a:ext cx="0" cy="358775"/>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0511" name="Line 47"/>
          <p:cNvSpPr>
            <a:spLocks noChangeShapeType="1"/>
          </p:cNvSpPr>
          <p:nvPr/>
        </p:nvSpPr>
        <p:spPr bwMode="auto">
          <a:xfrm>
            <a:off x="7424738" y="3862388"/>
            <a:ext cx="0" cy="10080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0512" name="Line 48"/>
          <p:cNvSpPr>
            <a:spLocks noChangeShapeType="1"/>
          </p:cNvSpPr>
          <p:nvPr/>
        </p:nvSpPr>
        <p:spPr bwMode="auto">
          <a:xfrm flipH="1">
            <a:off x="5480050" y="4870450"/>
            <a:ext cx="19446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0513" name="Text Box 49"/>
          <p:cNvSpPr txBox="1">
            <a:spLocks noChangeArrowheads="1"/>
          </p:cNvSpPr>
          <p:nvPr/>
        </p:nvSpPr>
        <p:spPr bwMode="auto">
          <a:xfrm>
            <a:off x="1787525" y="1289050"/>
            <a:ext cx="145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shared_arith</a:t>
            </a:r>
          </a:p>
        </p:txBody>
      </p:sp>
      <p:sp>
        <p:nvSpPr>
          <p:cNvPr id="830514" name="Text Box 50"/>
          <p:cNvSpPr txBox="1">
            <a:spLocks noChangeArrowheads="1"/>
          </p:cNvSpPr>
          <p:nvPr/>
        </p:nvSpPr>
        <p:spPr bwMode="auto">
          <a:xfrm>
            <a:off x="3535363" y="105251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carry</a:t>
            </a:r>
          </a:p>
        </p:txBody>
      </p:sp>
      <p:sp>
        <p:nvSpPr>
          <p:cNvPr id="830515" name="Text Box 51"/>
          <p:cNvSpPr txBox="1">
            <a:spLocks noChangeArrowheads="1"/>
          </p:cNvSpPr>
          <p:nvPr/>
        </p:nvSpPr>
        <p:spPr bwMode="auto">
          <a:xfrm>
            <a:off x="5003800" y="1268413"/>
            <a:ext cx="1149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reg_carry</a:t>
            </a:r>
          </a:p>
        </p:txBody>
      </p:sp>
      <p:sp>
        <p:nvSpPr>
          <p:cNvPr id="830516" name="Text Box 52"/>
          <p:cNvSpPr txBox="1">
            <a:spLocks noChangeArrowheads="1"/>
          </p:cNvSpPr>
          <p:nvPr/>
        </p:nvSpPr>
        <p:spPr bwMode="auto">
          <a:xfrm>
            <a:off x="3011488" y="5013325"/>
            <a:ext cx="37211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4-in LUT X 2</a:t>
            </a:r>
          </a:p>
          <a:p>
            <a:r>
              <a:rPr lang="en-US" altLang="ja-JP"/>
              <a:t>5-in LUT + 3-in LUT</a:t>
            </a:r>
          </a:p>
          <a:p>
            <a:r>
              <a:rPr lang="en-US" altLang="ja-JP"/>
              <a:t>5-in LUT + 4-in LUT 1-input shared</a:t>
            </a:r>
          </a:p>
          <a:p>
            <a:r>
              <a:rPr lang="en-US" altLang="ja-JP"/>
              <a:t>5-in LUT + 5-in LUT 2-input shared</a:t>
            </a:r>
          </a:p>
          <a:p>
            <a:r>
              <a:rPr lang="en-US" altLang="ja-JP"/>
              <a:t>6-in LUT</a:t>
            </a:r>
          </a:p>
          <a:p>
            <a:r>
              <a:rPr lang="en-US" altLang="ja-JP"/>
              <a:t>6-in LUT + 6-in LUT 4-input shared</a:t>
            </a:r>
          </a:p>
        </p:txBody>
      </p:sp>
      <p:sp>
        <p:nvSpPr>
          <p:cNvPr id="830517" name="Rectangle 53"/>
          <p:cNvSpPr>
            <a:spLocks noGrp="1" noChangeArrowheads="1"/>
          </p:cNvSpPr>
          <p:nvPr>
            <p:ph type="title"/>
          </p:nvPr>
        </p:nvSpPr>
        <p:spPr>
          <a:xfrm>
            <a:off x="519113" y="161925"/>
            <a:ext cx="8805862" cy="530225"/>
          </a:xfrm>
        </p:spPr>
        <p:txBody>
          <a:bodyPr>
            <a:normAutofit fontScale="90000"/>
          </a:bodyPr>
          <a:lstStyle/>
          <a:p>
            <a:r>
              <a:rPr lang="en-US" altLang="ja-JP"/>
              <a:t>Stratix-IV ALM Structure</a:t>
            </a:r>
          </a:p>
        </p:txBody>
      </p:sp>
      <p:sp>
        <p:nvSpPr>
          <p:cNvPr id="830518" name="Text Box 54"/>
          <p:cNvSpPr txBox="1">
            <a:spLocks noChangeArrowheads="1"/>
          </p:cNvSpPr>
          <p:nvPr/>
        </p:nvSpPr>
        <p:spPr bwMode="auto">
          <a:xfrm>
            <a:off x="5872163" y="6589713"/>
            <a:ext cx="2051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ea typeface="ＭＳ ゴシック" panose="020B0609070205080204" pitchFamily="49" charset="-128"/>
              </a:rPr>
              <a:t>Stratix-IV manual</a:t>
            </a:r>
          </a:p>
        </p:txBody>
      </p:sp>
      <p:pic>
        <p:nvPicPr>
          <p:cNvPr id="2" name="オーディオ 1">
            <a:hlinkClick r:id="" action="ppaction://media"/>
            <a:extLst>
              <a:ext uri="{FF2B5EF4-FFF2-40B4-BE49-F238E27FC236}">
                <a16:creationId xmlns:a16="http://schemas.microsoft.com/office/drawing/2014/main" id="{07C619BE-F944-4411-94AB-3C47BD93CB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112"/>
    </mc:Choice>
    <mc:Fallback>
      <p:transition spd="slow" advTm="26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97" x="8861425" y="3375025"/>
          <p14:tracePt t="704" x="8734425" y="3309938"/>
          <p14:tracePt t="713" x="8605838" y="3282950"/>
          <p14:tracePt t="720" x="8451850" y="3236913"/>
          <p14:tracePt t="729" x="8305800" y="3209925"/>
          <p14:tracePt t="736" x="8169275" y="3163888"/>
          <p14:tracePt t="745" x="8040688" y="3100388"/>
          <p14:tracePt t="752" x="7921625" y="3063875"/>
          <p14:tracePt t="761" x="7794625" y="3017838"/>
          <p14:tracePt t="768" x="7694613" y="2963863"/>
          <p14:tracePt t="778" x="7594600" y="2936875"/>
          <p14:tracePt t="784" x="7512050" y="2881313"/>
          <p14:tracePt t="792" x="7448550" y="2854325"/>
          <p14:tracePt t="800" x="7385050" y="2817813"/>
          <p14:tracePt t="808" x="7339013" y="2790825"/>
          <p14:tracePt t="816" x="7275513" y="2754313"/>
          <p14:tracePt t="824" x="7212013" y="2698750"/>
          <p14:tracePt t="832" x="7183438" y="2681288"/>
          <p14:tracePt t="840" x="7165975" y="2671763"/>
          <p14:tracePt t="848" x="7102475" y="2625725"/>
          <p14:tracePt t="856" x="7083425" y="2608263"/>
          <p14:tracePt t="864" x="7037388" y="2571750"/>
          <p14:tracePt t="872" x="7019925" y="2562225"/>
          <p14:tracePt t="880" x="7000875" y="2544763"/>
          <p14:tracePt t="889" x="6983413" y="2525713"/>
          <p14:tracePt t="896" x="6964363" y="2517775"/>
          <p14:tracePt t="913" x="6937375" y="2489200"/>
          <p14:tracePt t="936" x="6919913" y="2471738"/>
          <p14:tracePt t="952" x="6900863" y="2462213"/>
          <p14:tracePt t="964" x="6892925" y="2444750"/>
          <p14:tracePt t="968" x="6873875" y="2425700"/>
          <p14:tracePt t="978" x="6864350" y="2398713"/>
          <p14:tracePt t="984" x="6846888" y="2379663"/>
          <p14:tracePt t="995" x="6810375" y="2352675"/>
          <p14:tracePt t="1000" x="6791325" y="2306638"/>
          <p14:tracePt t="1008" x="6737350" y="2270125"/>
          <p14:tracePt t="1017" x="6700838" y="2225675"/>
          <p14:tracePt t="1024" x="6681788" y="2189163"/>
          <p14:tracePt t="1032" x="6664325" y="2160588"/>
          <p14:tracePt t="1040" x="6637338" y="2133600"/>
          <p14:tracePt t="1048" x="6600825" y="2106613"/>
          <p14:tracePt t="1056" x="6581775" y="2089150"/>
          <p14:tracePt t="1064" x="6573838" y="2070100"/>
          <p14:tracePt t="1072" x="6564313" y="2052638"/>
          <p14:tracePt t="1080" x="6545263" y="2024063"/>
          <p14:tracePt t="1088" x="6537325" y="2016125"/>
          <p14:tracePt t="1096" x="6537325" y="1997075"/>
          <p14:tracePt t="1104" x="6527800" y="1987550"/>
          <p14:tracePt t="1112" x="6518275" y="1970088"/>
          <p14:tracePt t="1129" x="6508750" y="1970088"/>
          <p14:tracePt t="1394" x="6500813" y="1960563"/>
          <p14:tracePt t="1465" x="6500813" y="1951038"/>
          <p14:tracePt t="1474" x="6500813" y="1943100"/>
          <p14:tracePt t="1490" x="6481763" y="1943100"/>
          <p14:tracePt t="1505" x="6472238" y="1943100"/>
          <p14:tracePt t="1513" x="6454775" y="1943100"/>
          <p14:tracePt t="1520" x="6435725" y="1933575"/>
          <p14:tracePt t="1529" x="6418263" y="1924050"/>
          <p14:tracePt t="1536" x="6391275" y="1906588"/>
          <p14:tracePt t="1545" x="6354763" y="1897063"/>
          <p14:tracePt t="1552" x="6335713" y="1897063"/>
          <p14:tracePt t="1562" x="6318250" y="1887538"/>
          <p14:tracePt t="1568" x="6291263" y="1870075"/>
          <p14:tracePt t="1578" x="6262688" y="1851025"/>
          <p14:tracePt t="1584" x="6226175" y="1841500"/>
          <p14:tracePt t="1593" x="6208713" y="1833563"/>
          <p14:tracePt t="1600" x="6181725" y="1833563"/>
          <p14:tracePt t="1610" x="6145213" y="1824038"/>
          <p14:tracePt t="1616" x="6126163" y="1824038"/>
          <p14:tracePt t="1624" x="6089650" y="1804988"/>
          <p14:tracePt t="1632" x="6072188" y="1797050"/>
          <p14:tracePt t="1640" x="6043613" y="1797050"/>
          <p14:tracePt t="1648" x="6026150" y="1787525"/>
          <p14:tracePt t="1656" x="6016625" y="1787525"/>
          <p14:tracePt t="1664" x="5999163" y="1787525"/>
          <p14:tracePt t="1681" x="5989638" y="1787525"/>
          <p14:tracePt t="1720" x="5980113" y="1787525"/>
          <p14:tracePt t="1850" x="5962650" y="1787525"/>
          <p14:tracePt t="1890" x="5953125" y="1778000"/>
          <p14:tracePt t="2210" x="5943600" y="1778000"/>
          <p14:tracePt t="2747" x="5935663" y="1778000"/>
          <p14:tracePt t="3097" x="5926138" y="1778000"/>
          <p14:tracePt t="3121" x="5926138" y="1768475"/>
          <p14:tracePt t="4016" x="5926138" y="1760538"/>
          <p14:tracePt t="4120" x="5916613" y="1751013"/>
          <p14:tracePt t="4226" x="5907088" y="1751013"/>
          <p14:tracePt t="4235" x="5899150" y="1751013"/>
          <p14:tracePt t="5226" x="5880100" y="1751013"/>
          <p14:tracePt t="5234" x="5870575" y="1751013"/>
          <p14:tracePt t="5242" x="5853113" y="1760538"/>
          <p14:tracePt t="5250" x="5826125" y="1778000"/>
          <p14:tracePt t="5257" x="5807075" y="1804988"/>
          <p14:tracePt t="5265" x="5761038" y="1824038"/>
          <p14:tracePt t="5273" x="5734050" y="1851025"/>
          <p14:tracePt t="5281" x="5670550" y="1878013"/>
          <p14:tracePt t="5288" x="5643563" y="1887538"/>
          <p14:tracePt t="5298" x="5597525" y="1887538"/>
          <p14:tracePt t="5305" x="5570538" y="1906588"/>
          <p14:tracePt t="5312" x="5551488" y="1914525"/>
          <p14:tracePt t="5321" x="5524500" y="1914525"/>
          <p14:tracePt t="5329" x="5507038" y="1914525"/>
          <p14:tracePt t="5336" x="5497513" y="1914525"/>
          <p14:tracePt t="5346" x="5470525" y="1914525"/>
          <p14:tracePt t="5352" x="5461000" y="1914525"/>
          <p14:tracePt t="5361" x="5434013" y="1914525"/>
          <p14:tracePt t="5369" x="5424488" y="1914525"/>
          <p14:tracePt t="5377" x="5387975" y="1914525"/>
          <p14:tracePt t="5385" x="5360988" y="1914525"/>
          <p14:tracePt t="5392" x="5324475" y="1914525"/>
          <p14:tracePt t="5400" x="5268913" y="1914525"/>
          <p14:tracePt t="5408" x="5205413" y="1914525"/>
          <p14:tracePt t="5417" x="5151438" y="1914525"/>
          <p14:tracePt t="5424" x="5078413" y="1914525"/>
          <p14:tracePt t="5433" x="5022850" y="1914525"/>
          <p14:tracePt t="5440" x="4968875" y="1914525"/>
          <p14:tracePt t="5448" x="4913313" y="1914525"/>
          <p14:tracePt t="5456" x="4868863" y="1914525"/>
          <p14:tracePt t="5464" x="4840288" y="1914525"/>
          <p14:tracePt t="5472" x="4822825" y="1914525"/>
          <p14:tracePt t="5480" x="4813300" y="1914525"/>
          <p14:tracePt t="5488" x="4786313" y="1924050"/>
          <p14:tracePt t="5504" x="4776788" y="1933575"/>
          <p14:tracePt t="5520" x="4749800" y="1933575"/>
          <p14:tracePt t="5528" x="4722813" y="1951038"/>
          <p14:tracePt t="5536" x="4695825" y="1951038"/>
          <p14:tracePt t="5546" x="4686300" y="1960563"/>
          <p14:tracePt t="5552" x="4667250" y="1960563"/>
          <p14:tracePt t="5561" x="4649788" y="1960563"/>
          <p14:tracePt t="5568" x="4613275" y="1970088"/>
          <p14:tracePt t="5577" x="4603750" y="1970088"/>
          <p14:tracePt t="5584" x="4594225" y="1970088"/>
          <p14:tracePt t="5593" x="4576763" y="1970088"/>
          <p14:tracePt t="5600" x="4557713" y="1970088"/>
          <p14:tracePt t="5608" x="4549775" y="1970088"/>
          <p14:tracePt t="5624" x="4530725" y="1970088"/>
          <p14:tracePt t="5632" x="4521200" y="1970088"/>
          <p14:tracePt t="5640" x="4513263" y="1970088"/>
          <p14:tracePt t="5648" x="4494213" y="1970088"/>
          <p14:tracePt t="5656" x="4476750" y="1970088"/>
          <p14:tracePt t="5665" x="4440238" y="1970088"/>
          <p14:tracePt t="5680" x="4413250" y="1970088"/>
          <p14:tracePt t="5688" x="4384675" y="1970088"/>
          <p14:tracePt t="5696" x="4340225" y="1970088"/>
          <p14:tracePt t="5704" x="4311650" y="1970088"/>
          <p14:tracePt t="5713" x="4284663" y="1970088"/>
          <p14:tracePt t="5720" x="4238625" y="1970088"/>
          <p14:tracePt t="5728" x="4184650" y="2006600"/>
          <p14:tracePt t="5736" x="4165600" y="2016125"/>
          <p14:tracePt t="5744" x="4102100" y="2043113"/>
          <p14:tracePt t="5752" x="4038600" y="2097088"/>
          <p14:tracePt t="5761" x="3975100" y="2116138"/>
          <p14:tracePt t="5768" x="3929063" y="2152650"/>
          <p14:tracePt t="5777" x="3865563" y="2189163"/>
          <p14:tracePt t="5784" x="3819525" y="2216150"/>
          <p14:tracePt t="5794" x="3792538" y="2243138"/>
          <p14:tracePt t="5800" x="3746500" y="2270125"/>
          <p14:tracePt t="5808" x="3683000" y="2298700"/>
          <p14:tracePt t="5816" x="3656013" y="2316163"/>
          <p14:tracePt t="5824" x="3629025" y="2335213"/>
          <p14:tracePt t="5832" x="3592513" y="2352675"/>
          <p14:tracePt t="5840" x="3582988" y="2362200"/>
          <p14:tracePt t="5848" x="3556000" y="2371725"/>
          <p14:tracePt t="5856" x="3546475" y="2379663"/>
          <p14:tracePt t="5864" x="3519488" y="2398713"/>
          <p14:tracePt t="5872" x="3509963" y="2408238"/>
          <p14:tracePt t="5880" x="3490913" y="2408238"/>
          <p14:tracePt t="5888" x="3463925" y="2425700"/>
          <p14:tracePt t="5896" x="3436938" y="2444750"/>
          <p14:tracePt t="5904" x="3419475" y="2452688"/>
          <p14:tracePt t="5913" x="3382963" y="2481263"/>
          <p14:tracePt t="5920" x="3346450" y="2489200"/>
          <p14:tracePt t="5928" x="3309938" y="2517775"/>
          <p14:tracePt t="5936" x="3273425" y="2525713"/>
          <p14:tracePt t="5944" x="3244850" y="2554288"/>
          <p14:tracePt t="5952" x="3190875" y="2581275"/>
          <p14:tracePt t="5961" x="3144838" y="2617788"/>
          <p14:tracePt t="5968" x="3081338" y="2644775"/>
          <p14:tracePt t="5978" x="3035300" y="2681288"/>
          <p14:tracePt t="5984" x="2954338" y="2754313"/>
          <p14:tracePt t="5993" x="2871788" y="2808288"/>
          <p14:tracePt t="6000" x="2825750" y="2827338"/>
          <p14:tracePt t="6008" x="2744788" y="2881313"/>
          <p14:tracePt t="6016" x="2698750" y="2909888"/>
          <p14:tracePt t="6024" x="2635250" y="2946400"/>
          <p14:tracePt t="6032" x="2589213" y="2954338"/>
          <p14:tracePt t="6040" x="2562225" y="2963863"/>
          <p14:tracePt t="6048" x="2525713" y="2963863"/>
          <p14:tracePt t="6056" x="2506663" y="2982913"/>
          <p14:tracePt t="6064" x="2489200" y="2982913"/>
          <p14:tracePt t="6089" x="2479675" y="2982913"/>
          <p14:tracePt t="6096" x="2470150" y="2982913"/>
          <p14:tracePt t="6104" x="2443163" y="2982913"/>
          <p14:tracePt t="6130" x="2397125" y="2982913"/>
          <p14:tracePt t="6136" x="2360613" y="2982913"/>
          <p14:tracePt t="6144" x="2324100" y="2982913"/>
          <p14:tracePt t="6153" x="2287588" y="2982913"/>
          <p14:tracePt t="6161" x="2243138" y="2982913"/>
          <p14:tracePt t="6168" x="2243138" y="2973388"/>
          <p14:tracePt t="6177" x="2206625" y="2946400"/>
          <p14:tracePt t="6193" x="2187575" y="2927350"/>
          <p14:tracePt t="6200" x="2179638" y="2917825"/>
          <p14:tracePt t="6216" x="2179638" y="2909888"/>
          <p14:tracePt t="6224" x="2179638" y="2900363"/>
          <p14:tracePt t="6240" x="2179638" y="2873375"/>
          <p14:tracePt t="6272" x="2179638" y="2863850"/>
          <p14:tracePt t="6280" x="2179638" y="2854325"/>
          <p14:tracePt t="6288" x="2179638" y="2844800"/>
          <p14:tracePt t="6296" x="2179638" y="2827338"/>
          <p14:tracePt t="6304" x="2197100" y="2808288"/>
          <p14:tracePt t="6312" x="2214563" y="2790825"/>
          <p14:tracePt t="6320" x="2224088" y="2763838"/>
          <p14:tracePt t="6328" x="2243138" y="2744788"/>
          <p14:tracePt t="6336" x="2251075" y="2727325"/>
          <p14:tracePt t="6345" x="2260600" y="2708275"/>
          <p14:tracePt t="6352" x="2270125" y="2671763"/>
          <p14:tracePt t="6361" x="2279650" y="2654300"/>
          <p14:tracePt t="6369" x="2287588" y="2644775"/>
          <p14:tracePt t="6384" x="2287588" y="2635250"/>
          <p14:tracePt t="6394" x="2287588" y="2617788"/>
          <p14:tracePt t="6400" x="2287588" y="2598738"/>
          <p14:tracePt t="6416" x="2287588" y="2589213"/>
          <p14:tracePt t="6424" x="2287588" y="2581275"/>
          <p14:tracePt t="6432" x="2287588" y="2571750"/>
          <p14:tracePt t="6448" x="2287588" y="2554288"/>
          <p14:tracePt t="6472" x="2287588" y="2535238"/>
          <p14:tracePt t="6538" x="2279650" y="2535238"/>
          <p14:tracePt t="6546" x="2270125" y="2535238"/>
          <p14:tracePt t="6554" x="2251075" y="2535238"/>
          <p14:tracePt t="6564" x="2243138" y="2535238"/>
          <p14:tracePt t="6593" x="2233613" y="2544763"/>
          <p14:tracePt t="6729" x="2233613" y="2535238"/>
          <p14:tracePt t="6747" x="2233613" y="2525713"/>
          <p14:tracePt t="6801" x="2243138" y="2525713"/>
          <p14:tracePt t="6914" x="2251075" y="2525713"/>
          <p14:tracePt t="6930" x="2260600" y="2535238"/>
          <p14:tracePt t="6954" x="2260600" y="2544763"/>
          <p14:tracePt t="6961" x="2270125" y="2554288"/>
          <p14:tracePt t="6978" x="2270125" y="2571750"/>
          <p14:tracePt t="6985" x="2270125" y="2581275"/>
          <p14:tracePt t="6999" x="2270125" y="2589213"/>
          <p14:tracePt t="7001" x="2270125" y="2598738"/>
          <p14:tracePt t="7011" x="2270125" y="2617788"/>
          <p14:tracePt t="7017" x="2287588" y="2644775"/>
          <p14:tracePt t="7024" x="2287588" y="2671763"/>
          <p14:tracePt t="7032" x="2287588" y="2690813"/>
          <p14:tracePt t="7040" x="2287588" y="2727325"/>
          <p14:tracePt t="7048" x="2287588" y="2771775"/>
          <p14:tracePt t="7056" x="2287588" y="2827338"/>
          <p14:tracePt t="7064" x="2287588" y="2863850"/>
          <p14:tracePt t="7072" x="2287588" y="2890838"/>
          <p14:tracePt t="7080" x="2287588" y="2927350"/>
          <p14:tracePt t="7088" x="2287588" y="2963863"/>
          <p14:tracePt t="7096" x="2287588" y="2982913"/>
          <p14:tracePt t="7104" x="2279650" y="3027363"/>
          <p14:tracePt t="7112" x="2260600" y="3054350"/>
          <p14:tracePt t="7120" x="2233613" y="3082925"/>
          <p14:tracePt t="7129" x="2224088" y="3100388"/>
          <p14:tracePt t="7136" x="2214563" y="3146425"/>
          <p14:tracePt t="7144" x="2197100" y="3173413"/>
          <p14:tracePt t="7152" x="2187575" y="3219450"/>
          <p14:tracePt t="7160" x="2179638" y="3236913"/>
          <p14:tracePt t="7168" x="2170113" y="3282950"/>
          <p14:tracePt t="7177" x="2133600" y="3346450"/>
          <p14:tracePt t="7184" x="2114550" y="3382963"/>
          <p14:tracePt t="7193" x="2114550" y="3411538"/>
          <p14:tracePt t="7200" x="2106613" y="3455988"/>
          <p14:tracePt t="7208" x="2087563" y="3502025"/>
          <p14:tracePt t="7216" x="2087563" y="3548063"/>
          <p14:tracePt t="7224" x="2078038" y="3575050"/>
          <p14:tracePt t="7232" x="2078038" y="3602038"/>
          <p14:tracePt t="7240" x="2078038" y="3621088"/>
          <p14:tracePt t="7248" x="2078038" y="3648075"/>
          <p14:tracePt t="7256" x="2078038" y="3657600"/>
          <p14:tracePt t="7264" x="2078038" y="3694113"/>
          <p14:tracePt t="7272" x="2078038" y="3711575"/>
          <p14:tracePt t="7280" x="2078038" y="3738563"/>
          <p14:tracePt t="7288" x="2078038" y="3767138"/>
          <p14:tracePt t="7296" x="2078038" y="3784600"/>
          <p14:tracePt t="7304" x="2078038" y="3803650"/>
          <p14:tracePt t="7312" x="2087563" y="3830638"/>
          <p14:tracePt t="7321" x="2087563" y="3840163"/>
          <p14:tracePt t="7328" x="2087563" y="3848100"/>
          <p14:tracePt t="7336" x="2097088" y="3875088"/>
          <p14:tracePt t="7345" x="2097088" y="3884613"/>
          <p14:tracePt t="7352" x="2106613" y="3894138"/>
          <p14:tracePt t="7392" x="2124075" y="3911600"/>
          <p14:tracePt t="7424" x="2124075" y="3921125"/>
          <p14:tracePt t="7456" x="2133600" y="3921125"/>
          <p14:tracePt t="7480" x="2133600" y="3930650"/>
          <p14:tracePt t="7504" x="2143125" y="3940175"/>
          <p14:tracePt t="7520" x="2143125" y="3948113"/>
          <p14:tracePt t="7528" x="2151063" y="3957638"/>
          <p14:tracePt t="7536" x="2160588" y="3967163"/>
          <p14:tracePt t="7544" x="2170113" y="3976688"/>
          <p14:tracePt t="7552" x="2179638" y="3976688"/>
          <p14:tracePt t="7562" x="2179638" y="3984625"/>
          <p14:tracePt t="7568" x="2187575" y="4003675"/>
          <p14:tracePt t="7577" x="2197100" y="4013200"/>
          <p14:tracePt t="7584" x="2214563" y="4021138"/>
          <p14:tracePt t="7600" x="2214563" y="4030663"/>
          <p14:tracePt t="7872" x="2206625" y="4021138"/>
          <p14:tracePt t="7881" x="2197100" y="4003675"/>
          <p14:tracePt t="7888" x="2187575" y="3984625"/>
          <p14:tracePt t="7897" x="2187575" y="3957638"/>
          <p14:tracePt t="7904" x="2179638" y="3911600"/>
          <p14:tracePt t="7913" x="2160588" y="3857625"/>
          <p14:tracePt t="7920" x="2143125" y="3794125"/>
          <p14:tracePt t="7930" x="2133600" y="3721100"/>
          <p14:tracePt t="7936" x="2133600" y="3648075"/>
          <p14:tracePt t="7945" x="2124075" y="3584575"/>
          <p14:tracePt t="7952" x="2097088" y="3519488"/>
          <p14:tracePt t="7962" x="2097088" y="3465513"/>
          <p14:tracePt t="7968" x="2097088" y="3429000"/>
          <p14:tracePt t="7980" x="2097088" y="3375025"/>
          <p14:tracePt t="7984" x="2097088" y="3328988"/>
          <p14:tracePt t="7996" x="2097088" y="3302000"/>
          <p14:tracePt t="8000" x="2097088" y="3255963"/>
          <p14:tracePt t="8008" x="2097088" y="3228975"/>
          <p14:tracePt t="8016" x="2097088" y="3209925"/>
          <p14:tracePt t="8024" x="2097088" y="3182938"/>
          <p14:tracePt t="8032" x="2097088" y="3173413"/>
          <p14:tracePt t="8040" x="2097088" y="3163888"/>
          <p14:tracePt t="8072" x="2097088" y="3146425"/>
          <p14:tracePt t="8080" x="2097088" y="3136900"/>
          <p14:tracePt t="8104" x="2097088" y="3127375"/>
          <p14:tracePt t="8112" x="2097088" y="3119438"/>
          <p14:tracePt t="8128" x="2097088" y="3100388"/>
          <p14:tracePt t="8145" x="2097088" y="3090863"/>
          <p14:tracePt t="8811" x="2097088" y="3100388"/>
          <p14:tracePt t="8818" x="2097088" y="3119438"/>
          <p14:tracePt t="9013" x="2097088" y="3100388"/>
          <p14:tracePt t="9019" x="2097088" y="3090863"/>
          <p14:tracePt t="9034" x="2097088" y="3063875"/>
          <p14:tracePt t="9040" x="2097088" y="3054350"/>
          <p14:tracePt t="9048" x="2097088" y="3046413"/>
          <p14:tracePt t="9056" x="2097088" y="3036888"/>
          <p14:tracePt t="9064" x="2097088" y="3017838"/>
          <p14:tracePt t="9096" x="2097088" y="3009900"/>
          <p14:tracePt t="9112" x="2097088" y="3000375"/>
          <p14:tracePt t="9120" x="2097088" y="2982913"/>
          <p14:tracePt t="9128" x="2097088" y="2973388"/>
          <p14:tracePt t="9136" x="2097088" y="2963863"/>
          <p14:tracePt t="9145" x="2097088" y="2954338"/>
          <p14:tracePt t="9152" x="2097088" y="2946400"/>
          <p14:tracePt t="9162" x="2097088" y="2936875"/>
          <p14:tracePt t="9168" x="2097088" y="2927350"/>
          <p14:tracePt t="9178" x="2097088" y="2917825"/>
          <p14:tracePt t="9184" x="2097088" y="2900363"/>
          <p14:tracePt t="9194" x="2097088" y="2890838"/>
          <p14:tracePt t="9232" x="2097088" y="2881313"/>
          <p14:tracePt t="9362" x="2097088" y="2873375"/>
          <p14:tracePt t="9402" x="2087563" y="2873375"/>
          <p14:tracePt t="9435" x="2060575" y="2873375"/>
          <p14:tracePt t="9441" x="2041525" y="2873375"/>
          <p14:tracePt t="9449" x="2005013" y="2873375"/>
          <p14:tracePt t="9457" x="1960563" y="2873375"/>
          <p14:tracePt t="9465" x="1905000" y="2873375"/>
          <p14:tracePt t="9472" x="1851025" y="2873375"/>
          <p14:tracePt t="9480" x="1731963" y="2827338"/>
          <p14:tracePt t="9488" x="1622425" y="2800350"/>
          <p14:tracePt t="9497" x="1522413" y="2754313"/>
          <p14:tracePt t="9504" x="1395413" y="2698750"/>
          <p14:tracePt t="9512" x="1330325" y="2690813"/>
          <p14:tracePt t="9520" x="1266825" y="2662238"/>
          <p14:tracePt t="9530" x="1222375" y="2635250"/>
          <p14:tracePt t="9536" x="1203325" y="2625725"/>
          <p14:tracePt t="9552" x="1193800" y="2625725"/>
          <p14:tracePt t="9620" x="1176338" y="2625725"/>
          <p14:tracePt t="9634" x="1166813" y="2625725"/>
          <p14:tracePt t="9642" x="1149350" y="2625725"/>
          <p14:tracePt t="9856" x="1139825" y="2625725"/>
          <p14:tracePt t="10035" x="1149350" y="2625725"/>
          <p14:tracePt t="10057" x="1157288" y="2617788"/>
          <p14:tracePt t="10202" x="1149350" y="2617788"/>
          <p14:tracePt t="10210" x="1130300" y="2598738"/>
          <p14:tracePt t="10219" x="1103313" y="2589213"/>
          <p14:tracePt t="10224" x="1084263" y="2581275"/>
          <p14:tracePt t="10232" x="1057275" y="2562225"/>
          <p14:tracePt t="10240" x="1039813" y="2562225"/>
          <p14:tracePt t="10248" x="1011238" y="2544763"/>
          <p14:tracePt t="10256" x="1003300" y="2535238"/>
          <p14:tracePt t="10264" x="993775" y="2535238"/>
          <p14:tracePt t="10272" x="984250" y="2535238"/>
          <p14:tracePt t="10426" x="1039813" y="2535238"/>
          <p14:tracePt t="10434" x="1130300" y="2535238"/>
          <p14:tracePt t="10442" x="1276350" y="2535238"/>
          <p14:tracePt t="10450" x="1422400" y="2535238"/>
          <p14:tracePt t="10458" x="1549400" y="2535238"/>
          <p14:tracePt t="10465" x="1658938" y="2535238"/>
          <p14:tracePt t="10472" x="1768475" y="2535238"/>
          <p14:tracePt t="10480" x="1841500" y="2535238"/>
          <p14:tracePt t="10488" x="1931988" y="2535238"/>
          <p14:tracePt t="10496" x="2005013" y="2535238"/>
          <p14:tracePt t="10504" x="2024063" y="2535238"/>
          <p14:tracePt t="10512" x="2041525" y="2535238"/>
          <p14:tracePt t="10586" x="2051050" y="2535238"/>
          <p14:tracePt t="10595" x="2060575" y="2535238"/>
          <p14:tracePt t="10601" x="2070100" y="2535238"/>
          <p14:tracePt t="10612" x="2087563" y="2535238"/>
          <p14:tracePt t="10617" x="2097088" y="2535238"/>
          <p14:tracePt t="10625" x="2124075" y="2535238"/>
          <p14:tracePt t="10632" x="2133600" y="2535238"/>
          <p14:tracePt t="10640" x="2143125" y="2535238"/>
          <p14:tracePt t="10649" x="2151063" y="2535238"/>
          <p14:tracePt t="10656" x="2160588" y="2535238"/>
          <p14:tracePt t="10723" x="2170113" y="2535238"/>
          <p14:tracePt t="10801" x="2170113" y="2544763"/>
          <p14:tracePt t="10812" x="2151063" y="2571750"/>
          <p14:tracePt t="10818" x="2124075" y="2608263"/>
          <p14:tracePt t="10825" x="2070100" y="2671763"/>
          <p14:tracePt t="10832" x="2051050" y="2698750"/>
          <p14:tracePt t="10840" x="2014538" y="2744788"/>
          <p14:tracePt t="10848" x="1987550" y="2827338"/>
          <p14:tracePt t="10856" x="1951038" y="2890838"/>
          <p14:tracePt t="10864" x="1924050" y="2954338"/>
          <p14:tracePt t="10879" x="1914525" y="3009900"/>
          <p14:tracePt t="10880" x="1887538" y="3073400"/>
          <p14:tracePt t="10888" x="1878013" y="3127375"/>
          <p14:tracePt t="10896" x="1868488" y="3192463"/>
          <p14:tracePt t="10904" x="1868488" y="3246438"/>
          <p14:tracePt t="10912" x="1868488" y="3292475"/>
          <p14:tracePt t="10920" x="1868488" y="3302000"/>
          <p14:tracePt t="10928" x="1868488" y="3338513"/>
          <p14:tracePt t="10936" x="1868488" y="3346450"/>
          <p14:tracePt t="11080" x="1868488" y="3375025"/>
          <p14:tracePt t="11088" x="1868488" y="3382963"/>
          <p14:tracePt t="11096" x="1868488" y="3429000"/>
          <p14:tracePt t="11104" x="1868488" y="3446463"/>
          <p14:tracePt t="11112" x="1868488" y="3492500"/>
          <p14:tracePt t="11120" x="1895475" y="3548063"/>
          <p14:tracePt t="11128" x="1931988" y="3611563"/>
          <p14:tracePt t="11136" x="1968500" y="3657600"/>
          <p14:tracePt t="11145" x="1997075" y="3694113"/>
          <p14:tracePt t="11152" x="2024063" y="3721100"/>
          <p14:tracePt t="11164" x="2033588" y="3738563"/>
          <p14:tracePt t="11171" x="2041525" y="3757613"/>
          <p14:tracePt t="11182" x="2041525" y="3767138"/>
          <p14:tracePt t="11186" x="2051050" y="3775075"/>
          <p14:tracePt t="11208" x="2060575" y="3775075"/>
          <p14:tracePt t="11216" x="2070100" y="3784600"/>
          <p14:tracePt t="11240" x="2078038" y="3784600"/>
          <p14:tracePt t="11248" x="2087563" y="3794125"/>
          <p14:tracePt t="11256" x="2087563" y="3803650"/>
          <p14:tracePt t="11530" x="2097088" y="3794125"/>
          <p14:tracePt t="11537" x="2106613" y="3775075"/>
          <p14:tracePt t="11546" x="2114550" y="3738563"/>
          <p14:tracePt t="11554" x="2143125" y="3711575"/>
          <p14:tracePt t="11561" x="2170113" y="3629025"/>
          <p14:tracePt t="11568" x="2243138" y="3548063"/>
          <p14:tracePt t="11577" x="2306638" y="3465513"/>
          <p14:tracePt t="11584" x="2379663" y="3411538"/>
          <p14:tracePt t="11594" x="2479675" y="3328988"/>
          <p14:tracePt t="11600" x="2562225" y="3255963"/>
          <p14:tracePt t="11608" x="2625725" y="3200400"/>
          <p14:tracePt t="11616" x="2679700" y="3155950"/>
          <p14:tracePt t="11624" x="2708275" y="3136900"/>
          <p14:tracePt t="11632" x="2735263" y="3109913"/>
          <p14:tracePt t="11649" x="2744788" y="3100388"/>
          <p14:tracePt t="11656" x="2752725" y="3100388"/>
          <p14:tracePt t="11665" x="2762250" y="3090863"/>
          <p14:tracePt t="11672" x="2781300" y="3082925"/>
          <p14:tracePt t="11681" x="2789238" y="3073400"/>
          <p14:tracePt t="11697" x="2798763" y="3063875"/>
          <p14:tracePt t="11704" x="2808288" y="3063875"/>
          <p14:tracePt t="11714" x="2817813" y="3063875"/>
          <p14:tracePt t="11720" x="2852738" y="3063875"/>
          <p14:tracePt t="11728" x="2871788" y="3054350"/>
          <p14:tracePt t="11736" x="2925763" y="3046413"/>
          <p14:tracePt t="11745" x="2990850" y="3017838"/>
          <p14:tracePt t="11752" x="3035300" y="3017838"/>
          <p14:tracePt t="11761" x="3090863" y="3009900"/>
          <p14:tracePt t="11768" x="3163888" y="2982913"/>
          <p14:tracePt t="11778" x="3263900" y="2954338"/>
          <p14:tracePt t="11784" x="3346450" y="2927350"/>
          <p14:tracePt t="11795" x="3400425" y="2917825"/>
          <p14:tracePt t="11800" x="3463925" y="2873375"/>
          <p14:tracePt t="11808" x="3527425" y="2854325"/>
          <p14:tracePt t="11816" x="3592513" y="2817813"/>
          <p14:tracePt t="11824" x="3619500" y="2781300"/>
          <p14:tracePt t="11832" x="3673475" y="2744788"/>
          <p14:tracePt t="11840" x="3738563" y="2708275"/>
          <p14:tracePt t="11848" x="3765550" y="2681288"/>
          <p14:tracePt t="11856" x="3783013" y="2654300"/>
          <p14:tracePt t="11864" x="3802063" y="2644775"/>
          <p14:tracePt t="11872" x="3838575" y="2625725"/>
          <p14:tracePt t="11894" x="3883025" y="2598738"/>
          <p14:tracePt t="11904" x="3919538" y="2562225"/>
          <p14:tracePt t="11912" x="3929063" y="2544763"/>
          <p14:tracePt t="11920" x="3938588" y="2517775"/>
          <p14:tracePt t="11929" x="3965575" y="2498725"/>
          <p14:tracePt t="11936" x="3975100" y="2489200"/>
          <p14:tracePt t="11945" x="3992563" y="2462213"/>
          <p14:tracePt t="11952" x="4029075" y="2408238"/>
          <p14:tracePt t="11961" x="4038600" y="2389188"/>
          <p14:tracePt t="11968" x="4065588" y="2352675"/>
          <p14:tracePt t="11977" x="4075113" y="2343150"/>
          <p14:tracePt t="11984" x="4084638" y="2316163"/>
          <p14:tracePt t="11997" x="4094163" y="2298700"/>
          <p14:tracePt t="12000" x="4102100" y="2279650"/>
          <p14:tracePt t="12008" x="4111625" y="2270125"/>
          <p14:tracePt t="12016" x="4121150" y="2252663"/>
          <p14:tracePt t="12128" x="4129088" y="2252663"/>
          <p14:tracePt t="12144" x="4129088" y="2262188"/>
          <p14:tracePt t="12152" x="4138613" y="2270125"/>
          <p14:tracePt t="12160" x="4148138" y="2298700"/>
          <p14:tracePt t="12168" x="4165600" y="2316163"/>
          <p14:tracePt t="12177" x="4175125" y="2325688"/>
          <p14:tracePt t="12200" x="4202113" y="2352675"/>
          <p14:tracePt t="12216" x="4211638" y="2352675"/>
          <p14:tracePt t="12240" x="4238625" y="2352675"/>
          <p14:tracePt t="12248" x="4248150" y="2352675"/>
          <p14:tracePt t="12256" x="4257675" y="2352675"/>
          <p14:tracePt t="12264" x="4284663" y="2343150"/>
          <p14:tracePt t="12280" x="4294188" y="2335213"/>
          <p14:tracePt t="12288" x="4303713" y="2325688"/>
          <p14:tracePt t="12321" x="4311650" y="2316163"/>
          <p14:tracePt t="12353" x="4321175" y="2306638"/>
          <p14:tracePt t="12482" x="4321175" y="2316163"/>
          <p14:tracePt t="13219" x="4321175" y="2325688"/>
          <p14:tracePt t="13577" x="4321175" y="2335213"/>
          <p14:tracePt t="13706" x="4321175" y="2343150"/>
          <p14:tracePt t="13716" x="4303713" y="2343150"/>
          <p14:tracePt t="13720" x="4284663" y="2343150"/>
          <p14:tracePt t="13728" x="4267200" y="2362200"/>
          <p14:tracePt t="13736" x="4230688" y="2389188"/>
          <p14:tracePt t="13745" x="4211638" y="2416175"/>
          <p14:tracePt t="13752" x="4194175" y="2452688"/>
          <p14:tracePt t="13762" x="4157663" y="2508250"/>
          <p14:tracePt t="13769" x="4121150" y="2554288"/>
          <p14:tracePt t="13779" x="4065588" y="2617788"/>
          <p14:tracePt t="13787" x="4048125" y="2662238"/>
          <p14:tracePt t="13793" x="4038600" y="2708275"/>
          <p14:tracePt t="13802" x="3992563" y="2771775"/>
          <p14:tracePt t="13814" x="3984625" y="2827338"/>
          <p14:tracePt t="13819" x="3984625" y="2936875"/>
          <p14:tracePt t="13829" x="3984625" y="3027363"/>
          <p14:tracePt t="13832" x="3984625" y="3155950"/>
          <p14:tracePt t="13840" x="4048125" y="3309938"/>
          <p14:tracePt t="13849" x="4175125" y="3446463"/>
          <p14:tracePt t="13856" x="4275138" y="3648075"/>
          <p14:tracePt t="13864" x="4421188" y="3867150"/>
          <p14:tracePt t="13872" x="4530725" y="4076700"/>
          <p14:tracePt t="13895" x="4649788" y="4495800"/>
          <p14:tracePt t="13896" x="4713288" y="4668838"/>
          <p14:tracePt t="13904" x="4759325" y="4878388"/>
          <p14:tracePt t="13912" x="4786313" y="5006975"/>
          <p14:tracePt t="13920" x="4803775" y="5116513"/>
          <p14:tracePt t="13928" x="4832350" y="5253038"/>
          <p14:tracePt t="13936" x="4832350" y="5326063"/>
          <p14:tracePt t="13944" x="4832350" y="5362575"/>
          <p14:tracePt t="13952" x="4832350" y="5416550"/>
          <p14:tracePt t="13960" x="4832350" y="5481638"/>
          <p14:tracePt t="13968" x="4832350" y="5535613"/>
          <p14:tracePt t="13977" x="4813300" y="5581650"/>
          <p14:tracePt t="13984" x="4803775" y="5599113"/>
          <p14:tracePt t="13994" x="4786313" y="5654675"/>
          <p14:tracePt t="14000" x="4767263" y="5681663"/>
          <p14:tracePt t="14009" x="4759325" y="5691188"/>
          <p14:tracePt t="14016" x="4740275" y="5718175"/>
          <p14:tracePt t="14024" x="4730750" y="5727700"/>
          <p14:tracePt t="14032" x="4722813" y="5735638"/>
          <p14:tracePt t="14040" x="4695825" y="5745163"/>
          <p14:tracePt t="14056" x="4659313" y="5745163"/>
          <p14:tracePt t="14064" x="4640263" y="5745163"/>
          <p14:tracePt t="14072" x="4603750" y="5754688"/>
          <p14:tracePt t="14080" x="4549775" y="5791200"/>
          <p14:tracePt t="14088" x="4521200" y="5791200"/>
          <p14:tracePt t="14096" x="4430713" y="5800725"/>
          <p14:tracePt t="14104" x="4357688" y="5800725"/>
          <p14:tracePt t="14112" x="4303713" y="5800725"/>
          <p14:tracePt t="14120" x="4248150" y="5800725"/>
          <p14:tracePt t="14128" x="4194175" y="5800725"/>
          <p14:tracePt t="14136" x="4129088" y="5800725"/>
          <p14:tracePt t="14144" x="4075113" y="5800725"/>
          <p14:tracePt t="14152" x="4021138" y="5800725"/>
          <p14:tracePt t="14160" x="3965575" y="5800725"/>
          <p14:tracePt t="14168" x="3919538" y="5800725"/>
          <p14:tracePt t="14176" x="3892550" y="5800725"/>
          <p14:tracePt t="14184" x="3865563" y="5800725"/>
          <p14:tracePt t="14193" x="3846513" y="5800725"/>
          <p14:tracePt t="14200" x="3819525" y="5800725"/>
          <p14:tracePt t="14208" x="3802063" y="5800725"/>
          <p14:tracePt t="14216" x="3783013" y="5800725"/>
          <p14:tracePt t="14224" x="3775075" y="5800725"/>
          <p14:tracePt t="14232" x="3756025" y="5800725"/>
          <p14:tracePt t="14240" x="3729038" y="5800725"/>
          <p14:tracePt t="14248" x="3709988" y="5800725"/>
          <p14:tracePt t="14256" x="3673475" y="5800725"/>
          <p14:tracePt t="14264" x="3609975" y="5772150"/>
          <p14:tracePt t="14272" x="3527425" y="5718175"/>
          <p14:tracePt t="14280" x="3482975" y="5699125"/>
          <p14:tracePt t="14288" x="3419475" y="5626100"/>
          <p14:tracePt t="14296" x="3354388" y="5562600"/>
          <p14:tracePt t="14304" x="3281363" y="5499100"/>
          <p14:tracePt t="14312" x="3227388" y="5435600"/>
          <p14:tracePt t="14320" x="3190875" y="5380038"/>
          <p14:tracePt t="14329" x="3171825" y="5335588"/>
          <p14:tracePt t="14337" x="3163888" y="5280025"/>
          <p14:tracePt t="14346" x="3154363" y="5262563"/>
          <p14:tracePt t="14357" x="3154363" y="5233988"/>
          <p14:tracePt t="14363" x="3154363" y="5216525"/>
          <p14:tracePt t="14371" x="3154363" y="5170488"/>
          <p14:tracePt t="14380" x="3154363" y="5143500"/>
          <p14:tracePt t="14387" x="3154363" y="5126038"/>
          <p14:tracePt t="14397" x="3171825" y="5080000"/>
          <p14:tracePt t="14402" x="3200400" y="5060950"/>
          <p14:tracePt t="14411" x="3244850" y="5016500"/>
          <p14:tracePt t="14417" x="3290888" y="4979988"/>
          <p14:tracePt t="14425" x="3336925" y="4960938"/>
          <p14:tracePt t="14433" x="3354388" y="4951413"/>
          <p14:tracePt t="14441" x="3382963" y="4951413"/>
          <p14:tracePt t="14449" x="3390900" y="4951413"/>
          <p14:tracePt t="14457" x="3419475" y="4951413"/>
          <p14:tracePt t="14466" x="3436938" y="4951413"/>
          <p14:tracePt t="14472" x="3473450" y="4960938"/>
          <p14:tracePt t="14480" x="3500438" y="4979988"/>
          <p14:tracePt t="14488" x="3556000" y="5024438"/>
          <p14:tracePt t="14496" x="3619500" y="5080000"/>
          <p14:tracePt t="14504" x="3692525" y="5133975"/>
          <p14:tracePt t="14512" x="3756025" y="5197475"/>
          <p14:tracePt t="14520" x="3819525" y="5270500"/>
          <p14:tracePt t="14528" x="3892550" y="5335588"/>
          <p14:tracePt t="14536" x="3956050" y="5389563"/>
          <p14:tracePt t="14544" x="4075113" y="5472113"/>
          <p14:tracePt t="14552" x="4157663" y="5562600"/>
          <p14:tracePt t="14561" x="4175125" y="5581650"/>
          <p14:tracePt t="14568" x="4211638" y="5635625"/>
          <p14:tracePt t="14576" x="4238625" y="5681663"/>
          <p14:tracePt t="14584" x="4238625" y="5718175"/>
          <p14:tracePt t="14593" x="4238625" y="5727700"/>
          <p14:tracePt t="14600" x="4238625" y="5764213"/>
          <p14:tracePt t="14610" x="4238625" y="5781675"/>
          <p14:tracePt t="14616" x="4238625" y="5808663"/>
          <p14:tracePt t="14624" x="4238625" y="5827713"/>
          <p14:tracePt t="14632" x="4238625" y="5864225"/>
          <p14:tracePt t="14640" x="4238625" y="5873750"/>
          <p14:tracePt t="14649" x="4238625" y="5900738"/>
          <p14:tracePt t="14657" x="4238625" y="5910263"/>
          <p14:tracePt t="14669" x="4238625" y="5927725"/>
          <p14:tracePt t="14673" x="4238625" y="5954713"/>
          <p14:tracePt t="14682" x="4211638" y="5983288"/>
          <p14:tracePt t="14688" x="4194175" y="6018213"/>
          <p14:tracePt t="14697" x="4157663" y="6073775"/>
          <p14:tracePt t="14704" x="4111625" y="6127750"/>
          <p14:tracePt t="14712" x="4075113" y="6156325"/>
          <p14:tracePt t="14720" x="4029075" y="6200775"/>
          <p14:tracePt t="14728" x="3984625" y="6256338"/>
          <p14:tracePt t="14736" x="3938588" y="6273800"/>
          <p14:tracePt t="14744" x="3902075" y="6310313"/>
          <p14:tracePt t="14752" x="3856038" y="6319838"/>
          <p14:tracePt t="14761" x="3829050" y="6319838"/>
          <p14:tracePt t="14768" x="3810000" y="6329363"/>
          <p14:tracePt t="14776" x="3775075" y="6329363"/>
          <p14:tracePt t="14784" x="3756025" y="6329363"/>
          <p14:tracePt t="14794" x="3738563" y="6329363"/>
          <p14:tracePt t="14800" x="3729038" y="6329363"/>
          <p14:tracePt t="14811" x="3709988" y="6329363"/>
          <p14:tracePt t="14816" x="3692525" y="6329363"/>
          <p14:tracePt t="14824" x="3665538" y="6319838"/>
          <p14:tracePt t="14832" x="3629025" y="6283325"/>
          <p14:tracePt t="14840" x="3600450" y="6256338"/>
          <p14:tracePt t="14848" x="3563938" y="6192838"/>
          <p14:tracePt t="14856" x="3546475" y="6127750"/>
          <p14:tracePt t="14864" x="3519488" y="6083300"/>
          <p14:tracePt t="14872" x="3473450" y="6018213"/>
          <p14:tracePt t="14880" x="3436938" y="5973763"/>
          <p14:tracePt t="14895" x="3390900" y="5918200"/>
          <p14:tracePt t="14896" x="3373438" y="5891213"/>
          <p14:tracePt t="14904" x="3354388" y="5873750"/>
          <p14:tracePt t="14912" x="3317875" y="5837238"/>
          <p14:tracePt t="14920" x="3309938" y="5837238"/>
          <p14:tracePt t="14928" x="3290888" y="5818188"/>
          <p14:tracePt t="14936" x="3290888" y="5808663"/>
          <p14:tracePt t="14944" x="3290888" y="5800725"/>
          <p14:tracePt t="14952" x="3290888" y="5791200"/>
          <p14:tracePt t="14961" x="3290888" y="5781675"/>
          <p14:tracePt t="14968" x="3290888" y="5764213"/>
          <p14:tracePt t="14976" x="3290888" y="5754688"/>
          <p14:tracePt t="14984" x="3290888" y="5718175"/>
          <p14:tracePt t="14994" x="3290888" y="5691188"/>
          <p14:tracePt t="15000" x="3290888" y="5654675"/>
          <p14:tracePt t="15010" x="3317875" y="5618163"/>
          <p14:tracePt t="15016" x="3354388" y="5599113"/>
          <p14:tracePt t="15024" x="3427413" y="5545138"/>
          <p14:tracePt t="15032" x="3455988" y="5526088"/>
          <p14:tracePt t="15040" x="3509963" y="5508625"/>
          <p14:tracePt t="15048" x="3536950" y="5489575"/>
          <p14:tracePt t="15056" x="3573463" y="5462588"/>
          <p14:tracePt t="15064" x="3619500" y="5445125"/>
          <p14:tracePt t="15072" x="3636963" y="5435600"/>
          <p14:tracePt t="15081" x="3673475" y="5435600"/>
          <p14:tracePt t="15088" x="3673475" y="5426075"/>
          <p14:tracePt t="15096" x="3702050" y="5426075"/>
          <p14:tracePt t="15128" x="3709988" y="5426075"/>
          <p14:tracePt t="15136" x="3738563" y="5435600"/>
          <p14:tracePt t="15145" x="3775075" y="5462588"/>
          <p14:tracePt t="15152" x="3838575" y="5535613"/>
          <p14:tracePt t="15161" x="3883025" y="5581650"/>
          <p14:tracePt t="15168" x="3919538" y="5608638"/>
          <p14:tracePt t="15176" x="3965575" y="5662613"/>
          <p14:tracePt t="15184" x="4021138" y="5727700"/>
          <p14:tracePt t="15193" x="4075113" y="5791200"/>
          <p14:tracePt t="15200" x="4111625" y="5854700"/>
          <p14:tracePt t="15210" x="4165600" y="5937250"/>
          <p14:tracePt t="15216" x="4175125" y="6000750"/>
          <p14:tracePt t="15224" x="4202113" y="6064250"/>
          <p14:tracePt t="15232" x="4211638" y="6137275"/>
          <p14:tracePt t="15240" x="4211638" y="6246813"/>
          <p14:tracePt t="15248" x="4211638" y="6319838"/>
          <p14:tracePt t="15256" x="4211638" y="6392863"/>
          <p14:tracePt t="15264" x="4202113" y="6475413"/>
          <p14:tracePt t="15272" x="4175125" y="6556375"/>
          <p14:tracePt t="15280" x="4121150" y="6638925"/>
          <p14:tracePt t="15288" x="4111625" y="6665913"/>
          <p14:tracePt t="15296" x="4075113" y="6711950"/>
          <p14:tracePt t="15304" x="4057650" y="6738938"/>
          <p14:tracePt t="15312" x="4048125" y="6757988"/>
          <p14:tracePt t="15321" x="4021138" y="6775450"/>
          <p14:tracePt t="15328" x="3992563" y="6804025"/>
          <p14:tracePt t="15337" x="3984625" y="6811963"/>
          <p14:tracePt t="15345" x="3948113" y="6821488"/>
          <p14:tracePt t="15352" x="3919538" y="6831013"/>
          <p14:tracePt t="15360" x="3892550" y="6831013"/>
          <p14:tracePt t="15368" x="3875088" y="6831013"/>
          <p14:tracePt t="15376" x="3829050" y="6831013"/>
          <p14:tracePt t="15384" x="3792538" y="6831013"/>
          <p14:tracePt t="15393" x="3738563" y="6831013"/>
          <p14:tracePt t="15400" x="3683000" y="6831013"/>
          <p14:tracePt t="15409" x="3619500" y="6831013"/>
          <p14:tracePt t="15416" x="3546475" y="6811963"/>
          <p14:tracePt t="15424" x="3482975" y="6757988"/>
          <p14:tracePt t="15432" x="3409950" y="6702425"/>
          <p14:tracePt t="15440" x="3346450" y="6638925"/>
          <p14:tracePt t="15448" x="3309938" y="6592888"/>
          <p14:tracePt t="15456" x="3254375" y="6511925"/>
          <p14:tracePt t="15464" x="3236913" y="6465888"/>
          <p14:tracePt t="15472" x="3208338" y="6402388"/>
          <p14:tracePt t="15480" x="3190875" y="6329363"/>
          <p14:tracePt t="15488" x="3190875" y="6283325"/>
          <p14:tracePt t="15496" x="3190875" y="6229350"/>
          <p14:tracePt t="15504" x="3190875" y="6173788"/>
          <p14:tracePt t="15512" x="3190875" y="6146800"/>
          <p14:tracePt t="15520" x="3190875" y="6110288"/>
          <p14:tracePt t="15528" x="3190875" y="6100763"/>
          <p14:tracePt t="15536" x="3190875" y="6091238"/>
          <p14:tracePt t="15545" x="3190875" y="6083300"/>
          <p14:tracePt t="15552" x="3190875" y="6073775"/>
          <p14:tracePt t="15561" x="3190875" y="6046788"/>
          <p14:tracePt t="15568" x="3190875" y="6037263"/>
          <p14:tracePt t="15577" x="3190875" y="6010275"/>
          <p14:tracePt t="15584" x="3190875" y="5954713"/>
          <p14:tracePt t="15593" x="3190875" y="5937250"/>
          <p14:tracePt t="15600" x="3190875" y="5881688"/>
          <p14:tracePt t="15610" x="3217863" y="5845175"/>
          <p14:tracePt t="15616" x="3227388" y="5781675"/>
          <p14:tracePt t="15624" x="3236913" y="5735638"/>
          <p14:tracePt t="15632" x="3263900" y="5691188"/>
          <p14:tracePt t="15640" x="3300413" y="5645150"/>
          <p14:tracePt t="15648" x="3346450" y="5581650"/>
          <p14:tracePt t="15656" x="3400425" y="5535613"/>
          <p14:tracePt t="15665" x="3482975" y="5489575"/>
          <p14:tracePt t="15672" x="3546475" y="5453063"/>
          <p14:tracePt t="15680" x="3636963" y="5426075"/>
          <p14:tracePt t="15688" x="3719513" y="5399088"/>
          <p14:tracePt t="15697" x="3792538" y="5399088"/>
          <p14:tracePt t="15704" x="3846513" y="5399088"/>
          <p14:tracePt t="15712" x="3919538" y="5399088"/>
          <p14:tracePt t="15720" x="3984625" y="5399088"/>
          <p14:tracePt t="15728" x="4057650" y="5416550"/>
          <p14:tracePt t="15736" x="4102100" y="5426075"/>
          <p14:tracePt t="15744" x="4148138" y="5481638"/>
          <p14:tracePt t="15752" x="4211638" y="5518150"/>
          <p14:tracePt t="15761" x="4248150" y="5545138"/>
          <p14:tracePt t="15768" x="4275138" y="5581650"/>
          <p14:tracePt t="15776" x="4303713" y="5635625"/>
          <p14:tracePt t="15784" x="4340225" y="5699125"/>
          <p14:tracePt t="15793" x="4348163" y="5745163"/>
          <p14:tracePt t="15800" x="4357688" y="5772150"/>
          <p14:tracePt t="15809" x="4384675" y="5837238"/>
          <p14:tracePt t="15816" x="4394200" y="5891213"/>
          <p14:tracePt t="15824" x="4403725" y="5954713"/>
          <p14:tracePt t="15832" x="4403725" y="5991225"/>
          <p14:tracePt t="15840" x="4421188" y="6046788"/>
          <p14:tracePt t="15848" x="4421188" y="6110288"/>
          <p14:tracePt t="15856" x="4421188" y="6146800"/>
          <p14:tracePt t="15864" x="4421188" y="6200775"/>
          <p14:tracePt t="15872" x="4421188" y="6246813"/>
          <p14:tracePt t="15880" x="4421188" y="6273800"/>
          <p14:tracePt t="15888" x="4413250" y="6329363"/>
          <p14:tracePt t="15896" x="4376738" y="6392863"/>
          <p14:tracePt t="15904" x="4367213" y="6411913"/>
          <p14:tracePt t="15912" x="4340225" y="6429375"/>
          <p14:tracePt t="15920" x="4321175" y="6446838"/>
          <p14:tracePt t="15928" x="4284663" y="6475413"/>
          <p14:tracePt t="15936" x="4267200" y="6483350"/>
          <p14:tracePt t="15944" x="4230688" y="6492875"/>
          <p14:tracePt t="15953" x="4221163" y="6492875"/>
          <p14:tracePt t="15965" x="4184650" y="6492875"/>
          <p14:tracePt t="15970" x="4157663" y="6492875"/>
          <p14:tracePt t="15980" x="4102100" y="6492875"/>
          <p14:tracePt t="15985" x="4075113" y="6492875"/>
          <p14:tracePt t="15997" x="4021138" y="6492875"/>
          <p14:tracePt t="16013" x="3846513" y="6492875"/>
          <p14:tracePt t="16016" x="3775075" y="6492875"/>
          <p14:tracePt t="16024" x="3683000" y="6492875"/>
          <p14:tracePt t="16032" x="3592513" y="6492875"/>
          <p14:tracePt t="16040" x="3519488" y="6492875"/>
          <p14:tracePt t="16048" x="3446463" y="6492875"/>
          <p14:tracePt t="16056" x="3400425" y="6492875"/>
          <p14:tracePt t="16064" x="3346450" y="6492875"/>
          <p14:tracePt t="16072" x="3317875" y="6483350"/>
          <p14:tracePt t="16080" x="3300413" y="6475413"/>
          <p14:tracePt t="16096" x="3290888" y="6465888"/>
          <p14:tracePt t="16104" x="3281363" y="6438900"/>
          <p14:tracePt t="16112" x="3281363" y="6392863"/>
          <p14:tracePt t="16120" x="3263900" y="6365875"/>
          <p14:tracePt t="16128" x="3263900" y="6310313"/>
          <p14:tracePt t="16136" x="3263900" y="6256338"/>
          <p14:tracePt t="16144" x="3263900" y="6164263"/>
          <p14:tracePt t="16152" x="3263900" y="6100763"/>
          <p14:tracePt t="16160" x="3263900" y="6027738"/>
          <p14:tracePt t="16170" x="3263900" y="5973763"/>
          <p14:tracePt t="16180" x="3263900" y="5918200"/>
          <p14:tracePt t="16184" x="3263900" y="5864225"/>
          <p14:tracePt t="16194" x="3263900" y="5791200"/>
          <p14:tracePt t="16200" x="3263900" y="5727700"/>
          <p14:tracePt t="16218" x="3263900" y="5635625"/>
          <p14:tracePt t="16230" x="3290888" y="5572125"/>
          <p14:tracePt t="16233" x="3309938" y="5526088"/>
          <p14:tracePt t="16241" x="3327400" y="5499100"/>
          <p14:tracePt t="16249" x="3346450" y="5462588"/>
          <p14:tracePt t="16257" x="3373438" y="5445125"/>
          <p14:tracePt t="16265" x="3419475" y="5408613"/>
          <p14:tracePt t="16273" x="3473450" y="5399088"/>
          <p14:tracePt t="16281" x="3556000" y="5389563"/>
          <p14:tracePt t="16289" x="3629025" y="5389563"/>
          <p14:tracePt t="16298" x="3719513" y="5389563"/>
          <p14:tracePt t="16304" x="3792538" y="5389563"/>
          <p14:tracePt t="16312" x="3846513" y="5389563"/>
          <p14:tracePt t="16321" x="3911600" y="5416550"/>
          <p14:tracePt t="16328" x="3984625" y="5481638"/>
          <p14:tracePt t="16336" x="4011613" y="5518150"/>
          <p14:tracePt t="16345" x="4065588" y="5581650"/>
          <p14:tracePt t="16352" x="4102100" y="5645150"/>
          <p14:tracePt t="16360" x="4129088" y="5708650"/>
          <p14:tracePt t="16368" x="4138613" y="5735638"/>
          <p14:tracePt t="16376" x="4157663" y="5781675"/>
          <p14:tracePt t="16385" x="4165600" y="5808663"/>
          <p14:tracePt t="16393" x="4184650" y="5827713"/>
          <p14:tracePt t="16400" x="4184650" y="5873750"/>
          <p14:tracePt t="16409" x="4184650" y="5891213"/>
          <p14:tracePt t="16416" x="4194175" y="5927725"/>
          <p14:tracePt t="16424" x="4194175" y="5973763"/>
          <p14:tracePt t="16432" x="4194175" y="6000750"/>
          <p14:tracePt t="16440" x="4194175" y="6037263"/>
          <p14:tracePt t="16448" x="4194175" y="6083300"/>
          <p14:tracePt t="16456" x="4184650" y="6137275"/>
          <p14:tracePt t="16464" x="4175125" y="6200775"/>
          <p14:tracePt t="16472" x="4138613" y="6246813"/>
          <p14:tracePt t="16480" x="4102100" y="6329363"/>
          <p14:tracePt t="16488" x="4084638" y="6346825"/>
          <p14:tracePt t="16496" x="4038600" y="6392863"/>
          <p14:tracePt t="16504" x="4011613" y="6411913"/>
          <p14:tracePt t="16512" x="3965575" y="6456363"/>
          <p14:tracePt t="16520" x="3938588" y="6475413"/>
          <p14:tracePt t="16528" x="3892550" y="6502400"/>
          <p14:tracePt t="16536" x="3865563" y="6511925"/>
          <p14:tracePt t="16544" x="3792538" y="6529388"/>
          <p14:tracePt t="16552" x="3756025" y="6529388"/>
          <p14:tracePt t="16561" x="3702050" y="6529388"/>
          <p14:tracePt t="16568" x="3656013" y="6529388"/>
          <p14:tracePt t="16577" x="3600450" y="6529388"/>
          <p14:tracePt t="16584" x="3556000" y="6519863"/>
          <p14:tracePt t="16594" x="3527425" y="6483350"/>
          <p14:tracePt t="16600" x="3473450" y="6456363"/>
          <p14:tracePt t="16609" x="3427413" y="6383338"/>
          <p14:tracePt t="16616" x="3373438" y="6319838"/>
          <p14:tracePt t="16624" x="3346450" y="6237288"/>
          <p14:tracePt t="16632" x="3309938" y="6173788"/>
          <p14:tracePt t="16640" x="3281363" y="6119813"/>
          <p14:tracePt t="16649" x="3273425" y="6054725"/>
          <p14:tracePt t="16656" x="3236913" y="5991225"/>
          <p14:tracePt t="16664" x="3227388" y="5964238"/>
          <p14:tracePt t="16672" x="3227388" y="5918200"/>
          <p14:tracePt t="16680" x="3227388" y="5881688"/>
          <p14:tracePt t="16688" x="3227388" y="5873750"/>
          <p14:tracePt t="16697" x="3227388" y="5837238"/>
          <p14:tracePt t="16704" x="3227388" y="5818188"/>
          <p14:tracePt t="16712" x="3227388" y="5781675"/>
          <p14:tracePt t="16720" x="3227388" y="5735638"/>
          <p14:tracePt t="16729" x="3244850" y="5691188"/>
          <p14:tracePt t="16736" x="3281363" y="5645150"/>
          <p14:tracePt t="16744" x="3336925" y="5599113"/>
          <p14:tracePt t="16752" x="3373438" y="5581650"/>
          <p14:tracePt t="16760" x="3419475" y="5554663"/>
          <p14:tracePt t="16768" x="3455988" y="5526088"/>
          <p14:tracePt t="16776" x="3500438" y="5508625"/>
          <p14:tracePt t="16784" x="3527425" y="5499100"/>
          <p14:tracePt t="16794" x="3536950" y="5499100"/>
          <p14:tracePt t="16801" x="3556000" y="5499100"/>
          <p14:tracePt t="16851" x="3573463" y="5499100"/>
          <p14:tracePt t="16857" x="3582988" y="5508625"/>
          <p14:tracePt t="16873" x="3600450" y="5526088"/>
          <p14:tracePt t="16883" x="3609975" y="5526088"/>
          <p14:tracePt t="16888" x="3619500" y="5535613"/>
          <p14:tracePt t="16896" x="3629025" y="5545138"/>
          <p14:tracePt t="16904" x="3646488" y="5562600"/>
          <p14:tracePt t="16920" x="3646488" y="5572125"/>
          <p14:tracePt t="16936" x="3656013" y="5581650"/>
          <p14:tracePt t="17002" x="3673475" y="5581650"/>
          <p14:tracePt t="17012" x="3683000" y="5581650"/>
          <p14:tracePt t="17019" x="3702050" y="5589588"/>
          <p14:tracePt t="17028" x="3729038" y="5599113"/>
          <p14:tracePt t="17034" x="3738563" y="5608638"/>
          <p14:tracePt t="17041" x="3775075" y="5635625"/>
          <p14:tracePt t="17048" x="3792538" y="5654675"/>
          <p14:tracePt t="17056" x="3829050" y="5681663"/>
          <p14:tracePt t="17064" x="3856038" y="5708650"/>
          <p14:tracePt t="17072" x="3892550" y="5735638"/>
          <p14:tracePt t="17080" x="3938588" y="5764213"/>
          <p14:tracePt t="17088" x="3965575" y="5808663"/>
          <p14:tracePt t="17096" x="4002088" y="5837238"/>
          <p14:tracePt t="17104" x="4011613" y="5854700"/>
          <p14:tracePt t="17112" x="4021138" y="5900738"/>
          <p14:tracePt t="17129" x="4021138" y="5910263"/>
          <p14:tracePt t="17136" x="4021138" y="5927725"/>
          <p14:tracePt t="17152" x="4021138" y="5937250"/>
          <p14:tracePt t="17160" x="4021138" y="5946775"/>
          <p14:tracePt t="17168" x="4021138" y="5973763"/>
          <p14:tracePt t="17177" x="4021138" y="5983288"/>
          <p14:tracePt t="17185" x="4021138" y="5991225"/>
          <p14:tracePt t="17194" x="4021138" y="6018213"/>
          <p14:tracePt t="17200" x="4011613" y="6046788"/>
          <p14:tracePt t="17210" x="3992563" y="6064250"/>
          <p14:tracePt t="17216" x="3965575" y="6119813"/>
          <p14:tracePt t="17225" x="3948113" y="6146800"/>
          <p14:tracePt t="17232" x="3929063" y="6156325"/>
          <p14:tracePt t="17240" x="3883025" y="6173788"/>
          <p14:tracePt t="17248" x="3856038" y="6183313"/>
          <p14:tracePt t="17256" x="3846513" y="6192838"/>
          <p14:tracePt t="17264" x="3829050" y="6200775"/>
          <p14:tracePt t="17272" x="3802063" y="6219825"/>
          <p14:tracePt t="17280" x="3783013" y="6237288"/>
          <p14:tracePt t="17288" x="3738563" y="6237288"/>
          <p14:tracePt t="17296" x="3683000" y="6273800"/>
          <p14:tracePt t="17304" x="3665538" y="6283325"/>
          <p14:tracePt t="17312" x="3619500" y="6292850"/>
          <p14:tracePt t="17320" x="3563938" y="6310313"/>
          <p14:tracePt t="17329" x="3482975" y="6329363"/>
          <p14:tracePt t="17336" x="3409950" y="6329363"/>
          <p14:tracePt t="17344" x="3346450" y="6346825"/>
          <p14:tracePt t="17352" x="3290888" y="6346825"/>
          <p14:tracePt t="17361" x="3236913" y="6346825"/>
          <p14:tracePt t="17368" x="3208338" y="6346825"/>
          <p14:tracePt t="17377" x="3163888" y="6346825"/>
          <p14:tracePt t="17385" x="3117850" y="6329363"/>
          <p14:tracePt t="17393" x="3090863" y="6310313"/>
          <p14:tracePt t="17400" x="3071813" y="6310313"/>
          <p14:tracePt t="17409" x="3054350" y="6283325"/>
          <p14:tracePt t="17416" x="3044825" y="6265863"/>
          <p14:tracePt t="17424" x="3027363" y="6229350"/>
          <p14:tracePt t="17433" x="3017838" y="6192838"/>
          <p14:tracePt t="17440" x="2998788" y="6127750"/>
          <p14:tracePt t="17448" x="2990850" y="6073775"/>
          <p14:tracePt t="17456" x="2962275" y="6010275"/>
          <p14:tracePt t="17465" x="2954338" y="5964238"/>
          <p14:tracePt t="17472" x="2954338" y="5910263"/>
          <p14:tracePt t="17480" x="2944813" y="5881688"/>
          <p14:tracePt t="17488" x="2944813" y="5827713"/>
          <p14:tracePt t="17496" x="2935288" y="5781675"/>
          <p14:tracePt t="17504" x="2935288" y="5745163"/>
          <p14:tracePt t="17512" x="2935288" y="5699125"/>
          <p14:tracePt t="17520" x="2935288" y="5672138"/>
          <p14:tracePt t="17528" x="2944813" y="5626100"/>
          <p14:tracePt t="17536" x="2962275" y="5599113"/>
          <p14:tracePt t="17544" x="2990850" y="5554663"/>
          <p14:tracePt t="17553" x="3035300" y="5518150"/>
          <p14:tracePt t="17561" x="3044825" y="5508625"/>
          <p14:tracePt t="17569" x="3081338" y="5481638"/>
          <p14:tracePt t="17577" x="3127375" y="5472113"/>
          <p14:tracePt t="17585" x="3163888" y="5462588"/>
          <p14:tracePt t="17594" x="3208338" y="5462588"/>
          <p14:tracePt t="17601" x="3244850" y="5462588"/>
          <p14:tracePt t="17611" x="3281363" y="5462588"/>
          <p14:tracePt t="17617" x="3317875" y="5462588"/>
          <p14:tracePt t="17624" x="3336925" y="5462588"/>
          <p14:tracePt t="17632" x="3363913" y="5462588"/>
          <p14:tracePt t="17640" x="3382963" y="5462588"/>
          <p14:tracePt t="17648" x="3409950" y="5462588"/>
          <p14:tracePt t="17656" x="3446463" y="5472113"/>
          <p14:tracePt t="17664" x="3463925" y="5481638"/>
          <p14:tracePt t="17672" x="3490913" y="5499100"/>
          <p14:tracePt t="17680" x="3527425" y="5526088"/>
          <p14:tracePt t="17697" x="3546475" y="5545138"/>
          <p14:tracePt t="17704" x="3563938" y="5572125"/>
          <p14:tracePt t="17712" x="3592513" y="5589588"/>
          <p14:tracePt t="17721" x="3600450" y="5618163"/>
          <p14:tracePt t="17730" x="3609975" y="5635625"/>
          <p14:tracePt t="17737" x="3619500" y="5662613"/>
          <p14:tracePt t="17746" x="3629025" y="5681663"/>
          <p14:tracePt t="17753" x="3629025" y="5718175"/>
          <p14:tracePt t="17762" x="3629025" y="5727700"/>
          <p14:tracePt t="17770" x="3636963" y="5764213"/>
          <p14:tracePt t="17777" x="3636963" y="5781675"/>
          <p14:tracePt t="17784" x="3636963" y="5808663"/>
          <p14:tracePt t="17793" x="3636963" y="5827713"/>
          <p14:tracePt t="17800" x="3636963" y="5854700"/>
          <p14:tracePt t="17810" x="3636963" y="5873750"/>
          <p14:tracePt t="17816" x="3636963" y="5900738"/>
          <p14:tracePt t="17824" x="3636963" y="5918200"/>
          <p14:tracePt t="17832" x="3636963" y="5946775"/>
          <p14:tracePt t="17840" x="3636963" y="5991225"/>
          <p14:tracePt t="17848" x="3636963" y="6018213"/>
          <p14:tracePt t="17856" x="3629025" y="6046788"/>
          <p14:tracePt t="17864" x="3619500" y="6054725"/>
          <p14:tracePt t="17872" x="3609975" y="6073775"/>
          <p14:tracePt t="17880" x="3609975" y="6083300"/>
          <p14:tracePt t="17928" x="3609975" y="6091238"/>
          <p14:tracePt t="17944" x="3600450" y="6110288"/>
          <p14:tracePt t="17968" x="3592513" y="6127750"/>
          <p14:tracePt t="17976" x="3582988" y="6146800"/>
          <p14:tracePt t="18000" x="3573463" y="6156325"/>
          <p14:tracePt t="18049" x="3563938" y="6156325"/>
          <p14:tracePt t="18057" x="3556000" y="6164263"/>
          <p14:tracePt t="18065" x="3546475" y="6183313"/>
          <p14:tracePt t="18081" x="3546475" y="6192838"/>
          <p14:tracePt t="18089" x="3536950" y="6200775"/>
          <p14:tracePt t="18097" x="3536950" y="6210300"/>
          <p14:tracePt t="18113" x="3527425" y="6229350"/>
          <p14:tracePt t="18458" x="3527425" y="6219825"/>
          <p14:tracePt t="18468" x="3519488" y="6173788"/>
          <p14:tracePt t="18473" x="3509963" y="6156325"/>
          <p14:tracePt t="18481" x="3482975" y="6100763"/>
          <p14:tracePt t="18488" x="3473450" y="6083300"/>
          <p14:tracePt t="18496" x="3463925" y="6064250"/>
          <p14:tracePt t="18504" x="3436938" y="6027738"/>
          <p14:tracePt t="18512" x="3436938" y="6018213"/>
          <p14:tracePt t="18522" x="3427413" y="6010275"/>
          <p14:tracePt t="18660" x="3427413" y="5991225"/>
          <p14:tracePt t="18673" x="3427413" y="5973763"/>
          <p14:tracePt t="18689" x="3427413" y="5964238"/>
          <p14:tracePt t="18698" x="3427413" y="5946775"/>
          <p14:tracePt t="18704" x="3427413" y="5927725"/>
          <p14:tracePt t="18721" x="3427413" y="5918200"/>
          <p14:tracePt t="18728" x="3427413" y="5910263"/>
          <p14:tracePt t="18737" x="3436938" y="5900738"/>
          <p14:tracePt t="18752" x="3436938" y="5891213"/>
          <p14:tracePt t="18761" x="3446463" y="5881688"/>
          <p14:tracePt t="18768" x="3455988" y="5873750"/>
          <p14:tracePt t="18777" x="3473450" y="5854700"/>
          <p14:tracePt t="18793" x="3482975" y="5837238"/>
          <p14:tracePt t="18801" x="3490913" y="5827713"/>
          <p14:tracePt t="18811" x="3500438" y="5827713"/>
          <p14:tracePt t="18826" x="3509963" y="5827713"/>
          <p14:tracePt t="18955" x="3500438" y="5827713"/>
          <p14:tracePt t="18997" x="3482975" y="5827713"/>
          <p14:tracePt t="19026" x="3473450" y="5827713"/>
          <p14:tracePt t="19092" x="3463925" y="5837238"/>
          <p14:tracePt t="19361" x="3463925" y="5845175"/>
          <p14:tracePt t="19393" x="3473450" y="5845175"/>
          <p14:tracePt t="19401" x="3500438" y="5845175"/>
          <p14:tracePt t="19411" x="3527425" y="5818188"/>
          <p14:tracePt t="19418" x="3563938" y="5791200"/>
          <p14:tracePt t="19424" x="3582988" y="5772150"/>
          <p14:tracePt t="19432" x="3629025" y="5727700"/>
          <p14:tracePt t="19440" x="3673475" y="5672138"/>
          <p14:tracePt t="19448" x="3746500" y="5608638"/>
          <p14:tracePt t="19456" x="3783013" y="5562600"/>
          <p14:tracePt t="19465" x="3865563" y="5472113"/>
          <p14:tracePt t="19472" x="3938588" y="5389563"/>
          <p14:tracePt t="19480" x="4038600" y="5307013"/>
          <p14:tracePt t="19488" x="4138613" y="5197475"/>
          <p14:tracePt t="19496" x="4238625" y="5116513"/>
          <p14:tracePt t="19504" x="4330700" y="5033963"/>
          <p14:tracePt t="19512" x="4413250" y="4924425"/>
          <p14:tracePt t="19520" x="4467225" y="4860925"/>
          <p14:tracePt t="19528" x="4503738" y="4778375"/>
          <p14:tracePt t="19536" x="4549775" y="4697413"/>
          <p14:tracePt t="19544" x="4586288" y="4651375"/>
          <p14:tracePt t="19552" x="4603750" y="4587875"/>
          <p14:tracePt t="19561" x="4640263" y="4541838"/>
          <p14:tracePt t="19568" x="4649788" y="4522788"/>
          <p14:tracePt t="19577" x="4676775" y="4478338"/>
          <p14:tracePt t="19584" x="4686300" y="4478338"/>
          <p14:tracePt t="19592" x="4703763" y="4459288"/>
          <p14:tracePt t="19600" x="4703763" y="4449763"/>
          <p14:tracePt t="19609" x="4722813" y="4432300"/>
          <p14:tracePt t="19630" x="4730750" y="4422775"/>
          <p14:tracePt t="19635" x="4740275" y="4422775"/>
          <p14:tracePt t="19643" x="4749800" y="4413250"/>
          <p14:tracePt t="19649" x="4759325" y="4405313"/>
          <p14:tracePt t="19666" x="4767263" y="4386263"/>
          <p14:tracePt t="19672" x="4776788" y="4386263"/>
          <p14:tracePt t="19681" x="4776788" y="4376738"/>
          <p14:tracePt t="19688" x="4786313" y="4359275"/>
          <p14:tracePt t="19697" x="4795838" y="4349750"/>
          <p14:tracePt t="19704" x="4813300" y="4332288"/>
          <p14:tracePt t="19712" x="4822825" y="4322763"/>
          <p14:tracePt t="19720" x="4822825" y="4313238"/>
          <p14:tracePt t="19874" x="4822825" y="4349750"/>
          <p14:tracePt t="19886" x="4822825" y="4359275"/>
          <p14:tracePt t="19893" x="4822825" y="4386263"/>
          <p14:tracePt t="19898" x="4813300" y="4405313"/>
          <p14:tracePt t="19912" x="4803775" y="4422775"/>
          <p14:tracePt t="19920" x="4803775" y="4432300"/>
          <p14:tracePt t="19928" x="4795838" y="4449763"/>
          <p14:tracePt t="19952" x="4786313" y="4449763"/>
          <p14:tracePt t="19968" x="4776788" y="4449763"/>
          <p14:tracePt t="19976" x="4767263" y="4449763"/>
          <p14:tracePt t="20016" x="4749800" y="4449763"/>
          <p14:tracePt t="20025" x="4740275" y="4449763"/>
          <p14:tracePt t="20032" x="4722813" y="4441825"/>
          <p14:tracePt t="20041" x="4703763" y="4422775"/>
          <p14:tracePt t="20048" x="4667250" y="4395788"/>
          <p14:tracePt t="20057" x="4622800" y="4322763"/>
          <p14:tracePt t="20065" x="4613275" y="4313238"/>
          <p14:tracePt t="20072" x="4603750" y="4295775"/>
          <p14:tracePt t="20080" x="4586288" y="4268788"/>
          <p14:tracePt t="20089" x="4576763" y="4249738"/>
          <p14:tracePt t="20096" x="4567238" y="4232275"/>
          <p14:tracePt t="20112" x="4567238" y="4222750"/>
          <p14:tracePt t="20120" x="4567238" y="4203700"/>
          <p14:tracePt t="20128" x="4567238" y="4195763"/>
          <p14:tracePt t="20136" x="4567238" y="4167188"/>
          <p14:tracePt t="20144" x="4567238" y="4149725"/>
          <p14:tracePt t="20152" x="4567238" y="4103688"/>
          <p14:tracePt t="20160" x="4567238" y="4067175"/>
          <p14:tracePt t="20168" x="4567238" y="4013200"/>
          <p14:tracePt t="20176" x="4567238" y="3957638"/>
          <p14:tracePt t="20184" x="4567238" y="3884613"/>
          <p14:tracePt t="20193" x="4567238" y="3821113"/>
          <p14:tracePt t="20200" x="4567238" y="3748088"/>
          <p14:tracePt t="20209" x="4567238" y="3694113"/>
          <p14:tracePt t="20216" x="4567238" y="3638550"/>
          <p14:tracePt t="20224" x="4567238" y="3592513"/>
          <p14:tracePt t="20232" x="4567238" y="3556000"/>
          <p14:tracePt t="20240" x="4567238" y="3529013"/>
          <p14:tracePt t="20248" x="4567238" y="3482975"/>
          <p14:tracePt t="20256" x="4567238" y="3475038"/>
          <p14:tracePt t="20264" x="4567238" y="3455988"/>
          <p14:tracePt t="20272" x="4576763" y="3419475"/>
          <p14:tracePt t="20280" x="4576763" y="3411538"/>
          <p14:tracePt t="20288" x="4576763" y="3392488"/>
          <p14:tracePt t="20296" x="4586288" y="3375025"/>
          <p14:tracePt t="20304" x="4594225" y="3346450"/>
          <p14:tracePt t="20312" x="4594225" y="3338513"/>
          <p14:tracePt t="20320" x="4622800" y="3302000"/>
          <p14:tracePt t="20328" x="4630738" y="3282950"/>
          <p14:tracePt t="20336" x="4640263" y="3255963"/>
          <p14:tracePt t="20344" x="4659313" y="3246438"/>
          <p14:tracePt t="20352" x="4686300" y="3209925"/>
          <p14:tracePt t="20361" x="4695825" y="3200400"/>
          <p14:tracePt t="20369" x="4730750" y="3163888"/>
          <p14:tracePt t="20376" x="4749800" y="3146425"/>
          <p14:tracePt t="20385" x="4767263" y="3127375"/>
          <p14:tracePt t="20393" x="4786313" y="3109913"/>
          <p14:tracePt t="20400" x="4822825" y="3082925"/>
          <p14:tracePt t="20409" x="4849813" y="3054350"/>
          <p14:tracePt t="20416" x="4868863" y="3046413"/>
          <p14:tracePt t="20424" x="4913313" y="3036888"/>
          <p14:tracePt t="20432" x="4941888" y="3000375"/>
          <p14:tracePt t="20440" x="5005388" y="2982913"/>
          <p14:tracePt t="20448" x="5049838" y="2946400"/>
          <p14:tracePt t="20456" x="5114925" y="2900363"/>
          <p14:tracePt t="20465" x="5168900" y="2863850"/>
          <p14:tracePt t="20472" x="5232400" y="2827338"/>
          <p14:tracePt t="20480" x="5287963" y="2808288"/>
          <p14:tracePt t="20488" x="5368925" y="2754313"/>
          <p14:tracePt t="20496" x="5434013" y="2727325"/>
          <p14:tracePt t="20504" x="5514975" y="2681288"/>
          <p14:tracePt t="20512" x="5561013" y="2671763"/>
          <p14:tracePt t="20520" x="5597525" y="2662238"/>
          <p14:tracePt t="20528" x="5643563" y="2644775"/>
          <p14:tracePt t="20536" x="5688013" y="2617788"/>
          <p14:tracePt t="20545" x="5734050" y="2608263"/>
          <p14:tracePt t="20552" x="5780088" y="2589213"/>
          <p14:tracePt t="20560" x="5816600" y="2589213"/>
          <p14:tracePt t="20568" x="5862638" y="2589213"/>
          <p14:tracePt t="20577" x="5880100" y="2571750"/>
          <p14:tracePt t="20584" x="5907088" y="2571750"/>
          <p14:tracePt t="20592" x="5935663" y="2571750"/>
          <p14:tracePt t="20600" x="5962650" y="2571750"/>
          <p14:tracePt t="20609" x="6035675" y="2617788"/>
          <p14:tracePt t="20616" x="6089650" y="2662238"/>
          <p14:tracePt t="20626" x="6172200" y="2735263"/>
          <p14:tracePt t="20632" x="6235700" y="2800350"/>
          <p14:tracePt t="20640" x="6362700" y="2927350"/>
          <p14:tracePt t="20648" x="6427788" y="2963863"/>
          <p14:tracePt t="20656" x="6527800" y="3063875"/>
          <p14:tracePt t="20664" x="6581775" y="3146425"/>
          <p14:tracePt t="20672" x="6610350" y="3209925"/>
          <p14:tracePt t="20680" x="6610350" y="3265488"/>
          <p14:tracePt t="20688" x="6610350" y="3309938"/>
          <p14:tracePt t="20696" x="6610350" y="3346450"/>
          <p14:tracePt t="20704" x="6610350" y="3365500"/>
          <p14:tracePt t="20712" x="6581775" y="3392488"/>
          <p14:tracePt t="20720" x="6564313" y="3429000"/>
          <p14:tracePt t="20728" x="6545263" y="3429000"/>
          <p14:tracePt t="20736" x="6500813" y="3475038"/>
          <p14:tracePt t="20744" x="6472238" y="3492500"/>
          <p14:tracePt t="20752" x="6427788" y="3529013"/>
          <p14:tracePt t="20761" x="6362700" y="3584575"/>
          <p14:tracePt t="20768" x="6308725" y="3611563"/>
          <p14:tracePt t="20776" x="6281738" y="3648075"/>
          <p14:tracePt t="20784" x="6226175" y="3711575"/>
          <p14:tracePt t="20793" x="6172200" y="3775075"/>
          <p14:tracePt t="20800" x="6126163" y="3848100"/>
          <p14:tracePt t="20810" x="6053138" y="3894138"/>
          <p14:tracePt t="20816" x="6007100" y="3921125"/>
          <p14:tracePt t="20826" x="5962650" y="3957638"/>
          <p14:tracePt t="20832" x="5935663" y="3967163"/>
          <p14:tracePt t="20840" x="5907088" y="3976688"/>
          <p14:tracePt t="20848" x="5889625" y="3976688"/>
          <p14:tracePt t="20856" x="5843588" y="3984625"/>
          <p14:tracePt t="20864" x="5797550" y="4013200"/>
          <p14:tracePt t="20872" x="5743575" y="4013200"/>
          <p14:tracePt t="20880" x="5716588" y="4013200"/>
          <p14:tracePt t="20888" x="5670550" y="4013200"/>
          <p14:tracePt t="20896" x="5643563" y="4013200"/>
          <p14:tracePt t="20904" x="5634038" y="4013200"/>
          <p14:tracePt t="20912" x="5616575" y="4013200"/>
          <p14:tracePt t="20920" x="5588000" y="3984625"/>
          <p14:tracePt t="20928" x="5551488" y="3957638"/>
          <p14:tracePt t="20936" x="5514975" y="3930650"/>
          <p14:tracePt t="20944" x="5478463" y="3903663"/>
          <p14:tracePt t="20952" x="5451475" y="3884613"/>
          <p14:tracePt t="20961" x="5405438" y="3848100"/>
          <p14:tracePt t="20968" x="5351463" y="3803650"/>
          <p14:tracePt t="20976" x="5334000" y="3767138"/>
          <p14:tracePt t="20984" x="5297488" y="3721100"/>
          <p14:tracePt t="20993" x="5278438" y="3675063"/>
          <p14:tracePt t="21000" x="5251450" y="3629025"/>
          <p14:tracePt t="21010" x="5241925" y="3575050"/>
          <p14:tracePt t="21016" x="5232400" y="3511550"/>
          <p14:tracePt t="21025" x="5224463" y="3455988"/>
          <p14:tracePt t="21032" x="5195888" y="3375025"/>
          <p14:tracePt t="21040" x="5178425" y="3319463"/>
          <p14:tracePt t="21048" x="5178425" y="3255963"/>
          <p14:tracePt t="21056" x="5178425" y="3182938"/>
          <p14:tracePt t="21064" x="5178425" y="3090863"/>
          <p14:tracePt t="21072" x="5178425" y="3000375"/>
          <p14:tracePt t="21080" x="5178425" y="2927350"/>
          <p14:tracePt t="21088" x="5214938" y="2827338"/>
          <p14:tracePt t="21096" x="5251450" y="2763838"/>
          <p14:tracePt t="21111" x="5297488" y="2681288"/>
          <p14:tracePt t="21112" x="5351463" y="2598738"/>
          <p14:tracePt t="21120" x="5414963" y="2535238"/>
          <p14:tracePt t="21128" x="5470525" y="2471738"/>
          <p14:tracePt t="21136" x="5551488" y="2416175"/>
          <p14:tracePt t="21144" x="5634038" y="2371725"/>
          <p14:tracePt t="21152" x="5707063" y="2335213"/>
          <p14:tracePt t="21161" x="5789613" y="2325688"/>
          <p14:tracePt t="21168" x="5880100" y="2306638"/>
          <p14:tracePt t="21176" x="6007100" y="2298700"/>
          <p14:tracePt t="21184" x="6072188" y="2279650"/>
          <p14:tracePt t="21192" x="6181725" y="2279650"/>
          <p14:tracePt t="21200" x="6254750" y="2279650"/>
          <p14:tracePt t="21209" x="6345238" y="2279650"/>
          <p14:tracePt t="21216" x="6418263" y="2279650"/>
          <p14:tracePt t="21224" x="6518275" y="2289175"/>
          <p14:tracePt t="21232" x="6554788" y="2298700"/>
          <p14:tracePt t="21240" x="6581775" y="2298700"/>
          <p14:tracePt t="21248" x="6627813" y="2316163"/>
          <p14:tracePt t="21256" x="6645275" y="2335213"/>
          <p14:tracePt t="21264" x="6645275" y="2343150"/>
          <p14:tracePt t="21272" x="6664325" y="2371725"/>
          <p14:tracePt t="21280" x="6664325" y="2425700"/>
          <p14:tracePt t="21288" x="6664325" y="2471738"/>
          <p14:tracePt t="21296" x="6664325" y="2535238"/>
          <p14:tracePt t="21304" x="6664325" y="2625725"/>
          <p14:tracePt t="21314" x="6664325" y="2735263"/>
          <p14:tracePt t="21320" x="6664325" y="2817813"/>
          <p14:tracePt t="21328" x="6664325" y="2873375"/>
          <p14:tracePt t="21336" x="6664325" y="2946400"/>
          <p14:tracePt t="21344" x="6637338" y="3027363"/>
          <p14:tracePt t="21352" x="6610350" y="3090863"/>
          <p14:tracePt t="21361" x="6591300" y="3136900"/>
          <p14:tracePt t="21368" x="6554788" y="3200400"/>
          <p14:tracePt t="21376" x="6508750" y="3265488"/>
          <p14:tracePt t="21385" x="6454775" y="3346450"/>
          <p14:tracePt t="21393" x="6391275" y="3411538"/>
          <p14:tracePt t="21400" x="6335713" y="3475038"/>
          <p14:tracePt t="21409" x="6291263" y="3529013"/>
          <p14:tracePt t="21416" x="6254750" y="3575050"/>
          <p14:tracePt t="21424" x="6153150" y="3657600"/>
          <p14:tracePt t="21433" x="6072188" y="3711575"/>
          <p14:tracePt t="21440" x="5972175" y="3775075"/>
          <p14:tracePt t="21448" x="5870575" y="3830638"/>
          <p14:tracePt t="21456" x="5789613" y="3867150"/>
          <p14:tracePt t="21464" x="5724525" y="3903663"/>
          <p14:tracePt t="21472" x="5653088" y="3930650"/>
          <p14:tracePt t="21480" x="5534025" y="3976688"/>
          <p14:tracePt t="21488" x="5461000" y="3984625"/>
          <p14:tracePt t="21496" x="5378450" y="4003675"/>
          <p14:tracePt t="21504" x="5251450" y="4003675"/>
          <p14:tracePt t="21512" x="5195888" y="4003675"/>
          <p14:tracePt t="21520" x="5141913" y="4003675"/>
          <p14:tracePt t="21528" x="5086350" y="4003675"/>
          <p14:tracePt t="21536" x="5022850" y="3984625"/>
          <p14:tracePt t="21544" x="4978400" y="3967163"/>
          <p14:tracePt t="21552" x="4895850" y="3921125"/>
          <p14:tracePt t="21561" x="4876800" y="3903663"/>
          <p14:tracePt t="21568" x="4840288" y="3875088"/>
          <p14:tracePt t="21577" x="4822825" y="3830638"/>
          <p14:tracePt t="21584" x="4786313" y="3767138"/>
          <p14:tracePt t="21592" x="4786313" y="3702050"/>
          <p14:tracePt t="21600" x="4767263" y="3648075"/>
          <p14:tracePt t="21609" x="4767263" y="3575050"/>
          <p14:tracePt t="21616" x="4759325" y="3511550"/>
          <p14:tracePt t="21625" x="4759325" y="3455988"/>
          <p14:tracePt t="21632" x="4759325" y="3382963"/>
          <p14:tracePt t="21640" x="4759325" y="3309938"/>
          <p14:tracePt t="21649" x="4759325" y="3265488"/>
          <p14:tracePt t="21656" x="4759325" y="3209925"/>
          <p14:tracePt t="21664" x="4759325" y="3173413"/>
          <p14:tracePt t="21675" x="4759325" y="3155950"/>
          <p14:tracePt t="21683" x="4759325" y="3109913"/>
          <p14:tracePt t="21689" x="4759325" y="3082925"/>
          <p14:tracePt t="21700" x="4759325" y="3063875"/>
          <p14:tracePt t="21706" x="4776788" y="3036888"/>
          <p14:tracePt t="21713" x="4786313" y="3017838"/>
          <p14:tracePt t="21720" x="4786313" y="2990850"/>
          <p14:tracePt t="21728" x="4813300" y="2954338"/>
          <p14:tracePt t="21736" x="4822825" y="2927350"/>
          <p14:tracePt t="21745" x="4849813" y="2900363"/>
          <p14:tracePt t="21752" x="4868863" y="2863850"/>
          <p14:tracePt t="21761" x="4895850" y="2844800"/>
          <p14:tracePt t="21768" x="4941888" y="2800350"/>
          <p14:tracePt t="21777" x="4968875" y="2771775"/>
          <p14:tracePt t="21784" x="5005388" y="2744788"/>
          <p14:tracePt t="21793" x="5059363" y="2708275"/>
          <p14:tracePt t="21800" x="5105400" y="2690813"/>
          <p14:tracePt t="21809" x="5151438" y="2681288"/>
          <p14:tracePt t="21816" x="5178425" y="2662238"/>
          <p14:tracePt t="21827" x="5232400" y="2635250"/>
          <p14:tracePt t="21832" x="5260975" y="2635250"/>
          <p14:tracePt t="21842" x="5324475" y="2625725"/>
          <p14:tracePt t="21848" x="5360988" y="2625725"/>
          <p14:tracePt t="21856" x="5387975" y="2625725"/>
          <p14:tracePt t="21864" x="5434013" y="2625725"/>
          <p14:tracePt t="21872" x="5487988" y="2625725"/>
          <p14:tracePt t="21895" x="5607050" y="2625725"/>
          <p14:tracePt t="21896" x="5670550" y="2681288"/>
          <p14:tracePt t="21904" x="5770563" y="2735263"/>
          <p14:tracePt t="21912" x="5870575" y="2808288"/>
          <p14:tracePt t="21920" x="5935663" y="2873375"/>
          <p14:tracePt t="21928" x="6035675" y="2946400"/>
          <p14:tracePt t="21936" x="6116638" y="3000375"/>
          <p14:tracePt t="21944" x="6181725" y="3073400"/>
          <p14:tracePt t="21952" x="6235700" y="3119438"/>
          <p14:tracePt t="21960" x="6262688" y="3146425"/>
          <p14:tracePt t="21968" x="6291263" y="3182938"/>
          <p14:tracePt t="21976" x="6299200" y="3219450"/>
          <p14:tracePt t="21984" x="6318250" y="3246438"/>
          <p14:tracePt t="21995" x="6318250" y="3273425"/>
          <p14:tracePt t="22001" x="6318250" y="3292475"/>
          <p14:tracePt t="22013" x="6318250" y="3302000"/>
          <p14:tracePt t="22017" x="6318250" y="3319463"/>
          <p14:tracePt t="22028" x="6318250" y="3338513"/>
          <p14:tracePt t="22033" x="6318250" y="3375025"/>
          <p14:tracePt t="22044" x="6318250" y="3402013"/>
          <p14:tracePt t="22050" x="6281738" y="3446463"/>
          <p14:tracePt t="22057" x="6262688" y="3492500"/>
          <p14:tracePt t="22065" x="6218238" y="3556000"/>
          <p14:tracePt t="22073" x="6189663" y="3584575"/>
          <p14:tracePt t="22081" x="6181725" y="3648075"/>
          <p14:tracePt t="22090" x="6126163" y="3694113"/>
          <p14:tracePt t="22096" x="6089650" y="3738563"/>
          <p14:tracePt t="22104" x="6053138" y="3794125"/>
          <p14:tracePt t="22112" x="6016625" y="3840163"/>
          <p14:tracePt t="22120" x="5972175" y="3875088"/>
          <p14:tracePt t="22128" x="5907088" y="3921125"/>
          <p14:tracePt t="22136" x="5899150" y="3967163"/>
          <p14:tracePt t="22144" x="5816600" y="4021138"/>
          <p14:tracePt t="22152" x="5770563" y="4049713"/>
          <p14:tracePt t="22160" x="5688013" y="4086225"/>
          <p14:tracePt t="22168" x="5643563" y="4103688"/>
          <p14:tracePt t="22176" x="5543550" y="4149725"/>
          <p14:tracePt t="22184" x="5507038" y="4159250"/>
          <p14:tracePt t="22192" x="5441950" y="4176713"/>
          <p14:tracePt t="22200" x="5334000" y="4176713"/>
          <p14:tracePt t="22209" x="5278438" y="4176713"/>
          <p14:tracePt t="22216" x="5241925" y="4176713"/>
          <p14:tracePt t="22225" x="5205413" y="4176713"/>
          <p14:tracePt t="22232" x="5168900" y="4176713"/>
          <p14:tracePt t="22240" x="5095875" y="4159250"/>
          <p14:tracePt t="22248" x="5049838" y="4122738"/>
          <p14:tracePt t="22256" x="5005388" y="4086225"/>
          <p14:tracePt t="22264" x="4968875" y="4057650"/>
          <p14:tracePt t="22272" x="4922838" y="4003675"/>
          <p14:tracePt t="22280" x="4895850" y="3957638"/>
          <p14:tracePt t="22288" x="4876800" y="3911600"/>
          <p14:tracePt t="22296" x="4868863" y="3875088"/>
          <p14:tracePt t="22304" x="4849813" y="3794125"/>
          <p14:tracePt t="22312" x="4849813" y="3738563"/>
          <p14:tracePt t="22320" x="4822825" y="3675063"/>
          <p14:tracePt t="22328" x="4822825" y="3602038"/>
          <p14:tracePt t="22336" x="4813300" y="3511550"/>
          <p14:tracePt t="22344" x="4795838" y="3411538"/>
          <p14:tracePt t="22352" x="4786313" y="3338513"/>
          <p14:tracePt t="22360" x="4786313" y="3246438"/>
          <p14:tracePt t="22369" x="4786313" y="3155950"/>
          <p14:tracePt t="22377" x="4786313" y="3046413"/>
          <p14:tracePt t="22385" x="4786313" y="2973388"/>
          <p14:tracePt t="22393" x="4786313" y="2881313"/>
          <p14:tracePt t="22400" x="4786313" y="2790825"/>
          <p14:tracePt t="22409" x="4786313" y="2727325"/>
          <p14:tracePt t="22416" x="4813300" y="2662238"/>
          <p14:tracePt t="22425" x="4832350" y="2635250"/>
          <p14:tracePt t="22432" x="4859338" y="2589213"/>
          <p14:tracePt t="22440" x="4886325" y="2571750"/>
          <p14:tracePt t="22448" x="4932363" y="2535238"/>
          <p14:tracePt t="22456" x="4995863" y="2525713"/>
          <p14:tracePt t="22464" x="5078413" y="2489200"/>
          <p14:tracePt t="22472" x="5151438" y="2471738"/>
          <p14:tracePt t="22480" x="5260975" y="2471738"/>
          <p14:tracePt t="22488" x="5368925" y="2462213"/>
          <p14:tracePt t="22496" x="5461000" y="2462213"/>
          <p14:tracePt t="22504" x="5570538" y="2462213"/>
          <p14:tracePt t="22512" x="5661025" y="2462213"/>
          <p14:tracePt t="22520" x="5743575" y="2462213"/>
          <p14:tracePt t="22528" x="5834063" y="2462213"/>
          <p14:tracePt t="22536" x="5907088" y="2462213"/>
          <p14:tracePt t="22545" x="5953125" y="2471738"/>
          <p14:tracePt t="22552" x="5999163" y="2498725"/>
          <p14:tracePt t="22560" x="6026150" y="2508250"/>
          <p14:tracePt t="22568" x="6053138" y="2535238"/>
          <p14:tracePt t="22576" x="6080125" y="2554288"/>
          <p14:tracePt t="22584" x="6099175" y="2598738"/>
          <p14:tracePt t="22593" x="6126163" y="2662238"/>
          <p14:tracePt t="22600" x="6145213" y="2727325"/>
          <p14:tracePt t="22609" x="6162675" y="2781300"/>
          <p14:tracePt t="22616" x="6162675" y="2873375"/>
          <p14:tracePt t="22625" x="6189663" y="2954338"/>
          <p14:tracePt t="22632" x="6189663" y="2990850"/>
          <p14:tracePt t="22640" x="6189663" y="3063875"/>
          <p14:tracePt t="22649" x="6189663" y="3119438"/>
          <p14:tracePt t="22656" x="6189663" y="3163888"/>
          <p14:tracePt t="22665" x="6189663" y="3192463"/>
          <p14:tracePt t="22672" x="6189663" y="3219450"/>
          <p14:tracePt t="22680" x="6189663" y="3236913"/>
          <p14:tracePt t="22688" x="6189663" y="3255963"/>
          <p14:tracePt t="22697" x="6189663" y="3273425"/>
          <p14:tracePt t="22704" x="6189663" y="3282950"/>
          <p14:tracePt t="22720" x="6189663" y="3292475"/>
          <p14:tracePt t="22778" x="6189663" y="3302000"/>
          <p14:tracePt t="22786" x="6189663" y="3309938"/>
          <p14:tracePt t="22795" x="6189663" y="3319463"/>
          <p14:tracePt t="22802" x="6189663" y="3346450"/>
          <p14:tracePt t="22814" x="6189663" y="3375025"/>
          <p14:tracePt t="22818" x="6162675" y="3419475"/>
          <p14:tracePt t="22827" x="6126163" y="3465513"/>
          <p14:tracePt t="22832" x="6108700" y="3482975"/>
          <p14:tracePt t="22840" x="6072188" y="3519488"/>
          <p14:tracePt t="22848" x="5989638" y="3556000"/>
          <p14:tracePt t="22856" x="5943600" y="3592513"/>
          <p14:tracePt t="22864" x="5862638" y="3638550"/>
          <p14:tracePt t="22872" x="5797550" y="3657600"/>
          <p14:tracePt t="22893" x="5680075" y="3684588"/>
          <p14:tracePt t="22896" x="5643563" y="3694113"/>
          <p14:tracePt t="22904" x="5561013" y="3721100"/>
          <p14:tracePt t="22912" x="5524500" y="3721100"/>
          <p14:tracePt t="22920" x="5470525" y="3730625"/>
          <p14:tracePt t="22928" x="5424488" y="3730625"/>
          <p14:tracePt t="22936" x="5387975" y="3730625"/>
          <p14:tracePt t="22944" x="5351463" y="3738563"/>
          <p14:tracePt t="22952" x="5324475" y="3748088"/>
          <p14:tracePt t="22960" x="5297488" y="3757613"/>
          <p14:tracePt t="22968" x="5260975" y="3757613"/>
          <p14:tracePt t="22977" x="5232400" y="3757613"/>
          <p14:tracePt t="22984" x="5224463" y="3757613"/>
          <p14:tracePt t="22995" x="5187950" y="3757613"/>
          <p14:tracePt t="23000" x="5178425" y="3757613"/>
          <p14:tracePt t="23009" x="5141913" y="3757613"/>
          <p14:tracePt t="23016" x="5114925" y="3757613"/>
          <p14:tracePt t="23026" x="5068888" y="3748088"/>
          <p14:tracePt t="23032" x="5041900" y="3730625"/>
          <p14:tracePt t="23040" x="4978400" y="3684588"/>
          <p14:tracePt t="23048" x="4932363" y="3648075"/>
          <p14:tracePt t="23056" x="4886325" y="3592513"/>
          <p14:tracePt t="23064" x="4822825" y="3538538"/>
          <p14:tracePt t="23072" x="4786313" y="3492500"/>
          <p14:tracePt t="23080" x="4749800" y="3446463"/>
          <p14:tracePt t="23088" x="4695825" y="3402013"/>
          <p14:tracePt t="23096" x="4649788" y="3328988"/>
          <p14:tracePt t="23104" x="4630738" y="3292475"/>
          <p14:tracePt t="23112" x="4622800" y="3228975"/>
          <p14:tracePt t="23120" x="4594225" y="3155950"/>
          <p14:tracePt t="23128" x="4594225" y="3082925"/>
          <p14:tracePt t="23137" x="4586288" y="3017838"/>
          <p14:tracePt t="23144" x="4586288" y="2946400"/>
          <p14:tracePt t="23153" x="4586288" y="2854325"/>
          <p14:tracePt t="23160" x="4586288" y="2800350"/>
          <p14:tracePt t="23168" x="4586288" y="2717800"/>
          <p14:tracePt t="23177" x="4603750" y="2662238"/>
          <p14:tracePt t="23184" x="4640263" y="2598738"/>
          <p14:tracePt t="23192" x="4667250" y="2562225"/>
          <p14:tracePt t="23200" x="4722813" y="2517775"/>
          <p14:tracePt t="23209" x="4803775" y="2471738"/>
          <p14:tracePt t="23216" x="4832350" y="2462213"/>
          <p14:tracePt t="23225" x="4886325" y="2444750"/>
          <p14:tracePt t="23232" x="4968875" y="2416175"/>
          <p14:tracePt t="23240" x="5022850" y="2408238"/>
          <p14:tracePt t="23248" x="5141913" y="2389188"/>
          <p14:tracePt t="23256" x="5214938" y="2389188"/>
          <p14:tracePt t="23264" x="5305425" y="2389188"/>
          <p14:tracePt t="23272" x="5414963" y="2371725"/>
          <p14:tracePt t="23280" x="5478463" y="2352675"/>
          <p14:tracePt t="23288" x="5551488" y="2335213"/>
          <p14:tracePt t="23296" x="5607050" y="2335213"/>
          <p14:tracePt t="23304" x="5688013" y="2335213"/>
          <p14:tracePt t="23312" x="5743575" y="2325688"/>
          <p14:tracePt t="23320" x="5797550" y="2325688"/>
          <p14:tracePt t="23328" x="5843588" y="2325688"/>
          <p14:tracePt t="23336" x="5880100" y="2325688"/>
          <p14:tracePt t="23344" x="5907088" y="2325688"/>
          <p14:tracePt t="23352" x="5943600" y="2325688"/>
          <p14:tracePt t="23360" x="5972175" y="2335213"/>
          <p14:tracePt t="23368" x="5989638" y="2352675"/>
          <p14:tracePt t="23382" x="6007100" y="2389188"/>
          <p14:tracePt t="23387" x="6035675" y="2435225"/>
          <p14:tracePt t="23396" x="6043613" y="2462213"/>
          <p14:tracePt t="23401" x="6043613" y="2498725"/>
          <p14:tracePt t="23410" x="6043613" y="2544763"/>
          <p14:tracePt t="23417" x="6043613" y="2581275"/>
          <p14:tracePt t="23426" x="6043613" y="2635250"/>
          <p14:tracePt t="23433" x="6043613" y="2698750"/>
          <p14:tracePt t="23441" x="6043613" y="2727325"/>
          <p14:tracePt t="23448" x="6043613" y="2763838"/>
          <p14:tracePt t="23457" x="6043613" y="2817813"/>
          <p14:tracePt t="23465" x="6026150" y="2863850"/>
          <p14:tracePt t="23473" x="6026150" y="2917825"/>
          <p14:tracePt t="23481" x="6026150" y="2963863"/>
          <p14:tracePt t="23489" x="6016625" y="2990850"/>
          <p14:tracePt t="23497" x="6016625" y="3017838"/>
          <p14:tracePt t="23505" x="6007100" y="3063875"/>
          <p14:tracePt t="23512" x="5989638" y="3082925"/>
          <p14:tracePt t="23521" x="5989638" y="3090863"/>
          <p14:tracePt t="23529" x="5980113" y="3119438"/>
          <p14:tracePt t="23548" x="5972175" y="3136900"/>
          <p14:tracePt t="23564" x="5962650" y="3146425"/>
          <p14:tracePt t="23569" x="5943600" y="3163888"/>
          <p14:tracePt t="23593" x="5935663" y="3163888"/>
          <p14:tracePt t="23729" x="5935663" y="3173413"/>
          <p14:tracePt t="23778" x="5935663" y="3192463"/>
          <p14:tracePt t="23952" x="5935663" y="3200400"/>
          <p14:tracePt t="23968" x="5943600" y="3200400"/>
          <p14:tracePt t="23976" x="5953125" y="3200400"/>
          <p14:tracePt t="23984" x="5972175" y="3200400"/>
          <p14:tracePt t="23994" x="5980113" y="3200400"/>
          <p14:tracePt t="24000" x="5989638" y="3200400"/>
          <p14:tracePt t="24016" x="6007100" y="3200400"/>
          <p14:tracePt t="24026" x="6026150" y="3192463"/>
          <p14:tracePt t="24040" x="6072188" y="3182938"/>
          <p14:tracePt t="24048" x="6080125" y="3182938"/>
          <p14:tracePt t="24056" x="6116638" y="3173413"/>
          <p14:tracePt t="24064" x="6135688" y="3155950"/>
          <p14:tracePt t="24072" x="6153150" y="3146425"/>
          <p14:tracePt t="24080" x="6172200" y="3136900"/>
          <p14:tracePt t="24088" x="6189663" y="3127375"/>
          <p14:tracePt t="24096" x="6218238" y="3100388"/>
          <p14:tracePt t="24104" x="6254750" y="3100388"/>
          <p14:tracePt t="24112" x="6272213" y="3090863"/>
          <p14:tracePt t="24120" x="6299200" y="3082925"/>
          <p14:tracePt t="24128" x="6326188" y="3073400"/>
          <p14:tracePt t="24136" x="6362700" y="3054350"/>
          <p14:tracePt t="24152" x="6391275" y="3054350"/>
          <p14:tracePt t="24160" x="6408738" y="3046413"/>
          <p14:tracePt t="24168" x="6445250" y="3046413"/>
          <p14:tracePt t="24176" x="6472238" y="3036888"/>
          <p14:tracePt t="24192" x="6500813" y="3036888"/>
          <p14:tracePt t="24200" x="6508750" y="3036888"/>
          <p14:tracePt t="24210" x="6518275" y="3036888"/>
          <p14:tracePt t="24216" x="6537325" y="3036888"/>
          <p14:tracePt t="24225" x="6554788" y="3036888"/>
          <p14:tracePt t="24240" x="6581775" y="3046413"/>
          <p14:tracePt t="24248" x="6600825" y="3063875"/>
          <p14:tracePt t="24256" x="6610350" y="3073400"/>
          <p14:tracePt t="24264" x="6618288" y="3082925"/>
          <p14:tracePt t="24272" x="6637338" y="3100388"/>
          <p14:tracePt t="24296" x="6645275" y="3100388"/>
          <p14:tracePt t="24442" x="6654800" y="3109913"/>
          <p14:tracePt t="24452" x="6664325" y="3109913"/>
          <p14:tracePt t="24467" x="6681788" y="3119438"/>
          <p14:tracePt t="24473" x="6710363" y="3155950"/>
          <p14:tracePt t="24480" x="6737350" y="3163888"/>
          <p14:tracePt t="24488" x="6783388" y="3173413"/>
          <p14:tracePt t="24496" x="6846888" y="3209925"/>
          <p14:tracePt t="24505" x="6900863" y="3219450"/>
          <p14:tracePt t="24513" x="6964363" y="3265488"/>
          <p14:tracePt t="24522" x="7029450" y="3273425"/>
          <p14:tracePt t="24529" x="7083425" y="3282950"/>
          <p14:tracePt t="24536" x="7129463" y="3292475"/>
          <p14:tracePt t="24546" x="7192963" y="3319463"/>
          <p14:tracePt t="24553" x="7202488" y="3319463"/>
          <p14:tracePt t="24560" x="7229475" y="3319463"/>
          <p14:tracePt t="24610" x="7239000" y="3319463"/>
          <p14:tracePt t="24659" x="7248525" y="3319463"/>
          <p14:tracePt t="24668" x="7256463" y="3319463"/>
          <p14:tracePt t="24689" x="7265988" y="3319463"/>
          <p14:tracePt t="24705" x="7275513" y="3319463"/>
          <p14:tracePt t="24721" x="7283450" y="3319463"/>
          <p14:tracePt t="24736" x="7312025" y="3319463"/>
          <p14:tracePt t="24744" x="7319963" y="3319463"/>
          <p14:tracePt t="24753" x="7356475" y="3319463"/>
          <p14:tracePt t="24761" x="7402513" y="3319463"/>
          <p14:tracePt t="24768" x="7458075" y="3319463"/>
          <p14:tracePt t="24776" x="7531100" y="3319463"/>
          <p14:tracePt t="24784" x="7602538" y="3319463"/>
          <p14:tracePt t="24793" x="7658100" y="3328988"/>
          <p14:tracePt t="24800" x="7721600" y="3328988"/>
          <p14:tracePt t="24808" x="7758113" y="3328988"/>
          <p14:tracePt t="24816" x="7777163" y="3328988"/>
          <p14:tracePt t="24825" x="7813675" y="3328988"/>
          <p14:tracePt t="24832" x="7850188" y="3319463"/>
          <p14:tracePt t="24840" x="7877175" y="3309938"/>
          <p14:tracePt t="24848" x="7904163" y="3309938"/>
          <p14:tracePt t="24856" x="7913688" y="3302000"/>
          <p14:tracePt t="24864" x="7940675" y="3302000"/>
          <p14:tracePt t="24878" x="7950200" y="3302000"/>
          <p14:tracePt t="24880" x="7967663" y="3302000"/>
          <p14:tracePt t="24888" x="8004175" y="3302000"/>
          <p14:tracePt t="24896" x="8031163" y="3302000"/>
          <p14:tracePt t="24904" x="8067675" y="3302000"/>
          <p14:tracePt t="24912" x="8096250" y="3302000"/>
          <p14:tracePt t="24920" x="8113713" y="3302000"/>
          <p14:tracePt t="24928" x="8140700" y="3302000"/>
          <p14:tracePt t="24936" x="8159750" y="3302000"/>
          <p14:tracePt t="24944" x="8196263" y="3309938"/>
          <p14:tracePt t="24952" x="8259763" y="3328988"/>
          <p14:tracePt t="24961" x="8305800" y="3338513"/>
          <p14:tracePt t="24968" x="8378825" y="3365500"/>
          <p14:tracePt t="24976" x="8442325" y="3411538"/>
          <p14:tracePt t="24984" x="8505825" y="3419475"/>
          <p14:tracePt t="24994" x="8605838" y="3455988"/>
          <p14:tracePt t="25000" x="8697913" y="3482975"/>
          <p14:tracePt t="25008" x="8797925" y="3548063"/>
          <p14:tracePt t="25016" x="8915400" y="3575050"/>
          <p14:tracePt t="25025" x="9043988" y="3621088"/>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1490" name="Group 2"/>
          <p:cNvGrpSpPr>
            <a:grpSpLocks/>
          </p:cNvGrpSpPr>
          <p:nvPr/>
        </p:nvGrpSpPr>
        <p:grpSpPr bwMode="auto">
          <a:xfrm>
            <a:off x="179388" y="695325"/>
            <a:ext cx="8640762" cy="6018213"/>
            <a:chOff x="113" y="118"/>
            <a:chExt cx="5443" cy="4114"/>
          </a:xfrm>
        </p:grpSpPr>
        <p:grpSp>
          <p:nvGrpSpPr>
            <p:cNvPr id="831491" name="Group 3"/>
            <p:cNvGrpSpPr>
              <a:grpSpLocks/>
            </p:cNvGrpSpPr>
            <p:nvPr/>
          </p:nvGrpSpPr>
          <p:grpSpPr bwMode="auto">
            <a:xfrm rot="-5400000">
              <a:off x="2585" y="-1854"/>
              <a:ext cx="499" cy="5443"/>
              <a:chOff x="476" y="118"/>
              <a:chExt cx="499" cy="3993"/>
            </a:xfrm>
          </p:grpSpPr>
          <p:grpSp>
            <p:nvGrpSpPr>
              <p:cNvPr id="831492" name="Group 4"/>
              <p:cNvGrpSpPr>
                <a:grpSpLocks/>
              </p:cNvGrpSpPr>
              <p:nvPr/>
            </p:nvGrpSpPr>
            <p:grpSpPr bwMode="auto">
              <a:xfrm>
                <a:off x="748" y="118"/>
                <a:ext cx="227" cy="3992"/>
                <a:chOff x="748" y="118"/>
                <a:chExt cx="227" cy="3992"/>
              </a:xfrm>
            </p:grpSpPr>
            <p:sp>
              <p:nvSpPr>
                <p:cNvPr id="831493" name="Rectangle 5"/>
                <p:cNvSpPr>
                  <a:spLocks noChangeArrowheads="1"/>
                </p:cNvSpPr>
                <p:nvPr/>
              </p:nvSpPr>
              <p:spPr bwMode="auto">
                <a:xfrm>
                  <a:off x="748" y="345"/>
                  <a:ext cx="227" cy="3538"/>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494" name="Rectangle 6"/>
                <p:cNvSpPr>
                  <a:spLocks noChangeArrowheads="1"/>
                </p:cNvSpPr>
                <p:nvPr/>
              </p:nvSpPr>
              <p:spPr bwMode="auto">
                <a:xfrm>
                  <a:off x="748" y="3929"/>
                  <a:ext cx="227" cy="91"/>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495" name="Rectangle 7"/>
                <p:cNvSpPr>
                  <a:spLocks noChangeArrowheads="1"/>
                </p:cNvSpPr>
                <p:nvPr/>
              </p:nvSpPr>
              <p:spPr bwMode="auto">
                <a:xfrm flipV="1">
                  <a:off x="748" y="4065"/>
                  <a:ext cx="227" cy="45"/>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496" name="Rectangle 8"/>
                <p:cNvSpPr>
                  <a:spLocks noChangeArrowheads="1"/>
                </p:cNvSpPr>
                <p:nvPr/>
              </p:nvSpPr>
              <p:spPr bwMode="auto">
                <a:xfrm>
                  <a:off x="748" y="209"/>
                  <a:ext cx="227" cy="91"/>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497" name="Rectangle 9"/>
                <p:cNvSpPr>
                  <a:spLocks noChangeArrowheads="1"/>
                </p:cNvSpPr>
                <p:nvPr/>
              </p:nvSpPr>
              <p:spPr bwMode="auto">
                <a:xfrm flipV="1">
                  <a:off x="748" y="118"/>
                  <a:ext cx="227" cy="45"/>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831498" name="Group 10"/>
              <p:cNvGrpSpPr>
                <a:grpSpLocks/>
              </p:cNvGrpSpPr>
              <p:nvPr/>
            </p:nvGrpSpPr>
            <p:grpSpPr bwMode="auto">
              <a:xfrm>
                <a:off x="476" y="119"/>
                <a:ext cx="136" cy="3992"/>
                <a:chOff x="748" y="118"/>
                <a:chExt cx="227" cy="3992"/>
              </a:xfrm>
            </p:grpSpPr>
            <p:sp>
              <p:nvSpPr>
                <p:cNvPr id="831499" name="Rectangle 11"/>
                <p:cNvSpPr>
                  <a:spLocks noChangeArrowheads="1"/>
                </p:cNvSpPr>
                <p:nvPr/>
              </p:nvSpPr>
              <p:spPr bwMode="auto">
                <a:xfrm>
                  <a:off x="748" y="345"/>
                  <a:ext cx="227" cy="3538"/>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00" name="Rectangle 12"/>
                <p:cNvSpPr>
                  <a:spLocks noChangeArrowheads="1"/>
                </p:cNvSpPr>
                <p:nvPr/>
              </p:nvSpPr>
              <p:spPr bwMode="auto">
                <a:xfrm>
                  <a:off x="748" y="3929"/>
                  <a:ext cx="227" cy="91"/>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01" name="Rectangle 13"/>
                <p:cNvSpPr>
                  <a:spLocks noChangeArrowheads="1"/>
                </p:cNvSpPr>
                <p:nvPr/>
              </p:nvSpPr>
              <p:spPr bwMode="auto">
                <a:xfrm flipV="1">
                  <a:off x="748" y="4065"/>
                  <a:ext cx="227" cy="45"/>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02" name="Rectangle 14"/>
                <p:cNvSpPr>
                  <a:spLocks noChangeArrowheads="1"/>
                </p:cNvSpPr>
                <p:nvPr/>
              </p:nvSpPr>
              <p:spPr bwMode="auto">
                <a:xfrm>
                  <a:off x="748" y="209"/>
                  <a:ext cx="227" cy="91"/>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03" name="Rectangle 15"/>
                <p:cNvSpPr>
                  <a:spLocks noChangeArrowheads="1"/>
                </p:cNvSpPr>
                <p:nvPr/>
              </p:nvSpPr>
              <p:spPr bwMode="auto">
                <a:xfrm flipV="1">
                  <a:off x="748" y="118"/>
                  <a:ext cx="227" cy="45"/>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831504" name="Rectangle 16"/>
            <p:cNvSpPr>
              <a:spLocks noChangeArrowheads="1"/>
            </p:cNvSpPr>
            <p:nvPr/>
          </p:nvSpPr>
          <p:spPr bwMode="auto">
            <a:xfrm>
              <a:off x="1247" y="1480"/>
              <a:ext cx="318" cy="2358"/>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05" name="Rectangle 17"/>
            <p:cNvSpPr>
              <a:spLocks noChangeArrowheads="1"/>
            </p:cNvSpPr>
            <p:nvPr/>
          </p:nvSpPr>
          <p:spPr bwMode="auto">
            <a:xfrm>
              <a:off x="1882" y="3566"/>
              <a:ext cx="227"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06" name="Rectangle 18"/>
            <p:cNvSpPr>
              <a:spLocks noChangeArrowheads="1"/>
            </p:cNvSpPr>
            <p:nvPr/>
          </p:nvSpPr>
          <p:spPr bwMode="auto">
            <a:xfrm>
              <a:off x="1882" y="3339"/>
              <a:ext cx="227"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07" name="Rectangle 19"/>
            <p:cNvSpPr>
              <a:spLocks noChangeArrowheads="1"/>
            </p:cNvSpPr>
            <p:nvPr/>
          </p:nvSpPr>
          <p:spPr bwMode="auto">
            <a:xfrm>
              <a:off x="1882" y="3112"/>
              <a:ext cx="227"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08" name="Rectangle 20"/>
            <p:cNvSpPr>
              <a:spLocks noChangeArrowheads="1"/>
            </p:cNvSpPr>
            <p:nvPr/>
          </p:nvSpPr>
          <p:spPr bwMode="auto">
            <a:xfrm>
              <a:off x="1882" y="2885"/>
              <a:ext cx="227"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09" name="Rectangle 21"/>
            <p:cNvSpPr>
              <a:spLocks noChangeArrowheads="1"/>
            </p:cNvSpPr>
            <p:nvPr/>
          </p:nvSpPr>
          <p:spPr bwMode="auto">
            <a:xfrm>
              <a:off x="1882" y="2658"/>
              <a:ext cx="227"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10" name="Rectangle 22"/>
            <p:cNvSpPr>
              <a:spLocks noChangeArrowheads="1"/>
            </p:cNvSpPr>
            <p:nvPr/>
          </p:nvSpPr>
          <p:spPr bwMode="auto">
            <a:xfrm>
              <a:off x="1882" y="2431"/>
              <a:ext cx="227"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11" name="Rectangle 23"/>
            <p:cNvSpPr>
              <a:spLocks noChangeArrowheads="1"/>
            </p:cNvSpPr>
            <p:nvPr/>
          </p:nvSpPr>
          <p:spPr bwMode="auto">
            <a:xfrm>
              <a:off x="1882" y="2204"/>
              <a:ext cx="227"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12" name="Rectangle 24"/>
            <p:cNvSpPr>
              <a:spLocks noChangeArrowheads="1"/>
            </p:cNvSpPr>
            <p:nvPr/>
          </p:nvSpPr>
          <p:spPr bwMode="auto">
            <a:xfrm>
              <a:off x="1882" y="1977"/>
              <a:ext cx="227"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13" name="Rectangle 25"/>
            <p:cNvSpPr>
              <a:spLocks noChangeArrowheads="1"/>
            </p:cNvSpPr>
            <p:nvPr/>
          </p:nvSpPr>
          <p:spPr bwMode="auto">
            <a:xfrm>
              <a:off x="1882" y="1750"/>
              <a:ext cx="227"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14" name="Rectangle 26"/>
            <p:cNvSpPr>
              <a:spLocks noChangeArrowheads="1"/>
            </p:cNvSpPr>
            <p:nvPr/>
          </p:nvSpPr>
          <p:spPr bwMode="auto">
            <a:xfrm>
              <a:off x="1882" y="1523"/>
              <a:ext cx="227"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15" name="Line 27"/>
            <p:cNvSpPr>
              <a:spLocks noChangeShapeType="1"/>
            </p:cNvSpPr>
            <p:nvPr/>
          </p:nvSpPr>
          <p:spPr bwMode="auto">
            <a:xfrm>
              <a:off x="1519" y="1480"/>
              <a:ext cx="0" cy="23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1516" name="Line 28"/>
            <p:cNvSpPr>
              <a:spLocks noChangeShapeType="1"/>
            </p:cNvSpPr>
            <p:nvPr/>
          </p:nvSpPr>
          <p:spPr bwMode="auto">
            <a:xfrm>
              <a:off x="1474" y="1480"/>
              <a:ext cx="0" cy="23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1517" name="Line 29"/>
            <p:cNvSpPr>
              <a:spLocks noChangeShapeType="1"/>
            </p:cNvSpPr>
            <p:nvPr/>
          </p:nvSpPr>
          <p:spPr bwMode="auto">
            <a:xfrm>
              <a:off x="1429" y="1480"/>
              <a:ext cx="0" cy="23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1518" name="Line 30"/>
            <p:cNvSpPr>
              <a:spLocks noChangeShapeType="1"/>
            </p:cNvSpPr>
            <p:nvPr/>
          </p:nvSpPr>
          <p:spPr bwMode="auto">
            <a:xfrm>
              <a:off x="1384" y="1480"/>
              <a:ext cx="0" cy="23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1519" name="Line 31"/>
            <p:cNvSpPr>
              <a:spLocks noChangeShapeType="1"/>
            </p:cNvSpPr>
            <p:nvPr/>
          </p:nvSpPr>
          <p:spPr bwMode="auto">
            <a:xfrm>
              <a:off x="1339" y="1480"/>
              <a:ext cx="0" cy="23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1520" name="Line 32"/>
            <p:cNvSpPr>
              <a:spLocks noChangeShapeType="1"/>
            </p:cNvSpPr>
            <p:nvPr/>
          </p:nvSpPr>
          <p:spPr bwMode="auto">
            <a:xfrm>
              <a:off x="1294" y="1480"/>
              <a:ext cx="0" cy="23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831521" name="Group 33"/>
            <p:cNvGrpSpPr>
              <a:grpSpLocks/>
            </p:cNvGrpSpPr>
            <p:nvPr/>
          </p:nvGrpSpPr>
          <p:grpSpPr bwMode="auto">
            <a:xfrm>
              <a:off x="476" y="118"/>
              <a:ext cx="499" cy="3993"/>
              <a:chOff x="476" y="118"/>
              <a:chExt cx="499" cy="3993"/>
            </a:xfrm>
          </p:grpSpPr>
          <p:grpSp>
            <p:nvGrpSpPr>
              <p:cNvPr id="831522" name="Group 34"/>
              <p:cNvGrpSpPr>
                <a:grpSpLocks/>
              </p:cNvGrpSpPr>
              <p:nvPr/>
            </p:nvGrpSpPr>
            <p:grpSpPr bwMode="auto">
              <a:xfrm>
                <a:off x="748" y="118"/>
                <a:ext cx="227" cy="3992"/>
                <a:chOff x="748" y="118"/>
                <a:chExt cx="227" cy="3992"/>
              </a:xfrm>
            </p:grpSpPr>
            <p:sp>
              <p:nvSpPr>
                <p:cNvPr id="831523" name="Rectangle 35"/>
                <p:cNvSpPr>
                  <a:spLocks noChangeArrowheads="1"/>
                </p:cNvSpPr>
                <p:nvPr/>
              </p:nvSpPr>
              <p:spPr bwMode="auto">
                <a:xfrm>
                  <a:off x="748" y="345"/>
                  <a:ext cx="227" cy="3538"/>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24" name="Rectangle 36"/>
                <p:cNvSpPr>
                  <a:spLocks noChangeArrowheads="1"/>
                </p:cNvSpPr>
                <p:nvPr/>
              </p:nvSpPr>
              <p:spPr bwMode="auto">
                <a:xfrm>
                  <a:off x="748" y="3929"/>
                  <a:ext cx="227" cy="91"/>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25" name="Rectangle 37"/>
                <p:cNvSpPr>
                  <a:spLocks noChangeArrowheads="1"/>
                </p:cNvSpPr>
                <p:nvPr/>
              </p:nvSpPr>
              <p:spPr bwMode="auto">
                <a:xfrm flipV="1">
                  <a:off x="748" y="4065"/>
                  <a:ext cx="227" cy="45"/>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26" name="Rectangle 38"/>
                <p:cNvSpPr>
                  <a:spLocks noChangeArrowheads="1"/>
                </p:cNvSpPr>
                <p:nvPr/>
              </p:nvSpPr>
              <p:spPr bwMode="auto">
                <a:xfrm>
                  <a:off x="748" y="209"/>
                  <a:ext cx="227" cy="91"/>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27" name="Rectangle 39"/>
                <p:cNvSpPr>
                  <a:spLocks noChangeArrowheads="1"/>
                </p:cNvSpPr>
                <p:nvPr/>
              </p:nvSpPr>
              <p:spPr bwMode="auto">
                <a:xfrm flipV="1">
                  <a:off x="748" y="118"/>
                  <a:ext cx="227" cy="45"/>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831528" name="Group 40"/>
              <p:cNvGrpSpPr>
                <a:grpSpLocks/>
              </p:cNvGrpSpPr>
              <p:nvPr/>
            </p:nvGrpSpPr>
            <p:grpSpPr bwMode="auto">
              <a:xfrm>
                <a:off x="476" y="119"/>
                <a:ext cx="136" cy="3992"/>
                <a:chOff x="748" y="118"/>
                <a:chExt cx="227" cy="3992"/>
              </a:xfrm>
            </p:grpSpPr>
            <p:sp>
              <p:nvSpPr>
                <p:cNvPr id="831529" name="Rectangle 41"/>
                <p:cNvSpPr>
                  <a:spLocks noChangeArrowheads="1"/>
                </p:cNvSpPr>
                <p:nvPr/>
              </p:nvSpPr>
              <p:spPr bwMode="auto">
                <a:xfrm>
                  <a:off x="748" y="345"/>
                  <a:ext cx="227" cy="3538"/>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30" name="Rectangle 42"/>
                <p:cNvSpPr>
                  <a:spLocks noChangeArrowheads="1"/>
                </p:cNvSpPr>
                <p:nvPr/>
              </p:nvSpPr>
              <p:spPr bwMode="auto">
                <a:xfrm>
                  <a:off x="748" y="3929"/>
                  <a:ext cx="227" cy="91"/>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31" name="Rectangle 43"/>
                <p:cNvSpPr>
                  <a:spLocks noChangeArrowheads="1"/>
                </p:cNvSpPr>
                <p:nvPr/>
              </p:nvSpPr>
              <p:spPr bwMode="auto">
                <a:xfrm flipV="1">
                  <a:off x="748" y="4065"/>
                  <a:ext cx="227" cy="45"/>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32" name="Rectangle 44"/>
                <p:cNvSpPr>
                  <a:spLocks noChangeArrowheads="1"/>
                </p:cNvSpPr>
                <p:nvPr/>
              </p:nvSpPr>
              <p:spPr bwMode="auto">
                <a:xfrm>
                  <a:off x="748" y="209"/>
                  <a:ext cx="227" cy="91"/>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33" name="Rectangle 45"/>
                <p:cNvSpPr>
                  <a:spLocks noChangeArrowheads="1"/>
                </p:cNvSpPr>
                <p:nvPr/>
              </p:nvSpPr>
              <p:spPr bwMode="auto">
                <a:xfrm flipV="1">
                  <a:off x="748" y="118"/>
                  <a:ext cx="227" cy="45"/>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831534" name="Group 46"/>
            <p:cNvGrpSpPr>
              <a:grpSpLocks/>
            </p:cNvGrpSpPr>
            <p:nvPr/>
          </p:nvGrpSpPr>
          <p:grpSpPr bwMode="auto">
            <a:xfrm>
              <a:off x="2653" y="119"/>
              <a:ext cx="227" cy="3992"/>
              <a:chOff x="748" y="118"/>
              <a:chExt cx="227" cy="3992"/>
            </a:xfrm>
          </p:grpSpPr>
          <p:sp>
            <p:nvSpPr>
              <p:cNvPr id="831535" name="Rectangle 47"/>
              <p:cNvSpPr>
                <a:spLocks noChangeArrowheads="1"/>
              </p:cNvSpPr>
              <p:nvPr/>
            </p:nvSpPr>
            <p:spPr bwMode="auto">
              <a:xfrm>
                <a:off x="748" y="345"/>
                <a:ext cx="227" cy="3538"/>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36" name="Rectangle 48"/>
              <p:cNvSpPr>
                <a:spLocks noChangeArrowheads="1"/>
              </p:cNvSpPr>
              <p:nvPr/>
            </p:nvSpPr>
            <p:spPr bwMode="auto">
              <a:xfrm>
                <a:off x="748" y="3929"/>
                <a:ext cx="227" cy="91"/>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37" name="Rectangle 49"/>
              <p:cNvSpPr>
                <a:spLocks noChangeArrowheads="1"/>
              </p:cNvSpPr>
              <p:nvPr/>
            </p:nvSpPr>
            <p:spPr bwMode="auto">
              <a:xfrm flipV="1">
                <a:off x="748" y="4065"/>
                <a:ext cx="227" cy="45"/>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38" name="Rectangle 50"/>
              <p:cNvSpPr>
                <a:spLocks noChangeArrowheads="1"/>
              </p:cNvSpPr>
              <p:nvPr/>
            </p:nvSpPr>
            <p:spPr bwMode="auto">
              <a:xfrm>
                <a:off x="748" y="209"/>
                <a:ext cx="227" cy="91"/>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39" name="Rectangle 51"/>
              <p:cNvSpPr>
                <a:spLocks noChangeArrowheads="1"/>
              </p:cNvSpPr>
              <p:nvPr/>
            </p:nvSpPr>
            <p:spPr bwMode="auto">
              <a:xfrm flipV="1">
                <a:off x="748" y="118"/>
                <a:ext cx="227" cy="45"/>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831540" name="Group 52"/>
            <p:cNvGrpSpPr>
              <a:grpSpLocks/>
            </p:cNvGrpSpPr>
            <p:nvPr/>
          </p:nvGrpSpPr>
          <p:grpSpPr bwMode="auto">
            <a:xfrm>
              <a:off x="2381" y="120"/>
              <a:ext cx="136" cy="3992"/>
              <a:chOff x="748" y="118"/>
              <a:chExt cx="227" cy="3992"/>
            </a:xfrm>
          </p:grpSpPr>
          <p:sp>
            <p:nvSpPr>
              <p:cNvPr id="831541" name="Rectangle 53"/>
              <p:cNvSpPr>
                <a:spLocks noChangeArrowheads="1"/>
              </p:cNvSpPr>
              <p:nvPr/>
            </p:nvSpPr>
            <p:spPr bwMode="auto">
              <a:xfrm>
                <a:off x="748" y="345"/>
                <a:ext cx="227" cy="3538"/>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42" name="Rectangle 54"/>
              <p:cNvSpPr>
                <a:spLocks noChangeArrowheads="1"/>
              </p:cNvSpPr>
              <p:nvPr/>
            </p:nvSpPr>
            <p:spPr bwMode="auto">
              <a:xfrm>
                <a:off x="748" y="3929"/>
                <a:ext cx="227" cy="91"/>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43" name="Rectangle 55"/>
              <p:cNvSpPr>
                <a:spLocks noChangeArrowheads="1"/>
              </p:cNvSpPr>
              <p:nvPr/>
            </p:nvSpPr>
            <p:spPr bwMode="auto">
              <a:xfrm flipV="1">
                <a:off x="748" y="4065"/>
                <a:ext cx="227" cy="45"/>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44" name="Rectangle 56"/>
              <p:cNvSpPr>
                <a:spLocks noChangeArrowheads="1"/>
              </p:cNvSpPr>
              <p:nvPr/>
            </p:nvSpPr>
            <p:spPr bwMode="auto">
              <a:xfrm>
                <a:off x="748" y="209"/>
                <a:ext cx="227" cy="91"/>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45" name="Rectangle 57"/>
              <p:cNvSpPr>
                <a:spLocks noChangeArrowheads="1"/>
              </p:cNvSpPr>
              <p:nvPr/>
            </p:nvSpPr>
            <p:spPr bwMode="auto">
              <a:xfrm flipV="1">
                <a:off x="748" y="118"/>
                <a:ext cx="227" cy="45"/>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831546" name="Rectangle 58"/>
            <p:cNvSpPr>
              <a:spLocks noChangeArrowheads="1"/>
            </p:cNvSpPr>
            <p:nvPr/>
          </p:nvSpPr>
          <p:spPr bwMode="auto">
            <a:xfrm>
              <a:off x="3152" y="1480"/>
              <a:ext cx="318" cy="2358"/>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47" name="Rectangle 59"/>
            <p:cNvSpPr>
              <a:spLocks noChangeArrowheads="1"/>
            </p:cNvSpPr>
            <p:nvPr/>
          </p:nvSpPr>
          <p:spPr bwMode="auto">
            <a:xfrm>
              <a:off x="3787" y="3566"/>
              <a:ext cx="227"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48" name="Rectangle 60"/>
            <p:cNvSpPr>
              <a:spLocks noChangeArrowheads="1"/>
            </p:cNvSpPr>
            <p:nvPr/>
          </p:nvSpPr>
          <p:spPr bwMode="auto">
            <a:xfrm>
              <a:off x="3787" y="3339"/>
              <a:ext cx="227"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49" name="Rectangle 61"/>
            <p:cNvSpPr>
              <a:spLocks noChangeArrowheads="1"/>
            </p:cNvSpPr>
            <p:nvPr/>
          </p:nvSpPr>
          <p:spPr bwMode="auto">
            <a:xfrm>
              <a:off x="3787" y="3112"/>
              <a:ext cx="227"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50" name="Rectangle 62"/>
            <p:cNvSpPr>
              <a:spLocks noChangeArrowheads="1"/>
            </p:cNvSpPr>
            <p:nvPr/>
          </p:nvSpPr>
          <p:spPr bwMode="auto">
            <a:xfrm>
              <a:off x="3787" y="2885"/>
              <a:ext cx="227"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51" name="Rectangle 63"/>
            <p:cNvSpPr>
              <a:spLocks noChangeArrowheads="1"/>
            </p:cNvSpPr>
            <p:nvPr/>
          </p:nvSpPr>
          <p:spPr bwMode="auto">
            <a:xfrm>
              <a:off x="3787" y="2658"/>
              <a:ext cx="227"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52" name="Rectangle 64"/>
            <p:cNvSpPr>
              <a:spLocks noChangeArrowheads="1"/>
            </p:cNvSpPr>
            <p:nvPr/>
          </p:nvSpPr>
          <p:spPr bwMode="auto">
            <a:xfrm>
              <a:off x="3787" y="2431"/>
              <a:ext cx="227"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53" name="Rectangle 65"/>
            <p:cNvSpPr>
              <a:spLocks noChangeArrowheads="1"/>
            </p:cNvSpPr>
            <p:nvPr/>
          </p:nvSpPr>
          <p:spPr bwMode="auto">
            <a:xfrm>
              <a:off x="3787" y="2204"/>
              <a:ext cx="227"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54" name="Rectangle 66"/>
            <p:cNvSpPr>
              <a:spLocks noChangeArrowheads="1"/>
            </p:cNvSpPr>
            <p:nvPr/>
          </p:nvSpPr>
          <p:spPr bwMode="auto">
            <a:xfrm>
              <a:off x="3787" y="1977"/>
              <a:ext cx="227"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55" name="Rectangle 67"/>
            <p:cNvSpPr>
              <a:spLocks noChangeArrowheads="1"/>
            </p:cNvSpPr>
            <p:nvPr/>
          </p:nvSpPr>
          <p:spPr bwMode="auto">
            <a:xfrm>
              <a:off x="3787" y="1750"/>
              <a:ext cx="227"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56" name="Rectangle 68"/>
            <p:cNvSpPr>
              <a:spLocks noChangeArrowheads="1"/>
            </p:cNvSpPr>
            <p:nvPr/>
          </p:nvSpPr>
          <p:spPr bwMode="auto">
            <a:xfrm>
              <a:off x="3787" y="1523"/>
              <a:ext cx="227"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57" name="Line 69"/>
            <p:cNvSpPr>
              <a:spLocks noChangeShapeType="1"/>
            </p:cNvSpPr>
            <p:nvPr/>
          </p:nvSpPr>
          <p:spPr bwMode="auto">
            <a:xfrm>
              <a:off x="3424" y="1480"/>
              <a:ext cx="0" cy="23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1558" name="Line 70"/>
            <p:cNvSpPr>
              <a:spLocks noChangeShapeType="1"/>
            </p:cNvSpPr>
            <p:nvPr/>
          </p:nvSpPr>
          <p:spPr bwMode="auto">
            <a:xfrm>
              <a:off x="3379" y="1480"/>
              <a:ext cx="0" cy="23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1559" name="Line 71"/>
            <p:cNvSpPr>
              <a:spLocks noChangeShapeType="1"/>
            </p:cNvSpPr>
            <p:nvPr/>
          </p:nvSpPr>
          <p:spPr bwMode="auto">
            <a:xfrm>
              <a:off x="3334" y="1480"/>
              <a:ext cx="0" cy="23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1560" name="Line 72"/>
            <p:cNvSpPr>
              <a:spLocks noChangeShapeType="1"/>
            </p:cNvSpPr>
            <p:nvPr/>
          </p:nvSpPr>
          <p:spPr bwMode="auto">
            <a:xfrm>
              <a:off x="3289" y="1480"/>
              <a:ext cx="0" cy="23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1561" name="Line 73"/>
            <p:cNvSpPr>
              <a:spLocks noChangeShapeType="1"/>
            </p:cNvSpPr>
            <p:nvPr/>
          </p:nvSpPr>
          <p:spPr bwMode="auto">
            <a:xfrm>
              <a:off x="3244" y="1480"/>
              <a:ext cx="0" cy="23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1562" name="Line 74"/>
            <p:cNvSpPr>
              <a:spLocks noChangeShapeType="1"/>
            </p:cNvSpPr>
            <p:nvPr/>
          </p:nvSpPr>
          <p:spPr bwMode="auto">
            <a:xfrm>
              <a:off x="3199" y="1480"/>
              <a:ext cx="0" cy="23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831563" name="Group 75"/>
            <p:cNvGrpSpPr>
              <a:grpSpLocks/>
            </p:cNvGrpSpPr>
            <p:nvPr/>
          </p:nvGrpSpPr>
          <p:grpSpPr bwMode="auto">
            <a:xfrm>
              <a:off x="4604" y="164"/>
              <a:ext cx="227" cy="3992"/>
              <a:chOff x="748" y="118"/>
              <a:chExt cx="227" cy="3992"/>
            </a:xfrm>
          </p:grpSpPr>
          <p:sp>
            <p:nvSpPr>
              <p:cNvPr id="831564" name="Rectangle 76"/>
              <p:cNvSpPr>
                <a:spLocks noChangeArrowheads="1"/>
              </p:cNvSpPr>
              <p:nvPr/>
            </p:nvSpPr>
            <p:spPr bwMode="auto">
              <a:xfrm>
                <a:off x="748" y="345"/>
                <a:ext cx="227" cy="3538"/>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65" name="Rectangle 77"/>
              <p:cNvSpPr>
                <a:spLocks noChangeArrowheads="1"/>
              </p:cNvSpPr>
              <p:nvPr/>
            </p:nvSpPr>
            <p:spPr bwMode="auto">
              <a:xfrm>
                <a:off x="748" y="3929"/>
                <a:ext cx="227" cy="91"/>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66" name="Rectangle 78"/>
              <p:cNvSpPr>
                <a:spLocks noChangeArrowheads="1"/>
              </p:cNvSpPr>
              <p:nvPr/>
            </p:nvSpPr>
            <p:spPr bwMode="auto">
              <a:xfrm flipV="1">
                <a:off x="748" y="4065"/>
                <a:ext cx="227" cy="45"/>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67" name="Rectangle 79"/>
              <p:cNvSpPr>
                <a:spLocks noChangeArrowheads="1"/>
              </p:cNvSpPr>
              <p:nvPr/>
            </p:nvSpPr>
            <p:spPr bwMode="auto">
              <a:xfrm>
                <a:off x="748" y="209"/>
                <a:ext cx="227" cy="91"/>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68" name="Rectangle 80"/>
              <p:cNvSpPr>
                <a:spLocks noChangeArrowheads="1"/>
              </p:cNvSpPr>
              <p:nvPr/>
            </p:nvSpPr>
            <p:spPr bwMode="auto">
              <a:xfrm flipV="1">
                <a:off x="748" y="118"/>
                <a:ext cx="227" cy="45"/>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831569" name="Group 81"/>
            <p:cNvGrpSpPr>
              <a:grpSpLocks/>
            </p:cNvGrpSpPr>
            <p:nvPr/>
          </p:nvGrpSpPr>
          <p:grpSpPr bwMode="auto">
            <a:xfrm>
              <a:off x="4332" y="165"/>
              <a:ext cx="136" cy="3992"/>
              <a:chOff x="748" y="118"/>
              <a:chExt cx="227" cy="3992"/>
            </a:xfrm>
          </p:grpSpPr>
          <p:sp>
            <p:nvSpPr>
              <p:cNvPr id="831570" name="Rectangle 82"/>
              <p:cNvSpPr>
                <a:spLocks noChangeArrowheads="1"/>
              </p:cNvSpPr>
              <p:nvPr/>
            </p:nvSpPr>
            <p:spPr bwMode="auto">
              <a:xfrm>
                <a:off x="748" y="345"/>
                <a:ext cx="227" cy="3538"/>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71" name="Rectangle 83"/>
              <p:cNvSpPr>
                <a:spLocks noChangeArrowheads="1"/>
              </p:cNvSpPr>
              <p:nvPr/>
            </p:nvSpPr>
            <p:spPr bwMode="auto">
              <a:xfrm>
                <a:off x="748" y="3929"/>
                <a:ext cx="227" cy="91"/>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72" name="Rectangle 84"/>
              <p:cNvSpPr>
                <a:spLocks noChangeArrowheads="1"/>
              </p:cNvSpPr>
              <p:nvPr/>
            </p:nvSpPr>
            <p:spPr bwMode="auto">
              <a:xfrm flipV="1">
                <a:off x="748" y="4065"/>
                <a:ext cx="227" cy="45"/>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73" name="Rectangle 85"/>
              <p:cNvSpPr>
                <a:spLocks noChangeArrowheads="1"/>
              </p:cNvSpPr>
              <p:nvPr/>
            </p:nvSpPr>
            <p:spPr bwMode="auto">
              <a:xfrm>
                <a:off x="748" y="209"/>
                <a:ext cx="227" cy="91"/>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1574" name="Rectangle 86"/>
              <p:cNvSpPr>
                <a:spLocks noChangeArrowheads="1"/>
              </p:cNvSpPr>
              <p:nvPr/>
            </p:nvSpPr>
            <p:spPr bwMode="auto">
              <a:xfrm flipV="1">
                <a:off x="748" y="118"/>
                <a:ext cx="227" cy="45"/>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831575" name="Line 87"/>
            <p:cNvSpPr>
              <a:spLocks noChangeShapeType="1"/>
            </p:cNvSpPr>
            <p:nvPr/>
          </p:nvSpPr>
          <p:spPr bwMode="auto">
            <a:xfrm>
              <a:off x="2880" y="436"/>
              <a:ext cx="181"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1576" name="Line 88"/>
            <p:cNvSpPr>
              <a:spLocks noChangeShapeType="1"/>
            </p:cNvSpPr>
            <p:nvPr/>
          </p:nvSpPr>
          <p:spPr bwMode="auto">
            <a:xfrm>
              <a:off x="3061" y="436"/>
              <a:ext cx="0" cy="18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1577" name="Line 89"/>
            <p:cNvSpPr>
              <a:spLocks noChangeShapeType="1"/>
            </p:cNvSpPr>
            <p:nvPr/>
          </p:nvSpPr>
          <p:spPr bwMode="auto">
            <a:xfrm>
              <a:off x="2880" y="890"/>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1578" name="Line 90"/>
            <p:cNvSpPr>
              <a:spLocks noChangeShapeType="1"/>
            </p:cNvSpPr>
            <p:nvPr/>
          </p:nvSpPr>
          <p:spPr bwMode="auto">
            <a:xfrm>
              <a:off x="2971" y="890"/>
              <a:ext cx="0" cy="9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1579" name="Line 91"/>
            <p:cNvSpPr>
              <a:spLocks noChangeShapeType="1"/>
            </p:cNvSpPr>
            <p:nvPr/>
          </p:nvSpPr>
          <p:spPr bwMode="auto">
            <a:xfrm>
              <a:off x="3061" y="845"/>
              <a:ext cx="0" cy="1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1580" name="Line 92"/>
            <p:cNvSpPr>
              <a:spLocks noChangeShapeType="1"/>
            </p:cNvSpPr>
            <p:nvPr/>
          </p:nvSpPr>
          <p:spPr bwMode="auto">
            <a:xfrm flipV="1">
              <a:off x="3152" y="845"/>
              <a:ext cx="0" cy="1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1581" name="Line 93"/>
            <p:cNvSpPr>
              <a:spLocks noChangeShapeType="1"/>
            </p:cNvSpPr>
            <p:nvPr/>
          </p:nvSpPr>
          <p:spPr bwMode="auto">
            <a:xfrm>
              <a:off x="2971" y="1117"/>
              <a:ext cx="0"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1582" name="Line 94"/>
            <p:cNvSpPr>
              <a:spLocks noChangeShapeType="1"/>
            </p:cNvSpPr>
            <p:nvPr/>
          </p:nvSpPr>
          <p:spPr bwMode="auto">
            <a:xfrm flipH="1" flipV="1">
              <a:off x="2879" y="1207"/>
              <a:ext cx="4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1583" name="Line 95"/>
            <p:cNvSpPr>
              <a:spLocks noChangeShapeType="1"/>
            </p:cNvSpPr>
            <p:nvPr/>
          </p:nvSpPr>
          <p:spPr bwMode="auto">
            <a:xfrm>
              <a:off x="2518" y="890"/>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1584" name="Line 96"/>
            <p:cNvSpPr>
              <a:spLocks noChangeShapeType="1"/>
            </p:cNvSpPr>
            <p:nvPr/>
          </p:nvSpPr>
          <p:spPr bwMode="auto">
            <a:xfrm>
              <a:off x="2609" y="1117"/>
              <a:ext cx="0"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1585" name="Line 97"/>
            <p:cNvSpPr>
              <a:spLocks noChangeShapeType="1"/>
            </p:cNvSpPr>
            <p:nvPr/>
          </p:nvSpPr>
          <p:spPr bwMode="auto">
            <a:xfrm flipH="1" flipV="1">
              <a:off x="2517" y="1207"/>
              <a:ext cx="4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1586" name="Line 98"/>
            <p:cNvSpPr>
              <a:spLocks noChangeShapeType="1"/>
            </p:cNvSpPr>
            <p:nvPr/>
          </p:nvSpPr>
          <p:spPr bwMode="auto">
            <a:xfrm>
              <a:off x="2608" y="890"/>
              <a:ext cx="0" cy="9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1587" name="Line 99"/>
            <p:cNvSpPr>
              <a:spLocks noChangeShapeType="1"/>
            </p:cNvSpPr>
            <p:nvPr/>
          </p:nvSpPr>
          <p:spPr bwMode="auto">
            <a:xfrm>
              <a:off x="2245" y="845"/>
              <a:ext cx="0"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1588" name="Line 100"/>
            <p:cNvSpPr>
              <a:spLocks noChangeShapeType="1"/>
            </p:cNvSpPr>
            <p:nvPr/>
          </p:nvSpPr>
          <p:spPr bwMode="auto">
            <a:xfrm>
              <a:off x="2245" y="935"/>
              <a:ext cx="13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1589" name="Line 101"/>
            <p:cNvSpPr>
              <a:spLocks noChangeShapeType="1"/>
            </p:cNvSpPr>
            <p:nvPr/>
          </p:nvSpPr>
          <p:spPr bwMode="auto">
            <a:xfrm>
              <a:off x="1383" y="1117"/>
              <a:ext cx="0" cy="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1590" name="Line 102"/>
            <p:cNvSpPr>
              <a:spLocks noChangeShapeType="1"/>
            </p:cNvSpPr>
            <p:nvPr/>
          </p:nvSpPr>
          <p:spPr bwMode="auto">
            <a:xfrm flipH="1">
              <a:off x="612" y="1661"/>
              <a:ext cx="127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1591" name="Line 103"/>
            <p:cNvSpPr>
              <a:spLocks noChangeShapeType="1"/>
            </p:cNvSpPr>
            <p:nvPr/>
          </p:nvSpPr>
          <p:spPr bwMode="auto">
            <a:xfrm>
              <a:off x="2109" y="1661"/>
              <a:ext cx="2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1592" name="Line 104"/>
            <p:cNvSpPr>
              <a:spLocks noChangeShapeType="1"/>
            </p:cNvSpPr>
            <p:nvPr/>
          </p:nvSpPr>
          <p:spPr bwMode="auto">
            <a:xfrm flipV="1">
              <a:off x="1701" y="1117"/>
              <a:ext cx="0" cy="5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1593" name="Line 105"/>
            <p:cNvSpPr>
              <a:spLocks noChangeShapeType="1"/>
            </p:cNvSpPr>
            <p:nvPr/>
          </p:nvSpPr>
          <p:spPr bwMode="auto">
            <a:xfrm flipV="1">
              <a:off x="2200" y="1117"/>
              <a:ext cx="0" cy="5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1594" name="Line 106"/>
            <p:cNvSpPr>
              <a:spLocks noChangeShapeType="1"/>
            </p:cNvSpPr>
            <p:nvPr/>
          </p:nvSpPr>
          <p:spPr bwMode="auto">
            <a:xfrm>
              <a:off x="249" y="2069"/>
              <a:ext cx="99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1595" name="Line 107"/>
            <p:cNvSpPr>
              <a:spLocks noChangeShapeType="1"/>
            </p:cNvSpPr>
            <p:nvPr/>
          </p:nvSpPr>
          <p:spPr bwMode="auto">
            <a:xfrm flipV="1">
              <a:off x="567" y="2341"/>
              <a:ext cx="6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1596" name="Line 108"/>
            <p:cNvSpPr>
              <a:spLocks noChangeShapeType="1"/>
            </p:cNvSpPr>
            <p:nvPr/>
          </p:nvSpPr>
          <p:spPr bwMode="auto">
            <a:xfrm>
              <a:off x="1565" y="2069"/>
              <a:ext cx="317"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1597" name="Line 109"/>
            <p:cNvSpPr>
              <a:spLocks noChangeShapeType="1"/>
            </p:cNvSpPr>
            <p:nvPr/>
          </p:nvSpPr>
          <p:spPr bwMode="auto">
            <a:xfrm>
              <a:off x="2064" y="2523"/>
              <a:ext cx="10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1598" name="Line 110"/>
            <p:cNvSpPr>
              <a:spLocks noChangeShapeType="1"/>
            </p:cNvSpPr>
            <p:nvPr/>
          </p:nvSpPr>
          <p:spPr bwMode="auto">
            <a:xfrm>
              <a:off x="3470" y="2523"/>
              <a:ext cx="317"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1599" name="Line 111"/>
            <p:cNvSpPr>
              <a:spLocks noChangeShapeType="1"/>
            </p:cNvSpPr>
            <p:nvPr/>
          </p:nvSpPr>
          <p:spPr bwMode="auto">
            <a:xfrm flipH="1">
              <a:off x="1565" y="2795"/>
              <a:ext cx="81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1600" name="Line 112"/>
            <p:cNvSpPr>
              <a:spLocks noChangeShapeType="1"/>
            </p:cNvSpPr>
            <p:nvPr/>
          </p:nvSpPr>
          <p:spPr bwMode="auto">
            <a:xfrm>
              <a:off x="2517" y="2795"/>
              <a:ext cx="59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1601" name="Line 113"/>
            <p:cNvSpPr>
              <a:spLocks noChangeShapeType="1"/>
            </p:cNvSpPr>
            <p:nvPr/>
          </p:nvSpPr>
          <p:spPr bwMode="auto">
            <a:xfrm flipH="1">
              <a:off x="1565" y="3249"/>
              <a:ext cx="222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1602" name="Line 114"/>
            <p:cNvSpPr>
              <a:spLocks noChangeShapeType="1"/>
            </p:cNvSpPr>
            <p:nvPr/>
          </p:nvSpPr>
          <p:spPr bwMode="auto">
            <a:xfrm flipH="1">
              <a:off x="3470" y="2795"/>
              <a:ext cx="8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1603" name="Line 115"/>
            <p:cNvSpPr>
              <a:spLocks noChangeShapeType="1"/>
            </p:cNvSpPr>
            <p:nvPr/>
          </p:nvSpPr>
          <p:spPr bwMode="auto">
            <a:xfrm flipH="1">
              <a:off x="340" y="3385"/>
              <a:ext cx="154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1604" name="Line 116"/>
            <p:cNvSpPr>
              <a:spLocks noChangeShapeType="1"/>
            </p:cNvSpPr>
            <p:nvPr/>
          </p:nvSpPr>
          <p:spPr bwMode="auto">
            <a:xfrm flipH="1">
              <a:off x="3470" y="1842"/>
              <a:ext cx="185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1605" name="Line 117"/>
            <p:cNvSpPr>
              <a:spLocks noChangeShapeType="1"/>
            </p:cNvSpPr>
            <p:nvPr/>
          </p:nvSpPr>
          <p:spPr bwMode="auto">
            <a:xfrm>
              <a:off x="4014" y="3430"/>
              <a:ext cx="131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1606" name="Text Box 118"/>
            <p:cNvSpPr txBox="1">
              <a:spLocks noChangeArrowheads="1"/>
            </p:cNvSpPr>
            <p:nvPr/>
          </p:nvSpPr>
          <p:spPr bwMode="auto">
            <a:xfrm>
              <a:off x="1812" y="3792"/>
              <a:ext cx="388"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LAB</a:t>
              </a:r>
            </a:p>
          </p:txBody>
        </p:sp>
        <p:sp>
          <p:nvSpPr>
            <p:cNvPr id="831607" name="Text Box 119"/>
            <p:cNvSpPr txBox="1">
              <a:spLocks noChangeArrowheads="1"/>
            </p:cNvSpPr>
            <p:nvPr/>
          </p:nvSpPr>
          <p:spPr bwMode="auto">
            <a:xfrm>
              <a:off x="1098" y="3792"/>
              <a:ext cx="908" cy="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Local</a:t>
              </a:r>
            </a:p>
            <a:p>
              <a:r>
                <a:rPr lang="en-US" altLang="ja-JP"/>
                <a:t>Interconnect</a:t>
              </a:r>
            </a:p>
          </p:txBody>
        </p:sp>
        <p:sp>
          <p:nvSpPr>
            <p:cNvPr id="831608" name="Text Box 120"/>
            <p:cNvSpPr txBox="1">
              <a:spLocks noChangeArrowheads="1"/>
            </p:cNvSpPr>
            <p:nvPr/>
          </p:nvSpPr>
          <p:spPr bwMode="auto">
            <a:xfrm>
              <a:off x="3717" y="3792"/>
              <a:ext cx="508"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MLAB</a:t>
              </a:r>
            </a:p>
          </p:txBody>
        </p:sp>
        <p:sp>
          <p:nvSpPr>
            <p:cNvPr id="831609" name="Text Box 121"/>
            <p:cNvSpPr txBox="1">
              <a:spLocks noChangeArrowheads="1"/>
            </p:cNvSpPr>
            <p:nvPr/>
          </p:nvSpPr>
          <p:spPr bwMode="auto">
            <a:xfrm>
              <a:off x="3061" y="3793"/>
              <a:ext cx="908" cy="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Local</a:t>
              </a:r>
            </a:p>
            <a:p>
              <a:r>
                <a:rPr lang="en-US" altLang="ja-JP"/>
                <a:t>Interconnect</a:t>
              </a:r>
            </a:p>
          </p:txBody>
        </p:sp>
        <p:sp>
          <p:nvSpPr>
            <p:cNvPr id="831610" name="Text Box 122"/>
            <p:cNvSpPr txBox="1">
              <a:spLocks noChangeArrowheads="1"/>
            </p:cNvSpPr>
            <p:nvPr/>
          </p:nvSpPr>
          <p:spPr bwMode="auto">
            <a:xfrm>
              <a:off x="3914" y="1162"/>
              <a:ext cx="484"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ALMs</a:t>
              </a:r>
            </a:p>
          </p:txBody>
        </p:sp>
        <p:sp>
          <p:nvSpPr>
            <p:cNvPr id="831611" name="Line 123"/>
            <p:cNvSpPr>
              <a:spLocks noChangeShapeType="1"/>
            </p:cNvSpPr>
            <p:nvPr/>
          </p:nvSpPr>
          <p:spPr bwMode="auto">
            <a:xfrm flipH="1">
              <a:off x="4059" y="1344"/>
              <a:ext cx="91" cy="18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1612" name="Line 124"/>
            <p:cNvSpPr>
              <a:spLocks noChangeShapeType="1"/>
            </p:cNvSpPr>
            <p:nvPr/>
          </p:nvSpPr>
          <p:spPr bwMode="auto">
            <a:xfrm flipH="1">
              <a:off x="4014" y="1344"/>
              <a:ext cx="136" cy="5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831613" name="Rectangle 125"/>
          <p:cNvSpPr>
            <a:spLocks noChangeArrowheads="1"/>
          </p:cNvSpPr>
          <p:nvPr/>
        </p:nvSpPr>
        <p:spPr bwMode="auto">
          <a:xfrm>
            <a:off x="374650" y="161925"/>
            <a:ext cx="8805863"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4200">
                <a:solidFill>
                  <a:schemeClr val="tx2"/>
                </a:solidFill>
                <a:latin typeface="Garamond" panose="02020404030301010803" pitchFamily="18" charset="0"/>
                <a:ea typeface="ＭＳ Ｐゴシック" panose="020B0600070205080204" pitchFamily="50" charset="-128"/>
              </a:defRPr>
            </a:lvl1pPr>
            <a:lvl2pPr>
              <a:defRPr kumimoji="1" sz="4200">
                <a:solidFill>
                  <a:schemeClr val="tx2"/>
                </a:solidFill>
                <a:latin typeface="Garamond" panose="02020404030301010803" pitchFamily="18" charset="0"/>
                <a:ea typeface="ＭＳ Ｐゴシック" panose="020B0600070205080204" pitchFamily="50" charset="-128"/>
              </a:defRPr>
            </a:lvl2pPr>
            <a:lvl3pPr>
              <a:defRPr kumimoji="1" sz="4200">
                <a:solidFill>
                  <a:schemeClr val="tx2"/>
                </a:solidFill>
                <a:latin typeface="Garamond" panose="02020404030301010803" pitchFamily="18" charset="0"/>
                <a:ea typeface="ＭＳ Ｐゴシック" panose="020B0600070205080204" pitchFamily="50" charset="-128"/>
              </a:defRPr>
            </a:lvl3pPr>
            <a:lvl4pPr>
              <a:defRPr kumimoji="1" sz="4200">
                <a:solidFill>
                  <a:schemeClr val="tx2"/>
                </a:solidFill>
                <a:latin typeface="Garamond" panose="02020404030301010803" pitchFamily="18" charset="0"/>
                <a:ea typeface="ＭＳ Ｐゴシック" panose="020B0600070205080204" pitchFamily="50" charset="-128"/>
              </a:defRPr>
            </a:lvl4pPr>
            <a:lvl5pPr>
              <a:defRPr kumimoji="1" sz="4200">
                <a:solidFill>
                  <a:schemeClr val="tx2"/>
                </a:solidFill>
                <a:latin typeface="Garamond" panose="02020404030301010803" pitchFamily="18" charset="0"/>
                <a:ea typeface="ＭＳ Ｐゴシック" panose="020B0600070205080204" pitchFamily="50" charset="-128"/>
              </a:defRPr>
            </a:lvl5pPr>
            <a:lvl6pPr marL="45720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6pPr>
            <a:lvl7pPr marL="91440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7pPr>
            <a:lvl8pPr marL="137160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8pPr>
            <a:lvl9pPr marL="182880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9pPr>
          </a:lstStyle>
          <a:p>
            <a:r>
              <a:rPr lang="en-US" altLang="ja-JP"/>
              <a:t>Stratix-IV LAB structure</a:t>
            </a:r>
          </a:p>
        </p:txBody>
      </p:sp>
      <p:sp>
        <p:nvSpPr>
          <p:cNvPr id="831614" name="Text Box 126"/>
          <p:cNvSpPr txBox="1">
            <a:spLocks noChangeArrowheads="1"/>
          </p:cNvSpPr>
          <p:nvPr/>
        </p:nvSpPr>
        <p:spPr bwMode="auto">
          <a:xfrm>
            <a:off x="5872163" y="6589713"/>
            <a:ext cx="2787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ea typeface="ＭＳ ゴシック" panose="020B0609070205080204" pitchFamily="49" charset="-128"/>
              </a:rPr>
              <a:t>Stratix-IV</a:t>
            </a:r>
            <a:r>
              <a:rPr lang="ja-JP" altLang="en-US" b="1">
                <a:ea typeface="ＭＳ ゴシック" panose="020B0609070205080204" pitchFamily="49" charset="-128"/>
              </a:rPr>
              <a:t>マニュアルより</a:t>
            </a:r>
          </a:p>
        </p:txBody>
      </p:sp>
      <p:pic>
        <p:nvPicPr>
          <p:cNvPr id="2" name="オーディオ 1">
            <a:hlinkClick r:id="" action="ppaction://media"/>
            <a:extLst>
              <a:ext uri="{FF2B5EF4-FFF2-40B4-BE49-F238E27FC236}">
                <a16:creationId xmlns:a16="http://schemas.microsoft.com/office/drawing/2014/main" id="{2976DFDE-5017-40ED-BB19-5E6AFAD5B1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752"/>
    </mc:Choice>
    <mc:Fallback>
      <p:transition spd="slow" advTm="26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75" x="8778875" y="3419475"/>
          <p14:tracePt t="583" x="8559800" y="3365500"/>
          <p14:tracePt t="592" x="8342313" y="3319463"/>
          <p14:tracePt t="602" x="8186738" y="3273425"/>
          <p14:tracePt t="608" x="8059738" y="3236913"/>
          <p14:tracePt t="619" x="7940675" y="3182938"/>
          <p14:tracePt t="624" x="7877175" y="3146425"/>
          <p14:tracePt t="636" x="7804150" y="3119438"/>
          <p14:tracePt t="640" x="7794625" y="3109913"/>
          <p14:tracePt t="652" x="7777163" y="3100388"/>
          <p14:tracePt t="704" x="7767638" y="3082925"/>
          <p14:tracePt t="711" x="7758113" y="3073400"/>
          <p14:tracePt t="726" x="7748588" y="3054350"/>
          <p14:tracePt t="734" x="7740650" y="3036888"/>
          <p14:tracePt t="743" x="7731125" y="3017838"/>
          <p14:tracePt t="750" x="7712075" y="2973388"/>
          <p14:tracePt t="759" x="7704138" y="2973388"/>
          <p14:tracePt t="767" x="7694613" y="2946400"/>
          <p14:tracePt t="775" x="7658100" y="2909888"/>
          <p14:tracePt t="783" x="7648575" y="2881313"/>
          <p14:tracePt t="791" x="7648575" y="2863850"/>
          <p14:tracePt t="800" x="7648575" y="2836863"/>
          <p14:tracePt t="806" x="7639050" y="2808288"/>
          <p14:tracePt t="817" x="7631113" y="2781300"/>
          <p14:tracePt t="822" x="7612063" y="2744788"/>
          <p14:tracePt t="832" x="7602538" y="2735263"/>
          <p14:tracePt t="838" x="7594600" y="2708275"/>
          <p14:tracePt t="848" x="7585075" y="2690813"/>
          <p14:tracePt t="855" x="7575550" y="2644775"/>
          <p14:tracePt t="863" x="7558088" y="2625725"/>
          <p14:tracePt t="871" x="7558088" y="2608263"/>
          <p14:tracePt t="879" x="7548563" y="2589213"/>
          <p14:tracePt t="887" x="7539038" y="2562225"/>
          <p14:tracePt t="895" x="7512050" y="2535238"/>
          <p14:tracePt t="917" x="7502525" y="2517775"/>
          <p14:tracePt t="919" x="7502525" y="2508250"/>
          <p14:tracePt t="927" x="7502525" y="2498725"/>
          <p14:tracePt t="935" x="7502525" y="2481263"/>
          <p14:tracePt t="951" x="7502525" y="2471738"/>
          <p14:tracePt t="992" x="7502525" y="2462213"/>
          <p14:tracePt t="1008" x="7502525" y="2435225"/>
          <p14:tracePt t="1015" x="7502525" y="2425700"/>
          <p14:tracePt t="1032" x="7502525" y="2416175"/>
          <p14:tracePt t="1039" x="7502525" y="2398713"/>
          <p14:tracePt t="1063" x="7502525" y="2389188"/>
          <p14:tracePt t="1216" x="7502525" y="2398713"/>
          <p14:tracePt t="1240" x="7502525" y="2416175"/>
          <p14:tracePt t="1528" x="7502525" y="2398713"/>
          <p14:tracePt t="1537" x="7502525" y="2389188"/>
          <p14:tracePt t="1560" x="7502525" y="2379663"/>
          <p14:tracePt t="1570" x="7502525" y="2371725"/>
          <p14:tracePt t="1575" x="7502525" y="2362200"/>
          <p14:tracePt t="1591" x="7502525" y="2352675"/>
          <p14:tracePt t="1631" x="7502525" y="2343150"/>
          <p14:tracePt t="1904" x="7512050" y="2343150"/>
          <p14:tracePt t="1968" x="7521575" y="2335213"/>
          <p14:tracePt t="2032" x="7521575" y="2325688"/>
          <p14:tracePt t="2049" x="7521575" y="2316163"/>
          <p14:tracePt t="2057" x="7521575" y="2306638"/>
          <p14:tracePt t="2065" x="7521575" y="2298700"/>
          <p14:tracePt t="2072" x="7512050" y="2279650"/>
          <p14:tracePt t="2079" x="7512050" y="2270125"/>
          <p14:tracePt t="2095" x="7502525" y="2262188"/>
          <p14:tracePt t="2103" x="7494588" y="2252663"/>
          <p14:tracePt t="2135" x="7485063" y="2243138"/>
          <p14:tracePt t="2491" x="7485063" y="2233613"/>
          <p14:tracePt t="2651" x="7475538" y="2233613"/>
          <p14:tracePt t="2656" x="7466013" y="2233613"/>
          <p14:tracePt t="2665" x="7458075" y="2233613"/>
          <p14:tracePt t="2679" x="7439025" y="2233613"/>
          <p14:tracePt t="2687" x="7429500" y="2233613"/>
          <p14:tracePt t="2752" x="7421563" y="2233613"/>
          <p14:tracePt t="2768" x="7402513" y="2233613"/>
          <p14:tracePt t="2856" x="7392988" y="2225675"/>
          <p14:tracePt t="3425" x="7385050" y="2216150"/>
          <p14:tracePt t="3448" x="7385050" y="2206625"/>
          <p14:tracePt t="3465" x="7385050" y="2197100"/>
          <p14:tracePt t="3592" x="7385050" y="2179638"/>
          <p14:tracePt t="3601" x="7392988" y="2170113"/>
          <p14:tracePt t="3625" x="7402513" y="2152650"/>
          <p14:tracePt t="3634" x="7412038" y="2143125"/>
          <p14:tracePt t="3656" x="7421563" y="2125663"/>
          <p14:tracePt t="3681" x="7429500" y="2125663"/>
          <p14:tracePt t="3704" x="7429500" y="2116138"/>
          <p14:tracePt t="4584" x="7439025" y="2143125"/>
          <p14:tracePt t="4615" x="7439025" y="2152650"/>
          <p14:tracePt t="4631" x="7448550" y="2170113"/>
          <p14:tracePt t="4638" x="7448550" y="2179638"/>
          <p14:tracePt t="4648" x="7458075" y="2189163"/>
          <p14:tracePt t="4654" x="7466013" y="2197100"/>
          <p14:tracePt t="4666" x="7475538" y="2197100"/>
          <p14:tracePt t="4670" x="7485063" y="2206625"/>
          <p14:tracePt t="4768" x="7502525" y="2206625"/>
          <p14:tracePt t="4776" x="7502525" y="2216150"/>
          <p14:tracePt t="4785" x="7512050" y="2225675"/>
          <p14:tracePt t="4791" x="7521575" y="2233613"/>
          <p14:tracePt t="4799" x="7531100" y="2243138"/>
          <p14:tracePt t="4807" x="7539038" y="2252663"/>
          <p14:tracePt t="4818" x="7558088" y="2270125"/>
          <p14:tracePt t="4822" x="7567613" y="2279650"/>
          <p14:tracePt t="4969" x="7575550" y="2279650"/>
          <p14:tracePt t="4977" x="7585075" y="2279650"/>
          <p14:tracePt t="4984" x="7594600" y="2270125"/>
          <p14:tracePt t="4999" x="7594600" y="2262188"/>
          <p14:tracePt t="5007" x="7594600" y="2243138"/>
          <p14:tracePt t="5023" x="7594600" y="2233613"/>
          <p14:tracePt t="5031" x="7594600" y="2225675"/>
          <p14:tracePt t="5152" x="7594600" y="2197100"/>
          <p14:tracePt t="5161" x="7585075" y="2189163"/>
          <p14:tracePt t="5168" x="7585075" y="2179638"/>
          <p14:tracePt t="5175" x="7575550" y="2143125"/>
          <p14:tracePt t="5183" x="7567613" y="2116138"/>
          <p14:tracePt t="5191" x="7548563" y="2097088"/>
          <p14:tracePt t="5199" x="7539038" y="2052638"/>
          <p14:tracePt t="5206" x="7531100" y="2033588"/>
          <p14:tracePt t="5215" x="7531100" y="2006600"/>
          <p14:tracePt t="5223" x="7521575" y="1960563"/>
          <p14:tracePt t="5231" x="7502525" y="1933575"/>
          <p14:tracePt t="5239" x="7502525" y="1914525"/>
          <p14:tracePt t="5247" x="7502525" y="1906588"/>
          <p14:tracePt t="5254" x="7502525" y="1887538"/>
          <p14:tracePt t="5271" x="7502525" y="1870075"/>
          <p14:tracePt t="5432" x="7502525" y="1897063"/>
          <p14:tracePt t="5443" x="7502525" y="1914525"/>
          <p14:tracePt t="5449" x="7502525" y="1951038"/>
          <p14:tracePt t="5455" x="7502525" y="1997075"/>
          <p14:tracePt t="5466" x="7502525" y="2033588"/>
          <p14:tracePt t="5471" x="7502525" y="2079625"/>
          <p14:tracePt t="5479" x="7485063" y="2125663"/>
          <p14:tracePt t="5488" x="7485063" y="2160588"/>
          <p14:tracePt t="5495" x="7458075" y="2216150"/>
          <p14:tracePt t="5503" x="7458075" y="2225675"/>
          <p14:tracePt t="5511" x="7439025" y="2262188"/>
          <p14:tracePt t="5520" x="7421563" y="2289175"/>
          <p14:tracePt t="5526" x="7402513" y="2306638"/>
          <p14:tracePt t="5536" x="7385050" y="2325688"/>
          <p14:tracePt t="5542" x="7366000" y="2343150"/>
          <p14:tracePt t="5551" x="7348538" y="2362200"/>
          <p14:tracePt t="5558" x="7302500" y="2408238"/>
          <p14:tracePt t="5567" x="7248525" y="2444750"/>
          <p14:tracePt t="5575" x="7183438" y="2498725"/>
          <p14:tracePt t="5583" x="7119938" y="2554288"/>
          <p14:tracePt t="5592" x="7056438" y="2589213"/>
          <p14:tracePt t="5601" x="7010400" y="2625725"/>
          <p14:tracePt t="5608" x="6946900" y="2644775"/>
          <p14:tracePt t="5618" x="6929438" y="2671763"/>
          <p14:tracePt t="5624" x="6919913" y="2671763"/>
          <p14:tracePt t="5635" x="6900863" y="2681288"/>
          <p14:tracePt t="5688" x="6883400" y="2681288"/>
          <p14:tracePt t="5696" x="6873875" y="2681288"/>
          <p14:tracePt t="5704" x="6864350" y="2681288"/>
          <p14:tracePt t="5711" x="6827838" y="2681288"/>
          <p14:tracePt t="5719" x="6791325" y="2681288"/>
          <p14:tracePt t="5727" x="6764338" y="2681288"/>
          <p14:tracePt t="5735" x="6700838" y="2681288"/>
          <p14:tracePt t="5743" x="6664325" y="2681288"/>
          <p14:tracePt t="5751" x="6637338" y="2662238"/>
          <p14:tracePt t="5759" x="6618288" y="2654300"/>
          <p14:tracePt t="5767" x="6610350" y="2654300"/>
          <p14:tracePt t="5775" x="6581775" y="2644775"/>
          <p14:tracePt t="5818" x="6564313" y="2644775"/>
          <p14:tracePt t="5823" x="6545263" y="2662238"/>
          <p14:tracePt t="5830" x="6508750" y="2690813"/>
          <p14:tracePt t="5839" x="6481763" y="2727325"/>
          <p14:tracePt t="5848" x="6381750" y="2781300"/>
          <p14:tracePt t="5854" x="6335713" y="2808288"/>
          <p14:tracePt t="5865" x="6272213" y="2844800"/>
          <p14:tracePt t="5870" x="6208713" y="2873375"/>
          <p14:tracePt t="5879" x="6126163" y="2890838"/>
          <p14:tracePt t="5887" x="6089650" y="2909888"/>
          <p14:tracePt t="5895" x="6062663" y="2909888"/>
          <p14:tracePt t="5903" x="6053138" y="2909888"/>
          <p14:tracePt t="5951" x="6043613" y="2909888"/>
          <p14:tracePt t="6032" x="6035675" y="2917825"/>
          <p14:tracePt t="6047" x="6035675" y="2927350"/>
          <p14:tracePt t="6063" x="6035675" y="2936875"/>
          <p14:tracePt t="6071" x="6016625" y="2946400"/>
          <p14:tracePt t="6079" x="6007100" y="2954338"/>
          <p14:tracePt t="6095" x="5999163" y="2963863"/>
          <p14:tracePt t="6111" x="5980113" y="2982913"/>
          <p14:tracePt t="6118" x="5962650" y="2990850"/>
          <p14:tracePt t="6127" x="5953125" y="2990850"/>
          <p14:tracePt t="6135" x="5935663" y="2990850"/>
          <p14:tracePt t="6143" x="5926138" y="3000375"/>
          <p14:tracePt t="6151" x="5889625" y="3017838"/>
          <p14:tracePt t="6159" x="5880100" y="3027363"/>
          <p14:tracePt t="6166" x="5862638" y="3027363"/>
          <p14:tracePt t="6175" x="5834063" y="3036888"/>
          <p14:tracePt t="6182" x="5816600" y="3046413"/>
          <p14:tracePt t="6191" x="5770563" y="3073400"/>
          <p14:tracePt t="6199" x="5761038" y="3073400"/>
          <p14:tracePt t="6207" x="5734050" y="3073400"/>
          <p14:tracePt t="6215" x="5716588" y="3073400"/>
          <p14:tracePt t="6223" x="5688013" y="3073400"/>
          <p14:tracePt t="6231" x="5670550" y="3073400"/>
          <p14:tracePt t="6239" x="5643563" y="3073400"/>
          <p14:tracePt t="6249" x="5624513" y="3073400"/>
          <p14:tracePt t="6256" x="5588000" y="3073400"/>
          <p14:tracePt t="6271" x="5580063" y="3073400"/>
          <p14:tracePt t="6297" x="5561013" y="3073400"/>
          <p14:tracePt t="6335" x="5551488" y="3073400"/>
          <p14:tracePt t="6359" x="5543550" y="3063875"/>
          <p14:tracePt t="6375" x="5543550" y="3046413"/>
          <p14:tracePt t="6391" x="5543550" y="3036888"/>
          <p14:tracePt t="6399" x="5543550" y="3027363"/>
          <p14:tracePt t="6407" x="5543550" y="2990850"/>
          <p14:tracePt t="6423" x="5534025" y="2973388"/>
          <p14:tracePt t="6430" x="5534025" y="2963863"/>
          <p14:tracePt t="6439" x="5534025" y="2946400"/>
          <p14:tracePt t="6447" x="5534025" y="2936875"/>
          <p14:tracePt t="6455" x="5534025" y="2917825"/>
          <p14:tracePt t="6464" x="5534025" y="2909888"/>
          <p14:tracePt t="6471" x="5524500" y="2900363"/>
          <p14:tracePt t="6479" x="5524500" y="2881313"/>
          <p14:tracePt t="6488" x="5524500" y="2873375"/>
          <p14:tracePt t="6495" x="5524500" y="2863850"/>
          <p14:tracePt t="6503" x="5524500" y="2844800"/>
          <p14:tracePt t="6510" x="5514975" y="2836863"/>
          <p14:tracePt t="6527" x="5514975" y="2827338"/>
          <p14:tracePt t="6599" x="5507038" y="2827338"/>
          <p14:tracePt t="6624" x="5507038" y="2836863"/>
          <p14:tracePt t="6631" x="5497513" y="2844800"/>
          <p14:tracePt t="6639" x="5497513" y="2854325"/>
          <p14:tracePt t="6770" x="5497513" y="2863850"/>
          <p14:tracePt t="6777" x="5497513" y="2873375"/>
          <p14:tracePt t="6792" x="5497513" y="2890838"/>
          <p14:tracePt t="6799" x="5497513" y="2900363"/>
          <p14:tracePt t="6808" x="5497513" y="2909888"/>
          <p14:tracePt t="6819" x="5497513" y="2946400"/>
          <p14:tracePt t="6822" x="5497513" y="2982913"/>
          <p14:tracePt t="6832" x="5497513" y="3027363"/>
          <p14:tracePt t="6839" x="5497513" y="3082925"/>
          <p14:tracePt t="6848" x="5497513" y="3173413"/>
          <p14:tracePt t="6855" x="5497513" y="3265488"/>
          <p14:tracePt t="6866" x="5497513" y="3375025"/>
          <p14:tracePt t="6882" x="5497513" y="3665538"/>
          <p14:tracePt t="6886" x="5497513" y="3775075"/>
          <p14:tracePt t="6895" x="5497513" y="3903663"/>
          <p14:tracePt t="6903" x="5497513" y="4030663"/>
          <p14:tracePt t="6911" x="5497513" y="4159250"/>
          <p14:tracePt t="6918" x="5497513" y="4232275"/>
          <p14:tracePt t="6927" x="5497513" y="4340225"/>
          <p14:tracePt t="6934" x="5497513" y="4432300"/>
          <p14:tracePt t="6943" x="5497513" y="4522788"/>
          <p14:tracePt t="6951" x="5497513" y="4614863"/>
          <p14:tracePt t="6959" x="5497513" y="4678363"/>
          <p14:tracePt t="6967" x="5497513" y="4751388"/>
          <p14:tracePt t="6975" x="5487988" y="4805363"/>
          <p14:tracePt t="6983" x="5441950" y="4870450"/>
          <p14:tracePt t="6991" x="5434013" y="4914900"/>
          <p14:tracePt t="6999" x="5424488" y="4943475"/>
          <p14:tracePt t="7007" x="5424488" y="4987925"/>
          <p14:tracePt t="7015" x="5405438" y="5006975"/>
          <p14:tracePt t="7022" x="5405438" y="5024438"/>
          <p14:tracePt t="7031" x="5397500" y="5053013"/>
          <p14:tracePt t="7039" x="5397500" y="5070475"/>
          <p14:tracePt t="7047" x="5387975" y="5097463"/>
          <p14:tracePt t="7055" x="5378450" y="5126038"/>
          <p14:tracePt t="7064" x="5360988" y="5160963"/>
          <p14:tracePt t="7070" x="5341938" y="5197475"/>
          <p14:tracePt t="7079" x="5334000" y="5243513"/>
          <p14:tracePt t="7086" x="5324475" y="5289550"/>
          <p14:tracePt t="7095" x="5297488" y="5362575"/>
          <p14:tracePt t="7103" x="5287963" y="5445125"/>
          <p14:tracePt t="7111" x="5260975" y="5518150"/>
          <p14:tracePt t="7119" x="5232400" y="5581650"/>
          <p14:tracePt t="7126" x="5224463" y="5599113"/>
          <p14:tracePt t="7135" x="5214938" y="5654675"/>
          <p14:tracePt t="7142" x="5214938" y="5672138"/>
          <p14:tracePt t="7150" x="5214938" y="5681663"/>
          <p14:tracePt t="7159" x="5205413" y="5691188"/>
          <p14:tracePt t="7223" x="5205413" y="5727700"/>
          <p14:tracePt t="7231" x="5187950" y="5754688"/>
          <p14:tracePt t="7238" x="5178425" y="5791200"/>
          <p14:tracePt t="7247" x="5168900" y="5827713"/>
          <p14:tracePt t="7255" x="5168900" y="5845175"/>
          <p14:tracePt t="7264" x="5159375" y="5873750"/>
          <p14:tracePt t="7271" x="5159375" y="5881688"/>
          <p14:tracePt t="7279" x="5159375" y="5891213"/>
          <p14:tracePt t="7287" x="5151438" y="5900738"/>
          <p14:tracePt t="7376" x="5141913" y="5881688"/>
          <p14:tracePt t="7386" x="5141913" y="5827713"/>
          <p14:tracePt t="7392" x="5141913" y="5772150"/>
          <p14:tracePt t="7399" x="5141913" y="5699125"/>
          <p14:tracePt t="7407" x="5141913" y="5635625"/>
          <p14:tracePt t="7415" x="5168900" y="5526088"/>
          <p14:tracePt t="7423" x="5195888" y="5408613"/>
          <p14:tracePt t="7432" x="5214938" y="5353050"/>
          <p14:tracePt t="7439" x="5241925" y="5233988"/>
          <p14:tracePt t="7448" x="5268913" y="5143500"/>
          <p14:tracePt t="7455" x="5297488" y="5024438"/>
          <p14:tracePt t="7464" x="5305425" y="4933950"/>
          <p14:tracePt t="7471" x="5351463" y="4833938"/>
          <p14:tracePt t="7479" x="5351463" y="4760913"/>
          <p14:tracePt t="7489" x="5351463" y="4687888"/>
          <p14:tracePt t="7494" x="5360988" y="4578350"/>
          <p14:tracePt t="7503" x="5378450" y="4468813"/>
          <p14:tracePt t="7511" x="5378450" y="4359275"/>
          <p14:tracePt t="7520" x="5378450" y="4268788"/>
          <p14:tracePt t="7527" x="5378450" y="4140200"/>
          <p14:tracePt t="7534" x="5378450" y="4030663"/>
          <p14:tracePt t="7543" x="5378450" y="3930650"/>
          <p14:tracePt t="7551" x="5378450" y="3840163"/>
          <p14:tracePt t="7559" x="5378450" y="3748088"/>
          <p14:tracePt t="7567" x="5378450" y="3675063"/>
          <p14:tracePt t="7575" x="5378450" y="3621088"/>
          <p14:tracePt t="7583" x="5405438" y="3556000"/>
          <p14:tracePt t="7591" x="5405438" y="3502025"/>
          <p14:tracePt t="7599" x="5405438" y="3455988"/>
          <p14:tracePt t="7607" x="5414963" y="3419475"/>
          <p14:tracePt t="7615" x="5414963" y="3392488"/>
          <p14:tracePt t="7622" x="5424488" y="3355975"/>
          <p14:tracePt t="7631" x="5424488" y="3338513"/>
          <p14:tracePt t="7639" x="5424488" y="3302000"/>
          <p14:tracePt t="7647" x="5424488" y="3273425"/>
          <p14:tracePt t="7655" x="5424488" y="3255963"/>
          <p14:tracePt t="7664" x="5424488" y="3228975"/>
          <p14:tracePt t="7671" x="5424488" y="3219450"/>
          <p14:tracePt t="7679" x="5424488" y="3200400"/>
          <p14:tracePt t="7687" x="5424488" y="3182938"/>
          <p14:tracePt t="7726" x="5434013" y="3173413"/>
          <p14:tracePt t="7937" x="5441950" y="3173413"/>
          <p14:tracePt t="7942" x="5461000" y="3173413"/>
          <p14:tracePt t="7951" x="5507038" y="3155950"/>
          <p14:tracePt t="7958" x="5551488" y="3119438"/>
          <p14:tracePt t="7968" x="5616575" y="3090863"/>
          <p14:tracePt t="7976" x="5697538" y="3054350"/>
          <p14:tracePt t="7985" x="5780088" y="3027363"/>
          <p14:tracePt t="7992" x="5862638" y="2973388"/>
          <p14:tracePt t="8000" x="5972175" y="2909888"/>
          <p14:tracePt t="8007" x="6026150" y="2881313"/>
          <p14:tracePt t="8016" x="6108700" y="2836863"/>
          <p14:tracePt t="8024" x="6189663" y="2781300"/>
          <p14:tracePt t="8031" x="6218238" y="2763838"/>
          <p14:tracePt t="8038" x="6245225" y="2727325"/>
          <p14:tracePt t="8048" x="6281738" y="2708275"/>
          <p14:tracePt t="8055" x="6318250" y="2698750"/>
          <p14:tracePt t="8065" x="6335713" y="2681288"/>
          <p14:tracePt t="8070" x="6354763" y="2671763"/>
          <p14:tracePt t="8079" x="6362700" y="2662238"/>
          <p14:tracePt t="8095" x="6381750" y="2662238"/>
          <p14:tracePt t="8103" x="6408738" y="2654300"/>
          <p14:tracePt t="8119" x="6418263" y="2654300"/>
          <p14:tracePt t="8127" x="6445250" y="2654300"/>
          <p14:tracePt t="8135" x="6464300" y="2654300"/>
          <p14:tracePt t="8144" x="6472238" y="2654300"/>
          <p14:tracePt t="8150" x="6491288" y="2654300"/>
          <p14:tracePt t="8159" x="6508750" y="2654300"/>
          <p14:tracePt t="8167" x="6518275" y="2654300"/>
          <p14:tracePt t="8175" x="6537325" y="2654300"/>
          <p14:tracePt t="8183" x="6554788" y="2654300"/>
          <p14:tracePt t="8192" x="6591300" y="2635250"/>
          <p14:tracePt t="8199" x="6610350" y="2635250"/>
          <p14:tracePt t="8207" x="6637338" y="2625725"/>
          <p14:tracePt t="8217" x="6645275" y="2625725"/>
          <p14:tracePt t="8224" x="6681788" y="2608263"/>
          <p14:tracePt t="8235" x="6700838" y="2581275"/>
          <p14:tracePt t="8240" x="6727825" y="2581275"/>
          <p14:tracePt t="8251" x="6746875" y="2581275"/>
          <p14:tracePt t="8255" x="6791325" y="2571750"/>
          <p14:tracePt t="8265" x="6846888" y="2562225"/>
          <p14:tracePt t="8271" x="6892925" y="2554288"/>
          <p14:tracePt t="8281" x="6910388" y="2554288"/>
          <p14:tracePt t="8287" x="6946900" y="2554288"/>
          <p14:tracePt t="8295" x="6983413" y="2535238"/>
          <p14:tracePt t="8303" x="7000875" y="2517775"/>
          <p14:tracePt t="8311" x="7029450" y="2517775"/>
          <p14:tracePt t="8319" x="7037388" y="2517775"/>
          <p14:tracePt t="8327" x="7056438" y="2508250"/>
          <p14:tracePt t="8334" x="7083425" y="2508250"/>
          <p14:tracePt t="8342" x="7102475" y="2489200"/>
          <p14:tracePt t="8351" x="7119938" y="2481263"/>
          <p14:tracePt t="8358" x="7129463" y="2481263"/>
          <p14:tracePt t="8366" x="7146925" y="2481263"/>
          <p14:tracePt t="8375" x="7175500" y="2462213"/>
          <p14:tracePt t="8383" x="7192963" y="2462213"/>
          <p14:tracePt t="8391" x="7229475" y="2462213"/>
          <p14:tracePt t="8399" x="7265988" y="2462213"/>
          <p14:tracePt t="8407" x="7283450" y="2462213"/>
          <p14:tracePt t="8415" x="7312025" y="2462213"/>
          <p14:tracePt t="8423" x="7329488" y="2462213"/>
          <p14:tracePt t="8431" x="7356475" y="2462213"/>
          <p14:tracePt t="8439" x="7375525" y="2462213"/>
          <p14:tracePt t="8448" x="7402513" y="2462213"/>
          <p14:tracePt t="8455" x="7412038" y="2462213"/>
          <p14:tracePt t="8465" x="7421563" y="2462213"/>
          <p14:tracePt t="8471" x="7439025" y="2462213"/>
          <p14:tracePt t="8481" x="7458075" y="2462213"/>
          <p14:tracePt t="8494" x="7475538" y="2444750"/>
          <p14:tracePt t="8504" x="7494588" y="2444750"/>
          <p14:tracePt t="8510" x="7512050" y="2435225"/>
          <p14:tracePt t="8519" x="7558088" y="2435225"/>
          <p14:tracePt t="8527" x="7594600" y="2416175"/>
          <p14:tracePt t="8535" x="7658100" y="2408238"/>
          <p14:tracePt t="8543" x="7675563" y="2408238"/>
          <p14:tracePt t="8551" x="7731125" y="2398713"/>
          <p14:tracePt t="8559" x="7748588" y="2389188"/>
          <p14:tracePt t="8566" x="7758113" y="2389188"/>
          <p14:tracePt t="8575" x="7785100" y="2379663"/>
          <p14:tracePt t="8583" x="7804150" y="2379663"/>
          <p14:tracePt t="8591" x="7813675" y="2379663"/>
          <p14:tracePt t="8599" x="7821613" y="2371725"/>
          <p14:tracePt t="8607" x="7831138" y="2371725"/>
          <p14:tracePt t="8664" x="7840663" y="2371725"/>
          <p14:tracePt t="8849" x="7850188" y="2371725"/>
          <p14:tracePt t="8857" x="7858125" y="2371725"/>
          <p14:tracePt t="8867" x="7877175" y="2371725"/>
          <p14:tracePt t="8877" x="7894638" y="2371725"/>
          <p14:tracePt t="8884" x="7913688" y="2362200"/>
          <p14:tracePt t="8887" x="7921625" y="2362200"/>
          <p14:tracePt t="8895" x="7940675" y="2343150"/>
          <p14:tracePt t="8911" x="7958138" y="2343150"/>
          <p14:tracePt t="8919" x="7967663" y="2335213"/>
          <p14:tracePt t="8927" x="7977188" y="2335213"/>
          <p14:tracePt t="8935" x="8004175" y="2335213"/>
          <p14:tracePt t="8943" x="8013700" y="2335213"/>
          <p14:tracePt t="8959" x="8031163" y="2335213"/>
          <p14:tracePt t="8975" x="8050213" y="2335213"/>
          <p14:tracePt t="8991" x="8059738" y="2335213"/>
          <p14:tracePt t="8999" x="8067675" y="2335213"/>
          <p14:tracePt t="9007" x="8086725" y="2325688"/>
          <p14:tracePt t="9023" x="8096250" y="2325688"/>
          <p14:tracePt t="9031" x="8104188" y="2325688"/>
          <p14:tracePt t="9168" x="8040688" y="2325688"/>
          <p14:tracePt t="9176" x="7913688" y="2325688"/>
          <p14:tracePt t="9185" x="7748588" y="2325688"/>
          <p14:tracePt t="9191" x="7585075" y="2325688"/>
          <p14:tracePt t="9199" x="7392988" y="2325688"/>
          <p14:tracePt t="9207" x="7192963" y="2325688"/>
          <p14:tracePt t="9215" x="6919913" y="2325688"/>
          <p14:tracePt t="9223" x="6654800" y="2325688"/>
          <p14:tracePt t="9231" x="6354763" y="2325688"/>
          <p14:tracePt t="9239" x="6126163" y="2325688"/>
          <p14:tracePt t="9248" x="5843588" y="2270125"/>
          <p14:tracePt t="9255" x="5643563" y="2252663"/>
          <p14:tracePt t="9264" x="5387975" y="2233613"/>
          <p14:tracePt t="9271" x="5132388" y="2179638"/>
          <p14:tracePt t="9279" x="4868863" y="2179638"/>
          <p14:tracePt t="9287" x="4613275" y="2179638"/>
          <p14:tracePt t="9295" x="4384675" y="2179638"/>
          <p14:tracePt t="9302" x="4048125" y="2179638"/>
          <p14:tracePt t="9311" x="3600450" y="2179638"/>
          <p14:tracePt t="9319" x="3181350" y="2160588"/>
          <p14:tracePt t="9327" x="2844800" y="2143125"/>
          <p14:tracePt t="9335" x="2606675" y="2125663"/>
          <p14:tracePt t="9343" x="2243138" y="2060575"/>
          <p14:tracePt t="9351" x="2041525" y="2043113"/>
          <p14:tracePt t="9359" x="1878013" y="1997075"/>
          <p14:tracePt t="9367" x="1695450" y="1987550"/>
          <p14:tracePt t="9375" x="1604963" y="1970088"/>
          <p14:tracePt t="9383" x="1504950" y="1960563"/>
          <p14:tracePt t="9391" x="1476375" y="1960563"/>
          <p14:tracePt t="9398" x="1439863" y="1960563"/>
          <p14:tracePt t="9406" x="1431925" y="1960563"/>
          <p14:tracePt t="9423" x="1412875" y="1960563"/>
          <p14:tracePt t="9431" x="1403350" y="1960563"/>
          <p14:tracePt t="9438" x="1395413" y="1960563"/>
          <p14:tracePt t="9455" x="1366838" y="1960563"/>
          <p14:tracePt t="9465" x="1349375" y="1960563"/>
          <p14:tracePt t="9471" x="1303338" y="1960563"/>
          <p14:tracePt t="9478" x="1249363" y="1960563"/>
          <p14:tracePt t="9486" x="1212850" y="1960563"/>
          <p14:tracePt t="9495" x="1139825" y="1960563"/>
          <p14:tracePt t="9503" x="1103313" y="1960563"/>
          <p14:tracePt t="9511" x="1057275" y="1960563"/>
          <p14:tracePt t="9519" x="1030288" y="1960563"/>
          <p14:tracePt t="9527" x="1003300" y="1960563"/>
          <p14:tracePt t="9535" x="984250" y="1933575"/>
          <p14:tracePt t="9543" x="966788" y="1924050"/>
          <p14:tracePt t="9559" x="947738" y="1914525"/>
          <p14:tracePt t="9723" x="966788" y="1906588"/>
          <p14:tracePt t="9729" x="1066800" y="1887538"/>
          <p14:tracePt t="9736" x="1157288" y="1887538"/>
          <p14:tracePt t="9744" x="1285875" y="1851025"/>
          <p14:tracePt t="9751" x="1449388" y="1851025"/>
          <p14:tracePt t="9759" x="1604963" y="1804988"/>
          <p14:tracePt t="9767" x="1787525" y="1797050"/>
          <p14:tracePt t="9775" x="1951038" y="1731963"/>
          <p14:tracePt t="9782" x="2114550" y="1714500"/>
          <p14:tracePt t="9791" x="2260600" y="1704975"/>
          <p14:tracePt t="9799" x="2397125" y="1660525"/>
          <p14:tracePt t="9806" x="2489200" y="1641475"/>
          <p14:tracePt t="9817" x="2598738" y="1631950"/>
          <p14:tracePt t="9822" x="2671763" y="1631950"/>
          <p14:tracePt t="9832" x="2716213" y="1624013"/>
          <p14:tracePt t="9839" x="2771775" y="1624013"/>
          <p14:tracePt t="9848" x="2808288" y="1604963"/>
          <p14:tracePt t="9854" x="2817813" y="1604963"/>
          <p14:tracePt t="9865" x="2835275" y="1604963"/>
          <p14:tracePt t="9871" x="2852738" y="1604963"/>
          <p14:tracePt t="9881" x="2862263" y="1595438"/>
          <p14:tracePt t="9898" x="2898775" y="1595438"/>
          <p14:tracePt t="9902" x="2925763" y="1595438"/>
          <p14:tracePt t="9911" x="2954338" y="1595438"/>
          <p14:tracePt t="9919" x="2971800" y="1595438"/>
          <p14:tracePt t="9927" x="3017838" y="1595438"/>
          <p14:tracePt t="9935" x="3071813" y="1595438"/>
          <p14:tracePt t="9943" x="3108325" y="1595438"/>
          <p14:tracePt t="9951" x="3163888" y="1595438"/>
          <p14:tracePt t="9959" x="3217863" y="1595438"/>
          <p14:tracePt t="9967" x="3300413" y="1595438"/>
          <p14:tracePt t="9975" x="3409950" y="1595438"/>
          <p14:tracePt t="9982" x="3556000" y="1595438"/>
          <p14:tracePt t="9991" x="3729038" y="1595438"/>
          <p14:tracePt t="9999" x="3911600" y="1595438"/>
          <p14:tracePt t="10007" x="4138613" y="1595438"/>
          <p14:tracePt t="10015" x="4357688" y="1595438"/>
          <p14:tracePt t="10024" x="4557713" y="1595438"/>
          <p14:tracePt t="10037" x="4759325" y="1595438"/>
          <p14:tracePt t="10040" x="4978400" y="1595438"/>
          <p14:tracePt t="10050" x="5159375" y="1595438"/>
          <p14:tracePt t="10055" x="5360988" y="1595438"/>
          <p14:tracePt t="10068" x="5561013" y="1595438"/>
          <p14:tracePt t="10071" x="5716588" y="1595438"/>
          <p14:tracePt t="10083" x="5880100" y="1595438"/>
          <p14:tracePt t="10087" x="6007100" y="1595438"/>
          <p14:tracePt t="10096" x="6153150" y="1595438"/>
          <p14:tracePt t="10104" x="6318250" y="1595438"/>
          <p14:tracePt t="10111" x="6464300" y="1595438"/>
          <p14:tracePt t="10120" x="6627813" y="1595438"/>
          <p14:tracePt t="10127" x="6773863" y="1595438"/>
          <p14:tracePt t="10135" x="6937375" y="1595438"/>
          <p14:tracePt t="10142" x="7102475" y="1595438"/>
          <p14:tracePt t="10151" x="7248525" y="1595438"/>
          <p14:tracePt t="10159" x="7356475" y="1595438"/>
          <p14:tracePt t="10166" x="7485063" y="1595438"/>
          <p14:tracePt t="10175" x="7594600" y="1595438"/>
          <p14:tracePt t="10186" x="7685088" y="1595438"/>
          <p14:tracePt t="10190" x="7740650" y="1614488"/>
          <p14:tracePt t="10199" x="7785100" y="1614488"/>
          <p14:tracePt t="10207" x="7804150" y="1614488"/>
          <p14:tracePt t="10215" x="7813675" y="1614488"/>
          <p14:tracePt t="10313" x="7794625" y="1624013"/>
          <p14:tracePt t="10321" x="7731125" y="1651000"/>
          <p14:tracePt t="10329" x="7594600" y="1668463"/>
          <p14:tracePt t="10340" x="7429500" y="1677988"/>
          <p14:tracePt t="10342" x="7265988" y="1677988"/>
          <p14:tracePt t="10350" x="7073900" y="1677988"/>
          <p14:tracePt t="10359" x="6892925" y="1677988"/>
          <p14:tracePt t="10366" x="6673850" y="1677988"/>
          <p14:tracePt t="10375" x="6508750" y="1677988"/>
          <p14:tracePt t="10383" x="6281738" y="1677988"/>
          <p14:tracePt t="10391" x="6126163" y="1677988"/>
          <p14:tracePt t="10399" x="5980113" y="1677988"/>
          <p14:tracePt t="10407" x="5834063" y="1677988"/>
          <p14:tracePt t="10415" x="5688013" y="1677988"/>
          <p14:tracePt t="10423" x="5561013" y="1697038"/>
          <p14:tracePt t="10432" x="5441950" y="1724025"/>
          <p14:tracePt t="10438" x="5334000" y="1724025"/>
          <p14:tracePt t="10447" x="5241925" y="1731963"/>
          <p14:tracePt t="10455" x="5132388" y="1751013"/>
          <p14:tracePt t="10465" x="5049838" y="1751013"/>
          <p14:tracePt t="10470" x="4959350" y="1751013"/>
          <p14:tracePt t="10481" x="4886325" y="1751013"/>
          <p14:tracePt t="10487" x="4832350" y="1751013"/>
          <p14:tracePt t="10494" x="4795838" y="1751013"/>
          <p14:tracePt t="10504" x="4776788" y="1751013"/>
          <p14:tracePt t="10510" x="4767263" y="1751013"/>
          <p14:tracePt t="10527" x="4749800" y="1751013"/>
          <p14:tracePt t="10552" x="4740275" y="1751013"/>
          <p14:tracePt t="10575" x="4730750" y="1731963"/>
          <p14:tracePt t="10607" x="4730750" y="1724025"/>
          <p14:tracePt t="10616" x="4722813" y="1714500"/>
          <p14:tracePt t="10623" x="4713288" y="1704975"/>
          <p14:tracePt t="10631" x="4695825" y="1687513"/>
          <p14:tracePt t="10663" x="4686300" y="1651000"/>
          <p14:tracePt t="10793" x="4676775" y="1651000"/>
          <p14:tracePt t="10808" x="4676775" y="1631950"/>
          <p14:tracePt t="10815" x="4676775" y="1624013"/>
          <p14:tracePt t="10831" x="4676775" y="1614488"/>
          <p14:tracePt t="10839" x="4667250" y="1595438"/>
          <p14:tracePt t="10848" x="4659313" y="1587500"/>
          <p14:tracePt t="10855" x="4649788" y="1577975"/>
          <p14:tracePt t="10884" x="4649788" y="1541463"/>
          <p14:tracePt t="10888" x="4649788" y="1531938"/>
          <p14:tracePt t="10898" x="4649788" y="1514475"/>
          <p14:tracePt t="10911" x="4649788" y="1495425"/>
          <p14:tracePt t="10918" x="4649788" y="1485900"/>
          <p14:tracePt t="11001" x="4640263" y="1485900"/>
          <p14:tracePt t="11008" x="4630738" y="1522413"/>
          <p14:tracePt t="11015" x="4613275" y="1550988"/>
          <p14:tracePt t="11024" x="4594225" y="1595438"/>
          <p14:tracePt t="11031" x="4594225" y="1624013"/>
          <p14:tracePt t="11039" x="4586288" y="1651000"/>
          <p14:tracePt t="11047" x="4586288" y="1704975"/>
          <p14:tracePt t="11055" x="4586288" y="1760538"/>
          <p14:tracePt t="11064" x="4576763" y="1824038"/>
          <p14:tracePt t="11071" x="4576763" y="1878013"/>
          <p14:tracePt t="11081" x="4576763" y="1951038"/>
          <p14:tracePt t="11086" x="4576763" y="2043113"/>
          <p14:tracePt t="11095" x="4576763" y="2152650"/>
          <p14:tracePt t="11103" x="4576763" y="2262188"/>
          <p14:tracePt t="11111" x="4576763" y="2389188"/>
          <p14:tracePt t="11119" x="4576763" y="2517775"/>
          <p14:tracePt t="11127" x="4549775" y="2635250"/>
          <p14:tracePt t="11134" x="4530725" y="2763838"/>
          <p14:tracePt t="11143" x="4530725" y="2909888"/>
          <p14:tracePt t="11151" x="4530725" y="2982913"/>
          <p14:tracePt t="11159" x="4530725" y="3127375"/>
          <p14:tracePt t="11167" x="4521200" y="3255963"/>
          <p14:tracePt t="11175" x="4521200" y="3382963"/>
          <p14:tracePt t="11182" x="4521200" y="3475038"/>
          <p14:tracePt t="11191" x="4521200" y="3584575"/>
          <p14:tracePt t="11199" x="4521200" y="3675063"/>
          <p14:tracePt t="11207" x="4521200" y="3803650"/>
          <p14:tracePt t="11215" x="4521200" y="3911600"/>
          <p14:tracePt t="11222" x="4521200" y="4021138"/>
          <p14:tracePt t="11231" x="4521200" y="4130675"/>
          <p14:tracePt t="11239" x="4521200" y="4259263"/>
          <p14:tracePt t="11248" x="4521200" y="4368800"/>
          <p14:tracePt t="11255" x="4521200" y="4478338"/>
          <p14:tracePt t="11265" x="4521200" y="4578350"/>
          <p14:tracePt t="11271" x="4521200" y="4705350"/>
          <p14:tracePt t="11281" x="4503738" y="4833938"/>
          <p14:tracePt t="11287" x="4476750" y="4924425"/>
          <p14:tracePt t="11295" x="4476750" y="4979988"/>
          <p14:tracePt t="11304" x="4467225" y="5043488"/>
          <p14:tracePt t="11312" x="4457700" y="5097463"/>
          <p14:tracePt t="11319" x="4457700" y="5116513"/>
          <p14:tracePt t="11327" x="4457700" y="5133975"/>
          <p14:tracePt t="11335" x="4448175" y="5143500"/>
          <p14:tracePt t="11529" x="4448175" y="5126038"/>
          <p14:tracePt t="11539" x="4448175" y="5060950"/>
          <p14:tracePt t="11544" x="4448175" y="4933950"/>
          <p14:tracePt t="11551" x="4448175" y="4805363"/>
          <p14:tracePt t="11559" x="4448175" y="4714875"/>
          <p14:tracePt t="11567" x="4448175" y="4568825"/>
          <p14:tracePt t="11575" x="4448175" y="4441825"/>
          <p14:tracePt t="11583" x="4448175" y="4332288"/>
          <p14:tracePt t="11591" x="4421188" y="4213225"/>
          <p14:tracePt t="11599" x="4403725" y="4103688"/>
          <p14:tracePt t="11607" x="4394200" y="4030663"/>
          <p14:tracePt t="11615" x="4394200" y="3903663"/>
          <p14:tracePt t="11625" x="4376738" y="3803650"/>
          <p14:tracePt t="11635" x="4348163" y="3675063"/>
          <p14:tracePt t="11641" x="4321175" y="3529013"/>
          <p14:tracePt t="11653" x="4275138" y="3355975"/>
          <p14:tracePt t="11656" x="4257675" y="3209925"/>
          <p14:tracePt t="11665" x="4248150" y="3063875"/>
          <p14:tracePt t="11671" x="4230688" y="2917825"/>
          <p14:tracePt t="11681" x="4202113" y="2771775"/>
          <p14:tracePt t="11687" x="4175125" y="2654300"/>
          <p14:tracePt t="11695" x="4157663" y="2525713"/>
          <p14:tracePt t="11703" x="4129088" y="2452688"/>
          <p14:tracePt t="11711" x="4102100" y="2389188"/>
          <p14:tracePt t="11719" x="4102100" y="2316163"/>
          <p14:tracePt t="11727" x="4094163" y="2270125"/>
          <p14:tracePt t="11735" x="4094163" y="2225675"/>
          <p14:tracePt t="11742" x="4094163" y="2216150"/>
          <p14:tracePt t="11750" x="4094163" y="2206625"/>
          <p14:tracePt t="11758" x="4084638" y="2179638"/>
          <p14:tracePt t="11767" x="4075113" y="2170113"/>
          <p14:tracePt t="11775" x="4075113" y="2160588"/>
          <p14:tracePt t="11782" x="4075113" y="2143125"/>
          <p14:tracePt t="11790" x="4075113" y="2133600"/>
          <p14:tracePt t="11799" x="4075113" y="2125663"/>
          <p14:tracePt t="11807" x="4075113" y="2089150"/>
          <p14:tracePt t="11823" x="4075113" y="2060575"/>
          <p14:tracePt t="11831" x="4075113" y="2043113"/>
          <p14:tracePt t="11838" x="4075113" y="2033588"/>
          <p14:tracePt t="11848" x="4075113" y="1997075"/>
          <p14:tracePt t="11855" x="4075113" y="1979613"/>
          <p14:tracePt t="11865" x="4057650" y="1951038"/>
          <p14:tracePt t="11870" x="4057650" y="1943100"/>
          <p14:tracePt t="11882" x="4048125" y="1914525"/>
          <p14:tracePt t="11886" x="4029075" y="1878013"/>
          <p14:tracePt t="11895" x="4021138" y="1860550"/>
          <p14:tracePt t="11902" x="4011613" y="1860550"/>
          <p14:tracePt t="11911" x="4011613" y="1851025"/>
          <p14:tracePt t="11919" x="4002088" y="1833563"/>
          <p14:tracePt t="11927" x="3975100" y="1797050"/>
          <p14:tracePt t="11935" x="3965575" y="1778000"/>
          <p14:tracePt t="11943" x="3956050" y="1778000"/>
          <p14:tracePt t="11950" x="3938588" y="1751013"/>
          <p14:tracePt t="11959" x="3919538" y="1724025"/>
          <p14:tracePt t="11966" x="3892550" y="1697038"/>
          <p14:tracePt t="11975" x="3875088" y="1677988"/>
          <p14:tracePt t="11982" x="3865563" y="1668463"/>
          <p14:tracePt t="11991" x="3865563" y="1660525"/>
          <p14:tracePt t="12279" x="3865563" y="1641475"/>
          <p14:tracePt t="12303" x="3865563" y="1631950"/>
          <p14:tracePt t="12311" x="3865563" y="1624013"/>
          <p14:tracePt t="12319" x="3883025" y="1604963"/>
          <p14:tracePt t="12327" x="3883025" y="1595438"/>
          <p14:tracePt t="12335" x="3892550" y="1587500"/>
          <p14:tracePt t="12343" x="3902075" y="1541463"/>
          <p14:tracePt t="12359" x="3919538" y="1504950"/>
          <p14:tracePt t="12367" x="3919538" y="1477963"/>
          <p14:tracePt t="12375" x="3919538" y="1449388"/>
          <p14:tracePt t="12383" x="3929063" y="1431925"/>
          <p14:tracePt t="12391" x="3929063" y="1412875"/>
          <p14:tracePt t="12400" x="3929063" y="1395413"/>
          <p14:tracePt t="12407" x="3929063" y="1376363"/>
          <p14:tracePt t="12415" x="3929063" y="1358900"/>
          <p14:tracePt t="12431" x="3929063" y="1349375"/>
          <p14:tracePt t="12513" x="3929063" y="1385888"/>
          <p14:tracePt t="12522" x="3929063" y="1422400"/>
          <p14:tracePt t="12529" x="3919538" y="1477963"/>
          <p14:tracePt t="12537" x="3911600" y="1514475"/>
          <p14:tracePt t="12542" x="3902075" y="1595438"/>
          <p14:tracePt t="12551" x="3875088" y="1660525"/>
          <p14:tracePt t="12559" x="3865563" y="1714500"/>
          <p14:tracePt t="12567" x="3846513" y="1804988"/>
          <p14:tracePt t="12575" x="3838575" y="1887538"/>
          <p14:tracePt t="12582" x="3810000" y="1979613"/>
          <p14:tracePt t="12591" x="3810000" y="2070100"/>
          <p14:tracePt t="12600" x="3783013" y="2170113"/>
          <p14:tracePt t="12606" x="3765550" y="2316163"/>
          <p14:tracePt t="12614" x="3738563" y="2444750"/>
          <p14:tracePt t="12622" x="3738563" y="2571750"/>
          <p14:tracePt t="12631" x="3738563" y="2754313"/>
          <p14:tracePt t="12638" x="3738563" y="2917825"/>
          <p14:tracePt t="12648" x="3738563" y="3082925"/>
          <p14:tracePt t="12654" x="3738563" y="3265488"/>
          <p14:tracePt t="12664" x="3738563" y="3429000"/>
          <p14:tracePt t="12671" x="3738563" y="3611563"/>
          <p14:tracePt t="12681" x="3738563" y="3767138"/>
          <p14:tracePt t="12687" x="3756025" y="3940175"/>
          <p14:tracePt t="12695" x="3802063" y="4122738"/>
          <p14:tracePt t="12703" x="3802063" y="4232275"/>
          <p14:tracePt t="12711" x="3846513" y="4376738"/>
          <p14:tracePt t="12719" x="3846513" y="4505325"/>
          <p14:tracePt t="12727" x="3875088" y="4624388"/>
          <p14:tracePt t="12734" x="3892550" y="4751388"/>
          <p14:tracePt t="12742" x="3902075" y="4860925"/>
          <p14:tracePt t="12751" x="3919538" y="4987925"/>
          <p14:tracePt t="12758" x="3919538" y="5116513"/>
          <p14:tracePt t="12767" x="3919538" y="5243513"/>
          <p14:tracePt t="12774" x="3919538" y="5372100"/>
          <p14:tracePt t="12782" x="3919538" y="5462588"/>
          <p14:tracePt t="12790" x="3919538" y="5554663"/>
          <p14:tracePt t="12799" x="3911600" y="5654675"/>
          <p14:tracePt t="12807" x="3875088" y="5718175"/>
          <p14:tracePt t="12815" x="3875088" y="5745163"/>
          <p14:tracePt t="12822" x="3865563" y="5764213"/>
          <p14:tracePt t="12832" x="3865563" y="5772150"/>
          <p14:tracePt t="12838" x="3865563" y="5791200"/>
          <p14:tracePt t="12864" x="3856038" y="5800725"/>
          <p14:tracePt t="12984" x="3856038" y="5772150"/>
          <p14:tracePt t="12992" x="3856038" y="5718175"/>
          <p14:tracePt t="13000" x="3856038" y="5635625"/>
          <p14:tracePt t="13007" x="3856038" y="5545138"/>
          <p14:tracePt t="13015" x="3856038" y="5416550"/>
          <p14:tracePt t="13023" x="3856038" y="5307013"/>
          <p14:tracePt t="13031" x="3856038" y="5197475"/>
          <p14:tracePt t="13039" x="3892550" y="5053013"/>
          <p14:tracePt t="13048" x="3892550" y="4943475"/>
          <p14:tracePt t="13055" x="3892550" y="4833938"/>
          <p14:tracePt t="13065" x="3892550" y="4705350"/>
          <p14:tracePt t="13070" x="3892550" y="4578350"/>
          <p14:tracePt t="13080" x="3892550" y="4432300"/>
          <p14:tracePt t="13087" x="3929063" y="4286250"/>
          <p14:tracePt t="13094" x="3938588" y="4159250"/>
          <p14:tracePt t="13103" x="3965575" y="3984625"/>
          <p14:tracePt t="13111" x="3984625" y="3821113"/>
          <p14:tracePt t="13118" x="4011613" y="3675063"/>
          <p14:tracePt t="13127" x="4048125" y="3529013"/>
          <p14:tracePt t="13135" x="4057650" y="3402013"/>
          <p14:tracePt t="13142" x="4075113" y="3265488"/>
          <p14:tracePt t="13151" x="4084638" y="3119438"/>
          <p14:tracePt t="13159" x="4084638" y="3027363"/>
          <p14:tracePt t="13167" x="4129088" y="2917825"/>
          <p14:tracePt t="13175" x="4129088" y="2836863"/>
          <p14:tracePt t="13183" x="4138613" y="2763838"/>
          <p14:tracePt t="13191" x="4138613" y="2690813"/>
          <p14:tracePt t="13198" x="4138613" y="2635250"/>
          <p14:tracePt t="13207" x="4157663" y="2589213"/>
          <p14:tracePt t="13215" x="4157663" y="2554288"/>
          <p14:tracePt t="13223" x="4157663" y="2508250"/>
          <p14:tracePt t="13231" x="4157663" y="2489200"/>
          <p14:tracePt t="13238" x="4157663" y="2462213"/>
          <p14:tracePt t="13247" x="4157663" y="2444750"/>
          <p14:tracePt t="13254" x="4157663" y="2425700"/>
          <p14:tracePt t="13264" x="4157663" y="2416175"/>
          <p14:tracePt t="13360" x="4157663" y="2408238"/>
          <p14:tracePt t="13368" x="4157663" y="2389188"/>
          <p14:tracePt t="13375" x="4157663" y="2371725"/>
          <p14:tracePt t="13385" x="4175125" y="2335213"/>
          <p14:tracePt t="13392" x="4184650" y="2316163"/>
          <p14:tracePt t="13399" x="4184650" y="2279650"/>
          <p14:tracePt t="13406" x="4194175" y="2243138"/>
          <p14:tracePt t="13416" x="4202113" y="2206625"/>
          <p14:tracePt t="13423" x="4202113" y="2179638"/>
          <p14:tracePt t="13431" x="4202113" y="2143125"/>
          <p14:tracePt t="13439" x="4202113" y="2116138"/>
          <p14:tracePt t="13447" x="4202113" y="2089150"/>
          <p14:tracePt t="13455" x="4230688" y="2043113"/>
          <p14:tracePt t="13464" x="4230688" y="2024063"/>
          <p14:tracePt t="13471" x="4230688" y="1987550"/>
          <p14:tracePt t="13480" x="4230688" y="1970088"/>
          <p14:tracePt t="13489" x="4230688" y="1914525"/>
          <p14:tracePt t="13494" x="4230688" y="1887538"/>
          <p14:tracePt t="13503" x="4230688" y="1870075"/>
          <p14:tracePt t="13511" x="4238625" y="1841500"/>
          <p14:tracePt t="13518" x="4238625" y="1824038"/>
          <p14:tracePt t="13527" x="4248150" y="1804988"/>
          <p14:tracePt t="13536" x="4248150" y="1797050"/>
          <p14:tracePt t="13551" x="4248150" y="1787525"/>
          <p14:tracePt t="13567" x="4257675" y="1778000"/>
          <p14:tracePt t="13672" x="4257675" y="1768475"/>
          <p14:tracePt t="13681" x="4257675" y="1751013"/>
          <p14:tracePt t="13699" x="4257675" y="1741488"/>
          <p14:tracePt t="13704" x="4257675" y="1731963"/>
          <p14:tracePt t="13711" x="4257675" y="1697038"/>
          <p14:tracePt t="13719" x="4257675" y="1668463"/>
          <p14:tracePt t="13727" x="4257675" y="1660525"/>
          <p14:tracePt t="13735" x="4257675" y="1641475"/>
          <p14:tracePt t="13742" x="4257675" y="1614488"/>
          <p14:tracePt t="13750" x="4257675" y="1595438"/>
          <p14:tracePt t="13759" x="4257675" y="1577975"/>
          <p14:tracePt t="13766" x="4275138" y="1550988"/>
          <p14:tracePt t="13783" x="4284663" y="1541463"/>
          <p14:tracePt t="13791" x="4284663" y="1531938"/>
          <p14:tracePt t="13848" x="4284663" y="1522413"/>
          <p14:tracePt t="13880" x="4294188" y="1514475"/>
          <p14:tracePt t="13945" x="4303713" y="1504950"/>
          <p14:tracePt t="14000" x="4321175" y="1495425"/>
          <p14:tracePt t="14032" x="4340225" y="1477963"/>
          <p14:tracePt t="14048" x="4348163" y="1477963"/>
          <p14:tracePt t="14057" x="4357688" y="1477963"/>
          <p14:tracePt t="14072" x="4367213" y="1477963"/>
          <p14:tracePt t="14088" x="4394200" y="1468438"/>
          <p14:tracePt t="14104" x="4403725" y="1468438"/>
          <p14:tracePt t="14114" x="4403725" y="1458913"/>
          <p14:tracePt t="14120" x="4430713" y="1431925"/>
          <p14:tracePt t="14127" x="4440238" y="1431925"/>
          <p14:tracePt t="14136" x="4467225" y="1412875"/>
          <p14:tracePt t="14144" x="4484688" y="1385888"/>
          <p14:tracePt t="14150" x="4503738" y="1368425"/>
          <p14:tracePt t="14158" x="4530725" y="1339850"/>
          <p14:tracePt t="14166" x="4549775" y="1322388"/>
          <p14:tracePt t="14174" x="4557713" y="1303338"/>
          <p14:tracePt t="14183" x="4576763" y="1268413"/>
          <p14:tracePt t="14191" x="4594225" y="1249363"/>
          <p14:tracePt t="14198" x="4594225" y="1239838"/>
          <p14:tracePt t="14207" x="4603750" y="1231900"/>
          <p14:tracePt t="14215" x="4603750" y="1212850"/>
          <p14:tracePt t="14223" x="4613275" y="1195388"/>
          <p14:tracePt t="14231" x="4613275" y="1185863"/>
          <p14:tracePt t="14240" x="4613275" y="1166813"/>
          <p14:tracePt t="14247" x="4630738" y="1149350"/>
          <p14:tracePt t="14352" x="4630738" y="1158875"/>
          <p14:tracePt t="14362" x="4630738" y="1185863"/>
          <p14:tracePt t="14376" x="4622800" y="1203325"/>
          <p14:tracePt t="14400" x="4622800" y="1212850"/>
          <p14:tracePt t="14491" x="4622800" y="1222375"/>
          <p14:tracePt t="14498" x="4613275" y="1231900"/>
          <p14:tracePt t="14521" x="4594225" y="1239838"/>
          <p14:tracePt t="14536" x="4586288" y="1249363"/>
          <p14:tracePt t="14550" x="4576763" y="1249363"/>
          <p14:tracePt t="14559" x="4567238" y="1249363"/>
          <p14:tracePt t="14567" x="4557713" y="1258888"/>
          <p14:tracePt t="14583" x="4557713" y="1268413"/>
          <p14:tracePt t="14599" x="4557713" y="1276350"/>
          <p14:tracePt t="14968" x="4557713" y="1268413"/>
          <p14:tracePt t="14976" x="4549775" y="1249363"/>
          <p14:tracePt t="15008" x="4549775" y="1239838"/>
          <p14:tracePt t="15015" x="4549775" y="1231900"/>
          <p14:tracePt t="15039" x="4549775" y="1222375"/>
          <p14:tracePt t="15047" x="4540250" y="1212850"/>
          <p14:tracePt t="15353" x="4540250" y="1222375"/>
          <p14:tracePt t="15358" x="4540250" y="1239838"/>
          <p14:tracePt t="15366" x="4540250" y="1268413"/>
          <p14:tracePt t="15374" x="4540250" y="1285875"/>
          <p14:tracePt t="15383" x="4540250" y="1331913"/>
          <p14:tracePt t="15391" x="4540250" y="1349375"/>
          <p14:tracePt t="15398" x="4540250" y="1376363"/>
          <p14:tracePt t="15407" x="4540250" y="1395413"/>
          <p14:tracePt t="15415" x="4540250" y="1422400"/>
          <p14:tracePt t="15423" x="4540250" y="1458913"/>
          <p14:tracePt t="15431" x="4540250" y="1468438"/>
          <p14:tracePt t="15439" x="4540250" y="1477963"/>
          <p14:tracePt t="15448" x="4530725" y="1495425"/>
          <p14:tracePt t="15464" x="4521200" y="1504950"/>
          <p14:tracePt t="15488" x="4521200" y="1514475"/>
          <p14:tracePt t="15495" x="4513263" y="1514475"/>
          <p14:tracePt t="15527" x="4503738" y="1522413"/>
          <p14:tracePt t="15561" x="4494213" y="1541463"/>
          <p14:tracePt t="15567" x="4494213" y="1550988"/>
          <p14:tracePt t="15574" x="4494213" y="1558925"/>
          <p14:tracePt t="15583" x="4494213" y="1568450"/>
          <p14:tracePt t="15591" x="4494213" y="1587500"/>
          <p14:tracePt t="15607" x="4494213" y="1624013"/>
          <p14:tracePt t="15615" x="4494213" y="1631950"/>
          <p14:tracePt t="15631" x="4476750" y="1651000"/>
          <p14:tracePt t="16163" x="4476750" y="1660525"/>
          <p14:tracePt t="17737" x="4484688" y="1660525"/>
          <p14:tracePt t="17751" x="4494213" y="1660525"/>
          <p14:tracePt t="18999" x="4503738" y="1660525"/>
          <p14:tracePt t="21120" x="4476750" y="1660525"/>
          <p14:tracePt t="21818" x="4476750" y="1641475"/>
          <p14:tracePt t="21822" x="4484688" y="1631950"/>
          <p14:tracePt t="21839" x="4494213" y="1624013"/>
          <p14:tracePt t="21855" x="4503738" y="1624013"/>
          <p14:tracePt t="21879" x="4513263" y="1604963"/>
          <p14:tracePt t="21887" x="4521200" y="1595438"/>
          <p14:tracePt t="21937" x="4540250" y="1595438"/>
          <p14:tracePt t="21958" x="4549775" y="1587500"/>
          <p14:tracePt t="22048" x="4557713" y="1577975"/>
          <p14:tracePt t="23745" x="4567238" y="1577975"/>
          <p14:tracePt t="23752" x="4567238" y="1587500"/>
          <p14:tracePt t="23808" x="4567238" y="1595438"/>
          <p14:tracePt t="24193" x="4567238" y="1604963"/>
          <p14:tracePt t="24399" x="4549775" y="1614488"/>
          <p14:tracePt t="24407" x="4540250" y="1614488"/>
          <p14:tracePt t="24414" x="4513263" y="1631950"/>
          <p14:tracePt t="24422" x="4494213" y="1641475"/>
          <p14:tracePt t="24431" x="4457700" y="1641475"/>
          <p14:tracePt t="24439" x="4421188" y="1651000"/>
          <p14:tracePt t="24446" x="4394200" y="1651000"/>
          <p14:tracePt t="24454" x="4357688" y="1651000"/>
          <p14:tracePt t="24463" x="4303713" y="1651000"/>
          <p14:tracePt t="24471" x="4257675" y="1651000"/>
          <p14:tracePt t="24480" x="4202113" y="1651000"/>
          <p14:tracePt t="24488" x="4165600" y="1651000"/>
          <p14:tracePt t="24500" x="4111625" y="1651000"/>
          <p14:tracePt t="24505" x="4084638" y="1651000"/>
          <p14:tracePt t="24516" x="4029075" y="1651000"/>
          <p14:tracePt t="24522" x="3984625" y="1651000"/>
          <p14:tracePt t="24527" x="3929063" y="1651000"/>
          <p14:tracePt t="24535" x="3875088" y="1651000"/>
          <p14:tracePt t="24543" x="3819525" y="1651000"/>
          <p14:tracePt t="24551" x="3729038" y="1651000"/>
          <p14:tracePt t="24559" x="3636963" y="1651000"/>
          <p14:tracePt t="24568" x="3509963" y="1651000"/>
          <p14:tracePt t="24575" x="3400425" y="1651000"/>
          <p14:tracePt t="24583" x="3290888" y="1651000"/>
          <p14:tracePt t="24591" x="3190875" y="1631950"/>
          <p14:tracePt t="24599" x="3081338" y="1624013"/>
          <p14:tracePt t="24607" x="2998788" y="1604963"/>
          <p14:tracePt t="24615" x="2962275" y="1595438"/>
          <p14:tracePt t="24623" x="2881313" y="1558925"/>
          <p14:tracePt t="24632" x="2835275" y="1541463"/>
          <p14:tracePt t="24639" x="2825750" y="1541463"/>
          <p14:tracePt t="24647" x="2798763" y="1541463"/>
          <p14:tracePt t="24655" x="2781300" y="1531938"/>
          <p14:tracePt t="24663" x="2752725" y="1514475"/>
          <p14:tracePt t="24671" x="2744788" y="1514475"/>
          <p14:tracePt t="24681" x="2698750" y="1495425"/>
          <p14:tracePt t="24687" x="2652713" y="1495425"/>
          <p14:tracePt t="24698" x="2579688" y="1485900"/>
          <p14:tracePt t="24703" x="2525713" y="1485900"/>
          <p14:tracePt t="24714" x="2462213" y="1458913"/>
          <p14:tracePt t="24719" x="2425700" y="1458913"/>
          <p14:tracePt t="24727" x="2397125" y="1449388"/>
          <p14:tracePt t="24735" x="2379663" y="1449388"/>
          <p14:tracePt t="24742" x="2370138" y="1441450"/>
          <p14:tracePt t="24751" x="2360613" y="1441450"/>
          <p14:tracePt t="24842" x="2352675" y="1431925"/>
          <p14:tracePt t="24857" x="2352675" y="1422400"/>
          <p14:tracePt t="24874" x="2352675" y="1412875"/>
          <p14:tracePt t="24887" x="2352675" y="1404938"/>
          <p14:tracePt t="24897" x="2352675" y="1368425"/>
          <p14:tracePt t="24912" x="2352675" y="1339850"/>
          <p14:tracePt t="24919" x="2360613" y="1303338"/>
          <p14:tracePt t="24927" x="2379663" y="1276350"/>
          <p14:tracePt t="24935" x="2389188" y="1258888"/>
          <p14:tracePt t="24943" x="2397125" y="1212850"/>
          <p14:tracePt t="24950" x="2416175" y="1166813"/>
          <p14:tracePt t="24958" x="2433638" y="1149350"/>
          <p14:tracePt t="24966" x="2443163" y="1130300"/>
          <p14:tracePt t="24975" x="2443163" y="1122363"/>
          <p14:tracePt t="25015" x="2462213" y="1122363"/>
          <p14:tracePt t="25023" x="2470150" y="1130300"/>
          <p14:tracePt t="25031" x="2479675" y="1130300"/>
          <p14:tracePt t="25040" x="2498725" y="1149350"/>
          <p14:tracePt t="25048" x="2525713" y="1185863"/>
          <p14:tracePt t="25055" x="2562225" y="1203325"/>
          <p14:tracePt t="25064" x="2579688" y="1222375"/>
          <p14:tracePt t="25071" x="2606675" y="1239838"/>
          <p14:tracePt t="25081" x="2625725" y="1268413"/>
          <p14:tracePt t="25086" x="2671763" y="1285875"/>
          <p14:tracePt t="25096" x="2689225" y="1312863"/>
          <p14:tracePt t="25102" x="2708275" y="1312863"/>
          <p14:tracePt t="25112" x="2725738" y="1322388"/>
          <p14:tracePt t="25118" x="2744788" y="1331913"/>
          <p14:tracePt t="25126" x="2771775" y="1339850"/>
          <p14:tracePt t="25135" x="2808288" y="1339850"/>
          <p14:tracePt t="25142" x="2852738" y="1368425"/>
          <p14:tracePt t="25150" x="2908300" y="1368425"/>
          <p14:tracePt t="25158" x="2981325" y="1376363"/>
          <p14:tracePt t="25166" x="3063875" y="1395413"/>
          <p14:tracePt t="25175" x="3190875" y="1404938"/>
          <p14:tracePt t="25183" x="3317875" y="1431925"/>
          <p14:tracePt t="25192" x="3490913" y="1477963"/>
          <p14:tracePt t="25198" x="3656013" y="1541463"/>
          <p14:tracePt t="25206" x="3819525" y="1587500"/>
          <p14:tracePt t="25215" x="4057650" y="1641475"/>
          <p14:tracePt t="25223" x="4330700" y="1731963"/>
          <p14:tracePt t="25231" x="4521200" y="1797050"/>
          <p14:tracePt t="25239" x="4695825" y="1878013"/>
          <p14:tracePt t="25248" x="4913313" y="1960563"/>
          <p14:tracePt t="25256" x="5078413" y="2033588"/>
          <p14:tracePt t="25266" x="5278438" y="2116138"/>
          <p14:tracePt t="25273" x="5424488" y="2179638"/>
          <p14:tracePt t="25282" x="5597525" y="2252663"/>
          <p14:tracePt t="25288" x="5789613" y="2352675"/>
          <p14:tracePt t="25299" x="5943600" y="2435225"/>
          <p14:tracePt t="25304" x="6116638" y="2525713"/>
          <p14:tracePt t="25318" x="6272213" y="2598738"/>
          <p14:tracePt t="25319" x="6445250" y="2717800"/>
          <p14:tracePt t="25328" x="6600825" y="2790825"/>
          <p14:tracePt t="25335" x="6773863" y="2881313"/>
          <p14:tracePt t="25343" x="6946900" y="2963863"/>
          <p14:tracePt t="25351" x="7110413" y="3036888"/>
          <p14:tracePt t="25359" x="7265988" y="3100388"/>
          <p14:tracePt t="25366" x="7448550" y="3146425"/>
          <p14:tracePt t="25374" x="7612063" y="3209925"/>
          <p14:tracePt t="25383" x="7785100" y="3255963"/>
          <p14:tracePt t="25391" x="7967663" y="3282950"/>
          <p14:tracePt t="25398" x="8177213" y="3346450"/>
          <p14:tracePt t="25406" x="8350250" y="3382963"/>
          <p14:tracePt t="25414" x="8515350" y="3438525"/>
          <p14:tracePt t="25422" x="8669338" y="3502025"/>
          <p14:tracePt t="25431" x="8778875" y="3511550"/>
          <p14:tracePt t="25439" x="8888413" y="3556000"/>
          <p14:tracePt t="25446" x="8970963" y="3575050"/>
          <p14:tracePt t="25454" x="9043988" y="3592513"/>
          <p14:tracePt t="25463" x="9107488" y="3621088"/>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8" name="Rectangle 2"/>
          <p:cNvSpPr>
            <a:spLocks noChangeArrowheads="1"/>
          </p:cNvSpPr>
          <p:nvPr/>
        </p:nvSpPr>
        <p:spPr bwMode="auto">
          <a:xfrm>
            <a:off x="446088" y="161925"/>
            <a:ext cx="8805862"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4200">
                <a:solidFill>
                  <a:schemeClr val="tx2"/>
                </a:solidFill>
                <a:latin typeface="Garamond" panose="02020404030301010803" pitchFamily="18" charset="0"/>
                <a:ea typeface="ＭＳ Ｐゴシック" panose="020B0600070205080204" pitchFamily="50" charset="-128"/>
              </a:defRPr>
            </a:lvl1pPr>
            <a:lvl2pPr>
              <a:defRPr kumimoji="1" sz="4200">
                <a:solidFill>
                  <a:schemeClr val="tx2"/>
                </a:solidFill>
                <a:latin typeface="Garamond" panose="02020404030301010803" pitchFamily="18" charset="0"/>
                <a:ea typeface="ＭＳ Ｐゴシック" panose="020B0600070205080204" pitchFamily="50" charset="-128"/>
              </a:defRPr>
            </a:lvl2pPr>
            <a:lvl3pPr>
              <a:defRPr kumimoji="1" sz="4200">
                <a:solidFill>
                  <a:schemeClr val="tx2"/>
                </a:solidFill>
                <a:latin typeface="Garamond" panose="02020404030301010803" pitchFamily="18" charset="0"/>
                <a:ea typeface="ＭＳ Ｐゴシック" panose="020B0600070205080204" pitchFamily="50" charset="-128"/>
              </a:defRPr>
            </a:lvl3pPr>
            <a:lvl4pPr>
              <a:defRPr kumimoji="1" sz="4200">
                <a:solidFill>
                  <a:schemeClr val="tx2"/>
                </a:solidFill>
                <a:latin typeface="Garamond" panose="02020404030301010803" pitchFamily="18" charset="0"/>
                <a:ea typeface="ＭＳ Ｐゴシック" panose="020B0600070205080204" pitchFamily="50" charset="-128"/>
              </a:defRPr>
            </a:lvl4pPr>
            <a:lvl5pPr>
              <a:defRPr kumimoji="1" sz="4200">
                <a:solidFill>
                  <a:schemeClr val="tx2"/>
                </a:solidFill>
                <a:latin typeface="Garamond" panose="02020404030301010803" pitchFamily="18" charset="0"/>
                <a:ea typeface="ＭＳ Ｐゴシック" panose="020B0600070205080204" pitchFamily="50" charset="-128"/>
              </a:defRPr>
            </a:lvl5pPr>
            <a:lvl6pPr marL="45720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6pPr>
            <a:lvl7pPr marL="91440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7pPr>
            <a:lvl8pPr marL="137160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8pPr>
            <a:lvl9pPr marL="182880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9pPr>
          </a:lstStyle>
          <a:p>
            <a:r>
              <a:rPr lang="en-US" altLang="ja-JP" sz="2400" b="1"/>
              <a:t>Technologies vs. Product</a:t>
            </a:r>
          </a:p>
        </p:txBody>
      </p:sp>
      <p:sp>
        <p:nvSpPr>
          <p:cNvPr id="843779" name="Rectangle 3"/>
          <p:cNvSpPr>
            <a:spLocks noChangeArrowheads="1"/>
          </p:cNvSpPr>
          <p:nvPr/>
        </p:nvSpPr>
        <p:spPr bwMode="auto">
          <a:xfrm>
            <a:off x="66675" y="5273675"/>
            <a:ext cx="8682038" cy="1395413"/>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43780" name="Rectangle 4"/>
          <p:cNvSpPr>
            <a:spLocks noChangeArrowheads="1"/>
          </p:cNvSpPr>
          <p:nvPr/>
        </p:nvSpPr>
        <p:spPr bwMode="auto">
          <a:xfrm>
            <a:off x="66675" y="4581525"/>
            <a:ext cx="8682038" cy="1008063"/>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43781" name="Rectangle 5"/>
          <p:cNvSpPr>
            <a:spLocks noChangeArrowheads="1"/>
          </p:cNvSpPr>
          <p:nvPr/>
        </p:nvSpPr>
        <p:spPr bwMode="auto">
          <a:xfrm>
            <a:off x="66675" y="2322513"/>
            <a:ext cx="8682038" cy="890587"/>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43782" name="Rectangle 6"/>
          <p:cNvSpPr>
            <a:spLocks noChangeArrowheads="1"/>
          </p:cNvSpPr>
          <p:nvPr/>
        </p:nvSpPr>
        <p:spPr bwMode="auto">
          <a:xfrm>
            <a:off x="66675" y="1241425"/>
            <a:ext cx="8682038" cy="107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43783" name="Line 7"/>
          <p:cNvSpPr>
            <a:spLocks noChangeShapeType="1"/>
          </p:cNvSpPr>
          <p:nvPr/>
        </p:nvSpPr>
        <p:spPr bwMode="auto">
          <a:xfrm>
            <a:off x="66675" y="1171575"/>
            <a:ext cx="8826500" cy="25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43784" name="Line 8"/>
          <p:cNvSpPr>
            <a:spLocks noChangeShapeType="1"/>
          </p:cNvSpPr>
          <p:nvPr/>
        </p:nvSpPr>
        <p:spPr bwMode="auto">
          <a:xfrm flipH="1">
            <a:off x="984250" y="102711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43785" name="Line 9"/>
          <p:cNvSpPr>
            <a:spLocks noChangeShapeType="1"/>
          </p:cNvSpPr>
          <p:nvPr/>
        </p:nvSpPr>
        <p:spPr bwMode="auto">
          <a:xfrm flipH="1">
            <a:off x="3276600" y="102711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43786" name="Line 10"/>
          <p:cNvSpPr>
            <a:spLocks noChangeShapeType="1"/>
          </p:cNvSpPr>
          <p:nvPr/>
        </p:nvSpPr>
        <p:spPr bwMode="auto">
          <a:xfrm flipH="1">
            <a:off x="5568950" y="102711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43787" name="Text Box 11"/>
          <p:cNvSpPr txBox="1">
            <a:spLocks noChangeArrowheads="1"/>
          </p:cNvSpPr>
          <p:nvPr/>
        </p:nvSpPr>
        <p:spPr bwMode="auto">
          <a:xfrm>
            <a:off x="701675" y="614363"/>
            <a:ext cx="781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90nm</a:t>
            </a:r>
          </a:p>
        </p:txBody>
      </p:sp>
      <p:sp>
        <p:nvSpPr>
          <p:cNvPr id="843788" name="Text Box 12"/>
          <p:cNvSpPr txBox="1">
            <a:spLocks noChangeArrowheads="1"/>
          </p:cNvSpPr>
          <p:nvPr/>
        </p:nvSpPr>
        <p:spPr bwMode="auto">
          <a:xfrm>
            <a:off x="2981325" y="595313"/>
            <a:ext cx="781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65nm</a:t>
            </a:r>
          </a:p>
        </p:txBody>
      </p:sp>
      <p:sp>
        <p:nvSpPr>
          <p:cNvPr id="843789" name="Text Box 13"/>
          <p:cNvSpPr txBox="1">
            <a:spLocks noChangeArrowheads="1"/>
          </p:cNvSpPr>
          <p:nvPr/>
        </p:nvSpPr>
        <p:spPr bwMode="auto">
          <a:xfrm>
            <a:off x="5262563" y="576263"/>
            <a:ext cx="1504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45nm  40nm</a:t>
            </a:r>
          </a:p>
        </p:txBody>
      </p:sp>
      <p:sp>
        <p:nvSpPr>
          <p:cNvPr id="843790" name="Text Box 14"/>
          <p:cNvSpPr txBox="1">
            <a:spLocks noChangeArrowheads="1"/>
          </p:cNvSpPr>
          <p:nvPr/>
        </p:nvSpPr>
        <p:spPr bwMode="auto">
          <a:xfrm>
            <a:off x="458788" y="1463675"/>
            <a:ext cx="203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Virtex-4LX/FX/SX</a:t>
            </a:r>
          </a:p>
          <a:p>
            <a:r>
              <a:rPr lang="en-US" altLang="ja-JP" b="1"/>
              <a:t>200000LC</a:t>
            </a:r>
          </a:p>
        </p:txBody>
      </p:sp>
      <p:sp>
        <p:nvSpPr>
          <p:cNvPr id="843791" name="Text Box 15"/>
          <p:cNvSpPr txBox="1">
            <a:spLocks noChangeArrowheads="1"/>
          </p:cNvSpPr>
          <p:nvPr/>
        </p:nvSpPr>
        <p:spPr bwMode="auto">
          <a:xfrm>
            <a:off x="5341938" y="2314575"/>
            <a:ext cx="13017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Stratix-IV</a:t>
            </a:r>
          </a:p>
          <a:p>
            <a:r>
              <a:rPr lang="en-US" altLang="ja-JP" b="1"/>
              <a:t>/E/GX/GT</a:t>
            </a:r>
          </a:p>
          <a:p>
            <a:r>
              <a:rPr lang="en-US" altLang="ja-JP" b="1"/>
              <a:t> 531200LE</a:t>
            </a:r>
          </a:p>
        </p:txBody>
      </p:sp>
      <p:sp>
        <p:nvSpPr>
          <p:cNvPr id="843792" name="Text Box 16"/>
          <p:cNvSpPr txBox="1">
            <a:spLocks noChangeArrowheads="1"/>
          </p:cNvSpPr>
          <p:nvPr/>
        </p:nvSpPr>
        <p:spPr bwMode="auto">
          <a:xfrm>
            <a:off x="2490788" y="2328863"/>
            <a:ext cx="1581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Stratix-III/L/E</a:t>
            </a:r>
          </a:p>
          <a:p>
            <a:r>
              <a:rPr lang="en-US" altLang="ja-JP" b="1"/>
              <a:t> 338000LE</a:t>
            </a:r>
          </a:p>
        </p:txBody>
      </p:sp>
      <p:sp>
        <p:nvSpPr>
          <p:cNvPr id="843793" name="Text Box 17"/>
          <p:cNvSpPr txBox="1">
            <a:spLocks noChangeArrowheads="1"/>
          </p:cNvSpPr>
          <p:nvPr/>
        </p:nvSpPr>
        <p:spPr bwMode="auto">
          <a:xfrm>
            <a:off x="66675" y="2320925"/>
            <a:ext cx="1492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Stratix-II/GX</a:t>
            </a:r>
          </a:p>
          <a:p>
            <a:r>
              <a:rPr lang="en-US" altLang="ja-JP" b="1"/>
              <a:t> 179400LE</a:t>
            </a:r>
          </a:p>
        </p:txBody>
      </p:sp>
      <p:sp>
        <p:nvSpPr>
          <p:cNvPr id="843794" name="Text Box 18"/>
          <p:cNvSpPr txBox="1">
            <a:spLocks noChangeArrowheads="1"/>
          </p:cNvSpPr>
          <p:nvPr/>
        </p:nvSpPr>
        <p:spPr bwMode="auto">
          <a:xfrm>
            <a:off x="3408363" y="5567363"/>
            <a:ext cx="1962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Cyclone IV/E/GX</a:t>
            </a:r>
          </a:p>
          <a:p>
            <a:r>
              <a:rPr lang="en-US" altLang="ja-JP" b="1"/>
              <a:t> 149760LE</a:t>
            </a:r>
          </a:p>
        </p:txBody>
      </p:sp>
      <p:sp>
        <p:nvSpPr>
          <p:cNvPr id="843795" name="Line 19"/>
          <p:cNvSpPr>
            <a:spLocks noChangeShapeType="1"/>
          </p:cNvSpPr>
          <p:nvPr/>
        </p:nvSpPr>
        <p:spPr bwMode="auto">
          <a:xfrm flipH="1">
            <a:off x="3800475" y="102711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43796" name="Line 20"/>
          <p:cNvSpPr>
            <a:spLocks noChangeShapeType="1"/>
          </p:cNvSpPr>
          <p:nvPr/>
        </p:nvSpPr>
        <p:spPr bwMode="auto">
          <a:xfrm flipH="1">
            <a:off x="6161088" y="102711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43797" name="Text Box 21"/>
          <p:cNvSpPr txBox="1">
            <a:spLocks noChangeArrowheads="1"/>
          </p:cNvSpPr>
          <p:nvPr/>
        </p:nvSpPr>
        <p:spPr bwMode="auto">
          <a:xfrm>
            <a:off x="3638550" y="595313"/>
            <a:ext cx="781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60nm</a:t>
            </a:r>
          </a:p>
        </p:txBody>
      </p:sp>
      <p:sp>
        <p:nvSpPr>
          <p:cNvPr id="843798" name="Text Box 22"/>
          <p:cNvSpPr txBox="1">
            <a:spLocks noChangeArrowheads="1"/>
          </p:cNvSpPr>
          <p:nvPr/>
        </p:nvSpPr>
        <p:spPr bwMode="auto">
          <a:xfrm>
            <a:off x="1049338" y="5921375"/>
            <a:ext cx="1682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Cyclone III/LS</a:t>
            </a:r>
          </a:p>
          <a:p>
            <a:r>
              <a:rPr lang="en-US" altLang="ja-JP" b="1"/>
              <a:t> 119088LE</a:t>
            </a:r>
          </a:p>
        </p:txBody>
      </p:sp>
      <p:sp>
        <p:nvSpPr>
          <p:cNvPr id="843799" name="Text Box 23"/>
          <p:cNvSpPr txBox="1">
            <a:spLocks noChangeArrowheads="1"/>
          </p:cNvSpPr>
          <p:nvPr/>
        </p:nvSpPr>
        <p:spPr bwMode="auto">
          <a:xfrm>
            <a:off x="0" y="5567363"/>
            <a:ext cx="1263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Cyclone II</a:t>
            </a:r>
          </a:p>
          <a:p>
            <a:r>
              <a:rPr lang="en-US" altLang="ja-JP" b="1"/>
              <a:t> 68416LE</a:t>
            </a:r>
          </a:p>
        </p:txBody>
      </p:sp>
      <p:sp>
        <p:nvSpPr>
          <p:cNvPr id="843800" name="Text Box 24"/>
          <p:cNvSpPr txBox="1">
            <a:spLocks noChangeArrowheads="1"/>
          </p:cNvSpPr>
          <p:nvPr/>
        </p:nvSpPr>
        <p:spPr bwMode="auto">
          <a:xfrm>
            <a:off x="5435600" y="1312863"/>
            <a:ext cx="20256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Virtex-6LXT/SXT/</a:t>
            </a:r>
          </a:p>
          <a:p>
            <a:r>
              <a:rPr lang="en-US" altLang="ja-JP" b="1"/>
              <a:t>      HXT/CXT</a:t>
            </a:r>
          </a:p>
          <a:p>
            <a:r>
              <a:rPr lang="en-US" altLang="ja-JP" b="1"/>
              <a:t>760000LC</a:t>
            </a:r>
          </a:p>
        </p:txBody>
      </p:sp>
      <p:sp>
        <p:nvSpPr>
          <p:cNvPr id="843801" name="Text Box 25"/>
          <p:cNvSpPr txBox="1">
            <a:spLocks noChangeArrowheads="1"/>
          </p:cNvSpPr>
          <p:nvPr/>
        </p:nvSpPr>
        <p:spPr bwMode="auto">
          <a:xfrm>
            <a:off x="4975225" y="4803775"/>
            <a:ext cx="2025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Spartan-6LX/LXT</a:t>
            </a:r>
          </a:p>
          <a:p>
            <a:r>
              <a:rPr lang="en-US" altLang="ja-JP" b="1"/>
              <a:t>150000LC</a:t>
            </a:r>
          </a:p>
        </p:txBody>
      </p:sp>
      <p:sp>
        <p:nvSpPr>
          <p:cNvPr id="843802" name="Text Box 26"/>
          <p:cNvSpPr txBox="1">
            <a:spLocks noChangeArrowheads="1"/>
          </p:cNvSpPr>
          <p:nvPr/>
        </p:nvSpPr>
        <p:spPr bwMode="auto">
          <a:xfrm>
            <a:off x="2949575" y="1312863"/>
            <a:ext cx="23812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Virtex-5LX/LXT/SXT/</a:t>
            </a:r>
          </a:p>
          <a:p>
            <a:r>
              <a:rPr lang="en-US" altLang="ja-JP" b="1"/>
              <a:t>      FXT/TXT</a:t>
            </a:r>
          </a:p>
          <a:p>
            <a:r>
              <a:rPr lang="en-US" altLang="ja-JP" b="1"/>
              <a:t>330000LC</a:t>
            </a:r>
          </a:p>
        </p:txBody>
      </p:sp>
      <p:sp>
        <p:nvSpPr>
          <p:cNvPr id="843803" name="Text Box 27"/>
          <p:cNvSpPr txBox="1">
            <a:spLocks noChangeArrowheads="1"/>
          </p:cNvSpPr>
          <p:nvPr/>
        </p:nvSpPr>
        <p:spPr bwMode="auto">
          <a:xfrm>
            <a:off x="393700" y="4803775"/>
            <a:ext cx="2165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Spartan-3A N/DSP</a:t>
            </a:r>
          </a:p>
          <a:p>
            <a:r>
              <a:rPr lang="en-US" altLang="ja-JP" b="1"/>
              <a:t>53000LC</a:t>
            </a:r>
          </a:p>
        </p:txBody>
      </p:sp>
      <p:sp>
        <p:nvSpPr>
          <p:cNvPr id="843804" name="Text Box 28"/>
          <p:cNvSpPr txBox="1">
            <a:spLocks noChangeArrowheads="1"/>
          </p:cNvSpPr>
          <p:nvPr/>
        </p:nvSpPr>
        <p:spPr bwMode="auto">
          <a:xfrm>
            <a:off x="179388" y="1196975"/>
            <a:ext cx="11731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High-end</a:t>
            </a:r>
          </a:p>
        </p:txBody>
      </p:sp>
      <p:sp>
        <p:nvSpPr>
          <p:cNvPr id="843805" name="Text Box 29"/>
          <p:cNvSpPr txBox="1">
            <a:spLocks noChangeArrowheads="1"/>
          </p:cNvSpPr>
          <p:nvPr/>
        </p:nvSpPr>
        <p:spPr bwMode="auto">
          <a:xfrm>
            <a:off x="142875" y="4573588"/>
            <a:ext cx="11890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Low-cost</a:t>
            </a:r>
          </a:p>
        </p:txBody>
      </p:sp>
      <p:sp>
        <p:nvSpPr>
          <p:cNvPr id="843808" name="Line 32"/>
          <p:cNvSpPr>
            <a:spLocks noChangeShapeType="1"/>
          </p:cNvSpPr>
          <p:nvPr/>
        </p:nvSpPr>
        <p:spPr bwMode="auto">
          <a:xfrm flipH="1">
            <a:off x="8243888" y="105251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43809" name="Text Box 33"/>
          <p:cNvSpPr txBox="1">
            <a:spLocks noChangeArrowheads="1"/>
          </p:cNvSpPr>
          <p:nvPr/>
        </p:nvSpPr>
        <p:spPr bwMode="auto">
          <a:xfrm>
            <a:off x="7894638" y="620713"/>
            <a:ext cx="781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28nm</a:t>
            </a:r>
          </a:p>
        </p:txBody>
      </p:sp>
      <p:sp>
        <p:nvSpPr>
          <p:cNvPr id="843810" name="Text Box 34"/>
          <p:cNvSpPr txBox="1">
            <a:spLocks noChangeArrowheads="1"/>
          </p:cNvSpPr>
          <p:nvPr/>
        </p:nvSpPr>
        <p:spPr bwMode="auto">
          <a:xfrm>
            <a:off x="7442200" y="1268413"/>
            <a:ext cx="13779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Virtex-7</a:t>
            </a:r>
          </a:p>
          <a:p>
            <a:r>
              <a:rPr lang="en-US" altLang="ja-JP" b="1"/>
              <a:t>T/XT/HT</a:t>
            </a:r>
          </a:p>
          <a:p>
            <a:r>
              <a:rPr lang="en-US" altLang="ja-JP" b="1"/>
              <a:t>2000000LC</a:t>
            </a:r>
          </a:p>
        </p:txBody>
      </p:sp>
      <p:sp>
        <p:nvSpPr>
          <p:cNvPr id="843811" name="Text Box 35"/>
          <p:cNvSpPr txBox="1">
            <a:spLocks noChangeArrowheads="1"/>
          </p:cNvSpPr>
          <p:nvPr/>
        </p:nvSpPr>
        <p:spPr bwMode="auto">
          <a:xfrm>
            <a:off x="7446963" y="2297113"/>
            <a:ext cx="15684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Stratix-V</a:t>
            </a:r>
          </a:p>
          <a:p>
            <a:r>
              <a:rPr lang="en-US" altLang="ja-JP" b="1"/>
              <a:t>/E/GX/GS/GT</a:t>
            </a:r>
          </a:p>
          <a:p>
            <a:r>
              <a:rPr lang="en-US" altLang="ja-JP" b="1"/>
              <a:t> 359200ALM</a:t>
            </a:r>
          </a:p>
        </p:txBody>
      </p:sp>
      <p:sp>
        <p:nvSpPr>
          <p:cNvPr id="843812" name="Text Box 36"/>
          <p:cNvSpPr txBox="1">
            <a:spLocks noChangeArrowheads="1"/>
          </p:cNvSpPr>
          <p:nvPr/>
        </p:nvSpPr>
        <p:spPr bwMode="auto">
          <a:xfrm>
            <a:off x="7235825" y="5681663"/>
            <a:ext cx="15684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Cyclone V</a:t>
            </a:r>
          </a:p>
          <a:p>
            <a:r>
              <a:rPr lang="en-US" altLang="ja-JP" b="1"/>
              <a:t>/E/GX/GS/GT</a:t>
            </a:r>
          </a:p>
          <a:p>
            <a:r>
              <a:rPr lang="en-US" altLang="ja-JP" b="1"/>
              <a:t> 301000LE</a:t>
            </a:r>
          </a:p>
        </p:txBody>
      </p:sp>
      <p:sp>
        <p:nvSpPr>
          <p:cNvPr id="843813" name="Rectangle 37"/>
          <p:cNvSpPr>
            <a:spLocks noChangeArrowheads="1"/>
          </p:cNvSpPr>
          <p:nvPr/>
        </p:nvSpPr>
        <p:spPr bwMode="auto">
          <a:xfrm>
            <a:off x="0" y="3932238"/>
            <a:ext cx="8748713" cy="720725"/>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43814" name="Rectangle 38"/>
          <p:cNvSpPr>
            <a:spLocks noChangeArrowheads="1"/>
          </p:cNvSpPr>
          <p:nvPr/>
        </p:nvSpPr>
        <p:spPr bwMode="auto">
          <a:xfrm>
            <a:off x="7019925" y="3286125"/>
            <a:ext cx="1728788" cy="647700"/>
          </a:xfrm>
          <a:prstGeom prst="rect">
            <a:avLst/>
          </a:prstGeom>
          <a:solidFill>
            <a:srgbClr val="66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43815" name="Text Box 39"/>
          <p:cNvSpPr txBox="1">
            <a:spLocks noChangeArrowheads="1"/>
          </p:cNvSpPr>
          <p:nvPr/>
        </p:nvSpPr>
        <p:spPr bwMode="auto">
          <a:xfrm>
            <a:off x="107950" y="3938588"/>
            <a:ext cx="717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Arria</a:t>
            </a:r>
          </a:p>
          <a:p>
            <a:endParaRPr lang="en-US" altLang="ja-JP" b="1"/>
          </a:p>
        </p:txBody>
      </p:sp>
      <p:sp>
        <p:nvSpPr>
          <p:cNvPr id="843816" name="Text Box 40"/>
          <p:cNvSpPr txBox="1">
            <a:spLocks noChangeArrowheads="1"/>
          </p:cNvSpPr>
          <p:nvPr/>
        </p:nvSpPr>
        <p:spPr bwMode="auto">
          <a:xfrm>
            <a:off x="5510213" y="3932238"/>
            <a:ext cx="920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Arria-II</a:t>
            </a:r>
          </a:p>
          <a:p>
            <a:endParaRPr lang="en-US" altLang="ja-JP" b="1"/>
          </a:p>
        </p:txBody>
      </p:sp>
      <p:sp>
        <p:nvSpPr>
          <p:cNvPr id="843817" name="Text Box 41"/>
          <p:cNvSpPr txBox="1">
            <a:spLocks noChangeArrowheads="1"/>
          </p:cNvSpPr>
          <p:nvPr/>
        </p:nvSpPr>
        <p:spPr bwMode="auto">
          <a:xfrm>
            <a:off x="7539038" y="3932238"/>
            <a:ext cx="1238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Arria-IV</a:t>
            </a:r>
          </a:p>
          <a:p>
            <a:r>
              <a:rPr lang="en-US" altLang="ja-JP" b="1"/>
              <a:t>174000LE</a:t>
            </a:r>
          </a:p>
        </p:txBody>
      </p:sp>
      <p:sp>
        <p:nvSpPr>
          <p:cNvPr id="843818" name="Text Box 42"/>
          <p:cNvSpPr txBox="1">
            <a:spLocks noChangeArrowheads="1"/>
          </p:cNvSpPr>
          <p:nvPr/>
        </p:nvSpPr>
        <p:spPr bwMode="auto">
          <a:xfrm>
            <a:off x="7524750" y="3357563"/>
            <a:ext cx="1250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Kintex-7</a:t>
            </a:r>
          </a:p>
          <a:p>
            <a:r>
              <a:rPr lang="en-US" altLang="ja-JP" b="1"/>
              <a:t>480000LC</a:t>
            </a:r>
          </a:p>
        </p:txBody>
      </p:sp>
      <p:sp>
        <p:nvSpPr>
          <p:cNvPr id="843819" name="Text Box 43"/>
          <p:cNvSpPr txBox="1">
            <a:spLocks noChangeArrowheads="1"/>
          </p:cNvSpPr>
          <p:nvPr/>
        </p:nvSpPr>
        <p:spPr bwMode="auto">
          <a:xfrm>
            <a:off x="7596188" y="4724400"/>
            <a:ext cx="1250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Artix-7</a:t>
            </a:r>
          </a:p>
          <a:p>
            <a:r>
              <a:rPr lang="en-US" altLang="ja-JP" b="1"/>
              <a:t>360000LC</a:t>
            </a:r>
          </a:p>
        </p:txBody>
      </p:sp>
      <p:sp>
        <p:nvSpPr>
          <p:cNvPr id="843820" name="Text Box 44"/>
          <p:cNvSpPr txBox="1">
            <a:spLocks noChangeArrowheads="1"/>
          </p:cNvSpPr>
          <p:nvPr/>
        </p:nvSpPr>
        <p:spPr bwMode="auto">
          <a:xfrm>
            <a:off x="250825" y="3500438"/>
            <a:ext cx="159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Middle range</a:t>
            </a:r>
          </a:p>
        </p:txBody>
      </p:sp>
      <p:sp>
        <p:nvSpPr>
          <p:cNvPr id="843821" name="AutoShape 45"/>
          <p:cNvSpPr>
            <a:spLocks noChangeArrowheads="1"/>
          </p:cNvSpPr>
          <p:nvPr/>
        </p:nvSpPr>
        <p:spPr bwMode="auto">
          <a:xfrm>
            <a:off x="1403350" y="2922588"/>
            <a:ext cx="3425825" cy="361950"/>
          </a:xfrm>
          <a:prstGeom prst="wedgeRoundRectCallout">
            <a:avLst>
              <a:gd name="adj1" fmla="val -43750"/>
              <a:gd name="adj2" fmla="val 70000"/>
              <a:gd name="adj3" fmla="val 16667"/>
            </a:avLst>
          </a:prstGeom>
          <a:solidFill>
            <a:srgbClr val="FF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ja-JP" b="1">
                <a:ea typeface="ＭＳ ゴシック" panose="020B0609070205080204" pitchFamily="49" charset="-128"/>
              </a:rPr>
              <a:t>X1.5-X2.5</a:t>
            </a:r>
            <a:r>
              <a:rPr lang="ja-JP" altLang="en-US" b="1">
                <a:ea typeface="ＭＳ ゴシック" panose="020B0609070205080204" pitchFamily="49" charset="-128"/>
              </a:rPr>
              <a:t>／</a:t>
            </a:r>
            <a:r>
              <a:rPr lang="en-US" altLang="ja-JP" b="1">
                <a:ea typeface="ＭＳ ゴシック" panose="020B0609070205080204" pitchFamily="49" charset="-128"/>
              </a:rPr>
              <a:t>generation</a:t>
            </a:r>
          </a:p>
        </p:txBody>
      </p:sp>
      <p:sp>
        <p:nvSpPr>
          <p:cNvPr id="843822" name="AutoShape 46"/>
          <p:cNvSpPr>
            <a:spLocks noChangeArrowheads="1"/>
          </p:cNvSpPr>
          <p:nvPr/>
        </p:nvSpPr>
        <p:spPr bwMode="auto">
          <a:xfrm>
            <a:off x="2551113" y="6275388"/>
            <a:ext cx="4252912" cy="361950"/>
          </a:xfrm>
          <a:prstGeom prst="wedgeRoundRectCallout">
            <a:avLst>
              <a:gd name="adj1" fmla="val -44963"/>
              <a:gd name="adj2" fmla="val 70176"/>
              <a:gd name="adj3" fmla="val 16667"/>
            </a:avLst>
          </a:prstGeom>
          <a:solidFill>
            <a:srgbClr val="FF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ja-JP" b="1">
                <a:ea typeface="ＭＳ ゴシック" panose="020B0609070205080204" pitchFamily="49" charset="-128"/>
              </a:rPr>
              <a:t>High-end/Low-cost: X3</a:t>
            </a:r>
            <a:r>
              <a:rPr lang="ja-JP" altLang="en-US" b="1">
                <a:ea typeface="ＭＳ ゴシック" panose="020B0609070205080204" pitchFamily="49" charset="-128"/>
              </a:rPr>
              <a:t>－</a:t>
            </a:r>
            <a:r>
              <a:rPr lang="en-US" altLang="ja-JP" b="1">
                <a:ea typeface="ＭＳ ゴシック" panose="020B0609070205080204" pitchFamily="49" charset="-128"/>
              </a:rPr>
              <a:t>X5 </a:t>
            </a:r>
          </a:p>
        </p:txBody>
      </p:sp>
      <p:pic>
        <p:nvPicPr>
          <p:cNvPr id="2" name="オーディオ 1">
            <a:hlinkClick r:id="" action="ppaction://media"/>
            <a:extLst>
              <a:ext uri="{FF2B5EF4-FFF2-40B4-BE49-F238E27FC236}">
                <a16:creationId xmlns:a16="http://schemas.microsoft.com/office/drawing/2014/main" id="{3B4B234F-15DE-477A-BE55-A7D2341F22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789"/>
    </mc:Choice>
    <mc:Fallback>
      <p:transition spd="slow" advTm="24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48" x="9053513" y="3228975"/>
          <p14:tracePt t="956" x="8970963" y="3209925"/>
          <p14:tracePt t="964" x="8943975" y="3192463"/>
          <p14:tracePt t="972" x="8888413" y="3182938"/>
          <p14:tracePt t="981" x="8851900" y="3182938"/>
          <p14:tracePt t="988" x="8815388" y="3173413"/>
          <p14:tracePt t="996" x="8751888" y="3146425"/>
          <p14:tracePt t="1004" x="8697913" y="3146425"/>
          <p14:tracePt t="1013" x="8642350" y="3146425"/>
          <p14:tracePt t="1020" x="8588375" y="3146425"/>
          <p14:tracePt t="1029" x="8505825" y="3146425"/>
          <p14:tracePt t="1036" x="8451850" y="3146425"/>
          <p14:tracePt t="1045" x="8378825" y="3146425"/>
          <p14:tracePt t="1052" x="8286750" y="3146425"/>
          <p14:tracePt t="1061" x="8232775" y="3146425"/>
          <p14:tracePt t="1068" x="8132763" y="3136900"/>
          <p14:tracePt t="1078" x="8059738" y="3136900"/>
          <p14:tracePt t="1084" x="7950200" y="3119438"/>
          <p14:tracePt t="1094" x="7877175" y="3109913"/>
          <p14:tracePt t="1100" x="7794625" y="3082925"/>
          <p14:tracePt t="1109" x="7704138" y="3063875"/>
          <p14:tracePt t="1116" x="7639050" y="3063875"/>
          <p14:tracePt t="1124" x="7567613" y="3054350"/>
          <p14:tracePt t="1132" x="7512050" y="3054350"/>
          <p14:tracePt t="1140" x="7466013" y="3046413"/>
          <p14:tracePt t="1148" x="7392988" y="3027363"/>
          <p14:tracePt t="1156" x="7348538" y="3017838"/>
          <p14:tracePt t="1164" x="7329488" y="3017838"/>
          <p14:tracePt t="1172" x="7292975" y="3009900"/>
          <p14:tracePt t="1180" x="7275513" y="3009900"/>
          <p14:tracePt t="1188" x="7239000" y="3000375"/>
          <p14:tracePt t="1196" x="7219950" y="2990850"/>
          <p14:tracePt t="1228" x="7212013" y="2990850"/>
          <p14:tracePt t="1252" x="7202488" y="2990850"/>
          <p14:tracePt t="1269" x="7192963" y="2990850"/>
          <p14:tracePt t="1301" x="7183438" y="2990850"/>
          <p14:tracePt t="1317" x="7165975" y="2990850"/>
          <p14:tracePt t="1365" x="7146925" y="2973388"/>
          <p14:tracePt t="1396" x="7146925" y="2963863"/>
          <p14:tracePt t="1412" x="7146925" y="2954338"/>
          <p14:tracePt t="1444" x="7146925" y="2936875"/>
          <p14:tracePt t="1533" x="7146925" y="2927350"/>
          <p14:tracePt t="1652" x="7138988" y="2909888"/>
          <p14:tracePt t="1660" x="7110413" y="2909888"/>
          <p14:tracePt t="1670" x="7092950" y="2909888"/>
          <p14:tracePt t="1676" x="7065963" y="2909888"/>
          <p14:tracePt t="1683" x="7046913" y="2900363"/>
          <p14:tracePt t="1693" x="7000875" y="2900363"/>
          <p14:tracePt t="1701" x="6964363" y="2900363"/>
          <p14:tracePt t="1708" x="6929438" y="2900363"/>
          <p14:tracePt t="1716" x="6892925" y="2900363"/>
          <p14:tracePt t="1723" x="6837363" y="2900363"/>
          <p14:tracePt t="1732" x="6773863" y="2909888"/>
          <p14:tracePt t="1739" x="6727825" y="2954338"/>
          <p14:tracePt t="1748" x="6664325" y="2990850"/>
          <p14:tracePt t="1756" x="6637338" y="3017838"/>
          <p14:tracePt t="1763" x="6600825" y="3046413"/>
          <p14:tracePt t="1772" x="6591300" y="3054350"/>
          <p14:tracePt t="1780" x="6581775" y="3063875"/>
          <p14:tracePt t="9006" x="6573838" y="3063875"/>
          <p14:tracePt t="9015" x="6518275" y="3063875"/>
          <p14:tracePt t="9021" x="6391275" y="3063875"/>
          <p14:tracePt t="9029" x="6199188" y="3027363"/>
          <p14:tracePt t="9037" x="5972175" y="2990850"/>
          <p14:tracePt t="9048" x="5688013" y="2954338"/>
          <p14:tracePt t="9053" x="5507038" y="2927350"/>
          <p14:tracePt t="9061" x="5360988" y="2881313"/>
          <p14:tracePt t="9068" x="5260975" y="2854325"/>
          <p14:tracePt t="9079" x="5159375" y="2808288"/>
          <p14:tracePt t="9083" x="5095875" y="2771775"/>
          <p14:tracePt t="9093" x="5032375" y="2735263"/>
          <p14:tracePt t="9100" x="5005388" y="2708275"/>
          <p14:tracePt t="9110" x="4978400" y="2681288"/>
          <p14:tracePt t="9116" x="4941888" y="2662238"/>
          <p14:tracePt t="9125" x="4868863" y="2608263"/>
          <p14:tracePt t="9132" x="4803775" y="2571750"/>
          <p14:tracePt t="9140" x="4722813" y="2535238"/>
          <p14:tracePt t="9147" x="4630738" y="2489200"/>
          <p14:tracePt t="9155" x="4567238" y="2462213"/>
          <p14:tracePt t="9163" x="4484688" y="2425700"/>
          <p14:tracePt t="9171" x="4403725" y="2398713"/>
          <p14:tracePt t="9180" x="4330700" y="2371725"/>
          <p14:tracePt t="9188" x="4284663" y="2362200"/>
          <p14:tracePt t="9195" x="4257675" y="2362200"/>
          <p14:tracePt t="9203" x="4248150" y="2362200"/>
          <p14:tracePt t="9212" x="4238625" y="2362200"/>
          <p14:tracePt t="9220" x="4221163" y="2352675"/>
          <p14:tracePt t="9244" x="4211638" y="2343150"/>
          <p14:tracePt t="9260" x="4211638" y="2335213"/>
          <p14:tracePt t="9268" x="4202113" y="2316163"/>
          <p14:tracePt t="9277" x="4194175" y="2316163"/>
          <p14:tracePt t="9285" x="4165600" y="2289175"/>
          <p14:tracePt t="9295" x="4148138" y="2262188"/>
          <p14:tracePt t="9299" x="4102100" y="2216150"/>
          <p14:tracePt t="9309" x="4029075" y="2170113"/>
          <p14:tracePt t="9316" x="3948113" y="2125663"/>
          <p14:tracePt t="9324" x="3875088" y="2089150"/>
          <p14:tracePt t="9332" x="3792538" y="2033588"/>
          <p14:tracePt t="9339" x="3709988" y="1987550"/>
          <p14:tracePt t="9348" x="3665538" y="1951038"/>
          <p14:tracePt t="9356" x="3600450" y="1914525"/>
          <p14:tracePt t="9364" x="3563938" y="1887538"/>
          <p14:tracePt t="9371" x="3519488" y="1851025"/>
          <p14:tracePt t="9380" x="3482975" y="1833563"/>
          <p14:tracePt t="9388" x="3455988" y="1797050"/>
          <p14:tracePt t="9395" x="3446463" y="1787525"/>
          <p14:tracePt t="9404" x="3427413" y="1768475"/>
          <p14:tracePt t="9411" x="3373438" y="1751013"/>
          <p14:tracePt t="9420" x="3346450" y="1731963"/>
          <p14:tracePt t="9428" x="3336925" y="1724025"/>
          <p14:tracePt t="9435" x="3327400" y="1724025"/>
          <p14:tracePt t="9444" x="3309938" y="1704975"/>
          <p14:tracePt t="9451" x="3254375" y="1677988"/>
          <p14:tracePt t="9461" x="3217863" y="1668463"/>
          <p14:tracePt t="9468" x="3163888" y="1631950"/>
          <p14:tracePt t="9476" x="3117850" y="1614488"/>
          <p14:tracePt t="9484" x="3054350" y="1577975"/>
          <p14:tracePt t="9493" x="3008313" y="1550988"/>
          <p14:tracePt t="9500" x="2990850" y="1531938"/>
          <p14:tracePt t="9509" x="2944813" y="1514475"/>
          <p14:tracePt t="9517" x="2925763" y="1504950"/>
          <p14:tracePt t="9530" x="2881313" y="1485900"/>
          <p14:tracePt t="9544" x="2862263" y="1485900"/>
          <p14:tracePt t="9550" x="2825750" y="1477963"/>
          <p14:tracePt t="9556" x="2808288" y="1477963"/>
          <p14:tracePt t="9564" x="2798763" y="1477963"/>
          <p14:tracePt t="9572" x="2762250" y="1477963"/>
          <p14:tracePt t="9579" x="2744788" y="1477963"/>
          <p14:tracePt t="9603" x="2725738" y="1477963"/>
          <p14:tracePt t="9612" x="2708275" y="1477963"/>
          <p14:tracePt t="9628" x="2698750" y="1477963"/>
          <p14:tracePt t="9636" x="2679700" y="1477963"/>
          <p14:tracePt t="9643" x="2671763" y="1477963"/>
          <p14:tracePt t="9651" x="2652713" y="1477963"/>
          <p14:tracePt t="9659" x="2635250" y="1477963"/>
          <p14:tracePt t="9668" x="2616200" y="1458913"/>
          <p14:tracePt t="9676" x="2606675" y="1441450"/>
          <p14:tracePt t="9683" x="2579688" y="1412875"/>
          <p14:tracePt t="9693" x="2562225" y="1385888"/>
          <p14:tracePt t="9701" x="2525713" y="1349375"/>
          <p14:tracePt t="9709" x="2506663" y="1331913"/>
          <p14:tracePt t="9717" x="2462213" y="1268413"/>
          <p14:tracePt t="9724" x="2452688" y="1268413"/>
          <p14:tracePt t="9731" x="2425700" y="1239838"/>
          <p14:tracePt t="9739" x="2416175" y="1212850"/>
          <p14:tracePt t="9755" x="2406650" y="1185863"/>
          <p14:tracePt t="9860" x="2389188" y="1185863"/>
          <p14:tracePt t="9910" x="2379663" y="1176338"/>
          <p14:tracePt t="9932" x="2370138" y="1166813"/>
          <p14:tracePt t="9940" x="2370138" y="1149350"/>
          <p14:tracePt t="9948" x="2370138" y="1139825"/>
          <p14:tracePt t="9956" x="2370138" y="1130300"/>
          <p14:tracePt t="9964" x="2360613" y="1112838"/>
          <p14:tracePt t="9972" x="2360613" y="1103313"/>
          <p14:tracePt t="9981" x="2352675" y="1093788"/>
          <p14:tracePt t="9987" x="2352675" y="1085850"/>
          <p14:tracePt t="9996" x="2352675" y="1057275"/>
          <p14:tracePt t="10004" x="2352675" y="1049338"/>
          <p14:tracePt t="10012" x="2352675" y="1039813"/>
          <p14:tracePt t="10020" x="2352675" y="1030288"/>
          <p14:tracePt t="10027" x="2352675" y="1020763"/>
          <p14:tracePt t="10110" x="2352675" y="1012825"/>
          <p14:tracePt t="10127" x="2360613" y="993775"/>
          <p14:tracePt t="10135" x="2397125" y="976313"/>
          <p14:tracePt t="10140" x="2425700" y="966788"/>
          <p14:tracePt t="10148" x="2470150" y="947738"/>
          <p14:tracePt t="10156" x="2498725" y="939800"/>
          <p14:tracePt t="10163" x="2525713" y="920750"/>
          <p14:tracePt t="10171" x="2570163" y="911225"/>
          <p14:tracePt t="10179" x="2598738" y="903288"/>
          <p14:tracePt t="10187" x="2616200" y="893763"/>
          <p14:tracePt t="10203" x="2625725" y="893763"/>
          <p14:tracePt t="10296" x="2625725" y="903288"/>
          <p14:tracePt t="10302" x="2616200" y="911225"/>
          <p14:tracePt t="10311" x="2606675" y="930275"/>
          <p14:tracePt t="10315" x="2606675" y="947738"/>
          <p14:tracePt t="10325" x="2589213" y="984250"/>
          <p14:tracePt t="10332" x="2579688" y="1012825"/>
          <p14:tracePt t="10340" x="2579688" y="1039813"/>
          <p14:tracePt t="10348" x="2579688" y="1057275"/>
          <p14:tracePt t="10356" x="2579688" y="1085850"/>
          <p14:tracePt t="10364" x="2579688" y="1103313"/>
          <p14:tracePt t="10372" x="2579688" y="1112838"/>
          <p14:tracePt t="10379" x="2579688" y="1139825"/>
          <p14:tracePt t="10389" x="2579688" y="1149350"/>
          <p14:tracePt t="10395" x="2579688" y="1158875"/>
          <p14:tracePt t="10420" x="2589213" y="1158875"/>
          <p14:tracePt t="10428" x="2616200" y="1158875"/>
          <p14:tracePt t="10444" x="2635250" y="1158875"/>
          <p14:tracePt t="10453" x="2662238" y="1158875"/>
          <p14:tracePt t="10460" x="2679700" y="1158875"/>
          <p14:tracePt t="10468" x="2698750" y="1149350"/>
          <p14:tracePt t="10476" x="2725738" y="1139825"/>
          <p14:tracePt t="10484" x="2752725" y="1122363"/>
          <p14:tracePt t="10492" x="2771775" y="1112838"/>
          <p14:tracePt t="10500" x="2817813" y="1085850"/>
          <p14:tracePt t="10508" x="2881313" y="1057275"/>
          <p14:tracePt t="10516" x="2935288" y="1030288"/>
          <p14:tracePt t="10524" x="2981325" y="1012825"/>
          <p14:tracePt t="10532" x="3044825" y="1003300"/>
          <p14:tracePt t="10540" x="3090863" y="976313"/>
          <p14:tracePt t="10547" x="3117850" y="976313"/>
          <p14:tracePt t="10556" x="3127375" y="966788"/>
          <p14:tracePt t="10563" x="3154363" y="966788"/>
          <p14:tracePt t="10572" x="3163888" y="957263"/>
          <p14:tracePt t="10588" x="3181350" y="957263"/>
          <p14:tracePt t="10595" x="3200400" y="947738"/>
          <p14:tracePt t="10638" x="3208338" y="947738"/>
          <p14:tracePt t="10644" x="3227388" y="947738"/>
          <p14:tracePt t="10660" x="3244850" y="947738"/>
          <p14:tracePt t="10668" x="3254375" y="947738"/>
          <p14:tracePt t="10684" x="3281363" y="939800"/>
          <p14:tracePt t="10708" x="3290888" y="939800"/>
          <p14:tracePt t="10725" x="3290888" y="930275"/>
          <p14:tracePt t="10896" x="3290888" y="939800"/>
          <p14:tracePt t="10899" x="3290888" y="957263"/>
          <p14:tracePt t="10910" x="3290888" y="966788"/>
          <p14:tracePt t="10916" x="3300413" y="976313"/>
          <p14:tracePt t="11047" x="3309938" y="976313"/>
          <p14:tracePt t="11055" x="3317875" y="976313"/>
          <p14:tracePt t="11061" x="3327400" y="976313"/>
          <p14:tracePt t="11068" x="3336925" y="976313"/>
          <p14:tracePt t="11076" x="3346450" y="976313"/>
          <p14:tracePt t="11084" x="3354388" y="976313"/>
          <p14:tracePt t="11093" x="3363913" y="976313"/>
          <p14:tracePt t="11100" x="3373438" y="976313"/>
          <p14:tracePt t="11110" x="3390900" y="976313"/>
          <p14:tracePt t="11116" x="3400425" y="976313"/>
          <p14:tracePt t="11132" x="3409950" y="976313"/>
          <p14:tracePt t="11147" x="3427413" y="976313"/>
          <p14:tracePt t="11171" x="3446463" y="984250"/>
          <p14:tracePt t="11221" x="3455988" y="984250"/>
          <p14:tracePt t="11672" x="3463925" y="993775"/>
          <p14:tracePt t="12174" x="3463925" y="1003300"/>
          <p14:tracePt t="12837" x="3455988" y="1003300"/>
          <p14:tracePt t="12852" x="3446463" y="1003300"/>
          <p14:tracePt t="12876" x="3436938" y="1003300"/>
          <p14:tracePt t="12899" x="3419475" y="1003300"/>
          <p14:tracePt t="12908" x="3409950" y="1003300"/>
          <p14:tracePt t="12916" x="3400425" y="1003300"/>
          <p14:tracePt t="12924" x="3390900" y="1003300"/>
          <p14:tracePt t="12940" x="3382963" y="1003300"/>
          <p14:tracePt t="12948" x="3354388" y="1012825"/>
          <p14:tracePt t="12964" x="3336925" y="1020763"/>
          <p14:tracePt t="13192" x="3327400" y="1020763"/>
          <p14:tracePt t="13198" x="3309938" y="1030288"/>
          <p14:tracePt t="13206" x="3300413" y="1049338"/>
          <p14:tracePt t="13213" x="3281363" y="1076325"/>
          <p14:tracePt t="13220" x="3273425" y="1076325"/>
          <p14:tracePt t="13236" x="3263900" y="1093788"/>
          <p14:tracePt t="13252" x="3254375" y="1103313"/>
          <p14:tracePt t="13276" x="3244850" y="1122363"/>
          <p14:tracePt t="13382" x="3236913" y="1122363"/>
          <p14:tracePt t="13501" x="3227388" y="1112838"/>
          <p14:tracePt t="13509" x="3227388" y="1093788"/>
          <p14:tracePt t="13517" x="3244850" y="1085850"/>
          <p14:tracePt t="13526" x="3263900" y="1076325"/>
          <p14:tracePt t="13532" x="3290888" y="1057275"/>
          <p14:tracePt t="13540" x="3309938" y="1049338"/>
          <p14:tracePt t="13547" x="3327400" y="1039813"/>
          <p14:tracePt t="13555" x="3346450" y="1030288"/>
          <p14:tracePt t="13571" x="3363913" y="1012825"/>
          <p14:tracePt t="13587" x="3373438" y="1003300"/>
          <p14:tracePt t="13703" x="3382963" y="1003300"/>
          <p14:tracePt t="13711" x="3382963" y="1012825"/>
          <p14:tracePt t="13718" x="3382963" y="1030288"/>
          <p14:tracePt t="13725" x="3382963" y="1049338"/>
          <p14:tracePt t="13732" x="3382963" y="1057275"/>
          <p14:tracePt t="13740" x="3382963" y="1093788"/>
          <p14:tracePt t="13747" x="3382963" y="1103313"/>
          <p14:tracePt t="13755" x="3390900" y="1112838"/>
          <p14:tracePt t="13892" x="3390900" y="1122363"/>
          <p14:tracePt t="13908" x="3400425" y="1130300"/>
          <p14:tracePt t="13915" x="3409950" y="1139825"/>
          <p14:tracePt t="13924" x="3419475" y="1149350"/>
          <p14:tracePt t="13932" x="3427413" y="1166813"/>
          <p14:tracePt t="13940" x="3436938" y="1185863"/>
          <p14:tracePt t="13948" x="3455988" y="1212850"/>
          <p14:tracePt t="13956" x="3455988" y="1222375"/>
          <p14:tracePt t="13964" x="3463925" y="1239838"/>
          <p14:tracePt t="13972" x="3473450" y="1258888"/>
          <p14:tracePt t="13980" x="3473450" y="1268413"/>
          <p14:tracePt t="13988" x="3473450" y="1276350"/>
          <p14:tracePt t="14222" x="3473450" y="1285875"/>
          <p14:tracePt t="14229" x="3473450" y="1331913"/>
          <p14:tracePt t="14236" x="3473450" y="1368425"/>
          <p14:tracePt t="14244" x="3473450" y="1422400"/>
          <p14:tracePt t="14252" x="3473450" y="1485900"/>
          <p14:tracePt t="14260" x="3473450" y="1541463"/>
          <p14:tracePt t="14268" x="3473450" y="1595438"/>
          <p14:tracePt t="14275" x="3473450" y="1614488"/>
          <p14:tracePt t="14284" x="3473450" y="1641475"/>
          <p14:tracePt t="14294" x="3473450" y="1687513"/>
          <p14:tracePt t="14299" x="3482975" y="1687513"/>
          <p14:tracePt t="14310" x="3482975" y="1697038"/>
          <p14:tracePt t="14315" x="3482975" y="1714500"/>
          <p14:tracePt t="14566" x="3500438" y="1687513"/>
          <p14:tracePt t="14573" x="3509963" y="1677988"/>
          <p14:tracePt t="14581" x="3519488" y="1677988"/>
          <p14:tracePt t="14588" x="3527425" y="1668463"/>
          <p14:tracePt t="14596" x="3556000" y="1641475"/>
          <p14:tracePt t="14604" x="3573463" y="1624013"/>
          <p14:tracePt t="14612" x="3582988" y="1624013"/>
          <p14:tracePt t="14620" x="3609975" y="1604963"/>
          <p14:tracePt t="14628" x="3629025" y="1577975"/>
          <p14:tracePt t="14635" x="3656013" y="1558925"/>
          <p14:tracePt t="14644" x="3692525" y="1531938"/>
          <p14:tracePt t="14652" x="3709988" y="1495425"/>
          <p14:tracePt t="14661" x="3756025" y="1449388"/>
          <p14:tracePt t="14667" x="3775075" y="1431925"/>
          <p14:tracePt t="14675" x="3819525" y="1412875"/>
          <p14:tracePt t="14684" x="3846513" y="1376363"/>
          <p14:tracePt t="14693" x="3865563" y="1368425"/>
          <p14:tracePt t="14705" x="3883025" y="1358900"/>
          <p14:tracePt t="14709" x="3919538" y="1349375"/>
          <p14:tracePt t="14726" x="3919538" y="1339850"/>
          <p14:tracePt t="14748" x="3929063" y="1339850"/>
          <p14:tracePt t="14756" x="3938588" y="1339850"/>
          <p14:tracePt t="14764" x="3948113" y="1349375"/>
          <p14:tracePt t="14772" x="3956050" y="1368425"/>
          <p14:tracePt t="14787" x="3965575" y="1385888"/>
          <p14:tracePt t="14812" x="3975100" y="1385888"/>
          <p14:tracePt t="14852" x="3984625" y="1385888"/>
          <p14:tracePt t="14860" x="3992563" y="1385888"/>
          <p14:tracePt t="14956" x="4011613" y="1385888"/>
          <p14:tracePt t="14972" x="4021138" y="1385888"/>
          <p14:tracePt t="14980" x="4029075" y="1385888"/>
          <p14:tracePt t="14988" x="4038600" y="1385888"/>
          <p14:tracePt t="14996" x="4065588" y="1385888"/>
          <p14:tracePt t="15003" x="4075113" y="1385888"/>
          <p14:tracePt t="15012" x="4094163" y="1395413"/>
          <p14:tracePt t="15020" x="4102100" y="1404938"/>
          <p14:tracePt t="15028" x="4111625" y="1404938"/>
          <p14:tracePt t="15036" x="4121150" y="1412875"/>
          <p14:tracePt t="15045" x="4129088" y="1412875"/>
          <p14:tracePt t="15076" x="4157663" y="1412875"/>
          <p14:tracePt t="15092" x="4165600" y="1412875"/>
          <p14:tracePt t="15099" x="4175125" y="1412875"/>
          <p14:tracePt t="15108" x="4194175" y="1404938"/>
          <p14:tracePt t="15116" x="4221163" y="1376363"/>
          <p14:tracePt t="15132" x="4230688" y="1376363"/>
          <p14:tracePt t="15141" x="4238625" y="1376363"/>
          <p14:tracePt t="15148" x="4248150" y="1368425"/>
          <p14:tracePt t="15164" x="4257675" y="1358900"/>
          <p14:tracePt t="15180" x="4275138" y="1349375"/>
          <p14:tracePt t="15196" x="4275138" y="1339850"/>
          <p14:tracePt t="15212" x="4284663" y="1331913"/>
          <p14:tracePt t="15540" x="4284663" y="1339850"/>
          <p14:tracePt t="15547" x="4275138" y="1349375"/>
          <p14:tracePt t="15563" x="4267200" y="1349375"/>
          <p14:tracePt t="15571" x="4257675" y="1358900"/>
          <p14:tracePt t="15734" x="4248150" y="1358900"/>
          <p14:tracePt t="15800" x="4230688" y="1358900"/>
          <p14:tracePt t="15829" x="4211638" y="1358900"/>
          <p14:tracePt t="15836" x="4202113" y="1368425"/>
          <p14:tracePt t="15885" x="4194175" y="1376363"/>
          <p14:tracePt t="16004" x="4194175" y="1368425"/>
          <p14:tracePt t="16076" x="4184650" y="1358900"/>
          <p14:tracePt t="16213" x="4184650" y="1349375"/>
          <p14:tracePt t="16221" x="4184650" y="1339850"/>
          <p14:tracePt t="16229" x="4194175" y="1322388"/>
          <p14:tracePt t="16237" x="4202113" y="1312863"/>
          <p14:tracePt t="16253" x="4211638" y="1303338"/>
          <p14:tracePt t="16268" x="4211638" y="1295400"/>
          <p14:tracePt t="16276" x="4221163" y="1285875"/>
          <p14:tracePt t="16486" x="4221163" y="1303338"/>
          <p14:tracePt t="16494" x="4221163" y="1339850"/>
          <p14:tracePt t="16502" x="4194175" y="1376363"/>
          <p14:tracePt t="16514" x="4184650" y="1404938"/>
          <p14:tracePt t="16517" x="4165600" y="1449388"/>
          <p14:tracePt t="16525" x="4129088" y="1514475"/>
          <p14:tracePt t="16532" x="4075113" y="1558925"/>
          <p14:tracePt t="16540" x="4038600" y="1641475"/>
          <p14:tracePt t="16548" x="3965575" y="1724025"/>
          <p14:tracePt t="16556" x="3902075" y="1778000"/>
          <p14:tracePt t="16564" x="3856038" y="1814513"/>
          <p14:tracePt t="16572" x="3775075" y="1887538"/>
          <p14:tracePt t="16579" x="3702050" y="1933575"/>
          <p14:tracePt t="16587" x="3636963" y="1979613"/>
          <p14:tracePt t="16595" x="3609975" y="1997075"/>
          <p14:tracePt t="16603" x="3563938" y="2006600"/>
          <p14:tracePt t="16611" x="3500438" y="2043113"/>
          <p14:tracePt t="16619" x="3473450" y="2052638"/>
          <p14:tracePt t="16628" x="3446463" y="2052638"/>
          <p14:tracePt t="16636" x="3390900" y="2052638"/>
          <p14:tracePt t="16644" x="3327400" y="2070100"/>
          <p14:tracePt t="16652" x="3254375" y="2070100"/>
          <p14:tracePt t="16660" x="3144838" y="2070100"/>
          <p14:tracePt t="16668" x="3054350" y="2070100"/>
          <p14:tracePt t="16675" x="2925763" y="2070100"/>
          <p14:tracePt t="16683" x="2852738" y="2070100"/>
          <p14:tracePt t="16692" x="2744788" y="2070100"/>
          <p14:tracePt t="16701" x="2671763" y="2070100"/>
          <p14:tracePt t="16709" x="2616200" y="2070100"/>
          <p14:tracePt t="16717" x="2570163" y="2070100"/>
          <p14:tracePt t="16725" x="2533650" y="2070100"/>
          <p14:tracePt t="16732" x="2516188" y="2070100"/>
          <p14:tracePt t="16740" x="2506663" y="2070100"/>
          <p14:tracePt t="16748" x="2479675" y="2070100"/>
          <p14:tracePt t="16756" x="2470150" y="2070100"/>
          <p14:tracePt t="16764" x="2452688" y="2060575"/>
          <p14:tracePt t="16780" x="2443163" y="2052638"/>
          <p14:tracePt t="16820" x="2433638" y="2052638"/>
          <p14:tracePt t="16827" x="2425700" y="2052638"/>
          <p14:tracePt t="16835" x="2406650" y="2052638"/>
          <p14:tracePt t="16844" x="2379663" y="2052638"/>
          <p14:tracePt t="16852" x="2343150" y="2052638"/>
          <p14:tracePt t="16860" x="2324100" y="2060575"/>
          <p14:tracePt t="16868" x="2306638" y="2070100"/>
          <p14:tracePt t="16877" x="2287588" y="2070100"/>
          <p14:tracePt t="16893" x="2251075" y="2089150"/>
          <p14:tracePt t="16899" x="2233613" y="2089150"/>
          <p14:tracePt t="16908" x="2214563" y="2097088"/>
          <p14:tracePt t="16915" x="2197100" y="2097088"/>
          <p14:tracePt t="16925" x="2160588" y="2097088"/>
          <p14:tracePt t="16932" x="2114550" y="2097088"/>
          <p14:tracePt t="16940" x="2087563" y="2097088"/>
          <p14:tracePt t="16948" x="2051050" y="2097088"/>
          <p14:tracePt t="16956" x="2014538" y="2097088"/>
          <p14:tracePt t="16964" x="1997075" y="2097088"/>
          <p14:tracePt t="16971" x="1968500" y="2097088"/>
          <p14:tracePt t="16980" x="1941513" y="2089150"/>
          <p14:tracePt t="16988" x="1924050" y="2089150"/>
          <p14:tracePt t="16996" x="1914525" y="2079625"/>
          <p14:tracePt t="17003" x="1895475" y="2070100"/>
          <p14:tracePt t="17012" x="1878013" y="2070100"/>
          <p14:tracePt t="17020" x="1851025" y="2052638"/>
          <p14:tracePt t="17028" x="1831975" y="2043113"/>
          <p14:tracePt t="17036" x="1804988" y="2033588"/>
          <p14:tracePt t="17052" x="1787525" y="2033588"/>
          <p14:tracePt t="17060" x="1778000" y="2033588"/>
          <p14:tracePt t="17067" x="1768475" y="2033588"/>
          <p14:tracePt t="17076" x="1758950" y="2033588"/>
          <p14:tracePt t="17084" x="1741488" y="2033588"/>
          <p14:tracePt t="17092" x="1731963" y="2033588"/>
          <p14:tracePt t="17125" x="1722438" y="2033588"/>
          <p14:tracePt t="17296" x="1704975" y="2033588"/>
          <p14:tracePt t="17308" x="1695450" y="2033588"/>
          <p14:tracePt t="17324" x="1685925" y="2033588"/>
          <p14:tracePt t="17340" x="1677988" y="2033588"/>
          <p14:tracePt t="17347" x="1649413" y="2033588"/>
          <p14:tracePt t="17356" x="1622425" y="2043113"/>
          <p14:tracePt t="17363" x="1595438" y="2060575"/>
          <p14:tracePt t="17372" x="1531938" y="2097088"/>
          <p14:tracePt t="17380" x="1485900" y="2116138"/>
          <p14:tracePt t="17389" x="1431925" y="2143125"/>
          <p14:tracePt t="17395" x="1376363" y="2179638"/>
          <p14:tracePt t="17405" x="1312863" y="2216150"/>
          <p14:tracePt t="17413" x="1249363" y="2252663"/>
          <p14:tracePt t="17423" x="1185863" y="2298700"/>
          <p14:tracePt t="17429" x="1112838" y="2325688"/>
          <p14:tracePt t="17436" x="1039813" y="2371725"/>
          <p14:tracePt t="17444" x="974725" y="2416175"/>
          <p14:tracePt t="17452" x="939800" y="2435225"/>
          <p14:tracePt t="17461" x="874713" y="2471738"/>
          <p14:tracePt t="17467" x="838200" y="2489200"/>
          <p14:tracePt t="17477" x="784225" y="2517775"/>
          <p14:tracePt t="17485" x="747713" y="2544763"/>
          <p14:tracePt t="17494" x="720725" y="2571750"/>
          <p14:tracePt t="17501" x="674688" y="2598738"/>
          <p14:tracePt t="17511" x="628650" y="2625725"/>
          <p14:tracePt t="17516" x="611188" y="2644775"/>
          <p14:tracePt t="17526" x="565150" y="2681288"/>
          <p14:tracePt t="17532" x="538163" y="2708275"/>
          <p14:tracePt t="17542" x="519113" y="2735263"/>
          <p14:tracePt t="17548" x="492125" y="2771775"/>
          <p14:tracePt t="17556" x="455613" y="2817813"/>
          <p14:tracePt t="17564" x="419100" y="2881313"/>
          <p14:tracePt t="17572" x="409575" y="2946400"/>
          <p14:tracePt t="17580" x="382588" y="3036888"/>
          <p14:tracePt t="17588" x="336550" y="3119438"/>
          <p14:tracePt t="17596" x="309563" y="3219450"/>
          <p14:tracePt t="17604" x="282575" y="3273425"/>
          <p14:tracePt t="17612" x="255588" y="3392488"/>
          <p14:tracePt t="17620" x="246063" y="3482975"/>
          <p14:tracePt t="17628" x="246063" y="3492500"/>
          <p14:tracePt t="17636" x="209550" y="3584575"/>
          <p14:tracePt t="17644" x="182563" y="3657600"/>
          <p14:tracePt t="17652" x="155575" y="3775075"/>
          <p14:tracePt t="17661" x="127000" y="3848100"/>
          <p14:tracePt t="17669" x="119063" y="3967163"/>
          <p14:tracePt t="17675" x="73025" y="4049713"/>
          <p14:tracePt t="17684" x="63500" y="4103688"/>
          <p14:tracePt t="17692" x="53975" y="4176713"/>
          <p14:tracePt t="17701" x="53975" y="4213225"/>
          <p14:tracePt t="17708" x="26988" y="4240213"/>
          <p14:tracePt t="17716" x="17463" y="4295775"/>
          <p14:tracePt t="17725" x="9525" y="4359275"/>
          <p14:tracePt t="17731" x="0" y="4413250"/>
          <p14:tracePt t="17876" x="53975" y="5226050"/>
          <p14:tracePt t="17884" x="90488" y="5262563"/>
          <p14:tracePt t="17891" x="127000" y="5326063"/>
          <p14:tracePt t="17899" x="155575" y="5380038"/>
          <p14:tracePt t="17908" x="163513" y="5426075"/>
          <p14:tracePt t="17915" x="182563" y="5472113"/>
          <p14:tracePt t="17925" x="192088" y="5499100"/>
          <p14:tracePt t="17931" x="219075" y="5535613"/>
          <p14:tracePt t="17940" x="219075" y="5554663"/>
          <p14:tracePt t="17947" x="228600" y="5572125"/>
          <p14:tracePt t="17955" x="236538" y="5581650"/>
          <p14:tracePt t="18019" x="246063" y="5581650"/>
          <p14:tracePt t="18044" x="265113" y="5581650"/>
          <p14:tracePt t="18084" x="273050" y="5581650"/>
          <p14:tracePt t="18100" x="292100" y="5599113"/>
          <p14:tracePt t="18116" x="309563" y="5599113"/>
          <p14:tracePt t="18141" x="319088" y="5599113"/>
          <p14:tracePt t="18156" x="336550" y="5608638"/>
          <p14:tracePt t="18261" x="355600" y="5608638"/>
          <p14:tracePt t="18270" x="373063" y="5618163"/>
          <p14:tracePt t="18278" x="409575" y="5635625"/>
          <p14:tracePt t="18287" x="455613" y="5654675"/>
          <p14:tracePt t="18296" x="519113" y="5662613"/>
          <p14:tracePt t="18299" x="574675" y="5681663"/>
          <p14:tracePt t="18309" x="647700" y="5681663"/>
          <p14:tracePt t="18316" x="728663" y="5681663"/>
          <p14:tracePt t="18326" x="784225" y="5681663"/>
          <p14:tracePt t="18332" x="857250" y="5681663"/>
          <p14:tracePt t="18342" x="911225" y="5681663"/>
          <p14:tracePt t="18348" x="966788" y="5681663"/>
          <p14:tracePt t="18355" x="1011238" y="5681663"/>
          <p14:tracePt t="18364" x="1066800" y="5681663"/>
          <p14:tracePt t="18372" x="1120775" y="5681663"/>
          <p14:tracePt t="18380" x="1157288" y="5681663"/>
          <p14:tracePt t="18388" x="1212850" y="5681663"/>
          <p14:tracePt t="18395" x="1230313" y="5681663"/>
          <p14:tracePt t="18404" x="1266825" y="5681663"/>
          <p14:tracePt t="18411" x="1293813" y="5699125"/>
          <p14:tracePt t="18420" x="1312863" y="5718175"/>
          <p14:tracePt t="18429" x="1322388" y="5727700"/>
          <p14:tracePt t="18436" x="1330325" y="5735638"/>
          <p14:tracePt t="18444" x="1349375" y="5754688"/>
          <p14:tracePt t="18452" x="1358900" y="5754688"/>
          <p14:tracePt t="18645" x="1349375" y="5764213"/>
          <p14:tracePt t="18653" x="1322388" y="5781675"/>
          <p14:tracePt t="18662" x="1303338" y="5800725"/>
          <p14:tracePt t="18672" x="1293813" y="5808663"/>
          <p14:tracePt t="18677" x="1276350" y="5808663"/>
          <p14:tracePt t="18684" x="1266825" y="5808663"/>
          <p14:tracePt t="18693" x="1239838" y="5818188"/>
          <p14:tracePt t="18701" x="1230313" y="5818188"/>
          <p14:tracePt t="18726" x="1222375" y="5818188"/>
          <p14:tracePt t="18748" x="1203325" y="5818188"/>
          <p14:tracePt t="18764" x="1193800" y="5818188"/>
          <p14:tracePt t="18788" x="1185863" y="5818188"/>
          <p14:tracePt t="18813" x="1166813" y="5800725"/>
          <p14:tracePt t="18828" x="1149350" y="5791200"/>
          <p14:tracePt t="18908" x="1139825" y="5791200"/>
          <p14:tracePt t="18934" x="1130300" y="5791200"/>
          <p14:tracePt t="19048" x="1112838" y="5791200"/>
          <p14:tracePt t="19055" x="1103313" y="5791200"/>
          <p14:tracePt t="19061" x="1093788" y="5791200"/>
          <p14:tracePt t="19068" x="1066800" y="5791200"/>
          <p14:tracePt t="19078" x="1047750" y="5791200"/>
          <p14:tracePt t="19084" x="1011238" y="5791200"/>
          <p14:tracePt t="19094" x="1003300" y="5791200"/>
          <p14:tracePt t="19100" x="974725" y="5791200"/>
          <p14:tracePt t="19110" x="966788" y="5791200"/>
          <p14:tracePt t="19116" x="957263" y="5791200"/>
          <p14:tracePt t="19164" x="939800" y="5791200"/>
          <p14:tracePt t="19261" x="920750" y="5781675"/>
          <p14:tracePt t="19269" x="920750" y="5745163"/>
          <p14:tracePt t="19277" x="903288" y="5708650"/>
          <p14:tracePt t="19284" x="884238" y="5645150"/>
          <p14:tracePt t="19293" x="866775" y="5572125"/>
          <p14:tracePt t="19299" x="857250" y="5508625"/>
          <p14:tracePt t="19309" x="811213" y="5389563"/>
          <p14:tracePt t="19316" x="784225" y="5280025"/>
          <p14:tracePt t="19329" x="728663" y="5143500"/>
          <p14:tracePt t="19331" x="665163" y="5016500"/>
          <p14:tracePt t="19341" x="611188" y="4860925"/>
          <p14:tracePt t="19348" x="565150" y="4732338"/>
          <p14:tracePt t="19356" x="519113" y="4595813"/>
          <p14:tracePt t="19364" x="492125" y="4486275"/>
          <p14:tracePt t="19372" x="446088" y="4368800"/>
          <p14:tracePt t="19379" x="419100" y="4276725"/>
          <p14:tracePt t="19387" x="409575" y="4195763"/>
          <p14:tracePt t="19395" x="409575" y="4103688"/>
          <p14:tracePt t="19404" x="382588" y="4021138"/>
          <p14:tracePt t="19412" x="382588" y="4013200"/>
          <p14:tracePt t="19420" x="382588" y="3967163"/>
          <p14:tracePt t="19427" x="382588" y="3930650"/>
          <p14:tracePt t="19436" x="382588" y="3911600"/>
          <p14:tracePt t="19444" x="382588" y="3875088"/>
          <p14:tracePt t="19452" x="382588" y="3867150"/>
          <p14:tracePt t="19460" x="382588" y="3821113"/>
          <p14:tracePt t="19467" x="382588" y="3784600"/>
          <p14:tracePt t="19478" x="382588" y="3767138"/>
          <p14:tracePt t="19485" x="382588" y="3711575"/>
          <p14:tracePt t="19495" x="382588" y="3665538"/>
          <p14:tracePt t="19501" x="382588" y="3611563"/>
          <p14:tracePt t="19510" x="382588" y="3538538"/>
          <p14:tracePt t="19516" x="382588" y="3465513"/>
          <p14:tracePt t="19526" x="382588" y="3375025"/>
          <p14:tracePt t="19532" x="382588" y="3292475"/>
          <p14:tracePt t="19542" x="382588" y="3236913"/>
          <p14:tracePt t="19548" x="382588" y="3182938"/>
          <p14:tracePt t="19556" x="392113" y="3127375"/>
          <p14:tracePt t="19564" x="419100" y="3063875"/>
          <p14:tracePt t="19572" x="446088" y="3000375"/>
          <p14:tracePt t="19579" x="474663" y="2917825"/>
          <p14:tracePt t="19588" x="511175" y="2854325"/>
          <p14:tracePt t="19596" x="538163" y="2781300"/>
          <p14:tracePt t="19604" x="555625" y="2735263"/>
          <p14:tracePt t="19612" x="584200" y="2671763"/>
          <p14:tracePt t="19620" x="620713" y="2608263"/>
          <p14:tracePt t="19628" x="647700" y="2581275"/>
          <p14:tracePt t="19636" x="692150" y="2517775"/>
          <p14:tracePt t="19645" x="738188" y="2481263"/>
          <p14:tracePt t="19652" x="765175" y="2452688"/>
          <p14:tracePt t="19661" x="793750" y="2444750"/>
          <p14:tracePt t="19669" x="847725" y="2416175"/>
          <p14:tracePt t="19676" x="874713" y="2398713"/>
          <p14:tracePt t="19685" x="920750" y="2389188"/>
          <p14:tracePt t="19693" x="984250" y="2343150"/>
          <p14:tracePt t="19701" x="1020763" y="2343150"/>
          <p14:tracePt t="19709" x="1066800" y="2335213"/>
          <p14:tracePt t="19716" x="1076325" y="2325688"/>
          <p14:tracePt t="19728" x="1103313" y="2325688"/>
          <p14:tracePt t="19732" x="1120775" y="2325688"/>
          <p14:tracePt t="19747" x="1149350" y="2316163"/>
          <p14:tracePt t="19757" x="1157288" y="2316163"/>
          <p14:tracePt t="19765" x="1176338" y="2306638"/>
          <p14:tracePt t="19773" x="1193800" y="2298700"/>
          <p14:tracePt t="19789" x="1212850" y="2289175"/>
          <p14:tracePt t="19805" x="1230313" y="2270125"/>
          <p14:tracePt t="19813" x="1239838" y="2270125"/>
          <p14:tracePt t="19821" x="1249363" y="2270125"/>
          <p14:tracePt t="19829" x="1258888" y="2262188"/>
          <p14:tracePt t="19861" x="1266825" y="2252663"/>
          <p14:tracePt t="19869" x="1276350" y="2252663"/>
          <p14:tracePt t="19885" x="1276350" y="2243138"/>
          <p14:tracePt t="20133" x="1285875" y="2243138"/>
          <p14:tracePt t="20144" x="1293813" y="2243138"/>
          <p14:tracePt t="20150" x="1322388" y="2243138"/>
          <p14:tracePt t="20158" x="1330325" y="2243138"/>
          <p14:tracePt t="20165" x="1349375" y="2233613"/>
          <p14:tracePt t="20172" x="1366838" y="2233613"/>
          <p14:tracePt t="20180" x="1403350" y="2233613"/>
          <p14:tracePt t="20188" x="1422400" y="2233613"/>
          <p14:tracePt t="20196" x="1468438" y="2233613"/>
          <p14:tracePt t="20203" x="1504950" y="2233613"/>
          <p14:tracePt t="20211" x="1558925" y="2233613"/>
          <p14:tracePt t="20219" x="1658938" y="2279650"/>
          <p14:tracePt t="20227" x="1741488" y="2306638"/>
          <p14:tracePt t="20236" x="1804988" y="2343150"/>
          <p14:tracePt t="20243" x="1895475" y="2371725"/>
          <p14:tracePt t="20251" x="1960563" y="2408238"/>
          <p14:tracePt t="20260" x="2024063" y="2435225"/>
          <p14:tracePt t="20267" x="2124075" y="2481263"/>
          <p14:tracePt t="20277" x="2197100" y="2498725"/>
          <p14:tracePt t="20284" x="2279650" y="2554288"/>
          <p14:tracePt t="20292" x="2462213" y="2608263"/>
          <p14:tracePt t="20299" x="2652713" y="2654300"/>
          <p14:tracePt t="20308" x="2917825" y="2744788"/>
          <p14:tracePt t="20315" x="3181350" y="2817813"/>
          <p14:tracePt t="20328" x="3455988" y="2909888"/>
          <p14:tracePt t="20331" x="3656013" y="2990850"/>
          <p14:tracePt t="20343" x="3856038" y="3082925"/>
          <p14:tracePt t="20347" x="3975100" y="3136900"/>
          <p14:tracePt t="20356" x="4038600" y="3163888"/>
          <p14:tracePt t="20363" x="4048125" y="3163888"/>
          <p14:tracePt t="20372" x="4057650" y="3173413"/>
          <p14:tracePt t="20477" x="4048125" y="3192463"/>
          <p14:tracePt t="20486" x="4029075" y="3200400"/>
          <p14:tracePt t="20501" x="4021138" y="3200400"/>
          <p14:tracePt t="20511" x="4011613" y="3200400"/>
          <p14:tracePt t="20564" x="3992563" y="3200400"/>
          <p14:tracePt t="20588" x="3984625" y="3209925"/>
          <p14:tracePt t="20596" x="3975100" y="3219450"/>
          <p14:tracePt t="20611" x="3965575" y="3219450"/>
          <p14:tracePt t="20619" x="3956050" y="3219450"/>
          <p14:tracePt t="20627" x="3948113" y="3219450"/>
          <p14:tracePt t="20668" x="3938588" y="3228975"/>
          <p14:tracePt t="20703" x="3929063" y="3236913"/>
          <p14:tracePt t="20725" x="3929063" y="3265488"/>
          <p14:tracePt t="20733" x="3929063" y="3273425"/>
          <p14:tracePt t="20742" x="3929063" y="3282950"/>
          <p14:tracePt t="20750" x="3975100" y="3302000"/>
          <p14:tracePt t="20760" x="4011613" y="3309938"/>
          <p14:tracePt t="20765" x="4075113" y="3319463"/>
          <p14:tracePt t="20772" x="4129088" y="3319463"/>
          <p14:tracePt t="20780" x="4238625" y="3338513"/>
          <p14:tracePt t="20788" x="4294188" y="3338513"/>
          <p14:tracePt t="20796" x="4376738" y="3338513"/>
          <p14:tracePt t="20804" x="4448175" y="3338513"/>
          <p14:tracePt t="20812" x="4557713" y="3338513"/>
          <p14:tracePt t="20820" x="4630738" y="3338513"/>
          <p14:tracePt t="20829" x="4703763" y="3338513"/>
          <p14:tracePt t="20836" x="4813300" y="3338513"/>
          <p14:tracePt t="20844" x="4905375" y="3338513"/>
          <p14:tracePt t="20852" x="5032375" y="3338513"/>
          <p14:tracePt t="20861" x="5178425" y="3338513"/>
          <p14:tracePt t="20869" x="5287963" y="3338513"/>
          <p14:tracePt t="20877" x="5397500" y="3338513"/>
          <p14:tracePt t="20883" x="5524500" y="3338513"/>
          <p14:tracePt t="20892" x="5634038" y="3338513"/>
          <p14:tracePt t="20900" x="5743575" y="3338513"/>
          <p14:tracePt t="20909" x="5870575" y="3338513"/>
          <p14:tracePt t="20916" x="5980113" y="3338513"/>
          <p14:tracePt t="20926" x="6072188" y="3338513"/>
          <p14:tracePt t="20932" x="6126163" y="3338513"/>
          <p14:tracePt t="20942" x="6162675" y="3346450"/>
          <p14:tracePt t="20948" x="6181725" y="3346450"/>
          <p14:tracePt t="20956" x="6189663" y="3346450"/>
          <p14:tracePt t="21027" x="6208713" y="3365500"/>
          <p14:tracePt t="21060" x="6218238" y="3365500"/>
          <p14:tracePt t="21068" x="6226175" y="3365500"/>
          <p14:tracePt t="21077" x="6245225" y="3365500"/>
          <p14:tracePt t="21084" x="6254750" y="3375025"/>
          <p14:tracePt t="21132" x="6262688" y="3375025"/>
          <p14:tracePt t="21148" x="6272213" y="3375025"/>
          <p14:tracePt t="21164" x="6291263" y="3375025"/>
          <p14:tracePt t="21172" x="6308725" y="3375025"/>
          <p14:tracePt t="21180" x="6354763" y="3375025"/>
          <p14:tracePt t="21188" x="6381750" y="3375025"/>
          <p14:tracePt t="21197" x="6399213" y="3375025"/>
          <p14:tracePt t="21203" x="6454775" y="3375025"/>
          <p14:tracePt t="21212" x="6508750" y="3375025"/>
          <p14:tracePt t="21219" x="6573838" y="3382963"/>
          <p14:tracePt t="21227" x="6681788" y="3429000"/>
          <p14:tracePt t="21236" x="6783388" y="3455988"/>
          <p14:tracePt t="21244" x="6910388" y="3502025"/>
          <p14:tracePt t="21252" x="7010400" y="3529013"/>
          <p14:tracePt t="21260" x="7092950" y="3565525"/>
          <p14:tracePt t="21267" x="7183438" y="3592513"/>
          <p14:tracePt t="21277" x="7265988" y="3611563"/>
          <p14:tracePt t="21283" x="7375525" y="3638550"/>
          <p14:tracePt t="21293" x="7466013" y="3638550"/>
          <p14:tracePt t="21302" x="7539038" y="3638550"/>
          <p14:tracePt t="21312" x="7585075" y="3638550"/>
          <p14:tracePt t="21317" x="7639050" y="3638550"/>
          <p14:tracePt t="21330" x="7667625" y="3638550"/>
          <p14:tracePt t="21333" x="7694613" y="3638550"/>
          <p14:tracePt t="21346" x="7721600" y="3638550"/>
          <p14:tracePt t="21348" x="7731125" y="3638550"/>
          <p14:tracePt t="21356" x="7740650" y="3638550"/>
          <p14:tracePt t="21364" x="7758113" y="3638550"/>
          <p14:tracePt t="21376" x="7767638" y="3629025"/>
          <p14:tracePt t="21396" x="7777163" y="3629025"/>
          <p14:tracePt t="21706" x="7785100" y="3629025"/>
          <p14:tracePt t="21711" x="7785100" y="3638550"/>
          <p14:tracePt t="21717" x="7785100" y="3648075"/>
          <p14:tracePt t="21725" x="7785100" y="3657600"/>
          <p14:tracePt t="21732" x="7785100" y="3675063"/>
          <p14:tracePt t="21742" x="7785100" y="3694113"/>
          <p14:tracePt t="21748" x="7785100" y="3711575"/>
          <p14:tracePt t="21756" x="7785100" y="3721100"/>
          <p14:tracePt t="21764" x="7785100" y="3738563"/>
          <p14:tracePt t="21772" x="7785100" y="3748088"/>
          <p14:tracePt t="21780" x="7785100" y="3757613"/>
          <p14:tracePt t="21933" x="7785100" y="3738563"/>
          <p14:tracePt t="21941" x="7785100" y="3730625"/>
          <p14:tracePt t="21956" x="7785100" y="3711575"/>
          <p14:tracePt t="21972" x="7785100" y="3694113"/>
          <p14:tracePt t="22046" x="7804150" y="3711575"/>
          <p14:tracePt t="22053" x="7813675" y="3721100"/>
          <p14:tracePt t="22062" x="7821613" y="3730625"/>
          <p14:tracePt t="22068" x="7821613" y="3738563"/>
          <p14:tracePt t="22077" x="7831138" y="3748088"/>
          <p14:tracePt t="22097" x="7850188" y="3757613"/>
          <p14:tracePt t="22101" x="7858125" y="3757613"/>
          <p14:tracePt t="22113" x="7858125" y="3767138"/>
          <p14:tracePt t="22174" x="7867650" y="3775075"/>
          <p14:tracePt t="22190" x="7867650" y="3794125"/>
          <p14:tracePt t="22198" x="7867650" y="3803650"/>
          <p14:tracePt t="22205" x="7858125" y="3811588"/>
          <p14:tracePt t="22212" x="7840663" y="3821113"/>
          <p14:tracePt t="22220" x="7831138" y="3840163"/>
          <p14:tracePt t="22228" x="7813675" y="3857625"/>
          <p14:tracePt t="22236" x="7794625" y="3867150"/>
          <p14:tracePt t="22244" x="7758113" y="3884613"/>
          <p14:tracePt t="22252" x="7731125" y="3903663"/>
          <p14:tracePt t="22261" x="7712075" y="3911600"/>
          <p14:tracePt t="22269" x="7694613" y="3921125"/>
          <p14:tracePt t="22278" x="7658100" y="3957638"/>
          <p14:tracePt t="22299" x="7639050" y="3967163"/>
          <p14:tracePt t="22301" x="7621588" y="3976688"/>
          <p14:tracePt t="22316" x="7602538" y="3994150"/>
          <p14:tracePt t="22356" x="7575550" y="3994150"/>
          <p14:tracePt t="22364" x="7558088" y="3994150"/>
          <p14:tracePt t="22372" x="7531100" y="3994150"/>
          <p14:tracePt t="22380" x="7502525" y="3994150"/>
          <p14:tracePt t="22389" x="7448550" y="3994150"/>
          <p14:tracePt t="22396" x="7402513" y="3994150"/>
          <p14:tracePt t="22404" x="7366000" y="3994150"/>
          <p14:tracePt t="22411" x="7312025" y="3994150"/>
          <p14:tracePt t="22419" x="7248525" y="3994150"/>
          <p14:tracePt t="22428" x="7212013" y="3994150"/>
          <p14:tracePt t="22436" x="7156450" y="3994150"/>
          <p14:tracePt t="22444" x="7129463" y="3994150"/>
          <p14:tracePt t="22451" x="7073900" y="3994150"/>
          <p14:tracePt t="22459" x="7037388" y="3984625"/>
          <p14:tracePt t="22468" x="7019925" y="3976688"/>
          <p14:tracePt t="22476" x="6973888" y="3948113"/>
          <p14:tracePt t="22493" x="6973888" y="3940175"/>
          <p14:tracePt t="22499" x="6964363" y="3940175"/>
          <p14:tracePt t="22512" x="6956425" y="3930650"/>
          <p14:tracePt t="22533" x="6946900" y="3921125"/>
          <p14:tracePt t="22549" x="6946900" y="3911600"/>
          <p14:tracePt t="22560" x="6946900" y="3903663"/>
          <p14:tracePt t="22565" x="6946900" y="3894138"/>
          <p14:tracePt t="22573" x="6946900" y="3875088"/>
          <p14:tracePt t="22589" x="6946900" y="3857625"/>
          <p14:tracePt t="22596" x="6946900" y="3830638"/>
          <p14:tracePt t="22604" x="6973888" y="3784600"/>
          <p14:tracePt t="22612" x="6992938" y="3748088"/>
          <p14:tracePt t="22620" x="7019925" y="3721100"/>
          <p14:tracePt t="22628" x="7092950" y="3648075"/>
          <p14:tracePt t="22635" x="7138988" y="3629025"/>
          <p14:tracePt t="22643" x="7248525" y="3575050"/>
          <p14:tracePt t="22652" x="7329488" y="3548063"/>
          <p14:tracePt t="22659" x="7412038" y="3502025"/>
          <p14:tracePt t="22667" x="7521575" y="3492500"/>
          <p14:tracePt t="22676" x="7602538" y="3475038"/>
          <p14:tracePt t="22684" x="7667625" y="3438525"/>
          <p14:tracePt t="22692" x="7758113" y="3429000"/>
          <p14:tracePt t="22699" x="7831138" y="3429000"/>
          <p14:tracePt t="22708" x="7913688" y="3411538"/>
          <p14:tracePt t="22716" x="7986713" y="3411538"/>
          <p14:tracePt t="22725" x="8096250" y="3411538"/>
          <p14:tracePt t="22732" x="8186738" y="3411538"/>
          <p14:tracePt t="22741" x="8296275" y="3411538"/>
          <p14:tracePt t="22748" x="8386763" y="3411538"/>
          <p14:tracePt t="22755" x="8478838" y="3411538"/>
          <p14:tracePt t="22764" x="8569325" y="3411538"/>
          <p14:tracePt t="22772" x="8615363" y="3411538"/>
          <p14:tracePt t="22780" x="8678863" y="3419475"/>
          <p14:tracePt t="22788" x="8742363" y="3455988"/>
          <p14:tracePt t="22796" x="8824913" y="3482975"/>
          <p14:tracePt t="22804" x="8870950" y="3519488"/>
          <p14:tracePt t="22812" x="8888413" y="3548063"/>
          <p14:tracePt t="22820" x="8888413" y="3565525"/>
          <p14:tracePt t="22828" x="8907463" y="3592513"/>
          <p14:tracePt t="22836" x="8907463" y="3611563"/>
          <p14:tracePt t="22844" x="8907463" y="3621088"/>
          <p14:tracePt t="22860" x="8907463" y="3638550"/>
          <p14:tracePt t="22884" x="8907463" y="3648075"/>
          <p14:tracePt t="22933" x="8897938" y="3648075"/>
          <p14:tracePt t="22948" x="8888413" y="3648075"/>
          <p14:tracePt t="22956" x="8878888" y="3657600"/>
          <p14:tracePt t="22964" x="8870950" y="3657600"/>
          <p14:tracePt t="22972" x="8851900" y="3657600"/>
          <p14:tracePt t="22988" x="8834438" y="3665538"/>
          <p14:tracePt t="23020" x="8815388" y="3684588"/>
          <p14:tracePt t="23036" x="8797925" y="3694113"/>
          <p14:tracePt t="23053" x="8788400" y="3702050"/>
          <p14:tracePt t="23061" x="8788400" y="3730625"/>
          <p14:tracePt t="23068" x="8788400" y="3738563"/>
          <p14:tracePt t="23078" x="8788400" y="3748088"/>
          <p14:tracePt t="23084" x="8778875" y="3775075"/>
          <p14:tracePt t="23097" x="8751888" y="3794125"/>
          <p14:tracePt t="23111" x="8751888" y="3803650"/>
          <p14:tracePt t="23117" x="8742363" y="3803650"/>
          <p14:tracePt t="23129" x="8715375" y="3821113"/>
          <p14:tracePt t="23133" x="8705850" y="3821113"/>
          <p14:tracePt t="23143" x="8669338" y="3830638"/>
          <p14:tracePt t="23148" x="8596313" y="3830638"/>
          <p14:tracePt t="23159" x="8515350" y="3840163"/>
          <p14:tracePt t="23165" x="8423275" y="3840163"/>
          <p14:tracePt t="23171" x="8313738" y="3840163"/>
          <p14:tracePt t="23179" x="8169275" y="3840163"/>
          <p14:tracePt t="23188" x="8023225" y="3840163"/>
          <p14:tracePt t="23196" x="7877175" y="3840163"/>
          <p14:tracePt t="23204" x="7731125" y="3840163"/>
          <p14:tracePt t="23212" x="7602538" y="3840163"/>
          <p14:tracePt t="23219" x="7494588" y="3821113"/>
          <p14:tracePt t="23228" x="7439025" y="3811588"/>
          <p14:tracePt t="23236" x="7392988" y="3784600"/>
          <p14:tracePt t="23244" x="7356475" y="3775075"/>
          <p14:tracePt t="23252" x="7348538" y="3767138"/>
          <p14:tracePt t="23375" x="7348538" y="3757613"/>
          <p14:tracePt t="23383" x="7348538" y="3738563"/>
          <p14:tracePt t="23397" x="7348538" y="3730625"/>
          <p14:tracePt t="23405" x="7348538" y="3721100"/>
          <p14:tracePt t="23581" x="7348538" y="3711575"/>
          <p14:tracePt t="23589" x="7356475" y="3711575"/>
          <p14:tracePt t="23597" x="7366000" y="3711575"/>
          <p14:tracePt t="23605" x="7392988" y="3702050"/>
          <p14:tracePt t="23613" x="7421563" y="3684588"/>
          <p14:tracePt t="23620" x="7466013" y="3675063"/>
          <p14:tracePt t="23628" x="7521575" y="3665538"/>
          <p14:tracePt t="23636" x="7585075" y="3648075"/>
          <p14:tracePt t="23644" x="7685088" y="3611563"/>
          <p14:tracePt t="23652" x="7721600" y="3602038"/>
          <p14:tracePt t="23661" x="7821613" y="3584575"/>
          <p14:tracePt t="23668" x="7877175" y="3556000"/>
          <p14:tracePt t="23676" x="7958138" y="3529013"/>
          <p14:tracePt t="23684" x="7994650" y="3529013"/>
          <p14:tracePt t="23693" x="8086725" y="3492500"/>
          <p14:tracePt t="23700" x="8113713" y="3492500"/>
          <p14:tracePt t="23708" x="8186738" y="3482975"/>
          <p14:tracePt t="23716" x="8259763" y="3482975"/>
          <p14:tracePt t="23724" x="8313738" y="3482975"/>
          <p14:tracePt t="23731" x="8378825" y="3482975"/>
          <p14:tracePt t="23741" x="8432800" y="3482975"/>
          <p14:tracePt t="23748" x="8469313" y="3482975"/>
          <p14:tracePt t="23756" x="8515350" y="3482975"/>
          <p14:tracePt t="23765" x="8542338" y="3482975"/>
          <p14:tracePt t="23773" x="8578850" y="3482975"/>
          <p14:tracePt t="23781" x="8624888" y="3482975"/>
          <p14:tracePt t="23790" x="8661400" y="3482975"/>
          <p14:tracePt t="23796" x="8715375" y="3482975"/>
          <p14:tracePt t="23804" x="8751888" y="3482975"/>
          <p14:tracePt t="23812" x="8807450" y="3482975"/>
          <p14:tracePt t="23820" x="8842375" y="3492500"/>
          <p14:tracePt t="23829" x="8924925" y="3519488"/>
          <p14:tracePt t="23836" x="9024938" y="3565525"/>
          <p14:tracePt t="23844" x="9097963" y="357505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46088" y="161925"/>
            <a:ext cx="8805862"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kumimoji="1" sz="4400">
                <a:solidFill>
                  <a:schemeClr val="tx2"/>
                </a:solidFill>
                <a:latin typeface="Arial" panose="020B0604020202020204" pitchFamily="34" charset="0"/>
                <a:ea typeface="ＭＳ Ｐゴシック" panose="020B0600070205080204" pitchFamily="50" charset="-128"/>
              </a:defRPr>
            </a:lvl1pPr>
            <a:lvl2pPr algn="ctr">
              <a:defRPr kumimoji="1" sz="4400">
                <a:solidFill>
                  <a:schemeClr val="tx2"/>
                </a:solidFill>
                <a:latin typeface="Arial" panose="020B0604020202020204" pitchFamily="34" charset="0"/>
                <a:ea typeface="ＭＳ Ｐゴシック" panose="020B0600070205080204" pitchFamily="50" charset="-128"/>
              </a:defRPr>
            </a:lvl2pPr>
            <a:lvl3pPr algn="ctr">
              <a:defRPr kumimoji="1" sz="4400">
                <a:solidFill>
                  <a:schemeClr val="tx2"/>
                </a:solidFill>
                <a:latin typeface="Arial" panose="020B0604020202020204" pitchFamily="34" charset="0"/>
                <a:ea typeface="ＭＳ Ｐゴシック" panose="020B0600070205080204" pitchFamily="50" charset="-128"/>
              </a:defRPr>
            </a:lvl3pPr>
            <a:lvl4pPr algn="ctr">
              <a:defRPr kumimoji="1" sz="4400">
                <a:solidFill>
                  <a:schemeClr val="tx2"/>
                </a:solidFill>
                <a:latin typeface="Arial" panose="020B0604020202020204" pitchFamily="34" charset="0"/>
                <a:ea typeface="ＭＳ Ｐゴシック" panose="020B0600070205080204" pitchFamily="50" charset="-128"/>
              </a:defRPr>
            </a:lvl4pPr>
            <a:lvl5pPr algn="ctr">
              <a:defRPr kumimoji="1" sz="4400">
                <a:solidFill>
                  <a:schemeClr val="tx2"/>
                </a:solidFill>
                <a:latin typeface="Arial" panose="020B0604020202020204" pitchFamily="34" charset="0"/>
                <a:ea typeface="ＭＳ Ｐゴシック" panose="020B0600070205080204" pitchFamily="50" charset="-128"/>
              </a:defRPr>
            </a:lvl5pPr>
            <a:lvl6pPr marL="457200" algn="ctr"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r>
              <a:rPr lang="en-US" altLang="ja-JP" sz="2700" b="1" dirty="0"/>
              <a:t>Technology</a:t>
            </a:r>
            <a:r>
              <a:rPr lang="ja-JP" altLang="en-US" sz="2700" b="1" dirty="0"/>
              <a:t> </a:t>
            </a:r>
            <a:r>
              <a:rPr lang="en-US" altLang="ja-JP" sz="2700" b="1" dirty="0"/>
              <a:t>vs.</a:t>
            </a:r>
            <a:r>
              <a:rPr lang="ja-JP" altLang="en-US" sz="2700" b="1" dirty="0"/>
              <a:t> </a:t>
            </a:r>
            <a:r>
              <a:rPr lang="en-US" altLang="ja-JP" sz="2700" b="1" dirty="0"/>
              <a:t>Products</a:t>
            </a:r>
            <a:r>
              <a:rPr lang="ja-JP" altLang="en-US" sz="2700" b="1" dirty="0"/>
              <a:t> </a:t>
            </a:r>
            <a:r>
              <a:rPr lang="en-US" altLang="ja-JP" sz="2700" b="1" dirty="0"/>
              <a:t>(Cont.)</a:t>
            </a:r>
            <a:endParaRPr lang="ja-JP" altLang="en-US" sz="2700" b="1" dirty="0"/>
          </a:p>
        </p:txBody>
      </p:sp>
      <p:sp>
        <p:nvSpPr>
          <p:cNvPr id="3" name="Line 7"/>
          <p:cNvSpPr>
            <a:spLocks noChangeShapeType="1"/>
          </p:cNvSpPr>
          <p:nvPr/>
        </p:nvSpPr>
        <p:spPr bwMode="auto">
          <a:xfrm flipV="1">
            <a:off x="66674" y="1154114"/>
            <a:ext cx="8969821" cy="174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 name="Line 8"/>
          <p:cNvSpPr>
            <a:spLocks noChangeShapeType="1"/>
          </p:cNvSpPr>
          <p:nvPr/>
        </p:nvSpPr>
        <p:spPr bwMode="auto">
          <a:xfrm flipH="1">
            <a:off x="984250" y="102711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 name="Rectangle 3"/>
          <p:cNvSpPr>
            <a:spLocks noChangeArrowheads="1"/>
          </p:cNvSpPr>
          <p:nvPr/>
        </p:nvSpPr>
        <p:spPr bwMode="auto">
          <a:xfrm>
            <a:off x="66675" y="5457257"/>
            <a:ext cx="1676401" cy="1248343"/>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 name="Rectangle 4"/>
          <p:cNvSpPr>
            <a:spLocks noChangeArrowheads="1"/>
          </p:cNvSpPr>
          <p:nvPr/>
        </p:nvSpPr>
        <p:spPr bwMode="auto">
          <a:xfrm>
            <a:off x="66675" y="4581526"/>
            <a:ext cx="1676401" cy="867794"/>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 name="Rectangle 5"/>
          <p:cNvSpPr>
            <a:spLocks noChangeArrowheads="1"/>
          </p:cNvSpPr>
          <p:nvPr/>
        </p:nvSpPr>
        <p:spPr bwMode="auto">
          <a:xfrm>
            <a:off x="66675" y="2322513"/>
            <a:ext cx="6161509" cy="826069"/>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 name="Rectangle 6"/>
          <p:cNvSpPr>
            <a:spLocks noChangeArrowheads="1"/>
          </p:cNvSpPr>
          <p:nvPr/>
        </p:nvSpPr>
        <p:spPr bwMode="auto">
          <a:xfrm>
            <a:off x="95771" y="1254126"/>
            <a:ext cx="6132413" cy="10350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 name="Rectangle 37"/>
          <p:cNvSpPr>
            <a:spLocks noChangeArrowheads="1"/>
          </p:cNvSpPr>
          <p:nvPr/>
        </p:nvSpPr>
        <p:spPr bwMode="auto">
          <a:xfrm>
            <a:off x="29097" y="3938589"/>
            <a:ext cx="6199088" cy="702242"/>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 name="Rectangle 38"/>
          <p:cNvSpPr>
            <a:spLocks noChangeArrowheads="1"/>
          </p:cNvSpPr>
          <p:nvPr/>
        </p:nvSpPr>
        <p:spPr bwMode="auto">
          <a:xfrm>
            <a:off x="66674" y="3203575"/>
            <a:ext cx="6161510" cy="735013"/>
          </a:xfrm>
          <a:prstGeom prst="rect">
            <a:avLst/>
          </a:prstGeom>
          <a:solidFill>
            <a:srgbClr val="66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 name="Text Box 11"/>
          <p:cNvSpPr txBox="1">
            <a:spLocks noChangeArrowheads="1"/>
          </p:cNvSpPr>
          <p:nvPr/>
        </p:nvSpPr>
        <p:spPr bwMode="auto">
          <a:xfrm>
            <a:off x="787406" y="601943"/>
            <a:ext cx="78739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err="1"/>
              <a:t>28nm</a:t>
            </a:r>
            <a:endParaRPr lang="en-US" altLang="ja-JP" b="1" dirty="0"/>
          </a:p>
        </p:txBody>
      </p:sp>
      <p:sp>
        <p:nvSpPr>
          <p:cNvPr id="13" name="Text Box 34"/>
          <p:cNvSpPr txBox="1">
            <a:spLocks noChangeArrowheads="1"/>
          </p:cNvSpPr>
          <p:nvPr/>
        </p:nvSpPr>
        <p:spPr bwMode="auto">
          <a:xfrm>
            <a:off x="169863" y="1268413"/>
            <a:ext cx="13779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err="1"/>
              <a:t>Virtex</a:t>
            </a:r>
            <a:r>
              <a:rPr lang="en-US" altLang="ja-JP" b="1" dirty="0"/>
              <a:t>-7</a:t>
            </a:r>
          </a:p>
          <a:p>
            <a:endParaRPr lang="en-US" altLang="ja-JP" b="1" dirty="0"/>
          </a:p>
          <a:p>
            <a:r>
              <a:rPr lang="en-US" altLang="ja-JP" b="1" dirty="0" err="1"/>
              <a:t>2000000LC</a:t>
            </a:r>
            <a:endParaRPr lang="en-US" altLang="ja-JP" b="1" dirty="0"/>
          </a:p>
        </p:txBody>
      </p:sp>
      <p:sp>
        <p:nvSpPr>
          <p:cNvPr id="14" name="Text Box 35"/>
          <p:cNvSpPr txBox="1">
            <a:spLocks noChangeArrowheads="1"/>
          </p:cNvSpPr>
          <p:nvPr/>
        </p:nvSpPr>
        <p:spPr bwMode="auto">
          <a:xfrm>
            <a:off x="174626" y="2297113"/>
            <a:ext cx="15684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Stratix-V</a:t>
            </a:r>
          </a:p>
          <a:p>
            <a:r>
              <a:rPr lang="en-US" altLang="ja-JP" b="1"/>
              <a:t>/E/GX/GS/GT</a:t>
            </a:r>
          </a:p>
          <a:p>
            <a:r>
              <a:rPr lang="en-US" altLang="ja-JP" b="1"/>
              <a:t> 359200ALM</a:t>
            </a:r>
          </a:p>
        </p:txBody>
      </p:sp>
      <p:sp>
        <p:nvSpPr>
          <p:cNvPr id="15" name="Text Box 36"/>
          <p:cNvSpPr txBox="1">
            <a:spLocks noChangeArrowheads="1"/>
          </p:cNvSpPr>
          <p:nvPr/>
        </p:nvSpPr>
        <p:spPr bwMode="auto">
          <a:xfrm>
            <a:off x="-36512" y="5681663"/>
            <a:ext cx="15684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Cyclone V</a:t>
            </a:r>
          </a:p>
          <a:p>
            <a:r>
              <a:rPr lang="en-US" altLang="ja-JP" b="1"/>
              <a:t>/E/GX/GS/GT</a:t>
            </a:r>
          </a:p>
          <a:p>
            <a:r>
              <a:rPr lang="en-US" altLang="ja-JP" b="1"/>
              <a:t> 301000LE</a:t>
            </a:r>
          </a:p>
        </p:txBody>
      </p:sp>
      <p:sp>
        <p:nvSpPr>
          <p:cNvPr id="16" name="Text Box 41"/>
          <p:cNvSpPr txBox="1">
            <a:spLocks noChangeArrowheads="1"/>
          </p:cNvSpPr>
          <p:nvPr/>
        </p:nvSpPr>
        <p:spPr bwMode="auto">
          <a:xfrm>
            <a:off x="266701" y="3932238"/>
            <a:ext cx="1238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err="1"/>
              <a:t>Arria</a:t>
            </a:r>
            <a:r>
              <a:rPr lang="en-US" altLang="ja-JP" b="1" dirty="0"/>
              <a:t>-IV</a:t>
            </a:r>
          </a:p>
          <a:p>
            <a:r>
              <a:rPr lang="en-US" altLang="ja-JP" b="1" dirty="0" err="1"/>
              <a:t>174000LE</a:t>
            </a:r>
            <a:endParaRPr lang="en-US" altLang="ja-JP" b="1" dirty="0"/>
          </a:p>
        </p:txBody>
      </p:sp>
      <p:sp>
        <p:nvSpPr>
          <p:cNvPr id="17" name="Text Box 42"/>
          <p:cNvSpPr txBox="1">
            <a:spLocks noChangeArrowheads="1"/>
          </p:cNvSpPr>
          <p:nvPr/>
        </p:nvSpPr>
        <p:spPr bwMode="auto">
          <a:xfrm>
            <a:off x="266701" y="3268092"/>
            <a:ext cx="1250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err="1"/>
              <a:t>Kintex</a:t>
            </a:r>
            <a:r>
              <a:rPr lang="en-US" altLang="ja-JP" b="1" dirty="0"/>
              <a:t>-7</a:t>
            </a:r>
          </a:p>
          <a:p>
            <a:r>
              <a:rPr lang="en-US" altLang="ja-JP" b="1" dirty="0" err="1"/>
              <a:t>480000LC</a:t>
            </a:r>
            <a:endParaRPr lang="en-US" altLang="ja-JP" b="1" dirty="0"/>
          </a:p>
        </p:txBody>
      </p:sp>
      <p:sp>
        <p:nvSpPr>
          <p:cNvPr id="18" name="Text Box 43"/>
          <p:cNvSpPr txBox="1">
            <a:spLocks noChangeArrowheads="1"/>
          </p:cNvSpPr>
          <p:nvPr/>
        </p:nvSpPr>
        <p:spPr bwMode="auto">
          <a:xfrm>
            <a:off x="323851" y="4724400"/>
            <a:ext cx="1250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Artix-7</a:t>
            </a:r>
          </a:p>
          <a:p>
            <a:r>
              <a:rPr lang="en-US" altLang="ja-JP" b="1"/>
              <a:t>360000LC</a:t>
            </a:r>
          </a:p>
        </p:txBody>
      </p:sp>
      <p:sp>
        <p:nvSpPr>
          <p:cNvPr id="19" name="Text Box 11"/>
          <p:cNvSpPr txBox="1">
            <a:spLocks noChangeArrowheads="1"/>
          </p:cNvSpPr>
          <p:nvPr/>
        </p:nvSpPr>
        <p:spPr bwMode="auto">
          <a:xfrm>
            <a:off x="2123728" y="627063"/>
            <a:ext cx="8178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err="1"/>
              <a:t>20nm</a:t>
            </a:r>
            <a:endParaRPr lang="en-US" altLang="ja-JP" b="1" dirty="0"/>
          </a:p>
        </p:txBody>
      </p:sp>
      <p:sp>
        <p:nvSpPr>
          <p:cNvPr id="20" name="Text Box 11"/>
          <p:cNvSpPr txBox="1">
            <a:spLocks noChangeArrowheads="1"/>
          </p:cNvSpPr>
          <p:nvPr/>
        </p:nvSpPr>
        <p:spPr bwMode="auto">
          <a:xfrm>
            <a:off x="3545781" y="639763"/>
            <a:ext cx="78739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err="1"/>
              <a:t>16nm</a:t>
            </a:r>
            <a:endParaRPr lang="en-US" altLang="ja-JP" b="1" dirty="0"/>
          </a:p>
        </p:txBody>
      </p:sp>
      <p:sp>
        <p:nvSpPr>
          <p:cNvPr id="21" name="Line 8"/>
          <p:cNvSpPr>
            <a:spLocks noChangeShapeType="1"/>
          </p:cNvSpPr>
          <p:nvPr/>
        </p:nvSpPr>
        <p:spPr bwMode="auto">
          <a:xfrm flipH="1">
            <a:off x="2411760" y="1052736"/>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 name="Line 8"/>
          <p:cNvSpPr>
            <a:spLocks noChangeShapeType="1"/>
          </p:cNvSpPr>
          <p:nvPr/>
        </p:nvSpPr>
        <p:spPr bwMode="auto">
          <a:xfrm flipH="1">
            <a:off x="3923928" y="1052736"/>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 name="Text Box 34"/>
          <p:cNvSpPr txBox="1">
            <a:spLocks noChangeArrowheads="1"/>
          </p:cNvSpPr>
          <p:nvPr/>
        </p:nvSpPr>
        <p:spPr bwMode="auto">
          <a:xfrm>
            <a:off x="1743076" y="1255812"/>
            <a:ext cx="200151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err="1"/>
              <a:t>Virtex-Ultrascale</a:t>
            </a:r>
            <a:endParaRPr lang="en-US" altLang="ja-JP" b="1" dirty="0"/>
          </a:p>
          <a:p>
            <a:endParaRPr lang="en-US" altLang="ja-JP" b="1" dirty="0"/>
          </a:p>
          <a:p>
            <a:r>
              <a:rPr lang="en-US" altLang="ja-JP" b="1" dirty="0" err="1"/>
              <a:t>5541000LC</a:t>
            </a:r>
            <a:endParaRPr lang="en-US" altLang="ja-JP" b="1" dirty="0"/>
          </a:p>
        </p:txBody>
      </p:sp>
      <p:sp>
        <p:nvSpPr>
          <p:cNvPr id="24" name="Text Box 34"/>
          <p:cNvSpPr txBox="1">
            <a:spLocks noChangeArrowheads="1"/>
          </p:cNvSpPr>
          <p:nvPr/>
        </p:nvSpPr>
        <p:spPr bwMode="auto">
          <a:xfrm>
            <a:off x="3590972" y="1268413"/>
            <a:ext cx="223394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err="1"/>
              <a:t>Virtex-Ultrascale</a:t>
            </a:r>
            <a:r>
              <a:rPr lang="ja-JP" altLang="en-US" b="1" dirty="0"/>
              <a:t>＋</a:t>
            </a:r>
            <a:endParaRPr lang="en-US" altLang="ja-JP" b="1" dirty="0"/>
          </a:p>
          <a:p>
            <a:endParaRPr lang="en-US" altLang="ja-JP" b="1" dirty="0"/>
          </a:p>
          <a:p>
            <a:r>
              <a:rPr lang="en-US" altLang="ja-JP" b="1" dirty="0" err="1"/>
              <a:t>3780000LC</a:t>
            </a:r>
            <a:endParaRPr lang="en-US" altLang="ja-JP" b="1" dirty="0"/>
          </a:p>
        </p:txBody>
      </p:sp>
      <p:sp>
        <p:nvSpPr>
          <p:cNvPr id="25" name="Text Box 42"/>
          <p:cNvSpPr txBox="1">
            <a:spLocks noChangeArrowheads="1"/>
          </p:cNvSpPr>
          <p:nvPr/>
        </p:nvSpPr>
        <p:spPr bwMode="auto">
          <a:xfrm>
            <a:off x="1743076" y="3256538"/>
            <a:ext cx="20697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err="1"/>
              <a:t>Kintex-Ultrascale</a:t>
            </a:r>
            <a:endParaRPr lang="en-US" altLang="ja-JP" b="1" dirty="0"/>
          </a:p>
          <a:p>
            <a:r>
              <a:rPr lang="en-US" altLang="ja-JP" b="1" dirty="0" err="1"/>
              <a:t>1451000LC</a:t>
            </a:r>
            <a:endParaRPr lang="en-US" altLang="ja-JP" b="1" dirty="0"/>
          </a:p>
        </p:txBody>
      </p:sp>
      <p:sp>
        <p:nvSpPr>
          <p:cNvPr id="26" name="Text Box 42"/>
          <p:cNvSpPr txBox="1">
            <a:spLocks noChangeArrowheads="1"/>
          </p:cNvSpPr>
          <p:nvPr/>
        </p:nvSpPr>
        <p:spPr bwMode="auto">
          <a:xfrm>
            <a:off x="3673045" y="3257332"/>
            <a:ext cx="230223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err="1"/>
              <a:t>Kintex-Ultrascale</a:t>
            </a:r>
            <a:r>
              <a:rPr lang="ja-JP" altLang="en-US" b="1" dirty="0"/>
              <a:t>＋</a:t>
            </a:r>
            <a:endParaRPr lang="en-US" altLang="ja-JP" b="1" dirty="0"/>
          </a:p>
          <a:p>
            <a:r>
              <a:rPr lang="en-US" altLang="ja-JP" b="1" dirty="0" err="1"/>
              <a:t>1143000LC</a:t>
            </a:r>
            <a:endParaRPr lang="en-US" altLang="ja-JP" b="1" dirty="0"/>
          </a:p>
        </p:txBody>
      </p:sp>
      <p:sp>
        <p:nvSpPr>
          <p:cNvPr id="27" name="Text Box 41"/>
          <p:cNvSpPr txBox="1">
            <a:spLocks noChangeArrowheads="1"/>
          </p:cNvSpPr>
          <p:nvPr/>
        </p:nvSpPr>
        <p:spPr bwMode="auto">
          <a:xfrm>
            <a:off x="1996559" y="3955832"/>
            <a:ext cx="140455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err="1"/>
              <a:t>Arria</a:t>
            </a:r>
            <a:r>
              <a:rPr lang="en-US" altLang="ja-JP" b="1" dirty="0"/>
              <a:t>-10</a:t>
            </a:r>
          </a:p>
          <a:p>
            <a:r>
              <a:rPr lang="en-US" altLang="ja-JP" b="1" dirty="0"/>
              <a:t>ARM</a:t>
            </a:r>
            <a:r>
              <a:rPr lang="ja-JP" altLang="en-US" b="1" dirty="0"/>
              <a:t>＋</a:t>
            </a:r>
            <a:r>
              <a:rPr lang="en-US" altLang="ja-JP" b="1" dirty="0" err="1"/>
              <a:t>FPU</a:t>
            </a:r>
            <a:endParaRPr lang="en-US" altLang="ja-JP" b="1" dirty="0"/>
          </a:p>
        </p:txBody>
      </p:sp>
      <p:sp>
        <p:nvSpPr>
          <p:cNvPr id="28" name="Text Box 41"/>
          <p:cNvSpPr txBox="1">
            <a:spLocks noChangeArrowheads="1"/>
          </p:cNvSpPr>
          <p:nvPr/>
        </p:nvSpPr>
        <p:spPr bwMode="auto">
          <a:xfrm>
            <a:off x="4211960" y="2391343"/>
            <a:ext cx="140455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err="1"/>
              <a:t>Stratix</a:t>
            </a:r>
            <a:r>
              <a:rPr lang="en-US" altLang="ja-JP" b="1" dirty="0"/>
              <a:t>-10</a:t>
            </a:r>
          </a:p>
          <a:p>
            <a:r>
              <a:rPr lang="en-US" altLang="ja-JP" b="1" dirty="0"/>
              <a:t>ARM</a:t>
            </a:r>
            <a:r>
              <a:rPr lang="ja-JP" altLang="en-US" b="1" dirty="0"/>
              <a:t>＋</a:t>
            </a:r>
            <a:r>
              <a:rPr lang="en-US" altLang="ja-JP" b="1" dirty="0" err="1"/>
              <a:t>FPU</a:t>
            </a:r>
            <a:endParaRPr lang="en-US" altLang="ja-JP" b="1" dirty="0"/>
          </a:p>
        </p:txBody>
      </p:sp>
      <p:sp>
        <p:nvSpPr>
          <p:cNvPr id="29" name="Text Box 11"/>
          <p:cNvSpPr txBox="1">
            <a:spLocks noChangeArrowheads="1"/>
          </p:cNvSpPr>
          <p:nvPr/>
        </p:nvSpPr>
        <p:spPr bwMode="auto">
          <a:xfrm>
            <a:off x="4526833" y="665713"/>
            <a:ext cx="8178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err="1"/>
              <a:t>10nm</a:t>
            </a:r>
            <a:endParaRPr lang="en-US" altLang="ja-JP" b="1" dirty="0"/>
          </a:p>
        </p:txBody>
      </p:sp>
      <p:sp>
        <p:nvSpPr>
          <p:cNvPr id="30" name="Line 8"/>
          <p:cNvSpPr>
            <a:spLocks noChangeShapeType="1"/>
          </p:cNvSpPr>
          <p:nvPr/>
        </p:nvSpPr>
        <p:spPr bwMode="auto">
          <a:xfrm flipH="1">
            <a:off x="4860032" y="1052736"/>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10" name="オーディオ 9">
            <a:hlinkClick r:id="" action="ppaction://media"/>
            <a:extLst>
              <a:ext uri="{FF2B5EF4-FFF2-40B4-BE49-F238E27FC236}">
                <a16:creationId xmlns:a16="http://schemas.microsoft.com/office/drawing/2014/main" id="{716729E6-D2E8-49C5-B7A1-634C1BA3FF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677355712"/>
      </p:ext>
    </p:extLst>
  </p:cSld>
  <p:clrMapOvr>
    <a:masterClrMapping/>
  </p:clrMapOvr>
  <mc:AlternateContent xmlns:mc="http://schemas.openxmlformats.org/markup-compatibility/2006">
    <mc:Choice xmlns:p14="http://schemas.microsoft.com/office/powerpoint/2010/main" Requires="p14">
      <p:transition spd="slow" p14:dur="2000" advTm="79188"/>
    </mc:Choice>
    <mc:Fallback>
      <p:transition spd="slow" advTm="79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359" x="8588375" y="3940175"/>
          <p14:tracePt t="363" x="8140700" y="3940175"/>
          <p14:tracePt t="370" x="7667625" y="3940175"/>
          <p14:tracePt t="378" x="7219950" y="3940175"/>
          <p14:tracePt t="387" x="6773863" y="3940175"/>
          <p14:tracePt t="395" x="6326188" y="3940175"/>
          <p14:tracePt t="403" x="5972175" y="3903663"/>
          <p14:tracePt t="411" x="5688013" y="3867150"/>
          <p14:tracePt t="418" x="5441950" y="3811588"/>
          <p14:tracePt t="427" x="5232400" y="3775075"/>
          <p14:tracePt t="435" x="5059363" y="3721100"/>
          <p14:tracePt t="443" x="4932363" y="3675063"/>
          <p14:tracePt t="451" x="4832350" y="3657600"/>
          <p14:tracePt t="461" x="4759325" y="3638550"/>
          <p14:tracePt t="466" x="4659313" y="3592513"/>
          <p14:tracePt t="474" x="4594225" y="3584575"/>
          <p14:tracePt t="483" x="4567238" y="3575050"/>
          <p14:tracePt t="494" x="4540250" y="3548063"/>
          <p14:tracePt t="499" x="4503738" y="3538538"/>
          <p14:tracePt t="523" x="4484688" y="3538538"/>
          <p14:tracePt t="547" x="4476750" y="3538538"/>
          <p14:tracePt t="563" x="4467225" y="3538538"/>
          <p14:tracePt t="579" x="4457700" y="3538538"/>
          <p14:tracePt t="587" x="4440238" y="3538538"/>
          <p14:tracePt t="644" x="4440238" y="3529013"/>
          <p14:tracePt t="652" x="4440238" y="3519488"/>
          <p14:tracePt t="660" x="4430713" y="3511550"/>
          <p14:tracePt t="669" x="4421188" y="3492500"/>
          <p14:tracePt t="677" x="4413250" y="3475038"/>
          <p14:tracePt t="685" x="4384675" y="3438525"/>
          <p14:tracePt t="691" x="4376738" y="3419475"/>
          <p14:tracePt t="699" x="4367213" y="3402013"/>
          <p14:tracePt t="708" x="4357688" y="3375025"/>
          <p14:tracePt t="714" x="4330700" y="3346450"/>
          <p14:tracePt t="723" x="4321175" y="3319463"/>
          <p14:tracePt t="731" x="4311650" y="3292475"/>
          <p14:tracePt t="739" x="4284663" y="3246438"/>
          <p14:tracePt t="746" x="4275138" y="3219450"/>
          <p14:tracePt t="755" x="4267200" y="3192463"/>
          <p14:tracePt t="762" x="4230688" y="3127375"/>
          <p14:tracePt t="771" x="4211638" y="3100388"/>
          <p14:tracePt t="779" x="4194175" y="3073400"/>
          <p14:tracePt t="787" x="4175125" y="3036888"/>
          <p14:tracePt t="795" x="4148138" y="2990850"/>
          <p14:tracePt t="803" x="4121150" y="2963863"/>
          <p14:tracePt t="811" x="4094163" y="2917825"/>
          <p14:tracePt t="819" x="4057650" y="2873375"/>
          <p14:tracePt t="827" x="4038600" y="2854325"/>
          <p14:tracePt t="835" x="4002088" y="2790825"/>
          <p14:tracePt t="843" x="3984625" y="2763838"/>
          <p14:tracePt t="850" x="3948113" y="2717800"/>
          <p14:tracePt t="859" x="3902075" y="2671763"/>
          <p14:tracePt t="867" x="3883025" y="2644775"/>
          <p14:tracePt t="876" x="3846513" y="2625725"/>
          <p14:tracePt t="882" x="3819525" y="2581275"/>
          <p14:tracePt t="891" x="3783013" y="2562225"/>
          <p14:tracePt t="898" x="3765550" y="2544763"/>
          <p14:tracePt t="908" x="3719513" y="2498725"/>
          <p14:tracePt t="925" x="3656013" y="2444750"/>
          <p14:tracePt t="931" x="3629025" y="2425700"/>
          <p14:tracePt t="939" x="3582988" y="2398713"/>
          <p14:tracePt t="947" x="3563938" y="2379663"/>
          <p14:tracePt t="955" x="3500438" y="2362200"/>
          <p14:tracePt t="962" x="3455988" y="2325688"/>
          <p14:tracePt t="971" x="3382963" y="2298700"/>
          <p14:tracePt t="979" x="3336925" y="2289175"/>
          <p14:tracePt t="987" x="3290888" y="2262188"/>
          <p14:tracePt t="995" x="3227388" y="2233613"/>
          <p14:tracePt t="1003" x="3171825" y="2233613"/>
          <p14:tracePt t="1011" x="3090863" y="2216150"/>
          <p14:tracePt t="1019" x="2998788" y="2216150"/>
          <p14:tracePt t="1027" x="2889250" y="2216150"/>
          <p14:tracePt t="1035" x="2744788" y="2216150"/>
          <p14:tracePt t="1043" x="2570163" y="2216150"/>
          <p14:tracePt t="1051" x="2389188" y="2216150"/>
          <p14:tracePt t="1059" x="2187575" y="2216150"/>
          <p14:tracePt t="1067" x="1987550" y="2233613"/>
          <p14:tracePt t="1076" x="1768475" y="2298700"/>
          <p14:tracePt t="1082" x="1622425" y="2325688"/>
          <p14:tracePt t="1091" x="1458913" y="2362200"/>
          <p14:tracePt t="1099" x="1312863" y="2371725"/>
          <p14:tracePt t="1107" x="1185863" y="2389188"/>
          <p14:tracePt t="1115" x="1103313" y="2389188"/>
          <p14:tracePt t="1124" x="1047750" y="2389188"/>
          <p14:tracePt t="1131" x="1011238" y="2389188"/>
          <p14:tracePt t="1139" x="993775" y="2389188"/>
          <p14:tracePt t="1147" x="974725" y="2389188"/>
          <p14:tracePt t="1155" x="957263" y="2371725"/>
          <p14:tracePt t="1164" x="930275" y="2352675"/>
          <p14:tracePt t="1171" x="930275" y="2343150"/>
          <p14:tracePt t="1179" x="930275" y="2335213"/>
          <p14:tracePt t="1187" x="930275" y="2316163"/>
          <p14:tracePt t="1195" x="930275" y="2298700"/>
          <p14:tracePt t="1203" x="903288" y="2279650"/>
          <p14:tracePt t="1211" x="903288" y="2270125"/>
          <p14:tracePt t="1219" x="893763" y="2243138"/>
          <p14:tracePt t="1227" x="884238" y="2225675"/>
          <p14:tracePt t="1235" x="874713" y="2189163"/>
          <p14:tracePt t="1243" x="866775" y="2170113"/>
          <p14:tracePt t="1251" x="857250" y="2133600"/>
          <p14:tracePt t="1260" x="847725" y="2125663"/>
          <p14:tracePt t="1266" x="847725" y="2106613"/>
          <p14:tracePt t="1275" x="847725" y="2089150"/>
          <p14:tracePt t="1282" x="838200" y="2070100"/>
          <p14:tracePt t="1356" x="838200" y="2060575"/>
          <p14:tracePt t="1364" x="847725" y="2052638"/>
          <p14:tracePt t="1372" x="874713" y="2043113"/>
          <p14:tracePt t="1380" x="920750" y="2043113"/>
          <p14:tracePt t="1388" x="974725" y="2016125"/>
          <p14:tracePt t="1396" x="1039813" y="1987550"/>
          <p14:tracePt t="1404" x="1130300" y="1979613"/>
          <p14:tracePt t="1415" x="1230313" y="1933575"/>
          <p14:tracePt t="1419" x="1339850" y="1924050"/>
          <p14:tracePt t="1429" x="1458913" y="1897063"/>
          <p14:tracePt t="1435" x="1585913" y="1851025"/>
          <p14:tracePt t="1445" x="1751013" y="1833563"/>
          <p14:tracePt t="1451" x="1878013" y="1824038"/>
          <p14:tracePt t="1459" x="2033588" y="1787525"/>
          <p14:tracePt t="1466" x="2179638" y="1778000"/>
          <p14:tracePt t="1475" x="2306638" y="1760538"/>
          <p14:tracePt t="1483" x="2452688" y="1760538"/>
          <p14:tracePt t="1493" x="2562225" y="1760538"/>
          <p14:tracePt t="1498" x="2689225" y="1760538"/>
          <p14:tracePt t="1509" x="2835275" y="1760538"/>
          <p14:tracePt t="1515" x="2962275" y="1760538"/>
          <p14:tracePt t="1524" x="3127375" y="1760538"/>
          <p14:tracePt t="1531" x="3273425" y="1814513"/>
          <p14:tracePt t="1540" x="3463925" y="1878013"/>
          <p14:tracePt t="1547" x="3592513" y="1906588"/>
          <p14:tracePt t="1555" x="3819525" y="2006600"/>
          <p14:tracePt t="1563" x="3975100" y="2070100"/>
          <p14:tracePt t="1571" x="4148138" y="2179638"/>
          <p14:tracePt t="1579" x="4284663" y="2270125"/>
          <p14:tracePt t="1587" x="4457700" y="2389188"/>
          <p14:tracePt t="1595" x="4576763" y="2462213"/>
          <p14:tracePt t="1602" x="4676775" y="2535238"/>
          <p14:tracePt t="1610" x="4749800" y="2598738"/>
          <p14:tracePt t="1619" x="4795838" y="2644775"/>
          <p14:tracePt t="1627" x="4832350" y="2698750"/>
          <p14:tracePt t="1635" x="4849813" y="2727325"/>
          <p14:tracePt t="1643" x="4859338" y="2744788"/>
          <p14:tracePt t="1651" x="4868863" y="2754313"/>
          <p14:tracePt t="1659" x="4886325" y="2800350"/>
          <p14:tracePt t="1667" x="4895850" y="2808288"/>
          <p14:tracePt t="1675" x="4895850" y="2836863"/>
          <p14:tracePt t="1685" x="4905375" y="2890838"/>
          <p14:tracePt t="1692" x="4922838" y="2936875"/>
          <p14:tracePt t="1699" x="4949825" y="3017838"/>
          <p14:tracePt t="1707" x="4978400" y="3109913"/>
          <p14:tracePt t="1715" x="4986338" y="3200400"/>
          <p14:tracePt t="1724" x="5022850" y="3282950"/>
          <p14:tracePt t="1731" x="5041900" y="3402013"/>
          <p14:tracePt t="1739" x="5049838" y="3475038"/>
          <p14:tracePt t="1747" x="5095875" y="3575050"/>
          <p14:tracePt t="1755" x="5105400" y="3665538"/>
          <p14:tracePt t="1763" x="5122863" y="3757613"/>
          <p14:tracePt t="1771" x="5151438" y="3821113"/>
          <p14:tracePt t="1779" x="5159375" y="3903663"/>
          <p14:tracePt t="1787" x="5187950" y="3994150"/>
          <p14:tracePt t="1795" x="5214938" y="4076700"/>
          <p14:tracePt t="1803" x="5224463" y="4130675"/>
          <p14:tracePt t="1811" x="5224463" y="4203700"/>
          <p14:tracePt t="1819" x="5224463" y="4313238"/>
          <p14:tracePt t="1826" x="5224463" y="4422775"/>
          <p14:tracePt t="1835" x="5224463" y="4532313"/>
          <p14:tracePt t="1843" x="5224463" y="4660900"/>
          <p14:tracePt t="1851" x="5187950" y="4814888"/>
          <p14:tracePt t="1861" x="5178425" y="4979988"/>
          <p14:tracePt t="1870" x="5141913" y="5106988"/>
          <p14:tracePt t="1887" x="5068888" y="5408613"/>
          <p14:tracePt t="1891" x="5059363" y="5499100"/>
          <p14:tracePt t="1899" x="4986338" y="5618163"/>
          <p14:tracePt t="1908" x="4932363" y="5699125"/>
          <p14:tracePt t="1915" x="4895850" y="5764213"/>
          <p14:tracePt t="1925" x="4840288" y="5827713"/>
          <p14:tracePt t="1931" x="4803775" y="5864225"/>
          <p14:tracePt t="1939" x="4722813" y="5918200"/>
          <p14:tracePt t="1947" x="4667250" y="5946775"/>
          <p14:tracePt t="1955" x="4567238" y="5983288"/>
          <p14:tracePt t="1963" x="4467225" y="6000750"/>
          <p14:tracePt t="1971" x="4376738" y="6027738"/>
          <p14:tracePt t="1978" x="4248150" y="6037263"/>
          <p14:tracePt t="1986" x="4138613" y="6054725"/>
          <p14:tracePt t="1995" x="4021138" y="6064250"/>
          <p14:tracePt t="2003" x="3911600" y="6091238"/>
          <p14:tracePt t="2011" x="3819525" y="6110288"/>
          <p14:tracePt t="2018" x="3702050" y="6119813"/>
          <p14:tracePt t="2026" x="3609975" y="6137275"/>
          <p14:tracePt t="2035" x="3482975" y="6164263"/>
          <p14:tracePt t="2043" x="3419475" y="6164263"/>
          <p14:tracePt t="2051" x="3346450" y="6164263"/>
          <p14:tracePt t="2059" x="3254375" y="6183313"/>
          <p14:tracePt t="2066" x="3163888" y="6183313"/>
          <p14:tracePt t="2075" x="3071813" y="6183313"/>
          <p14:tracePt t="2083" x="2962275" y="6183313"/>
          <p14:tracePt t="2091" x="2817813" y="6183313"/>
          <p14:tracePt t="2098" x="2671763" y="6183313"/>
          <p14:tracePt t="2108" x="2525713" y="6183313"/>
          <p14:tracePt t="2115" x="2360613" y="6146800"/>
          <p14:tracePt t="2124" x="2187575" y="6083300"/>
          <p14:tracePt t="2131" x="2024063" y="6054725"/>
          <p14:tracePt t="2139" x="1851025" y="5973763"/>
          <p14:tracePt t="2147" x="1658938" y="5891213"/>
          <p14:tracePt t="2155" x="1476375" y="5772150"/>
          <p14:tracePt t="2162" x="1339850" y="5681663"/>
          <p14:tracePt t="2171" x="1222375" y="5608638"/>
          <p14:tracePt t="2180" x="1139825" y="5526088"/>
          <p14:tracePt t="2186" x="1047750" y="5445125"/>
          <p14:tracePt t="2195" x="984250" y="5372100"/>
          <p14:tracePt t="2203" x="947738" y="5289550"/>
          <p14:tracePt t="2212" x="930275" y="5216525"/>
          <p14:tracePt t="2219" x="903288" y="5116513"/>
          <p14:tracePt t="2227" x="903288" y="5024438"/>
          <p14:tracePt t="2235" x="874713" y="4933950"/>
          <p14:tracePt t="2243" x="866775" y="4851400"/>
          <p14:tracePt t="2251" x="847725" y="4741863"/>
          <p14:tracePt t="2260" x="811213" y="4641850"/>
          <p14:tracePt t="2267" x="774700" y="4495800"/>
          <p14:tracePt t="2274" x="765175" y="4405313"/>
          <p14:tracePt t="2283" x="720725" y="4259263"/>
          <p14:tracePt t="2292" x="692150" y="4140200"/>
          <p14:tracePt t="2299" x="692150" y="4030663"/>
          <p14:tracePt t="2308" x="665163" y="3921125"/>
          <p14:tracePt t="2315" x="665163" y="3811588"/>
          <p14:tracePt t="2324" x="665163" y="3702050"/>
          <p14:tracePt t="2331" x="665163" y="3584575"/>
          <p14:tracePt t="2339" x="701675" y="3475038"/>
          <p14:tracePt t="2347" x="728663" y="3355975"/>
          <p14:tracePt t="2355" x="757238" y="3246438"/>
          <p14:tracePt t="2363" x="801688" y="3119438"/>
          <p14:tracePt t="2371" x="838200" y="2982913"/>
          <p14:tracePt t="2379" x="903288" y="2881313"/>
          <p14:tracePt t="2387" x="957263" y="2735263"/>
          <p14:tracePt t="2395" x="1047750" y="2581275"/>
          <p14:tracePt t="2403" x="1112838" y="2462213"/>
          <p14:tracePt t="2411" x="1166813" y="2343150"/>
          <p14:tracePt t="2419" x="1239838" y="2225675"/>
          <p14:tracePt t="2427" x="1330325" y="2106613"/>
          <p14:tracePt t="2435" x="1376363" y="1997075"/>
          <p14:tracePt t="2443" x="1495425" y="1906588"/>
          <p14:tracePt t="2451" x="1595438" y="1833563"/>
          <p14:tracePt t="2459" x="1695450" y="1760538"/>
          <p14:tracePt t="2466" x="1778000" y="1697038"/>
          <p14:tracePt t="2475" x="1860550" y="1641475"/>
          <p14:tracePt t="2482" x="1960563" y="1577975"/>
          <p14:tracePt t="2491" x="2005013" y="1558925"/>
          <p14:tracePt t="2498" x="2070100" y="1522413"/>
          <p14:tracePt t="2509" x="2124075" y="1495425"/>
          <p14:tracePt t="2515" x="2187575" y="1495425"/>
          <p14:tracePt t="2524" x="2243138" y="1485900"/>
          <p14:tracePt t="2531" x="2316163" y="1485900"/>
          <p14:tracePt t="2539" x="2406650" y="1485900"/>
          <p14:tracePt t="2547" x="2516188" y="1485900"/>
          <p14:tracePt t="2555" x="2643188" y="1485900"/>
          <p14:tracePt t="2563" x="2798763" y="1531938"/>
          <p14:tracePt t="2571" x="2981325" y="1577975"/>
          <p14:tracePt t="2579" x="3171825" y="1641475"/>
          <p14:tracePt t="2587" x="3363913" y="1704975"/>
          <p14:tracePt t="2594" x="3519488" y="1768475"/>
          <p14:tracePt t="2603" x="3665538" y="1841500"/>
          <p14:tracePt t="2610" x="3783013" y="1887538"/>
          <p14:tracePt t="2619" x="3865563" y="1933575"/>
          <p14:tracePt t="2627" x="3948113" y="1987550"/>
          <p14:tracePt t="2634" x="4011613" y="2006600"/>
          <p14:tracePt t="2643" x="4038600" y="2043113"/>
          <p14:tracePt t="2651" x="4065588" y="2060575"/>
          <p14:tracePt t="2658" x="4102100" y="2089150"/>
          <p14:tracePt t="2666" x="4129088" y="2116138"/>
          <p14:tracePt t="2675" x="4138613" y="2143125"/>
          <p14:tracePt t="2682" x="4194175" y="2206625"/>
          <p14:tracePt t="2691" x="4230688" y="2270125"/>
          <p14:tracePt t="2699" x="4267200" y="2343150"/>
          <p14:tracePt t="2707" x="4357688" y="2481263"/>
          <p14:tracePt t="2715" x="4448175" y="2581275"/>
          <p14:tracePt t="2724" x="4484688" y="2698750"/>
          <p14:tracePt t="2731" x="4594225" y="2854325"/>
          <p14:tracePt t="2739" x="4640263" y="2982913"/>
          <p14:tracePt t="2747" x="4713288" y="3136900"/>
          <p14:tracePt t="2755" x="4795838" y="3309938"/>
          <p14:tracePt t="2763" x="4849813" y="3455988"/>
          <p14:tracePt t="2771" x="4913313" y="3592513"/>
          <p14:tracePt t="2779" x="4968875" y="3721100"/>
          <p14:tracePt t="2787" x="4995863" y="3821113"/>
          <p14:tracePt t="2795" x="5014913" y="3894138"/>
          <p14:tracePt t="2803" x="5014913" y="3957638"/>
          <p14:tracePt t="2811" x="5014913" y="4013200"/>
          <p14:tracePt t="2819" x="5014913" y="4067175"/>
          <p14:tracePt t="2827" x="5014913" y="4103688"/>
          <p14:tracePt t="2836" x="5014913" y="4159250"/>
          <p14:tracePt t="2843" x="5014913" y="4203700"/>
          <p14:tracePt t="2851" x="5014913" y="4259263"/>
          <p14:tracePt t="2859" x="5014913" y="4332288"/>
          <p14:tracePt t="2867" x="5014913" y="4405313"/>
          <p14:tracePt t="2894" x="5014913" y="4660900"/>
          <p14:tracePt t="2899" x="5014913" y="4760913"/>
          <p14:tracePt t="2909" x="5005388" y="4851400"/>
          <p14:tracePt t="2915" x="4968875" y="4951413"/>
          <p14:tracePt t="2924" x="4905375" y="5060950"/>
          <p14:tracePt t="2931" x="4868863" y="5143500"/>
          <p14:tracePt t="2940" x="4813300" y="5262563"/>
          <p14:tracePt t="2947" x="4740275" y="5343525"/>
          <p14:tracePt t="2955" x="4667250" y="5426075"/>
          <p14:tracePt t="2962" x="4603750" y="5481638"/>
          <p14:tracePt t="2971" x="4540250" y="5535613"/>
          <p14:tracePt t="2979" x="4457700" y="5599113"/>
          <p14:tracePt t="2987" x="4413250" y="5635625"/>
          <p14:tracePt t="2995" x="4357688" y="5672138"/>
          <p14:tracePt t="3002" x="4284663" y="5699125"/>
          <p14:tracePt t="3010" x="4184650" y="5745163"/>
          <p14:tracePt t="3019" x="4102100" y="5772150"/>
          <p14:tracePt t="3026" x="4011613" y="5808663"/>
          <p14:tracePt t="3035" x="3911600" y="5827713"/>
          <p14:tracePt t="3043" x="3819525" y="5854700"/>
          <p14:tracePt t="3051" x="3702050" y="5881688"/>
          <p14:tracePt t="3059" x="3646488" y="5910263"/>
          <p14:tracePt t="3067" x="3527425" y="5937250"/>
          <p14:tracePt t="3076" x="3436938" y="5937250"/>
          <p14:tracePt t="3083" x="3346450" y="5946775"/>
          <p14:tracePt t="3091" x="3236913" y="5946775"/>
          <p14:tracePt t="3098" x="3144838" y="5946775"/>
          <p14:tracePt t="3108" x="3035300" y="5946775"/>
          <p14:tracePt t="3115" x="2889250" y="5946775"/>
          <p14:tracePt t="3123" x="2781300" y="5946775"/>
          <p14:tracePt t="3131" x="2606675" y="5910263"/>
          <p14:tracePt t="3139" x="2443163" y="5845175"/>
          <p14:tracePt t="3147" x="2270125" y="5772150"/>
          <p14:tracePt t="3155" x="2106613" y="5699125"/>
          <p14:tracePt t="3163" x="1931988" y="5599113"/>
          <p14:tracePt t="3170" x="1778000" y="5508625"/>
          <p14:tracePt t="3179" x="1622425" y="5380038"/>
          <p14:tracePt t="3186" x="1476375" y="5262563"/>
          <p14:tracePt t="3195" x="1385888" y="5106988"/>
          <p14:tracePt t="3203" x="1322388" y="5006975"/>
          <p14:tracePt t="3212" x="1239838" y="4851400"/>
          <p14:tracePt t="3219" x="1185863" y="4724400"/>
          <p14:tracePt t="3226" x="1120775" y="4587875"/>
          <p14:tracePt t="3234" x="1112838" y="4459288"/>
          <p14:tracePt t="3243" x="1066800" y="4313238"/>
          <p14:tracePt t="3251" x="1039813" y="4176713"/>
          <p14:tracePt t="3259" x="974725" y="4049713"/>
          <p14:tracePt t="3267" x="957263" y="3911600"/>
          <p14:tracePt t="3276" x="947738" y="3784600"/>
          <p14:tracePt t="3283" x="884238" y="3638550"/>
          <p14:tracePt t="3291" x="857250" y="3519488"/>
          <p14:tracePt t="3300" x="830263" y="3375025"/>
          <p14:tracePt t="3311" x="801688" y="3246438"/>
          <p14:tracePt t="3316" x="784225" y="3109913"/>
          <p14:tracePt t="3326" x="757238" y="2946400"/>
          <p14:tracePt t="3332" x="757238" y="2817813"/>
          <p14:tracePt t="3343" x="757238" y="2727325"/>
          <p14:tracePt t="3348" x="757238" y="2598738"/>
          <p14:tracePt t="3356" x="757238" y="2471738"/>
          <p14:tracePt t="3364" x="757238" y="2379663"/>
          <p14:tracePt t="3372" x="757238" y="2289175"/>
          <p14:tracePt t="3379" x="784225" y="2189163"/>
          <p14:tracePt t="3387" x="811213" y="2116138"/>
          <p14:tracePt t="3396" x="838200" y="2052638"/>
          <p14:tracePt t="3402" x="893763" y="1987550"/>
          <p14:tracePt t="3410" x="947738" y="1906588"/>
          <p14:tracePt t="3419" x="984250" y="1851025"/>
          <p14:tracePt t="3427" x="1030288" y="1804988"/>
          <p14:tracePt t="3435" x="1084263" y="1741488"/>
          <p14:tracePt t="3443" x="1139825" y="1677988"/>
          <p14:tracePt t="3451" x="1185863" y="1604963"/>
          <p14:tracePt t="3459" x="1239838" y="1558925"/>
          <p14:tracePt t="3467" x="1303338" y="1495425"/>
          <p14:tracePt t="3476" x="1422400" y="1422400"/>
          <p14:tracePt t="3482" x="1504950" y="1368425"/>
          <p14:tracePt t="3491" x="1604963" y="1303338"/>
          <p14:tracePt t="3498" x="1722438" y="1249363"/>
          <p14:tracePt t="3508" x="1851025" y="1185863"/>
          <p14:tracePt t="3515" x="1987550" y="1130300"/>
          <p14:tracePt t="3524" x="2087563" y="1085850"/>
          <p14:tracePt t="3532" x="2214563" y="1049338"/>
          <p14:tracePt t="3544" x="2316163" y="984250"/>
          <p14:tracePt t="3548" x="2416175" y="957263"/>
          <p14:tracePt t="3556" x="2498725" y="920750"/>
          <p14:tracePt t="3565" x="2570163" y="893763"/>
          <p14:tracePt t="3571" x="2652713" y="884238"/>
          <p14:tracePt t="3579" x="2708275" y="884238"/>
          <p14:tracePt t="3587" x="2781300" y="884238"/>
          <p14:tracePt t="3594" x="2871788" y="884238"/>
          <p14:tracePt t="3603" x="2981325" y="884238"/>
          <p14:tracePt t="3611" x="3071813" y="884238"/>
          <p14:tracePt t="3619" x="3227388" y="930275"/>
          <p14:tracePt t="3627" x="3446463" y="1020763"/>
          <p14:tracePt t="3635" x="3646488" y="1103313"/>
          <p14:tracePt t="3643" x="3892550" y="1239838"/>
          <p14:tracePt t="3651" x="4121150" y="1385888"/>
          <p14:tracePt t="3659" x="4275138" y="1495425"/>
          <p14:tracePt t="3667" x="4530725" y="1641475"/>
          <p14:tracePt t="3676" x="4703763" y="1731963"/>
          <p14:tracePt t="3683" x="4822825" y="1804988"/>
          <p14:tracePt t="3691" x="4922838" y="1878013"/>
          <p14:tracePt t="3699" x="4986338" y="1924050"/>
          <p14:tracePt t="3707" x="5005388" y="1943100"/>
          <p14:tracePt t="3715" x="5032375" y="1960563"/>
          <p14:tracePt t="3723" x="5041900" y="1979613"/>
          <p14:tracePt t="3731" x="5049838" y="1987550"/>
          <p14:tracePt t="3738" x="5049838" y="2006600"/>
          <p14:tracePt t="3755" x="5049838" y="2024063"/>
          <p14:tracePt t="3763" x="5049838" y="2052638"/>
          <p14:tracePt t="3771" x="5059363" y="2070100"/>
          <p14:tracePt t="3779" x="5078413" y="2097088"/>
          <p14:tracePt t="3795" x="5086350" y="2116138"/>
          <p14:tracePt t="3803" x="5086350" y="2133600"/>
          <p14:tracePt t="3811" x="5086350" y="2143125"/>
          <p14:tracePt t="3835" x="5086350" y="2152650"/>
          <p14:tracePt t="3854" x="5095875" y="2170113"/>
          <p14:tracePt t="3862" x="5105400" y="2189163"/>
          <p14:tracePt t="3871" x="5114925" y="2197100"/>
          <p14:tracePt t="3877" x="5122863" y="2233613"/>
          <p14:tracePt t="3892" x="5141913" y="2279650"/>
          <p14:tracePt t="3899" x="5168900" y="2325688"/>
          <p14:tracePt t="3908" x="5178425" y="2352675"/>
          <p14:tracePt t="3915" x="5195888" y="2408238"/>
          <p14:tracePt t="3924" x="5224463" y="2452688"/>
          <p14:tracePt t="3931" x="5224463" y="2471738"/>
          <p14:tracePt t="3939" x="5232400" y="2498725"/>
          <p14:tracePt t="3946" x="5241925" y="2535238"/>
          <p14:tracePt t="3955" x="5241925" y="2544763"/>
          <p14:tracePt t="3963" x="5241925" y="2554288"/>
          <p14:tracePt t="3970" x="5251450" y="2589213"/>
          <p14:tracePt t="3979" x="5251450" y="2608263"/>
          <p14:tracePt t="3987" x="5268913" y="2644775"/>
          <p14:tracePt t="3995" x="5287963" y="2690813"/>
          <p14:tracePt t="4003" x="5287963" y="2744788"/>
          <p14:tracePt t="4011" x="5287963" y="2817813"/>
          <p14:tracePt t="4019" x="5287963" y="2890838"/>
          <p14:tracePt t="4027" x="5297488" y="2990850"/>
          <p14:tracePt t="4035" x="5297488" y="3063875"/>
          <p14:tracePt t="4043" x="5297488" y="3155950"/>
          <p14:tracePt t="4051" x="5297488" y="3265488"/>
          <p14:tracePt t="4059" x="5297488" y="3338513"/>
          <p14:tracePt t="4067" x="5297488" y="3465513"/>
          <p14:tracePt t="4075" x="5297488" y="3556000"/>
          <p14:tracePt t="4083" x="5278438" y="3675063"/>
          <p14:tracePt t="4091" x="5268913" y="3748088"/>
          <p14:tracePt t="4099" x="5241925" y="3811588"/>
          <p14:tracePt t="4108" x="5195888" y="3894138"/>
          <p14:tracePt t="4115" x="5178425" y="3967163"/>
          <p14:tracePt t="4124" x="5114925" y="4049713"/>
          <p14:tracePt t="4131" x="5059363" y="4149725"/>
          <p14:tracePt t="4139" x="5022850" y="4213225"/>
          <p14:tracePt t="4147" x="4968875" y="4295775"/>
          <p14:tracePt t="4155" x="4913313" y="4368800"/>
          <p14:tracePt t="4165" x="4840288" y="4468813"/>
          <p14:tracePt t="4171" x="4722813" y="4587875"/>
          <p14:tracePt t="4178" x="4640263" y="4651375"/>
          <p14:tracePt t="4187" x="4521200" y="4724400"/>
          <p14:tracePt t="4195" x="4421188" y="4797425"/>
          <p14:tracePt t="4203" x="4303713" y="4870450"/>
          <p14:tracePt t="4211" x="4211638" y="4897438"/>
          <p14:tracePt t="4219" x="4129088" y="4924425"/>
          <p14:tracePt t="4227" x="4065588" y="4951413"/>
          <p14:tracePt t="4235" x="3975100" y="4979988"/>
          <p14:tracePt t="4243" x="3929063" y="4987925"/>
          <p14:tracePt t="4251" x="3892550" y="4987925"/>
          <p14:tracePt t="4259" x="3838575" y="4987925"/>
          <p14:tracePt t="4267" x="3775075" y="4997450"/>
          <p14:tracePt t="4275" x="3683000" y="4997450"/>
          <p14:tracePt t="4285" x="3592513" y="5016500"/>
          <p14:tracePt t="4295" x="3482975" y="5016500"/>
          <p14:tracePt t="4300" x="3336925" y="5016500"/>
          <p14:tracePt t="4314" x="3190875" y="5016500"/>
          <p14:tracePt t="4317" x="3081338" y="5016500"/>
          <p14:tracePt t="4326" x="2917825" y="5016500"/>
          <p14:tracePt t="4331" x="2771775" y="5016500"/>
          <p14:tracePt t="4341" x="2643188" y="5006975"/>
          <p14:tracePt t="4346" x="2589213" y="5006975"/>
          <p14:tracePt t="4355" x="2470150" y="4970463"/>
          <p14:tracePt t="4363" x="2370138" y="4943475"/>
          <p14:tracePt t="4370" x="2297113" y="4914900"/>
          <p14:tracePt t="4379" x="2197100" y="4870450"/>
          <p14:tracePt t="4387" x="2170113" y="4841875"/>
          <p14:tracePt t="4395" x="2124075" y="4814888"/>
          <p14:tracePt t="4403" x="2060575" y="4778375"/>
          <p14:tracePt t="4410" x="2024063" y="4760913"/>
          <p14:tracePt t="4418" x="1968500" y="4724400"/>
          <p14:tracePt t="4427" x="1905000" y="4687888"/>
          <p14:tracePt t="4435" x="1868488" y="4651375"/>
          <p14:tracePt t="4443" x="1804988" y="4614863"/>
          <p14:tracePt t="4451" x="1741488" y="4551363"/>
          <p14:tracePt t="4459" x="1677988" y="4495800"/>
          <p14:tracePt t="4467" x="1604963" y="4422775"/>
          <p14:tracePt t="4476" x="1558925" y="4395788"/>
          <p14:tracePt t="4483" x="1495425" y="4340225"/>
          <p14:tracePt t="4491" x="1449388" y="4286250"/>
          <p14:tracePt t="4499" x="1422400" y="4268788"/>
          <p14:tracePt t="4508" x="1395413" y="4222750"/>
          <p14:tracePt t="4514" x="1349375" y="4159250"/>
          <p14:tracePt t="4524" x="1322388" y="4113213"/>
          <p14:tracePt t="4531" x="1293813" y="4067175"/>
          <p14:tracePt t="4539" x="1276350" y="4040188"/>
          <p14:tracePt t="4547" x="1249363" y="3948113"/>
          <p14:tracePt t="4555" x="1212850" y="3884613"/>
          <p14:tracePt t="4563" x="1203325" y="3830638"/>
          <p14:tracePt t="4571" x="1157288" y="3767138"/>
          <p14:tracePt t="4579" x="1139825" y="3684588"/>
          <p14:tracePt t="4587" x="1139825" y="3629025"/>
          <p14:tracePt t="4594" x="1120775" y="3584575"/>
          <p14:tracePt t="4602" x="1103313" y="3529013"/>
          <p14:tracePt t="4610" x="1093788" y="3492500"/>
          <p14:tracePt t="4618" x="1093788" y="3455988"/>
          <p14:tracePt t="4627" x="1076325" y="3411538"/>
          <p14:tracePt t="4635" x="1076325" y="3392488"/>
          <p14:tracePt t="4643" x="1076325" y="3365500"/>
          <p14:tracePt t="4651" x="1076325" y="3328988"/>
          <p14:tracePt t="4659" x="1076325" y="3319463"/>
          <p14:tracePt t="4667" x="1076325" y="3302000"/>
          <p14:tracePt t="4675" x="1076325" y="3255963"/>
          <p14:tracePt t="4683" x="1076325" y="3236913"/>
          <p14:tracePt t="4691" x="1076325" y="3228975"/>
          <p14:tracePt t="4699" x="1076325" y="3209925"/>
          <p14:tracePt t="4708" x="1076325" y="3163888"/>
          <p14:tracePt t="4715" x="1076325" y="3136900"/>
          <p14:tracePt t="4724" x="1076325" y="3109913"/>
          <p14:tracePt t="4731" x="1076325" y="3063875"/>
          <p14:tracePt t="4739" x="1076325" y="3027363"/>
          <p14:tracePt t="4746" x="1076325" y="2982913"/>
          <p14:tracePt t="4755" x="1076325" y="2954338"/>
          <p14:tracePt t="4762" x="1076325" y="2917825"/>
          <p14:tracePt t="4771" x="1076325" y="2881313"/>
          <p14:tracePt t="4779" x="1076325" y="2854325"/>
          <p14:tracePt t="4787" x="1103313" y="2808288"/>
          <p14:tracePt t="4795" x="1130300" y="2763838"/>
          <p14:tracePt t="4803" x="1149350" y="2717800"/>
          <p14:tracePt t="4811" x="1166813" y="2690813"/>
          <p14:tracePt t="4819" x="1203325" y="2625725"/>
          <p14:tracePt t="4827" x="1230313" y="2589213"/>
          <p14:tracePt t="4836" x="1276350" y="2517775"/>
          <p14:tracePt t="4843" x="1322388" y="2452688"/>
          <p14:tracePt t="4851" x="1358900" y="2408238"/>
          <p14:tracePt t="4858" x="1422400" y="2352675"/>
          <p14:tracePt t="4868" x="1449388" y="2325688"/>
          <p14:tracePt t="4876" x="1512888" y="2270125"/>
          <p14:tracePt t="4893" x="1622425" y="2206625"/>
          <p14:tracePt t="4898" x="1685925" y="2197100"/>
          <p14:tracePt t="4908" x="1751013" y="2160588"/>
          <p14:tracePt t="4915" x="1778000" y="2152650"/>
          <p14:tracePt t="4924" x="1824038" y="2143125"/>
          <p14:tracePt t="4931" x="1851025" y="2143125"/>
          <p14:tracePt t="4938" x="1860550" y="2143125"/>
          <p14:tracePt t="4947" x="1878013" y="2133600"/>
          <p14:tracePt t="4955" x="1895475" y="2133600"/>
          <p14:tracePt t="4963" x="1914525" y="2125663"/>
          <p14:tracePt t="4971" x="1924050" y="2116138"/>
          <p14:tracePt t="4979" x="1924050" y="2106613"/>
          <p14:tracePt t="4987" x="1931988" y="2106613"/>
          <p14:tracePt t="4994" x="1941513" y="2106613"/>
          <p14:tracePt t="5003" x="1968500" y="2097088"/>
          <p14:tracePt t="5011" x="1997075" y="2097088"/>
          <p14:tracePt t="5018" x="2033588" y="2089150"/>
          <p14:tracePt t="5027" x="2060575" y="2052638"/>
          <p14:tracePt t="5034" x="2087563" y="2052638"/>
          <p14:tracePt t="5042" x="2133600" y="2043113"/>
          <p14:tracePt t="5051" x="2160588" y="2033588"/>
          <p14:tracePt t="5059" x="2179638" y="2033588"/>
          <p14:tracePt t="5067" x="2206625" y="2016125"/>
          <p14:tracePt t="5083" x="2224088" y="2016125"/>
          <p14:tracePt t="5090" x="2233613" y="2006600"/>
          <p14:tracePt t="5099" x="2243138" y="2006600"/>
          <p14:tracePt t="5108" x="2251075" y="1997075"/>
          <p14:tracePt t="5115" x="2279650" y="1987550"/>
          <p14:tracePt t="5124" x="2297113" y="1987550"/>
          <p14:tracePt t="5131" x="2324100" y="1970088"/>
          <p14:tracePt t="5139" x="2343150" y="1960563"/>
          <p14:tracePt t="5147" x="2360613" y="1960563"/>
          <p14:tracePt t="5155" x="2389188" y="1951038"/>
          <p14:tracePt t="5164" x="2406650" y="1951038"/>
          <p14:tracePt t="5172" x="2416175" y="1951038"/>
          <p14:tracePt t="5182" x="2425700" y="1951038"/>
          <p14:tracePt t="5186" x="2433638" y="1951038"/>
          <p14:tracePt t="5195" x="2452688" y="1943100"/>
          <p14:tracePt t="5203" x="2470150" y="1943100"/>
          <p14:tracePt t="5211" x="2489200" y="1924050"/>
          <p14:tracePt t="5219" x="2506663" y="1924050"/>
          <p14:tracePt t="5227" x="2533650" y="1914525"/>
          <p14:tracePt t="5234" x="2579688" y="1906588"/>
          <p14:tracePt t="5243" x="2635250" y="1887538"/>
          <p14:tracePt t="5250" x="2698750" y="1870075"/>
          <p14:tracePt t="5260" x="2771775" y="1841500"/>
          <p14:tracePt t="5267" x="2871788" y="1841500"/>
          <p14:tracePt t="5276" x="2944813" y="1824038"/>
          <p14:tracePt t="5283" x="3027363" y="1787525"/>
          <p14:tracePt t="5291" x="3117850" y="1787525"/>
          <p14:tracePt t="5299" x="3181350" y="1760538"/>
          <p14:tracePt t="5307" x="3254375" y="1731963"/>
          <p14:tracePt t="5315" x="3317875" y="1724025"/>
          <p14:tracePt t="5325" x="3373438" y="1714500"/>
          <p14:tracePt t="5331" x="3419475" y="1704975"/>
          <p14:tracePt t="5339" x="3446463" y="1677988"/>
          <p14:tracePt t="5347" x="3490913" y="1677988"/>
          <p14:tracePt t="5355" x="3527425" y="1677988"/>
          <p14:tracePt t="5363" x="3546475" y="1677988"/>
          <p14:tracePt t="5370" x="3573463" y="1677988"/>
          <p14:tracePt t="5379" x="3592513" y="1677988"/>
          <p14:tracePt t="5386" x="3629025" y="1677988"/>
          <p14:tracePt t="5395" x="3646488" y="1677988"/>
          <p14:tracePt t="5402" x="3673475" y="1677988"/>
          <p14:tracePt t="5411" x="3692525" y="1687513"/>
          <p14:tracePt t="5419" x="3719513" y="1704975"/>
          <p14:tracePt t="5427" x="3738563" y="1724025"/>
          <p14:tracePt t="5435" x="3775075" y="1731963"/>
          <p14:tracePt t="5443" x="3802063" y="1741488"/>
          <p14:tracePt t="5451" x="3829050" y="1751013"/>
          <p14:tracePt t="5459" x="3892550" y="1787525"/>
          <p14:tracePt t="5468" x="3965575" y="1797050"/>
          <p14:tracePt t="5474" x="3992563" y="1797050"/>
          <p14:tracePt t="5482" x="4065588" y="1824038"/>
          <p14:tracePt t="5491" x="4165600" y="1851025"/>
          <p14:tracePt t="5498" x="4257675" y="1860550"/>
          <p14:tracePt t="5507" x="4367213" y="1878013"/>
          <p14:tracePt t="5514" x="4440238" y="1878013"/>
          <p14:tracePt t="5524" x="4521200" y="1906588"/>
          <p14:tracePt t="5530" x="4576763" y="1906588"/>
          <p14:tracePt t="5538" x="4630738" y="1906588"/>
          <p14:tracePt t="5546" x="4695825" y="1906588"/>
          <p14:tracePt t="5555" x="4730750" y="1906588"/>
          <p14:tracePt t="5563" x="4749800" y="1906588"/>
          <p14:tracePt t="5570" x="4759325" y="1906588"/>
          <p14:tracePt t="5578" x="4776788" y="1906588"/>
          <p14:tracePt t="6380" x="4786313" y="1906588"/>
          <p14:tracePt t="6388" x="4795838" y="1906588"/>
          <p14:tracePt t="6396" x="4813300" y="1906588"/>
          <p14:tracePt t="6403" x="4822825" y="1897063"/>
          <p14:tracePt t="6411" x="4840288" y="1897063"/>
          <p14:tracePt t="6419" x="4886325" y="1887538"/>
          <p14:tracePt t="6427" x="4913313" y="1860550"/>
          <p14:tracePt t="6435" x="4922838" y="1860550"/>
          <p14:tracePt t="6443" x="4941888" y="1860550"/>
          <p14:tracePt t="6451" x="4968875" y="1860550"/>
          <p14:tracePt t="6459" x="4986338" y="1860550"/>
          <p14:tracePt t="6467" x="5014913" y="1851025"/>
          <p14:tracePt t="6476" x="5022850" y="1851025"/>
          <p14:tracePt t="6483" x="5032375" y="1851025"/>
          <p14:tracePt t="6493" x="5049838" y="1851025"/>
          <p14:tracePt t="6525" x="5059363" y="1851025"/>
          <p14:tracePt t="7060" x="5068888" y="1851025"/>
          <p14:tracePt t="7069" x="5095875" y="1841500"/>
          <p14:tracePt t="7076" x="5105400" y="1841500"/>
          <p14:tracePt t="7083" x="5132388" y="1824038"/>
          <p14:tracePt t="7099" x="5151438" y="1824038"/>
          <p14:tracePt t="7109" x="5178425" y="1824038"/>
          <p14:tracePt t="7115" x="5187950" y="1814513"/>
          <p14:tracePt t="7124" x="5195888" y="1814513"/>
          <p14:tracePt t="7131" x="5214938" y="1804988"/>
          <p14:tracePt t="7141" x="5224463" y="1804988"/>
          <p14:tracePt t="7147" x="5232400" y="1804988"/>
          <p14:tracePt t="7155" x="5241925" y="1804988"/>
          <p14:tracePt t="7164" x="5260975" y="1804988"/>
          <p14:tracePt t="7171" x="5268913" y="1804988"/>
          <p14:tracePt t="7178" x="5287963" y="1804988"/>
          <p14:tracePt t="7186" x="5324475" y="1804988"/>
          <p14:tracePt t="7195" x="5351463" y="1804988"/>
          <p14:tracePt t="7203" x="5368925" y="1804988"/>
          <p14:tracePt t="7211" x="5397500" y="1804988"/>
          <p14:tracePt t="7218" x="5424488" y="1804988"/>
          <p14:tracePt t="7227" x="5424488" y="1814513"/>
          <p14:tracePt t="7234" x="5441950" y="1814513"/>
          <p14:tracePt t="7243" x="5451475" y="1824038"/>
          <p14:tracePt t="7251" x="5461000" y="1824038"/>
          <p14:tracePt t="7259" x="5470525" y="1824038"/>
          <p14:tracePt t="7274" x="5487988" y="1824038"/>
          <p14:tracePt t="7580" x="5478463" y="1824038"/>
          <p14:tracePt t="7588" x="5478463" y="1814513"/>
          <p14:tracePt t="7596" x="5478463" y="1804988"/>
          <p14:tracePt t="7604" x="5478463" y="1778000"/>
          <p14:tracePt t="7619" x="5478463" y="1760538"/>
          <p14:tracePt t="7627" x="5470525" y="1731963"/>
          <p14:tracePt t="7635" x="5461000" y="1724025"/>
          <p14:tracePt t="7957" x="5451475" y="1724025"/>
          <p14:tracePt t="7965" x="5441950" y="1731963"/>
          <p14:tracePt t="7972" x="5434013" y="1741488"/>
          <p14:tracePt t="7989" x="5414963" y="1751013"/>
          <p14:tracePt t="8019" x="5405438" y="1760538"/>
          <p14:tracePt t="8141" x="5397500" y="1760538"/>
          <p14:tracePt t="8211" x="5387975" y="1751013"/>
          <p14:tracePt t="8219" x="5378450" y="1751013"/>
          <p14:tracePt t="8227" x="5360988" y="1751013"/>
          <p14:tracePt t="8235" x="5341938" y="1751013"/>
          <p14:tracePt t="8251" x="5324475" y="1751013"/>
          <p14:tracePt t="8259" x="5278438" y="1751013"/>
          <p14:tracePt t="8267" x="5241925" y="1751013"/>
          <p14:tracePt t="8275" x="5195888" y="1751013"/>
          <p14:tracePt t="8283" x="5132388" y="1751013"/>
          <p14:tracePt t="8292" x="5041900" y="1751013"/>
          <p14:tracePt t="8299" x="4949825" y="1751013"/>
          <p14:tracePt t="8309" x="4840288" y="1751013"/>
          <p14:tracePt t="8314" x="4713288" y="1751013"/>
          <p14:tracePt t="8325" x="4567238" y="1751013"/>
          <p14:tracePt t="8331" x="4421188" y="1751013"/>
          <p14:tracePt t="8341" x="4257675" y="1751013"/>
          <p14:tracePt t="8346" x="4057650" y="1751013"/>
          <p14:tracePt t="8355" x="3892550" y="1751013"/>
          <p14:tracePt t="8363" x="3729038" y="1751013"/>
          <p14:tracePt t="8371" x="3563938" y="1751013"/>
          <p14:tracePt t="8379" x="3436938" y="1751013"/>
          <p14:tracePt t="8387" x="3309938" y="1751013"/>
          <p14:tracePt t="8395" x="3181350" y="1751013"/>
          <p14:tracePt t="8403" x="3054350" y="1751013"/>
          <p14:tracePt t="8410" x="2944813" y="1751013"/>
          <p14:tracePt t="8418" x="2835275" y="1751013"/>
          <p14:tracePt t="8426" x="2744788" y="1751013"/>
          <p14:tracePt t="8435" x="2679700" y="1778000"/>
          <p14:tracePt t="8443" x="2589213" y="1778000"/>
          <p14:tracePt t="8451" x="2533650" y="1787525"/>
          <p14:tracePt t="8459" x="2489200" y="1797050"/>
          <p14:tracePt t="8467" x="2416175" y="1814513"/>
          <p14:tracePt t="8476" x="2352675" y="1814513"/>
          <p14:tracePt t="8483" x="2279650" y="1814513"/>
          <p14:tracePt t="8491" x="2224088" y="1814513"/>
          <p14:tracePt t="8498" x="2187575" y="1814513"/>
          <p14:tracePt t="8512" x="2151063" y="1814513"/>
          <p14:tracePt t="8515" x="2124075" y="1814513"/>
          <p14:tracePt t="8527" x="2106613" y="1814513"/>
          <p14:tracePt t="8557" x="2087563" y="1814513"/>
          <p14:tracePt t="8596" x="2070100" y="1814513"/>
          <p14:tracePt t="8611" x="2060575" y="1814513"/>
          <p14:tracePt t="8620" x="2041525" y="1814513"/>
          <p14:tracePt t="8628" x="2024063" y="1814513"/>
          <p14:tracePt t="8636" x="1987550" y="1804988"/>
          <p14:tracePt t="8644" x="1968500" y="1778000"/>
          <p14:tracePt t="8659" x="1931988" y="1778000"/>
          <p14:tracePt t="8668" x="1895475" y="1768475"/>
          <p14:tracePt t="8675" x="1868488" y="1760538"/>
          <p14:tracePt t="8684" x="1851025" y="1760538"/>
          <p14:tracePt t="8692" x="1831975" y="1760538"/>
          <p14:tracePt t="8700" x="1824038" y="1760538"/>
          <p14:tracePt t="8711" x="1804988" y="1741488"/>
          <p14:tracePt t="8732" x="1795463" y="1741488"/>
          <p14:tracePt t="8744" x="1787525" y="1741488"/>
          <p14:tracePt t="8748" x="1768475" y="1741488"/>
          <p14:tracePt t="8757" x="1758950" y="1741488"/>
          <p14:tracePt t="8764" x="1751013" y="1741488"/>
          <p14:tracePt t="8914" x="1751013" y="1731963"/>
          <p14:tracePt t="8931" x="1758950" y="1724025"/>
          <p14:tracePt t="8954" x="1768475" y="1724025"/>
          <p14:tracePt t="8995" x="1787525" y="1724025"/>
          <p14:tracePt t="9027" x="1795463" y="1724025"/>
          <p14:tracePt t="9260" x="1795463" y="1741488"/>
          <p14:tracePt t="9694" x="1795463" y="1751013"/>
          <p14:tracePt t="9700" x="1804988" y="1741488"/>
          <p14:tracePt t="9796" x="1804988" y="1751013"/>
          <p14:tracePt t="9812" x="1804988" y="1768475"/>
          <p14:tracePt t="9893" x="1814513" y="1778000"/>
          <p14:tracePt t="9916" x="1824038" y="1778000"/>
          <p14:tracePt t="9925" x="1831975" y="1768475"/>
          <p14:tracePt t="9957" x="1831975" y="1751013"/>
          <p14:tracePt t="10131" x="1831975" y="1741488"/>
          <p14:tracePt t="10140" x="1831975" y="1731963"/>
          <p14:tracePt t="10163" x="1831975" y="1714500"/>
          <p14:tracePt t="10180" x="1831975" y="1704975"/>
          <p14:tracePt t="10186" x="1831975" y="1687513"/>
          <p14:tracePt t="10203" x="1824038" y="1668463"/>
          <p14:tracePt t="10211" x="1824038" y="1660525"/>
          <p14:tracePt t="10227" x="1814513" y="1651000"/>
          <p14:tracePt t="10243" x="1804988" y="1651000"/>
          <p14:tracePt t="10252" x="1795463" y="1651000"/>
          <p14:tracePt t="10261" x="1787525" y="1651000"/>
          <p14:tracePt t="10267" x="1751013" y="1651000"/>
          <p14:tracePt t="10276" x="1731963" y="1651000"/>
          <p14:tracePt t="10284" x="1677988" y="1668463"/>
          <p14:tracePt t="10293" x="1622425" y="1668463"/>
          <p14:tracePt t="10300" x="1541463" y="1697038"/>
          <p14:tracePt t="10310" x="1476375" y="1714500"/>
          <p14:tracePt t="10316" x="1422400" y="1714500"/>
          <p14:tracePt t="10326" x="1395413" y="1731963"/>
          <p14:tracePt t="10332" x="1358900" y="1731963"/>
          <p14:tracePt t="10343" x="1339850" y="1731963"/>
          <p14:tracePt t="10347" x="1303338" y="1731963"/>
          <p14:tracePt t="10363" x="1293813" y="1731963"/>
          <p14:tracePt t="10370" x="1276350" y="1731963"/>
          <p14:tracePt t="10387" x="1266825" y="1731963"/>
          <p14:tracePt t="10436" x="1258888" y="1731963"/>
          <p14:tracePt t="10469" x="1230313" y="1731963"/>
          <p14:tracePt t="10533" x="1222375" y="1731963"/>
          <p14:tracePt t="10653" x="1212850" y="1731963"/>
          <p14:tracePt t="10660" x="1176338" y="1741488"/>
          <p14:tracePt t="10669" x="1157288" y="1741488"/>
          <p14:tracePt t="10678" x="1130300" y="1741488"/>
          <p14:tracePt t="10683" x="1093788" y="1741488"/>
          <p14:tracePt t="10693" x="1057275" y="1751013"/>
          <p14:tracePt t="10699" x="1020763" y="1751013"/>
          <p14:tracePt t="10708" x="993775" y="1751013"/>
          <p14:tracePt t="10714" x="974725" y="1768475"/>
          <p14:tracePt t="10724" x="966788" y="1768475"/>
          <p14:tracePt t="10731" x="947738" y="1768475"/>
          <p14:tracePt t="10740" x="939800" y="1778000"/>
          <p14:tracePt t="10770" x="930275" y="1778000"/>
          <p14:tracePt t="11036" x="920750" y="1787525"/>
          <p14:tracePt t="11052" x="920750" y="1797050"/>
          <p14:tracePt t="11059" x="903288" y="1814513"/>
          <p14:tracePt t="11069" x="903288" y="1824038"/>
          <p14:tracePt t="11077" x="893763" y="1833563"/>
          <p14:tracePt t="11083" x="893763" y="1851025"/>
          <p14:tracePt t="11091" x="884238" y="1860550"/>
          <p14:tracePt t="11098" x="874713" y="1860550"/>
          <p14:tracePt t="11156" x="866775" y="1860550"/>
          <p14:tracePt t="11485" x="857250" y="1860550"/>
          <p14:tracePt t="11669" x="857250" y="1870075"/>
          <p14:tracePt t="11949" x="866775" y="1870075"/>
          <p14:tracePt t="11957" x="866775" y="1860550"/>
          <p14:tracePt t="11965" x="866775" y="1851025"/>
          <p14:tracePt t="11972" x="866775" y="1841500"/>
          <p14:tracePt t="11980" x="866775" y="1824038"/>
          <p14:tracePt t="11988" x="866775" y="1814513"/>
          <p14:tracePt t="11995" x="866775" y="1797050"/>
          <p14:tracePt t="12004" x="866775" y="1787525"/>
          <p14:tracePt t="12011" x="866775" y="1778000"/>
          <p14:tracePt t="12019" x="866775" y="1768475"/>
          <p14:tracePt t="12035" x="874713" y="1760538"/>
          <p14:tracePt t="12324" x="874713" y="1768475"/>
          <p14:tracePt t="12332" x="857250" y="1787525"/>
          <p14:tracePt t="12349" x="847725" y="1787525"/>
          <p14:tracePt t="12356" x="838200" y="1804988"/>
          <p14:tracePt t="12463" x="830263" y="1814513"/>
          <p14:tracePt t="12516" x="830263" y="1804988"/>
          <p14:tracePt t="12548" x="830263" y="1787525"/>
          <p14:tracePt t="13037" x="830263" y="1778000"/>
          <p14:tracePt t="13060" x="830263" y="1768475"/>
          <p14:tracePt t="13142" x="830263" y="1760538"/>
          <p14:tracePt t="13163" x="820738" y="1760538"/>
          <p14:tracePt t="13179" x="811213" y="1760538"/>
          <p14:tracePt t="13224" x="801688" y="1760538"/>
          <p14:tracePt t="13269" x="784225" y="1751013"/>
          <p14:tracePt t="13277" x="774700" y="1741488"/>
          <p14:tracePt t="13293" x="765175" y="1741488"/>
          <p14:tracePt t="13299" x="765175" y="1731963"/>
          <p14:tracePt t="13308" x="765175" y="1724025"/>
          <p14:tracePt t="13315" x="765175" y="1704975"/>
          <p14:tracePt t="13325" x="765175" y="1697038"/>
          <p14:tracePt t="13330" x="765175" y="1687513"/>
          <p14:tracePt t="13340" x="784225" y="1668463"/>
          <p14:tracePt t="13347" x="793750" y="1668463"/>
          <p14:tracePt t="13355" x="811213" y="1651000"/>
          <p14:tracePt t="13362" x="838200" y="1641475"/>
          <p14:tracePt t="13371" x="847725" y="1641475"/>
          <p14:tracePt t="13378" x="866775" y="1631950"/>
          <p14:tracePt t="13386" x="874713" y="1631950"/>
          <p14:tracePt t="13395" x="884238" y="1624013"/>
          <p14:tracePt t="13402" x="903288" y="1604963"/>
          <p14:tracePt t="13410" x="911225" y="1604963"/>
          <p14:tracePt t="13419" x="911225" y="1595438"/>
          <p14:tracePt t="13427" x="920750" y="1587500"/>
          <p14:tracePt t="13435" x="930275" y="1587500"/>
          <p14:tracePt t="13451" x="939800" y="1587500"/>
          <p14:tracePt t="13459" x="947738" y="1577975"/>
          <p14:tracePt t="13546" x="947738" y="1587500"/>
          <p14:tracePt t="13555" x="930275" y="1604963"/>
          <p14:tracePt t="13563" x="920750" y="1614488"/>
          <p14:tracePt t="13571" x="903288" y="1631950"/>
          <p14:tracePt t="13579" x="893763" y="1651000"/>
          <p14:tracePt t="13587" x="884238" y="1668463"/>
          <p14:tracePt t="13595" x="874713" y="1677988"/>
          <p14:tracePt t="13603" x="857250" y="1704975"/>
          <p14:tracePt t="13611" x="847725" y="1714500"/>
          <p14:tracePt t="13635" x="838200" y="1724025"/>
          <p14:tracePt t="14163" x="838200" y="1731963"/>
          <p14:tracePt t="14668" x="830263" y="1724025"/>
          <p14:tracePt t="14676" x="820738" y="1724025"/>
          <p14:tracePt t="14838" x="820738" y="1714500"/>
          <p14:tracePt t="14927" x="820738" y="1704975"/>
          <p14:tracePt t="15010" x="830263" y="1704975"/>
          <p14:tracePt t="15019" x="847725" y="1704975"/>
          <p14:tracePt t="15026" x="866775" y="1704975"/>
          <p14:tracePt t="15034" x="911225" y="1704975"/>
          <p14:tracePt t="15043" x="939800" y="1704975"/>
          <p14:tracePt t="15051" x="966788" y="1704975"/>
          <p14:tracePt t="15059" x="993775" y="1704975"/>
          <p14:tracePt t="15067" x="1011238" y="1704975"/>
          <p14:tracePt t="15075" x="1030288" y="1704975"/>
          <p14:tracePt t="15083" x="1039813" y="1704975"/>
          <p14:tracePt t="15092" x="1057275" y="1704975"/>
          <p14:tracePt t="15099" x="1076325" y="1704975"/>
          <p14:tracePt t="15357" x="1047750" y="1704975"/>
          <p14:tracePt t="15381" x="1039813" y="1704975"/>
          <p14:tracePt t="15396" x="1030288" y="1704975"/>
          <p14:tracePt t="15403" x="1020763" y="1704975"/>
          <p14:tracePt t="15411" x="1003300" y="1704975"/>
          <p14:tracePt t="15419" x="993775" y="1704975"/>
          <p14:tracePt t="15435" x="966788" y="1704975"/>
          <p14:tracePt t="15596" x="993775" y="1704975"/>
          <p14:tracePt t="15604" x="1011238" y="1697038"/>
          <p14:tracePt t="15612" x="1020763" y="1697038"/>
          <p14:tracePt t="15622" x="1039813" y="1697038"/>
          <p14:tracePt t="15626" x="1047750" y="1697038"/>
          <p14:tracePt t="15635" x="1057275" y="1697038"/>
          <p14:tracePt t="15643" x="1076325" y="1697038"/>
          <p14:tracePt t="15658" x="1093788" y="1697038"/>
          <p14:tracePt t="15667" x="1103313" y="1704975"/>
          <p14:tracePt t="15675" x="1120775" y="1714500"/>
          <p14:tracePt t="15683" x="1130300" y="1714500"/>
          <p14:tracePt t="15691" x="1130300" y="1724025"/>
          <p14:tracePt t="15699" x="1139825" y="1724025"/>
          <p14:tracePt t="15707" x="1157288" y="1724025"/>
          <p14:tracePt t="15724" x="1176338" y="1724025"/>
          <p14:tracePt t="15740" x="1185863" y="1724025"/>
          <p14:tracePt t="15747" x="1203325" y="1724025"/>
          <p14:tracePt t="15763" x="1212850" y="1724025"/>
          <p14:tracePt t="15779" x="1222375" y="1724025"/>
          <p14:tracePt t="15795" x="1239838" y="1724025"/>
          <p14:tracePt t="16157" x="1230313" y="1731963"/>
          <p14:tracePt t="16165" x="1212850" y="1751013"/>
          <p14:tracePt t="16203" x="1203325" y="1768475"/>
          <p14:tracePt t="16333" x="1193800" y="1768475"/>
          <p14:tracePt t="16373" x="1185863" y="1751013"/>
          <p14:tracePt t="16628" x="1157288" y="1751013"/>
          <p14:tracePt t="16638" x="1120775" y="1751013"/>
          <p14:tracePt t="16644" x="1112838" y="1751013"/>
          <p14:tracePt t="16652" x="1076325" y="1751013"/>
          <p14:tracePt t="16659" x="1057275" y="1751013"/>
          <p14:tracePt t="16667" x="1030288" y="1751013"/>
          <p14:tracePt t="16675" x="1020763" y="1751013"/>
          <p14:tracePt t="16757" x="1011238" y="1741488"/>
          <p14:tracePt t="16788" x="1011238" y="1731963"/>
          <p14:tracePt t="16796" x="1020763" y="1724025"/>
          <p14:tracePt t="16812" x="1057275" y="1704975"/>
          <p14:tracePt t="16820" x="1076325" y="1697038"/>
          <p14:tracePt t="16827" x="1084263" y="1697038"/>
          <p14:tracePt t="16835" x="1093788" y="1697038"/>
          <p14:tracePt t="16844" x="1103313" y="1687513"/>
          <p14:tracePt t="16851" x="1120775" y="1677988"/>
          <p14:tracePt t="16877" x="1157288" y="1677988"/>
          <p14:tracePt t="16900" x="1166813" y="1668463"/>
          <p14:tracePt t="16939" x="1176338" y="1660525"/>
          <p14:tracePt t="16963" x="1185863" y="1660525"/>
          <p14:tracePt t="16972" x="1203325" y="1668463"/>
          <p14:tracePt t="17077" x="1203325" y="1677988"/>
          <p14:tracePt t="17084" x="1193800" y="1677988"/>
          <p14:tracePt t="17094" x="1176338" y="1697038"/>
          <p14:tracePt t="17099" x="1157288" y="1697038"/>
          <p14:tracePt t="17107" x="1130300" y="1697038"/>
          <p14:tracePt t="17115" x="1112838" y="1697038"/>
          <p14:tracePt t="17124" x="1076325" y="1697038"/>
          <p14:tracePt t="17131" x="1057275" y="1697038"/>
          <p14:tracePt t="17141" x="1030288" y="1697038"/>
          <p14:tracePt t="17147" x="1011238" y="1704975"/>
          <p14:tracePt t="17158" x="974725" y="1714500"/>
          <p14:tracePt t="17163" x="957263" y="1724025"/>
          <p14:tracePt t="17171" x="939800" y="1741488"/>
          <p14:tracePt t="17180" x="920750" y="1760538"/>
          <p14:tracePt t="17186" x="911225" y="1768475"/>
          <p14:tracePt t="17195" x="893763" y="1787525"/>
          <p14:tracePt t="17203" x="874713" y="1804988"/>
          <p14:tracePt t="17219" x="866775" y="1824038"/>
          <p14:tracePt t="17315" x="866775" y="1833563"/>
          <p14:tracePt t="17323" x="874713" y="1833563"/>
          <p14:tracePt t="17330" x="884238" y="1824038"/>
          <p14:tracePt t="17347" x="884238" y="1814513"/>
          <p14:tracePt t="17355" x="893763" y="1804988"/>
          <p14:tracePt t="17363" x="911225" y="1787525"/>
          <p14:tracePt t="17371" x="920750" y="1787525"/>
          <p14:tracePt t="17379" x="930275" y="1778000"/>
          <p14:tracePt t="17387" x="957263" y="1768475"/>
          <p14:tracePt t="17395" x="966788" y="1760538"/>
          <p14:tracePt t="17403" x="974725" y="1751013"/>
          <p14:tracePt t="17411" x="984250" y="1741488"/>
          <p14:tracePt t="17427" x="1011238" y="1731963"/>
          <p14:tracePt t="17444" x="1030288" y="1731963"/>
          <p14:tracePt t="17452" x="1039813" y="1731963"/>
          <p14:tracePt t="17468" x="1047750" y="1731963"/>
          <p14:tracePt t="17494" x="1057275" y="1731963"/>
          <p14:tracePt t="17500" x="1076325" y="1731963"/>
          <p14:tracePt t="17509" x="1093788" y="1714500"/>
          <p14:tracePt t="17525" x="1103313" y="1704975"/>
          <p14:tracePt t="17548" x="1103313" y="1697038"/>
          <p14:tracePt t="17796" x="1112838" y="1697038"/>
          <p14:tracePt t="17804" x="1130300" y="1697038"/>
          <p14:tracePt t="17812" x="1176338" y="1697038"/>
          <p14:tracePt t="17820" x="1185863" y="1697038"/>
          <p14:tracePt t="17828" x="1222375" y="1697038"/>
          <p14:tracePt t="17835" x="1258888" y="1687513"/>
          <p14:tracePt t="17843" x="1293813" y="1668463"/>
          <p14:tracePt t="17851" x="1312863" y="1668463"/>
          <p14:tracePt t="17861" x="1312863" y="1660525"/>
          <p14:tracePt t="17876" x="1322388" y="1660525"/>
          <p14:tracePt t="17956" x="1330325" y="1660525"/>
          <p14:tracePt t="17965" x="1330325" y="1668463"/>
          <p14:tracePt t="17973" x="1322388" y="1687513"/>
          <p14:tracePt t="17988" x="1312863" y="1697038"/>
          <p14:tracePt t="18214" x="1312863" y="1704975"/>
          <p14:tracePt t="18220" x="1330325" y="1704975"/>
          <p14:tracePt t="18228" x="1358900" y="1704975"/>
          <p14:tracePt t="18235" x="1412875" y="1714500"/>
          <p14:tracePt t="18243" x="1476375" y="1714500"/>
          <p14:tracePt t="18251" x="1531938" y="1731963"/>
          <p14:tracePt t="18259" x="1622425" y="1731963"/>
          <p14:tracePt t="18266" x="1731963" y="1731963"/>
          <p14:tracePt t="18275" x="1824038" y="1731963"/>
          <p14:tracePt t="18283" x="1931988" y="1731963"/>
          <p14:tracePt t="18291" x="2024063" y="1731963"/>
          <p14:tracePt t="18299" x="2114550" y="1731963"/>
          <p14:tracePt t="18307" x="2197100" y="1731963"/>
          <p14:tracePt t="18315" x="2270125" y="1731963"/>
          <p14:tracePt t="18322" x="2324100" y="1731963"/>
          <p14:tracePt t="18331" x="2397125" y="1731963"/>
          <p14:tracePt t="18341" x="2443163" y="1731963"/>
          <p14:tracePt t="18346" x="2479675" y="1731963"/>
          <p14:tracePt t="18356" x="2525713" y="1731963"/>
          <p14:tracePt t="18363" x="2552700" y="1731963"/>
          <p14:tracePt t="18371" x="2570163" y="1731963"/>
          <p14:tracePt t="18379" x="2589213" y="1731963"/>
          <p14:tracePt t="18387" x="2616200" y="1731963"/>
          <p14:tracePt t="18395" x="2635250" y="1731963"/>
          <p14:tracePt t="18403" x="2662238" y="1731963"/>
          <p14:tracePt t="18411" x="2689225" y="1731963"/>
          <p14:tracePt t="18419" x="2716213" y="1731963"/>
          <p14:tracePt t="18426" x="2725738" y="1731963"/>
          <p14:tracePt t="18436" x="2752725" y="1731963"/>
          <p14:tracePt t="18443" x="2762250" y="1731963"/>
          <p14:tracePt t="18450" x="2771775" y="1731963"/>
          <p14:tracePt t="18459" x="2781300" y="1731963"/>
          <p14:tracePt t="18467" x="2789238" y="1731963"/>
          <p14:tracePt t="18475" x="2798763" y="1741488"/>
          <p14:tracePt t="18483" x="2808288" y="1741488"/>
          <p14:tracePt t="18639" x="2817813" y="1751013"/>
          <p14:tracePt t="18653" x="2835275" y="1751013"/>
          <p14:tracePt t="18661" x="2844800" y="1751013"/>
          <p14:tracePt t="18667" x="2852738" y="1751013"/>
          <p14:tracePt t="18683" x="2852738" y="1741488"/>
          <p14:tracePt t="18699" x="2862263" y="1731963"/>
          <p14:tracePt t="18708" x="2871788" y="1731963"/>
          <p14:tracePt t="18723" x="2881313" y="1731963"/>
          <p14:tracePt t="18739" x="2898775" y="1724025"/>
          <p14:tracePt t="18763" x="2908300" y="1714500"/>
          <p14:tracePt t="18779" x="2917825" y="1714500"/>
          <p14:tracePt t="18803" x="2925763" y="1714500"/>
          <p14:tracePt t="18812" x="2935288" y="1714500"/>
          <p14:tracePt t="18819" x="2944813" y="1704975"/>
          <p14:tracePt t="18828" x="2954338" y="1704975"/>
          <p14:tracePt t="18835" x="2962275" y="1704975"/>
          <p14:tracePt t="18875" x="2971800" y="1697038"/>
          <p14:tracePt t="19389" x="2971800" y="1704975"/>
          <p14:tracePt t="19396" x="2998788" y="1724025"/>
          <p14:tracePt t="19404" x="3017838" y="1724025"/>
          <p14:tracePt t="19412" x="3063875" y="1724025"/>
          <p14:tracePt t="19420" x="3090863" y="1731963"/>
          <p14:tracePt t="19428" x="3117850" y="1751013"/>
          <p14:tracePt t="19435" x="3163888" y="1768475"/>
          <p14:tracePt t="19443" x="3190875" y="1778000"/>
          <p14:tracePt t="19451" x="3227388" y="1787525"/>
          <p14:tracePt t="19459" x="3263900" y="1814513"/>
          <p14:tracePt t="19467" x="3327400" y="1833563"/>
          <p14:tracePt t="19475" x="3354388" y="1841500"/>
          <p14:tracePt t="19483" x="3400425" y="1878013"/>
          <p14:tracePt t="19492" x="3427413" y="1878013"/>
          <p14:tracePt t="19499" x="3463925" y="1887538"/>
          <p14:tracePt t="19508" x="3490913" y="1897063"/>
          <p14:tracePt t="19514" x="3536950" y="1897063"/>
          <p14:tracePt t="19523" x="3592513" y="1914525"/>
          <p14:tracePt t="19531" x="3619500" y="1914525"/>
          <p14:tracePt t="19539" x="3646488" y="1914525"/>
          <p14:tracePt t="19547" x="3673475" y="1914525"/>
          <p14:tracePt t="19556" x="3692525" y="1914525"/>
          <p14:tracePt t="19563" x="3709988" y="1914525"/>
          <p14:tracePt t="19571" x="3729038" y="1914525"/>
          <p14:tracePt t="19579" x="3756025" y="1914525"/>
          <p14:tracePt t="19587" x="3765550" y="1914525"/>
          <p14:tracePt t="19595" x="3783013" y="1914525"/>
          <p14:tracePt t="19603" x="3810000" y="1914525"/>
          <p14:tracePt t="19611" x="3819525" y="1914525"/>
          <p14:tracePt t="19619" x="3846513" y="1906588"/>
          <p14:tracePt t="19627" x="3856038" y="1906588"/>
          <p14:tracePt t="19635" x="3875088" y="1897063"/>
          <p14:tracePt t="19644" x="3919538" y="1878013"/>
          <p14:tracePt t="19653" x="3948113" y="1878013"/>
          <p14:tracePt t="19661" x="3975100" y="1870075"/>
          <p14:tracePt t="19667" x="4021138" y="1870075"/>
          <p14:tracePt t="19677" x="4057650" y="1860550"/>
          <p14:tracePt t="19684" x="4111625" y="1860550"/>
          <p14:tracePt t="19692" x="4129088" y="1860550"/>
          <p14:tracePt t="19700" x="4175125" y="1860550"/>
          <p14:tracePt t="19708" x="4211638" y="1841500"/>
          <p14:tracePt t="19716" x="4230688" y="1841500"/>
          <p14:tracePt t="19724" x="4275138" y="1841500"/>
          <p14:tracePt t="19732" x="4303713" y="1841500"/>
          <p14:tracePt t="19742" x="4330700" y="1841500"/>
          <p14:tracePt t="19748" x="4357688" y="1841500"/>
          <p14:tracePt t="19758" x="4403725" y="1841500"/>
          <p14:tracePt t="19764" x="4421188" y="1841500"/>
          <p14:tracePt t="19774" x="4457700" y="1841500"/>
          <p14:tracePt t="19780" x="4503738" y="1841500"/>
          <p14:tracePt t="19788" x="4530725" y="1841500"/>
          <p14:tracePt t="19796" x="4557713" y="1841500"/>
          <p14:tracePt t="19803" x="4576763" y="1841500"/>
          <p14:tracePt t="19812" x="4603750" y="1841500"/>
          <p14:tracePt t="19820" x="4630738" y="1824038"/>
          <p14:tracePt t="19828" x="4659313" y="1814513"/>
          <p14:tracePt t="19836" x="4695825" y="1814513"/>
          <p14:tracePt t="19844" x="4703763" y="1804988"/>
          <p14:tracePt t="19851" x="4730750" y="1797050"/>
          <p14:tracePt t="19860" x="4740275" y="1797050"/>
          <p14:tracePt t="19867" x="4767263" y="1787525"/>
          <p14:tracePt t="19877" x="4786313" y="1778000"/>
          <p14:tracePt t="19892" x="4813300" y="1768475"/>
          <p14:tracePt t="19898" x="4832350" y="1760538"/>
          <p14:tracePt t="19907" x="4849813" y="1751013"/>
          <p14:tracePt t="19914" x="4859338" y="1751013"/>
          <p14:tracePt t="19923" x="4868863" y="1751013"/>
          <p14:tracePt t="19932" x="4895850" y="1731963"/>
          <p14:tracePt t="19956" x="4913313" y="1731963"/>
          <p14:tracePt t="19988" x="4922838" y="1731963"/>
          <p14:tracePt t="20277" x="4941888" y="1731963"/>
          <p14:tracePt t="20285" x="4968875" y="1724025"/>
          <p14:tracePt t="20292" x="4978400" y="1724025"/>
          <p14:tracePt t="20300" x="5014913" y="1724025"/>
          <p14:tracePt t="20311" x="5032375" y="1714500"/>
          <p14:tracePt t="20317" x="5059363" y="1714500"/>
          <p14:tracePt t="20326" x="5078413" y="1704975"/>
          <p14:tracePt t="20333" x="5114925" y="1697038"/>
          <p14:tracePt t="20343" x="5114925" y="1687513"/>
          <p14:tracePt t="20346" x="5122863" y="1687513"/>
          <p14:tracePt t="20356" x="5151438" y="1677988"/>
          <p14:tracePt t="20516" x="5159375" y="1677988"/>
          <p14:tracePt t="21852" x="5159375" y="1668463"/>
          <p14:tracePt t="21861" x="5168900" y="1651000"/>
          <p14:tracePt t="21892" x="5168900" y="1641475"/>
          <p14:tracePt t="21908" x="5168900" y="1631950"/>
          <p14:tracePt t="21948" x="5168900" y="1614488"/>
          <p14:tracePt t="22077" x="5159375" y="1614488"/>
          <p14:tracePt t="22084" x="5141913" y="1614488"/>
          <p14:tracePt t="22092" x="5086350" y="1614488"/>
          <p14:tracePt t="22099" x="5032375" y="1614488"/>
          <p14:tracePt t="22107" x="4941888" y="1614488"/>
          <p14:tracePt t="22115" x="4868863" y="1614488"/>
          <p14:tracePt t="22123" x="4803775" y="1614488"/>
          <p14:tracePt t="22131" x="4749800" y="1614488"/>
          <p14:tracePt t="22139" x="4703763" y="1604963"/>
          <p14:tracePt t="22148" x="4676775" y="1577975"/>
          <p14:tracePt t="22160" x="4667250" y="1577975"/>
          <p14:tracePt t="22168" x="4649788" y="1558925"/>
          <p14:tracePt t="22181" x="4640263" y="1541463"/>
          <p14:tracePt t="22196" x="4640263" y="1504950"/>
          <p14:tracePt t="22213" x="4640263" y="1495425"/>
          <p14:tracePt t="22219" x="4649788" y="1468438"/>
          <p14:tracePt t="22228" x="4659313" y="1458913"/>
          <p14:tracePt t="22236" x="4676775" y="1441450"/>
          <p14:tracePt t="22244" x="4695825" y="1422400"/>
          <p14:tracePt t="22251" x="4713288" y="1412875"/>
          <p14:tracePt t="22260" x="4722813" y="1412875"/>
          <p14:tracePt t="22267" x="4730750" y="1404938"/>
          <p14:tracePt t="22275" x="4749800" y="1395413"/>
          <p14:tracePt t="22283" x="4767263" y="1376363"/>
          <p14:tracePt t="22299" x="4776788" y="1368425"/>
          <p14:tracePt t="22307" x="4795838" y="1358900"/>
          <p14:tracePt t="22323" x="4822825" y="1339850"/>
          <p14:tracePt t="22331" x="4840288" y="1322388"/>
          <p14:tracePt t="22348" x="4859338" y="1303338"/>
          <p14:tracePt t="22358" x="4876800" y="1276350"/>
          <p14:tracePt t="22377" x="4886325" y="1276350"/>
          <p14:tracePt t="22380" x="4895850" y="1268413"/>
          <p14:tracePt t="22390" x="4913313" y="1258888"/>
          <p14:tracePt t="22408" x="4922838" y="1239838"/>
          <p14:tracePt t="22523" x="4922838" y="1231900"/>
          <p14:tracePt t="22530" x="4895850" y="1239838"/>
          <p14:tracePt t="22538" x="4822825" y="1258888"/>
          <p14:tracePt t="22547" x="4730750" y="1285875"/>
          <p14:tracePt t="22556" x="4667250" y="1303338"/>
          <p14:tracePt t="22563" x="4557713" y="1312863"/>
          <p14:tracePt t="22572" x="4484688" y="1312863"/>
          <p14:tracePt t="22579" x="4440238" y="1312863"/>
          <p14:tracePt t="22587" x="4384675" y="1312863"/>
          <p14:tracePt t="22594" x="4367213" y="1312863"/>
          <p14:tracePt t="22603" x="4340225" y="1312863"/>
          <p14:tracePt t="22611" x="4330700" y="1312863"/>
          <p14:tracePt t="22619" x="4321175" y="1312863"/>
          <p14:tracePt t="22652" x="4303713" y="1303338"/>
          <p14:tracePt t="22659" x="4294188" y="1303338"/>
          <p14:tracePt t="22667" x="4284663" y="1295400"/>
          <p14:tracePt t="22675" x="4275138" y="1285875"/>
          <p14:tracePt t="22683" x="4257675" y="1268413"/>
          <p14:tracePt t="22692" x="4230688" y="1258888"/>
          <p14:tracePt t="22699" x="4202113" y="1249363"/>
          <p14:tracePt t="22707" x="4184650" y="1231900"/>
          <p14:tracePt t="22716" x="4138613" y="1195388"/>
          <p14:tracePt t="22726" x="4129088" y="1185863"/>
          <p14:tracePt t="22733" x="4121150" y="1176338"/>
          <p14:tracePt t="22741" x="4102100" y="1158875"/>
          <p14:tracePt t="22779" x="4094163" y="1149350"/>
          <p14:tracePt t="22842" x="4094163" y="1139825"/>
          <p14:tracePt t="22859" x="4094163" y="1130300"/>
          <p14:tracePt t="22867" x="4094163" y="1122363"/>
          <p14:tracePt t="22875" x="4094163" y="1112838"/>
          <p14:tracePt t="22892" x="4094163" y="1076325"/>
          <p14:tracePt t="22899" x="4094163" y="1066800"/>
          <p14:tracePt t="22908" x="4094163" y="1057275"/>
          <p14:tracePt t="22931" x="4094163" y="1049338"/>
          <p14:tracePt t="22940" x="4084638" y="1030288"/>
          <p14:tracePt t="22957" x="4075113" y="1020763"/>
          <p14:tracePt t="22979" x="4075113" y="1012825"/>
          <p14:tracePt t="23060" x="4065588" y="1012825"/>
          <p14:tracePt t="23076" x="4057650" y="1020763"/>
          <p14:tracePt t="23093" x="4048125" y="1039813"/>
          <p14:tracePt t="23101" x="4038600" y="1049338"/>
          <p14:tracePt t="23108" x="4021138" y="1066800"/>
          <p14:tracePt t="23115" x="4002088" y="1085850"/>
          <p14:tracePt t="23123" x="3992563" y="1093788"/>
          <p14:tracePt t="23131" x="3965575" y="1122363"/>
          <p14:tracePt t="23139" x="3919538" y="1139825"/>
          <p14:tracePt t="23147" x="3902075" y="1149350"/>
          <p14:tracePt t="23156" x="3846513" y="1185863"/>
          <p14:tracePt t="23164" x="3802063" y="1203325"/>
          <p14:tracePt t="23172" x="3738563" y="1222375"/>
          <p14:tracePt t="23179" x="3656013" y="1258888"/>
          <p14:tracePt t="23187" x="3600450" y="1268413"/>
          <p14:tracePt t="23195" x="3556000" y="1268413"/>
          <p14:tracePt t="23203" x="3500438" y="1285875"/>
          <p14:tracePt t="23211" x="3427413" y="1285875"/>
          <p14:tracePt t="23218" x="3400425" y="1285875"/>
          <p14:tracePt t="23227" x="3354388" y="1285875"/>
          <p14:tracePt t="23235" x="3327400" y="1285875"/>
          <p14:tracePt t="23242" x="3290888" y="1285875"/>
          <p14:tracePt t="23251" x="3254375" y="1285875"/>
          <p14:tracePt t="23260" x="3236913" y="1285875"/>
          <p14:tracePt t="23266" x="3227388" y="1285875"/>
          <p14:tracePt t="23275" x="3190875" y="1268413"/>
          <p14:tracePt t="23283" x="3181350" y="1258888"/>
          <p14:tracePt t="23291" x="3163888" y="1258888"/>
          <p14:tracePt t="23299" x="3136900" y="1249363"/>
          <p14:tracePt t="23307" x="3108325" y="1249363"/>
          <p14:tracePt t="23315" x="3100388" y="1249363"/>
          <p14:tracePt t="23323" x="3081338" y="1239838"/>
          <p14:tracePt t="23331" x="3044825" y="1212850"/>
          <p14:tracePt t="23339" x="3017838" y="1203325"/>
          <p14:tracePt t="23348" x="3008313" y="1203325"/>
          <p14:tracePt t="23359" x="2971800" y="1185863"/>
          <p14:tracePt t="23363" x="2954338" y="1166813"/>
          <p14:tracePt t="23372" x="2917825" y="1149350"/>
          <p14:tracePt t="23379" x="2898775" y="1139825"/>
          <p14:tracePt t="23387" x="2871788" y="1103313"/>
          <p14:tracePt t="23395" x="2825750" y="1085850"/>
          <p14:tracePt t="23403" x="2789238" y="1066800"/>
          <p14:tracePt t="23411" x="2771775" y="1057275"/>
          <p14:tracePt t="23418" x="2752725" y="1049338"/>
          <p14:tracePt t="23427" x="2698750" y="1020763"/>
          <p14:tracePt t="23435" x="2679700" y="1003300"/>
          <p14:tracePt t="23443" x="2662238" y="993775"/>
          <p14:tracePt t="23451" x="2643188" y="984250"/>
          <p14:tracePt t="23459" x="2625725" y="966788"/>
          <p14:tracePt t="23466" x="2606675" y="957263"/>
          <p14:tracePt t="23475" x="2589213" y="939800"/>
          <p14:tracePt t="23482" x="2562225" y="930275"/>
          <p14:tracePt t="23493" x="2562225" y="920750"/>
          <p14:tracePt t="23515" x="2552700" y="911225"/>
          <p14:tracePt t="23724" x="2533650" y="903288"/>
          <p14:tracePt t="23732" x="2516188" y="903288"/>
          <p14:tracePt t="23741" x="2498725" y="911225"/>
          <p14:tracePt t="23750" x="2462213" y="930275"/>
          <p14:tracePt t="23763" x="2389188" y="984250"/>
          <p14:tracePt t="23775" x="2360613" y="1003300"/>
          <p14:tracePt t="23779" x="2316163" y="1039813"/>
          <p14:tracePt t="23787" x="2214563" y="1085850"/>
          <p14:tracePt t="23794" x="2124075" y="1112838"/>
          <p14:tracePt t="23803" x="2024063" y="1149350"/>
          <p14:tracePt t="23811" x="1895475" y="1185863"/>
          <p14:tracePt t="23819" x="1795463" y="1195388"/>
          <p14:tracePt t="23827" x="1704975" y="1239838"/>
          <p14:tracePt t="23836" x="1604963" y="1239838"/>
          <p14:tracePt t="23844" x="1512888" y="1249363"/>
          <p14:tracePt t="23850" x="1439863" y="1249363"/>
          <p14:tracePt t="23858" x="1385888" y="1249363"/>
          <p14:tracePt t="23866" x="1358900" y="1249363"/>
          <p14:tracePt t="23874" x="1322388" y="1249363"/>
          <p14:tracePt t="23884" x="1303338" y="1239838"/>
          <p14:tracePt t="23891" x="1285875" y="1231900"/>
          <p14:tracePt t="23899" x="1276350" y="1222375"/>
          <p14:tracePt t="23907" x="1249363" y="1195388"/>
          <p14:tracePt t="23915" x="1239838" y="1195388"/>
          <p14:tracePt t="23922" x="1239838" y="1185863"/>
          <p14:tracePt t="23932" x="1230313" y="1176338"/>
          <p14:tracePt t="23947" x="1222375" y="1158875"/>
          <p14:tracePt t="23956" x="1212850" y="1158875"/>
          <p14:tracePt t="23976" x="1193800" y="1130300"/>
          <p14:tracePt t="23979" x="1193800" y="1122363"/>
          <p14:tracePt t="23987" x="1185863" y="1112838"/>
          <p14:tracePt t="23995" x="1185863" y="1103313"/>
          <p14:tracePt t="24003" x="1185863" y="1093788"/>
          <p14:tracePt t="24019" x="1185863" y="1076325"/>
          <p14:tracePt t="24083" x="1185863" y="1066800"/>
          <p14:tracePt t="24268" x="1193800" y="1066800"/>
          <p14:tracePt t="24349" x="1203325" y="1066800"/>
          <p14:tracePt t="24365" x="1222375" y="1066800"/>
          <p14:tracePt t="24539" x="1230313" y="1103313"/>
          <p14:tracePt t="24547" x="1249363" y="1158875"/>
          <p14:tracePt t="24557" x="1258888" y="1231900"/>
          <p14:tracePt t="24563" x="1276350" y="1349375"/>
          <p14:tracePt t="24572" x="1285875" y="1458913"/>
          <p14:tracePt t="24579" x="1285875" y="1587500"/>
          <p14:tracePt t="24587" x="1285875" y="1751013"/>
          <p14:tracePt t="24595" x="1285875" y="1897063"/>
          <p14:tracePt t="24603" x="1285875" y="2043113"/>
          <p14:tracePt t="24611" x="1285875" y="2170113"/>
          <p14:tracePt t="24619" x="1285875" y="2279650"/>
          <p14:tracePt t="24627" x="1285875" y="2371725"/>
          <p14:tracePt t="24635" x="1285875" y="2425700"/>
          <p14:tracePt t="24643" x="1285875" y="2462213"/>
          <p14:tracePt t="24651" x="1285875" y="2471738"/>
          <p14:tracePt t="24659" x="1285875" y="2489200"/>
          <p14:tracePt t="24666" x="1285875" y="2498725"/>
          <p14:tracePt t="24675" x="1285875" y="2508250"/>
          <p14:tracePt t="24683" x="1276350" y="2517775"/>
          <p14:tracePt t="24691" x="1276350" y="2525713"/>
          <p14:tracePt t="24699" x="1266825" y="2525713"/>
          <p14:tracePt t="24707" x="1249363" y="2544763"/>
          <p14:tracePt t="24715" x="1230313" y="2562225"/>
          <p14:tracePt t="24723" x="1222375" y="2589213"/>
          <p14:tracePt t="24731" x="1203325" y="2598738"/>
          <p14:tracePt t="24739" x="1193800" y="2617788"/>
          <p14:tracePt t="24747" x="1185863" y="2617788"/>
          <p14:tracePt t="24756" x="1166813" y="2635250"/>
          <p14:tracePt t="24762" x="1157288" y="2654300"/>
          <p14:tracePt t="24772" x="1157288" y="2662238"/>
          <p14:tracePt t="24778" x="1149350" y="2671763"/>
          <p14:tracePt t="24827" x="1149350" y="2681288"/>
          <p14:tracePt t="24844" x="1149350" y="2690813"/>
          <p14:tracePt t="25284" x="1139825" y="2708275"/>
          <p14:tracePt t="25300" x="1130300" y="2735263"/>
          <p14:tracePt t="25316" x="1120775" y="2744788"/>
          <p14:tracePt t="25355" x="1112838" y="2754313"/>
          <p14:tracePt t="25388" x="1112838" y="2771775"/>
          <p14:tracePt t="25411" x="1112838" y="2781300"/>
          <p14:tracePt t="25908" x="1112838" y="2790825"/>
          <p14:tracePt t="25916" x="1120775" y="2790825"/>
          <p14:tracePt t="25932" x="1149350" y="2790825"/>
          <p14:tracePt t="25940" x="1157288" y="2790825"/>
          <p14:tracePt t="25956" x="1166813" y="2790825"/>
          <p14:tracePt t="25973" x="1193800" y="2790825"/>
          <p14:tracePt t="25979" x="1203325" y="2781300"/>
          <p14:tracePt t="25995" x="1212850" y="2771775"/>
          <p14:tracePt t="26494" x="1212850" y="2754313"/>
          <p14:tracePt t="26500" x="1212850" y="2744788"/>
          <p14:tracePt t="26509" x="1212850" y="2735263"/>
          <p14:tracePt t="26515" x="1212850" y="2727325"/>
          <p14:tracePt t="26540" x="1212850" y="2708275"/>
          <p14:tracePt t="26661" x="1212850" y="2727325"/>
          <p14:tracePt t="26668" x="1212850" y="2735263"/>
          <p14:tracePt t="26675" x="1212850" y="2744788"/>
          <p14:tracePt t="26820" x="1212850" y="2754313"/>
          <p14:tracePt t="27188" x="1203325" y="2754313"/>
          <p14:tracePt t="27196" x="1203325" y="2744788"/>
          <p14:tracePt t="27205" x="1203325" y="2727325"/>
          <p14:tracePt t="27215" x="1203325" y="2698750"/>
          <p14:tracePt t="27220" x="1203325" y="2654300"/>
          <p14:tracePt t="27228" x="1203325" y="2635250"/>
          <p14:tracePt t="27236" x="1203325" y="2581275"/>
          <p14:tracePt t="27245" x="1203325" y="2544763"/>
          <p14:tracePt t="27252" x="1203325" y="2489200"/>
          <p14:tracePt t="27260" x="1203325" y="2452688"/>
          <p14:tracePt t="27268" x="1203325" y="2398713"/>
          <p14:tracePt t="27276" x="1203325" y="2335213"/>
          <p14:tracePt t="27283" x="1203325" y="2262188"/>
          <p14:tracePt t="27292" x="1203325" y="2189163"/>
          <p14:tracePt t="27299" x="1203325" y="2133600"/>
          <p14:tracePt t="27308" x="1203325" y="2060575"/>
          <p14:tracePt t="27316" x="1203325" y="1970088"/>
          <p14:tracePt t="27323" x="1203325" y="1878013"/>
          <p14:tracePt t="27331" x="1203325" y="1797050"/>
          <p14:tracePt t="27341" x="1203325" y="1704975"/>
          <p14:tracePt t="27347" x="1203325" y="1631950"/>
          <p14:tracePt t="27358" x="1203325" y="1604963"/>
          <p14:tracePt t="27363" x="1203325" y="1531938"/>
          <p14:tracePt t="27374" x="1203325" y="1477963"/>
          <p14:tracePt t="27379" x="1203325" y="1449388"/>
          <p14:tracePt t="27391" x="1203325" y="1412875"/>
          <p14:tracePt t="27395" x="1203325" y="1376363"/>
          <p14:tracePt t="27411" x="1203325" y="1358900"/>
          <p14:tracePt t="27427" x="1203325" y="1339850"/>
          <p14:tracePt t="27435" x="1203325" y="1331913"/>
          <p14:tracePt t="27510" x="1203325" y="1322388"/>
          <p14:tracePt t="27518" x="1203325" y="1312863"/>
          <p14:tracePt t="27525" x="1203325" y="1295400"/>
          <p14:tracePt t="27531" x="1203325" y="1276350"/>
          <p14:tracePt t="27547" x="1203325" y="1258888"/>
          <p14:tracePt t="27557" x="1203325" y="1239838"/>
          <p14:tracePt t="27562" x="1203325" y="1231900"/>
          <p14:tracePt t="27573" x="1203325" y="1203325"/>
          <p14:tracePt t="27579" x="1193800" y="1185863"/>
          <p14:tracePt t="27587" x="1185863" y="1158875"/>
          <p14:tracePt t="27595" x="1176338" y="1139825"/>
          <p14:tracePt t="27603" x="1166813" y="1103313"/>
          <p14:tracePt t="27611" x="1157288" y="1103313"/>
          <p14:tracePt t="27619" x="1149350" y="1093788"/>
          <p14:tracePt t="27635" x="1139825" y="1085850"/>
          <p14:tracePt t="27733" x="1130300" y="1085850"/>
          <p14:tracePt t="27860" x="1130300" y="1076325"/>
          <p14:tracePt t="27871" x="1130300" y="1057275"/>
          <p14:tracePt t="27888" x="1130300" y="1049338"/>
          <p14:tracePt t="27892" x="1149350" y="1020763"/>
          <p14:tracePt t="27931" x="1157288" y="1003300"/>
          <p14:tracePt t="28197" x="1166813" y="1003300"/>
          <p14:tracePt t="28213" x="1185863" y="1003300"/>
          <p14:tracePt t="28270" x="1193800" y="1003300"/>
          <p14:tracePt t="28692" x="1203325" y="1003300"/>
          <p14:tracePt t="28708" x="1212850" y="1003300"/>
          <p14:tracePt t="28723" x="1239838" y="1003300"/>
          <p14:tracePt t="28733" x="1239838" y="1012825"/>
          <p14:tracePt t="28835" x="1239838" y="1020763"/>
          <p14:tracePt t="28843" x="1239838" y="1030288"/>
          <p14:tracePt t="28851" x="1239838" y="1049338"/>
          <p14:tracePt t="28867" x="1239838" y="1066800"/>
          <p14:tracePt t="28875" x="1239838" y="1122363"/>
          <p14:tracePt t="28889" x="1239838" y="1176338"/>
          <p14:tracePt t="28892" x="1239838" y="1276350"/>
          <p14:tracePt t="28899" x="1239838" y="1385888"/>
          <p14:tracePt t="28907" x="1230313" y="1514475"/>
          <p14:tracePt t="28915" x="1212850" y="1660525"/>
          <p14:tracePt t="28923" x="1203325" y="1804988"/>
          <p14:tracePt t="28931" x="1157288" y="1970088"/>
          <p14:tracePt t="28938" x="1157288" y="1997075"/>
          <p14:tracePt t="28947" x="1139825" y="2143125"/>
          <p14:tracePt t="28955" x="1130300" y="2270125"/>
          <p14:tracePt t="28962" x="1130300" y="2416175"/>
          <p14:tracePt t="28972" x="1130300" y="2544763"/>
          <p14:tracePt t="28979" x="1130300" y="2635250"/>
          <p14:tracePt t="28990" x="1130300" y="2735263"/>
          <p14:tracePt t="28997" x="1130300" y="2808288"/>
          <p14:tracePt t="29004" x="1130300" y="2836863"/>
          <p14:tracePt t="29011" x="1130300" y="2863850"/>
          <p14:tracePt t="29020" x="1130300" y="2881313"/>
          <p14:tracePt t="29028" x="1130300" y="2890838"/>
          <p14:tracePt t="29035" x="1130300" y="2900363"/>
          <p14:tracePt t="29051" x="1130300" y="2909888"/>
          <p14:tracePt t="29332" x="1139825" y="2909888"/>
          <p14:tracePt t="29348" x="1149350" y="2909888"/>
          <p14:tracePt t="29364" x="1157288" y="2909888"/>
          <p14:tracePt t="29381" x="1176338" y="2909888"/>
          <p14:tracePt t="29389" x="1185863" y="2909888"/>
          <p14:tracePt t="29404" x="1203325" y="2909888"/>
          <p14:tracePt t="29420" x="1212850" y="2900363"/>
          <p14:tracePt t="29428" x="1222375" y="2890838"/>
          <p14:tracePt t="29451" x="1230313" y="2881313"/>
          <p14:tracePt t="29995" x="1239838" y="2873375"/>
          <p14:tracePt t="30003" x="1249363" y="2863850"/>
          <p14:tracePt t="30011" x="1266825" y="2844800"/>
          <p14:tracePt t="30019" x="1293813" y="2817813"/>
          <p14:tracePt t="30027" x="1330325" y="2771775"/>
          <p14:tracePt t="30035" x="1358900" y="2735263"/>
          <p14:tracePt t="30042" x="1458913" y="2662238"/>
          <p14:tracePt t="30053" x="1531938" y="2617788"/>
          <p14:tracePt t="30060" x="1612900" y="2562225"/>
          <p14:tracePt t="30069" x="1741488" y="2481263"/>
          <p14:tracePt t="30076" x="1860550" y="2425700"/>
          <p14:tracePt t="30083" x="1941513" y="2398713"/>
          <p14:tracePt t="30091" x="2041525" y="2362200"/>
          <p14:tracePt t="30099" x="2097088" y="2335213"/>
          <p14:tracePt t="30108" x="2197100" y="2289175"/>
          <p14:tracePt t="30115" x="2270125" y="2279650"/>
          <p14:tracePt t="30124" x="2333625" y="2270125"/>
          <p14:tracePt t="30132" x="2406650" y="2270125"/>
          <p14:tracePt t="30142" x="2498725" y="2252663"/>
          <p14:tracePt t="30148" x="2616200" y="2225675"/>
          <p14:tracePt t="30158" x="2725738" y="2225675"/>
          <p14:tracePt t="30163" x="2835275" y="2225675"/>
          <p14:tracePt t="30174" x="2962275" y="2225675"/>
          <p14:tracePt t="30179" x="3090863" y="2225675"/>
          <p14:tracePt t="30189" x="3236913" y="2243138"/>
          <p14:tracePt t="30195" x="3382963" y="2262188"/>
          <p14:tracePt t="30203" x="3519488" y="2306638"/>
          <p14:tracePt t="30212" x="3665538" y="2362200"/>
          <p14:tracePt t="30219" x="3783013" y="2408238"/>
          <p14:tracePt t="30227" x="3902075" y="2462213"/>
          <p14:tracePt t="30235" x="4002088" y="2525713"/>
          <p14:tracePt t="30242" x="4038600" y="2544763"/>
          <p14:tracePt t="30250" x="4094163" y="2598738"/>
          <p14:tracePt t="30259" x="4111625" y="2617788"/>
          <p14:tracePt t="30267" x="4121150" y="2635250"/>
          <p14:tracePt t="30274" x="4138613" y="2654300"/>
          <p14:tracePt t="30282" x="4148138" y="2681288"/>
          <p14:tracePt t="30298" x="4148138" y="2690813"/>
          <p14:tracePt t="30308" x="4148138" y="2708275"/>
          <p14:tracePt t="30315" x="4148138" y="2717800"/>
          <p14:tracePt t="30339" x="4148138" y="2727325"/>
          <p14:tracePt t="30347" x="4148138" y="2744788"/>
          <p14:tracePt t="30356" x="4148138" y="2754313"/>
          <p14:tracePt t="30363" x="4148138" y="2763838"/>
          <p14:tracePt t="30374" x="4148138" y="2771775"/>
          <p14:tracePt t="30378" x="4148138" y="2800350"/>
          <p14:tracePt t="30395" x="4148138" y="2827338"/>
          <p14:tracePt t="30403" x="4148138" y="2836863"/>
          <p14:tracePt t="30411" x="4165600" y="2863850"/>
          <p14:tracePt t="30419" x="4165600" y="2873375"/>
          <p14:tracePt t="30427" x="4165600" y="2890838"/>
          <p14:tracePt t="30435" x="4165600" y="2900363"/>
          <p14:tracePt t="30443" x="4175125" y="2927350"/>
          <p14:tracePt t="30451" x="4184650" y="2927350"/>
          <p14:tracePt t="30467" x="4184650" y="2936875"/>
          <p14:tracePt t="30483" x="4184650" y="2954338"/>
          <p14:tracePt t="30499" x="4184650" y="2963863"/>
          <p14:tracePt t="30643" x="4184650" y="2954338"/>
          <p14:tracePt t="30651" x="4194175" y="2936875"/>
          <p14:tracePt t="30659" x="4202113" y="2917825"/>
          <p14:tracePt t="30675" x="4211638" y="2890838"/>
          <p14:tracePt t="30683" x="4230688" y="2873375"/>
          <p14:tracePt t="30691" x="4238625" y="2863850"/>
          <p14:tracePt t="30699" x="4248150" y="2854325"/>
          <p14:tracePt t="30715" x="4275138" y="2844800"/>
          <p14:tracePt t="30724" x="4284663" y="2836863"/>
          <p14:tracePt t="30755" x="4294188" y="2836863"/>
          <p14:tracePt t="30791" x="4303713" y="2836863"/>
          <p14:tracePt t="30797" x="4311650" y="2836863"/>
          <p14:tracePt t="30807" x="4321175" y="2827338"/>
          <p14:tracePt t="30813" x="4330700" y="2827338"/>
          <p14:tracePt t="30820" x="4340225" y="2817813"/>
          <p14:tracePt t="30827" x="4348163" y="2817813"/>
          <p14:tracePt t="30835" x="4367213" y="2808288"/>
          <p14:tracePt t="31263" x="4367213" y="2827338"/>
          <p14:tracePt t="31437" x="4367213" y="2836863"/>
          <p14:tracePt t="31453" x="4394200" y="2836863"/>
          <p14:tracePt t="31462" x="4403725" y="2836863"/>
          <p14:tracePt t="31468" x="4430713" y="2836863"/>
          <p14:tracePt t="31476" x="4448175" y="2836863"/>
          <p14:tracePt t="31483" x="4457700" y="2836863"/>
          <p14:tracePt t="31492" x="4476750" y="2836863"/>
          <p14:tracePt t="31499" x="4484688" y="2836863"/>
          <p14:tracePt t="31539" x="4494213" y="2836863"/>
          <p14:tracePt t="31595" x="4513263" y="2836863"/>
          <p14:tracePt t="31611" x="4521200" y="2836863"/>
          <p14:tracePt t="32588" x="4521200" y="2827338"/>
          <p14:tracePt t="32612" x="4521200" y="2808288"/>
          <p14:tracePt t="32620" x="4521200" y="2790825"/>
          <p14:tracePt t="32628" x="4521200" y="2763838"/>
          <p14:tracePt t="32636" x="4521200" y="2754313"/>
          <p14:tracePt t="32643" x="4521200" y="2735263"/>
          <p14:tracePt t="32651" x="4521200" y="2717800"/>
          <p14:tracePt t="32659" x="4521200" y="2708275"/>
          <p14:tracePt t="32666" x="4521200" y="2690813"/>
          <p14:tracePt t="32682" x="4521200" y="2671763"/>
          <p14:tracePt t="32706" x="4521200" y="2662238"/>
          <p14:tracePt t="33437" x="4521200" y="2654300"/>
          <p14:tracePt t="33445" x="4521200" y="2635250"/>
          <p14:tracePt t="33452" x="4521200" y="2625725"/>
          <p14:tracePt t="33461" x="4521200" y="2598738"/>
          <p14:tracePt t="33467" x="4521200" y="2571750"/>
          <p14:tracePt t="33475" x="4521200" y="2544763"/>
          <p14:tracePt t="33483" x="4521200" y="2517775"/>
          <p14:tracePt t="33492" x="4521200" y="2489200"/>
          <p14:tracePt t="33498" x="4521200" y="2435225"/>
          <p14:tracePt t="33507" x="4521200" y="2398713"/>
          <p14:tracePt t="33515" x="4530725" y="2362200"/>
          <p14:tracePt t="33522" x="4530725" y="2316163"/>
          <p14:tracePt t="33531" x="4557713" y="2270125"/>
          <p14:tracePt t="33540" x="4557713" y="2252663"/>
          <p14:tracePt t="33547" x="4576763" y="2225675"/>
          <p14:tracePt t="33555" x="4594225" y="2206625"/>
          <p14:tracePt t="33562" x="4594225" y="2160588"/>
          <p14:tracePt t="33572" x="4622800" y="2106613"/>
          <p14:tracePt t="33578" x="4630738" y="2079625"/>
          <p14:tracePt t="33588" x="4640263" y="2060575"/>
          <p14:tracePt t="33595" x="4649788" y="2016125"/>
          <p14:tracePt t="33603" x="4649788" y="1979613"/>
          <p14:tracePt t="33611" x="4649788" y="1951038"/>
          <p14:tracePt t="33619" x="4659313" y="1860550"/>
          <p14:tracePt t="33627" x="4676775" y="1833563"/>
          <p14:tracePt t="33635" x="4676775" y="1778000"/>
          <p14:tracePt t="33643" x="4676775" y="1724025"/>
          <p14:tracePt t="33651" x="4676775" y="1677988"/>
          <p14:tracePt t="33658" x="4676775" y="1651000"/>
          <p14:tracePt t="33667" x="4676775" y="1624013"/>
          <p14:tracePt t="33674" x="4676775" y="1595438"/>
          <p14:tracePt t="33683" x="4676775" y="1550988"/>
          <p14:tracePt t="33691" x="4676775" y="1531938"/>
          <p14:tracePt t="33699" x="4676775" y="1504950"/>
          <p14:tracePt t="33707" x="4676775" y="1485900"/>
          <p14:tracePt t="33715" x="4676775" y="1458913"/>
          <p14:tracePt t="33723" x="4676775" y="1441450"/>
          <p14:tracePt t="33731" x="4676775" y="1431925"/>
          <p14:tracePt t="33739" x="4676775" y="1412875"/>
          <p14:tracePt t="33747" x="4676775" y="1404938"/>
          <p14:tracePt t="33756" x="4676775" y="1395413"/>
          <p14:tracePt t="33899" x="4676775" y="1376363"/>
          <p14:tracePt t="33907" x="4676775" y="1358900"/>
          <p14:tracePt t="33915" x="4676775" y="1349375"/>
          <p14:tracePt t="33923" x="4676775" y="1322388"/>
          <p14:tracePt t="33930" x="4676775" y="1312863"/>
          <p14:tracePt t="33939" x="4676775" y="1285875"/>
          <p14:tracePt t="33947" x="4676775" y="1276350"/>
          <p14:tracePt t="33955" x="4676775" y="1268413"/>
          <p14:tracePt t="33979" x="4676775" y="1249363"/>
          <p14:tracePt t="33995" x="4676775" y="1239838"/>
          <p14:tracePt t="34012" x="4676775" y="1231900"/>
          <p14:tracePt t="34019" x="4676775" y="1222375"/>
          <p14:tracePt t="34027" x="4676775" y="1212850"/>
          <p14:tracePt t="34203" x="4676775" y="1239838"/>
          <p14:tracePt t="34212" x="4676775" y="1249363"/>
          <p14:tracePt t="34219" x="4676775" y="1268413"/>
          <p14:tracePt t="34227" x="4676775" y="1285875"/>
          <p14:tracePt t="34235" x="4676775" y="1312863"/>
          <p14:tracePt t="34243" x="4667250" y="1331913"/>
          <p14:tracePt t="34251" x="4667250" y="1358900"/>
          <p14:tracePt t="34258" x="4667250" y="1376363"/>
          <p14:tracePt t="34267" x="4667250" y="1422400"/>
          <p14:tracePt t="34275" x="4667250" y="1441450"/>
          <p14:tracePt t="34283" x="4667250" y="1495425"/>
          <p14:tracePt t="34291" x="4667250" y="1531938"/>
          <p14:tracePt t="34298" x="4686300" y="1624013"/>
          <p14:tracePt t="34306" x="4695825" y="1677988"/>
          <p14:tracePt t="34315" x="4722813" y="1778000"/>
          <p14:tracePt t="34323" x="4786313" y="1897063"/>
          <p14:tracePt t="34331" x="4840288" y="2006600"/>
          <p14:tracePt t="34339" x="4895850" y="2125663"/>
          <p14:tracePt t="34347" x="4941888" y="2225675"/>
          <p14:tracePt t="34355" x="4978400" y="2306638"/>
          <p14:tracePt t="34363" x="5005388" y="2398713"/>
          <p14:tracePt t="34372" x="5049838" y="2462213"/>
          <p14:tracePt t="34379" x="5059363" y="2481263"/>
          <p14:tracePt t="34388" x="5059363" y="2508250"/>
          <p14:tracePt t="34395" x="5068888" y="2517775"/>
          <p14:tracePt t="34495" x="5068888" y="2554288"/>
          <p14:tracePt t="34499" x="5068888" y="2571750"/>
          <p14:tracePt t="34507" x="5059363" y="2617788"/>
          <p14:tracePt t="34515" x="5049838" y="2635250"/>
          <p14:tracePt t="34523" x="5032375" y="2662238"/>
          <p14:tracePt t="34531" x="5032375" y="2671763"/>
          <p14:tracePt t="34540" x="5014913" y="2698750"/>
          <p14:tracePt t="34547" x="4995863" y="2717800"/>
          <p14:tracePt t="34557" x="4978400" y="2735263"/>
          <p14:tracePt t="34562" x="4968875" y="2754313"/>
          <p14:tracePt t="34572" x="4949825" y="2771775"/>
          <p14:tracePt t="34578" x="4913313" y="2800350"/>
          <p14:tracePt t="34588" x="4886325" y="2817813"/>
          <p14:tracePt t="34595" x="4859338" y="2836863"/>
          <p14:tracePt t="34604" x="4822825" y="2854325"/>
          <p14:tracePt t="34611" x="4786313" y="2873375"/>
          <p14:tracePt t="34619" x="4740275" y="2890838"/>
          <p14:tracePt t="34627" x="4730750" y="2890838"/>
          <p14:tracePt t="34635" x="4695825" y="2909888"/>
          <p14:tracePt t="34643" x="4676775" y="2909888"/>
          <p14:tracePt t="34651" x="4659313" y="2909888"/>
          <p14:tracePt t="34659" x="4630738" y="2909888"/>
          <p14:tracePt t="34667" x="4613275" y="2909888"/>
          <p14:tracePt t="34674" x="4594225" y="2909888"/>
          <p14:tracePt t="34684" x="4549775" y="2909888"/>
          <p14:tracePt t="34691" x="4540250" y="2900363"/>
          <p14:tracePt t="34698" x="4503738" y="2881313"/>
          <p14:tracePt t="34706" x="4484688" y="2863850"/>
          <p14:tracePt t="34714" x="4476750" y="2854325"/>
          <p14:tracePt t="34723" x="4448175" y="2827338"/>
          <p14:tracePt t="34731" x="4430713" y="2808288"/>
          <p14:tracePt t="34739" x="4413250" y="2771775"/>
          <p14:tracePt t="34746" x="4403725" y="2717800"/>
          <p14:tracePt t="34755" x="4384675" y="2698750"/>
          <p14:tracePt t="34762" x="4376738" y="2662238"/>
          <p14:tracePt t="34771" x="4357688" y="2598738"/>
          <p14:tracePt t="34779" x="4357688" y="2554288"/>
          <p14:tracePt t="34790" x="4357688" y="2517775"/>
          <p14:tracePt t="34795" x="4357688" y="2489200"/>
          <p14:tracePt t="34805" x="4357688" y="2471738"/>
          <p14:tracePt t="34811" x="4367213" y="2425700"/>
          <p14:tracePt t="34820" x="4384675" y="2408238"/>
          <p14:tracePt t="34827" x="4421188" y="2389188"/>
          <p14:tracePt t="34835" x="4457700" y="2371725"/>
          <p14:tracePt t="34842" x="4503738" y="2352675"/>
          <p14:tracePt t="34850" x="4557713" y="2352675"/>
          <p14:tracePt t="34858" x="4649788" y="2352675"/>
          <p14:tracePt t="34867" x="4740275" y="2352675"/>
          <p14:tracePt t="34874" x="4822825" y="2352675"/>
          <p14:tracePt t="34889" x="4913313" y="2371725"/>
          <p14:tracePt t="34890" x="5022850" y="2371725"/>
          <p14:tracePt t="34898" x="5105400" y="2398713"/>
          <p14:tracePt t="34906" x="5178425" y="2425700"/>
          <p14:tracePt t="34914" x="5241925" y="2435225"/>
          <p14:tracePt t="34923" x="5305425" y="2471738"/>
          <p14:tracePt t="34931" x="5324475" y="2481263"/>
          <p14:tracePt t="34939" x="5334000" y="2481263"/>
          <p14:tracePt t="34947" x="5341938" y="2489200"/>
          <p14:tracePt t="34971" x="5341938" y="2508250"/>
          <p14:tracePt t="34979" x="5341938" y="2525713"/>
          <p14:tracePt t="34987" x="5324475" y="2544763"/>
          <p14:tracePt t="34997" x="5287963" y="2581275"/>
          <p14:tracePt t="35014" x="5278438" y="2581275"/>
          <p14:tracePt t="35021" x="5268913" y="2608263"/>
          <p14:tracePt t="35031" x="5260975" y="2617788"/>
          <p14:tracePt t="35037" x="5241925" y="2635250"/>
          <p14:tracePt t="35045" x="5232400" y="2654300"/>
          <p14:tracePt t="35051" x="5214938" y="2671763"/>
          <p14:tracePt t="35058" x="5214938" y="2708275"/>
          <p14:tracePt t="35066" x="5187950" y="2727325"/>
          <p14:tracePt t="35074" x="5178425" y="2744788"/>
          <p14:tracePt t="35082" x="5168900" y="2754313"/>
          <p14:tracePt t="35090" x="5151438" y="2781300"/>
          <p14:tracePt t="35098" x="5132388" y="2800350"/>
          <p14:tracePt t="35107" x="5105400" y="2817813"/>
          <p14:tracePt t="35114" x="5078413" y="2844800"/>
          <p14:tracePt t="35122" x="5059363" y="2854325"/>
          <p14:tracePt t="35131" x="5041900" y="2863850"/>
          <p14:tracePt t="35140" x="5014913" y="2881313"/>
          <p14:tracePt t="35147" x="4986338" y="2881313"/>
          <p14:tracePt t="35154" x="4941888" y="2900363"/>
          <p14:tracePt t="35162" x="4895850" y="2900363"/>
          <p14:tracePt t="35170" x="4849813" y="2900363"/>
          <p14:tracePt t="35180" x="4786313" y="2900363"/>
          <p14:tracePt t="35187" x="4730750" y="2900363"/>
          <p14:tracePt t="35195" x="4676775" y="2900363"/>
          <p14:tracePt t="35203" x="4613275" y="2881313"/>
          <p14:tracePt t="35210" x="4549775" y="2863850"/>
          <p14:tracePt t="35219" x="4521200" y="2827338"/>
          <p14:tracePt t="35227" x="4484688" y="2800350"/>
          <p14:tracePt t="35235" x="4467225" y="2771775"/>
          <p14:tracePt t="35243" x="4448175" y="2735263"/>
          <p14:tracePt t="35251" x="4421188" y="2654300"/>
          <p14:tracePt t="35259" x="4421188" y="2608263"/>
          <p14:tracePt t="35267" x="4421188" y="2562225"/>
          <p14:tracePt t="35275" x="4421188" y="2525713"/>
          <p14:tracePt t="35283" x="4421188" y="2498725"/>
          <p14:tracePt t="35291" x="4421188" y="2471738"/>
          <p14:tracePt t="35299" x="4421188" y="2425700"/>
          <p14:tracePt t="35306" x="4421188" y="2408238"/>
          <p14:tracePt t="35315" x="4430713" y="2408238"/>
          <p14:tracePt t="35323" x="4448175" y="2398713"/>
          <p14:tracePt t="35331" x="4476750" y="2398713"/>
          <p14:tracePt t="35338" x="4513263" y="2398713"/>
          <p14:tracePt t="35346" x="4549775" y="2398713"/>
          <p14:tracePt t="35355" x="4603750" y="2398713"/>
          <p14:tracePt t="35363" x="4695825" y="2398713"/>
          <p14:tracePt t="35373" x="4749800" y="2398713"/>
          <p14:tracePt t="35380" x="4822825" y="2398713"/>
          <p14:tracePt t="35392" x="4876800" y="2398713"/>
          <p14:tracePt t="35395" x="4941888" y="2398713"/>
          <p14:tracePt t="35404" x="4986338" y="2416175"/>
          <p14:tracePt t="35411" x="5032375" y="2444750"/>
          <p14:tracePt t="35418" x="5059363" y="2452688"/>
          <p14:tracePt t="35427" x="5078413" y="2471738"/>
          <p14:tracePt t="35435" x="5086350" y="2489200"/>
          <p14:tracePt t="35443" x="5095875" y="2498725"/>
          <p14:tracePt t="35451" x="5105400" y="2525713"/>
          <p14:tracePt t="35459" x="5105400" y="2535238"/>
          <p14:tracePt t="35467" x="5105400" y="2554288"/>
          <p14:tracePt t="35475" x="5105400" y="2562225"/>
          <p14:tracePt t="35482" x="5105400" y="2571750"/>
          <p14:tracePt t="35491" x="5105400" y="2598738"/>
          <p14:tracePt t="35499" x="5105400" y="2608263"/>
          <p14:tracePt t="35508" x="5095875" y="2625725"/>
          <p14:tracePt t="35516" x="5078413" y="2654300"/>
          <p14:tracePt t="35525" x="5041900" y="2681288"/>
          <p14:tracePt t="35533" x="5022850" y="2690813"/>
          <p14:tracePt t="35542" x="5005388" y="2708275"/>
          <p14:tracePt t="35548" x="4986338" y="2717800"/>
          <p14:tracePt t="35556" x="4949825" y="2727325"/>
          <p14:tracePt t="35562" x="4913313" y="2744788"/>
          <p14:tracePt t="35574" x="4895850" y="2754313"/>
          <p14:tracePt t="35581" x="4859338" y="2763838"/>
          <p14:tracePt t="35590" x="4822825" y="2771775"/>
          <p14:tracePt t="35595" x="4813300" y="2771775"/>
          <p14:tracePt t="35605" x="4803775" y="2771775"/>
          <p14:tracePt t="35611" x="4767263" y="2771775"/>
          <p14:tracePt t="35627" x="4759325" y="2781300"/>
          <p14:tracePt t="35635" x="4749800" y="2790825"/>
          <p14:tracePt t="35707" x="4740275" y="2790825"/>
          <p14:tracePt t="35723" x="4740275" y="2781300"/>
          <p14:tracePt t="35731" x="4740275" y="2771775"/>
          <p14:tracePt t="35755" x="4740275" y="2763838"/>
          <p14:tracePt t="35780" x="4740275" y="2754313"/>
          <p14:tracePt t="35789" x="4740275" y="2744788"/>
          <p14:tracePt t="35794" x="4740275" y="2735263"/>
          <p14:tracePt t="35810" x="4740275" y="2727325"/>
          <p14:tracePt t="35819" x="4749800" y="2727325"/>
          <p14:tracePt t="35851" x="4759325" y="2727325"/>
          <p14:tracePt t="35925" x="4767263" y="2727325"/>
          <p14:tracePt t="35972" x="4759325" y="2735263"/>
          <p14:tracePt t="36028" x="4740275" y="2744788"/>
          <p14:tracePt t="36157" x="4740275" y="2754313"/>
          <p14:tracePt t="36183" x="4749800" y="2754313"/>
          <p14:tracePt t="36189" x="4759325" y="2754313"/>
          <p14:tracePt t="36196" x="4776788" y="2754313"/>
          <p14:tracePt t="36206" x="4795838" y="2754313"/>
          <p14:tracePt t="36212" x="4813300" y="2754313"/>
          <p14:tracePt t="36220" x="4822825" y="2744788"/>
          <p14:tracePt t="36228" x="4832350" y="2744788"/>
          <p14:tracePt t="36244" x="4840288" y="2735263"/>
          <p14:tracePt t="36269" x="4849813" y="2735263"/>
          <p14:tracePt t="36284" x="4849813" y="2727325"/>
          <p14:tracePt t="36429" x="4849813" y="2735263"/>
          <p14:tracePt t="36462" x="4840288" y="2735263"/>
          <p14:tracePt t="36791" x="4822825" y="2744788"/>
          <p14:tracePt t="36797" x="4795838" y="2781300"/>
          <p14:tracePt t="36806" x="4776788" y="2800350"/>
          <p14:tracePt t="36811" x="4767263" y="2827338"/>
          <p14:tracePt t="36819" x="4722813" y="2873375"/>
          <p14:tracePt t="36827" x="4713288" y="2917825"/>
          <p14:tracePt t="36835" x="4676775" y="2963863"/>
          <p14:tracePt t="36842" x="4649788" y="3009900"/>
          <p14:tracePt t="36851" x="4613275" y="3073400"/>
          <p14:tracePt t="36858" x="4557713" y="3119438"/>
          <p14:tracePt t="36866" x="4540250" y="3155950"/>
          <p14:tracePt t="36875" x="4513263" y="3182938"/>
          <p14:tracePt t="36891" x="4457700" y="3246438"/>
          <p14:tracePt t="36900" x="4440238" y="3265488"/>
          <p14:tracePt t="36907" x="4430713" y="3302000"/>
          <p14:tracePt t="36916" x="4394200" y="3328988"/>
          <p14:tracePt t="36924" x="4367213" y="3355975"/>
          <p14:tracePt t="36931" x="4348163" y="3382963"/>
          <p14:tracePt t="36939" x="4340225" y="3382963"/>
          <p14:tracePt t="36947" x="4311650" y="3411538"/>
          <p14:tracePt t="36955" x="4303713" y="3419475"/>
          <p14:tracePt t="36963" x="4284663" y="3429000"/>
          <p14:tracePt t="36971" x="4267200" y="3475038"/>
          <p14:tracePt t="36979" x="4248150" y="3482975"/>
          <p14:tracePt t="36988" x="4211638" y="3519488"/>
          <p14:tracePt t="36995" x="4202113" y="3519488"/>
          <p14:tracePt t="37004" x="4175125" y="3548063"/>
          <p14:tracePt t="37011" x="4148138" y="3575050"/>
          <p14:tracePt t="37027" x="4111625" y="3621088"/>
          <p14:tracePt t="37035" x="4094163" y="3638550"/>
          <p14:tracePt t="37043" x="4084638" y="3657600"/>
          <p14:tracePt t="37051" x="4065588" y="3675063"/>
          <p14:tracePt t="37059" x="4057650" y="3684588"/>
          <p14:tracePt t="37067" x="4048125" y="3694113"/>
          <p14:tracePt t="37082" x="4048125" y="3702050"/>
          <p14:tracePt t="37091" x="4038600" y="3711575"/>
          <p14:tracePt t="37102" x="4029075" y="3721100"/>
          <p14:tracePt t="37198" x="4002088" y="3730625"/>
          <p14:tracePt t="37206" x="3956050" y="3738563"/>
          <p14:tracePt t="37214" x="3902075" y="3738563"/>
          <p14:tracePt t="37223" x="3829050" y="3738563"/>
          <p14:tracePt t="37228" x="3738563" y="3738563"/>
          <p14:tracePt t="37235" x="3646488" y="3738563"/>
          <p14:tracePt t="37244" x="3519488" y="3738563"/>
          <p14:tracePt t="37251" x="3409950" y="3738563"/>
          <p14:tracePt t="37260" x="3317875" y="3738563"/>
          <p14:tracePt t="37267" x="3208338" y="3738563"/>
          <p14:tracePt t="37276" x="3117850" y="3738563"/>
          <p14:tracePt t="37283" x="3081338" y="3738563"/>
          <p14:tracePt t="37291" x="3054350" y="3738563"/>
          <p14:tracePt t="37299" x="3027363" y="3748088"/>
          <p14:tracePt t="37307" x="3017838" y="3748088"/>
          <p14:tracePt t="37315" x="2990850" y="3748088"/>
          <p14:tracePt t="37324" x="2971800" y="3757613"/>
          <p14:tracePt t="37331" x="2962275" y="3757613"/>
          <p14:tracePt t="37340" x="2935288" y="3767138"/>
          <p14:tracePt t="37347" x="2898775" y="3794125"/>
          <p14:tracePt t="37356" x="2862263" y="3803650"/>
          <p14:tracePt t="37363" x="2844800" y="3803650"/>
          <p14:tracePt t="37372" x="2817813" y="3821113"/>
          <p14:tracePt t="37380" x="2771775" y="3840163"/>
          <p14:tracePt t="37390" x="2744788" y="3848100"/>
          <p14:tracePt t="37395" x="2725738" y="3857625"/>
          <p14:tracePt t="37406" x="2662238" y="3894138"/>
          <p14:tracePt t="37412" x="2652713" y="3903663"/>
          <p14:tracePt t="37420" x="2635250" y="3911600"/>
          <p14:tracePt t="37427" x="2625725" y="3911600"/>
          <p14:tracePt t="37435" x="2616200" y="3921125"/>
          <p14:tracePt t="37555" x="2589213" y="3921125"/>
          <p14:tracePt t="37563" x="2543175" y="3921125"/>
          <p14:tracePt t="37570" x="2516188" y="3921125"/>
          <p14:tracePt t="37579" x="2433638" y="3921125"/>
          <p14:tracePt t="37588" x="2360613" y="3921125"/>
          <p14:tracePt t="37595" x="2287588" y="3921125"/>
          <p14:tracePt t="37603" x="2179638" y="3921125"/>
          <p14:tracePt t="37611" x="2070100" y="3921125"/>
          <p14:tracePt t="37618" x="1960563" y="3921125"/>
          <p14:tracePt t="37626" x="1851025" y="3921125"/>
          <p14:tracePt t="37634" x="1758950" y="3921125"/>
          <p14:tracePt t="37642" x="1695450" y="3921125"/>
          <p14:tracePt t="37651" x="1641475" y="3921125"/>
          <p14:tracePt t="37659" x="1604963" y="3921125"/>
          <p14:tracePt t="37667" x="1585913" y="3921125"/>
          <p14:tracePt t="37675" x="1568450" y="3921125"/>
          <p14:tracePt t="37683" x="1531938" y="3940175"/>
          <p14:tracePt t="37772" x="1512888" y="3940175"/>
          <p14:tracePt t="37780" x="1504950" y="3940175"/>
          <p14:tracePt t="37796" x="1495425" y="3940175"/>
          <p14:tracePt t="37813" x="1485900" y="3940175"/>
          <p14:tracePt t="37822" x="1468438" y="3940175"/>
          <p14:tracePt t="37836" x="1449388" y="3940175"/>
          <p14:tracePt t="37851" x="1431925" y="3940175"/>
          <p14:tracePt t="37859" x="1422400" y="3930650"/>
          <p14:tracePt t="37867" x="1412875" y="3930650"/>
          <p14:tracePt t="37889" x="1403350" y="3930650"/>
          <p14:tracePt t="37892" x="1385888" y="3930650"/>
          <p14:tracePt t="37915" x="1376363" y="3930650"/>
          <p14:tracePt t="37923" x="1366838" y="3930650"/>
          <p14:tracePt t="37931" x="1349375" y="3930650"/>
          <p14:tracePt t="37939" x="1339850" y="3930650"/>
          <p14:tracePt t="37947" x="1330325" y="3930650"/>
          <p14:tracePt t="38016" x="1322388" y="3921125"/>
          <p14:tracePt t="38021" x="1322388" y="3911600"/>
          <p14:tracePt t="38029" x="1322388" y="3894138"/>
          <p14:tracePt t="38036" x="1339850" y="3848100"/>
          <p14:tracePt t="38043" x="1349375" y="3840163"/>
          <p14:tracePt t="38051" x="1358900" y="3821113"/>
          <p14:tracePt t="38059" x="1385888" y="3794125"/>
          <p14:tracePt t="38067" x="1403350" y="3775075"/>
          <p14:tracePt t="38075" x="1439863" y="3738563"/>
          <p14:tracePt t="38091" x="1485900" y="3702050"/>
          <p14:tracePt t="38098" x="1504950" y="3702050"/>
          <p14:tracePt t="38107" x="1531938" y="3694113"/>
          <p14:tracePt t="38115" x="1549400" y="3694113"/>
          <p14:tracePt t="38123" x="1568450" y="3684588"/>
          <p14:tracePt t="38131" x="1576388" y="3684588"/>
          <p14:tracePt t="38139" x="1585913" y="3684588"/>
          <p14:tracePt t="38147" x="1595438" y="3684588"/>
          <p14:tracePt t="38155" x="1604963" y="3684588"/>
          <p14:tracePt t="38163" x="1612900" y="3684588"/>
          <p14:tracePt t="38175" x="1622425" y="3694113"/>
          <p14:tracePt t="38184" x="1631950" y="3711575"/>
          <p14:tracePt t="38191" x="1631950" y="3738563"/>
          <p14:tracePt t="38195" x="1641475" y="3767138"/>
          <p14:tracePt t="38205" x="1658938" y="3784600"/>
          <p14:tracePt t="38212" x="1658938" y="3803650"/>
          <p14:tracePt t="38219" x="1658938" y="3840163"/>
          <p14:tracePt t="38227" x="1677988" y="3857625"/>
          <p14:tracePt t="38235" x="1677988" y="3884613"/>
          <p14:tracePt t="38244" x="1685925" y="3894138"/>
          <p14:tracePt t="38251" x="1695450" y="3921125"/>
          <p14:tracePt t="38260" x="1704975" y="3930650"/>
          <p14:tracePt t="38275" x="1704975" y="3940175"/>
          <p14:tracePt t="38283" x="1714500" y="3948113"/>
          <p14:tracePt t="38307" x="1714500" y="3967163"/>
          <p14:tracePt t="38314" x="1714500" y="3976688"/>
          <p14:tracePt t="38323" x="1714500" y="3984625"/>
          <p14:tracePt t="38339" x="1714500" y="4003675"/>
          <p14:tracePt t="38347" x="1714500" y="4013200"/>
          <p14:tracePt t="38355" x="1704975" y="4021138"/>
          <p14:tracePt t="38362" x="1695450" y="4030663"/>
          <p14:tracePt t="38371" x="1685925" y="4040188"/>
          <p14:tracePt t="38379" x="1677988" y="4049713"/>
          <p14:tracePt t="38388" x="1668463" y="4049713"/>
          <p14:tracePt t="38394" x="1649413" y="4067175"/>
          <p14:tracePt t="38404" x="1649413" y="4086225"/>
          <p14:tracePt t="38411" x="1631950" y="4103688"/>
          <p14:tracePt t="38418" x="1622425" y="4113213"/>
          <p14:tracePt t="38427" x="1622425" y="4140200"/>
          <p14:tracePt t="38435" x="1612900" y="4159250"/>
          <p14:tracePt t="38443" x="1604963" y="4176713"/>
          <p14:tracePt t="38451" x="1585913" y="4195763"/>
          <p14:tracePt t="38459" x="1576388" y="4203700"/>
          <p14:tracePt t="38677" x="1568450" y="4213225"/>
          <p14:tracePt t="38686" x="1549400" y="4232275"/>
          <p14:tracePt t="38691" x="1531938" y="4240213"/>
          <p14:tracePt t="38699" x="1522413" y="4249738"/>
          <p14:tracePt t="38707" x="1512888" y="4259263"/>
          <p14:tracePt t="38715" x="1512888" y="4276725"/>
          <p14:tracePt t="38723" x="1504950" y="4295775"/>
          <p14:tracePt t="38731" x="1495425" y="4295775"/>
          <p14:tracePt t="38738" x="1495425" y="4303713"/>
          <p14:tracePt t="38763" x="1495425" y="4313238"/>
          <p14:tracePt t="38771" x="1485900" y="4322763"/>
          <p14:tracePt t="38940" x="1485900" y="4332288"/>
          <p14:tracePt t="38964" x="1485900" y="4349750"/>
          <p14:tracePt t="39197" x="1495425" y="4359275"/>
          <p14:tracePt t="39205" x="1504950" y="4359275"/>
          <p14:tracePt t="39219" x="1531938" y="4359275"/>
          <p14:tracePt t="39227" x="1549400" y="4359275"/>
          <p14:tracePt t="39235" x="1576388" y="4359275"/>
          <p14:tracePt t="39244" x="1595438" y="4359275"/>
          <p14:tracePt t="39251" x="1631950" y="4359275"/>
          <p14:tracePt t="39259" x="1658938" y="4340225"/>
          <p14:tracePt t="39267" x="1677988" y="4332288"/>
          <p14:tracePt t="39275" x="1695450" y="4313238"/>
          <p14:tracePt t="39290" x="1695450" y="4303713"/>
          <p14:tracePt t="39299" x="1714500" y="4303713"/>
          <p14:tracePt t="39315" x="1722438" y="4295775"/>
          <p14:tracePt t="39380" x="1714500" y="4295775"/>
          <p14:tracePt t="39397" x="1685925" y="4313238"/>
          <p14:tracePt t="39412" x="1677988" y="4313238"/>
          <p14:tracePt t="39421" x="1658938" y="4332288"/>
          <p14:tracePt t="39435" x="1641475" y="4349750"/>
          <p14:tracePt t="39445" x="1631950" y="4359275"/>
          <p14:tracePt t="39451" x="1622425" y="4368800"/>
          <p14:tracePt t="39459" x="1612900" y="4376738"/>
          <p14:tracePt t="39467" x="1595438" y="4386263"/>
          <p14:tracePt t="39491" x="1585913" y="4395788"/>
          <p14:tracePt t="39597" x="1595438" y="4395788"/>
          <p14:tracePt t="39606" x="1612900" y="4395788"/>
          <p14:tracePt t="39613" x="1658938" y="4395788"/>
          <p14:tracePt t="39623" x="1695450" y="4376738"/>
          <p14:tracePt t="39628" x="1714500" y="4368800"/>
          <p14:tracePt t="39635" x="1751013" y="4340225"/>
          <p14:tracePt t="39643" x="1768475" y="4332288"/>
          <p14:tracePt t="39651" x="1795463" y="4322763"/>
          <p14:tracePt t="39659" x="1831975" y="4295775"/>
          <p14:tracePt t="39667" x="1851025" y="4286250"/>
          <p14:tracePt t="39756" x="1851025" y="4303713"/>
          <p14:tracePt t="39771" x="1841500" y="4313238"/>
          <p14:tracePt t="39779" x="1824038" y="4313238"/>
          <p14:tracePt t="39787" x="1804988" y="4322763"/>
          <p14:tracePt t="39796" x="1795463" y="4332288"/>
          <p14:tracePt t="39804" x="1778000" y="4332288"/>
          <p14:tracePt t="39812" x="1758950" y="4332288"/>
          <p14:tracePt t="39825" x="1731963" y="4332288"/>
          <p14:tracePt t="39828" x="1704975" y="4332288"/>
          <p14:tracePt t="39839" x="1677988" y="4332288"/>
          <p14:tracePt t="39843" x="1658938" y="4332288"/>
          <p14:tracePt t="39851" x="1612900" y="4332288"/>
          <p14:tracePt t="39859" x="1604963" y="4332288"/>
          <p14:tracePt t="39867" x="1585913" y="4332288"/>
          <p14:tracePt t="39875" x="1576388" y="4332288"/>
          <p14:tracePt t="39956" x="1568450" y="4332288"/>
          <p14:tracePt t="40026" x="1585913" y="4332288"/>
          <p14:tracePt t="40035" x="1622425" y="4332288"/>
          <p14:tracePt t="40043" x="1668463" y="4313238"/>
          <p14:tracePt t="40051" x="1731963" y="4286250"/>
          <p14:tracePt t="40059" x="1795463" y="4249738"/>
          <p14:tracePt t="40067" x="1860550" y="4203700"/>
          <p14:tracePt t="40075" x="1905000" y="4176713"/>
          <p14:tracePt t="40083" x="1931988" y="4140200"/>
          <p14:tracePt t="40090" x="1997075" y="4103688"/>
          <p14:tracePt t="40098" x="2005013" y="4094163"/>
          <p14:tracePt t="40107" x="2014538" y="4057650"/>
          <p14:tracePt t="40114" x="2024063" y="4040188"/>
          <p14:tracePt t="40123" x="2033588" y="4021138"/>
          <p14:tracePt t="40131" x="2041525" y="4003675"/>
          <p14:tracePt t="40139" x="2041525" y="3976688"/>
          <p14:tracePt t="40147" x="2041525" y="3957638"/>
          <p14:tracePt t="40155" x="2041525" y="3911600"/>
          <p14:tracePt t="40163" x="2041525" y="3894138"/>
          <p14:tracePt t="40172" x="2041525" y="3867150"/>
          <p14:tracePt t="40179" x="2041525" y="3830638"/>
          <p14:tracePt t="40188" x="2033588" y="3803650"/>
          <p14:tracePt t="40205" x="2024063" y="3775075"/>
          <p14:tracePt t="40212" x="2014538" y="3767138"/>
          <p14:tracePt t="40235" x="1997075" y="3757613"/>
          <p14:tracePt t="40260" x="1987550" y="3757613"/>
          <p14:tracePt t="40299" x="1968500" y="3757613"/>
          <p14:tracePt t="40315" x="1960563" y="3757613"/>
          <p14:tracePt t="40463" x="1951038" y="3757613"/>
          <p14:tracePt t="40469" x="1941513" y="3757613"/>
          <p14:tracePt t="40476" x="1924050" y="3757613"/>
          <p14:tracePt t="40484" x="1905000" y="3767138"/>
          <p14:tracePt t="40491" x="1887538" y="3775075"/>
          <p14:tracePt t="40499" x="1878013" y="3775075"/>
          <p14:tracePt t="40507" x="1868488" y="3775075"/>
          <p14:tracePt t="40514" x="1860550" y="3775075"/>
          <p14:tracePt t="40522" x="1841500" y="3775075"/>
          <p14:tracePt t="40531" x="1831975" y="3775075"/>
          <p14:tracePt t="40540" x="1824038" y="3775075"/>
          <p14:tracePt t="40547" x="1814513" y="3775075"/>
          <p14:tracePt t="40554" x="1804988" y="3775075"/>
          <p14:tracePt t="40562" x="1795463" y="3775075"/>
          <p14:tracePt t="40579" x="1787525" y="3775075"/>
          <p14:tracePt t="40589" x="1778000" y="3775075"/>
          <p14:tracePt t="40596" x="1758950" y="3767138"/>
          <p14:tracePt t="40623" x="1751013" y="3757613"/>
          <p14:tracePt t="40638" x="1741488" y="3757613"/>
          <p14:tracePt t="41762" x="1778000" y="3757613"/>
          <p14:tracePt t="41771" x="1831975" y="3757613"/>
          <p14:tracePt t="41779" x="1887538" y="3757613"/>
          <p14:tracePt t="41786" x="1951038" y="3757613"/>
          <p14:tracePt t="41794" x="2005013" y="3757613"/>
          <p14:tracePt t="41804" x="2024063" y="3757613"/>
          <p14:tracePt t="41810" x="2033588" y="3757613"/>
          <p14:tracePt t="41819" x="2041525" y="3757613"/>
          <p14:tracePt t="41852" x="2051050" y="3757613"/>
          <p14:tracePt t="41868" x="2051050" y="3767138"/>
          <p14:tracePt t="41874" x="2051050" y="3794125"/>
          <p14:tracePt t="41889" x="2051050" y="3811588"/>
          <p14:tracePt t="41899" x="2051050" y="3840163"/>
          <p14:tracePt t="41907" x="2041525" y="3857625"/>
          <p14:tracePt t="41923" x="2041525" y="3867150"/>
          <p14:tracePt t="41931" x="2033588" y="3894138"/>
          <p14:tracePt t="41939" x="2033588" y="3903663"/>
          <p14:tracePt t="41947" x="2014538" y="3921125"/>
          <p14:tracePt t="41955" x="2014538" y="3930650"/>
          <p14:tracePt t="41963" x="1997075" y="3957638"/>
          <p14:tracePt t="41979" x="1987550" y="3967163"/>
          <p14:tracePt t="41987" x="1968500" y="3967163"/>
          <p14:tracePt t="41994" x="1968500" y="3976688"/>
          <p14:tracePt t="42004" x="1968500" y="3984625"/>
          <p14:tracePt t="42011" x="1960563" y="3994150"/>
          <p14:tracePt t="42022" x="1941513" y="4003675"/>
          <p14:tracePt t="42028" x="1924050" y="4021138"/>
          <p14:tracePt t="42037" x="1914525" y="4030663"/>
          <p14:tracePt t="42045" x="1887538" y="4049713"/>
          <p14:tracePt t="42052" x="1868488" y="4067175"/>
          <p14:tracePt t="42060" x="1851025" y="4076700"/>
          <p14:tracePt t="42068" x="1814513" y="4094163"/>
          <p14:tracePt t="42075" x="1787525" y="4130675"/>
          <p14:tracePt t="42083" x="1768475" y="4149725"/>
          <p14:tracePt t="42091" x="1722438" y="4167188"/>
          <p14:tracePt t="42099" x="1704975" y="4186238"/>
          <p14:tracePt t="42107" x="1677988" y="4213225"/>
          <p14:tracePt t="42115" x="1641475" y="4232275"/>
          <p14:tracePt t="42123" x="1622425" y="4249738"/>
          <p14:tracePt t="42131" x="1604963" y="4259263"/>
          <p14:tracePt t="42139" x="1585913" y="4276725"/>
          <p14:tracePt t="42147" x="1576388" y="4276725"/>
          <p14:tracePt t="42155" x="1568450" y="4286250"/>
          <p14:tracePt t="42606" x="1558925" y="4295775"/>
          <p14:tracePt t="42628" x="1568450" y="4295775"/>
          <p14:tracePt t="42636" x="1631950" y="4259263"/>
          <p14:tracePt t="42644" x="1685925" y="4232275"/>
          <p14:tracePt t="42651" x="1751013" y="4195763"/>
          <p14:tracePt t="42659" x="1787525" y="4167188"/>
          <p14:tracePt t="42667" x="1814513" y="4130675"/>
          <p14:tracePt t="42674" x="1851025" y="4103688"/>
          <p14:tracePt t="42683" x="1878013" y="4067175"/>
          <p14:tracePt t="42691" x="1878013" y="4040188"/>
          <p14:tracePt t="42699" x="1887538" y="4003675"/>
          <p14:tracePt t="42707" x="1887538" y="3984625"/>
          <p14:tracePt t="42715" x="1887538" y="3940175"/>
          <p14:tracePt t="42723" x="1887538" y="3911600"/>
          <p14:tracePt t="42731" x="1887538" y="3894138"/>
          <p14:tracePt t="42739" x="1887538" y="3884613"/>
          <p14:tracePt t="42747" x="1887538" y="3857625"/>
          <p14:tracePt t="42755" x="1887538" y="3848100"/>
          <p14:tracePt t="42779" x="1887538" y="3830638"/>
          <p14:tracePt t="42788" x="1887538" y="3821113"/>
          <p14:tracePt t="42795" x="1887538" y="3803650"/>
          <p14:tracePt t="42811" x="1878013" y="3794125"/>
          <p14:tracePt t="42822" x="1860550" y="3775075"/>
          <p14:tracePt t="42826" x="1841500" y="3757613"/>
          <p14:tracePt t="42834" x="1831975" y="3748088"/>
          <p14:tracePt t="42843" x="1814513" y="3730625"/>
          <p14:tracePt t="42851" x="1804988" y="3721100"/>
          <p14:tracePt t="42859" x="1787525" y="3711575"/>
          <p14:tracePt t="42871" x="1778000" y="3711575"/>
          <p14:tracePt t="42874" x="1758950" y="3711575"/>
          <p14:tracePt t="42882" x="1758950" y="3702050"/>
          <p14:tracePt t="42890" x="1751013" y="3694113"/>
          <p14:tracePt t="43124" x="1758950" y="3694113"/>
          <p14:tracePt t="43133" x="1795463" y="3694113"/>
          <p14:tracePt t="43140" x="1851025" y="3694113"/>
          <p14:tracePt t="43147" x="1914525" y="3694113"/>
          <p14:tracePt t="43155" x="1987550" y="3711575"/>
          <p14:tracePt t="43164" x="2060575" y="3721100"/>
          <p14:tracePt t="43174" x="2179638" y="3767138"/>
          <p14:tracePt t="43182" x="2224088" y="3775075"/>
          <p14:tracePt t="43188" x="2251075" y="3803650"/>
          <p14:tracePt t="43195" x="2297113" y="3830638"/>
          <p14:tracePt t="43205" x="2306638" y="3840163"/>
          <p14:tracePt t="43212" x="2316163" y="3857625"/>
          <p14:tracePt t="43221" x="2333625" y="3884613"/>
          <p14:tracePt t="43228" x="2333625" y="3903663"/>
          <p14:tracePt t="43235" x="2333625" y="3921125"/>
          <p14:tracePt t="43243" x="2333625" y="3948113"/>
          <p14:tracePt t="43251" x="2333625" y="3984625"/>
          <p14:tracePt t="43260" x="2333625" y="4021138"/>
          <p14:tracePt t="43267" x="2333625" y="4057650"/>
          <p14:tracePt t="43274" x="2333625" y="4086225"/>
          <p14:tracePt t="43282" x="2333625" y="4140200"/>
          <p14:tracePt t="43290" x="2333625" y="4176713"/>
          <p14:tracePt t="43298" x="2333625" y="4213225"/>
          <p14:tracePt t="43306" x="2333625" y="4259263"/>
          <p14:tracePt t="43315" x="2333625" y="4276725"/>
          <p14:tracePt t="43323" x="2316163" y="4313238"/>
          <p14:tracePt t="43330" x="2260600" y="4368800"/>
          <p14:tracePt t="43339" x="2214563" y="4376738"/>
          <p14:tracePt t="43346" x="2179638" y="4386263"/>
          <p14:tracePt t="43356" x="2097088" y="4395788"/>
          <p14:tracePt t="43363" x="2024063" y="4395788"/>
          <p14:tracePt t="43370" x="1931988" y="4395788"/>
          <p14:tracePt t="43379" x="1860550" y="4395788"/>
          <p14:tracePt t="43387" x="1787525" y="4395788"/>
          <p14:tracePt t="43394" x="1714500" y="4395788"/>
          <p14:tracePt t="43404" x="1668463" y="4395788"/>
          <p14:tracePt t="43411" x="1631950" y="4395788"/>
          <p14:tracePt t="43419" x="1604963" y="4395788"/>
          <p14:tracePt t="43426" x="1595438" y="4395788"/>
          <p14:tracePt t="43435" x="1585913" y="4395788"/>
          <p14:tracePt t="43475" x="1576388" y="4395788"/>
          <p14:tracePt t="43495" x="1576388" y="4386263"/>
          <p14:tracePt t="43507" x="1576388" y="4376738"/>
          <p14:tracePt t="43523" x="1576388" y="4368800"/>
          <p14:tracePt t="43531" x="1576388" y="4359275"/>
          <p14:tracePt t="43540" x="1585913" y="4359275"/>
          <p14:tracePt t="43546" x="1595438" y="4359275"/>
          <p14:tracePt t="43563" x="1612900" y="4359275"/>
          <p14:tracePt t="43571" x="1641475" y="4340225"/>
          <p14:tracePt t="43579" x="1668463" y="4340225"/>
          <p14:tracePt t="43589" x="1704975" y="4340225"/>
          <p14:tracePt t="43595" x="1758950" y="4340225"/>
          <p14:tracePt t="43604" x="1814513" y="4340225"/>
          <p14:tracePt t="43611" x="1878013" y="4340225"/>
          <p14:tracePt t="43619" x="1931988" y="4340225"/>
          <p14:tracePt t="43627" x="1987550" y="4340225"/>
          <p14:tracePt t="43635" x="2051050" y="4332288"/>
          <p14:tracePt t="43643" x="2087563" y="4322763"/>
          <p14:tracePt t="43651" x="2133600" y="4313238"/>
          <p14:tracePt t="43659" x="2197100" y="4286250"/>
          <p14:tracePt t="43667" x="2243138" y="4259263"/>
          <p14:tracePt t="43675" x="2270125" y="4249738"/>
          <p14:tracePt t="43682" x="2297113" y="4222750"/>
          <p14:tracePt t="43691" x="2333625" y="4213225"/>
          <p14:tracePt t="43698" x="2360613" y="4176713"/>
          <p14:tracePt t="43706" x="2379663" y="4159250"/>
          <p14:tracePt t="43714" x="2416175" y="4130675"/>
          <p14:tracePt t="43722" x="2416175" y="4122738"/>
          <p14:tracePt t="43731" x="2433638" y="4103688"/>
          <p14:tracePt t="43739" x="2443163" y="4086225"/>
          <p14:tracePt t="43747" x="2443163" y="4067175"/>
          <p14:tracePt t="43755" x="2452688" y="4040188"/>
          <p14:tracePt t="43762" x="2452688" y="4030663"/>
          <p14:tracePt t="43771" x="2452688" y="4021138"/>
          <p14:tracePt t="43779" x="2452688" y="3994150"/>
          <p14:tracePt t="43795" x="2452688" y="3984625"/>
          <p14:tracePt t="43804" x="2433638" y="3957638"/>
          <p14:tracePt t="43810" x="2416175" y="3940175"/>
          <p14:tracePt t="43821" x="2406650" y="3930650"/>
          <p14:tracePt t="43826" x="2379663" y="3903663"/>
          <p14:tracePt t="43834" x="2343150" y="3884613"/>
          <p14:tracePt t="43843" x="2316163" y="3875088"/>
          <p14:tracePt t="43850" x="2260600" y="3840163"/>
          <p14:tracePt t="43858" x="2243138" y="3840163"/>
          <p14:tracePt t="43867" x="2214563" y="3830638"/>
          <p14:tracePt t="43875" x="2179638" y="3821113"/>
          <p14:tracePt t="43890" x="2160588" y="3803650"/>
          <p14:tracePt t="43898" x="2151063" y="3803650"/>
          <p14:tracePt t="43914" x="2143125" y="3803650"/>
          <p14:tracePt t="44093" x="2170113" y="3803650"/>
          <p14:tracePt t="44101" x="2197100" y="3803650"/>
          <p14:tracePt t="44108" x="2251075" y="3803650"/>
          <p14:tracePt t="44116" x="2343150" y="3803650"/>
          <p14:tracePt t="44124" x="2416175" y="3803650"/>
          <p14:tracePt t="44131" x="2516188" y="3803650"/>
          <p14:tracePt t="44139" x="2625725" y="3821113"/>
          <p14:tracePt t="44147" x="2752725" y="3830638"/>
          <p14:tracePt t="44156" x="2852738" y="3857625"/>
          <p14:tracePt t="44164" x="2962275" y="3875088"/>
          <p14:tracePt t="44170" x="3017838" y="3875088"/>
          <p14:tracePt t="44178" x="3081338" y="3884613"/>
          <p14:tracePt t="44186" x="3100388" y="3884613"/>
          <p14:tracePt t="44207" x="3108325" y="3894138"/>
          <p14:tracePt t="44223" x="3108325" y="3903663"/>
          <p14:tracePt t="44227" x="3108325" y="3921125"/>
          <p14:tracePt t="44236" x="3108325" y="3930650"/>
          <p14:tracePt t="44243" x="3108325" y="3948113"/>
          <p14:tracePt t="44251" x="3108325" y="3967163"/>
          <p14:tracePt t="44259" x="3108325" y="4003675"/>
          <p14:tracePt t="44267" x="3108325" y="4013200"/>
          <p14:tracePt t="44275" x="3108325" y="4049713"/>
          <p14:tracePt t="44283" x="3108325" y="4086225"/>
          <p14:tracePt t="44291" x="3090863" y="4122738"/>
          <p14:tracePt t="44299" x="3081338" y="4140200"/>
          <p14:tracePt t="44307" x="3081338" y="4149725"/>
          <p14:tracePt t="44315" x="3071813" y="4159250"/>
          <p14:tracePt t="44323" x="3063875" y="4195763"/>
          <p14:tracePt t="44331" x="3044825" y="4222750"/>
          <p14:tracePt t="44339" x="3008313" y="4240213"/>
          <p14:tracePt t="44347" x="2990850" y="4259263"/>
          <p14:tracePt t="44356" x="2981325" y="4268788"/>
          <p14:tracePt t="44363" x="2954338" y="4286250"/>
          <p14:tracePt t="44370" x="2935288" y="4295775"/>
          <p14:tracePt t="44379" x="2925763" y="4295775"/>
          <p14:tracePt t="44387" x="2898775" y="4303713"/>
          <p14:tracePt t="44404" x="2889250" y="4313238"/>
          <p14:tracePt t="44420" x="2871788" y="4313238"/>
          <p14:tracePt t="44533" x="2889250" y="4313238"/>
          <p14:tracePt t="44542" x="2898775" y="4313238"/>
          <p14:tracePt t="44547" x="2908300" y="4313238"/>
          <p14:tracePt t="44556" x="2925763" y="4313238"/>
          <p14:tracePt t="44563" x="2944813" y="4313238"/>
          <p14:tracePt t="44571" x="2981325" y="4313238"/>
          <p14:tracePt t="44578" x="2998788" y="4313238"/>
          <p14:tracePt t="44587" x="3027363" y="4313238"/>
          <p14:tracePt t="44595" x="3044825" y="4313238"/>
          <p14:tracePt t="44605" x="3071813" y="4313238"/>
          <p14:tracePt t="44610" x="3100388" y="4313238"/>
          <p14:tracePt t="44622" x="3144838" y="4313238"/>
          <p14:tracePt t="44626" x="3171825" y="4313238"/>
          <p14:tracePt t="44635" x="3217863" y="4286250"/>
          <p14:tracePt t="44643" x="3244850" y="4268788"/>
          <p14:tracePt t="44651" x="3300413" y="4222750"/>
          <p14:tracePt t="44659" x="3317875" y="4203700"/>
          <p14:tracePt t="44666" x="3363913" y="4159250"/>
          <p14:tracePt t="44675" x="3382963" y="4130675"/>
          <p14:tracePt t="44683" x="3427413" y="4067175"/>
          <p14:tracePt t="44691" x="3463925" y="4003675"/>
          <p14:tracePt t="44699" x="3490913" y="3976688"/>
          <p14:tracePt t="44707" x="3556000" y="3884613"/>
          <p14:tracePt t="44715" x="3592513" y="3840163"/>
          <p14:tracePt t="44723" x="3609975" y="3775075"/>
          <p14:tracePt t="44731" x="3665538" y="3711575"/>
          <p14:tracePt t="44739" x="3719513" y="3638550"/>
          <p14:tracePt t="44747" x="3802063" y="3556000"/>
          <p14:tracePt t="44755" x="3846513" y="3475038"/>
          <p14:tracePt t="44763" x="3892550" y="3411538"/>
          <p14:tracePt t="44771" x="3948113" y="3346450"/>
          <p14:tracePt t="44779" x="4002088" y="3265488"/>
          <p14:tracePt t="44787" x="4048125" y="3182938"/>
          <p14:tracePt t="44795" x="4075113" y="3136900"/>
          <p14:tracePt t="44804" x="4121150" y="3054350"/>
          <p14:tracePt t="44811" x="4148138" y="2973388"/>
          <p14:tracePt t="44821" x="4157663" y="2917825"/>
          <p14:tracePt t="44826" x="4194175" y="2873375"/>
          <p14:tracePt t="44835" x="4194175" y="2854325"/>
          <p14:tracePt t="44843" x="4202113" y="2808288"/>
          <p14:tracePt t="44851" x="4211638" y="2790825"/>
          <p14:tracePt t="45100" x="4211638" y="2781300"/>
          <p14:tracePt t="45111" x="4184650" y="2790825"/>
          <p14:tracePt t="45115" x="4138613" y="2800350"/>
          <p14:tracePt t="45123" x="4121150" y="2808288"/>
          <p14:tracePt t="45131" x="4084638" y="2827338"/>
          <p14:tracePt t="45139" x="4021138" y="2836863"/>
          <p14:tracePt t="45147" x="3992563" y="2844800"/>
          <p14:tracePt t="45156" x="3938588" y="2844800"/>
          <p14:tracePt t="45163" x="3911600" y="2844800"/>
          <p14:tracePt t="45172" x="3865563" y="2854325"/>
          <p14:tracePt t="45180" x="3829050" y="2854325"/>
          <p14:tracePt t="45187" x="3783013" y="2854325"/>
          <p14:tracePt t="45195" x="3756025" y="2854325"/>
          <p14:tracePt t="45204" x="3702050" y="2854325"/>
          <p14:tracePt t="45210" x="3656013" y="2854325"/>
          <p14:tracePt t="45220" x="3629025" y="2854325"/>
          <p14:tracePt t="45227" x="3573463" y="2844800"/>
          <p14:tracePt t="45235" x="3556000" y="2836863"/>
          <p14:tracePt t="45243" x="3527425" y="2817813"/>
          <p14:tracePt t="45250" x="3500438" y="2800350"/>
          <p14:tracePt t="45259" x="3500438" y="2790825"/>
          <p14:tracePt t="45267" x="3490913" y="2771775"/>
          <p14:tracePt t="45275" x="3463925" y="2744788"/>
          <p14:tracePt t="45290" x="3455988" y="2708275"/>
          <p14:tracePt t="45298" x="3455988" y="2698750"/>
          <p14:tracePt t="45307" x="3446463" y="2671763"/>
          <p14:tracePt t="45315" x="3446463" y="2654300"/>
          <p14:tracePt t="45323" x="3446463" y="2608263"/>
          <p14:tracePt t="45331" x="3446463" y="2571750"/>
          <p14:tracePt t="45339" x="3446463" y="2525713"/>
          <p14:tracePt t="45347" x="3446463" y="2498725"/>
          <p14:tracePt t="45355" x="3446463" y="2462213"/>
          <p14:tracePt t="45363" x="3446463" y="2416175"/>
          <p14:tracePt t="45372" x="3446463" y="2379663"/>
          <p14:tracePt t="45379" x="3446463" y="2362200"/>
          <p14:tracePt t="45387" x="3446463" y="2316163"/>
          <p14:tracePt t="45395" x="3446463" y="2298700"/>
          <p14:tracePt t="45404" x="3446463" y="2270125"/>
          <p14:tracePt t="45411" x="3473450" y="2225675"/>
          <p14:tracePt t="45420" x="3482975" y="2206625"/>
          <p14:tracePt t="45427" x="3490913" y="2189163"/>
          <p14:tracePt t="45435" x="3519488" y="2170113"/>
          <p14:tracePt t="45443" x="3536950" y="2152650"/>
          <p14:tracePt t="45451" x="3546475" y="2116138"/>
          <p14:tracePt t="45459" x="3556000" y="2116138"/>
          <p14:tracePt t="45467" x="3573463" y="2097088"/>
          <p14:tracePt t="45483" x="3592513" y="2079625"/>
          <p14:tracePt t="45491" x="3600450" y="2079625"/>
          <p14:tracePt t="45499" x="3619500" y="2070100"/>
          <p14:tracePt t="45515" x="3646488" y="2070100"/>
          <p14:tracePt t="45523" x="3665538" y="2060575"/>
          <p14:tracePt t="45531" x="3692525" y="2060575"/>
          <p14:tracePt t="45539" x="3709988" y="2060575"/>
          <p14:tracePt t="45547" x="3746500" y="2060575"/>
          <p14:tracePt t="45556" x="3765550" y="2060575"/>
          <p14:tracePt t="45563" x="3775075" y="2060575"/>
          <p14:tracePt t="45571" x="3802063" y="2052638"/>
          <p14:tracePt t="45578" x="3829050" y="2052638"/>
          <p14:tracePt t="45586" x="3838575" y="2052638"/>
          <p14:tracePt t="45594" x="3865563" y="2033588"/>
          <p14:tracePt t="45604" x="3875088" y="2033588"/>
          <p14:tracePt t="45610" x="3892550" y="2033588"/>
          <p14:tracePt t="45619" x="3929063" y="2033588"/>
          <p14:tracePt t="45626" x="3965575" y="2033588"/>
          <p14:tracePt t="45636" x="3992563" y="2033588"/>
          <p14:tracePt t="45642" x="4038600" y="2033588"/>
          <p14:tracePt t="45651" x="4075113" y="2033588"/>
          <p14:tracePt t="45659" x="4121150" y="2033588"/>
          <p14:tracePt t="45667" x="4148138" y="2033588"/>
          <p14:tracePt t="45675" x="4202113" y="2033588"/>
          <p14:tracePt t="45683" x="4257675" y="2033588"/>
          <p14:tracePt t="45691" x="4303713" y="2043113"/>
          <p14:tracePt t="45699" x="4348163" y="2052638"/>
          <p14:tracePt t="45706" x="4413250" y="2089150"/>
          <p14:tracePt t="45715" x="4430713" y="2097088"/>
          <p14:tracePt t="45723" x="4440238" y="2106613"/>
          <p14:tracePt t="45739" x="4457700" y="2125663"/>
          <p14:tracePt t="45764" x="4457700" y="2133600"/>
          <p14:tracePt t="45771" x="4467225" y="2152650"/>
          <p14:tracePt t="45778" x="4467225" y="2160588"/>
          <p14:tracePt t="45787" x="4467225" y="2170113"/>
          <p14:tracePt t="45795" x="4467225" y="2179638"/>
          <p14:tracePt t="45804" x="4467225" y="2197100"/>
          <p14:tracePt t="45811" x="4467225" y="2216150"/>
          <p14:tracePt t="45821" x="4467225" y="2252663"/>
          <p14:tracePt t="45826" x="4467225" y="2262188"/>
          <p14:tracePt t="45835" x="4467225" y="2298700"/>
          <p14:tracePt t="45843" x="4467225" y="2316163"/>
          <p14:tracePt t="45851" x="4467225" y="2343150"/>
          <p14:tracePt t="45859" x="4467225" y="2362200"/>
          <p14:tracePt t="45866" x="4467225" y="2371725"/>
          <p14:tracePt t="45875" x="4467225" y="2389188"/>
          <p14:tracePt t="45883" x="4457700" y="2416175"/>
          <p14:tracePt t="45891" x="4448175" y="2416175"/>
          <p14:tracePt t="45915" x="4440238" y="2425700"/>
          <p14:tracePt t="45947" x="4440238" y="2435225"/>
          <p14:tracePt t="45955" x="4440238" y="2452688"/>
          <p14:tracePt t="45971" x="4413250" y="2471738"/>
          <p14:tracePt t="45979" x="4413250" y="2481263"/>
          <p14:tracePt t="45989" x="4413250" y="2489200"/>
          <p14:tracePt t="45995" x="4403725" y="2498725"/>
          <p14:tracePt t="46005" x="4394200" y="2517775"/>
          <p14:tracePt t="46022" x="4384675" y="2535238"/>
          <p14:tracePt t="46028" x="4376738" y="2544763"/>
          <p14:tracePt t="46036" x="4357688" y="2562225"/>
          <p14:tracePt t="46042" x="4348163" y="2571750"/>
          <p14:tracePt t="46060" x="4340225" y="2571750"/>
          <p14:tracePt t="46068" x="4330700" y="2581275"/>
          <p14:tracePt t="46077" x="4330700" y="2589213"/>
          <p14:tracePt t="46093" x="4311650" y="2608263"/>
          <p14:tracePt t="46099" x="4294188" y="2617788"/>
          <p14:tracePt t="46115" x="4284663" y="2617788"/>
          <p14:tracePt t="46123" x="4267200" y="2625725"/>
          <p14:tracePt t="46131" x="4257675" y="2625725"/>
          <p14:tracePt t="46139" x="4238625" y="2635250"/>
          <p14:tracePt t="46147" x="4230688" y="2644775"/>
          <p14:tracePt t="46155" x="4221163" y="2654300"/>
          <p14:tracePt t="46172" x="4211638" y="2654300"/>
          <p14:tracePt t="46178" x="4194175" y="2662238"/>
          <p14:tracePt t="46203" x="4175125" y="2662238"/>
          <p14:tracePt t="46219" x="4165600" y="2671763"/>
          <p14:tracePt t="46245" x="4157663" y="2671763"/>
          <p14:tracePt t="46251" x="4148138" y="2681288"/>
          <p14:tracePt t="46259" x="4148138" y="2690813"/>
          <p14:tracePt t="46275" x="4138613" y="2690813"/>
          <p14:tracePt t="46283" x="4129088" y="2690813"/>
          <p14:tracePt t="46291" x="4121150" y="2690813"/>
          <p14:tracePt t="46308" x="4111625" y="2690813"/>
          <p14:tracePt t="46314" x="4102100" y="2698750"/>
          <p14:tracePt t="46323" x="4094163" y="2698750"/>
          <p14:tracePt t="46355" x="4075113" y="2708275"/>
          <p14:tracePt t="46371" x="4057650" y="2708275"/>
          <p14:tracePt t="46379" x="4038600" y="2708275"/>
          <p14:tracePt t="46388" x="4011613" y="2727325"/>
          <p14:tracePt t="46395" x="4002088" y="2727325"/>
          <p14:tracePt t="46404" x="3984625" y="2727325"/>
          <p14:tracePt t="46411" x="3956050" y="2727325"/>
          <p14:tracePt t="46420" x="3911600" y="2727325"/>
          <p14:tracePt t="46427" x="3892550" y="2727325"/>
          <p14:tracePt t="46435" x="3865563" y="2727325"/>
          <p14:tracePt t="46443" x="3846513" y="2727325"/>
          <p14:tracePt t="46451" x="3838575" y="2727325"/>
          <p14:tracePt t="46459" x="3819525" y="2727325"/>
          <p14:tracePt t="46475" x="3810000" y="2717800"/>
          <p14:tracePt t="46491" x="3783013" y="2690813"/>
          <p14:tracePt t="46507" x="3775075" y="2681288"/>
          <p14:tracePt t="46523" x="3765550" y="2671763"/>
          <p14:tracePt t="46530" x="3756025" y="2654300"/>
          <p14:tracePt t="46547" x="3756025" y="2644775"/>
          <p14:tracePt t="46555" x="3756025" y="2617788"/>
          <p14:tracePt t="46571" x="3756025" y="2608263"/>
          <p14:tracePt t="46579" x="3756025" y="2598738"/>
          <p14:tracePt t="46588" x="3756025" y="2581275"/>
          <p14:tracePt t="46595" x="3756025" y="2571750"/>
          <p14:tracePt t="46605" x="3756025" y="2554288"/>
          <p14:tracePt t="46610" x="3756025" y="2535238"/>
          <p14:tracePt t="46626" x="3756025" y="2517775"/>
          <p14:tracePt t="46636" x="3756025" y="2498725"/>
          <p14:tracePt t="46643" x="3756025" y="2489200"/>
          <p14:tracePt t="46651" x="3765550" y="2462213"/>
          <p14:tracePt t="46659" x="3775075" y="2444750"/>
          <p14:tracePt t="46666" x="3783013" y="2435225"/>
          <p14:tracePt t="46674" x="3810000" y="2416175"/>
          <p14:tracePt t="46683" x="3829050" y="2408238"/>
          <p14:tracePt t="46691" x="3856038" y="2379663"/>
          <p14:tracePt t="46699" x="3865563" y="2371725"/>
          <p14:tracePt t="46707" x="3902075" y="2362200"/>
          <p14:tracePt t="46715" x="3919538" y="2343150"/>
          <p14:tracePt t="46723" x="3956050" y="2335213"/>
          <p14:tracePt t="46731" x="3975100" y="2335213"/>
          <p14:tracePt t="46739" x="4002088" y="2325688"/>
          <p14:tracePt t="46747" x="4029075" y="2298700"/>
          <p14:tracePt t="46755" x="4075113" y="2298700"/>
          <p14:tracePt t="46763" x="4111625" y="2289175"/>
          <p14:tracePt t="46772" x="4157663" y="2289175"/>
          <p14:tracePt t="46779" x="4194175" y="2289175"/>
          <p14:tracePt t="46787" x="4211638" y="2279650"/>
          <p14:tracePt t="46795" x="4267200" y="2279650"/>
          <p14:tracePt t="46803" x="4311650" y="2279650"/>
          <p14:tracePt t="46811" x="4330700" y="2279650"/>
          <p14:tracePt t="46821" x="4367213" y="2279650"/>
          <p14:tracePt t="46827" x="4413250" y="2279650"/>
          <p14:tracePt t="46835" x="4448175" y="2279650"/>
          <p14:tracePt t="46843" x="4467225" y="2279650"/>
          <p14:tracePt t="46851" x="4521200" y="2298700"/>
          <p14:tracePt t="46866" x="4557713" y="2316163"/>
          <p14:tracePt t="46874" x="4567238" y="2325688"/>
          <p14:tracePt t="46892" x="4594225" y="2362200"/>
          <p14:tracePt t="46907" x="4594225" y="2389188"/>
          <p14:tracePt t="46915" x="4594225" y="2408238"/>
          <p14:tracePt t="46923" x="4594225" y="2425700"/>
          <p14:tracePt t="46931" x="4594225" y="2444750"/>
          <p14:tracePt t="46939" x="4594225" y="2471738"/>
          <p14:tracePt t="46947" x="4594225" y="2489200"/>
          <p14:tracePt t="46955" x="4594225" y="2517775"/>
          <p14:tracePt t="46963" x="4594225" y="2535238"/>
          <p14:tracePt t="46971" x="4594225" y="2544763"/>
          <p14:tracePt t="46979" x="4576763" y="2581275"/>
          <p14:tracePt t="46987" x="4567238" y="2589213"/>
          <p14:tracePt t="46994" x="4549775" y="2598738"/>
          <p14:tracePt t="47003" x="4521200" y="2608263"/>
          <p14:tracePt t="47011" x="4494213" y="2625725"/>
          <p14:tracePt t="47020" x="4467225" y="2635250"/>
          <p14:tracePt t="47027" x="4413250" y="2671763"/>
          <p14:tracePt t="47035" x="4403725" y="2681288"/>
          <p14:tracePt t="47043" x="4367213" y="2690813"/>
          <p14:tracePt t="47051" x="4321175" y="2698750"/>
          <p14:tracePt t="47059" x="4303713" y="2698750"/>
          <p14:tracePt t="47067" x="4257675" y="2717800"/>
          <p14:tracePt t="47075" x="4230688" y="2717800"/>
          <p14:tracePt t="47083" x="4211638" y="2727325"/>
          <p14:tracePt t="47091" x="4202113" y="2727325"/>
          <p14:tracePt t="47099" x="4184650" y="2727325"/>
          <p14:tracePt t="47115" x="4175125" y="2727325"/>
          <p14:tracePt t="47124" x="4165600" y="2727325"/>
          <p14:tracePt t="47139" x="4148138" y="2727325"/>
          <p14:tracePt t="47188" x="4138613" y="2727325"/>
          <p14:tracePt t="47300" x="4129088" y="2735263"/>
          <p14:tracePt t="47341" x="4129088" y="2754313"/>
          <p14:tracePt t="47365" x="4129088" y="2763838"/>
          <p14:tracePt t="47653" x="4138613" y="2763838"/>
          <p14:tracePt t="47669" x="4148138" y="2763838"/>
          <p14:tracePt t="47684" x="4165600" y="2763838"/>
          <p14:tracePt t="47996" x="4175125" y="2754313"/>
          <p14:tracePt t="48348" x="4175125" y="2763838"/>
          <p14:tracePt t="48356" x="4175125" y="2771775"/>
          <p14:tracePt t="48365" x="4175125" y="2781300"/>
          <p14:tracePt t="48374" x="4175125" y="2790825"/>
          <p14:tracePt t="48380" x="4175125" y="2800350"/>
          <p14:tracePt t="48389" x="4175125" y="2817813"/>
          <p14:tracePt t="48396" x="4165600" y="2827338"/>
          <p14:tracePt t="48406" x="4157663" y="2844800"/>
          <p14:tracePt t="48411" x="4148138" y="2854325"/>
          <p14:tracePt t="48423" x="4138613" y="2863850"/>
          <p14:tracePt t="48427" x="4129088" y="2890838"/>
          <p14:tracePt t="48439" x="4121150" y="2890838"/>
          <p14:tracePt t="48444" x="4111625" y="2900363"/>
          <p14:tracePt t="48452" x="4102100" y="2927350"/>
          <p14:tracePt t="48459" x="4075113" y="2936875"/>
          <p14:tracePt t="48467" x="4065588" y="2954338"/>
          <p14:tracePt t="48475" x="4048125" y="2963863"/>
          <p14:tracePt t="48483" x="4029075" y="2982913"/>
          <p14:tracePt t="48499" x="4021138" y="2990850"/>
          <p14:tracePt t="48523" x="4011613" y="3000375"/>
          <p14:tracePt t="48556" x="4002088" y="3000375"/>
          <p14:tracePt t="48571" x="3992563" y="3000375"/>
          <p14:tracePt t="48587" x="3984625" y="3009900"/>
          <p14:tracePt t="48603" x="3965575" y="3027363"/>
          <p14:tracePt t="48620" x="3956050" y="3036888"/>
          <p14:tracePt t="48626" x="3948113" y="3036888"/>
          <p14:tracePt t="48635" x="3938588" y="3046413"/>
          <p14:tracePt t="48651" x="3929063" y="3046413"/>
          <p14:tracePt t="48709" x="3919538" y="3046413"/>
          <p14:tracePt t="48732" x="3911600" y="3054350"/>
          <p14:tracePt t="48845" x="3902075" y="3063875"/>
          <p14:tracePt t="48864" x="3883025" y="3073400"/>
          <p14:tracePt t="48870" x="3875088" y="3082925"/>
          <p14:tracePt t="48874" x="3856038" y="3100388"/>
          <p14:tracePt t="48889" x="3838575" y="3109913"/>
          <p14:tracePt t="48890" x="3810000" y="3127375"/>
          <p14:tracePt t="48899" x="3792538" y="3136900"/>
          <p14:tracePt t="48906" x="3775075" y="3155950"/>
          <p14:tracePt t="48914" x="3756025" y="3173413"/>
          <p14:tracePt t="48923" x="3719513" y="3209925"/>
          <p14:tracePt t="48931" x="3692525" y="3219450"/>
          <p14:tracePt t="48939" x="3629025" y="3255963"/>
          <p14:tracePt t="48947" x="3609975" y="3265488"/>
          <p14:tracePt t="48955" x="3573463" y="3282950"/>
          <p14:tracePt t="48963" x="3556000" y="3292475"/>
          <p14:tracePt t="48970" x="3527425" y="3309938"/>
          <p14:tracePt t="48979" x="3490913" y="3338513"/>
          <p14:tracePt t="48987" x="3463925" y="3355975"/>
          <p14:tracePt t="48994" x="3436938" y="3365500"/>
          <p14:tracePt t="49003" x="3409950" y="3382963"/>
          <p14:tracePt t="49010" x="3363913" y="3411538"/>
          <p14:tracePt t="49019" x="3317875" y="3419475"/>
          <p14:tracePt t="49027" x="3263900" y="3446463"/>
          <p14:tracePt t="49035" x="3244850" y="3446463"/>
          <p14:tracePt t="49043" x="3200400" y="3465513"/>
          <p14:tracePt t="49051" x="3136900" y="3475038"/>
          <p14:tracePt t="49059" x="3100388" y="3482975"/>
          <p14:tracePt t="49067" x="3054350" y="3502025"/>
          <p14:tracePt t="49074" x="2990850" y="3519488"/>
          <p14:tracePt t="49083" x="2954338" y="3529013"/>
          <p14:tracePt t="49091" x="2889250" y="3548063"/>
          <p14:tracePt t="49099" x="2862263" y="3548063"/>
          <p14:tracePt t="49107" x="2817813" y="3556000"/>
          <p14:tracePt t="49115" x="2771775" y="3575050"/>
          <p14:tracePt t="49122" x="2744788" y="3575050"/>
          <p14:tracePt t="49130" x="2708275" y="3592513"/>
          <p14:tracePt t="49139" x="2643188" y="3592513"/>
          <p14:tracePt t="49147" x="2606675" y="3602038"/>
          <p14:tracePt t="49155" x="2552700" y="3602038"/>
          <p14:tracePt t="49164" x="2516188" y="3611563"/>
          <p14:tracePt t="49171" x="2479675" y="3611563"/>
          <p14:tracePt t="49179" x="2425700" y="3629025"/>
          <p14:tracePt t="49186" x="2360613" y="3648075"/>
          <p14:tracePt t="49194" x="2306638" y="3657600"/>
          <p14:tracePt t="49203" x="2206625" y="3665538"/>
          <p14:tracePt t="49211" x="2133600" y="3694113"/>
          <p14:tracePt t="49220" x="2051050" y="3711575"/>
          <p14:tracePt t="49227" x="1978025" y="3721100"/>
          <p14:tracePt t="49235" x="1905000" y="3721100"/>
          <p14:tracePt t="49244" x="1824038" y="3738563"/>
          <p14:tracePt t="49251" x="1751013" y="3738563"/>
          <p14:tracePt t="49259" x="1695450" y="3738563"/>
          <p14:tracePt t="49267" x="1604963" y="3748088"/>
          <p14:tracePt t="49275" x="1558925" y="3757613"/>
          <p14:tracePt t="49283" x="1512888" y="3757613"/>
          <p14:tracePt t="49291" x="1476375" y="3757613"/>
          <p14:tracePt t="49299" x="1458913" y="3757613"/>
          <p14:tracePt t="49307" x="1449388" y="3757613"/>
          <p14:tracePt t="49315" x="1431925" y="3757613"/>
          <p14:tracePt t="49323" x="1422400" y="3757613"/>
          <p14:tracePt t="49347" x="1412875" y="3748088"/>
          <p14:tracePt t="49390" x="1403350" y="3748088"/>
          <p14:tracePt t="49396" x="1403350" y="3738563"/>
          <p14:tracePt t="49421" x="1403350" y="3730625"/>
          <p14:tracePt t="49573" x="1403350" y="3721100"/>
          <p14:tracePt t="49589" x="1403350" y="3694113"/>
          <p14:tracePt t="49612" x="1403350" y="3675063"/>
          <p14:tracePt t="49623" x="1412875" y="3665538"/>
          <p14:tracePt t="49629" x="1431925" y="3657600"/>
          <p14:tracePt t="49644" x="1439863" y="3657600"/>
          <p14:tracePt t="49653" x="1458913" y="3657600"/>
          <p14:tracePt t="49749" x="1468438" y="3657600"/>
          <p14:tracePt t="49781" x="1476375" y="3657600"/>
          <p14:tracePt t="49803" x="1485900" y="3657600"/>
          <p14:tracePt t="49821" x="1495425" y="3657600"/>
          <p14:tracePt t="50029" x="1512888" y="3675063"/>
          <p14:tracePt t="50036" x="1522413" y="3684588"/>
          <p14:tracePt t="50045" x="1531938" y="3684588"/>
          <p14:tracePt t="50052" x="1541463" y="3694113"/>
          <p14:tracePt t="50060" x="1558925" y="3711575"/>
          <p14:tracePt t="50067" x="1568450" y="3721100"/>
          <p14:tracePt t="50076" x="1576388" y="3730625"/>
          <p14:tracePt t="50084" x="1595438" y="3767138"/>
          <p14:tracePt t="50100" x="1595438" y="3775075"/>
          <p14:tracePt t="50107" x="1595438" y="3784600"/>
          <p14:tracePt t="50116" x="1595438" y="3803650"/>
          <p14:tracePt t="50123" x="1595438" y="3821113"/>
          <p14:tracePt t="50131" x="1595438" y="3857625"/>
          <p14:tracePt t="50139" x="1595438" y="3867150"/>
          <p14:tracePt t="50147" x="1595438" y="3903663"/>
          <p14:tracePt t="50155" x="1595438" y="3911600"/>
          <p14:tracePt t="50163" x="1595438" y="3930650"/>
          <p14:tracePt t="50171" x="1595438" y="3940175"/>
          <p14:tracePt t="50180" x="1595438" y="3957638"/>
          <p14:tracePt t="50186" x="1595438" y="3976688"/>
          <p14:tracePt t="50195" x="1595438" y="3984625"/>
          <p14:tracePt t="50203" x="1595438" y="3994150"/>
          <p14:tracePt t="50212" x="1595438" y="4003675"/>
          <p14:tracePt t="50220" x="1585913" y="4021138"/>
          <p14:tracePt t="50227" x="1585913" y="4030663"/>
          <p14:tracePt t="50235" x="1576388" y="4040188"/>
          <p14:tracePt t="50243" x="1576388" y="4057650"/>
          <p14:tracePt t="50251" x="1576388" y="4067175"/>
          <p14:tracePt t="50259" x="1568450" y="4086225"/>
          <p14:tracePt t="50267" x="1558925" y="4103688"/>
          <p14:tracePt t="50275" x="1549400" y="4122738"/>
          <p14:tracePt t="50290" x="1541463" y="4130675"/>
          <p14:tracePt t="50299" x="1531938" y="4149725"/>
          <p14:tracePt t="50307" x="1531938" y="4159250"/>
          <p14:tracePt t="50315" x="1522413" y="4159250"/>
          <p14:tracePt t="50323" x="1512888" y="4167188"/>
          <p14:tracePt t="50475" x="1504950" y="4176713"/>
          <p14:tracePt t="50491" x="1504950" y="4186238"/>
          <p14:tracePt t="50590" x="1512888" y="4186238"/>
          <p14:tracePt t="50596" x="1568450" y="4159250"/>
          <p14:tracePt t="50605" x="1585913" y="4140200"/>
          <p14:tracePt t="50613" x="1604963" y="4130675"/>
          <p14:tracePt t="50621" x="1622425" y="4103688"/>
          <p14:tracePt t="50627" x="1641475" y="4076700"/>
          <p14:tracePt t="50637" x="1658938" y="4049713"/>
          <p14:tracePt t="50643" x="1658938" y="4040188"/>
          <p14:tracePt t="50651" x="1668463" y="4013200"/>
          <p14:tracePt t="50659" x="1685925" y="3967163"/>
          <p14:tracePt t="50667" x="1695450" y="3948113"/>
          <p14:tracePt t="50675" x="1695450" y="3940175"/>
          <p14:tracePt t="50683" x="1695450" y="3930650"/>
          <p14:tracePt t="50691" x="1695450" y="3921125"/>
          <p14:tracePt t="50700" x="1695450" y="3903663"/>
          <p14:tracePt t="50707" x="1695450" y="3884613"/>
          <p14:tracePt t="50715" x="1695450" y="3875088"/>
          <p14:tracePt t="50723" x="1695450" y="3867150"/>
          <p14:tracePt t="50731" x="1695450" y="3857625"/>
          <p14:tracePt t="50787" x="1685925" y="3857625"/>
          <p14:tracePt t="50796" x="1668463" y="3848100"/>
          <p14:tracePt t="50804" x="1658938" y="3840163"/>
          <p14:tracePt t="50813" x="1649413" y="3830638"/>
          <p14:tracePt t="50839" x="1641475" y="3821113"/>
          <p14:tracePt t="50854" x="1631950" y="3811588"/>
          <p14:tracePt t="51068" x="1622425" y="3811588"/>
          <p14:tracePt t="51076" x="1622425" y="3821113"/>
          <p14:tracePt t="51092" x="1622425" y="3840163"/>
          <p14:tracePt t="51108" x="1631950" y="3848100"/>
          <p14:tracePt t="51142" x="1631950" y="3857625"/>
          <p14:tracePt t="51167" x="1631950" y="3867150"/>
          <p14:tracePt t="51172" x="1641475" y="3884613"/>
          <p14:tracePt t="51188" x="1658938" y="3930650"/>
          <p14:tracePt t="51196" x="1677988" y="3948113"/>
          <p14:tracePt t="51205" x="1677988" y="3957638"/>
          <p14:tracePt t="51215" x="1677988" y="3984625"/>
          <p14:tracePt t="51219" x="1685925" y="4021138"/>
          <p14:tracePt t="51226" x="1685925" y="4030663"/>
          <p14:tracePt t="51235" x="1685925" y="4067175"/>
          <p14:tracePt t="51242" x="1685925" y="4076700"/>
          <p14:tracePt t="51250" x="1695450" y="4103688"/>
          <p14:tracePt t="51258" x="1695450" y="4113213"/>
          <p14:tracePt t="51274" x="1695450" y="4140200"/>
          <p14:tracePt t="51291" x="1695450" y="4149725"/>
          <p14:tracePt t="51388" x="1695450" y="4159250"/>
          <p14:tracePt t="51403" x="1695450" y="4176713"/>
          <p14:tracePt t="51410" x="1695450" y="4186238"/>
          <p14:tracePt t="51435" x="1695450" y="4195763"/>
          <p14:tracePt t="51571" x="1714500" y="4195763"/>
          <p14:tracePt t="51578" x="1722438" y="4195763"/>
          <p14:tracePt t="51587" x="1731963" y="4195763"/>
          <p14:tracePt t="51595" x="1741488" y="4195763"/>
          <p14:tracePt t="51604" x="1758950" y="4195763"/>
          <p14:tracePt t="51611" x="1778000" y="4186238"/>
          <p14:tracePt t="51621" x="1795463" y="4186238"/>
          <p14:tracePt t="51626" x="1804988" y="4176713"/>
          <p14:tracePt t="51637" x="1831975" y="4167188"/>
          <p14:tracePt t="51643" x="1841500" y="4167188"/>
          <p14:tracePt t="51651" x="1851025" y="4159250"/>
          <p14:tracePt t="51659" x="1860550" y="4149725"/>
          <p14:tracePt t="51675" x="1878013" y="4149725"/>
          <p14:tracePt t="51683" x="1878013" y="4140200"/>
          <p14:tracePt t="51699" x="1887538" y="4130675"/>
          <p14:tracePt t="51780" x="1887538" y="4140200"/>
          <p14:tracePt t="51787" x="1887538" y="4149725"/>
          <p14:tracePt t="51803" x="1887538" y="4176713"/>
          <p14:tracePt t="51810" x="1878013" y="4186238"/>
          <p14:tracePt t="51819" x="1878013" y="4195763"/>
          <p14:tracePt t="51827" x="1868488" y="4195763"/>
          <p14:tracePt t="51843" x="1868488" y="4213225"/>
          <p14:tracePt t="51850" x="1860550" y="4222750"/>
          <p14:tracePt t="51858" x="1851025" y="4232275"/>
          <p14:tracePt t="51887" x="1841500" y="4240213"/>
          <p14:tracePt t="51915" x="1831975" y="4249738"/>
          <p14:tracePt t="51955" x="1824038" y="4259263"/>
          <p14:tracePt t="52123" x="1824038" y="4268788"/>
          <p14:tracePt t="52140" x="1824038" y="4276725"/>
          <p14:tracePt t="52148" x="1824038" y="4295775"/>
          <p14:tracePt t="52156" x="1824038" y="4303713"/>
          <p14:tracePt t="52166" x="1824038" y="4313238"/>
          <p14:tracePt t="52204" x="1824038" y="4332288"/>
          <p14:tracePt t="52244" x="1824038" y="4340225"/>
          <p14:tracePt t="52261" x="1824038" y="4349750"/>
          <p14:tracePt t="52268" x="1824038" y="4359275"/>
          <p14:tracePt t="52276" x="1824038" y="4376738"/>
          <p14:tracePt t="52294" x="1824038" y="4386263"/>
          <p14:tracePt t="52300" x="1824038" y="4395788"/>
          <p14:tracePt t="52307" x="1824038" y="4413250"/>
          <p14:tracePt t="52315" x="1824038" y="4422775"/>
          <p14:tracePt t="52331" x="1824038" y="4432300"/>
          <p14:tracePt t="52339" x="1824038" y="4449763"/>
          <p14:tracePt t="52511" x="1814513" y="4449763"/>
          <p14:tracePt t="52821" x="1814513" y="4441825"/>
          <p14:tracePt t="52828" x="1814513" y="4432300"/>
          <p14:tracePt t="52841" x="1814513" y="4422775"/>
          <p14:tracePt t="52854" x="1814513" y="4413250"/>
          <p14:tracePt t="52867" x="1814513" y="4395788"/>
          <p14:tracePt t="52907" x="1804988" y="4386263"/>
          <p14:tracePt t="52979" x="1795463" y="4386263"/>
          <p14:tracePt t="52995" x="1768475" y="4376738"/>
          <p14:tracePt t="53011" x="1758950" y="4359275"/>
          <p14:tracePt t="53019" x="1751013" y="4349750"/>
          <p14:tracePt t="53067" x="1731963" y="4340225"/>
          <p14:tracePt t="53075" x="1722438" y="4340225"/>
          <p14:tracePt t="53083" x="1714500" y="4340225"/>
          <p14:tracePt t="53090" x="1677988" y="4340225"/>
          <p14:tracePt t="53098" x="1641475" y="4340225"/>
          <p14:tracePt t="53107" x="1622425" y="4340225"/>
          <p14:tracePt t="53115" x="1595438" y="4340225"/>
          <p14:tracePt t="53122" x="1576388" y="4349750"/>
          <p14:tracePt t="53131" x="1531938" y="4349750"/>
          <p14:tracePt t="53138" x="1512888" y="4359275"/>
          <p14:tracePt t="53147" x="1485900" y="4359275"/>
          <p14:tracePt t="53155" x="1476375" y="4368800"/>
          <p14:tracePt t="53163" x="1468438" y="4368800"/>
          <p14:tracePt t="53180" x="1431925" y="4376738"/>
          <p14:tracePt t="53186" x="1422400" y="4386263"/>
          <p14:tracePt t="53203" x="1395413" y="4386263"/>
          <p14:tracePt t="53211" x="1385888" y="4386263"/>
          <p14:tracePt t="53220" x="1339850" y="4395788"/>
          <p14:tracePt t="53227" x="1330325" y="4395788"/>
          <p14:tracePt t="53236" x="1293813" y="4395788"/>
          <p14:tracePt t="53243" x="1266825" y="4405313"/>
          <p14:tracePt t="53251" x="1239838" y="4405313"/>
          <p14:tracePt t="53259" x="1176338" y="4413250"/>
          <p14:tracePt t="53267" x="1149350" y="4413250"/>
          <p14:tracePt t="53275" x="1103313" y="4441825"/>
          <p14:tracePt t="53283" x="1084263" y="4449763"/>
          <p14:tracePt t="53291" x="1057275" y="4449763"/>
          <p14:tracePt t="53299" x="1039813" y="4449763"/>
          <p14:tracePt t="53307" x="1011238" y="4449763"/>
          <p14:tracePt t="53323" x="1003300" y="4449763"/>
          <p14:tracePt t="53531" x="993775" y="4449763"/>
          <p14:tracePt t="53540" x="993775" y="4441825"/>
          <p14:tracePt t="53546" x="993775" y="4432300"/>
          <p14:tracePt t="53554" x="984250" y="4405313"/>
          <p14:tracePt t="53563" x="984250" y="4395788"/>
          <p14:tracePt t="53571" x="984250" y="4386263"/>
          <p14:tracePt t="53579" x="974725" y="4368800"/>
          <p14:tracePt t="53587" x="966788" y="4359275"/>
          <p14:tracePt t="53594" x="957263" y="4349750"/>
          <p14:tracePt t="53620" x="957263" y="4332288"/>
          <p14:tracePt t="53644" x="947738" y="4322763"/>
          <p14:tracePt t="53869" x="957263" y="4313238"/>
          <p14:tracePt t="53880" x="993775" y="4313238"/>
          <p14:tracePt t="53884" x="1039813" y="4313238"/>
          <p14:tracePt t="53891" x="1120775" y="4340225"/>
          <p14:tracePt t="53899" x="1193800" y="4340225"/>
          <p14:tracePt t="53907" x="1249363" y="4359275"/>
          <p14:tracePt t="53915" x="1349375" y="4395788"/>
          <p14:tracePt t="53922" x="1439863" y="4395788"/>
          <p14:tracePt t="53930" x="1504950" y="4405313"/>
          <p14:tracePt t="53938" x="1558925" y="4422775"/>
          <p14:tracePt t="53946" x="1612900" y="4422775"/>
          <p14:tracePt t="53954" x="1641475" y="4422775"/>
          <p14:tracePt t="53963" x="1695450" y="4422775"/>
          <p14:tracePt t="53970" x="1741488" y="4422775"/>
          <p14:tracePt t="53978" x="1795463" y="4422775"/>
          <p14:tracePt t="53987" x="1851025" y="4422775"/>
          <p14:tracePt t="53996" x="1905000" y="4422775"/>
          <p14:tracePt t="54005" x="1960563" y="4422775"/>
          <p14:tracePt t="54013" x="2041525" y="4422775"/>
          <p14:tracePt t="54022" x="2078038" y="4422775"/>
          <p14:tracePt t="54028" x="2133600" y="4422775"/>
          <p14:tracePt t="54040" x="2187575" y="4422775"/>
          <p14:tracePt t="54044" x="2243138" y="4422775"/>
          <p14:tracePt t="54054" x="2287588" y="4422775"/>
          <p14:tracePt t="54060" x="2324100" y="4422775"/>
          <p14:tracePt t="54067" x="2360613" y="4422775"/>
          <p14:tracePt t="54075" x="2397125" y="4422775"/>
          <p14:tracePt t="54083" x="2425700" y="4422775"/>
          <p14:tracePt t="54091" x="2433638" y="4422775"/>
          <p14:tracePt t="54099" x="2462213" y="4422775"/>
          <p14:tracePt t="54107" x="2479675" y="4422775"/>
          <p14:tracePt t="54115" x="2489200" y="4422775"/>
          <p14:tracePt t="54123" x="2498725" y="4422775"/>
          <p14:tracePt t="54131" x="2516188" y="4422775"/>
          <p14:tracePt t="54147" x="2533650" y="4422775"/>
          <p14:tracePt t="54155" x="2543175" y="4413250"/>
          <p14:tracePt t="54163" x="2562225" y="4395788"/>
          <p14:tracePt t="54171" x="2570163" y="4395788"/>
          <p14:tracePt t="54179" x="2579688" y="4386263"/>
          <p14:tracePt t="54187" x="2606675" y="4376738"/>
          <p14:tracePt t="54194" x="2625725" y="4359275"/>
          <p14:tracePt t="54203" x="2625725" y="4349750"/>
          <p14:tracePt t="54210" x="2643188" y="4340225"/>
          <p14:tracePt t="54219" x="2652713" y="4332288"/>
          <p14:tracePt t="54236" x="2652713" y="4313238"/>
          <p14:tracePt t="54258" x="2679700" y="4303713"/>
          <p14:tracePt t="54282" x="2679700" y="4295775"/>
          <p14:tracePt t="54291" x="2689225" y="4286250"/>
          <p14:tracePt t="54306" x="2698750" y="4276725"/>
          <p14:tracePt t="54322" x="2698750" y="4268788"/>
          <p14:tracePt t="54339" x="2708275" y="4259263"/>
          <p14:tracePt t="54355" x="2708275" y="4249738"/>
          <p14:tracePt t="54363" x="2716213" y="4240213"/>
          <p14:tracePt t="54387" x="2716213" y="4232275"/>
          <p14:tracePt t="54394" x="2725738" y="4222750"/>
          <p14:tracePt t="54548" x="2708275" y="4222750"/>
          <p14:tracePt t="54558" x="2698750" y="4222750"/>
          <p14:tracePt t="54564" x="2689225" y="4222750"/>
          <p14:tracePt t="54571" x="2671763" y="4232275"/>
          <p14:tracePt t="54587" x="2662238" y="4232275"/>
          <p14:tracePt t="54594" x="2652713" y="4232275"/>
          <p14:tracePt t="54603" x="2616200" y="4232275"/>
          <p14:tracePt t="54610" x="2598738" y="4240213"/>
          <p14:tracePt t="54619" x="2562225" y="4240213"/>
          <p14:tracePt t="54626" x="2516188" y="4240213"/>
          <p14:tracePt t="54635" x="2489200" y="4249738"/>
          <p14:tracePt t="54643" x="2452688" y="4249738"/>
          <p14:tracePt t="54651" x="2406650" y="4249738"/>
          <p14:tracePt t="54658" x="2379663" y="4249738"/>
          <p14:tracePt t="54666" x="2352675" y="4249738"/>
          <p14:tracePt t="54674" x="2324100" y="4249738"/>
          <p14:tracePt t="54683" x="2306638" y="4249738"/>
          <p14:tracePt t="54691" x="2260600" y="4249738"/>
          <p14:tracePt t="54699" x="2243138" y="4249738"/>
          <p14:tracePt t="54707" x="2187575" y="4240213"/>
          <p14:tracePt t="54715" x="2160588" y="4240213"/>
          <p14:tracePt t="54723" x="2151063" y="4232275"/>
          <p14:tracePt t="54731" x="2124075" y="4222750"/>
          <p14:tracePt t="54739" x="2078038" y="4195763"/>
          <p14:tracePt t="54747" x="2060575" y="4186238"/>
          <p14:tracePt t="54754" x="2041525" y="4176713"/>
          <p14:tracePt t="54764" x="2014538" y="4167188"/>
          <p14:tracePt t="54771" x="1997075" y="4159250"/>
          <p14:tracePt t="54779" x="1951038" y="4140200"/>
          <p14:tracePt t="54788" x="1941513" y="4130675"/>
          <p14:tracePt t="54795" x="1905000" y="4122738"/>
          <p14:tracePt t="54803" x="1887538" y="4113213"/>
          <p14:tracePt t="54811" x="1860550" y="4103688"/>
          <p14:tracePt t="54819" x="1841500" y="4086225"/>
          <p14:tracePt t="54826" x="1824038" y="4076700"/>
          <p14:tracePt t="54838" x="1814513" y="4067175"/>
          <p14:tracePt t="54842" x="1795463" y="4049713"/>
          <p14:tracePt t="54852" x="1778000" y="4040188"/>
          <p14:tracePt t="54859" x="1768475" y="4030663"/>
          <p14:tracePt t="54867" x="1758950" y="4030663"/>
          <p14:tracePt t="54875" x="1741488" y="4021138"/>
          <p14:tracePt t="54888" x="1722438" y="4003675"/>
          <p14:tracePt t="54891" x="1714500" y="3994150"/>
          <p14:tracePt t="54898" x="1695450" y="3984625"/>
          <p14:tracePt t="54907" x="1668463" y="3976688"/>
          <p14:tracePt t="54915" x="1649413" y="3976688"/>
          <p14:tracePt t="54922" x="1622425" y="3957638"/>
          <p14:tracePt t="54931" x="1585913" y="3948113"/>
          <p14:tracePt t="54938" x="1568450" y="3940175"/>
          <p14:tracePt t="54946" x="1549400" y="3940175"/>
          <p14:tracePt t="54955" x="1549400" y="3930650"/>
          <p14:tracePt t="54963" x="1541463" y="3930650"/>
          <p14:tracePt t="54978" x="1522413" y="3911600"/>
          <p14:tracePt t="54995" x="1512888" y="3911600"/>
          <p14:tracePt t="55003" x="1504950" y="3903663"/>
          <p14:tracePt t="55019" x="1495425" y="3894138"/>
          <p14:tracePt t="55037" x="1485900" y="3884613"/>
          <p14:tracePt t="55052" x="1458913" y="3875088"/>
          <p14:tracePt t="55075" x="1458913" y="3867150"/>
          <p14:tracePt t="55099" x="1449388" y="3867150"/>
          <p14:tracePt t="55115" x="1439863" y="3857625"/>
          <p14:tracePt t="55124" x="1431925" y="3857625"/>
          <p14:tracePt t="55139" x="1422400" y="3848100"/>
          <p14:tracePt t="55188" x="1403350" y="3830638"/>
          <p14:tracePt t="55229" x="1403350" y="3821113"/>
          <p14:tracePt t="55238" x="1395413" y="3803650"/>
          <p14:tracePt t="55252" x="1395413" y="3794125"/>
          <p14:tracePt t="55268" x="1376363" y="3775075"/>
          <p14:tracePt t="55412" x="1376363" y="3757613"/>
          <p14:tracePt t="55428" x="1376363" y="3748088"/>
          <p14:tracePt t="55686" x="1366838" y="3748088"/>
          <p14:tracePt t="55692" x="1358900" y="3748088"/>
          <p14:tracePt t="55699" x="1330325" y="3767138"/>
          <p14:tracePt t="55715" x="1312863" y="3784600"/>
          <p14:tracePt t="55723" x="1303338" y="3794125"/>
          <p14:tracePt t="55731" x="1293813" y="3794125"/>
          <p14:tracePt t="55739" x="1285875" y="3803650"/>
          <p14:tracePt t="55747" x="1276350" y="3803650"/>
          <p14:tracePt t="55771" x="1249363" y="3811588"/>
          <p14:tracePt t="55795" x="1230313" y="3811588"/>
          <p14:tracePt t="55803" x="1212850" y="3811588"/>
          <p14:tracePt t="55810" x="1193800" y="3811588"/>
          <p14:tracePt t="55827" x="1166813" y="3811588"/>
          <p14:tracePt t="55837" x="1149350" y="3811588"/>
          <p14:tracePt t="55843" x="1130300" y="3811588"/>
          <p14:tracePt t="55851" x="1120775" y="3811588"/>
          <p14:tracePt t="55858" x="1112838" y="3811588"/>
          <p14:tracePt t="55875" x="1103313" y="3811588"/>
          <p14:tracePt t="55940" x="1084263" y="3794125"/>
          <p14:tracePt t="55971" x="1084263" y="3784600"/>
          <p14:tracePt t="56003" x="1084263" y="3775075"/>
          <p14:tracePt t="56181" x="1076325" y="3767138"/>
          <p14:tracePt t="56196" x="1066800" y="3767138"/>
          <p14:tracePt t="56203" x="1047750" y="3767138"/>
          <p14:tracePt t="56212" x="1039813" y="3767138"/>
          <p14:tracePt t="56220" x="1020763" y="3767138"/>
          <p14:tracePt t="56236" x="993775" y="3775075"/>
          <p14:tracePt t="56244" x="984250" y="3784600"/>
          <p14:tracePt t="56251" x="974725" y="3784600"/>
          <p14:tracePt t="56259" x="957263" y="3794125"/>
          <p14:tracePt t="56355" x="947738" y="3794125"/>
          <p14:tracePt t="56387" x="947738" y="3784600"/>
          <p14:tracePt t="56419" x="947738" y="3767138"/>
          <p14:tracePt t="56435" x="947738" y="3757613"/>
          <p14:tracePt t="56443" x="947738" y="3748088"/>
          <p14:tracePt t="56451" x="947738" y="3738563"/>
          <p14:tracePt t="56459" x="957263" y="3721100"/>
          <p14:tracePt t="56466" x="957263" y="3711575"/>
          <p14:tracePt t="56475" x="957263" y="3702050"/>
          <p14:tracePt t="56483" x="966788" y="3694113"/>
          <p14:tracePt t="56491" x="966788" y="3684588"/>
          <p14:tracePt t="56507" x="984250" y="3665538"/>
          <p14:tracePt t="56514" x="993775" y="3657600"/>
          <p14:tracePt t="56754" x="1003300" y="3657600"/>
          <p14:tracePt t="56762" x="1003300" y="3665538"/>
          <p14:tracePt t="56771" x="1003300" y="3684588"/>
          <p14:tracePt t="56778" x="993775" y="3702050"/>
          <p14:tracePt t="56787" x="993775" y="3711575"/>
          <p14:tracePt t="56794" x="984250" y="3711575"/>
          <p14:tracePt t="56963" x="984250" y="3721100"/>
          <p14:tracePt t="56971" x="993775" y="3711575"/>
          <p14:tracePt t="56978" x="1003300" y="3711575"/>
          <p14:tracePt t="56995" x="1011238" y="3711575"/>
          <p14:tracePt t="57003" x="1030288" y="3702050"/>
          <p14:tracePt t="57011" x="1039813" y="3702050"/>
          <p14:tracePt t="57020" x="1066800" y="3694113"/>
          <p14:tracePt t="57027" x="1103313" y="3665538"/>
          <p14:tracePt t="57040" x="1120775" y="3665538"/>
          <p14:tracePt t="57043" x="1157288" y="3657600"/>
          <p14:tracePt t="57051" x="1176338" y="3648075"/>
          <p14:tracePt t="57059" x="1222375" y="3648075"/>
          <p14:tracePt t="57067" x="1258888" y="3638550"/>
          <p14:tracePt t="57075" x="1293813" y="3621088"/>
          <p14:tracePt t="57083" x="1330325" y="3611563"/>
          <p14:tracePt t="57091" x="1358900" y="3611563"/>
          <p14:tracePt t="57099" x="1376363" y="3602038"/>
          <p14:tracePt t="57107" x="1385888" y="3602038"/>
          <p14:tracePt t="57115" x="1412875" y="3592513"/>
          <p14:tracePt t="57236" x="1422400" y="3592513"/>
          <p14:tracePt t="57248" x="1431925" y="3592513"/>
          <p14:tracePt t="57253" x="1449388" y="3592513"/>
          <p14:tracePt t="57260" x="1468438" y="3592513"/>
          <p14:tracePt t="57267" x="1495425" y="3592513"/>
          <p14:tracePt t="57275" x="1522413" y="3592513"/>
          <p14:tracePt t="57283" x="1568450" y="3592513"/>
          <p14:tracePt t="57291" x="1604963" y="3592513"/>
          <p14:tracePt t="57299" x="1658938" y="3592513"/>
          <p14:tracePt t="57307" x="1714500" y="3592513"/>
          <p14:tracePt t="57314" x="1768475" y="3592513"/>
          <p14:tracePt t="57322" x="1831975" y="3592513"/>
          <p14:tracePt t="57330" x="1887538" y="3592513"/>
          <p14:tracePt t="57339" x="1941513" y="3592513"/>
          <p14:tracePt t="57346" x="1978025" y="3592513"/>
          <p14:tracePt t="57355" x="2014538" y="3592513"/>
          <p14:tracePt t="57363" x="2051050" y="3592513"/>
          <p14:tracePt t="57371" x="2097088" y="3592513"/>
          <p14:tracePt t="57379" x="2114550" y="3592513"/>
          <p14:tracePt t="57387" x="2151063" y="3592513"/>
          <p14:tracePt t="57395" x="2179638" y="3592513"/>
          <p14:tracePt t="57404" x="2197100" y="3592513"/>
          <p14:tracePt t="57411" x="2243138" y="3592513"/>
          <p14:tracePt t="57420" x="2260600" y="3592513"/>
          <p14:tracePt t="57427" x="2279650" y="3592513"/>
          <p14:tracePt t="57437" x="2287588" y="3592513"/>
          <p14:tracePt t="57443" x="2324100" y="3592513"/>
          <p14:tracePt t="57454" x="2333625" y="3592513"/>
          <p14:tracePt t="57475" x="2343150" y="3592513"/>
          <p14:tracePt t="57508" x="2360613" y="3592513"/>
          <p14:tracePt t="57564" x="2370138" y="3592513"/>
          <p14:tracePt t="57844" x="2416175" y="3602038"/>
          <p14:tracePt t="57855" x="2462213" y="3611563"/>
          <p14:tracePt t="57861" x="2489200" y="3621088"/>
          <p14:tracePt t="57870" x="2525713" y="3638550"/>
          <p14:tracePt t="57875" x="2589213" y="3657600"/>
          <p14:tracePt t="57883" x="2671763" y="3684588"/>
          <p14:tracePt t="57891" x="2725738" y="3684588"/>
          <p14:tracePt t="57899" x="2835275" y="3702050"/>
          <p14:tracePt t="57907" x="2917825" y="3730625"/>
          <p14:tracePt t="57914" x="2954338" y="3730625"/>
          <p14:tracePt t="57923" x="3017838" y="3738563"/>
          <p14:tracePt t="57932" x="3054350" y="3738563"/>
          <p14:tracePt t="57939" x="3081338" y="3738563"/>
          <p14:tracePt t="57946" x="3117850" y="3748088"/>
          <p14:tracePt t="57962" x="3127375" y="3748088"/>
          <p14:tracePt t="57971" x="3154363" y="3748088"/>
          <p14:tracePt t="57987" x="3171825" y="3748088"/>
          <p14:tracePt t="57995" x="3190875" y="3748088"/>
          <p14:tracePt t="58003" x="3200400" y="3748088"/>
          <p14:tracePt t="58011" x="3236913" y="3748088"/>
          <p14:tracePt t="58020" x="3263900" y="3748088"/>
          <p14:tracePt t="58027" x="3309938" y="3748088"/>
          <p14:tracePt t="58039" x="3346450" y="3748088"/>
          <p14:tracePt t="58043" x="3390900" y="3748088"/>
          <p14:tracePt t="58053" x="3436938" y="3748088"/>
          <p14:tracePt t="58059" x="3473450" y="3748088"/>
          <p14:tracePt t="58067" x="3509963" y="3748088"/>
          <p14:tracePt t="58075" x="3536950" y="3748088"/>
          <p14:tracePt t="58083" x="3556000" y="3748088"/>
          <p14:tracePt t="58091" x="3600450" y="3748088"/>
          <p14:tracePt t="58099" x="3609975" y="3748088"/>
          <p14:tracePt t="58115" x="3629025" y="3748088"/>
          <p14:tracePt t="58123" x="3636963" y="3748088"/>
          <p14:tracePt t="58131" x="3646488" y="3748088"/>
          <p14:tracePt t="58139" x="3656013" y="3748088"/>
          <p14:tracePt t="58155" x="3673475" y="3748088"/>
          <p14:tracePt t="58164" x="3683000" y="3748088"/>
          <p14:tracePt t="58179" x="3692525" y="3748088"/>
          <p14:tracePt t="58187" x="3719513" y="3748088"/>
          <p14:tracePt t="58195" x="3765550" y="3748088"/>
          <p14:tracePt t="58204" x="3783013" y="3738563"/>
          <p14:tracePt t="58212" x="3819525" y="3730625"/>
          <p14:tracePt t="58220" x="3865563" y="3730625"/>
          <p14:tracePt t="58227" x="3883025" y="3721100"/>
          <p14:tracePt t="58237" x="3919538" y="3711575"/>
          <p14:tracePt t="58243" x="3956050" y="3694113"/>
          <p14:tracePt t="58253" x="3984625" y="3675063"/>
          <p14:tracePt t="58259" x="4011613" y="3675063"/>
          <p14:tracePt t="58267" x="4029075" y="3675063"/>
          <p14:tracePt t="58275" x="4075113" y="3657600"/>
          <p14:tracePt t="58283" x="4084638" y="3657600"/>
          <p14:tracePt t="58291" x="4094163" y="3657600"/>
          <p14:tracePt t="58299" x="4111625" y="3657600"/>
          <p14:tracePt t="58348" x="4121150" y="3657600"/>
          <p14:tracePt t="58364" x="4129088" y="3657600"/>
          <p14:tracePt t="58380" x="4138613" y="3657600"/>
          <p14:tracePt t="58387" x="4148138" y="3657600"/>
          <p14:tracePt t="58397" x="4157663" y="3657600"/>
          <p14:tracePt t="58406" x="4165600" y="3657600"/>
          <p14:tracePt t="58421" x="4184650" y="3657600"/>
          <p14:tracePt t="58428" x="4194175" y="3657600"/>
          <p14:tracePt t="58438" x="4202113" y="3657600"/>
          <p14:tracePt t="58444" x="4211638" y="3657600"/>
          <p14:tracePt t="58460" x="4230688" y="3657600"/>
          <p14:tracePt t="58476" x="4238625" y="3657600"/>
          <p14:tracePt t="58484" x="4248150" y="3657600"/>
          <p14:tracePt t="58495" x="4267200" y="3657600"/>
          <p14:tracePt t="58516" x="4275138" y="3657600"/>
          <p14:tracePt t="58541" x="4284663" y="3657600"/>
          <p14:tracePt t="58604" x="4294188" y="3657600"/>
          <p14:tracePt t="58621" x="4303713" y="3657600"/>
          <p14:tracePt t="58654" x="4330700" y="3638550"/>
          <p14:tracePt t="58781" x="4330700" y="3629025"/>
          <p14:tracePt t="58804" x="4348163" y="3621088"/>
          <p14:tracePt t="58820" x="4357688" y="3611563"/>
          <p14:tracePt t="58828" x="4367213" y="3611563"/>
          <p14:tracePt t="58838" x="4376738" y="3602038"/>
          <p14:tracePt t="58842" x="4384675" y="3592513"/>
          <p14:tracePt t="58853" x="4394200" y="3592513"/>
          <p14:tracePt t="58867" x="4394200" y="3584575"/>
          <p14:tracePt t="58964" x="4403725" y="3584575"/>
          <p14:tracePt t="58972" x="4413250" y="3592513"/>
          <p14:tracePt t="58987" x="4413250" y="3602038"/>
          <p14:tracePt t="58996" x="4421188" y="3621088"/>
          <p14:tracePt t="59012" x="4421188" y="3629025"/>
          <p14:tracePt t="59019" x="4421188" y="3638550"/>
          <p14:tracePt t="59027" x="4430713" y="3648075"/>
          <p14:tracePt t="59037" x="4440238" y="3657600"/>
          <p14:tracePt t="59044" x="4448175" y="3665538"/>
          <p14:tracePt t="59061" x="4448175" y="3675063"/>
          <p14:tracePt t="59072" x="4457700" y="3684588"/>
          <p14:tracePt t="59092" x="4467225" y="3694113"/>
          <p14:tracePt t="59132" x="4484688" y="3711575"/>
          <p14:tracePt t="59253" x="4494213" y="3711575"/>
          <p14:tracePt t="59268" x="4513263" y="3711575"/>
          <p14:tracePt t="59285" x="4521200" y="3711575"/>
          <p14:tracePt t="59316" x="4530725" y="3711575"/>
          <p14:tracePt t="59331" x="4549775" y="3711575"/>
          <p14:tracePt t="59338" x="4557713" y="3711575"/>
          <p14:tracePt t="59346" x="4567238" y="3711575"/>
          <p14:tracePt t="59355" x="4576763" y="3711575"/>
          <p14:tracePt t="59363" x="4586288" y="3711575"/>
          <p14:tracePt t="59371" x="4594225" y="3711575"/>
          <p14:tracePt t="59379" x="4603750" y="3711575"/>
          <p14:tracePt t="59387" x="4630738" y="3711575"/>
          <p14:tracePt t="59395" x="4640263" y="3711575"/>
          <p14:tracePt t="59404" x="4649788" y="3711575"/>
          <p14:tracePt t="59411" x="4676775" y="3711575"/>
          <p14:tracePt t="59420" x="4695825" y="3702050"/>
          <p14:tracePt t="59438" x="4722813" y="3702050"/>
          <p14:tracePt t="59442" x="4730750" y="3702050"/>
          <p14:tracePt t="59452" x="4749800" y="3702050"/>
          <p14:tracePt t="59459" x="4759325" y="3702050"/>
          <p14:tracePt t="59466" x="4767263" y="3702050"/>
          <p14:tracePt t="59475" x="4786313" y="3702050"/>
          <p14:tracePt t="59483" x="4803775" y="3702050"/>
          <p14:tracePt t="59725" x="4813300" y="3694113"/>
          <p14:tracePt t="59853" x="4813300" y="3684588"/>
          <p14:tracePt t="59973" x="4813300" y="3711575"/>
          <p14:tracePt t="59989" x="4803775" y="3721100"/>
          <p14:tracePt t="60013" x="4786313" y="3721100"/>
          <p14:tracePt t="60027" x="4767263" y="3721100"/>
          <p14:tracePt t="60051" x="4749800" y="3721100"/>
          <p14:tracePt t="60067" x="4740275" y="3730625"/>
          <p14:tracePt t="60117" x="4730750" y="3738563"/>
          <p14:tracePt t="60132" x="4722813" y="3748088"/>
          <p14:tracePt t="60157" x="4713288" y="3757613"/>
          <p14:tracePt t="60182" x="4703763" y="3757613"/>
          <p14:tracePt t="60356" x="4722813" y="3757613"/>
          <p14:tracePt t="60371" x="4730750" y="3757613"/>
          <p14:tracePt t="60379" x="4740275" y="3757613"/>
          <p14:tracePt t="60388" x="4749800" y="3757613"/>
          <p14:tracePt t="60395" x="4759325" y="3757613"/>
          <p14:tracePt t="60403" x="4767263" y="3757613"/>
          <p14:tracePt t="60411" x="4776788" y="3757613"/>
          <p14:tracePt t="60419" x="4803775" y="3757613"/>
          <p14:tracePt t="60427" x="4822825" y="3757613"/>
          <p14:tracePt t="60436" x="4832350" y="3757613"/>
          <p14:tracePt t="60443" x="4859338" y="3757613"/>
          <p14:tracePt t="60452" x="4876800" y="3757613"/>
          <p14:tracePt t="60467" x="4895850" y="3757613"/>
          <p14:tracePt t="60596" x="4895850" y="3767138"/>
          <p14:tracePt t="60604" x="4876800" y="3767138"/>
          <p14:tracePt t="60612" x="4859338" y="3775075"/>
          <p14:tracePt t="60621" x="4813300" y="3803650"/>
          <p14:tracePt t="60627" x="4795838" y="3811588"/>
          <p14:tracePt t="60638" x="4749800" y="3830638"/>
          <p14:tracePt t="60644" x="4695825" y="3840163"/>
          <p14:tracePt t="60654" x="4649788" y="3857625"/>
          <p14:tracePt t="60660" x="4586288" y="3884613"/>
          <p14:tracePt t="60670" x="4503738" y="3911600"/>
          <p14:tracePt t="60677" x="4430713" y="3940175"/>
          <p14:tracePt t="60684" x="4294188" y="3984625"/>
          <p14:tracePt t="60691" x="4165600" y="4013200"/>
          <p14:tracePt t="60699" x="4029075" y="4057650"/>
          <p14:tracePt t="60708" x="3865563" y="4086225"/>
          <p14:tracePt t="60716" x="3719513" y="4149725"/>
          <p14:tracePt t="60724" x="3546475" y="4176713"/>
          <p14:tracePt t="60731" x="3419475" y="4249738"/>
          <p14:tracePt t="60740" x="3281363" y="4295775"/>
          <p14:tracePt t="60746" x="3154363" y="4340225"/>
          <p14:tracePt t="60755" x="3035300" y="4395788"/>
          <p14:tracePt t="60763" x="2954338" y="4441825"/>
          <p14:tracePt t="60771" x="2844800" y="4468813"/>
          <p14:tracePt t="60779" x="2744788" y="4522788"/>
          <p14:tracePt t="60787" x="2662238" y="4559300"/>
          <p14:tracePt t="60795" x="2579688" y="4587875"/>
          <p14:tracePt t="60803" x="2506663" y="4614863"/>
          <p14:tracePt t="60811" x="2425700" y="4660900"/>
          <p14:tracePt t="60819" x="2379663" y="4660900"/>
          <p14:tracePt t="60827" x="2324100" y="4678363"/>
          <p14:tracePt t="60835" x="2297113" y="4687888"/>
          <p14:tracePt t="60843" x="2260600" y="4697413"/>
          <p14:tracePt t="60854" x="2233613" y="4697413"/>
          <p14:tracePt t="60859" x="2214563" y="4697413"/>
          <p14:tracePt t="60867" x="2206625" y="4697413"/>
          <p14:tracePt t="60875" x="2197100" y="4697413"/>
          <p14:tracePt t="60888" x="2187575" y="4697413"/>
          <p14:tracePt t="60898" x="2179638" y="4697413"/>
          <p14:tracePt t="60906" x="2170113" y="4697413"/>
          <p14:tracePt t="60915" x="2143125" y="4697413"/>
          <p14:tracePt t="60923" x="2124075" y="4697413"/>
          <p14:tracePt t="60931" x="2097088" y="4705350"/>
          <p14:tracePt t="60938" x="2078038" y="4705350"/>
          <p14:tracePt t="60947" x="2051050" y="4705350"/>
          <p14:tracePt t="60955" x="2005013" y="4714875"/>
          <p14:tracePt t="60963" x="1978025" y="4741863"/>
          <p14:tracePt t="60970" x="1931988" y="4751388"/>
          <p14:tracePt t="60979" x="1905000" y="4760913"/>
          <p14:tracePt t="60987" x="1860550" y="4768850"/>
          <p14:tracePt t="60995" x="1831975" y="4787900"/>
          <p14:tracePt t="61004" x="1787525" y="4805363"/>
          <p14:tracePt t="61010" x="1741488" y="4824413"/>
          <p14:tracePt t="61019" x="1704975" y="4841875"/>
          <p14:tracePt t="61026" x="1658938" y="4860925"/>
          <p14:tracePt t="61036" x="1595438" y="4878388"/>
          <p14:tracePt t="61044" x="1549400" y="4906963"/>
          <p14:tracePt t="61057" x="1504950" y="4924425"/>
          <p14:tracePt t="61062" x="1468438" y="4933950"/>
          <p14:tracePt t="61073" x="1431925" y="4960938"/>
          <p14:tracePt t="61076" x="1403350" y="4970463"/>
          <p14:tracePt t="61085" x="1358900" y="4970463"/>
          <p14:tracePt t="61093" x="1339850" y="4979988"/>
          <p14:tracePt t="61228" x="1358900" y="4979988"/>
          <p14:tracePt t="61237" x="1403350" y="4979988"/>
          <p14:tracePt t="61246" x="1439863" y="4979988"/>
          <p14:tracePt t="61253" x="1512888" y="4979988"/>
          <p14:tracePt t="61260" x="1568450" y="4979988"/>
          <p14:tracePt t="61269" x="1641475" y="4979988"/>
          <p14:tracePt t="61275" x="1695450" y="4979988"/>
          <p14:tracePt t="61283" x="1758950" y="4979988"/>
          <p14:tracePt t="61291" x="1795463" y="4979988"/>
          <p14:tracePt t="61299" x="1824038" y="4979988"/>
          <p14:tracePt t="61307" x="1860550" y="4987925"/>
          <p14:tracePt t="61315" x="1887538" y="5016500"/>
          <p14:tracePt t="61323" x="1895475" y="5024438"/>
          <p14:tracePt t="61331" x="1895475" y="5060950"/>
          <p14:tracePt t="61338" x="1905000" y="5106988"/>
          <p14:tracePt t="61346" x="1905000" y="5143500"/>
          <p14:tracePt t="61354" x="1905000" y="5170488"/>
          <p14:tracePt t="61362" x="1905000" y="5216525"/>
          <p14:tracePt t="61371" x="1905000" y="5253038"/>
          <p14:tracePt t="61378" x="1905000" y="5299075"/>
          <p14:tracePt t="61387" x="1905000" y="5353050"/>
          <p14:tracePt t="61395" x="1905000" y="5380038"/>
          <p14:tracePt t="61403" x="1905000" y="5435600"/>
          <p14:tracePt t="61411" x="1905000" y="5481638"/>
          <p14:tracePt t="61418" x="1905000" y="5518150"/>
          <p14:tracePt t="61427" x="1905000" y="5562600"/>
          <p14:tracePt t="61436" x="1905000" y="5589588"/>
          <p14:tracePt t="61443" x="1895475" y="5635625"/>
          <p14:tracePt t="61452" x="1868488" y="5672138"/>
          <p14:tracePt t="61459" x="1860550" y="5718175"/>
          <p14:tracePt t="61467" x="1841500" y="5745163"/>
          <p14:tracePt t="61475" x="1824038" y="5772150"/>
          <p14:tracePt t="61482" x="1795463" y="5800725"/>
          <p14:tracePt t="61490" x="1768475" y="5827713"/>
          <p14:tracePt t="61498" x="1751013" y="5854700"/>
          <p14:tracePt t="61506" x="1714500" y="5881688"/>
          <p14:tracePt t="61514" x="1685925" y="5891213"/>
          <p14:tracePt t="61523" x="1658938" y="5910263"/>
          <p14:tracePt t="61531" x="1622425" y="5937250"/>
          <p14:tracePt t="61539" x="1585913" y="5946775"/>
          <p14:tracePt t="61546" x="1568450" y="5954713"/>
          <p14:tracePt t="61556" x="1522413" y="5964238"/>
          <p14:tracePt t="61563" x="1476375" y="5983288"/>
          <p14:tracePt t="61571" x="1431925" y="6000750"/>
          <p14:tracePt t="61579" x="1403350" y="6000750"/>
          <p14:tracePt t="61588" x="1366838" y="6010275"/>
          <p14:tracePt t="61594" x="1322388" y="6010275"/>
          <p14:tracePt t="61604" x="1285875" y="6010275"/>
          <p14:tracePt t="61611" x="1266825" y="6010275"/>
          <p14:tracePt t="61619" x="1239838" y="6010275"/>
          <p14:tracePt t="61627" x="1222375" y="6010275"/>
          <p14:tracePt t="61636" x="1185863" y="6010275"/>
          <p14:tracePt t="61643" x="1176338" y="6010275"/>
          <p14:tracePt t="61652" x="1139825" y="6010275"/>
          <p14:tracePt t="61659" x="1120775" y="6000750"/>
          <p14:tracePt t="61667" x="1112838" y="5991225"/>
          <p14:tracePt t="61675" x="1076325" y="5973763"/>
          <p14:tracePt t="61683" x="1047750" y="5946775"/>
          <p14:tracePt t="61691" x="1039813" y="5946775"/>
          <p14:tracePt t="61699" x="1020763" y="5937250"/>
          <p14:tracePt t="61707" x="993775" y="5918200"/>
          <p14:tracePt t="61715" x="957263" y="5891213"/>
          <p14:tracePt t="61723" x="947738" y="5873750"/>
          <p14:tracePt t="61731" x="903288" y="5837238"/>
          <p14:tracePt t="61739" x="884238" y="5818188"/>
          <p14:tracePt t="61747" x="857250" y="5791200"/>
          <p14:tracePt t="61755" x="820738" y="5754688"/>
          <p14:tracePt t="61763" x="801688" y="5727700"/>
          <p14:tracePt t="61771" x="774700" y="5672138"/>
          <p14:tracePt t="61779" x="765175" y="5635625"/>
          <p14:tracePt t="61787" x="765175" y="5599113"/>
          <p14:tracePt t="61795" x="757238" y="5562600"/>
          <p14:tracePt t="61804" x="757238" y="5508625"/>
          <p14:tracePt t="61810" x="757238" y="5472113"/>
          <p14:tracePt t="61819" x="757238" y="5445125"/>
          <p14:tracePt t="61826" x="757238" y="5416550"/>
          <p14:tracePt t="61837" x="757238" y="5372100"/>
          <p14:tracePt t="61842" x="811213" y="5335588"/>
          <p14:tracePt t="61853" x="874713" y="5280025"/>
          <p14:tracePt t="61859" x="920750" y="5243513"/>
          <p14:tracePt t="61867" x="966788" y="5226050"/>
          <p14:tracePt t="61888" x="1076325" y="5160963"/>
          <p14:tracePt t="61891" x="1139825" y="5126038"/>
          <p14:tracePt t="61899" x="1185863" y="5116513"/>
          <p14:tracePt t="61907" x="1239838" y="5106988"/>
          <p14:tracePt t="61915" x="1303338" y="5080000"/>
          <p14:tracePt t="61923" x="1358900" y="5080000"/>
          <p14:tracePt t="61931" x="1366838" y="5080000"/>
          <p14:tracePt t="61939" x="1395413" y="5080000"/>
          <p14:tracePt t="61947" x="1431925" y="5089525"/>
          <p14:tracePt t="61955" x="1468438" y="5116513"/>
          <p14:tracePt t="61963" x="1495425" y="5153025"/>
          <p14:tracePt t="61970" x="1541463" y="5216525"/>
          <p14:tracePt t="61979" x="1549400" y="5262563"/>
          <p14:tracePt t="61987" x="1585913" y="5307013"/>
          <p14:tracePt t="61995" x="1604963" y="5372100"/>
          <p14:tracePt t="62004" x="1622425" y="5408613"/>
          <p14:tracePt t="62011" x="1649413" y="5508625"/>
          <p14:tracePt t="62019" x="1658938" y="5535613"/>
          <p14:tracePt t="62027" x="1668463" y="5554663"/>
          <p14:tracePt t="62035" x="1677988" y="5599113"/>
          <p14:tracePt t="62043" x="1695450" y="5626100"/>
          <p14:tracePt t="62052" x="1695450" y="5645150"/>
          <p14:tracePt t="62059" x="1695450" y="5654675"/>
          <p14:tracePt t="62067" x="1695450" y="5672138"/>
          <p14:tracePt t="62083" x="1695450" y="5691188"/>
          <p14:tracePt t="62091" x="1695450" y="5708650"/>
          <p14:tracePt t="62099" x="1695450" y="5735638"/>
          <p14:tracePt t="62107" x="1668463" y="5781675"/>
          <p14:tracePt t="62115" x="1622425" y="5854700"/>
          <p14:tracePt t="62123" x="1568450" y="5881688"/>
          <p14:tracePt t="62130" x="1522413" y="5918200"/>
          <p14:tracePt t="62138" x="1439863" y="5964238"/>
          <p14:tracePt t="62146" x="1412875" y="5983288"/>
          <p14:tracePt t="62154" x="1339850" y="6010275"/>
          <p14:tracePt t="62162" x="1293813" y="6027738"/>
          <p14:tracePt t="62171" x="1239838" y="6037263"/>
          <p14:tracePt t="62178" x="1176338" y="6054725"/>
          <p14:tracePt t="62187" x="1149350" y="6054725"/>
          <p14:tracePt t="62194" x="1093788" y="6054725"/>
          <p14:tracePt t="62203" x="1039813" y="6054725"/>
          <p14:tracePt t="62212" x="993775" y="6054725"/>
          <p14:tracePt t="62219" x="966788" y="6054725"/>
          <p14:tracePt t="62227" x="939800" y="6054725"/>
          <p14:tracePt t="62235" x="893763" y="6027738"/>
          <p14:tracePt t="62243" x="847725" y="5991225"/>
          <p14:tracePt t="62252" x="801688" y="5954713"/>
          <p14:tracePt t="62259" x="757238" y="5891213"/>
          <p14:tracePt t="62267" x="720725" y="5845175"/>
          <p14:tracePt t="62274" x="701675" y="5781675"/>
          <p14:tracePt t="62282" x="655638" y="5691188"/>
          <p14:tracePt t="62291" x="647700" y="5626100"/>
          <p14:tracePt t="62298" x="628650" y="5572125"/>
          <p14:tracePt t="62306" x="620713" y="5489575"/>
          <p14:tracePt t="62315" x="592138" y="5408613"/>
          <p14:tracePt t="62323" x="592138" y="5353050"/>
          <p14:tracePt t="62331" x="584200" y="5326063"/>
          <p14:tracePt t="62339" x="584200" y="5270500"/>
          <p14:tracePt t="62347" x="574675" y="5226050"/>
          <p14:tracePt t="62355" x="574675" y="5189538"/>
          <p14:tracePt t="62363" x="574675" y="5170488"/>
          <p14:tracePt t="62370" x="574675" y="5143500"/>
          <p14:tracePt t="62381" x="574675" y="5126038"/>
          <p14:tracePt t="62390" x="584200" y="5080000"/>
          <p14:tracePt t="62397" x="592138" y="5070475"/>
          <p14:tracePt t="62405" x="592138" y="5053013"/>
          <p14:tracePt t="62412" x="611188" y="5024438"/>
          <p14:tracePt t="62422" x="628650" y="5016500"/>
          <p14:tracePt t="62428" x="674688" y="4979988"/>
          <p14:tracePt t="62436" x="711200" y="4970463"/>
          <p14:tracePt t="62443" x="784225" y="4933950"/>
          <p14:tracePt t="62452" x="820738" y="4924425"/>
          <p14:tracePt t="62459" x="884238" y="4914900"/>
          <p14:tracePt t="62467" x="957263" y="4897438"/>
          <p14:tracePt t="62475" x="1076325" y="4870450"/>
          <p14:tracePt t="62483" x="1112838" y="4870450"/>
          <p14:tracePt t="62491" x="1166813" y="4870450"/>
          <p14:tracePt t="62499" x="1239838" y="4870450"/>
          <p14:tracePt t="62507" x="1312863" y="4870450"/>
          <p14:tracePt t="62515" x="1376363" y="4897438"/>
          <p14:tracePt t="62523" x="1458913" y="4943475"/>
          <p14:tracePt t="62531" x="1522413" y="4970463"/>
          <p14:tracePt t="62538" x="1585913" y="5016500"/>
          <p14:tracePt t="62546" x="1641475" y="5089525"/>
          <p14:tracePt t="62555" x="1685925" y="5180013"/>
          <p14:tracePt t="62564" x="1695450" y="5216525"/>
          <p14:tracePt t="62572" x="1704975" y="5270500"/>
          <p14:tracePt t="62578" x="1714500" y="5343525"/>
          <p14:tracePt t="62588" x="1714500" y="5372100"/>
          <p14:tracePt t="62594" x="1714500" y="5426075"/>
          <p14:tracePt t="62604" x="1714500" y="5453063"/>
          <p14:tracePt t="62611" x="1714500" y="5489575"/>
          <p14:tracePt t="62620" x="1714500" y="5526088"/>
          <p14:tracePt t="62627" x="1714500" y="5554663"/>
          <p14:tracePt t="62635" x="1714500" y="5572125"/>
          <p14:tracePt t="62643" x="1714500" y="5618163"/>
          <p14:tracePt t="62653" x="1695450" y="5635625"/>
          <p14:tracePt t="62659" x="1677988" y="5662613"/>
          <p14:tracePt t="62666" x="1641475" y="5699125"/>
          <p14:tracePt t="62675" x="1622425" y="5718175"/>
          <p14:tracePt t="62683" x="1595438" y="5745163"/>
          <p14:tracePt t="62690" x="1585913" y="5754688"/>
          <p14:tracePt t="62699" x="1568450" y="5772150"/>
          <p14:tracePt t="62707" x="1549400" y="5791200"/>
          <p14:tracePt t="62715" x="1522413" y="5800725"/>
          <p14:tracePt t="62722" x="1485900" y="5827713"/>
          <p14:tracePt t="62731" x="1458913" y="5837238"/>
          <p14:tracePt t="62739" x="1439863" y="5845175"/>
          <p14:tracePt t="62747" x="1412875" y="5864225"/>
          <p14:tracePt t="62755" x="1376363" y="5873750"/>
          <p14:tracePt t="62763" x="1349375" y="5881688"/>
          <p14:tracePt t="62770" x="1330325" y="5891213"/>
          <p14:tracePt t="62779" x="1266825" y="5927725"/>
          <p14:tracePt t="62787" x="1230313" y="5937250"/>
          <p14:tracePt t="62794" x="1166813" y="5954713"/>
          <p14:tracePt t="62804" x="1093788" y="5983288"/>
          <p14:tracePt t="62810" x="1047750" y="5983288"/>
          <p14:tracePt t="62818" x="993775" y="5983288"/>
          <p14:tracePt t="62827" x="957263" y="5983288"/>
          <p14:tracePt t="62835" x="911225" y="5983288"/>
          <p14:tracePt t="62842" x="884238" y="5983288"/>
          <p14:tracePt t="62852" x="838200" y="5964238"/>
          <p14:tracePt t="62859" x="757238" y="5927725"/>
          <p14:tracePt t="62869" x="738188" y="5910263"/>
          <p14:tracePt t="62888" x="647700" y="5808663"/>
          <p14:tracePt t="62890" x="620713" y="5772150"/>
          <p14:tracePt t="62898" x="601663" y="5745163"/>
          <p14:tracePt t="62907" x="584200" y="5699125"/>
          <p14:tracePt t="62915" x="565150" y="5681663"/>
          <p14:tracePt t="62923" x="547688" y="5635625"/>
          <p14:tracePt t="62939" x="538163" y="5618163"/>
          <p14:tracePt t="62947" x="538163" y="5599113"/>
          <p14:tracePt t="62955" x="538163" y="5572125"/>
          <p14:tracePt t="62962" x="528638" y="5545138"/>
          <p14:tracePt t="62971" x="528638" y="5508625"/>
          <p14:tracePt t="62979" x="528638" y="5481638"/>
          <p14:tracePt t="62987" x="528638" y="5453063"/>
          <p14:tracePt t="62994" x="528638" y="5408613"/>
          <p14:tracePt t="63003" x="528638" y="5389563"/>
          <p14:tracePt t="63011" x="528638" y="5362575"/>
          <p14:tracePt t="63019" x="528638" y="5343525"/>
          <p14:tracePt t="63027" x="555625" y="5299075"/>
          <p14:tracePt t="63035" x="584200" y="5270500"/>
          <p14:tracePt t="63042" x="620713" y="5233988"/>
          <p14:tracePt t="63052" x="655638" y="5226050"/>
          <p14:tracePt t="63059" x="720725" y="5189538"/>
          <p14:tracePt t="63067" x="784225" y="5180013"/>
          <p14:tracePt t="63075" x="838200" y="5160963"/>
          <p14:tracePt t="63082" x="920750" y="5126038"/>
          <p14:tracePt t="63091" x="993775" y="5126038"/>
          <p14:tracePt t="63099" x="1093788" y="5106988"/>
          <p14:tracePt t="63107" x="1185863" y="5106988"/>
          <p14:tracePt t="63115" x="1258888" y="5106988"/>
          <p14:tracePt t="63123" x="1312863" y="5106988"/>
          <p14:tracePt t="63131" x="1366838" y="5106988"/>
          <p14:tracePt t="63138" x="1431925" y="5126038"/>
          <p14:tracePt t="63147" x="1468438" y="5143500"/>
          <p14:tracePt t="63155" x="1495425" y="5180013"/>
          <p14:tracePt t="63163" x="1522413" y="5207000"/>
          <p14:tracePt t="63171" x="1522413" y="5226050"/>
          <p14:tracePt t="63178" x="1541463" y="5270500"/>
          <p14:tracePt t="63187" x="1541463" y="5299075"/>
          <p14:tracePt t="63195" x="1541463" y="5353050"/>
          <p14:tracePt t="63203" x="1541463" y="5389563"/>
          <p14:tracePt t="63211" x="1541463" y="5426075"/>
          <p14:tracePt t="63219" x="1541463" y="5453063"/>
          <p14:tracePt t="63227" x="1522413" y="5499100"/>
          <p14:tracePt t="63236" x="1495425" y="5554663"/>
          <p14:tracePt t="63244" x="1485900" y="5589588"/>
          <p14:tracePt t="63252" x="1468438" y="5618163"/>
          <p14:tracePt t="63260" x="1458913" y="5645150"/>
          <p14:tracePt t="63271" x="1439863" y="5691188"/>
          <p14:tracePt t="63276" x="1412875" y="5718175"/>
          <p14:tracePt t="63285" x="1395413" y="5754688"/>
          <p14:tracePt t="63293" x="1385888" y="5772150"/>
          <p14:tracePt t="63299" x="1358900" y="5800725"/>
          <p14:tracePt t="63307" x="1330325" y="5837238"/>
          <p14:tracePt t="63315" x="1322388" y="5854700"/>
          <p14:tracePt t="63323" x="1303338" y="5873750"/>
          <p14:tracePt t="63331" x="1276350" y="5881688"/>
          <p14:tracePt t="63339" x="1258888" y="5900738"/>
          <p14:tracePt t="63347" x="1249363" y="5910263"/>
          <p14:tracePt t="63355" x="1230313" y="5910263"/>
          <p14:tracePt t="63363" x="1222375" y="5918200"/>
          <p14:tracePt t="63372" x="1203325" y="5927725"/>
          <p14:tracePt t="63379" x="1166813" y="5946775"/>
          <p14:tracePt t="63388" x="1157288" y="5954713"/>
          <p14:tracePt t="63395" x="1130300" y="5954713"/>
          <p14:tracePt t="63403" x="1076325" y="5964238"/>
          <p14:tracePt t="63411" x="1057275" y="5964238"/>
          <p14:tracePt t="63420" x="1011238" y="5964238"/>
          <p14:tracePt t="63427" x="974725" y="5964238"/>
          <p14:tracePt t="63436" x="930275" y="5964238"/>
          <p14:tracePt t="63443" x="874713" y="5964238"/>
          <p14:tracePt t="63453" x="847725" y="5964238"/>
          <p14:tracePt t="63459" x="793750" y="5954713"/>
          <p14:tracePt t="63470" x="765175" y="5927725"/>
          <p14:tracePt t="63475" x="720725" y="5900738"/>
          <p14:tracePt t="63483" x="684213" y="5864225"/>
          <p14:tracePt t="63492" x="647700" y="5818188"/>
          <p14:tracePt t="63498" x="638175" y="5791200"/>
          <p14:tracePt t="63507" x="628650" y="5745163"/>
          <p14:tracePt t="63515" x="628650" y="5718175"/>
          <p14:tracePt t="63522" x="620713" y="5672138"/>
          <p14:tracePt t="63531" x="620713" y="5635625"/>
          <p14:tracePt t="63539" x="620713" y="5589588"/>
          <p14:tracePt t="63549" x="620713" y="5562600"/>
          <p14:tracePt t="63556" x="620713" y="5526088"/>
          <p14:tracePt t="63564" x="620713" y="5472113"/>
          <p14:tracePt t="63571" x="638175" y="5445125"/>
          <p14:tracePt t="63579" x="674688" y="5416550"/>
          <p14:tracePt t="63587" x="692150" y="5399088"/>
          <p14:tracePt t="63595" x="711200" y="5380038"/>
          <p14:tracePt t="63604" x="728663" y="5362575"/>
          <p14:tracePt t="63611" x="747713" y="5353050"/>
          <p14:tracePt t="63627" x="793750" y="5335588"/>
          <p14:tracePt t="63635" x="801688" y="5335588"/>
          <p14:tracePt t="63643" x="801688" y="5326063"/>
          <p14:tracePt t="63652" x="820738" y="5326063"/>
          <p14:tracePt t="63658" x="838200" y="5316538"/>
          <p14:tracePt t="63666" x="847725" y="5316538"/>
          <p14:tracePt t="63674" x="866775" y="5307013"/>
          <p14:tracePt t="63683" x="884238" y="5307013"/>
          <p14:tracePt t="63690" x="911225" y="5280025"/>
          <p14:tracePt t="63699" x="920750" y="5280025"/>
          <p14:tracePt t="63706" x="939800" y="5280025"/>
          <p14:tracePt t="63715" x="966788" y="5280025"/>
          <p14:tracePt t="63723" x="984250" y="5280025"/>
          <p14:tracePt t="63731" x="1011238" y="5280025"/>
          <p14:tracePt t="63739" x="1057275" y="5280025"/>
          <p14:tracePt t="63747" x="1084263" y="5280025"/>
          <p14:tracePt t="63757" x="1120775" y="5280025"/>
          <p14:tracePt t="63764" x="1176338" y="5280025"/>
          <p14:tracePt t="63772" x="1222375" y="5280025"/>
          <p14:tracePt t="63780" x="1276350" y="5280025"/>
          <p14:tracePt t="63791" x="1312863" y="5280025"/>
          <p14:tracePt t="63795" x="1376363" y="5299075"/>
          <p14:tracePt t="63804" x="1431925" y="5307013"/>
          <p14:tracePt t="63812" x="1468438" y="5335588"/>
          <p14:tracePt t="63820" x="1522413" y="5353050"/>
          <p14:tracePt t="63828" x="1604963" y="5399088"/>
          <p14:tracePt t="63840" x="1631950" y="5408613"/>
          <p14:tracePt t="63842" x="1658938" y="5426075"/>
          <p14:tracePt t="63852" x="1685925" y="5445125"/>
          <p14:tracePt t="63858" x="1695450" y="5462588"/>
          <p14:tracePt t="63867" x="1695450" y="5481638"/>
          <p14:tracePt t="63887" x="1704975" y="5535613"/>
          <p14:tracePt t="63890" x="1704975" y="5554663"/>
          <p14:tracePt t="63899" x="1704975" y="5589588"/>
          <p14:tracePt t="63907" x="1704975" y="5626100"/>
          <p14:tracePt t="63915" x="1704975" y="5645150"/>
          <p14:tracePt t="63924" x="1704975" y="5672138"/>
          <p14:tracePt t="63930" x="1677988" y="5708650"/>
          <p14:tracePt t="63939" x="1668463" y="5735638"/>
          <p14:tracePt t="63947" x="1649413" y="5754688"/>
          <p14:tracePt t="63955" x="1631950" y="5772150"/>
          <p14:tracePt t="63963" x="1622425" y="5781675"/>
          <p14:tracePt t="63970" x="1604963" y="5808663"/>
          <p14:tracePt t="63979" x="1585913" y="5837238"/>
          <p14:tracePt t="63987" x="1568450" y="5845175"/>
          <p14:tracePt t="63995" x="1558925" y="5854700"/>
          <p14:tracePt t="64003" x="1531938" y="5873750"/>
          <p14:tracePt t="64011" x="1512888" y="5881688"/>
          <p14:tracePt t="64019" x="1495425" y="5881688"/>
          <p14:tracePt t="64027" x="1485900" y="5891213"/>
          <p14:tracePt t="64035" x="1468438" y="5900738"/>
          <p14:tracePt t="64043" x="1449388" y="5900738"/>
          <p14:tracePt t="64052" x="1431925" y="5910263"/>
          <p14:tracePt t="64059" x="1403350" y="5927725"/>
          <p14:tracePt t="64067" x="1395413" y="5927725"/>
          <p14:tracePt t="64075" x="1376363" y="5937250"/>
          <p14:tracePt t="64083" x="1358900" y="5937250"/>
          <p14:tracePt t="64091" x="1339850" y="5946775"/>
          <p14:tracePt t="64099" x="1322388" y="5946775"/>
          <p14:tracePt t="64107" x="1303338" y="5946775"/>
          <p14:tracePt t="64115" x="1276350" y="5973763"/>
          <p14:tracePt t="64122" x="1266825" y="5973763"/>
          <p14:tracePt t="64131" x="1249363" y="5973763"/>
          <p14:tracePt t="64139" x="1230313" y="5973763"/>
          <p14:tracePt t="64155" x="1222375" y="5973763"/>
          <p14:tracePt t="64162" x="1212850" y="5973763"/>
          <p14:tracePt t="64178" x="1193800" y="5973763"/>
          <p14:tracePt t="64285" x="1185863" y="5973763"/>
          <p14:tracePt t="64444" x="1176338" y="5973763"/>
          <p14:tracePt t="64771" x="1149350" y="5973763"/>
          <p14:tracePt t="64795" x="1139825" y="5973763"/>
          <p14:tracePt t="65107" x="1103313" y="5973763"/>
          <p14:tracePt t="65115" x="1084263" y="5973763"/>
          <p14:tracePt t="65122" x="1057275" y="5973763"/>
          <p14:tracePt t="65130" x="1039813" y="5964238"/>
          <p14:tracePt t="65138" x="1003300" y="5964238"/>
          <p14:tracePt t="65146" x="974725" y="5946775"/>
          <p14:tracePt t="65154" x="957263" y="5946775"/>
          <p14:tracePt t="65163" x="947738" y="5946775"/>
          <p14:tracePt t="65171" x="920750" y="5927725"/>
          <p14:tracePt t="65187" x="903288" y="5927725"/>
          <p14:tracePt t="65213" x="884238" y="5918200"/>
          <p14:tracePt t="65235" x="866775" y="5900738"/>
          <p14:tracePt t="65308" x="866775" y="5891213"/>
          <p14:tracePt t="65316" x="857250" y="5881688"/>
          <p14:tracePt t="65661" x="847725" y="5873750"/>
          <p14:tracePt t="65691" x="838200" y="5845175"/>
          <p14:tracePt t="65715" x="830263" y="5837238"/>
          <p14:tracePt t="65755" x="830263" y="5808663"/>
          <p14:tracePt t="65771" x="830263" y="5800725"/>
          <p14:tracePt t="65779" x="830263" y="5791200"/>
          <p14:tracePt t="65787" x="830263" y="5754688"/>
          <p14:tracePt t="65795" x="830263" y="5727700"/>
          <p14:tracePt t="65803" x="830263" y="5708650"/>
          <p14:tracePt t="65811" x="830263" y="5681663"/>
          <p14:tracePt t="65819" x="830263" y="5672138"/>
          <p14:tracePt t="65826" x="830263" y="5654675"/>
          <p14:tracePt t="65836" x="830263" y="5635625"/>
          <p14:tracePt t="65842" x="838200" y="5618163"/>
          <p14:tracePt t="65860" x="838200" y="5608638"/>
          <p14:tracePt t="65873" x="838200" y="5589588"/>
          <p14:tracePt t="65875" x="838200" y="5581650"/>
          <p14:tracePt t="65890" x="847725" y="5572125"/>
          <p14:tracePt t="65900" x="857250" y="5572125"/>
          <p14:tracePt t="65908" x="866775" y="5562600"/>
          <p14:tracePt t="65916" x="884238" y="5545138"/>
          <p14:tracePt t="65924" x="903288" y="5526088"/>
          <p14:tracePt t="65932" x="920750" y="5518150"/>
          <p14:tracePt t="65940" x="947738" y="5489575"/>
          <p14:tracePt t="65948" x="966788" y="5472113"/>
          <p14:tracePt t="65956" x="1011238" y="5453063"/>
          <p14:tracePt t="65964" x="1039813" y="5435600"/>
          <p14:tracePt t="65972" x="1076325" y="5426075"/>
          <p14:tracePt t="65979" x="1103313" y="5389563"/>
          <p14:tracePt t="65987" x="1139825" y="5372100"/>
          <p14:tracePt t="65995" x="1166813" y="5362575"/>
          <p14:tracePt t="66004" x="1212850" y="5335588"/>
          <p14:tracePt t="66010" x="1230313" y="5335588"/>
          <p14:tracePt t="66019" x="1249363" y="5326063"/>
          <p14:tracePt t="66026" x="1276350" y="5326063"/>
          <p14:tracePt t="66035" x="1285875" y="5326063"/>
          <p14:tracePt t="66042" x="1293813" y="5326063"/>
          <p14:tracePt t="66052" x="1303338" y="5326063"/>
          <p14:tracePt t="66070" x="1312863" y="5326063"/>
          <p14:tracePt t="66075" x="1322388" y="5326063"/>
          <p14:tracePt t="66091" x="1349375" y="5326063"/>
          <p14:tracePt t="66099" x="1358900" y="5326063"/>
          <p14:tracePt t="66115" x="1366838" y="5326063"/>
          <p14:tracePt t="66122" x="1376363" y="5326063"/>
          <p14:tracePt t="66130" x="1412875" y="5326063"/>
          <p14:tracePt t="66138" x="1439863" y="5343525"/>
          <p14:tracePt t="66147" x="1458913" y="5362575"/>
          <p14:tracePt t="66155" x="1495425" y="5389563"/>
          <p14:tracePt t="66171" x="1495425" y="5399088"/>
          <p14:tracePt t="66179" x="1495425" y="5416550"/>
          <p14:tracePt t="66187" x="1504950" y="5426075"/>
          <p14:tracePt t="66212" x="1504950" y="5435600"/>
          <p14:tracePt t="66219" x="1504950" y="5453063"/>
          <p14:tracePt t="66227" x="1504950" y="5462588"/>
          <p14:tracePt t="66235" x="1504950" y="5472113"/>
          <p14:tracePt t="66242" x="1504950" y="5481638"/>
          <p14:tracePt t="66252" x="1504950" y="5508625"/>
          <p14:tracePt t="66268" x="1504950" y="5535613"/>
          <p14:tracePt t="66275" x="1495425" y="5572125"/>
          <p14:tracePt t="66282" x="1485900" y="5581650"/>
          <p14:tracePt t="66291" x="1476375" y="5599113"/>
          <p14:tracePt t="66299" x="1468438" y="5626100"/>
          <p14:tracePt t="66307" x="1468438" y="5635625"/>
          <p14:tracePt t="66315" x="1449388" y="5662613"/>
          <p14:tracePt t="66323" x="1439863" y="5681663"/>
          <p14:tracePt t="66331" x="1439863" y="5699125"/>
          <p14:tracePt t="66338" x="1422400" y="5718175"/>
          <p14:tracePt t="66348" x="1412875" y="5745163"/>
          <p14:tracePt t="66355" x="1395413" y="5754688"/>
          <p14:tracePt t="66363" x="1385888" y="5764213"/>
          <p14:tracePt t="66371" x="1376363" y="5772150"/>
          <p14:tracePt t="66378" x="1366838" y="5791200"/>
          <p14:tracePt t="66388" x="1358900" y="5791200"/>
          <p14:tracePt t="66394" x="1349375" y="5791200"/>
          <p14:tracePt t="66403" x="1349375" y="5800725"/>
          <p14:tracePt t="66411" x="1322388" y="5800725"/>
          <p14:tracePt t="66419" x="1303338" y="5818188"/>
          <p14:tracePt t="66435" x="1266825" y="5837238"/>
          <p14:tracePt t="66443" x="1258888" y="5837238"/>
          <p14:tracePt t="66452" x="1230313" y="5837238"/>
          <p14:tracePt t="66459" x="1203325" y="5837238"/>
          <p14:tracePt t="66468" x="1149350" y="5837238"/>
          <p14:tracePt t="66474" x="1112838" y="5837238"/>
          <p14:tracePt t="66482" x="1066800" y="5837238"/>
          <p14:tracePt t="66490" x="1030288" y="5837238"/>
          <p14:tracePt t="66498" x="993775" y="5818188"/>
          <p14:tracePt t="66507" x="939800" y="5781675"/>
          <p14:tracePt t="66514" x="893763" y="5745163"/>
          <p14:tracePt t="66523" x="884238" y="5745163"/>
          <p14:tracePt t="66531" x="857250" y="5718175"/>
          <p14:tracePt t="66539" x="847725" y="5708650"/>
          <p14:tracePt t="66547" x="838200" y="5699125"/>
          <p14:tracePt t="66555" x="830263" y="5681663"/>
          <p14:tracePt t="66563" x="830263" y="5662613"/>
          <p14:tracePt t="66571" x="830263" y="5635625"/>
          <p14:tracePt t="66579" x="820738" y="5608638"/>
          <p14:tracePt t="66587" x="811213" y="5589588"/>
          <p14:tracePt t="66595" x="811213" y="5545138"/>
          <p14:tracePt t="66603" x="801688" y="5526088"/>
          <p14:tracePt t="66611" x="801688" y="5489575"/>
          <p14:tracePt t="66619" x="801688" y="5445125"/>
          <p14:tracePt t="66626" x="801688" y="5416550"/>
          <p14:tracePt t="66635" x="801688" y="5389563"/>
          <p14:tracePt t="66643" x="801688" y="5343525"/>
          <p14:tracePt t="66652" x="801688" y="5335588"/>
          <p14:tracePt t="66659" x="811213" y="5316538"/>
          <p14:tracePt t="66669" x="820738" y="5289550"/>
          <p14:tracePt t="66675" x="830263" y="5280025"/>
          <p14:tracePt t="66683" x="847725" y="5270500"/>
          <p14:tracePt t="66690" x="866775" y="5253038"/>
          <p14:tracePt t="66698" x="893763" y="5233988"/>
          <p14:tracePt t="66706" x="911225" y="5226050"/>
          <p14:tracePt t="66715" x="930275" y="5226050"/>
          <p14:tracePt t="66722" x="974725" y="5216525"/>
          <p14:tracePt t="66731" x="1003300" y="5216525"/>
          <p14:tracePt t="66738" x="1076325" y="5189538"/>
          <p14:tracePt t="66746" x="1103313" y="5189538"/>
          <p14:tracePt t="66755" x="1176338" y="5189538"/>
          <p14:tracePt t="66763" x="1230313" y="5189538"/>
          <p14:tracePt t="66771" x="1312863" y="5207000"/>
          <p14:tracePt t="66778" x="1349375" y="5216525"/>
          <p14:tracePt t="66787" x="1395413" y="5243513"/>
          <p14:tracePt t="66794" x="1439863" y="5253038"/>
          <p14:tracePt t="66802" x="1468438" y="5270500"/>
          <p14:tracePt t="66811" x="1476375" y="5280025"/>
          <p14:tracePt t="66820" x="1504950" y="5307013"/>
          <p14:tracePt t="66835" x="1504950" y="5343525"/>
          <p14:tracePt t="66842" x="1512888" y="5362575"/>
          <p14:tracePt t="66852" x="1512888" y="5399088"/>
          <p14:tracePt t="66858" x="1512888" y="5435600"/>
          <p14:tracePt t="66871" x="1512888" y="5453063"/>
          <p14:tracePt t="66874" x="1512888" y="5499100"/>
          <p14:tracePt t="66889" x="1512888" y="5535613"/>
          <p14:tracePt t="66891" x="1512888" y="5581650"/>
          <p14:tracePt t="66898" x="1512888" y="5618163"/>
          <p14:tracePt t="66907" x="1512888" y="5645150"/>
          <p14:tracePt t="66915" x="1512888" y="5672138"/>
          <p14:tracePt t="66923" x="1512888" y="5681663"/>
          <p14:tracePt t="66931" x="1504950" y="5708650"/>
          <p14:tracePt t="66939" x="1495425" y="5718175"/>
          <p14:tracePt t="66947" x="1485900" y="5735638"/>
          <p14:tracePt t="66955" x="1485900" y="5745163"/>
          <p14:tracePt t="66962" x="1476375" y="5772150"/>
          <p14:tracePt t="66970" x="1458913" y="5781675"/>
          <p14:tracePt t="66979" x="1439863" y="5791200"/>
          <p14:tracePt t="66987" x="1412875" y="5800725"/>
          <p14:tracePt t="66995" x="1385888" y="5818188"/>
          <p14:tracePt t="67003" x="1366838" y="5818188"/>
          <p14:tracePt t="67012" x="1322388" y="5827713"/>
          <p14:tracePt t="67020" x="1285875" y="5827713"/>
          <p14:tracePt t="67028" x="1239838" y="5837238"/>
          <p14:tracePt t="67038" x="1203325" y="5837238"/>
          <p14:tracePt t="67044" x="1149350" y="5837238"/>
          <p14:tracePt t="67057" x="1103313" y="5837238"/>
          <p14:tracePt t="67058" x="1066800" y="5837238"/>
          <p14:tracePt t="67068" x="1047750" y="5837238"/>
          <p14:tracePt t="67075" x="1011238" y="5837238"/>
          <p14:tracePt t="67082" x="1003300" y="5837238"/>
          <p14:tracePt t="67090" x="957263" y="5837238"/>
          <p14:tracePt t="67099" x="947738" y="5827713"/>
          <p14:tracePt t="67107" x="930275" y="5818188"/>
          <p14:tracePt t="67115" x="920750" y="5818188"/>
          <p14:tracePt t="67122" x="893763" y="5800725"/>
          <p14:tracePt t="67130" x="884238" y="5772150"/>
          <p14:tracePt t="67139" x="866775" y="5754688"/>
          <p14:tracePt t="67147" x="847725" y="5735638"/>
          <p14:tracePt t="67154" x="838200" y="5727700"/>
          <p14:tracePt t="67162" x="820738" y="5699125"/>
          <p14:tracePt t="67170" x="811213" y="5681663"/>
          <p14:tracePt t="67179" x="801688" y="5654675"/>
          <p14:tracePt t="67187" x="801688" y="5635625"/>
          <p14:tracePt t="67195" x="793750" y="5608638"/>
          <p14:tracePt t="67203" x="793750" y="5589588"/>
          <p14:tracePt t="67211" x="774700" y="5562600"/>
          <p14:tracePt t="67219" x="774700" y="5554663"/>
          <p14:tracePt t="67227" x="774700" y="5535613"/>
          <p14:tracePt t="67235" x="774700" y="5489575"/>
          <p14:tracePt t="67252" x="774700" y="5453063"/>
          <p14:tracePt t="67259" x="774700" y="5416550"/>
          <p14:tracePt t="67268" x="774700" y="5389563"/>
          <p14:tracePt t="67275" x="774700" y="5353050"/>
          <p14:tracePt t="67282" x="774700" y="5335588"/>
          <p14:tracePt t="67291" x="784225" y="5299075"/>
          <p14:tracePt t="67300" x="801688" y="5262563"/>
          <p14:tracePt t="67308" x="830263" y="5233988"/>
          <p14:tracePt t="67317" x="857250" y="5207000"/>
          <p14:tracePt t="67326" x="874713" y="5197475"/>
          <p14:tracePt t="67333" x="920750" y="5189538"/>
          <p14:tracePt t="67339" x="957263" y="5180013"/>
          <p14:tracePt t="67346" x="1011238" y="5180013"/>
          <p14:tracePt t="67355" x="1057275" y="5153025"/>
          <p14:tracePt t="67363" x="1103313" y="5153025"/>
          <p14:tracePt t="67370" x="1157288" y="5153025"/>
          <p14:tracePt t="67379" x="1193800" y="5153025"/>
          <p14:tracePt t="67387" x="1249363" y="5153025"/>
          <p14:tracePt t="67395" x="1293813" y="5153025"/>
          <p14:tracePt t="67403" x="1349375" y="5153025"/>
          <p14:tracePt t="67411" x="1385888" y="5153025"/>
          <p14:tracePt t="67419" x="1431925" y="5153025"/>
          <p14:tracePt t="67427" x="1476375" y="5170488"/>
          <p14:tracePt t="67435" x="1512888" y="5180013"/>
          <p14:tracePt t="67442" x="1549400" y="5207000"/>
          <p14:tracePt t="67451" x="1558925" y="5216525"/>
          <p14:tracePt t="67459" x="1568450" y="5226050"/>
          <p14:tracePt t="67468" x="1595438" y="5243513"/>
          <p14:tracePt t="67474" x="1612900" y="5262563"/>
          <p14:tracePt t="67483" x="1612900" y="5270500"/>
          <p14:tracePt t="67491" x="1622425" y="5299075"/>
          <p14:tracePt t="67499" x="1631950" y="5343525"/>
          <p14:tracePt t="67507" x="1631950" y="5362575"/>
          <p14:tracePt t="67515" x="1631950" y="5399088"/>
          <p14:tracePt t="67523" x="1649413" y="5445125"/>
          <p14:tracePt t="67530" x="1649413" y="5481638"/>
          <p14:tracePt t="67539" x="1649413" y="5499100"/>
          <p14:tracePt t="67547" x="1649413" y="5545138"/>
          <p14:tracePt t="67554" x="1649413" y="5562600"/>
          <p14:tracePt t="67562" x="1649413" y="5589588"/>
          <p14:tracePt t="67571" x="1649413" y="5608638"/>
          <p14:tracePt t="67579" x="1649413" y="5645150"/>
          <p14:tracePt t="67587" x="1641475" y="5654675"/>
          <p14:tracePt t="67595" x="1631950" y="5662613"/>
          <p14:tracePt t="67603" x="1612900" y="5672138"/>
          <p14:tracePt t="67611" x="1612900" y="5681663"/>
          <p14:tracePt t="67619" x="1604963" y="5691188"/>
          <p14:tracePt t="67627" x="1585913" y="5699125"/>
          <p14:tracePt t="67635" x="1576388" y="5699125"/>
          <p14:tracePt t="67643" x="1568450" y="5699125"/>
          <p14:tracePt t="67668" x="1558925" y="5699125"/>
          <p14:tracePt t="67780" x="1541463" y="5699125"/>
          <p14:tracePt t="68037" x="1558925" y="5699125"/>
          <p14:tracePt t="68052" x="1568450" y="5699125"/>
          <p14:tracePt t="68183" x="1576388" y="5699125"/>
          <p14:tracePt t="68189" x="1585913" y="5699125"/>
          <p14:tracePt t="68197" x="1595438" y="5691188"/>
          <p14:tracePt t="68205" x="1595438" y="5681663"/>
          <p14:tracePt t="68215" x="1604963" y="5672138"/>
          <p14:tracePt t="68220" x="1612900" y="5662613"/>
          <p14:tracePt t="68228" x="1622425" y="5662613"/>
          <p14:tracePt t="68235" x="1631950" y="5654675"/>
          <p14:tracePt t="68243" x="1649413" y="5635625"/>
          <p14:tracePt t="68252" x="1658938" y="5626100"/>
          <p14:tracePt t="68259" x="1658938" y="5618163"/>
          <p14:tracePt t="68267" x="1658938" y="5599113"/>
          <p14:tracePt t="68274" x="1677988" y="5572125"/>
          <p14:tracePt t="68283" x="1685925" y="5554663"/>
          <p14:tracePt t="68291" x="1685925" y="5545138"/>
          <p14:tracePt t="68298" x="1685925" y="5526088"/>
          <p14:tracePt t="68307" x="1685925" y="5518150"/>
          <p14:tracePt t="68314" x="1695450" y="5499100"/>
          <p14:tracePt t="68332" x="1695450" y="5489575"/>
          <p14:tracePt t="68339" x="1704975" y="5481638"/>
          <p14:tracePt t="68363" x="1704975" y="5472113"/>
          <p14:tracePt t="68370" x="1704975" y="5462588"/>
          <p14:tracePt t="68379" x="1704975" y="5445125"/>
          <p14:tracePt t="68387" x="1704975" y="5435600"/>
          <p14:tracePt t="68403" x="1704975" y="5426075"/>
          <p14:tracePt t="68419" x="1704975" y="5408613"/>
          <p14:tracePt t="68426" x="1704975" y="5389563"/>
          <p14:tracePt t="68443" x="1704975" y="5380038"/>
          <p14:tracePt t="68459" x="1704975" y="5362575"/>
          <p14:tracePt t="68469" x="1704975" y="5353050"/>
          <p14:tracePt t="68483" x="1704975" y="5343525"/>
          <p14:tracePt t="68492" x="1695450" y="5316538"/>
          <p14:tracePt t="68515" x="1695450" y="5307013"/>
          <p14:tracePt t="68524" x="1695450" y="5299075"/>
          <p14:tracePt t="68531" x="1695450" y="5280025"/>
          <p14:tracePt t="68540" x="1695450" y="5270500"/>
          <p14:tracePt t="68546" x="1695450" y="5253038"/>
          <p14:tracePt t="68579" x="1704975" y="5233988"/>
          <p14:tracePt t="68595" x="1714500" y="5226050"/>
          <p14:tracePt t="68611" x="1722438" y="5226050"/>
          <p14:tracePt t="68620" x="1731963" y="5226050"/>
          <p14:tracePt t="68627" x="1741488" y="5216525"/>
          <p14:tracePt t="68636" x="1778000" y="5216525"/>
          <p14:tracePt t="68643" x="1814513" y="5216525"/>
          <p14:tracePt t="68653" x="1841500" y="5216525"/>
          <p14:tracePt t="68659" x="1878013" y="5216525"/>
          <p14:tracePt t="68670" x="1895475" y="5216525"/>
          <p14:tracePt t="68675" x="1924050" y="5216525"/>
          <p14:tracePt t="68686" x="1931988" y="5216525"/>
          <p14:tracePt t="68699" x="1960563" y="5216525"/>
          <p14:tracePt t="68707" x="1968500" y="5226050"/>
          <p14:tracePt t="68724" x="1968500" y="5233988"/>
          <p14:tracePt t="68731" x="1978025" y="5253038"/>
          <p14:tracePt t="68739" x="1978025" y="5262563"/>
          <p14:tracePt t="68755" x="1978025" y="5280025"/>
          <p14:tracePt t="68763" x="1978025" y="5299075"/>
          <p14:tracePt t="68780" x="1978025" y="5316538"/>
          <p14:tracePt t="68789" x="1978025" y="5343525"/>
          <p14:tracePt t="68795" x="1978025" y="5353050"/>
          <p14:tracePt t="68803" x="1978025" y="5380038"/>
          <p14:tracePt t="68811" x="1978025" y="5389563"/>
          <p14:tracePt t="68819" x="1978025" y="5399088"/>
          <p14:tracePt t="68827" x="1978025" y="5416550"/>
          <p14:tracePt t="68837" x="1960563" y="5435600"/>
          <p14:tracePt t="68859" x="1951038" y="5445125"/>
          <p14:tracePt t="68890" x="1951038" y="5453063"/>
          <p14:tracePt t="68899" x="1951038" y="5462588"/>
          <p14:tracePt t="68907" x="1951038" y="5472113"/>
          <p14:tracePt t="68923" x="1951038" y="5489575"/>
          <p14:tracePt t="68931" x="1951038" y="5508625"/>
          <p14:tracePt t="68947" x="1951038" y="5518150"/>
          <p14:tracePt t="68964" x="1951038" y="5526088"/>
          <p14:tracePt t="68980" x="1951038" y="5535613"/>
          <p14:tracePt t="68988" x="1968500" y="5545138"/>
          <p14:tracePt t="69004" x="1978025" y="5545138"/>
          <p14:tracePt t="69011" x="2005013" y="5545138"/>
          <p14:tracePt t="69019" x="2014538" y="5545138"/>
          <p14:tracePt t="69036" x="2033588" y="5545138"/>
          <p14:tracePt t="69043" x="2051050" y="5545138"/>
          <p14:tracePt t="69054" x="2060575" y="5545138"/>
          <p14:tracePt t="69059" x="2078038" y="5526088"/>
          <p14:tracePt t="69075" x="2097088" y="5518150"/>
          <p14:tracePt t="69091" x="2114550" y="5508625"/>
          <p14:tracePt t="69107" x="2133600" y="5499100"/>
          <p14:tracePt t="69123" x="2143125" y="5489575"/>
          <p14:tracePt t="69131" x="2151063" y="5481638"/>
          <p14:tracePt t="69147" x="2160588" y="5462588"/>
          <p14:tracePt t="69163" x="2170113" y="5453063"/>
          <p14:tracePt t="69212" x="2179638" y="5445125"/>
          <p14:tracePt t="69299" x="2179638" y="5435600"/>
          <p14:tracePt t="69307" x="2170113" y="5435600"/>
          <p14:tracePt t="69315" x="2151063" y="5435600"/>
          <p14:tracePt t="69323" x="2143125" y="5435600"/>
          <p14:tracePt t="69331" x="2133600" y="5435600"/>
          <p14:tracePt t="69339" x="2124075" y="5445125"/>
          <p14:tracePt t="69347" x="2114550" y="5445125"/>
          <p14:tracePt t="69355" x="2106613" y="5453063"/>
          <p14:tracePt t="69363" x="2097088" y="5453063"/>
          <p14:tracePt t="69379" x="2078038" y="5462588"/>
          <p14:tracePt t="69403" x="2060575" y="5481638"/>
          <p14:tracePt t="69427" x="2051050" y="5489575"/>
          <p14:tracePt t="69451" x="2041525" y="5499100"/>
          <p14:tracePt t="69458" x="2041525" y="5508625"/>
          <p14:tracePt t="69493" x="2033588" y="5518150"/>
          <p14:tracePt t="69559" x="2033588" y="5545138"/>
          <p14:tracePt t="69571" x="2041525" y="5562600"/>
          <p14:tracePt t="69580" x="2051050" y="5562600"/>
          <p14:tracePt t="69589" x="2060575" y="5572125"/>
          <p14:tracePt t="69594" x="2070100" y="5581650"/>
          <p14:tracePt t="69610" x="2087563" y="5608638"/>
          <p14:tracePt t="69619" x="2097088" y="5618163"/>
          <p14:tracePt t="69627" x="2106613" y="5635625"/>
          <p14:tracePt t="69634" x="2114550" y="5654675"/>
          <p14:tracePt t="69643" x="2124075" y="5681663"/>
          <p14:tracePt t="69651" x="2133600" y="5699125"/>
          <p14:tracePt t="69658" x="2143125" y="5708650"/>
          <p14:tracePt t="69675" x="2143125" y="5727700"/>
          <p14:tracePt t="69683" x="2143125" y="5735638"/>
          <p14:tracePt t="69707" x="2143125" y="5745163"/>
          <p14:tracePt t="69731" x="2143125" y="5764213"/>
          <p14:tracePt t="69747" x="2143125" y="5781675"/>
          <p14:tracePt t="69755" x="2133600" y="5791200"/>
          <p14:tracePt t="69763" x="2114550" y="5800725"/>
          <p14:tracePt t="69771" x="2097088" y="5808663"/>
          <p14:tracePt t="69779" x="2087563" y="5818188"/>
          <p14:tracePt t="69791" x="2070100" y="5827713"/>
          <p14:tracePt t="69794" x="2051050" y="5837238"/>
          <p14:tracePt t="69803" x="2024063" y="5845175"/>
          <p14:tracePt t="69811" x="1978025" y="5854700"/>
          <p14:tracePt t="69819" x="1951038" y="5873750"/>
          <p14:tracePt t="69827" x="1924050" y="5873750"/>
          <p14:tracePt t="69835" x="1878013" y="5891213"/>
          <p14:tracePt t="69842" x="1851025" y="5891213"/>
          <p14:tracePt t="69852" x="1824038" y="5900738"/>
          <p14:tracePt t="69859" x="1787525" y="5918200"/>
          <p14:tracePt t="69869" x="1768475" y="5918200"/>
          <p14:tracePt t="69893" x="1751013" y="5927725"/>
          <p14:tracePt t="69963" x="1731963" y="5927725"/>
          <p14:tracePt t="70170" x="1751013" y="5927725"/>
          <p14:tracePt t="70179" x="1768475" y="5918200"/>
          <p14:tracePt t="70186" x="1795463" y="5918200"/>
          <p14:tracePt t="70195" x="1814513" y="5910263"/>
          <p14:tracePt t="70202" x="1851025" y="5900738"/>
          <p14:tracePt t="70211" x="1868488" y="5900738"/>
          <p14:tracePt t="70219" x="1914525" y="5873750"/>
          <p14:tracePt t="70227" x="1924050" y="5873750"/>
          <p14:tracePt t="70234" x="1951038" y="5864225"/>
          <p14:tracePt t="70251" x="1960563" y="5864225"/>
          <p14:tracePt t="70259" x="1978025" y="5854700"/>
          <p14:tracePt t="70275" x="1997075" y="5845175"/>
          <p14:tracePt t="70283" x="2005013" y="5837238"/>
          <p14:tracePt t="70307" x="2014538" y="5827713"/>
          <p14:tracePt t="70436" x="2014538" y="5818188"/>
          <p14:tracePt t="70543" x="2014538" y="5800725"/>
          <p14:tracePt t="70549" x="2014538" y="5791200"/>
          <p14:tracePt t="70573" x="2014538" y="5781675"/>
          <p14:tracePt t="70588" x="2014538" y="5764213"/>
          <p14:tracePt t="70596" x="2014538" y="5754688"/>
          <p14:tracePt t="70621" x="2014538" y="5745163"/>
          <p14:tracePt t="70691" x="2014538" y="5735638"/>
          <p14:tracePt t="70707" x="2014538" y="5718175"/>
          <p14:tracePt t="70723" x="2014538" y="5699125"/>
          <p14:tracePt t="70731" x="2014538" y="5681663"/>
          <p14:tracePt t="70739" x="2014538" y="5662613"/>
          <p14:tracePt t="70747" x="2014538" y="5635625"/>
          <p14:tracePt t="70755" x="2014538" y="5626100"/>
          <p14:tracePt t="70763" x="2014538" y="5608638"/>
          <p14:tracePt t="70771" x="2014538" y="5589588"/>
          <p14:tracePt t="70779" x="2014538" y="5581650"/>
          <p14:tracePt t="70788" x="2014538" y="5572125"/>
          <p14:tracePt t="70909" x="2024063" y="5562600"/>
          <p14:tracePt t="70917" x="2033588" y="5562600"/>
          <p14:tracePt t="70924" x="2041525" y="5562600"/>
          <p14:tracePt t="70932" x="2060575" y="5545138"/>
          <p14:tracePt t="70948" x="2078038" y="5535613"/>
          <p14:tracePt t="70963" x="2087563" y="5535613"/>
          <p14:tracePt t="70971" x="2114550" y="5526088"/>
          <p14:tracePt t="70988" x="2133600" y="5518150"/>
          <p14:tracePt t="71011" x="2179638" y="5508625"/>
          <p14:tracePt t="71020" x="2187575" y="5499100"/>
          <p14:tracePt t="71027" x="2197100" y="5499100"/>
          <p14:tracePt t="71035" x="2214563" y="5489575"/>
          <p14:tracePt t="71044" x="2260600" y="5481638"/>
          <p14:tracePt t="71059" x="2270125" y="5481638"/>
          <p14:tracePt t="71068" x="2279650" y="5472113"/>
          <p14:tracePt t="71221" x="2260600" y="5472113"/>
          <p14:tracePt t="71229" x="2233613" y="5472113"/>
          <p14:tracePt t="71236" x="2206625" y="5472113"/>
          <p14:tracePt t="71244" x="2160588" y="5472113"/>
          <p14:tracePt t="71252" x="2133600" y="5472113"/>
          <p14:tracePt t="71260" x="2106613" y="5472113"/>
          <p14:tracePt t="71268" x="2070100" y="5472113"/>
          <p14:tracePt t="71283" x="2060575" y="5472113"/>
          <p14:tracePt t="71428" x="2070100" y="5462588"/>
          <p14:tracePt t="71435" x="2087563" y="5445125"/>
          <p14:tracePt t="71442" x="2097088" y="5435600"/>
          <p14:tracePt t="71452" x="2114550" y="5426075"/>
          <p14:tracePt t="71458" x="2133600" y="5408613"/>
          <p14:tracePt t="71468" x="2133600" y="5399088"/>
          <p14:tracePt t="71475" x="2143125" y="5389563"/>
          <p14:tracePt t="71484" x="2143125" y="5380038"/>
          <p14:tracePt t="71579" x="2151063" y="5380038"/>
          <p14:tracePt t="71603" x="2151063" y="5372100"/>
          <p14:tracePt t="71619" x="2151063" y="5362575"/>
          <p14:tracePt t="71643" x="2151063" y="5353050"/>
          <p14:tracePt t="71651" x="2151063" y="5343525"/>
          <p14:tracePt t="71733" x="2143125" y="5343525"/>
          <p14:tracePt t="71741" x="2133600" y="5343525"/>
          <p14:tracePt t="71748" x="2124075" y="5343525"/>
          <p14:tracePt t="71756" x="2114550" y="5343525"/>
          <p14:tracePt t="71764" x="2106613" y="5343525"/>
          <p14:tracePt t="71772" x="2087563" y="5343525"/>
          <p14:tracePt t="71779" x="2078038" y="5343525"/>
          <p14:tracePt t="71804" x="2070100" y="5343525"/>
          <p14:tracePt t="71812" x="2051050" y="5343525"/>
          <p14:tracePt t="71859" x="2041525" y="5343525"/>
          <p14:tracePt t="71875" x="2005013" y="5343525"/>
          <p14:tracePt t="71885" x="1978025" y="5343525"/>
          <p14:tracePt t="71890" x="1951038" y="5343525"/>
          <p14:tracePt t="71898" x="1924050" y="5343525"/>
          <p14:tracePt t="71907" x="1878013" y="5343525"/>
          <p14:tracePt t="71914" x="1851025" y="5343525"/>
          <p14:tracePt t="71922" x="1804988" y="5343525"/>
          <p14:tracePt t="71931" x="1778000" y="5343525"/>
          <p14:tracePt t="71938" x="1751013" y="5343525"/>
          <p14:tracePt t="71947" x="1731963" y="5343525"/>
          <p14:tracePt t="71955" x="1714500" y="5343525"/>
          <p14:tracePt t="71963" x="1704975" y="5343525"/>
          <p14:tracePt t="72052" x="1704975" y="5335588"/>
          <p14:tracePt t="72072" x="1695450" y="5326063"/>
          <p14:tracePt t="72235" x="1685925" y="5316538"/>
          <p14:tracePt t="72242" x="1668463" y="5299075"/>
          <p14:tracePt t="72251" x="1658938" y="5289550"/>
          <p14:tracePt t="72267" x="1649413" y="5280025"/>
          <p14:tracePt t="72274" x="1641475" y="5270500"/>
          <p14:tracePt t="72284" x="1631950" y="5262563"/>
          <p14:tracePt t="72299" x="1622425" y="5253038"/>
          <p14:tracePt t="72315" x="1612900" y="5243513"/>
          <p14:tracePt t="72438" x="1595438" y="5243513"/>
          <p14:tracePt t="72445" x="1585913" y="5243513"/>
          <p14:tracePt t="72453" x="1576388" y="5243513"/>
          <p14:tracePt t="72471" x="1558925" y="5243513"/>
          <p14:tracePt t="72478" x="1541463" y="5243513"/>
          <p14:tracePt t="72487" x="1531938" y="5243513"/>
          <p14:tracePt t="72492" x="1504950" y="5243513"/>
          <p14:tracePt t="72500" x="1485900" y="5243513"/>
          <p14:tracePt t="72508" x="1439863" y="5243513"/>
          <p14:tracePt t="72515" x="1403350" y="5243513"/>
          <p14:tracePt t="72524" x="1358900" y="5253038"/>
          <p14:tracePt t="72531" x="1330325" y="5253038"/>
          <p14:tracePt t="72541" x="1276350" y="5253038"/>
          <p14:tracePt t="72546" x="1222375" y="5262563"/>
          <p14:tracePt t="72555" x="1157288" y="5262563"/>
          <p14:tracePt t="72562" x="1103313" y="5262563"/>
          <p14:tracePt t="72571" x="1047750" y="5262563"/>
          <p14:tracePt t="72578" x="993775" y="5262563"/>
          <p14:tracePt t="72587" x="947738" y="5262563"/>
          <p14:tracePt t="72595" x="911225" y="5262563"/>
          <p14:tracePt t="72603" x="893763" y="5262563"/>
          <p14:tracePt t="72610" x="874713" y="5262563"/>
          <p14:tracePt t="72619" x="866775" y="5262563"/>
          <p14:tracePt t="72627" x="857250" y="5262563"/>
          <p14:tracePt t="72635" x="847725" y="5262563"/>
          <p14:tracePt t="72643" x="838200" y="5262563"/>
          <p14:tracePt t="72659" x="830263" y="5253038"/>
          <p14:tracePt t="72669" x="820738" y="5243513"/>
          <p14:tracePt t="72677" x="811213" y="5233988"/>
          <p14:tracePt t="72690" x="801688" y="5216525"/>
          <p14:tracePt t="72709" x="793750" y="5197475"/>
          <p14:tracePt t="72717" x="784225" y="5189538"/>
          <p14:tracePt t="72725" x="784225" y="5180013"/>
          <p14:tracePt t="72747" x="784225" y="5170488"/>
          <p14:tracePt t="72771" x="784225" y="5160963"/>
          <p14:tracePt t="72787" x="784225" y="5143500"/>
          <p14:tracePt t="72803" x="784225" y="5133975"/>
          <p14:tracePt t="72812" x="784225" y="5126038"/>
          <p14:tracePt t="72819" x="784225" y="5116513"/>
          <p14:tracePt t="72827" x="784225" y="5097463"/>
          <p14:tracePt t="72835" x="784225" y="5080000"/>
          <p14:tracePt t="72842" x="784225" y="5033963"/>
          <p14:tracePt t="72855" x="784225" y="5006975"/>
          <p14:tracePt t="72860" x="801688" y="4960938"/>
          <p14:tracePt t="72873" x="811213" y="4933950"/>
          <p14:tracePt t="72876" x="830263" y="4887913"/>
          <p14:tracePt t="72889" x="847725" y="4860925"/>
          <p14:tracePt t="72891" x="847725" y="4833938"/>
          <p14:tracePt t="72899" x="884238" y="4797425"/>
          <p14:tracePt t="72907" x="903288" y="4778375"/>
          <p14:tracePt t="72915" x="911225" y="4768850"/>
          <p14:tracePt t="72922" x="930275" y="4751388"/>
          <p14:tracePt t="72930" x="947738" y="4732338"/>
          <p14:tracePt t="72939" x="974725" y="4732338"/>
          <p14:tracePt t="72946" x="1011238" y="4732338"/>
          <p14:tracePt t="72954" x="1066800" y="4732338"/>
          <p14:tracePt t="72962" x="1130300" y="4732338"/>
          <p14:tracePt t="72971" x="1185863" y="4732338"/>
          <p14:tracePt t="72979" x="1239838" y="4732338"/>
          <p14:tracePt t="72986" x="1303338" y="4732338"/>
          <p14:tracePt t="72995" x="1330325" y="4741863"/>
          <p14:tracePt t="73003" x="1385888" y="4760913"/>
          <p14:tracePt t="73011" x="1395413" y="4768850"/>
          <p14:tracePt t="73019" x="1403350" y="4768850"/>
          <p14:tracePt t="73027" x="1412875" y="4768850"/>
          <p14:tracePt t="73051" x="1412875" y="4778375"/>
          <p14:tracePt t="73068" x="1412875" y="4787900"/>
          <p14:tracePt t="73084" x="1412875" y="4797425"/>
          <p14:tracePt t="73091" x="1412875" y="4814888"/>
          <p14:tracePt t="73098" x="1412875" y="4824413"/>
          <p14:tracePt t="73123" x="1412875" y="4841875"/>
          <p14:tracePt t="73131" x="1403350" y="4860925"/>
          <p14:tracePt t="73139" x="1395413" y="4870450"/>
          <p14:tracePt t="73147" x="1366838" y="4887913"/>
          <p14:tracePt t="73155" x="1358900" y="4897438"/>
          <p14:tracePt t="73163" x="1349375" y="4906963"/>
          <p14:tracePt t="73171" x="1330325" y="4914900"/>
          <p14:tracePt t="73178" x="1322388" y="4924425"/>
          <p14:tracePt t="73194" x="1312863" y="4933950"/>
          <p14:tracePt t="73355" x="1330325" y="4951413"/>
          <p14:tracePt t="73362" x="1330325" y="4960938"/>
          <p14:tracePt t="73371" x="1358900" y="4987925"/>
          <p14:tracePt t="73379" x="1385888" y="5006975"/>
          <p14:tracePt t="73387" x="1412875" y="5043488"/>
          <p14:tracePt t="73395" x="1431925" y="5060950"/>
          <p14:tracePt t="73403" x="1458913" y="5106988"/>
          <p14:tracePt t="73411" x="1476375" y="5133975"/>
          <p14:tracePt t="73420" x="1485900" y="5153025"/>
          <p14:tracePt t="73427" x="1495425" y="5197475"/>
          <p14:tracePt t="73435" x="1495425" y="5216525"/>
          <p14:tracePt t="73444" x="1504950" y="5243513"/>
          <p14:tracePt t="73455" x="1504950" y="5262563"/>
          <p14:tracePt t="73462" x="1504950" y="5280025"/>
          <p14:tracePt t="73472" x="1504950" y="5289550"/>
          <p14:tracePt t="73476" x="1504950" y="5299075"/>
          <p14:tracePt t="73496" x="1504950" y="5335588"/>
          <p14:tracePt t="73508" x="1504950" y="5343525"/>
          <p14:tracePt t="73514" x="1504950" y="5372100"/>
          <p14:tracePt t="73522" x="1504950" y="5389563"/>
          <p14:tracePt t="73530" x="1504950" y="5408613"/>
          <p14:tracePt t="73539" x="1504950" y="5426075"/>
          <p14:tracePt t="73546" x="1504950" y="5462588"/>
          <p14:tracePt t="73555" x="1504950" y="5481638"/>
          <p14:tracePt t="73563" x="1504950" y="5508625"/>
          <p14:tracePt t="73571" x="1504950" y="5554663"/>
          <p14:tracePt t="73579" x="1504950" y="5581650"/>
          <p14:tracePt t="73586" x="1485900" y="5618163"/>
          <p14:tracePt t="73595" x="1476375" y="5654675"/>
          <p14:tracePt t="73603" x="1476375" y="5681663"/>
          <p14:tracePt t="73611" x="1458913" y="5718175"/>
          <p14:tracePt t="73620" x="1458913" y="5735638"/>
          <p14:tracePt t="73626" x="1449388" y="5764213"/>
          <p14:tracePt t="73635" x="1449388" y="5772150"/>
          <p14:tracePt t="73643" x="1439863" y="5791200"/>
          <p14:tracePt t="73651" x="1422400" y="5808663"/>
          <p14:tracePt t="73667" x="1412875" y="5818188"/>
          <p14:tracePt t="73717" x="1412875" y="5827713"/>
          <p14:tracePt t="73724" x="1412875" y="5837238"/>
          <p14:tracePt t="73733" x="1412875" y="5845175"/>
          <p14:tracePt t="73740" x="1403350" y="5864225"/>
          <p14:tracePt t="73747" x="1395413" y="5873750"/>
          <p14:tracePt t="73771" x="1376363" y="5881688"/>
          <p14:tracePt t="73779" x="1358900" y="5900738"/>
          <p14:tracePt t="73788" x="1349375" y="5910263"/>
          <p14:tracePt t="73795" x="1339850" y="5918200"/>
          <p14:tracePt t="73804" x="1322388" y="5937250"/>
          <p14:tracePt t="73811" x="1303338" y="5964238"/>
          <p14:tracePt t="73820" x="1293813" y="5964238"/>
          <p14:tracePt t="73828" x="1285875" y="5973763"/>
          <p14:tracePt t="73837" x="1276350" y="5983288"/>
          <p14:tracePt t="73842" x="1266825" y="5991225"/>
          <p14:tracePt t="73851" x="1258888" y="6000750"/>
          <p14:tracePt t="73891" x="1249363" y="6000750"/>
          <p14:tracePt t="73907" x="1230313" y="6000750"/>
          <p14:tracePt t="73915" x="1222375" y="6000750"/>
          <p14:tracePt t="73922" x="1212850" y="6000750"/>
          <p14:tracePt t="73932" x="1203325" y="6000750"/>
          <p14:tracePt t="73940" x="1185863" y="6000750"/>
          <p14:tracePt t="73955" x="1166813" y="6000750"/>
          <p14:tracePt t="73962" x="1149350" y="6000750"/>
          <p14:tracePt t="73970" x="1139825" y="6000750"/>
          <p14:tracePt t="73979" x="1130300" y="6000750"/>
          <p14:tracePt t="73994" x="1112838" y="6000750"/>
          <p14:tracePt t="74093" x="1103313" y="5991225"/>
          <p14:tracePt t="74109" x="1103313" y="5983288"/>
          <p14:tracePt t="74267" x="1093788" y="5973763"/>
          <p14:tracePt t="74283" x="1084263" y="5973763"/>
          <p14:tracePt t="74291" x="1066800" y="5973763"/>
          <p14:tracePt t="74307" x="1057275" y="5973763"/>
          <p14:tracePt t="74542" x="1047750" y="5973763"/>
          <p14:tracePt t="74572" x="1030288" y="5973763"/>
          <p14:tracePt t="74620" x="1020763" y="5964238"/>
          <p14:tracePt t="74628" x="1020763" y="5954713"/>
          <p14:tracePt t="74636" x="1020763" y="5946775"/>
          <p14:tracePt t="74644" x="1030288" y="5927725"/>
          <p14:tracePt t="74654" x="1039813" y="5918200"/>
          <p14:tracePt t="74660" x="1057275" y="5918200"/>
          <p14:tracePt t="74670" x="1076325" y="5900738"/>
          <p14:tracePt t="74675" x="1093788" y="5900738"/>
          <p14:tracePt t="74687" x="1112838" y="5891213"/>
          <p14:tracePt t="74691" x="1120775" y="5891213"/>
          <p14:tracePt t="74699" x="1149350" y="5891213"/>
          <p14:tracePt t="74715" x="1157288" y="5891213"/>
          <p14:tracePt t="74723" x="1176338" y="5891213"/>
          <p14:tracePt t="74731" x="1193800" y="5891213"/>
          <p14:tracePt t="74739" x="1203325" y="5891213"/>
          <p14:tracePt t="74747" x="1222375" y="5891213"/>
          <p14:tracePt t="74763" x="1230313" y="5891213"/>
          <p14:tracePt t="74771" x="1258888" y="5891213"/>
          <p14:tracePt t="74787" x="1266825" y="5891213"/>
          <p14:tracePt t="74964" x="1258888" y="5900738"/>
          <p14:tracePt t="75267" x="1249363" y="5900738"/>
          <p14:tracePt t="75445" x="1266825" y="5900738"/>
          <p14:tracePt t="75452" x="1276350" y="5900738"/>
          <p14:tracePt t="75469" x="1303338" y="5910263"/>
          <p14:tracePt t="75476" x="1312863" y="5910263"/>
          <p14:tracePt t="75485" x="1330325" y="5918200"/>
          <p14:tracePt t="75493" x="1358900" y="5918200"/>
          <p14:tracePt t="75499" x="1385888" y="5937250"/>
          <p14:tracePt t="75507" x="1403350" y="5937250"/>
          <p14:tracePt t="75515" x="1422400" y="5937250"/>
          <p14:tracePt t="75523" x="1449388" y="5937250"/>
          <p14:tracePt t="75531" x="1468438" y="5937250"/>
          <p14:tracePt t="75540" x="1504950" y="5937250"/>
          <p14:tracePt t="75556" x="1512888" y="5937250"/>
          <p14:tracePt t="75564" x="1531938" y="5937250"/>
          <p14:tracePt t="75572" x="1541463" y="5937250"/>
          <p14:tracePt t="75580" x="1558925" y="5937250"/>
          <p14:tracePt t="75588" x="1576388" y="5927725"/>
          <p14:tracePt t="75596" x="1604963" y="5918200"/>
          <p14:tracePt t="75606" x="1622425" y="5918200"/>
          <p14:tracePt t="75612" x="1649413" y="5900738"/>
          <p14:tracePt t="75621" x="1658938" y="5891213"/>
          <p14:tracePt t="75628" x="1668463" y="5891213"/>
          <p14:tracePt t="75637" x="1677988" y="5891213"/>
          <p14:tracePt t="75645" x="1685925" y="5881688"/>
          <p14:tracePt t="75660" x="1714500" y="5881688"/>
          <p14:tracePt t="75671" x="1722438" y="5881688"/>
          <p14:tracePt t="75676" x="1722438" y="5873750"/>
          <p14:tracePt t="75692" x="1751013" y="5873750"/>
          <p14:tracePt t="75702" x="1768475" y="5864225"/>
          <p14:tracePt t="75708" x="1787525" y="5854700"/>
          <p14:tracePt t="75716" x="1824038" y="5837238"/>
          <p14:tracePt t="75724" x="1851025" y="5837238"/>
          <p14:tracePt t="75732" x="1878013" y="5837238"/>
          <p14:tracePt t="75740" x="1924050" y="5800725"/>
          <p14:tracePt t="75748" x="1951038" y="5791200"/>
          <p14:tracePt t="75755" x="1987550" y="5772150"/>
          <p14:tracePt t="75763" x="2033588" y="5735638"/>
          <p14:tracePt t="75770" x="2060575" y="5718175"/>
          <p14:tracePt t="75779" x="2087563" y="5699125"/>
          <p14:tracePt t="75787" x="2124075" y="5662613"/>
          <p14:tracePt t="75795" x="2143125" y="5645150"/>
          <p14:tracePt t="75803" x="2151063" y="5626100"/>
          <p14:tracePt t="75811" x="2170113" y="5599113"/>
          <p14:tracePt t="75818" x="2179638" y="5589588"/>
          <p14:tracePt t="75826" x="2179638" y="5562600"/>
          <p14:tracePt t="75838" x="2179638" y="5554663"/>
          <p14:tracePt t="75842" x="2179638" y="5545138"/>
          <p14:tracePt t="75851" x="2179638" y="5535613"/>
          <p14:tracePt t="75859" x="2179638" y="5526088"/>
          <p14:tracePt t="75868" x="2179638" y="5518150"/>
          <p14:tracePt t="75875" x="2179638" y="5489575"/>
          <p14:tracePt t="75886" x="2160588" y="5472113"/>
          <p14:tracePt t="75891" x="2143125" y="5453063"/>
          <p14:tracePt t="75899" x="2106613" y="5416550"/>
          <p14:tracePt t="75907" x="2078038" y="5399088"/>
          <p14:tracePt t="75915" x="2060575" y="5380038"/>
          <p14:tracePt t="75923" x="2051050" y="5362575"/>
          <p14:tracePt t="75931" x="2014538" y="5326063"/>
          <p14:tracePt t="75939" x="2005013" y="5307013"/>
          <p14:tracePt t="75947" x="1997075" y="5280025"/>
          <p14:tracePt t="75955" x="1968500" y="5243513"/>
          <p14:tracePt t="75963" x="1951038" y="5226050"/>
          <p14:tracePt t="75971" x="1931988" y="5207000"/>
          <p14:tracePt t="75979" x="1924050" y="5197475"/>
          <p14:tracePt t="75987" x="1905000" y="5180013"/>
          <p14:tracePt t="75995" x="1887538" y="5170488"/>
          <p14:tracePt t="76003" x="1868488" y="5160963"/>
          <p14:tracePt t="76011" x="1851025" y="5160963"/>
          <p14:tracePt t="76019" x="1831975" y="5160963"/>
          <p14:tracePt t="76027" x="1787525" y="5160963"/>
          <p14:tracePt t="76035" x="1758950" y="5160963"/>
          <p14:tracePt t="76043" x="1722438" y="5160963"/>
          <p14:tracePt t="76051" x="1695450" y="5160963"/>
          <p14:tracePt t="76059" x="1658938" y="5160963"/>
          <p14:tracePt t="76067" x="1631950" y="5160963"/>
          <p14:tracePt t="76075" x="1604963" y="5160963"/>
          <p14:tracePt t="76084" x="1595438" y="5160963"/>
          <p14:tracePt t="76091" x="1585913" y="5160963"/>
          <p14:tracePt t="76114" x="1576388" y="5160963"/>
          <p14:tracePt t="76164" x="1568450" y="5160963"/>
          <p14:tracePt t="76269" x="1549400" y="5170488"/>
          <p14:tracePt t="76307" x="1558925" y="5180013"/>
          <p14:tracePt t="76314" x="1568450" y="5180013"/>
          <p14:tracePt t="76323" x="1576388" y="5180013"/>
          <p14:tracePt t="76331" x="1612900" y="5189538"/>
          <p14:tracePt t="76339" x="1641475" y="5189538"/>
          <p14:tracePt t="76346" x="1695450" y="5216525"/>
          <p14:tracePt t="76354" x="1741488" y="5216525"/>
          <p14:tracePt t="76363" x="1778000" y="5226050"/>
          <p14:tracePt t="76370" x="1824038" y="5233988"/>
          <p14:tracePt t="76379" x="1868488" y="5233988"/>
          <p14:tracePt t="76386" x="1924050" y="5243513"/>
          <p14:tracePt t="76394" x="1951038" y="5243513"/>
          <p14:tracePt t="76402" x="1978025" y="5280025"/>
          <p14:tracePt t="76411" x="2014538" y="5289550"/>
          <p14:tracePt t="76419" x="2041525" y="5307013"/>
          <p14:tracePt t="76427" x="2070100" y="5343525"/>
          <p14:tracePt t="76436" x="2078038" y="5343525"/>
          <p14:tracePt t="76442" x="2106613" y="5372100"/>
          <p14:tracePt t="76450" x="2114550" y="5380038"/>
          <p14:tracePt t="76459" x="2114550" y="5408613"/>
          <p14:tracePt t="76467" x="2124075" y="5453063"/>
          <p14:tracePt t="76474" x="2124075" y="5481638"/>
          <p14:tracePt t="76483" x="2124075" y="5518150"/>
          <p14:tracePt t="76491" x="2124075" y="5572125"/>
          <p14:tracePt t="76498" x="2124075" y="5635625"/>
          <p14:tracePt t="76507" x="2124075" y="5708650"/>
          <p14:tracePt t="76514" x="2124075" y="5745163"/>
          <p14:tracePt t="76522" x="2114550" y="5818188"/>
          <p14:tracePt t="76530" x="2106613" y="5864225"/>
          <p14:tracePt t="76539" x="2087563" y="5891213"/>
          <p14:tracePt t="76546" x="2070100" y="5918200"/>
          <p14:tracePt t="76555" x="2051050" y="5946775"/>
          <p14:tracePt t="76562" x="2033588" y="5964238"/>
          <p14:tracePt t="76571" x="2024063" y="5973763"/>
          <p14:tracePt t="76579" x="2005013" y="5973763"/>
          <p14:tracePt t="76586" x="1978025" y="5973763"/>
          <p14:tracePt t="76596" x="1960563" y="5991225"/>
          <p14:tracePt t="76603" x="1951038" y="5991225"/>
          <p14:tracePt t="76611" x="1924050" y="5991225"/>
          <p14:tracePt t="76621" x="1887538" y="5991225"/>
          <p14:tracePt t="76628" x="1851025" y="6000750"/>
          <p14:tracePt t="76637" x="1841500" y="6000750"/>
          <p14:tracePt t="76645" x="1824038" y="6000750"/>
          <p14:tracePt t="76653" x="1804988" y="6000750"/>
          <p14:tracePt t="76660" x="1795463" y="6000750"/>
          <p14:tracePt t="76670" x="1787525" y="6000750"/>
          <p14:tracePt t="76764" x="1814513" y="6000750"/>
          <p14:tracePt t="76772" x="1851025" y="5991225"/>
          <p14:tracePt t="76780" x="1931988" y="5991225"/>
          <p14:tracePt t="76790" x="2005013" y="5983288"/>
          <p14:tracePt t="76795" x="2097088" y="5964238"/>
          <p14:tracePt t="76803" x="2206625" y="5964238"/>
          <p14:tracePt t="76811" x="2333625" y="5964238"/>
          <p14:tracePt t="76820" x="2443163" y="5964238"/>
          <p14:tracePt t="76828" x="2570163" y="5964238"/>
          <p14:tracePt t="76835" x="2698750" y="5964238"/>
          <p14:tracePt t="76842" x="2789238" y="5964238"/>
          <p14:tracePt t="76850" x="2917825" y="5964238"/>
          <p14:tracePt t="76859" x="2998788" y="5964238"/>
          <p14:tracePt t="76868" x="3127375" y="5964238"/>
          <p14:tracePt t="76874" x="3254375" y="5937250"/>
          <p14:tracePt t="76887" x="3363913" y="5910263"/>
          <p14:tracePt t="76890" x="3546475" y="5910263"/>
          <p14:tracePt t="76898" x="3702050" y="5864225"/>
          <p14:tracePt t="76906" x="3865563" y="5845175"/>
          <p14:tracePt t="76914" x="4029075" y="5837238"/>
          <p14:tracePt t="76922" x="4211638" y="5791200"/>
          <p14:tracePt t="76931" x="4394200" y="5772150"/>
          <p14:tracePt t="76939" x="4613275" y="5708650"/>
          <p14:tracePt t="76947" x="4859338" y="5654675"/>
          <p14:tracePt t="76955" x="5195888" y="5572125"/>
          <p14:tracePt t="76963" x="5487988" y="5489575"/>
          <p14:tracePt t="76971" x="5826125" y="5380038"/>
          <p14:tracePt t="76979" x="6108700" y="5343525"/>
          <p14:tracePt t="76987" x="6372225" y="5270500"/>
          <p14:tracePt t="76995" x="6673850" y="5170488"/>
          <p14:tracePt t="77003" x="6900863" y="5097463"/>
          <p14:tracePt t="77011" x="7202488" y="5024438"/>
          <p14:tracePt t="77019" x="7521575" y="4960938"/>
          <p14:tracePt t="77027" x="7748588" y="4887913"/>
          <p14:tracePt t="77035" x="7977188" y="4824413"/>
          <p14:tracePt t="77043" x="8140700" y="4787900"/>
          <p14:tracePt t="77050" x="8296275" y="4741863"/>
          <p14:tracePt t="77059" x="8459788" y="4714875"/>
          <p14:tracePt t="77067" x="8605838" y="4687888"/>
          <p14:tracePt t="77075" x="8734425" y="4668838"/>
          <p14:tracePt t="77084" x="8861425" y="4641850"/>
          <p14:tracePt t="77091" x="8980488" y="4595813"/>
          <p14:tracePt t="77099" x="9070975" y="4587875"/>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p:txBody>
          <a:bodyPr/>
          <a:lstStyle/>
          <a:p>
            <a:r>
              <a:rPr lang="en-US" altLang="ja-JP" dirty="0"/>
              <a:t>IP</a:t>
            </a:r>
            <a:r>
              <a:rPr lang="ja-JP" altLang="en-US" dirty="0"/>
              <a:t>（</a:t>
            </a:r>
            <a:r>
              <a:rPr lang="en-US" altLang="ja-JP" dirty="0"/>
              <a:t>Intellectual Property)</a:t>
            </a:r>
            <a:r>
              <a:rPr lang="ja-JP" altLang="en-US" dirty="0"/>
              <a:t>　</a:t>
            </a:r>
            <a:r>
              <a:rPr lang="en-US" altLang="ja-JP" dirty="0"/>
              <a:t>and</a:t>
            </a:r>
            <a:br>
              <a:rPr lang="en-US" altLang="ja-JP" dirty="0"/>
            </a:br>
            <a:r>
              <a:rPr lang="en-US" altLang="ja-JP" dirty="0"/>
              <a:t>SoC</a:t>
            </a:r>
            <a:r>
              <a:rPr lang="ja-JP" altLang="en-US" dirty="0"/>
              <a:t> </a:t>
            </a:r>
            <a:r>
              <a:rPr lang="en-US" altLang="ja-JP" dirty="0" err="1"/>
              <a:t>FPGA</a:t>
            </a:r>
            <a:endParaRPr lang="en-US" altLang="ja-JP" dirty="0"/>
          </a:p>
        </p:txBody>
      </p:sp>
      <p:sp>
        <p:nvSpPr>
          <p:cNvPr id="416771" name="Rectangle 3"/>
          <p:cNvSpPr>
            <a:spLocks noGrp="1" noChangeArrowheads="1"/>
          </p:cNvSpPr>
          <p:nvPr>
            <p:ph idx="1"/>
          </p:nvPr>
        </p:nvSpPr>
        <p:spPr>
          <a:xfrm>
            <a:off x="467544" y="1700808"/>
            <a:ext cx="8229600" cy="4530725"/>
          </a:xfrm>
        </p:spPr>
        <p:txBody>
          <a:bodyPr>
            <a:normAutofit/>
          </a:bodyPr>
          <a:lstStyle/>
          <a:p>
            <a:pPr>
              <a:lnSpc>
                <a:spcPct val="90000"/>
              </a:lnSpc>
            </a:pPr>
            <a:r>
              <a:rPr lang="en-US" altLang="ja-JP" sz="2600" dirty="0"/>
              <a:t>Standard</a:t>
            </a:r>
            <a:r>
              <a:rPr lang="ja-JP" altLang="en-US" sz="2600" dirty="0"/>
              <a:t> </a:t>
            </a:r>
            <a:r>
              <a:rPr lang="en-US" altLang="ja-JP" sz="2600" dirty="0"/>
              <a:t>IP</a:t>
            </a:r>
          </a:p>
          <a:p>
            <a:pPr lvl="1">
              <a:lnSpc>
                <a:spcPct val="90000"/>
              </a:lnSpc>
            </a:pPr>
            <a:r>
              <a:rPr lang="en-US" altLang="ja-JP" sz="2300" dirty="0"/>
              <a:t>Embedded</a:t>
            </a:r>
            <a:r>
              <a:rPr lang="ja-JP" altLang="en-US" sz="2300" dirty="0"/>
              <a:t> </a:t>
            </a:r>
            <a:r>
              <a:rPr lang="en-US" altLang="ja-JP" sz="2300" dirty="0"/>
              <a:t>RAM</a:t>
            </a:r>
          </a:p>
          <a:p>
            <a:pPr lvl="1">
              <a:lnSpc>
                <a:spcPct val="90000"/>
              </a:lnSpc>
            </a:pPr>
            <a:r>
              <a:rPr lang="en-US" altLang="ja-JP" sz="2300" dirty="0"/>
              <a:t>Multiplier, DSP</a:t>
            </a:r>
            <a:r>
              <a:rPr lang="ja-JP" altLang="en-US" sz="2300" dirty="0"/>
              <a:t> </a:t>
            </a:r>
            <a:r>
              <a:rPr lang="en-US" altLang="ja-JP" sz="2300" dirty="0"/>
              <a:t>module</a:t>
            </a:r>
            <a:r>
              <a:rPr lang="ja-JP" altLang="en-US" sz="2300" dirty="0"/>
              <a:t>（</a:t>
            </a:r>
            <a:r>
              <a:rPr lang="en-US" altLang="ja-JP" sz="2300" dirty="0"/>
              <a:t>Multiplier</a:t>
            </a:r>
            <a:r>
              <a:rPr lang="ja-JP" altLang="en-US" sz="2300" dirty="0"/>
              <a:t>＋</a:t>
            </a:r>
            <a:r>
              <a:rPr lang="en-US" altLang="ja-JP" sz="2300" dirty="0" err="1"/>
              <a:t>ALU</a:t>
            </a:r>
            <a:r>
              <a:rPr lang="en-US" altLang="ja-JP" sz="2300" dirty="0"/>
              <a:t>)</a:t>
            </a:r>
          </a:p>
          <a:p>
            <a:pPr lvl="1">
              <a:lnSpc>
                <a:spcPct val="90000"/>
              </a:lnSpc>
            </a:pPr>
            <a:r>
              <a:rPr lang="en-US" altLang="ja-JP" sz="2300" dirty="0"/>
              <a:t>Clock Manager</a:t>
            </a:r>
          </a:p>
          <a:p>
            <a:pPr lvl="1">
              <a:lnSpc>
                <a:spcPct val="90000"/>
              </a:lnSpc>
            </a:pPr>
            <a:r>
              <a:rPr lang="en-US" altLang="ja-JP" sz="2300" dirty="0"/>
              <a:t>High</a:t>
            </a:r>
            <a:r>
              <a:rPr lang="ja-JP" altLang="en-US" sz="2300" dirty="0"/>
              <a:t> </a:t>
            </a:r>
            <a:r>
              <a:rPr lang="en-US" altLang="ja-JP" sz="2300" dirty="0"/>
              <a:t>Speed</a:t>
            </a:r>
            <a:r>
              <a:rPr lang="ja-JP" altLang="en-US" sz="2300" dirty="0"/>
              <a:t> </a:t>
            </a:r>
            <a:r>
              <a:rPr lang="en-US" altLang="ja-JP" sz="2300" dirty="0"/>
              <a:t>serial</a:t>
            </a:r>
            <a:r>
              <a:rPr lang="ja-JP" altLang="en-US" sz="2300" dirty="0"/>
              <a:t> </a:t>
            </a:r>
            <a:r>
              <a:rPr lang="en-US" altLang="ja-JP" sz="2300" dirty="0"/>
              <a:t>I/O</a:t>
            </a:r>
            <a:endParaRPr lang="ja-JP" altLang="en-US" sz="2300" dirty="0"/>
          </a:p>
          <a:p>
            <a:pPr>
              <a:lnSpc>
                <a:spcPct val="90000"/>
              </a:lnSpc>
            </a:pPr>
            <a:r>
              <a:rPr lang="en-US" altLang="ja-JP" sz="2600" dirty="0"/>
              <a:t>Special IPs</a:t>
            </a:r>
          </a:p>
          <a:p>
            <a:pPr lvl="1">
              <a:lnSpc>
                <a:spcPct val="90000"/>
              </a:lnSpc>
            </a:pPr>
            <a:r>
              <a:rPr lang="en-US" altLang="ja-JP" sz="2300" dirty="0"/>
              <a:t>PCI Express</a:t>
            </a:r>
            <a:r>
              <a:rPr lang="ja-JP" altLang="en-US" sz="2300" dirty="0"/>
              <a:t> </a:t>
            </a:r>
            <a:r>
              <a:rPr lang="en-US" altLang="ja-JP" sz="2300" dirty="0"/>
              <a:t>Interface</a:t>
            </a:r>
          </a:p>
          <a:p>
            <a:pPr lvl="1">
              <a:lnSpc>
                <a:spcPct val="90000"/>
              </a:lnSpc>
            </a:pPr>
            <a:r>
              <a:rPr lang="en-US" altLang="ja-JP" sz="2300" dirty="0"/>
              <a:t>Ethernet</a:t>
            </a:r>
            <a:r>
              <a:rPr lang="ja-JP" altLang="en-US" sz="2300" dirty="0"/>
              <a:t> </a:t>
            </a:r>
            <a:r>
              <a:rPr lang="en-US" altLang="ja-JP" sz="2300" dirty="0"/>
              <a:t>MAC</a:t>
            </a:r>
            <a:r>
              <a:rPr lang="ja-JP" altLang="en-US" sz="2300" dirty="0"/>
              <a:t> </a:t>
            </a:r>
            <a:r>
              <a:rPr lang="en-US" altLang="ja-JP" sz="2300" dirty="0"/>
              <a:t>controller</a:t>
            </a:r>
          </a:p>
          <a:p>
            <a:pPr lvl="1">
              <a:lnSpc>
                <a:spcPct val="90000"/>
              </a:lnSpc>
            </a:pPr>
            <a:r>
              <a:rPr lang="en-US" altLang="ja-JP" sz="2300" dirty="0"/>
              <a:t>DRAM</a:t>
            </a:r>
            <a:r>
              <a:rPr lang="ja-JP" altLang="en-US" sz="2300" dirty="0"/>
              <a:t> </a:t>
            </a:r>
            <a:r>
              <a:rPr lang="en-US" altLang="ja-JP" sz="2300" dirty="0"/>
              <a:t>Memory</a:t>
            </a:r>
            <a:r>
              <a:rPr lang="ja-JP" altLang="en-US" sz="2300" dirty="0"/>
              <a:t> </a:t>
            </a:r>
            <a:r>
              <a:rPr lang="en-US" altLang="ja-JP" sz="2300" dirty="0"/>
              <a:t>Controller</a:t>
            </a:r>
          </a:p>
          <a:p>
            <a:pPr lvl="1">
              <a:lnSpc>
                <a:spcPct val="90000"/>
              </a:lnSpc>
            </a:pPr>
            <a:r>
              <a:rPr lang="en-US" altLang="ja-JP" sz="2300" dirty="0"/>
              <a:t>CPU </a:t>
            </a:r>
            <a:r>
              <a:rPr lang="ja-JP" altLang="en-US" sz="2300" dirty="0"/>
              <a:t>→　</a:t>
            </a:r>
            <a:r>
              <a:rPr lang="en-US" altLang="ja-JP" sz="2300" dirty="0"/>
              <a:t>SoC</a:t>
            </a:r>
            <a:r>
              <a:rPr lang="ja-JP" altLang="en-US" sz="2300" dirty="0"/>
              <a:t> </a:t>
            </a:r>
            <a:r>
              <a:rPr lang="en-US" altLang="ja-JP" sz="2300" dirty="0"/>
              <a:t>Style</a:t>
            </a:r>
            <a:r>
              <a:rPr lang="ja-JP" altLang="en-US" sz="2300" dirty="0"/>
              <a:t> </a:t>
            </a:r>
            <a:r>
              <a:rPr lang="en-US" altLang="ja-JP" sz="2300" dirty="0"/>
              <a:t>FPGA</a:t>
            </a:r>
          </a:p>
          <a:p>
            <a:pPr lvl="1">
              <a:lnSpc>
                <a:spcPct val="90000"/>
              </a:lnSpc>
            </a:pPr>
            <a:r>
              <a:rPr lang="en-US" altLang="ja-JP" sz="2300" dirty="0" err="1"/>
              <a:t>Arria</a:t>
            </a:r>
            <a:r>
              <a:rPr lang="ja-JP" altLang="en-US" sz="2300" dirty="0"/>
              <a:t> </a:t>
            </a:r>
            <a:r>
              <a:rPr lang="en-US" altLang="ja-JP" sz="2300" dirty="0"/>
              <a:t>10</a:t>
            </a:r>
            <a:r>
              <a:rPr lang="ja-JP" altLang="en-US" sz="2300" dirty="0" err="1"/>
              <a:t>、</a:t>
            </a:r>
            <a:r>
              <a:rPr lang="en-US" altLang="ja-JP" sz="2300" dirty="0" err="1"/>
              <a:t>Stratix</a:t>
            </a:r>
            <a:r>
              <a:rPr lang="ja-JP" altLang="en-US" sz="2300" dirty="0"/>
              <a:t> </a:t>
            </a:r>
            <a:r>
              <a:rPr lang="en-US" altLang="ja-JP" sz="2300" dirty="0"/>
              <a:t>10</a:t>
            </a:r>
          </a:p>
          <a:p>
            <a:pPr lvl="1">
              <a:lnSpc>
                <a:spcPct val="90000"/>
              </a:lnSpc>
            </a:pPr>
            <a:endParaRPr lang="en-US" altLang="ja-JP" sz="2300" dirty="0"/>
          </a:p>
        </p:txBody>
      </p:sp>
      <p:pic>
        <p:nvPicPr>
          <p:cNvPr id="2" name="オーディオ 1">
            <a:hlinkClick r:id="" action="ppaction://media"/>
            <a:extLst>
              <a:ext uri="{FF2B5EF4-FFF2-40B4-BE49-F238E27FC236}">
                <a16:creationId xmlns:a16="http://schemas.microsoft.com/office/drawing/2014/main" id="{65F28589-5937-417F-9AC2-0EB64D43D8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058266157"/>
      </p:ext>
    </p:extLst>
  </p:cSld>
  <p:clrMapOvr>
    <a:masterClrMapping/>
  </p:clrMapOvr>
  <mc:AlternateContent xmlns:mc="http://schemas.openxmlformats.org/markup-compatibility/2006">
    <mc:Choice xmlns:p14="http://schemas.microsoft.com/office/powerpoint/2010/main" Requires="p14">
      <p:transition spd="slow" p14:dur="2000" advTm="168576"/>
    </mc:Choice>
    <mc:Fallback>
      <p:transition spd="slow" advTm="168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28" x="8559800" y="3702050"/>
          <p14:tracePt t="533" x="8359775" y="3702050"/>
          <p14:tracePt t="542" x="8159750" y="3702050"/>
          <p14:tracePt t="549" x="8013700" y="3702050"/>
          <p14:tracePt t="558" x="7904163" y="3702050"/>
          <p14:tracePt t="566" x="7813675" y="3702050"/>
          <p14:tracePt t="573" x="7758113" y="3702050"/>
          <p14:tracePt t="582" x="7712075" y="3702050"/>
          <p14:tracePt t="590" x="7704138" y="3702050"/>
          <p14:tracePt t="598" x="7694613" y="3702050"/>
          <p14:tracePt t="630" x="7667625" y="3702050"/>
          <p14:tracePt t="638" x="7648575" y="3702050"/>
          <p14:tracePt t="648" x="7621588" y="3702050"/>
          <p14:tracePt t="655" x="7602538" y="3702050"/>
          <p14:tracePt t="668" x="7575550" y="3702050"/>
          <p14:tracePt t="671" x="7558088" y="3702050"/>
          <p14:tracePt t="683" x="7539038" y="3702050"/>
          <p14:tracePt t="687" x="7531100" y="3702050"/>
          <p14:tracePt t="1031" x="7512050" y="3702050"/>
          <p14:tracePt t="1043" x="7466013" y="3711575"/>
          <p14:tracePt t="1055" x="7439025" y="3711575"/>
          <p14:tracePt t="1063" x="7402513" y="3730625"/>
          <p14:tracePt t="1070" x="7375525" y="3730625"/>
          <p14:tracePt t="1079" x="7339013" y="3730625"/>
          <p14:tracePt t="1086" x="7302500" y="3730625"/>
          <p14:tracePt t="1096" x="7283450" y="3730625"/>
          <p14:tracePt t="1190" x="7275513" y="3730625"/>
          <p14:tracePt t="1206" x="7256463" y="3730625"/>
          <p14:tracePt t="12110" x="7239000" y="3730625"/>
          <p14:tracePt t="12118" x="7229475" y="3738563"/>
          <p14:tracePt t="12368" x="7212013" y="3738563"/>
          <p14:tracePt t="12375" x="7183438" y="3738563"/>
          <p14:tracePt t="12383" x="7102475" y="3738563"/>
          <p14:tracePt t="12390" x="6992938" y="3738563"/>
          <p14:tracePt t="12398" x="6864350" y="3738563"/>
          <p14:tracePt t="12405" x="6737350" y="3738563"/>
          <p14:tracePt t="12414" x="6591300" y="3738563"/>
          <p14:tracePt t="12422" x="6481763" y="3738563"/>
          <p14:tracePt t="12429" x="6354763" y="3738563"/>
          <p14:tracePt t="12438" x="6226175" y="3738563"/>
          <p14:tracePt t="12446" x="6099175" y="3738563"/>
          <p14:tracePt t="12454" x="5916613" y="3738563"/>
          <p14:tracePt t="12462" x="5716588" y="3738563"/>
          <p14:tracePt t="12470" x="5497513" y="3738563"/>
          <p14:tracePt t="12478" x="5195888" y="3738563"/>
          <p14:tracePt t="12485" x="5068888" y="3738563"/>
          <p14:tracePt t="12496" x="4978400" y="3702050"/>
          <p14:tracePt t="12502" x="4905375" y="3584575"/>
          <p14:tracePt t="12510" x="4840288" y="3475038"/>
          <p14:tracePt t="12518" x="4813300" y="3338513"/>
          <p14:tracePt t="12526" x="4795838" y="3209925"/>
          <p14:tracePt t="12534" x="4776788" y="3127375"/>
          <p14:tracePt t="12542" x="4759325" y="3000375"/>
          <p14:tracePt t="12550" x="4749800" y="2927350"/>
          <p14:tracePt t="12558" x="4730750" y="2817813"/>
          <p14:tracePt t="12566" x="4676775" y="2717800"/>
          <p14:tracePt t="12574" x="4649788" y="2581275"/>
          <p14:tracePt t="12582" x="4594225" y="2498725"/>
          <p14:tracePt t="12590" x="4521200" y="2398713"/>
          <p14:tracePt t="12598" x="4448175" y="2316163"/>
          <p14:tracePt t="12606" x="4384675" y="2252663"/>
          <p14:tracePt t="12615" x="4340225" y="2216150"/>
          <p14:tracePt t="12622" x="4238625" y="2170113"/>
          <p14:tracePt t="12630" x="4157663" y="2143125"/>
          <p14:tracePt t="12638" x="4094163" y="2125663"/>
          <p14:tracePt t="12646" x="4038600" y="2106613"/>
          <p14:tracePt t="12653" x="3984625" y="2106613"/>
          <p14:tracePt t="12663" x="3938588" y="2097088"/>
          <p14:tracePt t="12670" x="3919538" y="2097088"/>
          <p14:tracePt t="12678" x="3883025" y="2097088"/>
          <p14:tracePt t="12686" x="3875088" y="2097088"/>
          <p14:tracePt t="12696" x="3838575" y="2089150"/>
          <p14:tracePt t="12703" x="3802063" y="2070100"/>
          <p14:tracePt t="12715" x="3783013" y="2060575"/>
          <p14:tracePt t="12718" x="3746500" y="2060575"/>
          <p14:tracePt t="12726" x="3729038" y="2052638"/>
          <p14:tracePt t="12734" x="3702050" y="2052638"/>
          <p14:tracePt t="12742" x="3692525" y="2043113"/>
          <p14:tracePt t="12750" x="3673475" y="2043113"/>
          <p14:tracePt t="12757" x="3656013" y="2024063"/>
          <p14:tracePt t="12774" x="3646488" y="2024063"/>
          <p14:tracePt t="12790" x="3636963" y="2024063"/>
          <p14:tracePt t="12798" x="3629025" y="2024063"/>
          <p14:tracePt t="12806" x="3609975" y="2024063"/>
          <p14:tracePt t="12822" x="3592513" y="2033588"/>
          <p14:tracePt t="12830" x="3573463" y="2043113"/>
          <p14:tracePt t="12838" x="3556000" y="2052638"/>
          <p14:tracePt t="12846" x="3519488" y="2070100"/>
          <p14:tracePt t="12854" x="3500438" y="2089150"/>
          <p14:tracePt t="12863" x="3482975" y="2106613"/>
          <p14:tracePt t="12870" x="3463925" y="2125663"/>
          <p14:tracePt t="12898" x="3419475" y="2143125"/>
          <p14:tracePt t="12901" x="3390900" y="2160588"/>
          <p14:tracePt t="12910" x="3390900" y="2170113"/>
          <p14:tracePt t="12918" x="3382963" y="2170113"/>
          <p14:tracePt t="13016" x="3373438" y="2170113"/>
          <p14:tracePt t="13031" x="3363913" y="2170113"/>
          <p14:tracePt t="13048" x="3354388" y="2170113"/>
          <p14:tracePt t="13056" x="3327400" y="2170113"/>
          <p14:tracePt t="13064" x="3317875" y="2160588"/>
          <p14:tracePt t="13070" x="3290888" y="2152650"/>
          <p14:tracePt t="13079" x="3290888" y="2143125"/>
          <p14:tracePt t="13085" x="3273425" y="2143125"/>
          <p14:tracePt t="13095" x="3254375" y="2125663"/>
          <p14:tracePt t="13102" x="3244850" y="2116138"/>
          <p14:tracePt t="13110" x="3227388" y="2106613"/>
          <p14:tracePt t="13125" x="3217863" y="2097088"/>
          <p14:tracePt t="13223" x="3200400" y="2097088"/>
          <p14:tracePt t="13231" x="3181350" y="2079625"/>
          <p14:tracePt t="13246" x="3154363" y="2070100"/>
          <p14:tracePt t="13255" x="3144838" y="2070100"/>
          <p14:tracePt t="13263" x="3136900" y="2060575"/>
          <p14:tracePt t="13280" x="3117850" y="2060575"/>
          <p14:tracePt t="13296" x="3108325" y="2052638"/>
          <p14:tracePt t="13312" x="3108325" y="2043113"/>
          <p14:tracePt t="13343" x="3108325" y="2033588"/>
          <p14:tracePt t="13358" x="3100388" y="2006600"/>
          <p14:tracePt t="13366" x="3100388" y="1997075"/>
          <p14:tracePt t="13373" x="3090863" y="1987550"/>
          <p14:tracePt t="13390" x="3071813" y="1970088"/>
          <p14:tracePt t="13413" x="3063875" y="1960563"/>
          <p14:tracePt t="13422" x="3054350" y="1951038"/>
          <p14:tracePt t="13454" x="3035300" y="1951038"/>
          <p14:tracePt t="13462" x="3027363" y="1951038"/>
          <p14:tracePt t="13470" x="3017838" y="1951038"/>
          <p14:tracePt t="13479" x="2981325" y="1951038"/>
          <p14:tracePt t="13495" x="2944813" y="1951038"/>
          <p14:tracePt t="13502" x="2925763" y="1951038"/>
          <p14:tracePt t="13511" x="2908300" y="1943100"/>
          <p14:tracePt t="13518" x="2889250" y="1943100"/>
          <p14:tracePt t="13526" x="2862263" y="1943100"/>
          <p14:tracePt t="13534" x="2835275" y="1933575"/>
          <p14:tracePt t="13550" x="2817813" y="1933575"/>
          <p14:tracePt t="13558" x="2808288" y="1933575"/>
          <p14:tracePt t="13566" x="2789238" y="1933575"/>
          <p14:tracePt t="13574" x="2771775" y="1933575"/>
          <p14:tracePt t="13582" x="2762250" y="1933575"/>
          <p14:tracePt t="13598" x="2744788" y="1924050"/>
          <p14:tracePt t="13606" x="2735263" y="1914525"/>
          <p14:tracePt t="13615" x="2716213" y="1914525"/>
          <p14:tracePt t="13622" x="2689225" y="1914525"/>
          <p14:tracePt t="13630" x="2679700" y="1914525"/>
          <p14:tracePt t="13638" x="2671763" y="1914525"/>
          <p14:tracePt t="13670" x="2662238" y="1914525"/>
          <p14:tracePt t="14206" x="2652713" y="1906588"/>
          <p14:tracePt t="14295" x="2652713" y="1924050"/>
          <p14:tracePt t="14304" x="2652713" y="1951038"/>
          <p14:tracePt t="14312" x="2652713" y="1970088"/>
          <p14:tracePt t="14321" x="2652713" y="1997075"/>
          <p14:tracePt t="14327" x="2652713" y="2016125"/>
          <p14:tracePt t="14335" x="2652713" y="2043113"/>
          <p14:tracePt t="14343" x="2652713" y="2052638"/>
          <p14:tracePt t="14350" x="2652713" y="2060575"/>
          <p14:tracePt t="14358" x="2652713" y="2089150"/>
          <p14:tracePt t="14383" x="2652713" y="2097088"/>
          <p14:tracePt t="14390" x="2652713" y="2106613"/>
          <p14:tracePt t="14398" x="2635250" y="2125663"/>
          <p14:tracePt t="14415" x="2625725" y="2133600"/>
          <p14:tracePt t="14431" x="2616200" y="2143125"/>
          <p14:tracePt t="14438" x="2598738" y="2152650"/>
          <p14:tracePt t="14448" x="2579688" y="2170113"/>
          <p14:tracePt t="14454" x="2570163" y="2179638"/>
          <p14:tracePt t="14463" x="2552700" y="2189163"/>
          <p14:tracePt t="14470" x="2543175" y="2197100"/>
          <p14:tracePt t="14480" x="2516188" y="2216150"/>
          <p14:tracePt t="14496" x="2498725" y="2216150"/>
          <p14:tracePt t="14502" x="2462213" y="2225675"/>
          <p14:tracePt t="14519" x="2452688" y="2233613"/>
          <p14:tracePt t="14542" x="2425700" y="2243138"/>
          <p14:tracePt t="14558" x="2416175" y="2252663"/>
          <p14:tracePt t="14582" x="2406650" y="2252663"/>
          <p14:tracePt t="14590" x="2379663" y="2252663"/>
          <p14:tracePt t="14598" x="2370138" y="2262188"/>
          <p14:tracePt t="14617" x="2343150" y="2270125"/>
          <p14:tracePt t="14621" x="2324100" y="2270125"/>
          <p14:tracePt t="14630" x="2287588" y="2279650"/>
          <p14:tracePt t="14638" x="2270125" y="2289175"/>
          <p14:tracePt t="14647" x="2251075" y="2298700"/>
          <p14:tracePt t="14653" x="2243138" y="2298700"/>
          <p14:tracePt t="14670" x="2233613" y="2306638"/>
          <p14:tracePt t="14701" x="2224088" y="2316163"/>
          <p14:tracePt t="14914" x="2233613" y="2316163"/>
          <p14:tracePt t="14918" x="2260600" y="2316163"/>
          <p14:tracePt t="14926" x="2297113" y="2316163"/>
          <p14:tracePt t="14934" x="2333625" y="2316163"/>
          <p14:tracePt t="14941" x="2360613" y="2316163"/>
          <p14:tracePt t="14950" x="2397125" y="2316163"/>
          <p14:tracePt t="14958" x="2433638" y="2325688"/>
          <p14:tracePt t="14966" x="2443163" y="2325688"/>
          <p14:tracePt t="14974" x="2479675" y="2325688"/>
          <p14:tracePt t="14982" x="2489200" y="2325688"/>
          <p14:tracePt t="14990" x="2498725" y="2325688"/>
          <p14:tracePt t="14997" x="2516188" y="2325688"/>
          <p14:tracePt t="15006" x="2533650" y="2325688"/>
          <p14:tracePt t="15014" x="2562225" y="2325688"/>
          <p14:tracePt t="15022" x="2579688" y="2325688"/>
          <p14:tracePt t="15030" x="2625725" y="2325688"/>
          <p14:tracePt t="15039" x="2662238" y="2325688"/>
          <p14:tracePt t="15046" x="2689225" y="2325688"/>
          <p14:tracePt t="15054" x="2735263" y="2325688"/>
          <p14:tracePt t="15062" x="2771775" y="2325688"/>
          <p14:tracePt t="15070" x="2817813" y="2325688"/>
          <p14:tracePt t="15079" x="2844800" y="2325688"/>
          <p14:tracePt t="15086" x="2889250" y="2343150"/>
          <p14:tracePt t="15096" x="2917825" y="2343150"/>
          <p14:tracePt t="15102" x="2925763" y="2352675"/>
          <p14:tracePt t="15111" x="2944813" y="2352675"/>
          <p14:tracePt t="15118" x="2954338" y="2362200"/>
          <p14:tracePt t="15126" x="2962275" y="2362200"/>
          <p14:tracePt t="15150" x="2971800" y="2371725"/>
          <p14:tracePt t="15223" x="2990850" y="2379663"/>
          <p14:tracePt t="15263" x="2998788" y="2389188"/>
          <p14:tracePt t="15280" x="3008313" y="2398713"/>
          <p14:tracePt t="15526" x="3017838" y="2398713"/>
          <p14:tracePt t="15888" x="3027363" y="2408238"/>
          <p14:tracePt t="15901" x="3035300" y="2408238"/>
          <p14:tracePt t="15910" x="3044825" y="2408238"/>
          <p14:tracePt t="15918" x="3054350" y="2408238"/>
          <p14:tracePt t="15934" x="3063875" y="2408238"/>
          <p14:tracePt t="15951" x="3090863" y="2408238"/>
          <p14:tracePt t="15968" x="3100388" y="2408238"/>
          <p14:tracePt t="15975" x="3108325" y="2408238"/>
          <p14:tracePt t="15994" x="3117850" y="2408238"/>
          <p14:tracePt t="16000" x="3127375" y="2408238"/>
          <p14:tracePt t="16008" x="3136900" y="2408238"/>
          <p14:tracePt t="16024" x="3154363" y="2408238"/>
          <p14:tracePt t="16031" x="3163888" y="2408238"/>
          <p14:tracePt t="16039" x="3171825" y="2408238"/>
          <p14:tracePt t="16055" x="3181350" y="2408238"/>
          <p14:tracePt t="16065" x="3200400" y="2408238"/>
          <p14:tracePt t="16081" x="3208338" y="2408238"/>
          <p14:tracePt t="16088" x="3217863" y="2408238"/>
          <p14:tracePt t="16097" x="3227388" y="2398713"/>
          <p14:tracePt t="16232" x="3236913" y="2398713"/>
          <p14:tracePt t="16247" x="3244850" y="2398713"/>
          <p14:tracePt t="16273" x="3254375" y="2398713"/>
          <p14:tracePt t="16313" x="3263900" y="2398713"/>
          <p14:tracePt t="16327" x="3281363" y="2398713"/>
          <p14:tracePt t="16338" x="3290888" y="2398713"/>
          <p14:tracePt t="16343" x="3300413" y="2398713"/>
          <p14:tracePt t="16359" x="3309938" y="2398713"/>
          <p14:tracePt t="16367" x="3317875" y="2389188"/>
          <p14:tracePt t="16375" x="3327400" y="2389188"/>
          <p14:tracePt t="16382" x="3336925" y="2379663"/>
          <p14:tracePt t="16390" x="3346450" y="2379663"/>
          <p14:tracePt t="16398" x="3363913" y="2379663"/>
          <p14:tracePt t="16406" x="3382963" y="2371725"/>
          <p14:tracePt t="16687" x="3390900" y="2371725"/>
          <p14:tracePt t="16855" x="3390900" y="2379663"/>
          <p14:tracePt t="16875" x="3390900" y="2389188"/>
          <p14:tracePt t="17057" x="3390900" y="2398713"/>
          <p14:tracePt t="17062" x="3390900" y="2416175"/>
          <p14:tracePt t="17898" x="3390900" y="2425700"/>
          <p14:tracePt t="18247" x="3390900" y="2435225"/>
          <p14:tracePt t="18438" x="3390900" y="2452688"/>
          <p14:tracePt t="18446" x="3390900" y="2462213"/>
          <p14:tracePt t="19064" x="3390900" y="2471738"/>
          <p14:tracePt t="19079" x="3390900" y="2481263"/>
          <p14:tracePt t="19290" x="3390900" y="2498725"/>
          <p14:tracePt t="19688" x="3390900" y="2508250"/>
          <p14:tracePt t="19775" x="3400425" y="2517775"/>
          <p14:tracePt t="19790" x="3427413" y="2508250"/>
          <p14:tracePt t="19806" x="3473450" y="2498725"/>
          <p14:tracePt t="19814" x="3482975" y="2489200"/>
          <p14:tracePt t="19822" x="3509963" y="2481263"/>
          <p14:tracePt t="19830" x="3519488" y="2481263"/>
          <p14:tracePt t="19838" x="3546475" y="2462213"/>
          <p14:tracePt t="19846" x="3563938" y="2452688"/>
          <p14:tracePt t="19853" x="3592513" y="2452688"/>
          <p14:tracePt t="19862" x="3609975" y="2452688"/>
          <p14:tracePt t="19870" x="3619500" y="2444750"/>
          <p14:tracePt t="19911" x="3629025" y="2444750"/>
          <p14:tracePt t="19935" x="3636963" y="2435225"/>
          <p14:tracePt t="20233" x="3619500" y="2435225"/>
          <p14:tracePt t="20247" x="3609975" y="2435225"/>
          <p14:tracePt t="20255" x="3600450" y="2435225"/>
          <p14:tracePt t="20262" x="3592513" y="2435225"/>
          <p14:tracePt t="20270" x="3563938" y="2435225"/>
          <p14:tracePt t="20287" x="3546475" y="2462213"/>
          <p14:tracePt t="20295" x="3527425" y="2471738"/>
          <p14:tracePt t="20302" x="3519488" y="2471738"/>
          <p14:tracePt t="20311" x="3500438" y="2481263"/>
          <p14:tracePt t="20327" x="3482975" y="2508250"/>
          <p14:tracePt t="20335" x="3463925" y="2508250"/>
          <p14:tracePt t="20341" x="3455988" y="2508250"/>
          <p14:tracePt t="20374" x="3455988" y="2517775"/>
          <p14:tracePt t="20398" x="3436938" y="2517775"/>
          <p14:tracePt t="20406" x="3400425" y="2554288"/>
          <p14:tracePt t="20415" x="3373438" y="2554288"/>
          <p14:tracePt t="20422" x="3346450" y="2571750"/>
          <p14:tracePt t="20431" x="3309938" y="2581275"/>
          <p14:tracePt t="20438" x="3273425" y="2598738"/>
          <p14:tracePt t="20447" x="3236913" y="2617788"/>
          <p14:tracePt t="20454" x="3217863" y="2625725"/>
          <p14:tracePt t="20463" x="3181350" y="2635250"/>
          <p14:tracePt t="20470" x="3136900" y="2671763"/>
          <p14:tracePt t="20479" x="3100388" y="2681288"/>
          <p14:tracePt t="20486" x="3044825" y="2690813"/>
          <p14:tracePt t="20497" x="3027363" y="2690813"/>
          <p14:tracePt t="20501" x="3008313" y="2708275"/>
          <p14:tracePt t="20510" x="2962275" y="2717800"/>
          <p14:tracePt t="20518" x="2944813" y="2727325"/>
          <p14:tracePt t="20525" x="2917825" y="2727325"/>
          <p14:tracePt t="20533" x="2908300" y="2735263"/>
          <p14:tracePt t="20542" x="2898775" y="2735263"/>
          <p14:tracePt t="20549" x="2889250" y="2735263"/>
          <p14:tracePt t="20558" x="2852738" y="2754313"/>
          <p14:tracePt t="20566" x="2835275" y="2754313"/>
          <p14:tracePt t="20574" x="2817813" y="2763838"/>
          <p14:tracePt t="20582" x="2789238" y="2763838"/>
          <p14:tracePt t="20590" x="2771775" y="2771775"/>
          <p14:tracePt t="20598" x="2744788" y="2771775"/>
          <p14:tracePt t="20606" x="2725738" y="2771775"/>
          <p14:tracePt t="20615" x="2679700" y="2790825"/>
          <p14:tracePt t="20635" x="2652713" y="2790825"/>
          <p14:tracePt t="20640" x="2635250" y="2790825"/>
          <p14:tracePt t="20650" x="2598738" y="2808288"/>
          <p14:tracePt t="20654" x="2589213" y="2808288"/>
          <p14:tracePt t="20662" x="2579688" y="2808288"/>
          <p14:tracePt t="20670" x="2562225" y="2808288"/>
          <p14:tracePt t="20678" x="2552700" y="2808288"/>
          <p14:tracePt t="20742" x="2543175" y="2808288"/>
          <p14:tracePt t="20774" x="2525713" y="2808288"/>
          <p14:tracePt t="20782" x="2516188" y="2808288"/>
          <p14:tracePt t="20856" x="2506663" y="2808288"/>
          <p14:tracePt t="20863" x="2506663" y="2800350"/>
          <p14:tracePt t="20871" x="2498725" y="2800350"/>
          <p14:tracePt t="20878" x="2479675" y="2800350"/>
          <p14:tracePt t="20889" x="2470150" y="2790825"/>
          <p14:tracePt t="20897" x="2462213" y="2790825"/>
          <p14:tracePt t="20903" x="2443163" y="2771775"/>
          <p14:tracePt t="20918" x="2433638" y="2763838"/>
          <p14:tracePt t="21182" x="2433638" y="2771775"/>
          <p14:tracePt t="21190" x="2452688" y="2790825"/>
          <p14:tracePt t="21198" x="2489200" y="2808288"/>
          <p14:tracePt t="21206" x="2489200" y="2817813"/>
          <p14:tracePt t="21214" x="2498725" y="2827338"/>
          <p14:tracePt t="21221" x="2506663" y="2836863"/>
          <p14:tracePt t="21238" x="2525713" y="2854325"/>
          <p14:tracePt t="21296" x="2543175" y="2854325"/>
          <p14:tracePt t="21312" x="2552700" y="2854325"/>
          <p14:tracePt t="21321" x="2562225" y="2854325"/>
          <p14:tracePt t="21328" x="2570163" y="2854325"/>
          <p14:tracePt t="21347" x="2579688" y="2854325"/>
          <p14:tracePt t="21358" x="2589213" y="2854325"/>
          <p14:tracePt t="21366" x="2598738" y="2854325"/>
          <p14:tracePt t="21374" x="2606675" y="2854325"/>
          <p14:tracePt t="21382" x="2625725" y="2854325"/>
          <p14:tracePt t="21390" x="2635250" y="2854325"/>
          <p14:tracePt t="21406" x="2643188" y="2854325"/>
          <p14:tracePt t="21414" x="2662238" y="2854325"/>
          <p14:tracePt t="21430" x="2671763" y="2854325"/>
          <p14:tracePt t="21438" x="2679700" y="2854325"/>
          <p14:tracePt t="21454" x="2698750" y="2854325"/>
          <p14:tracePt t="21462" x="2716213" y="2844800"/>
          <p14:tracePt t="21478" x="2735263" y="2836863"/>
          <p14:tracePt t="21486" x="2752725" y="2817813"/>
          <p14:tracePt t="21495" x="2762250" y="2808288"/>
          <p14:tracePt t="21502" x="2781300" y="2800350"/>
          <p14:tracePt t="21518" x="2808288" y="2800350"/>
          <p14:tracePt t="21527" x="2817813" y="2790825"/>
          <p14:tracePt t="21534" x="2825750" y="2781300"/>
          <p14:tracePt t="21542" x="2825750" y="2771775"/>
          <p14:tracePt t="21550" x="2835275" y="2763838"/>
          <p14:tracePt t="21566" x="2844800" y="2763838"/>
          <p14:tracePt t="21574" x="2852738" y="2763838"/>
          <p14:tracePt t="21792" x="2881313" y="2763838"/>
          <p14:tracePt t="21808" x="2889250" y="2763838"/>
          <p14:tracePt t="21832" x="2898775" y="2763838"/>
          <p14:tracePt t="21846" x="2908300" y="2763838"/>
          <p14:tracePt t="21862" x="2917825" y="2763838"/>
          <p14:tracePt t="21870" x="2925763" y="2771775"/>
          <p14:tracePt t="21886" x="2935288" y="2771775"/>
          <p14:tracePt t="21894" x="2954338" y="2781300"/>
          <p14:tracePt t="21901" x="2962275" y="2781300"/>
          <p14:tracePt t="21918" x="2981325" y="2781300"/>
          <p14:tracePt t="21928" x="2998788" y="2781300"/>
          <p14:tracePt t="21934" x="3008313" y="2781300"/>
          <p14:tracePt t="21942" x="3027363" y="2781300"/>
          <p14:tracePt t="21949" x="3044825" y="2781300"/>
          <p14:tracePt t="21958" x="3063875" y="2781300"/>
          <p14:tracePt t="21965" x="3071813" y="2781300"/>
          <p14:tracePt t="21974" x="3090863" y="2781300"/>
          <p14:tracePt t="21981" x="3100388" y="2790825"/>
          <p14:tracePt t="21990" x="3136900" y="2800350"/>
          <p14:tracePt t="21998" x="3144838" y="2808288"/>
          <p14:tracePt t="22005" x="3154363" y="2808288"/>
          <p14:tracePt t="22014" x="3171825" y="2808288"/>
          <p14:tracePt t="22022" x="3200400" y="2817813"/>
          <p14:tracePt t="22038" x="3227388" y="2817813"/>
          <p14:tracePt t="22054" x="3236913" y="2817813"/>
          <p14:tracePt t="22120" x="3244850" y="2817813"/>
          <p14:tracePt t="22128" x="3263900" y="2817813"/>
          <p14:tracePt t="22137" x="3273425" y="2817813"/>
          <p14:tracePt t="22144" x="3281363" y="2817813"/>
          <p14:tracePt t="22167" x="3309938" y="2827338"/>
          <p14:tracePt t="22215" x="3327400" y="2836863"/>
          <p14:tracePt t="22240" x="3363913" y="2844800"/>
          <p14:tracePt t="22248" x="3373438" y="2854325"/>
          <p14:tracePt t="22256" x="3390900" y="2854325"/>
          <p14:tracePt t="22264" x="3409950" y="2854325"/>
          <p14:tracePt t="22272" x="3455988" y="2854325"/>
          <p14:tracePt t="22278" x="3490913" y="2854325"/>
          <p14:tracePt t="22286" x="3519488" y="2854325"/>
          <p14:tracePt t="22296" x="3573463" y="2854325"/>
          <p14:tracePt t="22303" x="3636963" y="2854325"/>
          <p14:tracePt t="22312" x="3692525" y="2854325"/>
          <p14:tracePt t="22319" x="3746500" y="2854325"/>
          <p14:tracePt t="22332" x="3792538" y="2854325"/>
          <p14:tracePt t="22335" x="3819525" y="2854325"/>
          <p14:tracePt t="22344" x="3838575" y="2854325"/>
          <p14:tracePt t="22351" x="3846513" y="2854325"/>
          <p14:tracePt t="22359" x="3856038" y="2854325"/>
          <p14:tracePt t="22501" x="3865563" y="2854325"/>
          <p14:tracePt t="22510" x="3875088" y="2854325"/>
          <p14:tracePt t="22518" x="3883025" y="2854325"/>
          <p14:tracePt t="22534" x="3902075" y="2854325"/>
          <p14:tracePt t="22542" x="3911600" y="2854325"/>
          <p14:tracePt t="22567" x="3919538" y="2844800"/>
          <p14:tracePt t="22656" x="3938588" y="2836863"/>
          <p14:tracePt t="22760" x="3948113" y="2836863"/>
          <p14:tracePt t="23719" x="3948113" y="2844800"/>
          <p14:tracePt t="23736" x="3938588" y="2854325"/>
          <p14:tracePt t="23751" x="3919538" y="2863850"/>
          <p14:tracePt t="23759" x="3919538" y="2873375"/>
          <p14:tracePt t="23775" x="3902075" y="2873375"/>
          <p14:tracePt t="23782" x="3892550" y="2881313"/>
          <p14:tracePt t="23790" x="3875088" y="2900363"/>
          <p14:tracePt t="23799" x="3865563" y="2909888"/>
          <p14:tracePt t="23806" x="3856038" y="2917825"/>
          <p14:tracePt t="23814" x="3829050" y="2927350"/>
          <p14:tracePt t="23822" x="3810000" y="2946400"/>
          <p14:tracePt t="23831" x="3802063" y="2954338"/>
          <p14:tracePt t="23839" x="3783013" y="2963863"/>
          <p14:tracePt t="23848" x="3765550" y="2982913"/>
          <p14:tracePt t="23853" x="3756025" y="2990850"/>
          <p14:tracePt t="23870" x="3746500" y="2990850"/>
          <p14:tracePt t="23877" x="3729038" y="3000375"/>
          <p14:tracePt t="23896" x="3692525" y="3009900"/>
          <p14:tracePt t="23901" x="3665538" y="3009900"/>
          <p14:tracePt t="23910" x="3646488" y="3009900"/>
          <p14:tracePt t="23918" x="3609975" y="3027363"/>
          <p14:tracePt t="23927" x="3592513" y="3027363"/>
          <p14:tracePt t="23933" x="3582988" y="3027363"/>
          <p14:tracePt t="23942" x="3546475" y="3036888"/>
          <p14:tracePt t="23949" x="3519488" y="3036888"/>
          <p14:tracePt t="23957" x="3500438" y="3036888"/>
          <p14:tracePt t="23966" x="3490913" y="3036888"/>
          <p14:tracePt t="23974" x="3473450" y="3036888"/>
          <p14:tracePt t="23998" x="3463925" y="3036888"/>
          <p14:tracePt t="24015" x="3455988" y="3036888"/>
          <p14:tracePt t="24023" x="3427413" y="3046413"/>
          <p14:tracePt t="24040" x="3419475" y="3046413"/>
          <p14:tracePt t="24046" x="3390900" y="3054350"/>
          <p14:tracePt t="24055" x="3382963" y="3054350"/>
          <p14:tracePt t="24063" x="3363913" y="3063875"/>
          <p14:tracePt t="24071" x="3363913" y="3073400"/>
          <p14:tracePt t="24078" x="3354388" y="3073400"/>
          <p14:tracePt t="24087" x="3346450" y="3073400"/>
          <p14:tracePt t="24223" x="3336925" y="3073400"/>
          <p14:tracePt t="24232" x="3327400" y="3073400"/>
          <p14:tracePt t="24760" x="3317875" y="3082925"/>
          <p14:tracePt t="24768" x="3317875" y="3090863"/>
          <p14:tracePt t="24782" x="3317875" y="3100388"/>
          <p14:tracePt t="24790" x="3317875" y="3109913"/>
          <p14:tracePt t="24798" x="3317875" y="3119438"/>
          <p14:tracePt t="24813" x="3336925" y="3136900"/>
          <p14:tracePt t="24830" x="3336925" y="3146425"/>
          <p14:tracePt t="24838" x="3336925" y="3163888"/>
          <p14:tracePt t="24846" x="3336925" y="3173413"/>
          <p14:tracePt t="24854" x="3336925" y="3182938"/>
          <p14:tracePt t="24862" x="3336925" y="3192463"/>
          <p14:tracePt t="24870" x="3327400" y="3200400"/>
          <p14:tracePt t="24878" x="3317875" y="3219450"/>
          <p14:tracePt t="24895" x="3309938" y="3236913"/>
          <p14:tracePt t="24903" x="3300413" y="3246438"/>
          <p14:tracePt t="24918" x="3290888" y="3255963"/>
          <p14:tracePt t="24934" x="3281363" y="3255963"/>
          <p14:tracePt t="24951" x="3263900" y="3265488"/>
          <p14:tracePt t="24967" x="3263900" y="3273425"/>
          <p14:tracePt t="24975" x="3254375" y="3282950"/>
          <p14:tracePt t="24983" x="3254375" y="3292475"/>
          <p14:tracePt t="24991" x="3244850" y="3302000"/>
          <p14:tracePt t="24999" x="3244850" y="3319463"/>
          <p14:tracePt t="25005" x="3236913" y="3319463"/>
          <p14:tracePt t="25013" x="3227388" y="3319463"/>
          <p14:tracePt t="25021" x="3217863" y="3328988"/>
          <p14:tracePt t="25029" x="3208338" y="3338513"/>
          <p14:tracePt t="25038" x="3200400" y="3346450"/>
          <p14:tracePt t="25047" x="3190875" y="3355975"/>
          <p14:tracePt t="25062" x="3154363" y="3375025"/>
          <p14:tracePt t="25070" x="3136900" y="3375025"/>
          <p14:tracePt t="25078" x="3108325" y="3382963"/>
          <p14:tracePt t="25087" x="3081338" y="3392488"/>
          <p14:tracePt t="25094" x="3063875" y="3411538"/>
          <p14:tracePt t="25101" x="3044825" y="3411538"/>
          <p14:tracePt t="25110" x="3027363" y="3411538"/>
          <p14:tracePt t="25118" x="2998788" y="3419475"/>
          <p14:tracePt t="25127" x="2981325" y="3419475"/>
          <p14:tracePt t="25134" x="2954338" y="3429000"/>
          <p14:tracePt t="25142" x="2944813" y="3429000"/>
          <p14:tracePt t="25151" x="2908300" y="3446463"/>
          <p14:tracePt t="25159" x="2889250" y="3455988"/>
          <p14:tracePt t="25167" x="2871788" y="3455988"/>
          <p14:tracePt t="25175" x="2852738" y="3465513"/>
          <p14:tracePt t="25183" x="2844800" y="3465513"/>
          <p14:tracePt t="25191" x="2817813" y="3475038"/>
          <p14:tracePt t="25199" x="2789238" y="3482975"/>
          <p14:tracePt t="25207" x="2781300" y="3492500"/>
          <p14:tracePt t="25215" x="2762250" y="3502025"/>
          <p14:tracePt t="25223" x="2735263" y="3511550"/>
          <p14:tracePt t="25231" x="2716213" y="3511550"/>
          <p14:tracePt t="25239" x="2708275" y="3519488"/>
          <p14:tracePt t="25250" x="2679700" y="3529013"/>
          <p14:tracePt t="25255" x="2662238" y="3548063"/>
          <p14:tracePt t="25271" x="2635250" y="3556000"/>
          <p14:tracePt t="25287" x="2625725" y="3556000"/>
          <p14:tracePt t="25448" x="2635250" y="3565525"/>
          <p14:tracePt t="25455" x="2662238" y="3565525"/>
          <p14:tracePt t="25463" x="2689225" y="3565525"/>
          <p14:tracePt t="25471" x="2744788" y="3592513"/>
          <p14:tracePt t="25479" x="2808288" y="3592513"/>
          <p14:tracePt t="25487" x="2898775" y="3592513"/>
          <p14:tracePt t="25497" x="2971800" y="3592513"/>
          <p14:tracePt t="25502" x="3027363" y="3592513"/>
          <p14:tracePt t="25511" x="3071813" y="3592513"/>
          <p14:tracePt t="25518" x="3100388" y="3592513"/>
          <p14:tracePt t="25529" x="3117850" y="3592513"/>
          <p14:tracePt t="25542" x="3127375" y="3592513"/>
          <p14:tracePt t="25763" x="3136900" y="3592513"/>
          <p14:tracePt t="25768" x="3154363" y="3602038"/>
          <p14:tracePt t="25775" x="3171825" y="3602038"/>
          <p14:tracePt t="25782" x="3181350" y="3602038"/>
          <p14:tracePt t="25790" x="3217863" y="3602038"/>
          <p14:tracePt t="25798" x="3227388" y="3611563"/>
          <p14:tracePt t="25806" x="3254375" y="3611563"/>
          <p14:tracePt t="25814" x="3263900" y="3611563"/>
          <p14:tracePt t="25822" x="3273425" y="3611563"/>
          <p14:tracePt t="25830" x="3281363" y="3611563"/>
          <p14:tracePt t="25838" x="3290888" y="3611563"/>
          <p14:tracePt t="25846" x="3300413" y="3621088"/>
          <p14:tracePt t="25881" x="3309938" y="3621088"/>
          <p14:tracePt t="26048" x="3309938" y="3629025"/>
          <p14:tracePt t="26062" x="3309938" y="3638550"/>
          <p14:tracePt t="26071" x="3317875" y="3648075"/>
          <p14:tracePt t="26087" x="3327400" y="3675063"/>
          <p14:tracePt t="26094" x="3346450" y="3684588"/>
          <p14:tracePt t="26111" x="3354388" y="3684588"/>
          <p14:tracePt t="26128" x="3373438" y="3684588"/>
          <p14:tracePt t="26135" x="3382963" y="3684588"/>
          <p14:tracePt t="26145" x="3390900" y="3684588"/>
          <p14:tracePt t="26150" x="3419475" y="3684588"/>
          <p14:tracePt t="26160" x="3436938" y="3684588"/>
          <p14:tracePt t="26167" x="3463925" y="3684588"/>
          <p14:tracePt t="26174" x="3482975" y="3684588"/>
          <p14:tracePt t="26183" x="3509963" y="3684588"/>
          <p14:tracePt t="26190" x="3556000" y="3684588"/>
          <p14:tracePt t="26200" x="3573463" y="3684588"/>
          <p14:tracePt t="26206" x="3600450" y="3684588"/>
          <p14:tracePt t="26214" x="3609975" y="3684588"/>
          <p14:tracePt t="26222" x="3619500" y="3684588"/>
          <p14:tracePt t="26230" x="3636963" y="3684588"/>
          <p14:tracePt t="26238" x="3646488" y="3684588"/>
          <p14:tracePt t="26246" x="3665538" y="3684588"/>
          <p14:tracePt t="26262" x="3683000" y="3684588"/>
          <p14:tracePt t="26271" x="3692525" y="3675063"/>
          <p14:tracePt t="26455" x="3683000" y="3675063"/>
          <p14:tracePt t="26464" x="3665538" y="3675063"/>
          <p14:tracePt t="26471" x="3636963" y="3675063"/>
          <p14:tracePt t="26479" x="3609975" y="3675063"/>
          <p14:tracePt t="26487" x="3563938" y="3675063"/>
          <p14:tracePt t="26496" x="3536950" y="3675063"/>
          <p14:tracePt t="26503" x="3490913" y="3675063"/>
          <p14:tracePt t="26512" x="3455988" y="3675063"/>
          <p14:tracePt t="26519" x="3409950" y="3675063"/>
          <p14:tracePt t="26528" x="3382963" y="3665538"/>
          <p14:tracePt t="26535" x="3346450" y="3657600"/>
          <p14:tracePt t="26545" x="3317875" y="3638550"/>
          <p14:tracePt t="26551" x="3290888" y="3611563"/>
          <p14:tracePt t="26561" x="3263900" y="3584575"/>
          <p14:tracePt t="26565" x="3227388" y="3575050"/>
          <p14:tracePt t="26573" x="3200400" y="3556000"/>
          <p14:tracePt t="26581" x="3181350" y="3529013"/>
          <p14:tracePt t="26590" x="3163888" y="3519488"/>
          <p14:tracePt t="26597" x="3154363" y="3519488"/>
          <p14:tracePt t="26606" x="3144838" y="3519488"/>
          <p14:tracePt t="26613" x="3136900" y="3519488"/>
          <p14:tracePt t="26621" x="3117850" y="3511550"/>
          <p14:tracePt t="26646" x="3100388" y="3482975"/>
          <p14:tracePt t="26687" x="3090863" y="3482975"/>
          <p14:tracePt t="26703" x="3071813" y="3482975"/>
          <p14:tracePt t="26775" x="3063875" y="3482975"/>
          <p14:tracePt t="26783" x="3054350" y="3475038"/>
          <p14:tracePt t="26791" x="3035300" y="3465513"/>
          <p14:tracePt t="26799" x="3017838" y="3446463"/>
          <p14:tracePt t="26808" x="3008313" y="3438525"/>
          <p14:tracePt t="26815" x="2998788" y="3429000"/>
          <p14:tracePt t="26823" x="2990850" y="3419475"/>
          <p14:tracePt t="26831" x="2962275" y="3402013"/>
          <p14:tracePt t="26839" x="2962275" y="3392488"/>
          <p14:tracePt t="26847" x="2944813" y="3382963"/>
          <p14:tracePt t="26854" x="2925763" y="3375025"/>
          <p14:tracePt t="26863" x="2889250" y="3355975"/>
          <p14:tracePt t="26880" x="2844800" y="3338513"/>
          <p14:tracePt t="26887" x="2798763" y="3328988"/>
          <p14:tracePt t="26894" x="2771775" y="3309938"/>
          <p14:tracePt t="26901" x="2725738" y="3282950"/>
          <p14:tracePt t="26910" x="2662238" y="3228975"/>
          <p14:tracePt t="26917" x="2616200" y="3209925"/>
          <p14:tracePt t="26927" x="2589213" y="3173413"/>
          <p14:tracePt t="26933" x="2552700" y="3155950"/>
          <p14:tracePt t="26942" x="2533650" y="3136900"/>
          <p14:tracePt t="26950" x="2516188" y="3109913"/>
          <p14:tracePt t="26958" x="2479675" y="3073400"/>
          <p14:tracePt t="26965" x="2470150" y="3063875"/>
          <p14:tracePt t="26982" x="2462213" y="3046413"/>
          <p14:tracePt t="26998" x="2462213" y="3036888"/>
          <p14:tracePt t="27006" x="2462213" y="3027363"/>
          <p14:tracePt t="27022" x="2462213" y="3017838"/>
          <p14:tracePt t="27030" x="2462213" y="3009900"/>
          <p14:tracePt t="27167" x="2462213" y="3000375"/>
          <p14:tracePt t="27183" x="2470150" y="2954338"/>
          <p14:tracePt t="27192" x="2479675" y="2954338"/>
          <p14:tracePt t="27199" x="2479675" y="2946400"/>
          <p14:tracePt t="27206" x="2506663" y="2917825"/>
          <p14:tracePt t="27214" x="2516188" y="2909888"/>
          <p14:tracePt t="27230" x="2525713" y="2900363"/>
          <p14:tracePt t="27238" x="2533650" y="2890838"/>
          <p14:tracePt t="27246" x="2543175" y="2881313"/>
          <p14:tracePt t="27262" x="2543175" y="2873375"/>
          <p14:tracePt t="27551" x="2533650" y="2873375"/>
          <p14:tracePt t="27561" x="2516188" y="2873375"/>
          <p14:tracePt t="27575" x="2498725" y="2873375"/>
          <p14:tracePt t="27583" x="2479675" y="2873375"/>
          <p14:tracePt t="27591" x="2470150" y="2873375"/>
          <p14:tracePt t="27599" x="2462213" y="2873375"/>
          <p14:tracePt t="27606" x="2452688" y="2873375"/>
          <p14:tracePt t="27614" x="2433638" y="2873375"/>
          <p14:tracePt t="27621" x="2425700" y="2873375"/>
          <p14:tracePt t="27630" x="2389188" y="2844800"/>
          <p14:tracePt t="27638" x="2379663" y="2844800"/>
          <p14:tracePt t="27647" x="2360613" y="2827338"/>
          <p14:tracePt t="27654" x="2343150" y="2808288"/>
          <p14:tracePt t="27663" x="2333625" y="2800350"/>
          <p14:tracePt t="27670" x="2316163" y="2781300"/>
          <p14:tracePt t="27696" x="2297113" y="2763838"/>
          <p14:tracePt t="27703" x="2287588" y="2754313"/>
          <p14:tracePt t="27714" x="2260600" y="2717800"/>
          <p14:tracePt t="27728" x="2251075" y="2690813"/>
          <p14:tracePt t="27735" x="2243138" y="2671763"/>
          <p14:tracePt t="27746" x="2214563" y="2644775"/>
          <p14:tracePt t="27751" x="2206625" y="2625725"/>
          <p14:tracePt t="27759" x="2197100" y="2617788"/>
          <p14:tracePt t="27767" x="2187575" y="2598738"/>
          <p14:tracePt t="27783" x="2187575" y="2589213"/>
          <p14:tracePt t="27798" x="2187575" y="2571750"/>
          <p14:tracePt t="27807" x="2187575" y="2554288"/>
          <p14:tracePt t="27823" x="2187575" y="2535238"/>
          <p14:tracePt t="27830" x="2187575" y="2525713"/>
          <p14:tracePt t="27839" x="2187575" y="2508250"/>
          <p14:tracePt t="27847" x="2197100" y="2498725"/>
          <p14:tracePt t="27855" x="2206625" y="2471738"/>
          <p14:tracePt t="27868" x="2214563" y="2471738"/>
          <p14:tracePt t="27881" x="2233613" y="2444750"/>
          <p14:tracePt t="27887" x="2243138" y="2435225"/>
          <p14:tracePt t="27899" x="2251075" y="2425700"/>
          <p14:tracePt t="27913" x="2251075" y="2416175"/>
          <p14:tracePt t="27930" x="2260600" y="2416175"/>
          <p14:tracePt t="27934" x="2270125" y="2408238"/>
          <p14:tracePt t="27951" x="2279650" y="2408238"/>
          <p14:tracePt t="27961" x="2287588" y="2398713"/>
          <p14:tracePt t="27983" x="2306638" y="2398713"/>
          <p14:tracePt t="27991" x="2324100" y="2398713"/>
          <p14:tracePt t="28006" x="2343150" y="2389188"/>
          <p14:tracePt t="28014" x="2360613" y="2389188"/>
          <p14:tracePt t="28023" x="2397125" y="2379663"/>
          <p14:tracePt t="28031" x="2406650" y="2379663"/>
          <p14:tracePt t="28039" x="2443163" y="2371725"/>
          <p14:tracePt t="28047" x="2462213" y="2371725"/>
          <p14:tracePt t="28055" x="2489200" y="2371725"/>
          <p14:tracePt t="28063" x="2506663" y="2371725"/>
          <p14:tracePt t="28071" x="2516188" y="2371725"/>
          <p14:tracePt t="28079" x="2543175" y="2371725"/>
          <p14:tracePt t="28094" x="2552700" y="2371725"/>
          <p14:tracePt t="28103" x="2579688" y="2371725"/>
          <p14:tracePt t="28119" x="2589213" y="2371725"/>
          <p14:tracePt t="28128" x="2598738" y="2371725"/>
          <p14:tracePt t="28135" x="2616200" y="2371725"/>
          <p14:tracePt t="28144" x="2643188" y="2398713"/>
          <p14:tracePt t="28149" x="2652713" y="2408238"/>
          <p14:tracePt t="28157" x="2679700" y="2444750"/>
          <p14:tracePt t="28165" x="2689225" y="2452688"/>
          <p14:tracePt t="28173" x="2698750" y="2471738"/>
          <p14:tracePt t="28182" x="2716213" y="2489200"/>
          <p14:tracePt t="28190" x="2725738" y="2498725"/>
          <p14:tracePt t="28198" x="2735263" y="2517775"/>
          <p14:tracePt t="28206" x="2744788" y="2525713"/>
          <p14:tracePt t="28214" x="2752725" y="2525713"/>
          <p14:tracePt t="28222" x="2762250" y="2535238"/>
          <p14:tracePt t="28238" x="2762250" y="2554288"/>
          <p14:tracePt t="28246" x="2762250" y="2562225"/>
          <p14:tracePt t="28254" x="2762250" y="2581275"/>
          <p14:tracePt t="28262" x="2762250" y="2608263"/>
          <p14:tracePt t="28270" x="2762250" y="2617788"/>
          <p14:tracePt t="28278" x="2762250" y="2644775"/>
          <p14:tracePt t="28286" x="2762250" y="2662238"/>
          <p14:tracePt t="28294" x="2762250" y="2690813"/>
          <p14:tracePt t="28303" x="2762250" y="2698750"/>
          <p14:tracePt t="28319" x="2762250" y="2708275"/>
          <p14:tracePt t="28327" x="2762250" y="2735263"/>
          <p14:tracePt t="28334" x="2762250" y="2754313"/>
          <p14:tracePt t="28343" x="2752725" y="2771775"/>
          <p14:tracePt t="28350" x="2744788" y="2790825"/>
          <p14:tracePt t="28358" x="2735263" y="2800350"/>
          <p14:tracePt t="28366" x="2725738" y="2808288"/>
          <p14:tracePt t="28382" x="2698750" y="2827338"/>
          <p14:tracePt t="28398" x="2679700" y="2836863"/>
          <p14:tracePt t="28406" x="2671763" y="2836863"/>
          <p14:tracePt t="28422" x="2643188" y="2836863"/>
          <p14:tracePt t="28430" x="2625725" y="2836863"/>
          <p14:tracePt t="28438" x="2598738" y="2836863"/>
          <p14:tracePt t="28446" x="2589213" y="2844800"/>
          <p14:tracePt t="28454" x="2570163" y="2844800"/>
          <p14:tracePt t="28462" x="2552700" y="2844800"/>
          <p14:tracePt t="28470" x="2543175" y="2844800"/>
          <p14:tracePt t="28486" x="2533650" y="2844800"/>
          <p14:tracePt t="28511" x="2525713" y="2844800"/>
          <p14:tracePt t="28518" x="2506663" y="2844800"/>
          <p14:tracePt t="28528" x="2498725" y="2836863"/>
          <p14:tracePt t="28535" x="2489200" y="2827338"/>
          <p14:tracePt t="28544" x="2462213" y="2800350"/>
          <p14:tracePt t="28551" x="2443163" y="2781300"/>
          <p14:tracePt t="28560" x="2425700" y="2763838"/>
          <p14:tracePt t="28567" x="2389188" y="2735263"/>
          <p14:tracePt t="28575" x="2379663" y="2727325"/>
          <p14:tracePt t="28582" x="2343150" y="2681288"/>
          <p14:tracePt t="28590" x="2333625" y="2681288"/>
          <p14:tracePt t="28599" x="2316163" y="2662238"/>
          <p14:tracePt t="28607" x="2306638" y="2654300"/>
          <p14:tracePt t="28616" x="2297113" y="2635250"/>
          <p14:tracePt t="28623" x="2287588" y="2608263"/>
          <p14:tracePt t="28634" x="2287588" y="2598738"/>
          <p14:tracePt t="28638" x="2270125" y="2562225"/>
          <p14:tracePt t="28647" x="2260600" y="2544763"/>
          <p14:tracePt t="28654" x="2260600" y="2498725"/>
          <p14:tracePt t="28662" x="2260600" y="2471738"/>
          <p14:tracePt t="28669" x="2260600" y="2452688"/>
          <p14:tracePt t="28678" x="2260600" y="2425700"/>
          <p14:tracePt t="28686" x="2260600" y="2416175"/>
          <p14:tracePt t="28694" x="2260600" y="2408238"/>
          <p14:tracePt t="28702" x="2260600" y="2398713"/>
          <p14:tracePt t="28711" x="2260600" y="2379663"/>
          <p14:tracePt t="28718" x="2270125" y="2362200"/>
          <p14:tracePt t="28726" x="2306638" y="2343150"/>
          <p14:tracePt t="28734" x="2324100" y="2335213"/>
          <p14:tracePt t="28742" x="2352675" y="2316163"/>
          <p14:tracePt t="28750" x="2370138" y="2306638"/>
          <p14:tracePt t="28758" x="2379663" y="2298700"/>
          <p14:tracePt t="28774" x="2406650" y="2289175"/>
          <p14:tracePt t="28782" x="2416175" y="2279650"/>
          <p14:tracePt t="28790" x="2416175" y="2270125"/>
          <p14:tracePt t="28798" x="2425700" y="2262188"/>
          <p14:tracePt t="28806" x="2443163" y="2252663"/>
          <p14:tracePt t="28822" x="2462213" y="2243138"/>
          <p14:tracePt t="28830" x="2470150" y="2243138"/>
          <p14:tracePt t="28838" x="2489200" y="2233613"/>
          <p14:tracePt t="28846" x="2498725" y="2233613"/>
          <p14:tracePt t="28854" x="2506663" y="2225675"/>
          <p14:tracePt t="28862" x="2533650" y="2225675"/>
          <p14:tracePt t="28878" x="2543175" y="2225675"/>
          <p14:tracePt t="28886" x="2570163" y="2225675"/>
          <p14:tracePt t="28894" x="2589213" y="2225675"/>
          <p14:tracePt t="28902" x="2635250" y="2225675"/>
          <p14:tracePt t="28910" x="2652713" y="2243138"/>
          <p14:tracePt t="28918" x="2671763" y="2262188"/>
          <p14:tracePt t="28927" x="2679700" y="2279650"/>
          <p14:tracePt t="28934" x="2689225" y="2298700"/>
          <p14:tracePt t="28944" x="2698750" y="2306638"/>
          <p14:tracePt t="28950" x="2698750" y="2316163"/>
          <p14:tracePt t="28958" x="2716213" y="2335213"/>
          <p14:tracePt t="29015" x="2725738" y="2343150"/>
          <p14:tracePt t="29040" x="2725738" y="2352675"/>
          <p14:tracePt t="29049" x="2725738" y="2362200"/>
          <p14:tracePt t="29055" x="2735263" y="2371725"/>
          <p14:tracePt t="29064" x="2735263" y="2379663"/>
          <p14:tracePt t="29071" x="2752725" y="2408238"/>
          <p14:tracePt t="29080" x="2762250" y="2416175"/>
          <p14:tracePt t="29087" x="2771775" y="2452688"/>
          <p14:tracePt t="29095" x="2781300" y="2471738"/>
          <p14:tracePt t="29102" x="2781300" y="2489200"/>
          <p14:tracePt t="29110" x="2781300" y="2508250"/>
          <p14:tracePt t="29118" x="2781300" y="2517775"/>
          <p14:tracePt t="29126" x="2781300" y="2525713"/>
          <p14:tracePt t="29150" x="2781300" y="2535238"/>
          <p14:tracePt t="29198" x="2781300" y="2544763"/>
          <p14:tracePt t="29206" x="2781300" y="2554288"/>
          <p14:tracePt t="29214" x="2781300" y="2571750"/>
          <p14:tracePt t="29222" x="2798763" y="2589213"/>
          <p14:tracePt t="29238" x="2798763" y="2598738"/>
          <p14:tracePt t="29246" x="2798763" y="2617788"/>
          <p14:tracePt t="29254" x="2798763" y="2625725"/>
          <p14:tracePt t="29270" x="2798763" y="2635250"/>
          <p14:tracePt t="29278" x="2789238" y="2662238"/>
          <p14:tracePt t="29294" x="2789238" y="2671763"/>
          <p14:tracePt t="29302" x="2771775" y="2690813"/>
          <p14:tracePt t="29319" x="2762250" y="2708275"/>
          <p14:tracePt t="29326" x="2752725" y="2717800"/>
          <p14:tracePt t="29334" x="2744788" y="2727325"/>
          <p14:tracePt t="29343" x="2735263" y="2754313"/>
          <p14:tracePt t="29349" x="2725738" y="2754313"/>
          <p14:tracePt t="29357" x="2698750" y="2763838"/>
          <p14:tracePt t="29366" x="2689225" y="2763838"/>
          <p14:tracePt t="29374" x="2671763" y="2771775"/>
          <p14:tracePt t="29398" x="2652713" y="2771775"/>
          <p14:tracePt t="29406" x="2643188" y="2771775"/>
          <p14:tracePt t="29414" x="2635250" y="2771775"/>
          <p14:tracePt t="29438" x="2606675" y="2771775"/>
          <p14:tracePt t="29446" x="2598738" y="2771775"/>
          <p14:tracePt t="29454" x="2579688" y="2771775"/>
          <p14:tracePt t="29462" x="2570163" y="2771775"/>
          <p14:tracePt t="29469" x="2533650" y="2771775"/>
          <p14:tracePt t="29478" x="2506663" y="2771775"/>
          <p14:tracePt t="29486" x="2470150" y="2771775"/>
          <p14:tracePt t="29495" x="2433638" y="2771775"/>
          <p14:tracePt t="29501" x="2397125" y="2771775"/>
          <p14:tracePt t="29509" x="2370138" y="2771775"/>
          <p14:tracePt t="29518" x="2343150" y="2754313"/>
          <p14:tracePt t="29527" x="2343150" y="2744788"/>
          <p14:tracePt t="29534" x="2316163" y="2735263"/>
          <p14:tracePt t="29543" x="2306638" y="2727325"/>
          <p14:tracePt t="29550" x="2270125" y="2698750"/>
          <p14:tracePt t="29560" x="2260600" y="2690813"/>
          <p14:tracePt t="29565" x="2251075" y="2681288"/>
          <p14:tracePt t="29573" x="2243138" y="2671763"/>
          <p14:tracePt t="29581" x="2233613" y="2635250"/>
          <p14:tracePt t="29590" x="2224088" y="2617788"/>
          <p14:tracePt t="29598" x="2214563" y="2598738"/>
          <p14:tracePt t="29606" x="2214563" y="2581275"/>
          <p14:tracePt t="29614" x="2214563" y="2562225"/>
          <p14:tracePt t="29622" x="2206625" y="2544763"/>
          <p14:tracePt t="29630" x="2206625" y="2525713"/>
          <p14:tracePt t="29647" x="2206625" y="2498725"/>
          <p14:tracePt t="29654" x="2206625" y="2481263"/>
          <p14:tracePt t="29664" x="2206625" y="2471738"/>
          <p14:tracePt t="29670" x="2206625" y="2444750"/>
          <p14:tracePt t="29678" x="2206625" y="2435225"/>
          <p14:tracePt t="29686" x="2206625" y="2408238"/>
          <p14:tracePt t="29693" x="2206625" y="2389188"/>
          <p14:tracePt t="29709" x="2224088" y="2343150"/>
          <p14:tracePt t="29717" x="2233613" y="2325688"/>
          <p14:tracePt t="29727" x="2251075" y="2298700"/>
          <p14:tracePt t="29733" x="2270125" y="2279650"/>
          <p14:tracePt t="29743" x="2297113" y="2262188"/>
          <p14:tracePt t="29749" x="2333625" y="2225675"/>
          <p14:tracePt t="29757" x="2379663" y="2197100"/>
          <p14:tracePt t="29765" x="2416175" y="2179638"/>
          <p14:tracePt t="29773" x="2443163" y="2170113"/>
          <p14:tracePt t="29782" x="2462213" y="2152650"/>
          <p14:tracePt t="29790" x="2479675" y="2143125"/>
          <p14:tracePt t="29798" x="2489200" y="2143125"/>
          <p14:tracePt t="29806" x="2516188" y="2143125"/>
          <p14:tracePt t="29814" x="2533650" y="2133600"/>
          <p14:tracePt t="29822" x="2552700" y="2133600"/>
          <p14:tracePt t="29830" x="2570163" y="2133600"/>
          <p14:tracePt t="29838" x="2606675" y="2133600"/>
          <p14:tracePt t="29845" x="2643188" y="2133600"/>
          <p14:tracePt t="29854" x="2671763" y="2133600"/>
          <p14:tracePt t="29862" x="2708275" y="2133600"/>
          <p14:tracePt t="29869" x="2752725" y="2133600"/>
          <p14:tracePt t="29896" x="2825750" y="2152650"/>
          <p14:tracePt t="29902" x="2835275" y="2160588"/>
          <p14:tracePt t="29911" x="2862263" y="2170113"/>
          <p14:tracePt t="29918" x="2881313" y="2189163"/>
          <p14:tracePt t="29928" x="2898775" y="2206625"/>
          <p14:tracePt t="29935" x="2908300" y="2216150"/>
          <p14:tracePt t="29945" x="2935288" y="2233613"/>
          <p14:tracePt t="29950" x="2944813" y="2243138"/>
          <p14:tracePt t="29959" x="2954338" y="2252663"/>
          <p14:tracePt t="29966" x="2962275" y="2262188"/>
          <p14:tracePt t="29975" x="2971800" y="2279650"/>
          <p14:tracePt t="29991" x="2990850" y="2306638"/>
          <p14:tracePt t="29999" x="2998788" y="2325688"/>
          <p14:tracePt t="30022" x="2998788" y="2335213"/>
          <p14:tracePt t="30030" x="3008313" y="2362200"/>
          <p14:tracePt t="30047" x="3017838" y="2379663"/>
          <p14:tracePt t="30054" x="3017838" y="2398713"/>
          <p14:tracePt t="30063" x="3017838" y="2408238"/>
          <p14:tracePt t="30070" x="3035300" y="2425700"/>
          <p14:tracePt t="30079" x="3035300" y="2435225"/>
          <p14:tracePt t="30086" x="3035300" y="2452688"/>
          <p14:tracePt t="30102" x="3035300" y="2462213"/>
          <p14:tracePt t="30111" x="3035300" y="2489200"/>
          <p14:tracePt t="30119" x="3035300" y="2498725"/>
          <p14:tracePt t="30128" x="3035300" y="2508250"/>
          <p14:tracePt t="30134" x="3035300" y="2535238"/>
          <p14:tracePt t="30144" x="3035300" y="2544763"/>
          <p14:tracePt t="30150" x="3035300" y="2562225"/>
          <p14:tracePt t="30158" x="3035300" y="2581275"/>
          <p14:tracePt t="30166" x="3035300" y="2589213"/>
          <p14:tracePt t="30174" x="3035300" y="2617788"/>
          <p14:tracePt t="30182" x="3035300" y="2625725"/>
          <p14:tracePt t="30190" x="3027363" y="2635250"/>
          <p14:tracePt t="30198" x="3027363" y="2654300"/>
          <p14:tracePt t="30206" x="3017838" y="2671763"/>
          <p14:tracePt t="30215" x="2998788" y="2681288"/>
          <p14:tracePt t="30222" x="2990850" y="2690813"/>
          <p14:tracePt t="30230" x="2981325" y="2698750"/>
          <p14:tracePt t="30246" x="2971800" y="2708275"/>
          <p14:tracePt t="30255" x="2962275" y="2708275"/>
          <p14:tracePt t="30263" x="2954338" y="2717800"/>
          <p14:tracePt t="30288" x="2944813" y="2727325"/>
          <p14:tracePt t="30310" x="2935288" y="2735263"/>
          <p14:tracePt t="30319" x="2925763" y="2744788"/>
          <p14:tracePt t="30327" x="2917825" y="2744788"/>
          <p14:tracePt t="30335" x="2908300" y="2754313"/>
          <p14:tracePt t="30367" x="2898775" y="2754313"/>
          <p14:tracePt t="30383" x="2889250" y="2763838"/>
          <p14:tracePt t="30389" x="2881313" y="2763838"/>
          <p14:tracePt t="30398" x="2862263" y="2771775"/>
          <p14:tracePt t="30414" x="2852738" y="2781300"/>
          <p14:tracePt t="30424" x="2844800" y="2781300"/>
          <p14:tracePt t="30432" x="2835275" y="2781300"/>
          <p14:tracePt t="30439" x="2825750" y="2781300"/>
          <p14:tracePt t="30448" x="2808288" y="2781300"/>
          <p14:tracePt t="30455" x="2789238" y="2781300"/>
          <p14:tracePt t="30463" x="2781300" y="2781300"/>
          <p14:tracePt t="30470" x="2762250" y="2781300"/>
          <p14:tracePt t="30478" x="2752725" y="2781300"/>
          <p14:tracePt t="30486" x="2744788" y="2781300"/>
          <p14:tracePt t="30494" x="2725738" y="2771775"/>
          <p14:tracePt t="30502" x="2716213" y="2771775"/>
          <p14:tracePt t="30510" x="2689225" y="2763838"/>
          <p14:tracePt t="30518" x="2652713" y="2744788"/>
          <p14:tracePt t="30528" x="2643188" y="2735263"/>
          <p14:tracePt t="30533" x="2616200" y="2727325"/>
          <p14:tracePt t="30544" x="2606675" y="2717800"/>
          <p14:tracePt t="30549" x="2589213" y="2708275"/>
          <p14:tracePt t="30558" x="2579688" y="2698750"/>
          <p14:tracePt t="30566" x="2570163" y="2698750"/>
          <p14:tracePt t="30573" x="2570163" y="2690813"/>
          <p14:tracePt t="30582" x="2552700" y="2681288"/>
          <p14:tracePt t="30590" x="2516188" y="2662238"/>
          <p14:tracePt t="30598" x="2516188" y="2654300"/>
          <p14:tracePt t="30606" x="2506663" y="2644775"/>
          <p14:tracePt t="30614" x="2498725" y="2635250"/>
          <p14:tracePt t="30622" x="2479675" y="2617788"/>
          <p14:tracePt t="30629" x="2479675" y="2608263"/>
          <p14:tracePt t="30637" x="2470150" y="2598738"/>
          <p14:tracePt t="30647" x="2462213" y="2571750"/>
          <p14:tracePt t="30663" x="2443163" y="2554288"/>
          <p14:tracePt t="30669" x="2433638" y="2535238"/>
          <p14:tracePt t="30686" x="2433638" y="2517775"/>
          <p14:tracePt t="30694" x="2433638" y="2498725"/>
          <p14:tracePt t="30702" x="2433638" y="2489200"/>
          <p14:tracePt t="30710" x="2433638" y="2481263"/>
          <p14:tracePt t="30718" x="2433638" y="2471738"/>
          <p14:tracePt t="30726" x="2433638" y="2452688"/>
          <p14:tracePt t="30750" x="2433638" y="2444750"/>
          <p14:tracePt t="30758" x="2433638" y="2435225"/>
          <p14:tracePt t="30774" x="2433638" y="2416175"/>
          <p14:tracePt t="30782" x="2433638" y="2408238"/>
          <p14:tracePt t="30798" x="2433638" y="2398713"/>
          <p14:tracePt t="30806" x="2443163" y="2379663"/>
          <p14:tracePt t="30815" x="2452688" y="2362200"/>
          <p14:tracePt t="30822" x="2462213" y="2362200"/>
          <p14:tracePt t="30830" x="2470150" y="2352675"/>
          <p14:tracePt t="30838" x="2489200" y="2335213"/>
          <p14:tracePt t="30846" x="2489200" y="2325688"/>
          <p14:tracePt t="30854" x="2498725" y="2316163"/>
          <p14:tracePt t="30862" x="2516188" y="2306638"/>
          <p14:tracePt t="30870" x="2525713" y="2298700"/>
          <p14:tracePt t="30897" x="2570163" y="2279650"/>
          <p14:tracePt t="30902" x="2579688" y="2279650"/>
          <p14:tracePt t="30911" x="2589213" y="2270125"/>
          <p14:tracePt t="30918" x="2598738" y="2270125"/>
          <p14:tracePt t="30928" x="2606675" y="2270125"/>
          <p14:tracePt t="30933" x="2625725" y="2262188"/>
          <p14:tracePt t="30944" x="2643188" y="2262188"/>
          <p14:tracePt t="30950" x="2652713" y="2262188"/>
          <p14:tracePt t="30958" x="2679700" y="2262188"/>
          <p14:tracePt t="30966" x="2698750" y="2262188"/>
          <p14:tracePt t="30974" x="2725738" y="2262188"/>
          <p14:tracePt t="30982" x="2744788" y="2262188"/>
          <p14:tracePt t="30990" x="2781300" y="2262188"/>
          <p14:tracePt t="30997" x="2798763" y="2262188"/>
          <p14:tracePt t="31006" x="2844800" y="2262188"/>
          <p14:tracePt t="31014" x="2881313" y="2262188"/>
          <p14:tracePt t="31022" x="2898775" y="2262188"/>
          <p14:tracePt t="31030" x="2925763" y="2262188"/>
          <p14:tracePt t="31038" x="2954338" y="2262188"/>
          <p14:tracePt t="31046" x="2971800" y="2262188"/>
          <p14:tracePt t="31054" x="2981325" y="2262188"/>
          <p14:tracePt t="31071" x="2998788" y="2262188"/>
          <p14:tracePt t="31078" x="3017838" y="2289175"/>
          <p14:tracePt t="31086" x="3027363" y="2289175"/>
          <p14:tracePt t="31094" x="3044825" y="2306638"/>
          <p14:tracePt t="31102" x="3054350" y="2343150"/>
          <p14:tracePt t="31110" x="3081338" y="2371725"/>
          <p14:tracePt t="31118" x="3117850" y="2408238"/>
          <p14:tracePt t="31126" x="3154363" y="2452688"/>
          <p14:tracePt t="31134" x="3181350" y="2481263"/>
          <p14:tracePt t="31143" x="3236913" y="2562225"/>
          <p14:tracePt t="31149" x="3254375" y="2581275"/>
          <p14:tracePt t="31158" x="3273425" y="2598738"/>
          <p14:tracePt t="31166" x="3281363" y="2635250"/>
          <p14:tracePt t="31174" x="3290888" y="2654300"/>
          <p14:tracePt t="31182" x="3290888" y="2662238"/>
          <p14:tracePt t="31189" x="3290888" y="2690813"/>
          <p14:tracePt t="31198" x="3290888" y="2708275"/>
          <p14:tracePt t="31206" x="3281363" y="2708275"/>
          <p14:tracePt t="31214" x="3273425" y="2735263"/>
          <p14:tracePt t="31222" x="3263900" y="2744788"/>
          <p14:tracePt t="31230" x="3244850" y="2754313"/>
          <p14:tracePt t="31238" x="3236913" y="2763838"/>
          <p14:tracePt t="31246" x="3208338" y="2790825"/>
          <p14:tracePt t="31254" x="3200400" y="2800350"/>
          <p14:tracePt t="31263" x="3163888" y="2808288"/>
          <p14:tracePt t="31269" x="3144838" y="2817813"/>
          <p14:tracePt t="31278" x="3127375" y="2827338"/>
          <p14:tracePt t="31286" x="3100388" y="2836863"/>
          <p14:tracePt t="31303" x="3071813" y="2836863"/>
          <p14:tracePt t="31310" x="3063875" y="2836863"/>
          <p14:tracePt t="31319" x="3035300" y="2836863"/>
          <p14:tracePt t="31327" x="3017838" y="2836863"/>
          <p14:tracePt t="31334" x="2990850" y="2836863"/>
          <p14:tracePt t="31343" x="2971800" y="2836863"/>
          <p14:tracePt t="31350" x="2944813" y="2836863"/>
          <p14:tracePt t="31359" x="2925763" y="2836863"/>
          <p14:tracePt t="31366" x="2917825" y="2836863"/>
          <p14:tracePt t="31374" x="2889250" y="2836863"/>
          <p14:tracePt t="31383" x="2871788" y="2836863"/>
          <p14:tracePt t="31389" x="2844800" y="2836863"/>
          <p14:tracePt t="31397" x="2825750" y="2827338"/>
          <p14:tracePt t="31405" x="2798763" y="2827338"/>
          <p14:tracePt t="31414" x="2781300" y="2817813"/>
          <p14:tracePt t="31422" x="2744788" y="2808288"/>
          <p14:tracePt t="31430" x="2725738" y="2800350"/>
          <p14:tracePt t="31438" x="2708275" y="2790825"/>
          <p14:tracePt t="31445" x="2689225" y="2781300"/>
          <p14:tracePt t="31454" x="2662238" y="2771775"/>
          <p14:tracePt t="31462" x="2643188" y="2763838"/>
          <p14:tracePt t="31470" x="2625725" y="2754313"/>
          <p14:tracePt t="31477" x="2606675" y="2727325"/>
          <p14:tracePt t="31486" x="2598738" y="2727325"/>
          <p14:tracePt t="31494" x="2589213" y="2727325"/>
          <p14:tracePt t="31502" x="2570163" y="2717800"/>
          <p14:tracePt t="31510" x="2562225" y="2708275"/>
          <p14:tracePt t="31517" x="2552700" y="2671763"/>
          <p14:tracePt t="31526" x="2552700" y="2662238"/>
          <p14:tracePt t="31533" x="2552700" y="2654300"/>
          <p14:tracePt t="31542" x="2552700" y="2635250"/>
          <p14:tracePt t="31550" x="2543175" y="2617788"/>
          <p14:tracePt t="31558" x="2543175" y="2598738"/>
          <p14:tracePt t="31566" x="2543175" y="2571750"/>
          <p14:tracePt t="31574" x="2543175" y="2562225"/>
          <p14:tracePt t="31582" x="2543175" y="2544763"/>
          <p14:tracePt t="31590" x="2543175" y="2517775"/>
          <p14:tracePt t="31598" x="2543175" y="2508250"/>
          <p14:tracePt t="31607" x="2543175" y="2481263"/>
          <p14:tracePt t="31624" x="2543175" y="2471738"/>
          <p14:tracePt t="31632" x="2543175" y="2444750"/>
          <p14:tracePt t="31639" x="2543175" y="2435225"/>
          <p14:tracePt t="31648" x="2543175" y="2425700"/>
          <p14:tracePt t="31654" x="2543175" y="2408238"/>
          <p14:tracePt t="31662" x="2552700" y="2389188"/>
          <p14:tracePt t="31670" x="2562225" y="2379663"/>
          <p14:tracePt t="31678" x="2570163" y="2379663"/>
          <p14:tracePt t="31686" x="2579688" y="2352675"/>
          <p14:tracePt t="31695" x="2589213" y="2343150"/>
          <p14:tracePt t="31702" x="2598738" y="2335213"/>
          <p14:tracePt t="31711" x="2625725" y="2316163"/>
          <p14:tracePt t="31717" x="2643188" y="2298700"/>
          <p14:tracePt t="31726" x="2662238" y="2279650"/>
          <p14:tracePt t="31734" x="2679700" y="2270125"/>
          <p14:tracePt t="31744" x="2725738" y="2252663"/>
          <p14:tracePt t="31751" x="2752725" y="2233613"/>
          <p14:tracePt t="31763" x="2798763" y="2225675"/>
          <p14:tracePt t="31768" x="2862263" y="2179638"/>
          <p14:tracePt t="31777" x="2898775" y="2179638"/>
          <p14:tracePt t="31782" x="2925763" y="2179638"/>
          <p14:tracePt t="31790" x="2962275" y="2179638"/>
          <p14:tracePt t="31798" x="2971800" y="2179638"/>
          <p14:tracePt t="31806" x="2990850" y="2179638"/>
          <p14:tracePt t="31814" x="3008313" y="2179638"/>
          <p14:tracePt t="31822" x="3035300" y="2179638"/>
          <p14:tracePt t="31830" x="3054350" y="2179638"/>
          <p14:tracePt t="31838" x="3071813" y="2179638"/>
          <p14:tracePt t="31846" x="3117850" y="2206625"/>
          <p14:tracePt t="31855" x="3136900" y="2216150"/>
          <p14:tracePt t="31862" x="3171825" y="2252663"/>
          <p14:tracePt t="31870" x="3190875" y="2270125"/>
          <p14:tracePt t="31878" x="3208338" y="2289175"/>
          <p14:tracePt t="31885" x="3208338" y="2298700"/>
          <p14:tracePt t="31895" x="3217863" y="2306638"/>
          <p14:tracePt t="31901" x="3217863" y="2316163"/>
          <p14:tracePt t="31910" x="3227388" y="2325688"/>
          <p14:tracePt t="31918" x="3227388" y="2335213"/>
          <p14:tracePt t="31926" x="3227388" y="2343150"/>
          <p14:tracePt t="31934" x="3227388" y="2362200"/>
          <p14:tracePt t="31944" x="3227388" y="2371725"/>
          <p14:tracePt t="31952" x="3227388" y="2379663"/>
          <p14:tracePt t="31969" x="3227388" y="2398713"/>
          <p14:tracePt t="31975" x="3227388" y="2416175"/>
          <p14:tracePt t="31983" x="3227388" y="2444750"/>
          <p14:tracePt t="31990" x="3227388" y="2462213"/>
          <p14:tracePt t="31998" x="3227388" y="2489200"/>
          <p14:tracePt t="32006" x="3227388" y="2508250"/>
          <p14:tracePt t="32014" x="3227388" y="2544763"/>
          <p14:tracePt t="32023" x="3227388" y="2562225"/>
          <p14:tracePt t="32031" x="3200400" y="2589213"/>
          <p14:tracePt t="32038" x="3190875" y="2608263"/>
          <p14:tracePt t="32047" x="3171825" y="2654300"/>
          <p14:tracePt t="32054" x="3154363" y="2681288"/>
          <p14:tracePt t="32062" x="3136900" y="2717800"/>
          <p14:tracePt t="32071" x="3127375" y="2717800"/>
          <p14:tracePt t="32078" x="3090863" y="2763838"/>
          <p14:tracePt t="32085" x="3081338" y="2781300"/>
          <p14:tracePt t="32095" x="3081338" y="2790825"/>
          <p14:tracePt t="32102" x="3063875" y="2808288"/>
          <p14:tracePt t="32110" x="3054350" y="2808288"/>
          <p14:tracePt t="32117" x="3044825" y="2817813"/>
          <p14:tracePt t="32126" x="3017838" y="2817813"/>
          <p14:tracePt t="32134" x="2998788" y="2836863"/>
          <p14:tracePt t="32144" x="2990850" y="2844800"/>
          <p14:tracePt t="32150" x="2971800" y="2844800"/>
          <p14:tracePt t="32166" x="2935288" y="2844800"/>
          <p14:tracePt t="32174" x="2917825" y="2844800"/>
          <p14:tracePt t="32182" x="2908300" y="2844800"/>
          <p14:tracePt t="32190" x="2881313" y="2844800"/>
          <p14:tracePt t="32198" x="2852738" y="2844800"/>
          <p14:tracePt t="32206" x="2825750" y="2844800"/>
          <p14:tracePt t="32214" x="2798763" y="2844800"/>
          <p14:tracePt t="32222" x="2781300" y="2844800"/>
          <p14:tracePt t="32230" x="2744788" y="2844800"/>
          <p14:tracePt t="32238" x="2716213" y="2836863"/>
          <p14:tracePt t="32245" x="2689225" y="2836863"/>
          <p14:tracePt t="32253" x="2679700" y="2827338"/>
          <p14:tracePt t="32261" x="2671763" y="2817813"/>
          <p14:tracePt t="32270" x="2635250" y="2800350"/>
          <p14:tracePt t="32278" x="2625725" y="2790825"/>
          <p14:tracePt t="32287" x="2606675" y="2771775"/>
          <p14:tracePt t="32294" x="2579688" y="2744788"/>
          <p14:tracePt t="32302" x="2562225" y="2727325"/>
          <p14:tracePt t="32311" x="2525713" y="2690813"/>
          <p14:tracePt t="32318" x="2516188" y="2662238"/>
          <p14:tracePt t="32326" x="2498725" y="2635250"/>
          <p14:tracePt t="32334" x="2489200" y="2617788"/>
          <p14:tracePt t="32343" x="2470150" y="2581275"/>
          <p14:tracePt t="32350" x="2443163" y="2544763"/>
          <p14:tracePt t="32358" x="2443163" y="2535238"/>
          <p14:tracePt t="32366" x="2433638" y="2498725"/>
          <p14:tracePt t="32374" x="2433638" y="2462213"/>
          <p14:tracePt t="32383" x="2425700" y="2444750"/>
          <p14:tracePt t="32390" x="2416175" y="2408238"/>
          <p14:tracePt t="32398" x="2416175" y="2389188"/>
          <p14:tracePt t="32405" x="2416175" y="2362200"/>
          <p14:tracePt t="32414" x="2416175" y="2352675"/>
          <p14:tracePt t="32422" x="2416175" y="2325688"/>
          <p14:tracePt t="32429" x="2416175" y="2316163"/>
          <p14:tracePt t="32438" x="2416175" y="2306638"/>
          <p14:tracePt t="32445" x="2416175" y="2298700"/>
          <p14:tracePt t="32470" x="2416175" y="2270125"/>
          <p14:tracePt t="32478" x="2425700" y="2270125"/>
          <p14:tracePt t="32486" x="2433638" y="2270125"/>
          <p14:tracePt t="32494" x="2452688" y="2262188"/>
          <p14:tracePt t="32501" x="2479675" y="2262188"/>
          <p14:tracePt t="32510" x="2489200" y="2252663"/>
          <p14:tracePt t="32518" x="2525713" y="2252663"/>
          <p14:tracePt t="32528" x="2579688" y="2252663"/>
          <p14:tracePt t="32533" x="2616200" y="2225675"/>
          <p14:tracePt t="32543" x="2652713" y="2225675"/>
          <p14:tracePt t="32551" x="2708275" y="2225675"/>
          <p14:tracePt t="32561" x="2744788" y="2225675"/>
          <p14:tracePt t="32571" x="2771775" y="2225675"/>
          <p14:tracePt t="32573" x="2789238" y="2225675"/>
          <p14:tracePt t="32582" x="2817813" y="2225675"/>
          <p14:tracePt t="32590" x="2835275" y="2225675"/>
          <p14:tracePt t="32598" x="2871788" y="2225675"/>
          <p14:tracePt t="32605" x="2881313" y="2225675"/>
          <p14:tracePt t="32616" x="2917825" y="2225675"/>
          <p14:tracePt t="32622" x="2935288" y="2225675"/>
          <p14:tracePt t="32630" x="2971800" y="2243138"/>
          <p14:tracePt t="32637" x="2981325" y="2252663"/>
          <p14:tracePt t="32646" x="2998788" y="2279650"/>
          <p14:tracePt t="32653" x="3035300" y="2316163"/>
          <p14:tracePt t="32663" x="3054350" y="2343150"/>
          <p14:tracePt t="32669" x="3063875" y="2379663"/>
          <p14:tracePt t="32678" x="3081338" y="2416175"/>
          <p14:tracePt t="32685" x="3090863" y="2435225"/>
          <p14:tracePt t="32702" x="3100388" y="2462213"/>
          <p14:tracePt t="32710" x="3100388" y="2471738"/>
          <p14:tracePt t="32727" x="3108325" y="2489200"/>
          <p14:tracePt t="32744" x="3117850" y="2498725"/>
          <p14:tracePt t="32760" x="3117850" y="2508250"/>
          <p14:tracePt t="32779" x="3117850" y="2525713"/>
          <p14:tracePt t="32781" x="3108325" y="2544763"/>
          <p14:tracePt t="32798" x="3090863" y="2554288"/>
          <p14:tracePt t="32806" x="3071813" y="2571750"/>
          <p14:tracePt t="32822" x="3063875" y="2581275"/>
          <p14:tracePt t="32830" x="3054350" y="2589213"/>
          <p14:tracePt t="32839" x="3027363" y="2617788"/>
          <p14:tracePt t="32846" x="3027363" y="2625725"/>
          <p14:tracePt t="32853" x="3017838" y="2635250"/>
          <p14:tracePt t="32870" x="2990850" y="2662238"/>
          <p14:tracePt t="32902" x="2981325" y="2662238"/>
          <p14:tracePt t="32910" x="2962275" y="2681288"/>
          <p14:tracePt t="32918" x="2944813" y="2681288"/>
          <p14:tracePt t="32927" x="2917825" y="2681288"/>
          <p14:tracePt t="32933" x="2898775" y="2681288"/>
          <p14:tracePt t="32943" x="2862263" y="2690813"/>
          <p14:tracePt t="32950" x="2852738" y="2690813"/>
          <p14:tracePt t="32958" x="2817813" y="2690813"/>
          <p14:tracePt t="32966" x="2798763" y="2690813"/>
          <p14:tracePt t="32974" x="2762250" y="2690813"/>
          <p14:tracePt t="32982" x="2744788" y="2690813"/>
          <p14:tracePt t="32990" x="2716213" y="2690813"/>
          <p14:tracePt t="32998" x="2679700" y="2681288"/>
          <p14:tracePt t="33015" x="2662238" y="2671763"/>
          <p14:tracePt t="33022" x="2643188" y="2662238"/>
          <p14:tracePt t="33031" x="2625725" y="2654300"/>
          <p14:tracePt t="33038" x="2598738" y="2635250"/>
          <p14:tracePt t="33046" x="2598738" y="2625725"/>
          <p14:tracePt t="33056" x="2579688" y="2608263"/>
          <p14:tracePt t="33063" x="2570163" y="2581275"/>
          <p14:tracePt t="33071" x="2562225" y="2571750"/>
          <p14:tracePt t="33080" x="2552700" y="2554288"/>
          <p14:tracePt t="33086" x="2552700" y="2544763"/>
          <p14:tracePt t="33095" x="2525713" y="2517775"/>
          <p14:tracePt t="33102" x="2516188" y="2498725"/>
          <p14:tracePt t="33110" x="2506663" y="2489200"/>
          <p14:tracePt t="33118" x="2506663" y="2481263"/>
          <p14:tracePt t="33126" x="2489200" y="2452688"/>
          <p14:tracePt t="33143" x="2489200" y="2425700"/>
          <p14:tracePt t="33149" x="2479675" y="2416175"/>
          <p14:tracePt t="33157" x="2479675" y="2408238"/>
          <p14:tracePt t="33166" x="2479675" y="2389188"/>
          <p14:tracePt t="33173" x="2479675" y="2371725"/>
          <p14:tracePt t="33181" x="2479675" y="2343150"/>
          <p14:tracePt t="33189" x="2479675" y="2325688"/>
          <p14:tracePt t="33198" x="2479675" y="2289175"/>
          <p14:tracePt t="33206" x="2479675" y="2279650"/>
          <p14:tracePt t="33214" x="2479675" y="2262188"/>
          <p14:tracePt t="33222" x="2489200" y="2225675"/>
          <p14:tracePt t="33230" x="2525713" y="2206625"/>
          <p14:tracePt t="33238" x="2562225" y="2170113"/>
          <p14:tracePt t="33246" x="2598738" y="2160588"/>
          <p14:tracePt t="33254" x="2652713" y="2152650"/>
          <p14:tracePt t="33262" x="2716213" y="2125663"/>
          <p14:tracePt t="33270" x="2771775" y="2125663"/>
          <p14:tracePt t="33278" x="2825750" y="2125663"/>
          <p14:tracePt t="33285" x="2898775" y="2125663"/>
          <p14:tracePt t="33294" x="2944813" y="2125663"/>
          <p14:tracePt t="33303" x="2998788" y="2143125"/>
          <p14:tracePt t="33309" x="3017838" y="2160588"/>
          <p14:tracePt t="33318" x="3035300" y="2179638"/>
          <p14:tracePt t="33326" x="3063875" y="2206625"/>
          <p14:tracePt t="33334" x="3071813" y="2225675"/>
          <p14:tracePt t="33343" x="3071813" y="2233613"/>
          <p14:tracePt t="33350" x="3090863" y="2279650"/>
          <p14:tracePt t="33366" x="3090863" y="2306638"/>
          <p14:tracePt t="33374" x="3090863" y="2325688"/>
          <p14:tracePt t="33382" x="3090863" y="2352675"/>
          <p14:tracePt t="33390" x="3090863" y="2371725"/>
          <p14:tracePt t="33398" x="3090863" y="2416175"/>
          <p14:tracePt t="33406" x="3090863" y="2452688"/>
          <p14:tracePt t="33414" x="3090863" y="2498725"/>
          <p14:tracePt t="33422" x="3090863" y="2535238"/>
          <p14:tracePt t="33431" x="3090863" y="2581275"/>
          <p14:tracePt t="33438" x="3090863" y="2617788"/>
          <p14:tracePt t="33446" x="3090863" y="2644775"/>
          <p14:tracePt t="33454" x="3090863" y="2662238"/>
          <p14:tracePt t="33462" x="3090863" y="2671763"/>
          <p14:tracePt t="33470" x="3090863" y="2698750"/>
          <p14:tracePt t="33478" x="3090863" y="2708275"/>
          <p14:tracePt t="33494" x="3090863" y="2717800"/>
          <p14:tracePt t="33747" x="3100388" y="2727325"/>
          <p14:tracePt t="33761" x="3117850" y="2727325"/>
          <p14:tracePt t="33768" x="3136900" y="2727325"/>
          <p14:tracePt t="33779" x="3144838" y="2727325"/>
          <p14:tracePt t="33783" x="3163888" y="2727325"/>
          <p14:tracePt t="33791" x="3181350" y="2717800"/>
          <p14:tracePt t="33799" x="3200400" y="2698750"/>
          <p14:tracePt t="33807" x="3217863" y="2690813"/>
          <p14:tracePt t="33815" x="3236913" y="2681288"/>
          <p14:tracePt t="33823" x="3244850" y="2671763"/>
          <p14:tracePt t="33830" x="3263900" y="2654300"/>
          <p14:tracePt t="33838" x="3273425" y="2644775"/>
          <p14:tracePt t="33846" x="3281363" y="2635250"/>
          <p14:tracePt t="33855" x="3290888" y="2617788"/>
          <p14:tracePt t="33863" x="3300413" y="2608263"/>
          <p14:tracePt t="33880" x="3309938" y="2598738"/>
          <p14:tracePt t="33962" x="3300413" y="2598738"/>
          <p14:tracePt t="33968" x="3290888" y="2598738"/>
          <p14:tracePt t="33978" x="3281363" y="2598738"/>
          <p14:tracePt t="33984" x="3263900" y="2598738"/>
          <p14:tracePt t="33991" x="3254375" y="2608263"/>
          <p14:tracePt t="33999" x="3236913" y="2617788"/>
          <p14:tracePt t="34006" x="3217863" y="2625725"/>
          <p14:tracePt t="34022" x="3181350" y="2635250"/>
          <p14:tracePt t="34038" x="3163888" y="2654300"/>
          <p14:tracePt t="34062" x="3144838" y="2662238"/>
          <p14:tracePt t="34070" x="3136900" y="2662238"/>
          <p14:tracePt t="34078" x="3127375" y="2671763"/>
          <p14:tracePt t="34086" x="3117850" y="2671763"/>
          <p14:tracePt t="34094" x="3090863" y="2681288"/>
          <p14:tracePt t="34102" x="3081338" y="2681288"/>
          <p14:tracePt t="34110" x="3054350" y="2698750"/>
          <p14:tracePt t="34117" x="3044825" y="2698750"/>
          <p14:tracePt t="34127" x="3035300" y="2708275"/>
          <p14:tracePt t="34134" x="2998788" y="2708275"/>
          <p14:tracePt t="34142" x="2962275" y="2717800"/>
          <p14:tracePt t="34150" x="2944813" y="2717800"/>
          <p14:tracePt t="34159" x="2898775" y="2717800"/>
          <p14:tracePt t="34166" x="2862263" y="2727325"/>
          <p14:tracePt t="34175" x="2835275" y="2727325"/>
          <p14:tracePt t="34182" x="2817813" y="2727325"/>
          <p14:tracePt t="34190" x="2781300" y="2727325"/>
          <p14:tracePt t="34198" x="2771775" y="2727325"/>
          <p14:tracePt t="34206" x="2735263" y="2727325"/>
          <p14:tracePt t="34213" x="2716213" y="2727325"/>
          <p14:tracePt t="34222" x="2708275" y="2727325"/>
          <p14:tracePt t="34230" x="2671763" y="2727325"/>
          <p14:tracePt t="34237" x="2652713" y="2727325"/>
          <p14:tracePt t="34253" x="2625725" y="2727325"/>
          <p14:tracePt t="34262" x="2606675" y="2727325"/>
          <p14:tracePt t="34278" x="2570163" y="2727325"/>
          <p14:tracePt t="34303" x="2543175" y="2727325"/>
          <p14:tracePt t="34310" x="2525713" y="2708275"/>
          <p14:tracePt t="34318" x="2516188" y="2708275"/>
          <p14:tracePt t="34329" x="2498725" y="2698750"/>
          <p14:tracePt t="34336" x="2470150" y="2698750"/>
          <p14:tracePt t="34346" x="2433638" y="2698750"/>
          <p14:tracePt t="34352" x="2397125" y="2690813"/>
          <p14:tracePt t="34362" x="2370138" y="2690813"/>
          <p14:tracePt t="34367" x="2333625" y="2690813"/>
          <p14:tracePt t="34373" x="2279650" y="2690813"/>
          <p14:tracePt t="34382" x="2270125" y="2690813"/>
          <p14:tracePt t="34390" x="2214563" y="2690813"/>
          <p14:tracePt t="34398" x="2151063" y="2690813"/>
          <p14:tracePt t="34406" x="2078038" y="2708275"/>
          <p14:tracePt t="34414" x="2041525" y="2717800"/>
          <p14:tracePt t="34422" x="1987550" y="2727325"/>
          <p14:tracePt t="34430" x="1951038" y="2735263"/>
          <p14:tracePt t="34438" x="1941513" y="2735263"/>
          <p14:tracePt t="34446" x="1914525" y="2754313"/>
          <p14:tracePt t="34686" x="1941513" y="2754313"/>
          <p14:tracePt t="34702" x="1978025" y="2754313"/>
          <p14:tracePt t="34710" x="1987550" y="2754313"/>
          <p14:tracePt t="34718" x="2014538" y="2754313"/>
          <p14:tracePt t="34726" x="2033588" y="2754313"/>
          <p14:tracePt t="34734" x="2060575" y="2754313"/>
          <p14:tracePt t="34742" x="2070100" y="2754313"/>
          <p14:tracePt t="34864" x="2078038" y="2754313"/>
          <p14:tracePt t="34966" x="2087563" y="2754313"/>
          <p14:tracePt t="35014" x="2087563" y="2763838"/>
          <p14:tracePt t="35030" x="2078038" y="2763838"/>
          <p14:tracePt t="35038" x="2070100" y="2763838"/>
          <p14:tracePt t="35046" x="2060575" y="2763838"/>
          <p14:tracePt t="35054" x="2051050" y="2763838"/>
          <p14:tracePt t="35062" x="2041525" y="2763838"/>
          <p14:tracePt t="35071" x="2033588" y="2763838"/>
          <p14:tracePt t="35078" x="2024063" y="2763838"/>
          <p14:tracePt t="35087" x="2005013" y="2763838"/>
          <p14:tracePt t="35094" x="1997075" y="2763838"/>
          <p14:tracePt t="35103" x="1978025" y="2754313"/>
          <p14:tracePt t="35119" x="1968500" y="2754313"/>
          <p14:tracePt t="35128" x="1960563" y="2744788"/>
          <p14:tracePt t="35392" x="1978025" y="2744788"/>
          <p14:tracePt t="35399" x="1987550" y="2744788"/>
          <p14:tracePt t="35415" x="1997075" y="2744788"/>
          <p14:tracePt t="35424" x="2014538" y="2744788"/>
          <p14:tracePt t="35432" x="2033588" y="2744788"/>
          <p14:tracePt t="35780" x="2041525" y="2754313"/>
          <p14:tracePt t="35795" x="2051050" y="2754313"/>
          <p14:tracePt t="35808" x="2060575" y="2754313"/>
          <p14:tracePt t="35904" x="2070100" y="2763838"/>
          <p14:tracePt t="36295" x="2070100" y="2771775"/>
          <p14:tracePt t="36455" x="2078038" y="2781300"/>
          <p14:tracePt t="36482" x="2087563" y="2781300"/>
          <p14:tracePt t="36751" x="2106613" y="2781300"/>
          <p14:tracePt t="36759" x="2133600" y="2781300"/>
          <p14:tracePt t="36766" x="2170113" y="2781300"/>
          <p14:tracePt t="36775" x="2233613" y="2781300"/>
          <p14:tracePt t="36783" x="2306638" y="2781300"/>
          <p14:tracePt t="36791" x="2397125" y="2754313"/>
          <p14:tracePt t="36798" x="2498725" y="2735263"/>
          <p14:tracePt t="36806" x="2570163" y="2727325"/>
          <p14:tracePt t="36814" x="2679700" y="2708275"/>
          <p14:tracePt t="36822" x="2752725" y="2708275"/>
          <p14:tracePt t="36830" x="2835275" y="2681288"/>
          <p14:tracePt t="36839" x="2898775" y="2671763"/>
          <p14:tracePt t="36846" x="2935288" y="2671763"/>
          <p14:tracePt t="36854" x="2971800" y="2671763"/>
          <p14:tracePt t="36863" x="2981325" y="2662238"/>
          <p14:tracePt t="36869" x="3008313" y="2662238"/>
          <p14:tracePt t="36896" x="3017838" y="2662238"/>
          <p14:tracePt t="36909" x="3027363" y="2662238"/>
          <p14:tracePt t="36951" x="3035300" y="2662238"/>
          <p14:tracePt t="36999" x="3044825" y="2662238"/>
          <p14:tracePt t="37007" x="3044825" y="2671763"/>
          <p14:tracePt t="37047" x="3054350" y="2681288"/>
          <p14:tracePt t="37080" x="3054350" y="2690813"/>
          <p14:tracePt t="37088" x="3054350" y="2698750"/>
          <p14:tracePt t="37094" x="3054350" y="2708275"/>
          <p14:tracePt t="37110" x="3054350" y="2727325"/>
          <p14:tracePt t="37118" x="3054350" y="2744788"/>
          <p14:tracePt t="37126" x="3044825" y="2754313"/>
          <p14:tracePt t="37134" x="3044825" y="2763838"/>
          <p14:tracePt t="37143" x="3027363" y="2781300"/>
          <p14:tracePt t="37159" x="3017838" y="2781300"/>
          <p14:tracePt t="37166" x="3008313" y="2790825"/>
          <p14:tracePt t="37174" x="2990850" y="2800350"/>
          <p14:tracePt t="37232" x="2981325" y="2800350"/>
          <p14:tracePt t="37265" x="2971800" y="2800350"/>
          <p14:tracePt t="37304" x="2954338" y="2800350"/>
          <p14:tracePt t="37329" x="2944813" y="2800350"/>
          <p14:tracePt t="37351" x="2935288" y="2800350"/>
          <p14:tracePt t="37560" x="2925763" y="2800350"/>
          <p14:tracePt t="37576" x="2917825" y="2800350"/>
          <p14:tracePt t="37607" x="2908300" y="2790825"/>
          <p14:tracePt t="37633" x="2898775" y="2790825"/>
          <p14:tracePt t="37766" x="2908300" y="2790825"/>
          <p14:tracePt t="37773" x="2935288" y="2790825"/>
          <p14:tracePt t="37781" x="2990850" y="2790825"/>
          <p14:tracePt t="37790" x="3008313" y="2790825"/>
          <p14:tracePt t="37797" x="3035300" y="2790825"/>
          <p14:tracePt t="37806" x="3054350" y="2790825"/>
          <p14:tracePt t="37814" x="3081338" y="2790825"/>
          <p14:tracePt t="37822" x="3100388" y="2790825"/>
          <p14:tracePt t="37831" x="3127375" y="2790825"/>
          <p14:tracePt t="37837" x="3154363" y="2790825"/>
          <p14:tracePt t="37846" x="3190875" y="2790825"/>
          <p14:tracePt t="37853" x="3227388" y="2790825"/>
          <p14:tracePt t="37862" x="3244850" y="2790825"/>
          <p14:tracePt t="37870" x="3273425" y="2790825"/>
          <p14:tracePt t="37896" x="3346450" y="2771775"/>
          <p14:tracePt t="37901" x="3346450" y="2763838"/>
          <p14:tracePt t="38041" x="3363913" y="2763838"/>
          <p14:tracePt t="38047" x="3373438" y="2763838"/>
          <p14:tracePt t="38055" x="3382963" y="2763838"/>
          <p14:tracePt t="38064" x="3390900" y="2763838"/>
          <p14:tracePt t="38071" x="3419475" y="2763838"/>
          <p14:tracePt t="38079" x="3455988" y="2763838"/>
          <p14:tracePt t="38086" x="3482975" y="2763838"/>
          <p14:tracePt t="38095" x="3527425" y="2763838"/>
          <p14:tracePt t="38103" x="3563938" y="2763838"/>
          <p14:tracePt t="38110" x="3609975" y="2763838"/>
          <p14:tracePt t="38118" x="3636963" y="2763838"/>
          <p14:tracePt t="38127" x="3665538" y="2754313"/>
          <p14:tracePt t="38134" x="3673475" y="2754313"/>
          <p14:tracePt t="38145" x="3702050" y="2754313"/>
          <p14:tracePt t="38302" x="3709988" y="2754313"/>
          <p14:tracePt t="38334" x="3729038" y="2754313"/>
          <p14:tracePt t="38344" x="3746500" y="2754313"/>
          <p14:tracePt t="38369" x="3765550" y="2754313"/>
          <p14:tracePt t="38383" x="3783013" y="2754313"/>
          <p14:tracePt t="38391" x="3792538" y="2754313"/>
          <p14:tracePt t="38886" x="3802063" y="2754313"/>
          <p14:tracePt t="38913" x="3810000" y="2754313"/>
          <p14:tracePt t="38919" x="3829050" y="2754313"/>
          <p14:tracePt t="54679" x="3838575" y="2754313"/>
          <p14:tracePt t="54695" x="3846513" y="2754313"/>
          <p14:tracePt t="54703" x="3875088" y="2754313"/>
          <p14:tracePt t="54720" x="3883025" y="2754313"/>
          <p14:tracePt t="54727" x="3911600" y="2754313"/>
          <p14:tracePt t="54736" x="3919538" y="2754313"/>
          <p14:tracePt t="54759" x="3929063" y="2744788"/>
          <p14:tracePt t="54982" x="3919538" y="2744788"/>
          <p14:tracePt t="54991" x="3911600" y="2744788"/>
          <p14:tracePt t="54997" x="3883025" y="2744788"/>
          <p14:tracePt t="55006" x="3865563" y="2744788"/>
          <p14:tracePt t="55013" x="3846513" y="2744788"/>
          <p14:tracePt t="55022" x="3829050" y="2744788"/>
          <p14:tracePt t="55030" x="3802063" y="2744788"/>
          <p14:tracePt t="55038" x="3783013" y="2744788"/>
          <p14:tracePt t="55045" x="3756025" y="2744788"/>
          <p14:tracePt t="55054" x="3729038" y="2744788"/>
          <p14:tracePt t="55062" x="3702050" y="2744788"/>
          <p14:tracePt t="55070" x="3683000" y="2744788"/>
          <p14:tracePt t="55078" x="3646488" y="2744788"/>
          <p14:tracePt t="55086" x="3636963" y="2744788"/>
          <p14:tracePt t="55094" x="3600450" y="2744788"/>
          <p14:tracePt t="55102" x="3582988" y="2744788"/>
          <p14:tracePt t="55110" x="3556000" y="2744788"/>
          <p14:tracePt t="55118" x="3536950" y="2744788"/>
          <p14:tracePt t="55126" x="3500438" y="2744788"/>
          <p14:tracePt t="55134" x="3473450" y="2744788"/>
          <p14:tracePt t="55142" x="3436938" y="2744788"/>
          <p14:tracePt t="55150" x="3409950" y="2744788"/>
          <p14:tracePt t="55158" x="3354388" y="2744788"/>
          <p14:tracePt t="55166" x="3317875" y="2744788"/>
          <p14:tracePt t="55174" x="3290888" y="2744788"/>
          <p14:tracePt t="55182" x="3236913" y="2744788"/>
          <p14:tracePt t="55191" x="3190875" y="2744788"/>
          <p14:tracePt t="55198" x="3136900" y="2744788"/>
          <p14:tracePt t="55207" x="3100388" y="2744788"/>
          <p14:tracePt t="55214" x="3054350" y="2744788"/>
          <p14:tracePt t="55221" x="3027363" y="2744788"/>
          <p14:tracePt t="55229" x="2981325" y="2744788"/>
          <p14:tracePt t="55237" x="2954338" y="2744788"/>
          <p14:tracePt t="55246" x="2935288" y="2744788"/>
          <p14:tracePt t="55254" x="2908300" y="2744788"/>
          <p14:tracePt t="55262" x="2898775" y="2744788"/>
          <p14:tracePt t="55270" x="2889250" y="2735263"/>
          <p14:tracePt t="55278" x="2862263" y="2735263"/>
          <p14:tracePt t="55287" x="2852738" y="2735263"/>
          <p14:tracePt t="55294" x="2808288" y="2735263"/>
          <p14:tracePt t="55301" x="2771775" y="2735263"/>
          <p14:tracePt t="55309" x="2735263" y="2735263"/>
          <p14:tracePt t="55319" x="2698750" y="2735263"/>
          <p14:tracePt t="55326" x="2652713" y="2735263"/>
          <p14:tracePt t="55334" x="2635250" y="2735263"/>
          <p14:tracePt t="55342" x="2598738" y="2735263"/>
          <p14:tracePt t="55349" x="2543175" y="2708275"/>
          <p14:tracePt t="55358" x="2533650" y="2708275"/>
          <p14:tracePt t="55366" x="2498725" y="2708275"/>
          <p14:tracePt t="55374" x="2489200" y="2708275"/>
          <p14:tracePt t="55381" x="2470150" y="2708275"/>
          <p14:tracePt t="55391" x="2462213" y="2708275"/>
          <p14:tracePt t="55398" x="2452688" y="2708275"/>
          <p14:tracePt t="55406" x="2433638" y="2708275"/>
          <p14:tracePt t="55414" x="2416175" y="2708275"/>
          <p14:tracePt t="55423" x="2406650" y="2708275"/>
          <p14:tracePt t="55433" x="2379663" y="2708275"/>
          <p14:tracePt t="55439" x="2360613" y="2708275"/>
          <p14:tracePt t="55455" x="2343150" y="2708275"/>
          <p14:tracePt t="55463" x="2333625" y="2708275"/>
          <p14:tracePt t="55471" x="2316163" y="2698750"/>
          <p14:tracePt t="55487" x="2297113" y="2698750"/>
          <p14:tracePt t="55503" x="2287588" y="2698750"/>
          <p14:tracePt t="55512" x="2270125" y="2690813"/>
          <p14:tracePt t="55519" x="2260600" y="2690813"/>
          <p14:tracePt t="55529" x="2251075" y="2690813"/>
          <p14:tracePt t="55535" x="2243138" y="2690813"/>
          <p14:tracePt t="55544" x="2214563" y="2690813"/>
          <p14:tracePt t="55558" x="2206625" y="2690813"/>
          <p14:tracePt t="55567" x="2197100" y="2690813"/>
          <p14:tracePt t="55750" x="2214563" y="2690813"/>
          <p14:tracePt t="55758" x="2251075" y="2690813"/>
          <p14:tracePt t="55766" x="2270125" y="2690813"/>
          <p14:tracePt t="55774" x="2324100" y="2708275"/>
          <p14:tracePt t="55782" x="2370138" y="2708275"/>
          <p14:tracePt t="55791" x="2406650" y="2708275"/>
          <p14:tracePt t="55798" x="2479675" y="2708275"/>
          <p14:tracePt t="55810" x="2533650" y="2708275"/>
          <p14:tracePt t="55816" x="2589213" y="2708275"/>
          <p14:tracePt t="55826" x="2643188" y="2708275"/>
          <p14:tracePt t="55831" x="2708275" y="2708275"/>
          <p14:tracePt t="55839" x="2781300" y="2708275"/>
          <p14:tracePt t="55847" x="2871788" y="2708275"/>
          <p14:tracePt t="55855" x="2944813" y="2708275"/>
          <p14:tracePt t="55862" x="2998788" y="2708275"/>
          <p14:tracePt t="55870" x="3071813" y="2708275"/>
          <p14:tracePt t="55879" x="3117850" y="2708275"/>
          <p14:tracePt t="55886" x="3154363" y="2708275"/>
          <p14:tracePt t="55895" x="3171825" y="2708275"/>
          <p14:tracePt t="55902" x="3200400" y="2708275"/>
          <p14:tracePt t="55910" x="3236913" y="2708275"/>
          <p14:tracePt t="55918" x="3263900" y="2708275"/>
          <p14:tracePt t="55926" x="3281363" y="2708275"/>
          <p14:tracePt t="55934" x="3300413" y="2708275"/>
          <p14:tracePt t="55942" x="3317875" y="2708275"/>
          <p14:tracePt t="55963" x="3327400" y="2708275"/>
          <p14:tracePt t="55967" x="3336925" y="2708275"/>
          <p14:tracePt t="55985" x="3346450" y="2708275"/>
          <p14:tracePt t="56185" x="3363913" y="2708275"/>
          <p14:tracePt t="56192" x="3400425" y="2708275"/>
          <p14:tracePt t="56199" x="3455988" y="2708275"/>
          <p14:tracePt t="56208" x="3500438" y="2708275"/>
          <p14:tracePt t="56216" x="3563938" y="2708275"/>
          <p14:tracePt t="56227" x="3609975" y="2708275"/>
          <p14:tracePt t="56230" x="3665538" y="2708275"/>
          <p14:tracePt t="56238" x="3673475" y="2708275"/>
          <p14:tracePt t="56246" x="3709988" y="2708275"/>
          <p14:tracePt t="56254" x="3719513" y="2698750"/>
          <p14:tracePt t="56270" x="3738563" y="2698750"/>
          <p14:tracePt t="56392" x="3719513" y="2698750"/>
          <p14:tracePt t="56399" x="3692525" y="2698750"/>
          <p14:tracePt t="56408" x="3646488" y="2698750"/>
          <p14:tracePt t="56415" x="3609975" y="2698750"/>
          <p14:tracePt t="56424" x="3536950" y="2698750"/>
          <p14:tracePt t="56432" x="3482975" y="2717800"/>
          <p14:tracePt t="56440" x="3373438" y="2717800"/>
          <p14:tracePt t="56448" x="3273425" y="2717800"/>
          <p14:tracePt t="56454" x="3144838" y="2727325"/>
          <p14:tracePt t="56462" x="3017838" y="2744788"/>
          <p14:tracePt t="56470" x="2908300" y="2744788"/>
          <p14:tracePt t="56478" x="2781300" y="2744788"/>
          <p14:tracePt t="56486" x="2635250" y="2754313"/>
          <p14:tracePt t="56494" x="2506663" y="2754313"/>
          <p14:tracePt t="56502" x="2397125" y="2754313"/>
          <p14:tracePt t="56510" x="2270125" y="2754313"/>
          <p14:tracePt t="56518" x="2160588" y="2754313"/>
          <p14:tracePt t="56526" x="2070100" y="2754313"/>
          <p14:tracePt t="56533" x="1978025" y="2754313"/>
          <p14:tracePt t="56542" x="1905000" y="2754313"/>
          <p14:tracePt t="56550" x="1824038" y="2754313"/>
          <p14:tracePt t="56558" x="1787525" y="2754313"/>
          <p14:tracePt t="56566" x="1741488" y="2754313"/>
          <p14:tracePt t="56574" x="1714500" y="2754313"/>
          <p14:tracePt t="56582" x="1685925" y="2754313"/>
          <p14:tracePt t="56591" x="1668463" y="2754313"/>
          <p14:tracePt t="56598" x="1641475" y="2754313"/>
          <p14:tracePt t="56607" x="1622425" y="2754313"/>
          <p14:tracePt t="56830" x="1631950" y="2754313"/>
          <p14:tracePt t="56863" x="1641475" y="2754313"/>
          <p14:tracePt t="57024" x="1658938" y="2754313"/>
          <p14:tracePt t="57151" x="1668463" y="2754313"/>
          <p14:tracePt t="57976" x="1677988" y="2754313"/>
          <p14:tracePt t="59102" x="1685925" y="2754313"/>
          <p14:tracePt t="59174" x="1695450" y="2763838"/>
          <p14:tracePt t="59182" x="1695450" y="2771775"/>
          <p14:tracePt t="59218" x="1704975" y="2771775"/>
          <p14:tracePt t="59736" x="1714500" y="2771775"/>
          <p14:tracePt t="59799" x="1722438" y="2771775"/>
          <p14:tracePt t="59815" x="1751013" y="2771775"/>
          <p14:tracePt t="59825" x="1758950" y="2771775"/>
          <p14:tracePt t="59841" x="1787525" y="2771775"/>
          <p14:tracePt t="59862" x="1795463" y="2771775"/>
          <p14:tracePt t="59878" x="1804988" y="2771775"/>
          <p14:tracePt t="59902" x="1824038" y="2771775"/>
          <p14:tracePt t="60134" x="1831975" y="2781300"/>
          <p14:tracePt t="61593" x="1841500" y="2790825"/>
          <p14:tracePt t="61841" x="1868488" y="2790825"/>
          <p14:tracePt t="62072" x="1887538" y="2800350"/>
          <p14:tracePt t="62620" x="1905000" y="2800350"/>
          <p14:tracePt t="62624" x="1914525" y="2800350"/>
          <p14:tracePt t="62640" x="1924050" y="2800350"/>
          <p14:tracePt t="62650" x="1931988" y="2800350"/>
          <p14:tracePt t="62655" x="1960563" y="2800350"/>
          <p14:tracePt t="62665" x="1968500" y="2800350"/>
          <p14:tracePt t="62681" x="1987550" y="2800350"/>
          <p14:tracePt t="62686" x="1997075" y="2800350"/>
          <p14:tracePt t="62694" x="2024063" y="2817813"/>
          <p14:tracePt t="62702" x="2041525" y="2817813"/>
          <p14:tracePt t="62710" x="2087563" y="2827338"/>
          <p14:tracePt t="62718" x="2114550" y="2827338"/>
          <p14:tracePt t="62726" x="2151063" y="2836863"/>
          <p14:tracePt t="62734" x="2214563" y="2836863"/>
          <p14:tracePt t="62742" x="2287588" y="2844800"/>
          <p14:tracePt t="62749" x="2324100" y="2844800"/>
          <p14:tracePt t="62758" x="2379663" y="2844800"/>
          <p14:tracePt t="62766" x="2443163" y="2844800"/>
          <p14:tracePt t="62774" x="2479675" y="2844800"/>
          <p14:tracePt t="62782" x="2525713" y="2844800"/>
          <p14:tracePt t="62790" x="2552700" y="2844800"/>
          <p14:tracePt t="62798" x="2589213" y="2844800"/>
          <p14:tracePt t="62806" x="2635250" y="2844800"/>
          <p14:tracePt t="62813" x="2671763" y="2844800"/>
          <p14:tracePt t="62822" x="2698750" y="2844800"/>
          <p14:tracePt t="62830" x="2744788" y="2844800"/>
          <p14:tracePt t="62838" x="2781300" y="2844800"/>
          <p14:tracePt t="62846" x="2798763" y="2844800"/>
          <p14:tracePt t="62854" x="2835275" y="2844800"/>
          <p14:tracePt t="62862" x="2844800" y="2844800"/>
          <p14:tracePt t="62870" x="2881313" y="2844800"/>
          <p14:tracePt t="62894" x="2917825" y="2844800"/>
          <p14:tracePt t="62902" x="2935288" y="2844800"/>
          <p14:tracePt t="62910" x="2962275" y="2844800"/>
          <p14:tracePt t="62918" x="2981325" y="2844800"/>
          <p14:tracePt t="62927" x="3027363" y="2844800"/>
          <p14:tracePt t="62934" x="3081338" y="2844800"/>
          <p14:tracePt t="62942" x="3117850" y="2844800"/>
          <p14:tracePt t="62950" x="3163888" y="2844800"/>
          <p14:tracePt t="62959" x="3190875" y="2844800"/>
          <p14:tracePt t="62967" x="3227388" y="2844800"/>
          <p14:tracePt t="62977" x="3273425" y="2844800"/>
          <p14:tracePt t="62983" x="3309938" y="2844800"/>
          <p14:tracePt t="62992" x="3346450" y="2844800"/>
          <p14:tracePt t="62997" x="3382963" y="2844800"/>
          <p14:tracePt t="63007" x="3409950" y="2844800"/>
          <p14:tracePt t="63014" x="3427413" y="2844800"/>
          <p14:tracePt t="63023" x="3436938" y="2844800"/>
          <p14:tracePt t="63030" x="3463925" y="2844800"/>
          <p14:tracePt t="63038" x="3473450" y="2844800"/>
          <p14:tracePt t="63046" x="3482975" y="2844800"/>
          <p14:tracePt t="63062" x="3490913" y="2844800"/>
          <p14:tracePt t="63086" x="3500438" y="2844800"/>
          <p14:tracePt t="63182" x="3500438" y="2863850"/>
          <p14:tracePt t="63198" x="3500438" y="2873375"/>
          <p14:tracePt t="63207" x="3490913" y="2881313"/>
          <p14:tracePt t="63223" x="3473450" y="2890838"/>
          <p14:tracePt t="63239" x="3455988" y="2909888"/>
          <p14:tracePt t="63245" x="3446463" y="2917825"/>
          <p14:tracePt t="63253" x="3436938" y="2917825"/>
          <p14:tracePt t="63262" x="3427413" y="2917825"/>
          <p14:tracePt t="63270" x="3419475" y="2927350"/>
          <p14:tracePt t="63285" x="3409950" y="2927350"/>
          <p14:tracePt t="63294" x="3409950" y="2936875"/>
          <p14:tracePt t="63360" x="3400425" y="2936875"/>
          <p14:tracePt t="63456" x="3390900" y="2936875"/>
          <p14:tracePt t="63472" x="3390900" y="2927350"/>
          <p14:tracePt t="63479" x="3400425" y="2917825"/>
          <p14:tracePt t="63497" x="3409950" y="2909888"/>
          <p14:tracePt t="63503" x="3419475" y="2909888"/>
          <p14:tracePt t="63511" x="3427413" y="2909888"/>
          <p14:tracePt t="63518" x="3455988" y="2909888"/>
          <p14:tracePt t="63527" x="3463925" y="2909888"/>
          <p14:tracePt t="63535" x="3473450" y="2909888"/>
          <p14:tracePt t="63543" x="3490913" y="2900363"/>
          <p14:tracePt t="63558" x="3500438" y="2900363"/>
          <p14:tracePt t="63567" x="3509963" y="2900363"/>
          <p14:tracePt t="63583" x="3519488" y="2900363"/>
          <p14:tracePt t="63592" x="3536950" y="2900363"/>
          <p14:tracePt t="63599" x="3546475" y="2900363"/>
          <p14:tracePt t="63616" x="3556000" y="2900363"/>
          <p14:tracePt t="63630" x="3573463" y="2900363"/>
          <p14:tracePt t="63638" x="3582988" y="2900363"/>
          <p14:tracePt t="63646" x="3592513" y="2900363"/>
          <p14:tracePt t="63662" x="3600450" y="2900363"/>
          <p14:tracePt t="63839" x="3582988" y="2900363"/>
          <p14:tracePt t="63847" x="3563938" y="2900363"/>
          <p14:tracePt t="63855" x="3546475" y="2917825"/>
          <p14:tracePt t="63864" x="3527425" y="2927350"/>
          <p14:tracePt t="63871" x="3519488" y="2936875"/>
          <p14:tracePt t="63895" x="3482975" y="2963863"/>
          <p14:tracePt t="63910" x="3482975" y="2973388"/>
          <p14:tracePt t="63927" x="3463925" y="2982913"/>
          <p14:tracePt t="64384" x="3463925" y="3000375"/>
          <p14:tracePt t="64400" x="3463925" y="3009900"/>
          <p14:tracePt t="64408" x="3463925" y="3036888"/>
          <p14:tracePt t="64414" x="3455988" y="3046413"/>
          <p14:tracePt t="64423" x="3446463" y="3054350"/>
          <p14:tracePt t="64431" x="3436938" y="3063875"/>
          <p14:tracePt t="64438" x="3419475" y="3073400"/>
          <p14:tracePt t="64454" x="3400425" y="3090863"/>
          <p14:tracePt t="64470" x="3390900" y="3100388"/>
          <p14:tracePt t="64478" x="3390900" y="3109913"/>
          <p14:tracePt t="64486" x="3390900" y="3127375"/>
          <p14:tracePt t="64494" x="3382963" y="3136900"/>
          <p14:tracePt t="64502" x="3382963" y="3155950"/>
          <p14:tracePt t="64510" x="3373438" y="3155950"/>
          <p14:tracePt t="64518" x="3373438" y="3173413"/>
          <p14:tracePt t="64526" x="3363913" y="3192463"/>
          <p14:tracePt t="64534" x="3354388" y="3209925"/>
          <p14:tracePt t="64542" x="3336925" y="3246438"/>
          <p14:tracePt t="64550" x="3327400" y="3265488"/>
          <p14:tracePt t="64557" x="3317875" y="3273425"/>
          <p14:tracePt t="64565" x="3300413" y="3302000"/>
          <p14:tracePt t="64575" x="3263900" y="3319463"/>
          <p14:tracePt t="64590" x="3236913" y="3328988"/>
          <p14:tracePt t="64598" x="3217863" y="3346450"/>
          <p14:tracePt t="64606" x="3208338" y="3346450"/>
          <p14:tracePt t="64614" x="3181350" y="3346450"/>
          <p14:tracePt t="64623" x="3171825" y="3355975"/>
          <p14:tracePt t="64630" x="3144838" y="3355975"/>
          <p14:tracePt t="64637" x="3117850" y="3355975"/>
          <p14:tracePt t="64647" x="3090863" y="3355975"/>
          <p14:tracePt t="64656" x="3063875" y="3355975"/>
          <p14:tracePt t="64664" x="3035300" y="3355975"/>
          <p14:tracePt t="64671" x="2990850" y="3355975"/>
          <p14:tracePt t="64679" x="2962275" y="3355975"/>
          <p14:tracePt t="64687" x="2908300" y="3355975"/>
          <p14:tracePt t="64695" x="2881313" y="3355975"/>
          <p14:tracePt t="64702" x="2825750" y="3355975"/>
          <p14:tracePt t="64711" x="2781300" y="3355975"/>
          <p14:tracePt t="64718" x="2725738" y="3355975"/>
          <p14:tracePt t="64726" x="2689225" y="3355975"/>
          <p14:tracePt t="64734" x="2635250" y="3355975"/>
          <p14:tracePt t="64742" x="2616200" y="3355975"/>
          <p14:tracePt t="64751" x="2570163" y="3355975"/>
          <p14:tracePt t="64759" x="2543175" y="3355975"/>
          <p14:tracePt t="64767" x="2525713" y="3355975"/>
          <p14:tracePt t="64776" x="2498725" y="3355975"/>
          <p14:tracePt t="64781" x="2479675" y="3355975"/>
          <p14:tracePt t="64791" x="2452688" y="3355975"/>
          <p14:tracePt t="64798" x="2443163" y="3355975"/>
          <p14:tracePt t="64806" x="2406650" y="3365500"/>
          <p14:tracePt t="64814" x="2389188" y="3365500"/>
          <p14:tracePt t="64822" x="2360613" y="3375025"/>
          <p14:tracePt t="64830" x="2343150" y="3375025"/>
          <p14:tracePt t="64838" x="2316163" y="3375025"/>
          <p14:tracePt t="64846" x="2297113" y="3382963"/>
          <p14:tracePt t="64854" x="2287588" y="3392488"/>
          <p14:tracePt t="64867" x="2260600" y="3402013"/>
          <p14:tracePt t="64871" x="2243138" y="3402013"/>
          <p14:tracePt t="64896" x="2206625" y="3411538"/>
          <p14:tracePt t="64902" x="2197100" y="3411538"/>
          <p14:tracePt t="64910" x="2170113" y="3419475"/>
          <p14:tracePt t="64918" x="2151063" y="3429000"/>
          <p14:tracePt t="64926" x="2133600" y="3438525"/>
          <p14:tracePt t="64934" x="2124075" y="3438525"/>
          <p14:tracePt t="64950" x="2114550" y="3438525"/>
          <p14:tracePt t="64958" x="2087563" y="3438525"/>
          <p14:tracePt t="64966" x="2078038" y="3438525"/>
          <p14:tracePt t="64974" x="2070100" y="3446463"/>
          <p14:tracePt t="64991" x="2051050" y="3446463"/>
          <p14:tracePt t="65014" x="2041525" y="3455988"/>
          <p14:tracePt t="65024" x="2033588" y="3465513"/>
          <p14:tracePt t="65038" x="2005013" y="3465513"/>
          <p14:tracePt t="65054" x="1997075" y="3492500"/>
          <p14:tracePt t="65071" x="1987550" y="3492500"/>
          <p14:tracePt t="65110" x="1978025" y="3502025"/>
          <p14:tracePt t="65214" x="1987550" y="3502025"/>
          <p14:tracePt t="65223" x="2033588" y="3529013"/>
          <p14:tracePt t="65230" x="2060575" y="3548063"/>
          <p14:tracePt t="65240" x="2114550" y="3556000"/>
          <p14:tracePt t="65246" x="2151063" y="3575050"/>
          <p14:tracePt t="65254" x="2179638" y="3575050"/>
          <p14:tracePt t="65262" x="2214563" y="3592513"/>
          <p14:tracePt t="65270" x="2279650" y="3592513"/>
          <p14:tracePt t="65278" x="2316163" y="3592513"/>
          <p14:tracePt t="65286" x="2370138" y="3592513"/>
          <p14:tracePt t="65294" x="2416175" y="3592513"/>
          <p14:tracePt t="65302" x="2470150" y="3592513"/>
          <p14:tracePt t="65310" x="2498725" y="3592513"/>
          <p14:tracePt t="65320" x="2533650" y="3592513"/>
          <p14:tracePt t="65327" x="2562225" y="3592513"/>
          <p14:tracePt t="65337" x="2570163" y="3592513"/>
          <p14:tracePt t="65344" x="2579688" y="3592513"/>
          <p14:tracePt t="65367" x="2589213" y="3592513"/>
          <p14:tracePt t="65382" x="2606675" y="3592513"/>
          <p14:tracePt t="65398" x="2625725" y="3592513"/>
          <p14:tracePt t="65407" x="2635250" y="3592513"/>
          <p14:tracePt t="65415" x="2643188" y="3592513"/>
          <p14:tracePt t="65423" x="2652713" y="3592513"/>
          <p14:tracePt t="65430" x="2662238" y="3592513"/>
          <p14:tracePt t="65438" x="2671763" y="3592513"/>
          <p14:tracePt t="65447" x="2698750" y="3592513"/>
          <p14:tracePt t="65454" x="2708275" y="3592513"/>
          <p14:tracePt t="65462" x="2716213" y="3592513"/>
          <p14:tracePt t="65470" x="2744788" y="3592513"/>
          <p14:tracePt t="65486" x="2752725" y="3592513"/>
          <p14:tracePt t="65494" x="2771775" y="3592513"/>
          <p14:tracePt t="65518" x="2789238" y="3592513"/>
          <p14:tracePt t="65543" x="2817813" y="3592513"/>
          <p14:tracePt t="65550" x="2825750" y="3592513"/>
          <p14:tracePt t="65558" x="2844800" y="3592513"/>
          <p14:tracePt t="65566" x="2871788" y="3592513"/>
          <p14:tracePt t="65574" x="2889250" y="3592513"/>
          <p14:tracePt t="65581" x="2917825" y="3592513"/>
          <p14:tracePt t="65590" x="2925763" y="3592513"/>
          <p14:tracePt t="65598" x="2962275" y="3592513"/>
          <p14:tracePt t="65606" x="2971800" y="3592513"/>
          <p14:tracePt t="65615" x="3008313" y="3592513"/>
          <p14:tracePt t="65623" x="3044825" y="3592513"/>
          <p14:tracePt t="65630" x="3071813" y="3592513"/>
          <p14:tracePt t="65637" x="3108325" y="3584575"/>
          <p14:tracePt t="65646" x="3144838" y="3584575"/>
          <p14:tracePt t="65654" x="3163888" y="3584575"/>
          <p14:tracePt t="65662" x="3208338" y="3584575"/>
          <p14:tracePt t="65670" x="3227388" y="3584575"/>
          <p14:tracePt t="65678" x="3244850" y="3584575"/>
          <p14:tracePt t="65694" x="3254375" y="3584575"/>
          <p14:tracePt t="65710" x="3273425" y="3584575"/>
          <p14:tracePt t="65726" x="3281363" y="3584575"/>
          <p14:tracePt t="65742" x="3290888" y="3592513"/>
          <p14:tracePt t="65750" x="3300413" y="3592513"/>
          <p14:tracePt t="65766" x="3317875" y="3602038"/>
          <p14:tracePt t="65782" x="3327400" y="3602038"/>
          <p14:tracePt t="65791" x="3336925" y="3602038"/>
          <p14:tracePt t="65797" x="3346450" y="3611563"/>
          <p14:tracePt t="65806" x="3354388" y="3621088"/>
          <p14:tracePt t="65813" x="3363913" y="3621088"/>
          <p14:tracePt t="65830" x="3373438" y="3629025"/>
          <p14:tracePt t="65853" x="3382963" y="3629025"/>
          <p14:tracePt t="65870" x="3400425" y="3629025"/>
          <p14:tracePt t="65894" x="3427413" y="3629025"/>
          <p14:tracePt t="65902" x="3446463" y="3638550"/>
          <p14:tracePt t="65918" x="3455988" y="3638550"/>
          <p14:tracePt t="65934" x="3482975" y="3638550"/>
          <p14:tracePt t="65942" x="3490913" y="3638550"/>
          <p14:tracePt t="65950" x="3500438" y="3638550"/>
          <p14:tracePt t="65958" x="3509963" y="3638550"/>
          <p14:tracePt t="65966" x="3536950" y="3638550"/>
          <p14:tracePt t="65975" x="3546475" y="3638550"/>
          <p14:tracePt t="65982" x="3556000" y="3638550"/>
          <p14:tracePt t="65998" x="3563938" y="3638550"/>
          <p14:tracePt t="66030" x="3573463" y="3638550"/>
          <p14:tracePt t="66045" x="3582988" y="3638550"/>
          <p14:tracePt t="66062" x="3592513" y="3638550"/>
          <p14:tracePt t="66070" x="3609975" y="3638550"/>
          <p14:tracePt t="66230" x="3619500" y="3648075"/>
          <p14:tracePt t="66246" x="3619500" y="3657600"/>
          <p14:tracePt t="66254" x="3619500" y="3665538"/>
          <p14:tracePt t="66270" x="3609975" y="3665538"/>
          <p14:tracePt t="66735" x="3592513" y="3665538"/>
          <p14:tracePt t="66982" x="3600450" y="3657600"/>
          <p14:tracePt t="67144" x="3592513" y="3657600"/>
          <p14:tracePt t="67151" x="3582988" y="3657600"/>
          <p14:tracePt t="67159" x="3573463" y="3657600"/>
          <p14:tracePt t="67246" x="3563938" y="3648075"/>
          <p14:tracePt t="67287" x="3563938" y="3638550"/>
          <p14:tracePt t="67303" x="3563938" y="3629025"/>
          <p14:tracePt t="67310" x="3563938" y="3621088"/>
          <p14:tracePt t="67320" x="3563938" y="3611563"/>
          <p14:tracePt t="67325" x="3563938" y="3592513"/>
          <p14:tracePt t="67334" x="3563938" y="3584575"/>
          <p14:tracePt t="67341" x="3563938" y="3575050"/>
          <p14:tracePt t="67350" x="3563938" y="3556000"/>
          <p14:tracePt t="67358" x="3563938" y="3548063"/>
          <p14:tracePt t="67365" x="3563938" y="3538538"/>
          <p14:tracePt t="67373" x="3563938" y="3529013"/>
          <p14:tracePt t="67382" x="3563938" y="3511550"/>
          <p14:tracePt t="67389" x="3563938" y="3502025"/>
          <p14:tracePt t="67398" x="3563938" y="3492500"/>
          <p14:tracePt t="67406" x="3563938" y="3482975"/>
          <p14:tracePt t="67414" x="3563938" y="3475038"/>
          <p14:tracePt t="67423" x="3563938" y="3455988"/>
          <p14:tracePt t="67430" x="3563938" y="3446463"/>
          <p14:tracePt t="67446" x="3563938" y="3429000"/>
          <p14:tracePt t="67650" x="3556000" y="3429000"/>
          <p14:tracePt t="67656" x="3546475" y="3429000"/>
          <p14:tracePt t="67671" x="3527425" y="3438525"/>
          <p14:tracePt t="67686" x="3509963" y="3438525"/>
          <p14:tracePt t="67694" x="3500438" y="3438525"/>
          <p14:tracePt t="67702" x="3482975" y="3455988"/>
          <p14:tracePt t="67727" x="3473450" y="3465513"/>
          <p14:tracePt t="67936" x="3500438" y="3465513"/>
          <p14:tracePt t="67946" x="3509963" y="3465513"/>
          <p14:tracePt t="67951" x="3536950" y="3465513"/>
          <p14:tracePt t="67961" x="3556000" y="3465513"/>
          <p14:tracePt t="67967" x="3573463" y="3465513"/>
          <p14:tracePt t="67974" x="3592513" y="3465513"/>
          <p14:tracePt t="67982" x="3609975" y="3465513"/>
          <p14:tracePt t="67990" x="3629025" y="3465513"/>
          <p14:tracePt t="67998" x="3636963" y="3465513"/>
          <p14:tracePt t="68014" x="3656013" y="3465513"/>
          <p14:tracePt t="68023" x="3665538" y="3465513"/>
          <p14:tracePt t="68030" x="3673475" y="3465513"/>
          <p14:tracePt t="68046" x="3683000" y="3465513"/>
          <p14:tracePt t="68366" x="3683000" y="3455988"/>
          <p14:tracePt t="68374" x="3692525" y="3429000"/>
          <p14:tracePt t="68382" x="3709988" y="3411538"/>
          <p14:tracePt t="68390" x="3719513" y="3402013"/>
          <p14:tracePt t="68398" x="3729038" y="3392488"/>
          <p14:tracePt t="68414" x="3729038" y="3382963"/>
          <p14:tracePt t="68423" x="3746500" y="3375025"/>
          <p14:tracePt t="68559" x="3719513" y="3375025"/>
          <p14:tracePt t="68567" x="3709988" y="3375025"/>
          <p14:tracePt t="68575" x="3702050" y="3382963"/>
          <p14:tracePt t="68583" x="3683000" y="3382963"/>
          <p14:tracePt t="68592" x="3656013" y="3419475"/>
          <p14:tracePt t="68598" x="3619500" y="3438525"/>
          <p14:tracePt t="68607" x="3600450" y="3455988"/>
          <p14:tracePt t="68616" x="3573463" y="3492500"/>
          <p14:tracePt t="68622" x="3536950" y="3519488"/>
          <p14:tracePt t="68629" x="3519488" y="3538538"/>
          <p14:tracePt t="68638" x="3509963" y="3556000"/>
          <p14:tracePt t="68645" x="3500438" y="3575050"/>
          <p14:tracePt t="68653" x="3490913" y="3584575"/>
          <p14:tracePt t="68663" x="3473450" y="3611563"/>
          <p14:tracePt t="68670" x="3473450" y="3621088"/>
          <p14:tracePt t="68677" x="3463925" y="3638550"/>
          <p14:tracePt t="68686" x="3463925" y="3648075"/>
          <p14:tracePt t="68702" x="3455988" y="3657600"/>
          <p14:tracePt t="68718" x="3446463" y="3665538"/>
          <p14:tracePt t="68831" x="3436938" y="3675063"/>
          <p14:tracePt t="68855" x="3427413" y="3684588"/>
          <p14:tracePt t="68880" x="3419475" y="3694113"/>
          <p14:tracePt t="68991" x="3436938" y="3694113"/>
          <p14:tracePt t="68997" x="3463925" y="3694113"/>
          <p14:tracePt t="69006" x="3482975" y="3675063"/>
          <p14:tracePt t="69014" x="3527425" y="3638550"/>
          <p14:tracePt t="69024" x="3573463" y="3611563"/>
          <p14:tracePt t="69031" x="3609975" y="3584575"/>
          <p14:tracePt t="69041" x="3629025" y="3575050"/>
          <p14:tracePt t="69047" x="3656013" y="3556000"/>
          <p14:tracePt t="69055" x="3665538" y="3548063"/>
          <p14:tracePt t="69063" x="3673475" y="3538538"/>
          <p14:tracePt t="69072" x="3683000" y="3529013"/>
          <p14:tracePt t="69086" x="3692525" y="3519488"/>
          <p14:tracePt t="69110" x="3702050" y="3511550"/>
          <p14:tracePt t="70006" x="3702050" y="3529013"/>
          <p14:tracePt t="70023" x="3702050" y="3538538"/>
          <p14:tracePt t="70030" x="3702050" y="3548063"/>
          <p14:tracePt t="70062" x="3702050" y="3556000"/>
          <p14:tracePt t="70094" x="3702050" y="3565525"/>
          <p14:tracePt t="70110" x="3702050" y="3584575"/>
          <p14:tracePt t="70126" x="3729038" y="3592513"/>
          <p14:tracePt t="70143" x="3729038" y="3602038"/>
          <p14:tracePt t="70151" x="3746500" y="3621088"/>
          <p14:tracePt t="70167" x="3756025" y="3629025"/>
          <p14:tracePt t="70174" x="3775075" y="3638550"/>
          <p14:tracePt t="70200" x="3783013" y="3657600"/>
          <p14:tracePt t="70206" x="3783013" y="3665538"/>
          <p14:tracePt t="70223" x="3783013" y="3675063"/>
          <p14:tracePt t="70246" x="3783013" y="3684588"/>
          <p14:tracePt t="70254" x="3792538" y="3684588"/>
          <p14:tracePt t="70303" x="3810000" y="3684588"/>
          <p14:tracePt t="70310" x="3819525" y="3684588"/>
          <p14:tracePt t="70321" x="3838575" y="3684588"/>
          <p14:tracePt t="70327" x="3856038" y="3684588"/>
          <p14:tracePt t="70335" x="3875088" y="3684588"/>
          <p14:tracePt t="70343" x="3892550" y="3684588"/>
          <p14:tracePt t="70351" x="3911600" y="3684588"/>
          <p14:tracePt t="70359" x="3929063" y="3684588"/>
          <p14:tracePt t="70367" x="3938588" y="3684588"/>
          <p14:tracePt t="70376" x="3965575" y="3702050"/>
          <p14:tracePt t="70391" x="3975100" y="3702050"/>
          <p14:tracePt t="70399" x="3984625" y="3702050"/>
          <p14:tracePt t="70476" x="3992563" y="3702050"/>
          <p14:tracePt t="70495" x="4011613" y="3702050"/>
          <p14:tracePt t="70503" x="4021138" y="3702050"/>
          <p14:tracePt t="70519" x="4029075" y="3694113"/>
          <p14:tracePt t="70535" x="4029075" y="3684588"/>
          <p14:tracePt t="70551" x="4029075" y="3675063"/>
          <p14:tracePt t="70569" x="4029075" y="3665538"/>
          <p14:tracePt t="70574" x="4038600" y="3657600"/>
          <p14:tracePt t="70606" x="4038600" y="3648075"/>
          <p14:tracePt t="70613" x="4048125" y="3638550"/>
          <p14:tracePt t="70646" x="4048125" y="3629025"/>
          <p14:tracePt t="70654" x="4048125" y="3621088"/>
          <p14:tracePt t="70665" x="4048125" y="3611563"/>
          <p14:tracePt t="70671" x="4038600" y="3592513"/>
          <p14:tracePt t="70680" x="4029075" y="3592513"/>
          <p14:tracePt t="70686" x="4021138" y="3584575"/>
          <p14:tracePt t="70697" x="4002088" y="3584575"/>
          <p14:tracePt t="70703" x="3984625" y="3565525"/>
          <p14:tracePt t="70711" x="3975100" y="3565525"/>
          <p14:tracePt t="70718" x="3956050" y="3556000"/>
          <p14:tracePt t="70726" x="3938588" y="3548063"/>
          <p14:tracePt t="70750" x="3929063" y="3538538"/>
          <p14:tracePt t="70873" x="3911600" y="3538538"/>
          <p14:tracePt t="70915" x="3902075" y="3538538"/>
          <p14:tracePt t="70933" x="3892550" y="3538538"/>
          <p14:tracePt t="70958" x="3883025" y="3538538"/>
          <p14:tracePt t="70998" x="3865563" y="3538538"/>
          <p14:tracePt t="71079" x="3856038" y="3538538"/>
          <p14:tracePt t="71088" x="3846513" y="3538538"/>
          <p14:tracePt t="71095" x="3829050" y="3538538"/>
          <p14:tracePt t="71103" x="3819525" y="3538538"/>
          <p14:tracePt t="71111" x="3802063" y="3548063"/>
          <p14:tracePt t="71127" x="3792538" y="3548063"/>
          <p14:tracePt t="71343" x="3802063" y="3548063"/>
          <p14:tracePt t="71351" x="3810000" y="3548063"/>
          <p14:tracePt t="71359" x="3819525" y="3538538"/>
          <p14:tracePt t="71376" x="3846513" y="3529013"/>
          <p14:tracePt t="71391" x="3865563" y="3529013"/>
          <p14:tracePt t="71398" x="3875088" y="3529013"/>
          <p14:tracePt t="71407" x="3902075" y="3511550"/>
          <p14:tracePt t="71414" x="3919538" y="3502025"/>
          <p14:tracePt t="71424" x="3938588" y="3502025"/>
          <p14:tracePt t="71430" x="3956050" y="3502025"/>
          <p14:tracePt t="71440" x="3956050" y="3492500"/>
          <p14:tracePt t="71446" x="3975100" y="3492500"/>
          <p14:tracePt t="71455" x="3992563" y="3492500"/>
          <p14:tracePt t="71463" x="4002088" y="3482975"/>
          <p14:tracePt t="71471" x="4021138" y="3482975"/>
          <p14:tracePt t="71479" x="4029075" y="3482975"/>
          <p14:tracePt t="71486" x="4048125" y="3465513"/>
          <p14:tracePt t="71511" x="4057650" y="3465513"/>
          <p14:tracePt t="71703" x="4075113" y="3465513"/>
          <p14:tracePt t="71712" x="4111625" y="3465513"/>
          <p14:tracePt t="71719" x="4129088" y="3465513"/>
          <p14:tracePt t="71727" x="4165600" y="3465513"/>
          <p14:tracePt t="71735" x="4184650" y="3465513"/>
          <p14:tracePt t="71744" x="4230688" y="3465513"/>
          <p14:tracePt t="71751" x="4257675" y="3465513"/>
          <p14:tracePt t="71758" x="4275138" y="3475038"/>
          <p14:tracePt t="71766" x="4284663" y="3475038"/>
          <p14:tracePt t="71775" x="4294188" y="3475038"/>
          <p14:tracePt t="71903" x="4303713" y="3482975"/>
          <p14:tracePt t="71925" x="4303713" y="3492500"/>
          <p14:tracePt t="71934" x="4303713" y="3502025"/>
          <p14:tracePt t="71950" x="4275138" y="3502025"/>
          <p14:tracePt t="71958" x="4267200" y="3502025"/>
          <p14:tracePt t="71974" x="4257675" y="3502025"/>
          <p14:tracePt t="71982" x="4238625" y="3502025"/>
          <p14:tracePt t="71991" x="4230688" y="3502025"/>
          <p14:tracePt t="71999" x="4221163" y="3502025"/>
          <p14:tracePt t="72009" x="4202113" y="3502025"/>
          <p14:tracePt t="72016" x="4194175" y="3502025"/>
          <p14:tracePt t="72030" x="4184650" y="3502025"/>
          <p14:tracePt t="72032" x="4175125" y="3502025"/>
          <p14:tracePt t="72043" x="4157663" y="3511550"/>
          <p14:tracePt t="72047" x="4129088" y="3511550"/>
          <p14:tracePt t="72056" x="4102100" y="3519488"/>
          <p14:tracePt t="72070" x="4084638" y="3519488"/>
          <p14:tracePt t="72078" x="4065588" y="3519488"/>
          <p14:tracePt t="72094" x="4057650" y="3519488"/>
          <p14:tracePt t="72110" x="4048125" y="3519488"/>
          <p14:tracePt t="72208" x="4038600" y="3519488"/>
          <p14:tracePt t="72216" x="4021138" y="3519488"/>
          <p14:tracePt t="72224" x="4021138" y="3529013"/>
          <p14:tracePt t="72248" x="4011613" y="3529013"/>
          <p14:tracePt t="72542" x="4002088" y="3538538"/>
          <p14:tracePt t="72558" x="4002088" y="3548063"/>
          <p14:tracePt t="72566" x="4002088" y="3556000"/>
          <p14:tracePt t="72576" x="4002088" y="3575050"/>
          <p14:tracePt t="72583" x="4002088" y="3584575"/>
          <p14:tracePt t="72590" x="4002088" y="3592513"/>
          <p14:tracePt t="72598" x="4002088" y="3621088"/>
          <p14:tracePt t="72614" x="4002088" y="3629025"/>
          <p14:tracePt t="72623" x="4002088" y="3638550"/>
          <p14:tracePt t="72631" x="4002088" y="3657600"/>
          <p14:tracePt t="72648" x="4002088" y="3665538"/>
          <p14:tracePt t="72670" x="4002088" y="3675063"/>
          <p14:tracePt t="72726" x="4002088" y="3684588"/>
          <p14:tracePt t="72743" x="4002088" y="3694113"/>
          <p14:tracePt t="72768" x="4002088" y="3702050"/>
          <p14:tracePt t="72793" x="4002088" y="3711575"/>
          <p14:tracePt t="72799" x="4002088" y="3721100"/>
          <p14:tracePt t="72839" x="4002088" y="3738563"/>
          <p14:tracePt t="72879" x="4002088" y="3748088"/>
          <p14:tracePt t="72934" x="3992563" y="3748088"/>
          <p14:tracePt t="73016" x="3984625" y="3757613"/>
          <p14:tracePt t="73032" x="3975100" y="3767138"/>
          <p14:tracePt t="73057" x="3956050" y="3775075"/>
          <p14:tracePt t="73080" x="3948113" y="3794125"/>
          <p14:tracePt t="73232" x="3948113" y="3803650"/>
          <p14:tracePt t="73365" x="3975100" y="3803650"/>
          <p14:tracePt t="73374" x="4011613" y="3803650"/>
          <p14:tracePt t="73381" x="4038600" y="3803650"/>
          <p14:tracePt t="73390" x="4075113" y="3803650"/>
          <p14:tracePt t="73397" x="4102100" y="3803650"/>
          <p14:tracePt t="73406" x="4121150" y="3803650"/>
          <p14:tracePt t="73414" x="4129088" y="3803650"/>
          <p14:tracePt t="73422" x="4148138" y="3803650"/>
          <p14:tracePt t="73551" x="4129088" y="3803650"/>
          <p14:tracePt t="73569" x="4121150" y="3803650"/>
          <p14:tracePt t="73574" x="4111625" y="3803650"/>
          <p14:tracePt t="73584" x="4094163" y="3803650"/>
          <p14:tracePt t="73617" x="4084638" y="3803650"/>
          <p14:tracePt t="73622" x="4075113" y="3803650"/>
          <p14:tracePt t="73630" x="4065588" y="3803650"/>
          <p14:tracePt t="73639" x="4057650" y="3803650"/>
          <p14:tracePt t="73645" x="4048125" y="3803650"/>
          <p14:tracePt t="73662" x="4038600" y="3794125"/>
          <p14:tracePt t="73678" x="4038600" y="3784600"/>
          <p14:tracePt t="73695" x="4029075" y="3775075"/>
          <p14:tracePt t="73777" x="4029075" y="3767138"/>
          <p14:tracePt t="73799" x="4029075" y="3757613"/>
          <p14:tracePt t="73815" x="4029075" y="3748088"/>
          <p14:tracePt t="73824" x="4029075" y="3738563"/>
          <p14:tracePt t="73872" x="4029075" y="3721100"/>
          <p14:tracePt t="74276" x="4021138" y="3711575"/>
          <p14:tracePt t="74285" x="4011613" y="3711575"/>
          <p14:tracePt t="74928" x="4002088" y="3711575"/>
          <p14:tracePt t="74945" x="4002088" y="3702050"/>
          <p14:tracePt t="74951" x="4002088" y="3694113"/>
          <p14:tracePt t="75455" x="4011613" y="3694113"/>
          <p14:tracePt t="75472" x="4029075" y="3694113"/>
          <p14:tracePt t="75814" x="4038600" y="3684588"/>
          <p14:tracePt t="77800" x="4038600" y="3675063"/>
          <p14:tracePt t="77856" x="4038600" y="3657600"/>
          <p14:tracePt t="77879" x="4038600" y="3638550"/>
          <p14:tracePt t="79351" x="4029075" y="3621088"/>
          <p14:tracePt t="79640" x="4021138" y="3584575"/>
          <p14:tracePt t="79650" x="4011613" y="3584575"/>
          <p14:tracePt t="79655" x="4002088" y="3584575"/>
          <p14:tracePt t="79670" x="3992563" y="3584575"/>
          <p14:tracePt t="79678" x="3984625" y="3584575"/>
          <p14:tracePt t="79686" x="3975100" y="3584575"/>
          <p14:tracePt t="79695" x="3965575" y="3584575"/>
          <p14:tracePt t="79701" x="3948113" y="3584575"/>
          <p14:tracePt t="79709" x="3929063" y="3584575"/>
          <p14:tracePt t="79717" x="3919538" y="3584575"/>
          <p14:tracePt t="79726" x="3911600" y="3584575"/>
          <p14:tracePt t="79734" x="3902075" y="3584575"/>
          <p14:tracePt t="79976" x="3902075" y="3575050"/>
          <p14:tracePt t="79999" x="3902075" y="3556000"/>
          <p14:tracePt t="80176" x="3902075" y="3548063"/>
          <p14:tracePt t="80199" x="3902075" y="3529013"/>
          <p14:tracePt t="80225" x="3902075" y="3511550"/>
          <p14:tracePt t="80231" x="3902075" y="3502025"/>
          <p14:tracePt t="80243" x="3911600" y="3492500"/>
          <p14:tracePt t="80585" x="3919538" y="3492500"/>
          <p14:tracePt t="80613" x="3919538" y="3502025"/>
          <p14:tracePt t="80767" x="3911600" y="3502025"/>
          <p14:tracePt t="80799" x="3902075" y="3511550"/>
          <p14:tracePt t="80815" x="3892550" y="3511550"/>
          <p14:tracePt t="80983" x="3883025" y="3519488"/>
          <p14:tracePt t="80992" x="3875088" y="3529013"/>
          <p14:tracePt t="80999" x="3865563" y="3538538"/>
          <p14:tracePt t="81384" x="3856038" y="3538538"/>
          <p14:tracePt t="81407" x="3846513" y="3548063"/>
          <p14:tracePt t="81432" x="3838575" y="3548063"/>
          <p14:tracePt t="81602" x="3829050" y="3548063"/>
          <p14:tracePt t="81607" x="3810000" y="3556000"/>
          <p14:tracePt t="81623" x="3802063" y="3556000"/>
          <p14:tracePt t="81631" x="3792538" y="3565525"/>
          <p14:tracePt t="81641" x="3792538" y="3575050"/>
          <p14:tracePt t="81727" x="3783013" y="3584575"/>
          <p14:tracePt t="81783" x="3765550" y="3592513"/>
          <p14:tracePt t="81799" x="3756025" y="3602038"/>
          <p14:tracePt t="81824" x="3746500" y="3602038"/>
          <p14:tracePt t="82216" x="3738563" y="3621088"/>
          <p14:tracePt t="82223" x="3729038" y="3629025"/>
          <p14:tracePt t="82239" x="3719513" y="3629025"/>
          <p14:tracePt t="82247" x="3719513" y="3638550"/>
          <p14:tracePt t="82263" x="3709988" y="3638550"/>
          <p14:tracePt t="82272" x="3692525" y="3648075"/>
          <p14:tracePt t="82279" x="3683000" y="3657600"/>
          <p14:tracePt t="82294" x="3673475" y="3657600"/>
          <p14:tracePt t="82302" x="3665538" y="3665538"/>
          <p14:tracePt t="82432" x="3656013" y="3665538"/>
          <p14:tracePt t="82439" x="3646488" y="3675063"/>
          <p14:tracePt t="82447" x="3629025" y="3675063"/>
          <p14:tracePt t="82462" x="3609975" y="3675063"/>
          <p14:tracePt t="82470" x="3592513" y="3694113"/>
          <p14:tracePt t="82486" x="3582988" y="3694113"/>
          <p14:tracePt t="82494" x="3573463" y="3702050"/>
          <p14:tracePt t="82502" x="3563938" y="3702050"/>
          <p14:tracePt t="82510" x="3556000" y="3702050"/>
          <p14:tracePt t="82518" x="3556000" y="3711575"/>
          <p14:tracePt t="82525" x="3527425" y="3711575"/>
          <p14:tracePt t="82534" x="3519488" y="3721100"/>
          <p14:tracePt t="82542" x="3509963" y="3721100"/>
          <p14:tracePt t="82550" x="3500438" y="3721100"/>
          <p14:tracePt t="82557" x="3482975" y="3738563"/>
          <p14:tracePt t="82566" x="3473450" y="3738563"/>
          <p14:tracePt t="82574" x="3463925" y="3738563"/>
          <p14:tracePt t="82582" x="3436938" y="3748088"/>
          <p14:tracePt t="82616" x="3427413" y="3748088"/>
          <p14:tracePt t="82631" x="3419475" y="3748088"/>
          <p14:tracePt t="82639" x="3409950" y="3757613"/>
          <p14:tracePt t="82648" x="3400425" y="3757613"/>
          <p14:tracePt t="82655" x="3382963" y="3757613"/>
          <p14:tracePt t="82662" x="3363913" y="3767138"/>
          <p14:tracePt t="82686" x="3354388" y="3767138"/>
          <p14:tracePt t="82693" x="3336925" y="3784600"/>
          <p14:tracePt t="82711" x="3327400" y="3794125"/>
          <p14:tracePt t="82718" x="3317875" y="3794125"/>
          <p14:tracePt t="82726" x="3300413" y="3794125"/>
          <p14:tracePt t="82750" x="3290888" y="3794125"/>
          <p14:tracePt t="82758" x="3273425" y="3794125"/>
          <p14:tracePt t="82782" x="3254375" y="3803650"/>
          <p14:tracePt t="82807" x="3236913" y="3803650"/>
          <p14:tracePt t="82814" x="3227388" y="3803650"/>
          <p14:tracePt t="82830" x="3217863" y="3803650"/>
          <p14:tracePt t="82840" x="3208338" y="3811588"/>
          <p14:tracePt t="82846" x="3200400" y="3821113"/>
          <p14:tracePt t="82894" x="3190875" y="3821113"/>
          <p14:tracePt t="82911" x="3181350" y="3821113"/>
          <p14:tracePt t="82918" x="3171825" y="3821113"/>
          <p14:tracePt t="82926" x="3154363" y="3821113"/>
          <p14:tracePt t="82944" x="3144838" y="3821113"/>
          <p14:tracePt t="82950" x="3136900" y="3830638"/>
          <p14:tracePt t="82966" x="3117850" y="3830638"/>
          <p14:tracePt t="82974" x="3100388" y="3830638"/>
          <p14:tracePt t="82982" x="3071813" y="3840163"/>
          <p14:tracePt t="82991" x="3063875" y="3840163"/>
          <p14:tracePt t="82998" x="3054350" y="3840163"/>
          <p14:tracePt t="83014" x="3044825" y="3840163"/>
          <p14:tracePt t="83112" x="3027363" y="3840163"/>
          <p14:tracePt t="83120" x="3008313" y="3848100"/>
          <p14:tracePt t="83136" x="2998788" y="3848100"/>
          <p14:tracePt t="83143" x="2990850" y="3848100"/>
          <p14:tracePt t="83158" x="2962275" y="3867150"/>
          <p14:tracePt t="83215" x="2944813" y="3867150"/>
          <p14:tracePt t="83222" x="2935288" y="3867150"/>
          <p14:tracePt t="83239" x="2925763" y="3867150"/>
          <p14:tracePt t="83247" x="2898775" y="3857625"/>
          <p14:tracePt t="83256" x="2881313" y="3857625"/>
          <p14:tracePt t="83263" x="2852738" y="3857625"/>
          <p14:tracePt t="83272" x="2835275" y="3857625"/>
          <p14:tracePt t="83278" x="2789238" y="3857625"/>
          <p14:tracePt t="83287" x="2771775" y="3857625"/>
          <p14:tracePt t="83295" x="2735263" y="3857625"/>
          <p14:tracePt t="83302" x="2689225" y="3857625"/>
          <p14:tracePt t="83310" x="2652713" y="3857625"/>
          <p14:tracePt t="83318" x="2635250" y="3857625"/>
          <p14:tracePt t="83326" x="2606675" y="3857625"/>
          <p14:tracePt t="83334" x="2579688" y="3857625"/>
          <p14:tracePt t="83342" x="2543175" y="3867150"/>
          <p14:tracePt t="83351" x="2525713" y="3875088"/>
          <p14:tracePt t="83359" x="2506663" y="3875088"/>
          <p14:tracePt t="83366" x="2489200" y="3875088"/>
          <p14:tracePt t="83375" x="2462213" y="3894138"/>
          <p14:tracePt t="83383" x="2443163" y="3894138"/>
          <p14:tracePt t="83391" x="2433638" y="3894138"/>
          <p14:tracePt t="83399" x="2416175" y="3894138"/>
          <p14:tracePt t="83406" x="2406650" y="3894138"/>
          <p14:tracePt t="83416" x="2397125" y="3894138"/>
          <p14:tracePt t="83423" x="2379663" y="3894138"/>
          <p14:tracePt t="83431" x="2370138" y="3894138"/>
          <p14:tracePt t="83439" x="2360613" y="3894138"/>
          <p14:tracePt t="83446" x="2352675" y="3894138"/>
          <p14:tracePt t="83456" x="2333625" y="3894138"/>
          <p14:tracePt t="83472" x="2316163" y="3894138"/>
          <p14:tracePt t="83478" x="2297113" y="3894138"/>
          <p14:tracePt t="83486" x="2279650" y="3894138"/>
          <p14:tracePt t="83494" x="2270125" y="3894138"/>
          <p14:tracePt t="83502" x="2251075" y="3894138"/>
          <p14:tracePt t="83510" x="2243138" y="3894138"/>
          <p14:tracePt t="83526" x="2233613" y="3894138"/>
          <p14:tracePt t="83534" x="2206625" y="3894138"/>
          <p14:tracePt t="83542" x="2187575" y="3894138"/>
          <p14:tracePt t="83550" x="2160588" y="3894138"/>
          <p14:tracePt t="83558" x="2151063" y="3894138"/>
          <p14:tracePt t="83566" x="2114550" y="3903663"/>
          <p14:tracePt t="83574" x="2087563" y="3921125"/>
          <p14:tracePt t="83582" x="2051050" y="3930650"/>
          <p14:tracePt t="83590" x="1978025" y="3940175"/>
          <p14:tracePt t="83598" x="1951038" y="3940175"/>
          <p14:tracePt t="83606" x="1931988" y="3948113"/>
          <p14:tracePt t="83615" x="1895475" y="3948113"/>
          <p14:tracePt t="83623" x="1868488" y="3948113"/>
          <p14:tracePt t="83631" x="1860550" y="3948113"/>
          <p14:tracePt t="83640" x="1851025" y="3948113"/>
          <p14:tracePt t="83649" x="1841500" y="3948113"/>
          <p14:tracePt t="83657" x="1824038" y="3948113"/>
          <p14:tracePt t="83664" x="1804988" y="3948113"/>
          <p14:tracePt t="83673" x="1795463" y="3948113"/>
          <p14:tracePt t="83679" x="1768475" y="3948113"/>
          <p14:tracePt t="83688" x="1741488" y="3948113"/>
          <p14:tracePt t="83695" x="1704975" y="3948113"/>
          <p14:tracePt t="83703" x="1677988" y="3948113"/>
          <p14:tracePt t="83710" x="1631950" y="3976688"/>
          <p14:tracePt t="83718" x="1612900" y="3976688"/>
          <p14:tracePt t="83726" x="1585913" y="3984625"/>
          <p14:tracePt t="83734" x="1568450" y="3984625"/>
          <p14:tracePt t="83742" x="1558925" y="3984625"/>
          <p14:tracePt t="83750" x="1531938" y="3994150"/>
          <p14:tracePt t="83782" x="1522413" y="4003675"/>
          <p14:tracePt t="83798" x="1512888" y="4003675"/>
          <p14:tracePt t="83806" x="1504950" y="4013200"/>
          <p14:tracePt t="83823" x="1495425" y="4021138"/>
          <p14:tracePt t="83830" x="1495425" y="4030663"/>
          <p14:tracePt t="83840" x="1485900" y="4030663"/>
          <p14:tracePt t="83846" x="1476375" y="4040188"/>
          <p14:tracePt t="83946" x="1468438" y="4049713"/>
          <p14:tracePt t="83953" x="1458913" y="4049713"/>
          <p14:tracePt t="83964" x="1449388" y="4057650"/>
          <p14:tracePt t="83967" x="1439863" y="4067175"/>
          <p14:tracePt t="83982" x="1439863" y="4076700"/>
          <p14:tracePt t="83991" x="1431925" y="4086225"/>
          <p14:tracePt t="84006" x="1431925" y="4103688"/>
          <p14:tracePt t="84014" x="1422400" y="4113213"/>
          <p14:tracePt t="84022" x="1412875" y="4113213"/>
          <p14:tracePt t="84054" x="1403350" y="4113213"/>
          <p14:tracePt t="84095" x="1395413" y="4122738"/>
          <p14:tracePt t="84151" x="1395413" y="4130675"/>
          <p14:tracePt t="84390" x="1385888" y="4130675"/>
          <p14:tracePt t="84406" x="1366838" y="4140200"/>
          <p14:tracePt t="84415" x="1349375" y="4149725"/>
          <p14:tracePt t="84422" x="1339850" y="4149725"/>
          <p14:tracePt t="84430" x="1322388" y="4159250"/>
          <p14:tracePt t="84439" x="1312863" y="4176713"/>
          <p14:tracePt t="84446" x="1303338" y="4186238"/>
          <p14:tracePt t="84455" x="1285875" y="4195763"/>
          <p14:tracePt t="84462" x="1276350" y="4203700"/>
          <p14:tracePt t="84478" x="1276350" y="4213225"/>
          <p14:tracePt t="84496" x="1276350" y="4222750"/>
          <p14:tracePt t="84510" x="1276350" y="4249738"/>
          <p14:tracePt t="84517" x="1276350" y="4259263"/>
          <p14:tracePt t="84526" x="1276350" y="4276725"/>
          <p14:tracePt t="84534" x="1276350" y="4313238"/>
          <p14:tracePt t="84541" x="1276350" y="4359275"/>
          <p14:tracePt t="84550" x="1276350" y="4376738"/>
          <p14:tracePt t="84558" x="1276350" y="4432300"/>
          <p14:tracePt t="84565" x="1293813" y="4478338"/>
          <p14:tracePt t="84574" x="1322388" y="4541838"/>
          <p14:tracePt t="84581" x="1358900" y="4587875"/>
          <p14:tracePt t="84590" x="1376363" y="4614863"/>
          <p14:tracePt t="84597" x="1403350" y="4651375"/>
          <p14:tracePt t="84607" x="1403350" y="4660900"/>
          <p14:tracePt t="84614" x="1412875" y="4660900"/>
          <p14:tracePt t="84623" x="1422400" y="4660900"/>
          <p14:tracePt t="84630" x="1431925" y="4660900"/>
          <p14:tracePt t="84775" x="1439863" y="4660900"/>
          <p14:tracePt t="84888" x="1431925" y="4651375"/>
          <p14:tracePt t="84900" x="1403350" y="4651375"/>
          <p14:tracePt t="84902" x="1385888" y="4651375"/>
          <p14:tracePt t="84910" x="1358900" y="4651375"/>
          <p14:tracePt t="84926" x="1349375" y="4651375"/>
          <p14:tracePt t="84934" x="1322388" y="4660900"/>
          <p14:tracePt t="84942" x="1312863" y="4668838"/>
          <p14:tracePt t="84983" x="1303338" y="4668838"/>
          <p14:tracePt t="84999" x="1303338" y="4678363"/>
          <p14:tracePt t="85010" x="1303338" y="4697413"/>
          <p14:tracePt t="85015" x="1303338" y="4724400"/>
          <p14:tracePt t="85026" x="1303338" y="4741863"/>
          <p14:tracePt t="85030" x="1303338" y="4787900"/>
          <p14:tracePt t="85038" x="1303338" y="4814888"/>
          <p14:tracePt t="85046" x="1303338" y="4841875"/>
          <p14:tracePt t="85055" x="1303338" y="4870450"/>
          <p14:tracePt t="85062" x="1303338" y="4878388"/>
          <p14:tracePt t="85070" x="1303338" y="4906963"/>
          <p14:tracePt t="85078" x="1303338" y="4924425"/>
          <p14:tracePt t="85086" x="1303338" y="4933950"/>
          <p14:tracePt t="85126" x="1303338" y="4951413"/>
          <p14:tracePt t="85175" x="1312863" y="4960938"/>
          <p14:tracePt t="85183" x="1322388" y="4960938"/>
          <p14:tracePt t="85191" x="1349375" y="4960938"/>
          <p14:tracePt t="85199" x="1358900" y="4960938"/>
          <p14:tracePt t="85215" x="1376363" y="4960938"/>
          <p14:tracePt t="85255" x="1385888" y="4960938"/>
          <p14:tracePt t="85273" x="1395413" y="4970463"/>
          <p14:tracePt t="85279" x="1403350" y="4979988"/>
          <p14:tracePt t="85294" x="1403350" y="4987925"/>
          <p14:tracePt t="85302" x="1403350" y="4997450"/>
          <p14:tracePt t="85311" x="1403350" y="5006975"/>
          <p14:tracePt t="85319" x="1403350" y="5016500"/>
          <p14:tracePt t="85358" x="1403350" y="5024438"/>
          <p14:tracePt t="85374" x="1403350" y="5033963"/>
          <p14:tracePt t="85391" x="1395413" y="5043488"/>
          <p14:tracePt t="85406" x="1385888" y="5053013"/>
          <p14:tracePt t="85438" x="1385888" y="5070475"/>
          <p14:tracePt t="85445" x="1376363" y="5089525"/>
          <p14:tracePt t="85462" x="1376363" y="5097463"/>
          <p14:tracePt t="85470" x="1376363" y="5126038"/>
          <p14:tracePt t="85477" x="1376363" y="5143500"/>
          <p14:tracePt t="85486" x="1376363" y="5153025"/>
          <p14:tracePt t="85494" x="1376363" y="5160963"/>
          <p14:tracePt t="85502" x="1366838" y="5180013"/>
          <p14:tracePt t="85510" x="1366838" y="5197475"/>
          <p14:tracePt t="85518" x="1349375" y="5216525"/>
          <p14:tracePt t="85534" x="1349375" y="5226050"/>
          <p14:tracePt t="85542" x="1349375" y="5243513"/>
          <p14:tracePt t="85549" x="1349375" y="5253038"/>
          <p14:tracePt t="85557" x="1339850" y="5262563"/>
          <p14:tracePt t="85590" x="1339850" y="5280025"/>
          <p14:tracePt t="85598" x="1330325" y="5289550"/>
          <p14:tracePt t="85615" x="1330325" y="5299075"/>
          <p14:tracePt t="85638" x="1330325" y="5307013"/>
          <p14:tracePt t="85646" x="1330325" y="5326063"/>
          <p14:tracePt t="85655" x="1349375" y="5343525"/>
          <p14:tracePt t="85664" x="1349375" y="5353050"/>
          <p14:tracePt t="85674" x="1358900" y="5353050"/>
          <p14:tracePt t="85679" x="1358900" y="5372100"/>
          <p14:tracePt t="85689" x="1366838" y="5389563"/>
          <p14:tracePt t="85696" x="1385888" y="5408613"/>
          <p14:tracePt t="85702" x="1395413" y="5416550"/>
          <p14:tracePt t="85711" x="1403350" y="5426075"/>
          <p14:tracePt t="85717" x="1403350" y="5435600"/>
          <p14:tracePt t="85726" x="1403350" y="5453063"/>
          <p14:tracePt t="85734" x="1403350" y="5462588"/>
          <p14:tracePt t="85750" x="1412875" y="5481638"/>
          <p14:tracePt t="85831" x="1412875" y="5489575"/>
          <p14:tracePt t="85863" x="1412875" y="5499100"/>
          <p14:tracePt t="85879" x="1412875" y="5508625"/>
          <p14:tracePt t="85888" x="1412875" y="5518150"/>
          <p14:tracePt t="85897" x="1412875" y="5535613"/>
          <p14:tracePt t="85902" x="1412875" y="5545138"/>
          <p14:tracePt t="85909" x="1439863" y="5562600"/>
          <p14:tracePt t="85917" x="1458913" y="5581650"/>
          <p14:tracePt t="85925" x="1495425" y="5608638"/>
          <p14:tracePt t="85934" x="1512888" y="5626100"/>
          <p14:tracePt t="85942" x="1541463" y="5654675"/>
          <p14:tracePt t="85950" x="1549400" y="5662613"/>
          <p14:tracePt t="85958" x="1576388" y="5672138"/>
          <p14:tracePt t="85973" x="1576388" y="5681663"/>
          <p14:tracePt t="85990" x="1585913" y="5691188"/>
          <p14:tracePt t="86047" x="1585913" y="5699125"/>
          <p14:tracePt t="86056" x="1576388" y="5708650"/>
          <p14:tracePt t="86089" x="1568450" y="5708650"/>
          <p14:tracePt t="86096" x="1549400" y="5708650"/>
          <p14:tracePt t="86105" x="1549400" y="5718175"/>
          <p14:tracePt t="86111" x="1541463" y="5727700"/>
          <p14:tracePt t="86118" x="1531938" y="5727700"/>
          <p14:tracePt t="86126" x="1512888" y="5727700"/>
          <p14:tracePt t="86134" x="1495425" y="5727700"/>
          <p14:tracePt t="86142" x="1468438" y="5727700"/>
          <p14:tracePt t="86150" x="1449388" y="5727700"/>
          <p14:tracePt t="86158" x="1422400" y="5727700"/>
          <p14:tracePt t="86167" x="1412875" y="5727700"/>
          <p14:tracePt t="86174" x="1395413" y="5718175"/>
          <p14:tracePt t="86182" x="1385888" y="5708650"/>
          <p14:tracePt t="86190" x="1358900" y="5691188"/>
          <p14:tracePt t="86198" x="1349375" y="5681663"/>
          <p14:tracePt t="86206" x="1349375" y="5672138"/>
          <p14:tracePt t="86214" x="1339850" y="5662613"/>
          <p14:tracePt t="86223" x="1322388" y="5635625"/>
          <p14:tracePt t="86238" x="1312863" y="5626100"/>
          <p14:tracePt t="86254" x="1303338" y="5618163"/>
          <p14:tracePt t="86261" x="1303338" y="5608638"/>
          <p14:tracePt t="86272" x="1285875" y="5589588"/>
          <p14:tracePt t="86286" x="1285875" y="5581650"/>
          <p14:tracePt t="86294" x="1285875" y="5562600"/>
          <p14:tracePt t="86302" x="1276350" y="5554663"/>
          <p14:tracePt t="86309" x="1276350" y="5545138"/>
          <p14:tracePt t="86317" x="1266825" y="5535613"/>
          <p14:tracePt t="86334" x="1266825" y="5526088"/>
          <p14:tracePt t="86366" x="1258888" y="5518150"/>
          <p14:tracePt t="86374" x="1258888" y="5508625"/>
          <p14:tracePt t="86383" x="1258888" y="5489575"/>
          <p14:tracePt t="86390" x="1258888" y="5481638"/>
          <p14:tracePt t="86399" x="1258888" y="5472113"/>
          <p14:tracePt t="86415" x="1258888" y="5445125"/>
          <p14:tracePt t="86422" x="1258888" y="5426075"/>
          <p14:tracePt t="86431" x="1285875" y="5380038"/>
          <p14:tracePt t="86439" x="1349375" y="5353050"/>
          <p14:tracePt t="86446" x="1412875" y="5299075"/>
          <p14:tracePt t="86456" x="1476375" y="5262563"/>
          <p14:tracePt t="86464" x="1541463" y="5243513"/>
          <p14:tracePt t="86471" x="1604963" y="5197475"/>
          <p14:tracePt t="86478" x="1649413" y="5180013"/>
          <p14:tracePt t="86485" x="1677988" y="5170488"/>
          <p14:tracePt t="86494" x="1722438" y="5160963"/>
          <p14:tracePt t="86501" x="1731963" y="5153025"/>
          <p14:tracePt t="86510" x="1751013" y="5153025"/>
          <p14:tracePt t="86518" x="1768475" y="5153025"/>
          <p14:tracePt t="86589" x="1778000" y="5153025"/>
          <p14:tracePt t="86605" x="1758950" y="5160963"/>
          <p14:tracePt t="86615" x="1758950" y="5170488"/>
          <p14:tracePt t="86621" x="1751013" y="5180013"/>
          <p14:tracePt t="86680" x="1731963" y="5180013"/>
          <p14:tracePt t="86688" x="1722438" y="5180013"/>
          <p14:tracePt t="86693" x="1714500" y="5180013"/>
          <p14:tracePt t="86701" x="1704975" y="5180013"/>
          <p14:tracePt t="86710" x="1677988" y="5180013"/>
          <p14:tracePt t="86717" x="1668463" y="5180013"/>
          <p14:tracePt t="86726" x="1631950" y="5180013"/>
          <p14:tracePt t="86733" x="1612900" y="5180013"/>
          <p14:tracePt t="86741" x="1585913" y="5170488"/>
          <p14:tracePt t="86750" x="1558925" y="5160963"/>
          <p14:tracePt t="86758" x="1541463" y="5160963"/>
          <p14:tracePt t="86766" x="1522413" y="5143500"/>
          <p14:tracePt t="86773" x="1512888" y="5133975"/>
          <p14:tracePt t="86782" x="1504950" y="5126038"/>
          <p14:tracePt t="86790" x="1485900" y="5116513"/>
          <p14:tracePt t="86806" x="1476375" y="5106988"/>
          <p14:tracePt t="86813" x="1468438" y="5097463"/>
          <p14:tracePt t="86830" x="1458913" y="5089525"/>
          <p14:tracePt t="86846" x="1449388" y="5080000"/>
          <p14:tracePt t="86862" x="1439863" y="5070475"/>
          <p14:tracePt t="86873" x="1439863" y="5060950"/>
          <p14:tracePt t="86878" x="1431925" y="5053013"/>
          <p14:tracePt t="86902" x="1431925" y="5043488"/>
          <p14:tracePt t="86910" x="1431925" y="5033963"/>
          <p14:tracePt t="86918" x="1431925" y="5016500"/>
          <p14:tracePt t="86927" x="1431925" y="5006975"/>
          <p14:tracePt t="86934" x="1431925" y="4987925"/>
          <p14:tracePt t="86943" x="1431925" y="4979988"/>
          <p14:tracePt t="86951" x="1431925" y="4970463"/>
          <p14:tracePt t="86959" x="1431925" y="4960938"/>
          <p14:tracePt t="86967" x="1431925" y="4951413"/>
          <p14:tracePt t="86974" x="1431925" y="4943475"/>
          <p14:tracePt t="86990" x="1431925" y="4933950"/>
          <p14:tracePt t="86998" x="1431925" y="4924425"/>
          <p14:tracePt t="87023" x="1439863" y="4914900"/>
          <p14:tracePt t="87038" x="1449388" y="4906963"/>
          <p14:tracePt t="87057" x="1458913" y="4906963"/>
          <p14:tracePt t="87079" x="1485900" y="4897438"/>
          <p14:tracePt t="87090" x="1504950" y="4897438"/>
          <p14:tracePt t="87095" x="1541463" y="4878388"/>
          <p14:tracePt t="87103" x="1585913" y="4878388"/>
          <p14:tracePt t="87111" x="1631950" y="4870450"/>
          <p14:tracePt t="87119" x="1685925" y="4870450"/>
          <p14:tracePt t="87127" x="1751013" y="4851400"/>
          <p14:tracePt t="87135" x="1778000" y="4851400"/>
          <p14:tracePt t="87143" x="1814513" y="4851400"/>
          <p14:tracePt t="87151" x="1814513" y="4841875"/>
          <p14:tracePt t="87274" x="1824038" y="4841875"/>
          <p14:tracePt t="87290" x="1860550" y="4841875"/>
          <p14:tracePt t="87306" x="1868488" y="4841875"/>
          <p14:tracePt t="87312" x="1887538" y="4841875"/>
          <p14:tracePt t="87318" x="1905000" y="4841875"/>
          <p14:tracePt t="87326" x="1914525" y="4841875"/>
          <p14:tracePt t="87334" x="1941513" y="4841875"/>
          <p14:tracePt t="87342" x="1951038" y="4841875"/>
          <p14:tracePt t="87350" x="1987550" y="4841875"/>
          <p14:tracePt t="87358" x="1997075" y="4841875"/>
          <p14:tracePt t="87390" x="2024063" y="4851400"/>
          <p14:tracePt t="87488" x="2014538" y="4860925"/>
          <p14:tracePt t="87495" x="2005013" y="4870450"/>
          <p14:tracePt t="87504" x="1997075" y="4870450"/>
          <p14:tracePt t="87512" x="1951038" y="4870450"/>
          <p14:tracePt t="87519" x="1931988" y="4870450"/>
          <p14:tracePt t="87527" x="1914525" y="4887913"/>
          <p14:tracePt t="87535" x="1895475" y="4887913"/>
          <p14:tracePt t="87544" x="1878013" y="4887913"/>
          <p14:tracePt t="87550" x="1851025" y="4887913"/>
          <p14:tracePt t="87558" x="1841500" y="4887913"/>
          <p14:tracePt t="87566" x="1831975" y="4887913"/>
          <p14:tracePt t="87574" x="1814513" y="4887913"/>
          <p14:tracePt t="87606" x="1804988" y="4887913"/>
          <p14:tracePt t="87614" x="1795463" y="4887913"/>
          <p14:tracePt t="87622" x="1778000" y="4887913"/>
          <p14:tracePt t="87630" x="1758950" y="4887913"/>
          <p14:tracePt t="87638" x="1731963" y="4887913"/>
          <p14:tracePt t="87646" x="1714500" y="4878388"/>
          <p14:tracePt t="87654" x="1685925" y="4878388"/>
          <p14:tracePt t="87663" x="1677988" y="4878388"/>
          <p14:tracePt t="87671" x="1658938" y="4878388"/>
          <p14:tracePt t="87678" x="1631950" y="4870450"/>
          <p14:tracePt t="87702" x="1612900" y="4851400"/>
          <p14:tracePt t="87735" x="1612900" y="4841875"/>
          <p14:tracePt t="87744" x="1612900" y="4833938"/>
          <p14:tracePt t="87752" x="1612900" y="4814888"/>
          <p14:tracePt t="87759" x="1612900" y="4805363"/>
          <p14:tracePt t="87767" x="1612900" y="4787900"/>
          <p14:tracePt t="87775" x="1612900" y="4768850"/>
          <p14:tracePt t="87790" x="1612900" y="4760913"/>
          <p14:tracePt t="87798" x="1612900" y="4751388"/>
          <p14:tracePt t="87806" x="1612900" y="4732338"/>
          <p14:tracePt t="87814" x="1612900" y="4724400"/>
          <p14:tracePt t="87822" x="1622425" y="4705350"/>
          <p14:tracePt t="87830" x="1622425" y="4697413"/>
          <p14:tracePt t="87839" x="1641475" y="4687888"/>
          <p14:tracePt t="87846" x="1649413" y="4668838"/>
          <p14:tracePt t="87854" x="1685925" y="4651375"/>
          <p14:tracePt t="87862" x="1714500" y="4624388"/>
          <p14:tracePt t="87872" x="1758950" y="4595813"/>
          <p14:tracePt t="87877" x="1787525" y="4578350"/>
          <p14:tracePt t="87886" x="1824038" y="4568825"/>
          <p14:tracePt t="87893" x="1841500" y="4551363"/>
          <p14:tracePt t="87902" x="1868488" y="4532313"/>
          <p14:tracePt t="87910" x="1878013" y="4522788"/>
          <p14:tracePt t="87918" x="1887538" y="4522788"/>
          <p14:tracePt t="87926" x="1905000" y="4522788"/>
          <p14:tracePt t="87975" x="1914525" y="4522788"/>
          <p14:tracePt t="88056" x="1914525" y="4532313"/>
          <p14:tracePt t="88104" x="1914525" y="4551363"/>
          <p14:tracePt t="88112" x="1914525" y="4559300"/>
          <p14:tracePt t="88151" x="1914525" y="4568825"/>
          <p14:tracePt t="88535" x="1914525" y="4578350"/>
          <p14:tracePt t="88543" x="1905000" y="4587875"/>
          <p14:tracePt t="88567" x="1895475" y="4595813"/>
          <p14:tracePt t="88591" x="1887538" y="4595813"/>
          <p14:tracePt t="89032" x="1887538" y="4605338"/>
          <p14:tracePt t="89040" x="1895475" y="4605338"/>
          <p14:tracePt t="89047" x="1905000" y="4605338"/>
          <p14:tracePt t="89057" x="1914525" y="4605338"/>
          <p14:tracePt t="89064" x="1924050" y="4605338"/>
          <p14:tracePt t="89074" x="1931988" y="4595813"/>
          <p14:tracePt t="89078" x="1941513" y="4595813"/>
          <p14:tracePt t="89089" x="1951038" y="4595813"/>
          <p14:tracePt t="89094" x="1960563" y="4595813"/>
          <p14:tracePt t="89110" x="1968500" y="4587875"/>
          <p14:tracePt t="89134" x="1987550" y="4587875"/>
          <p14:tracePt t="89158" x="1997075" y="4587875"/>
          <p14:tracePt t="89166" x="2005013" y="4578350"/>
          <p14:tracePt t="89174" x="2014538" y="4568825"/>
          <p14:tracePt t="89182" x="2024063" y="4568825"/>
          <p14:tracePt t="89190" x="2033588" y="4568825"/>
          <p14:tracePt t="89206" x="2041525" y="4568825"/>
          <p14:tracePt t="89222" x="2060575" y="4568825"/>
          <p14:tracePt t="89238" x="2070100" y="4568825"/>
          <p14:tracePt t="89270" x="2078038" y="4568825"/>
          <p14:tracePt t="89447" x="2070100" y="4568825"/>
          <p14:tracePt t="89504" x="2060575" y="4578350"/>
          <p14:tracePt t="89568" x="2060575" y="4595813"/>
          <p14:tracePt t="89599" x="2060575" y="4605338"/>
          <p14:tracePt t="89704" x="2060575" y="4614863"/>
          <p14:tracePt t="89720" x="2060575" y="4624388"/>
          <p14:tracePt t="89830" x="2060575" y="4632325"/>
          <p14:tracePt t="89845" x="2060575" y="4641850"/>
          <p14:tracePt t="89862" x="2060575" y="4651375"/>
          <p14:tracePt t="89963" x="2060575" y="4668838"/>
          <p14:tracePt t="89983" x="2060575" y="4678363"/>
          <p14:tracePt t="89999" x="2060575" y="4687888"/>
          <p14:tracePt t="90016" x="2060575" y="4705350"/>
          <p14:tracePt t="90050" x="2041525" y="4714875"/>
          <p14:tracePt t="90059" x="2041525" y="4724400"/>
          <p14:tracePt t="90062" x="2033588" y="4732338"/>
          <p14:tracePt t="90072" x="2024063" y="4732338"/>
          <p14:tracePt t="90078" x="2005013" y="4741863"/>
          <p14:tracePt t="90086" x="1978025" y="4741863"/>
          <p14:tracePt t="90094" x="1941513" y="4751388"/>
          <p14:tracePt t="90101" x="1941513" y="4760913"/>
          <p14:tracePt t="90109" x="1887538" y="4760913"/>
          <p14:tracePt t="90118" x="1860550" y="4760913"/>
          <p14:tracePt t="90127" x="1851025" y="4760913"/>
          <p14:tracePt t="90135" x="1841500" y="4760913"/>
          <p14:tracePt t="90143" x="1824038" y="4760913"/>
          <p14:tracePt t="90159" x="1814513" y="4760913"/>
          <p14:tracePt t="90199" x="1804988" y="4760913"/>
          <p14:tracePt t="90215" x="1804988" y="4741863"/>
          <p14:tracePt t="90231" x="1804988" y="4732338"/>
          <p14:tracePt t="90240" x="1804988" y="4724400"/>
          <p14:tracePt t="90343" x="1814513" y="4714875"/>
          <p14:tracePt t="90351" x="1814513" y="4705350"/>
          <p14:tracePt t="90369" x="1860550" y="4687888"/>
          <p14:tracePt t="90384" x="1878013" y="4678363"/>
          <p14:tracePt t="90390" x="1887538" y="4678363"/>
          <p14:tracePt t="90398" x="1905000" y="4678363"/>
          <p14:tracePt t="90406" x="1924050" y="4668838"/>
          <p14:tracePt t="90414" x="1931988" y="4668838"/>
          <p14:tracePt t="90422" x="1960563" y="4660900"/>
          <p14:tracePt t="90437" x="1968500" y="4660900"/>
          <p14:tracePt t="90446" x="1978025" y="4660900"/>
          <p14:tracePt t="90454" x="1987550" y="4651375"/>
          <p14:tracePt t="90462" x="1997075" y="4651375"/>
          <p14:tracePt t="90478" x="2005013" y="4651375"/>
          <p14:tracePt t="90494" x="2014538" y="4651375"/>
          <p14:tracePt t="90502" x="2024063" y="4641850"/>
          <p14:tracePt t="90702" x="2033588" y="4641850"/>
          <p14:tracePt t="90904" x="2051050" y="4641850"/>
          <p14:tracePt t="90912" x="2078038" y="4641850"/>
          <p14:tracePt t="90920" x="2106613" y="4651375"/>
          <p14:tracePt t="90928" x="2124075" y="4651375"/>
          <p14:tracePt t="90934" x="2151063" y="4651375"/>
          <p14:tracePt t="90942" x="2160588" y="4651375"/>
          <p14:tracePt t="90950" x="2187575" y="4651375"/>
          <p14:tracePt t="90966" x="2197100" y="4651375"/>
          <p14:tracePt t="91655" x="2187575" y="4660900"/>
          <p14:tracePt t="91664" x="2179638" y="4678363"/>
          <p14:tracePt t="91670" x="2170113" y="4678363"/>
          <p14:tracePt t="91678" x="2160588" y="4687888"/>
          <p14:tracePt t="91694" x="2151063" y="4687888"/>
          <p14:tracePt t="91702" x="2133600" y="4697413"/>
          <p14:tracePt t="91709" x="2114550" y="4697413"/>
          <p14:tracePt t="91718" x="2106613" y="4705350"/>
          <p14:tracePt t="91726" x="2070100" y="4705350"/>
          <p14:tracePt t="91734" x="2041525" y="4705350"/>
          <p14:tracePt t="91742" x="2014538" y="4724400"/>
          <p14:tracePt t="91749" x="1968500" y="4724400"/>
          <p14:tracePt t="91757" x="1924050" y="4732338"/>
          <p14:tracePt t="91765" x="1887538" y="4732338"/>
          <p14:tracePt t="91773" x="1860550" y="4732338"/>
          <p14:tracePt t="91782" x="1814513" y="4732338"/>
          <p14:tracePt t="91790" x="1787525" y="4732338"/>
          <p14:tracePt t="91798" x="1768475" y="4732338"/>
          <p14:tracePt t="91806" x="1758950" y="4732338"/>
          <p14:tracePt t="91822" x="1741488" y="4732338"/>
          <p14:tracePt t="91854" x="1731963" y="4732338"/>
          <p14:tracePt t="91888" x="1722438" y="4732338"/>
          <p14:tracePt t="91920" x="1722438" y="4724400"/>
          <p14:tracePt t="91935" x="1722438" y="4705350"/>
          <p14:tracePt t="91951" x="1722438" y="4697413"/>
          <p14:tracePt t="91967" x="1722438" y="4678363"/>
          <p14:tracePt t="91975" x="1722438" y="4660900"/>
          <p14:tracePt t="91983" x="1722438" y="4651375"/>
          <p14:tracePt t="91999" x="1722438" y="4632325"/>
          <p14:tracePt t="92007" x="1741488" y="4614863"/>
          <p14:tracePt t="92015" x="1751013" y="4605338"/>
          <p14:tracePt t="92024" x="1778000" y="4587875"/>
          <p14:tracePt t="92029" x="1787525" y="4568825"/>
          <p14:tracePt t="92037" x="1795463" y="4551363"/>
          <p14:tracePt t="92045" x="1814513" y="4541838"/>
          <p14:tracePt t="92054" x="1831975" y="4514850"/>
          <p14:tracePt t="92078" x="1841500" y="4495800"/>
          <p14:tracePt t="92111" x="1851025" y="4495800"/>
          <p14:tracePt t="92127" x="1851025" y="4486275"/>
          <p14:tracePt t="92135" x="1860550" y="4478338"/>
          <p14:tracePt t="92143" x="1868488" y="4468813"/>
          <p14:tracePt t="92151" x="1868488" y="4459288"/>
          <p14:tracePt t="92167" x="1878013" y="4449763"/>
          <p14:tracePt t="92175" x="1878013" y="4441825"/>
          <p14:tracePt t="92199" x="1887538" y="4441825"/>
          <p14:tracePt t="92274" x="1878013" y="4441825"/>
          <p14:tracePt t="92279" x="1860550" y="4441825"/>
          <p14:tracePt t="92295" x="1831975" y="4441825"/>
          <p14:tracePt t="92304" x="1824038" y="4441825"/>
          <p14:tracePt t="92311" x="1795463" y="4441825"/>
          <p14:tracePt t="92319" x="1778000" y="4441825"/>
          <p14:tracePt t="92326" x="1751013" y="4459288"/>
          <p14:tracePt t="92334" x="1722438" y="4459288"/>
          <p14:tracePt t="92342" x="1677988" y="4468813"/>
          <p14:tracePt t="92350" x="1668463" y="4478338"/>
          <p14:tracePt t="92358" x="1631950" y="4478338"/>
          <p14:tracePt t="92366" x="1612900" y="4478338"/>
          <p14:tracePt t="92374" x="1585913" y="4478338"/>
          <p14:tracePt t="92382" x="1576388" y="4478338"/>
          <p14:tracePt t="92390" x="1549400" y="4478338"/>
          <p14:tracePt t="92398" x="1531938" y="4478338"/>
          <p14:tracePt t="92406" x="1504950" y="4478338"/>
          <p14:tracePt t="92414" x="1485900" y="4478338"/>
          <p14:tracePt t="92422" x="1468438" y="4478338"/>
          <p14:tracePt t="92430" x="1458913" y="4478338"/>
          <p14:tracePt t="92454" x="1449388" y="4478338"/>
          <p14:tracePt t="92462" x="1439863" y="4478338"/>
          <p14:tracePt t="92471" x="1422400" y="4478338"/>
          <p14:tracePt t="92478" x="1412875" y="4478338"/>
          <p14:tracePt t="92487" x="1403350" y="4468813"/>
          <p14:tracePt t="92494" x="1366838" y="4459288"/>
          <p14:tracePt t="92502" x="1358900" y="4449763"/>
          <p14:tracePt t="92510" x="1358900" y="4441825"/>
          <p14:tracePt t="92518" x="1349375" y="4432300"/>
          <p14:tracePt t="92525" x="1339850" y="4422775"/>
          <p14:tracePt t="92550" x="1330325" y="4413250"/>
          <p14:tracePt t="92574" x="1330325" y="4405313"/>
          <p14:tracePt t="92582" x="1330325" y="4395788"/>
          <p14:tracePt t="92590" x="1330325" y="4386263"/>
          <p14:tracePt t="92614" x="1330325" y="4368800"/>
          <p14:tracePt t="92630" x="1330325" y="4349750"/>
          <p14:tracePt t="92664" x="1339850" y="4349750"/>
          <p14:tracePt t="92671" x="1349375" y="4340225"/>
          <p14:tracePt t="92678" x="1366838" y="4332288"/>
          <p14:tracePt t="92694" x="1385888" y="4332288"/>
          <p14:tracePt t="92702" x="1431925" y="4322763"/>
          <p14:tracePt t="92711" x="1439863" y="4313238"/>
          <p14:tracePt t="92717" x="1468438" y="4313238"/>
          <p14:tracePt t="92725" x="1485900" y="4313238"/>
          <p14:tracePt t="92733" x="1522413" y="4303713"/>
          <p14:tracePt t="92750" x="1549400" y="4303713"/>
          <p14:tracePt t="92758" x="1568450" y="4303713"/>
          <p14:tracePt t="92766" x="1576388" y="4303713"/>
          <p14:tracePt t="92774" x="1595438" y="4303713"/>
          <p14:tracePt t="92782" x="1604963" y="4303713"/>
          <p14:tracePt t="92798" x="1612900" y="4303713"/>
          <p14:tracePt t="92822" x="1631950" y="4303713"/>
          <p14:tracePt t="92846" x="1641475" y="4303713"/>
          <p14:tracePt t="92872" x="1649413" y="4303713"/>
          <p14:tracePt t="92887" x="1658938" y="4313238"/>
          <p14:tracePt t="92903" x="1658938" y="4322763"/>
          <p14:tracePt t="92911" x="1658938" y="4340225"/>
          <p14:tracePt t="92928" x="1658938" y="4349750"/>
          <p14:tracePt t="92935" x="1649413" y="4368800"/>
          <p14:tracePt t="92951" x="1649413" y="4376738"/>
          <p14:tracePt t="92959" x="1641475" y="4386263"/>
          <p14:tracePt t="93007" x="1631950" y="4395788"/>
          <p14:tracePt t="93095" x="1649413" y="4395788"/>
          <p14:tracePt t="93103" x="1704975" y="4386263"/>
          <p14:tracePt t="93111" x="1751013" y="4376738"/>
          <p14:tracePt t="93119" x="1787525" y="4368800"/>
          <p14:tracePt t="93127" x="1841500" y="4368800"/>
          <p14:tracePt t="93134" x="1887538" y="4359275"/>
          <p14:tracePt t="93142" x="1905000" y="4359275"/>
          <p14:tracePt t="93150" x="1914525" y="4359275"/>
          <p14:tracePt t="93242" x="1905000" y="4359275"/>
          <p14:tracePt t="93263" x="1895475" y="4359275"/>
          <p14:tracePt t="93272" x="1878013" y="4359275"/>
          <p14:tracePt t="93295" x="1860550" y="4368800"/>
          <p14:tracePt t="93305" x="1841500" y="4386263"/>
          <p14:tracePt t="93312" x="1824038" y="4386263"/>
          <p14:tracePt t="93318" x="1804988" y="4395788"/>
          <p14:tracePt t="93326" x="1768475" y="4405313"/>
          <p14:tracePt t="93334" x="1731963" y="4405313"/>
          <p14:tracePt t="93342" x="1704975" y="4432300"/>
          <p14:tracePt t="93350" x="1677988" y="4441825"/>
          <p14:tracePt t="93358" x="1658938" y="4441825"/>
          <p14:tracePt t="93366" x="1631950" y="4441825"/>
          <p14:tracePt t="93374" x="1612900" y="4441825"/>
          <p14:tracePt t="93382" x="1595438" y="4441825"/>
          <p14:tracePt t="93390" x="1585913" y="4441825"/>
          <p14:tracePt t="93398" x="1576388" y="4441825"/>
          <p14:tracePt t="93406" x="1541463" y="4441825"/>
          <p14:tracePt t="93414" x="1531938" y="4441825"/>
          <p14:tracePt t="93422" x="1495425" y="4441825"/>
          <p14:tracePt t="93438" x="1468438" y="4441825"/>
          <p14:tracePt t="93446" x="1458913" y="4441825"/>
          <p14:tracePt t="93470" x="1439863" y="4441825"/>
          <p14:tracePt t="93742" x="1422400" y="4441825"/>
          <p14:tracePt t="93749" x="1412875" y="4441825"/>
          <p14:tracePt t="93758" x="1395413" y="4441825"/>
          <p14:tracePt t="93766" x="1376363" y="4441825"/>
          <p14:tracePt t="93782" x="1358900" y="4441825"/>
          <p14:tracePt t="93790" x="1339850" y="4441825"/>
          <p14:tracePt t="93806" x="1330325" y="4441825"/>
          <p14:tracePt t="93814" x="1322388" y="4441825"/>
          <p14:tracePt t="93830" x="1312863" y="4441825"/>
          <p14:tracePt t="93947" x="1303338" y="4432300"/>
          <p14:tracePt t="93967" x="1303338" y="4422775"/>
          <p14:tracePt t="93983" x="1303338" y="4405313"/>
          <p14:tracePt t="93992" x="1303338" y="4386263"/>
          <p14:tracePt t="94006" x="1330325" y="4376738"/>
          <p14:tracePt t="94026" x="1330325" y="4368800"/>
          <p14:tracePt t="94037" x="1349375" y="4359275"/>
          <p14:tracePt t="94055" x="1366838" y="4340225"/>
          <p14:tracePt t="94063" x="1376363" y="4332288"/>
          <p14:tracePt t="94095" x="1385888" y="4322763"/>
          <p14:tracePt t="94127" x="1412875" y="4313238"/>
          <p14:tracePt t="94150" x="1422400" y="4313238"/>
          <p14:tracePt t="94326" x="1403350" y="4313238"/>
          <p14:tracePt t="94341" x="1395413" y="4313238"/>
          <p14:tracePt t="94823" x="1412875" y="4313238"/>
          <p14:tracePt t="94831" x="1458913" y="4313238"/>
          <p14:tracePt t="94841" x="1485900" y="4313238"/>
          <p14:tracePt t="94847" x="1541463" y="4313238"/>
          <p14:tracePt t="94857" x="1595438" y="4313238"/>
          <p14:tracePt t="94863" x="1641475" y="4313238"/>
          <p14:tracePt t="94874" x="1685925" y="4313238"/>
          <p14:tracePt t="94891" x="1768475" y="4313238"/>
          <p14:tracePt t="94894" x="1804988" y="4313238"/>
          <p14:tracePt t="94903" x="1831975" y="4313238"/>
          <p14:tracePt t="94910" x="1851025" y="4313238"/>
          <p14:tracePt t="94918" x="1878013" y="4313238"/>
          <p14:tracePt t="94926" x="1887538" y="4313238"/>
          <p14:tracePt t="94934" x="1895475" y="4313238"/>
          <p14:tracePt t="94950" x="1914525" y="4313238"/>
          <p14:tracePt t="95046" x="1924050" y="4313238"/>
          <p14:tracePt t="95054" x="1951038" y="4313238"/>
          <p14:tracePt t="95062" x="1968500" y="4313238"/>
          <p14:tracePt t="95071" x="1978025" y="4313238"/>
          <p14:tracePt t="95081" x="2005013" y="4313238"/>
          <p14:tracePt t="95086" x="2024063" y="4313238"/>
          <p14:tracePt t="95094" x="2051050" y="4313238"/>
          <p14:tracePt t="95102" x="2078038" y="4313238"/>
          <p14:tracePt t="95110" x="2097088" y="4313238"/>
          <p14:tracePt t="95118" x="2114550" y="4313238"/>
          <p14:tracePt t="95126" x="2133600" y="4313238"/>
          <p14:tracePt t="95134" x="2151063" y="4313238"/>
          <p14:tracePt t="95142" x="2179638" y="4313238"/>
          <p14:tracePt t="95150" x="2187575" y="4313238"/>
          <p14:tracePt t="95166" x="2197100" y="4313238"/>
          <p14:tracePt t="95174" x="2206625" y="4313238"/>
          <p14:tracePt t="95182" x="2224088" y="4313238"/>
          <p14:tracePt t="95198" x="2233613" y="4313238"/>
          <p14:tracePt t="95206" x="2243138" y="4313238"/>
          <p14:tracePt t="95214" x="2270125" y="4313238"/>
          <p14:tracePt t="95222" x="2279650" y="4313238"/>
          <p14:tracePt t="95231" x="2306638" y="4313238"/>
          <p14:tracePt t="95237" x="2316163" y="4313238"/>
          <p14:tracePt t="95245" x="2324100" y="4313238"/>
          <p14:tracePt t="95253" x="2343150" y="4313238"/>
          <p14:tracePt t="95262" x="2352675" y="4313238"/>
          <p14:tracePt t="95270" x="2370138" y="4313238"/>
          <p14:tracePt t="95278" x="2389188" y="4313238"/>
          <p14:tracePt t="95289" x="2397125" y="4313238"/>
          <p14:tracePt t="95294" x="2406650" y="4313238"/>
          <p14:tracePt t="95310" x="2425700" y="4313238"/>
          <p14:tracePt t="95336" x="2433638" y="4313238"/>
          <p14:tracePt t="95370" x="2443163" y="4313238"/>
          <p14:tracePt t="95407" x="2452688" y="4313238"/>
          <p14:tracePt t="95416" x="2470150" y="4313238"/>
          <p14:tracePt t="95422" x="2479675" y="4313238"/>
          <p14:tracePt t="95430" x="2489200" y="4322763"/>
          <p14:tracePt t="95446" x="2506663" y="4322763"/>
          <p14:tracePt t="95454" x="2525713" y="4322763"/>
          <p14:tracePt t="95462" x="2533650" y="4322763"/>
          <p14:tracePt t="95471" x="2562225" y="4322763"/>
          <p14:tracePt t="95478" x="2579688" y="4322763"/>
          <p14:tracePt t="95488" x="2606675" y="4322763"/>
          <p14:tracePt t="95494" x="2635250" y="4322763"/>
          <p14:tracePt t="95502" x="2679700" y="4322763"/>
          <p14:tracePt t="95510" x="2708275" y="4322763"/>
          <p14:tracePt t="95518" x="2744788" y="4322763"/>
          <p14:tracePt t="95526" x="2789238" y="4340225"/>
          <p14:tracePt t="95534" x="2835275" y="4349750"/>
          <p14:tracePt t="95541" x="2862263" y="4349750"/>
          <p14:tracePt t="95552" x="2881313" y="4359275"/>
          <p14:tracePt t="95559" x="2917825" y="4359275"/>
          <p14:tracePt t="95567" x="2925763" y="4359275"/>
          <p14:tracePt t="95575" x="2954338" y="4359275"/>
          <p14:tracePt t="95582" x="2971800" y="4359275"/>
          <p14:tracePt t="95590" x="3017838" y="4359275"/>
          <p14:tracePt t="95598" x="3054350" y="4359275"/>
          <p14:tracePt t="95606" x="3071813" y="4359275"/>
          <p14:tracePt t="95616" x="3108325" y="4359275"/>
          <p14:tracePt t="95621" x="3144838" y="4359275"/>
          <p14:tracePt t="95630" x="3163888" y="4359275"/>
          <p14:tracePt t="95637" x="3190875" y="4359275"/>
          <p14:tracePt t="95646" x="3208338" y="4359275"/>
          <p14:tracePt t="95654" x="3217863" y="4359275"/>
          <p14:tracePt t="95662" x="3227388" y="4359275"/>
          <p14:tracePt t="95686" x="3236913" y="4359275"/>
          <p14:tracePt t="96032" x="3244850" y="4359275"/>
          <p14:tracePt t="96041" x="3273425" y="4359275"/>
          <p14:tracePt t="96047" x="3281363" y="4359275"/>
          <p14:tracePt t="96056" x="3290888" y="4359275"/>
          <p14:tracePt t="96063" x="3317875" y="4359275"/>
          <p14:tracePt t="96074" x="3327400" y="4359275"/>
          <p14:tracePt t="96079" x="3336925" y="4359275"/>
          <p14:tracePt t="96091" x="3363913" y="4359275"/>
          <p14:tracePt t="96095" x="3382963" y="4359275"/>
          <p14:tracePt t="96105" x="3419475" y="4340225"/>
          <p14:tracePt t="96120" x="3463925" y="4322763"/>
          <p14:tracePt t="96136" x="3490913" y="4322763"/>
          <p14:tracePt t="96143" x="3509963" y="4313238"/>
          <p14:tracePt t="96150" x="3519488" y="4303713"/>
          <p14:tracePt t="96465" x="3536950" y="4303713"/>
          <p14:tracePt t="96472" x="3546475" y="4303713"/>
          <p14:tracePt t="96542" x="3556000" y="4303713"/>
          <p14:tracePt t="96549" x="3563938" y="4295775"/>
          <p14:tracePt t="96557" x="3573463" y="4286250"/>
          <p14:tracePt t="96574" x="3582988" y="4286250"/>
          <p14:tracePt t="96582" x="3600450" y="4268788"/>
          <p14:tracePt t="98321" x="3609975" y="4268788"/>
          <p14:tracePt t="99567" x="3609975" y="4276725"/>
          <p14:tracePt t="100042" x="3609975" y="4286250"/>
          <p14:tracePt t="100736" x="3609975" y="4295775"/>
          <p14:tracePt t="101111" x="3609975" y="4303713"/>
          <p14:tracePt t="101223" x="3609975" y="4313238"/>
          <p14:tracePt t="101359" x="3609975" y="4322763"/>
          <p14:tracePt t="101463" x="3609975" y="4332288"/>
          <p14:tracePt t="101469" x="3609975" y="4340225"/>
          <p14:tracePt t="101501" x="3609975" y="4349750"/>
          <p14:tracePt t="101526" x="3609975" y="4368800"/>
          <p14:tracePt t="101550" x="3609975" y="4386263"/>
          <p14:tracePt t="101759" x="3609975" y="4395788"/>
          <p14:tracePt t="101767" x="3609975" y="4413250"/>
          <p14:tracePt t="101775" x="3609975" y="4422775"/>
          <p14:tracePt t="102303" x="3609975" y="4413250"/>
          <p14:tracePt t="102309" x="3609975" y="4395788"/>
          <p14:tracePt t="102333" x="3609975" y="4386263"/>
          <p14:tracePt t="102341" x="3609975" y="4376738"/>
          <p14:tracePt t="102669" x="3600450" y="4368800"/>
          <p14:tracePt t="102760" x="3592513" y="4368800"/>
          <p14:tracePt t="102777" x="3582988" y="4376738"/>
          <p14:tracePt t="102799" x="3573463" y="4386263"/>
          <p14:tracePt t="102816" x="3556000" y="4395788"/>
          <p14:tracePt t="103006" x="3546475" y="4405313"/>
          <p14:tracePt t="103023" x="3546475" y="4413250"/>
          <p14:tracePt t="103029" x="3536950" y="4422775"/>
          <p14:tracePt t="103045" x="3527425" y="4432300"/>
          <p14:tracePt t="103311" x="3519488" y="4441825"/>
          <p14:tracePt t="103975" x="3519488" y="4449763"/>
          <p14:tracePt t="104127" x="3509963" y="4459288"/>
          <p14:tracePt t="104159" x="3500438" y="4468813"/>
          <p14:tracePt t="104327" x="3490913" y="4478338"/>
          <p14:tracePt t="104375" x="3490913" y="4486275"/>
          <p14:tracePt t="104391" x="3482975" y="4495800"/>
          <p14:tracePt t="104407" x="3473450" y="4505325"/>
          <p14:tracePt t="104662" x="3463925" y="4505325"/>
          <p14:tracePt t="104678" x="3446463" y="4514850"/>
          <p14:tracePt t="104685" x="3419475" y="4532313"/>
          <p14:tracePt t="104693" x="3390900" y="4541838"/>
          <p14:tracePt t="104702" x="3363913" y="4559300"/>
          <p14:tracePt t="104709" x="3317875" y="4568825"/>
          <p14:tracePt t="104717" x="3236913" y="4605338"/>
          <p14:tracePt t="104725" x="3200400" y="4614863"/>
          <p14:tracePt t="104733" x="3136900" y="4641850"/>
          <p14:tracePt t="104741" x="3054350" y="4668838"/>
          <p14:tracePt t="104749" x="2962275" y="4697413"/>
          <p14:tracePt t="104757" x="2898775" y="4705350"/>
          <p14:tracePt t="104765" x="2825750" y="4732338"/>
          <p14:tracePt t="104773" x="2744788" y="4760913"/>
          <p14:tracePt t="104781" x="2679700" y="4768850"/>
          <p14:tracePt t="104789" x="2606675" y="4797425"/>
          <p14:tracePt t="104797" x="2543175" y="4805363"/>
          <p14:tracePt t="104806" x="2489200" y="4833938"/>
          <p14:tracePt t="104813" x="2406650" y="4860925"/>
          <p14:tracePt t="104822" x="2324100" y="4870450"/>
          <p14:tracePt t="104830" x="2251075" y="4887913"/>
          <p14:tracePt t="104839" x="2206625" y="4897438"/>
          <p14:tracePt t="104845" x="2133600" y="4897438"/>
          <p14:tracePt t="104855" x="2087563" y="4914900"/>
          <p14:tracePt t="104861" x="2060575" y="4914900"/>
          <p14:tracePt t="104870" x="2033588" y="4914900"/>
          <p14:tracePt t="104887" x="2024063" y="4914900"/>
          <p14:tracePt t="104894" x="2014538" y="4914900"/>
          <p14:tracePt t="104973" x="2005013" y="4914900"/>
          <p14:tracePt t="105078" x="2005013" y="4897438"/>
          <p14:tracePt t="105087" x="2005013" y="4887913"/>
          <p14:tracePt t="105093" x="2005013" y="4878388"/>
          <p14:tracePt t="105103" x="2005013" y="4870450"/>
          <p14:tracePt t="105110" x="2005013" y="4841875"/>
          <p14:tracePt t="105126" x="2024063" y="4824413"/>
          <p14:tracePt t="105134" x="2041525" y="4805363"/>
          <p14:tracePt t="105142" x="2060575" y="4778375"/>
          <p14:tracePt t="105150" x="2097088" y="4751388"/>
          <p14:tracePt t="105158" x="2106613" y="4741863"/>
          <p14:tracePt t="105174" x="2114550" y="4732338"/>
          <p14:tracePt t="105182" x="2114550" y="4724400"/>
          <p14:tracePt t="105206" x="2124075" y="4724400"/>
          <p14:tracePt t="105447" x="2133600" y="4724400"/>
          <p14:tracePt t="105454" x="2151063" y="4724400"/>
          <p14:tracePt t="105462" x="2179638" y="4724400"/>
          <p14:tracePt t="105470" x="2197100" y="4724400"/>
          <p14:tracePt t="105478" x="2224088" y="4724400"/>
          <p14:tracePt t="105487" x="2251075" y="4724400"/>
          <p14:tracePt t="105494" x="2297113" y="4724400"/>
          <p14:tracePt t="105504" x="2324100" y="4705350"/>
          <p14:tracePt t="105510" x="2360613" y="4705350"/>
          <p14:tracePt t="105519" x="2370138" y="4705350"/>
          <p14:tracePt t="105525" x="2416175" y="4705350"/>
          <p14:tracePt t="105533" x="2443163" y="4697413"/>
          <p14:tracePt t="105541" x="2462213" y="4697413"/>
          <p14:tracePt t="105550" x="2489200" y="4697413"/>
          <p14:tracePt t="105558" x="2498725" y="4697413"/>
          <p14:tracePt t="105565" x="2516188" y="4697413"/>
          <p14:tracePt t="105574" x="2533650" y="4697413"/>
          <p14:tracePt t="105582" x="2543175" y="4697413"/>
          <p14:tracePt t="105590" x="2552700" y="4697413"/>
          <p14:tracePt t="105680" x="2570163" y="4697413"/>
          <p14:tracePt t="105696" x="2579688" y="4697413"/>
          <p14:tracePt t="105704" x="2598738" y="4697413"/>
          <p14:tracePt t="105712" x="2616200" y="4697413"/>
          <p14:tracePt t="105720" x="2625725" y="4697413"/>
          <p14:tracePt t="105726" x="2635250" y="4697413"/>
          <p14:tracePt t="105750" x="2652713" y="4697413"/>
          <p14:tracePt t="105766" x="2662238" y="4697413"/>
          <p14:tracePt t="105774" x="2671763" y="4697413"/>
          <p14:tracePt t="105790" x="2679700" y="4697413"/>
          <p14:tracePt t="105806" x="2689225" y="4697413"/>
          <p14:tracePt t="105814" x="2698750" y="4697413"/>
          <p14:tracePt t="105830" x="2708275" y="4697413"/>
          <p14:tracePt t="105838" x="2716213" y="4697413"/>
          <p14:tracePt t="105846" x="2735263" y="4697413"/>
          <p14:tracePt t="105855" x="2752725" y="4697413"/>
          <p14:tracePt t="105862" x="2789238" y="4697413"/>
          <p14:tracePt t="105872" x="2808288" y="4697413"/>
          <p14:tracePt t="105888" x="2881313" y="4697413"/>
          <p14:tracePt t="105894" x="2889250" y="4697413"/>
          <p14:tracePt t="105903" x="2908300" y="4697413"/>
          <p14:tracePt t="105910" x="2925763" y="4697413"/>
          <p14:tracePt t="105926" x="2935288" y="4697413"/>
          <p14:tracePt t="105934" x="2944813" y="4697413"/>
          <p14:tracePt t="105943" x="2962275" y="4697413"/>
          <p14:tracePt t="105958" x="2971800" y="4697413"/>
          <p14:tracePt t="105974" x="2981325" y="4697413"/>
          <p14:tracePt t="105982" x="2990850" y="4705350"/>
          <p14:tracePt t="106031" x="2990850" y="4714875"/>
          <p14:tracePt t="106039" x="2998788" y="4714875"/>
          <p14:tracePt t="106063" x="3008313" y="4714875"/>
          <p14:tracePt t="106072" x="3035300" y="4714875"/>
          <p14:tracePt t="106079" x="3054350" y="4714875"/>
          <p14:tracePt t="106088" x="3071813" y="4714875"/>
          <p14:tracePt t="106094" x="3108325" y="4714875"/>
          <p14:tracePt t="106104" x="3144838" y="4714875"/>
          <p14:tracePt t="106110" x="3154363" y="4714875"/>
          <p14:tracePt t="106121" x="3200400" y="4714875"/>
          <p14:tracePt t="106126" x="3217863" y="4714875"/>
          <p14:tracePt t="106134" x="3244850" y="4714875"/>
          <p14:tracePt t="106142" x="3263900" y="4724400"/>
          <p14:tracePt t="106149" x="3281363" y="4724400"/>
          <p14:tracePt t="106157" x="3290888" y="4724400"/>
          <p14:tracePt t="106165" x="3317875" y="4741863"/>
          <p14:tracePt t="106173" x="3327400" y="4741863"/>
          <p14:tracePt t="106181" x="3346450" y="4751388"/>
          <p14:tracePt t="106198" x="3363913" y="4751388"/>
          <p14:tracePt t="106206" x="3373438" y="4751388"/>
          <p14:tracePt t="106215" x="3382963" y="4751388"/>
          <p14:tracePt t="106262" x="3390900" y="4751388"/>
          <p14:tracePt t="106327" x="3409950" y="4751388"/>
          <p14:tracePt t="106656" x="3400425" y="4760913"/>
          <p14:tracePt t="106667" x="3363913" y="4787900"/>
          <p14:tracePt t="106670" x="3346450" y="4805363"/>
          <p14:tracePt t="106677" x="3317875" y="4814888"/>
          <p14:tracePt t="106688" x="3281363" y="4841875"/>
          <p14:tracePt t="106695" x="3254375" y="4870450"/>
          <p14:tracePt t="106705" x="3217863" y="4897438"/>
          <p14:tracePt t="106712" x="3181350" y="4906963"/>
          <p14:tracePt t="106721" x="3171825" y="4924425"/>
          <p14:tracePt t="106727" x="3136900" y="4951413"/>
          <p14:tracePt t="106735" x="3117850" y="4960938"/>
          <p14:tracePt t="106750" x="3108325" y="4960938"/>
          <p14:tracePt t="106759" x="3081338" y="4987925"/>
          <p14:tracePt t="106774" x="3071813" y="4997450"/>
          <p14:tracePt t="106783" x="3063875" y="5006975"/>
          <p14:tracePt t="106791" x="3035300" y="5016500"/>
          <p14:tracePt t="106799" x="3027363" y="5024438"/>
          <p14:tracePt t="106809" x="3017838" y="5033963"/>
          <p14:tracePt t="106815" x="3008313" y="5043488"/>
          <p14:tracePt t="106823" x="3008313" y="5053013"/>
          <p14:tracePt t="106831" x="2990850" y="5060950"/>
          <p14:tracePt t="106847" x="2981325" y="5070475"/>
          <p14:tracePt t="106879" x="2962275" y="5070475"/>
          <p14:tracePt t="106887" x="2954338" y="5070475"/>
          <p14:tracePt t="106903" x="2944813" y="5080000"/>
          <p14:tracePt t="106926" x="2935288" y="5089525"/>
          <p14:tracePt t="106943" x="2935288" y="5097463"/>
          <p14:tracePt t="106952" x="2925763" y="5106988"/>
          <p14:tracePt t="106959" x="2917825" y="5116513"/>
          <p14:tracePt t="106982" x="2908300" y="5116513"/>
          <p14:tracePt t="106990" x="2898775" y="5116513"/>
          <p14:tracePt t="106997" x="2889250" y="5126038"/>
          <p14:tracePt t="107031" x="2881313" y="5133975"/>
          <p14:tracePt t="107231" x="2871788" y="5143500"/>
          <p14:tracePt t="107239" x="2844800" y="5153025"/>
          <p14:tracePt t="107247" x="2825750" y="5153025"/>
          <p14:tracePt t="107254" x="2781300" y="5160963"/>
          <p14:tracePt t="107265" x="2752725" y="5170488"/>
          <p14:tracePt t="107269" x="2716213" y="5170488"/>
          <p14:tracePt t="107277" x="2671763" y="5170488"/>
          <p14:tracePt t="107287" x="2616200" y="5197475"/>
          <p14:tracePt t="107293" x="2562225" y="5197475"/>
          <p14:tracePt t="107303" x="2498725" y="5197475"/>
          <p14:tracePt t="107310" x="2462213" y="5197475"/>
          <p14:tracePt t="107319" x="2443163" y="5197475"/>
          <p14:tracePt t="107326" x="2416175" y="5197475"/>
          <p14:tracePt t="107334" x="2397125" y="5197475"/>
          <p14:tracePt t="107342" x="2379663" y="5197475"/>
          <p14:tracePt t="107358" x="2370138" y="5197475"/>
          <p14:tracePt t="107439" x="2360613" y="5197475"/>
          <p14:tracePt t="107447" x="2352675" y="5197475"/>
          <p14:tracePt t="107632" x="2352675" y="5207000"/>
          <p14:tracePt t="107639" x="2343150" y="5207000"/>
          <p14:tracePt t="107654" x="2333625" y="5207000"/>
          <p14:tracePt t="107662" x="2316163" y="5216525"/>
          <p14:tracePt t="107686" x="2297113" y="5216525"/>
          <p14:tracePt t="107693" x="2287588" y="5226050"/>
          <p14:tracePt t="107703" x="2279650" y="5233988"/>
          <p14:tracePt t="107775" x="2270125" y="5243513"/>
          <p14:tracePt t="107815" x="2260600" y="5243513"/>
          <p14:tracePt t="107825" x="2251075" y="5243513"/>
          <p14:tracePt t="107830" x="2243138" y="5243513"/>
          <p14:tracePt t="107838" x="2233613" y="5243513"/>
          <p14:tracePt t="107846" x="2214563" y="5243513"/>
          <p14:tracePt t="107855" x="2206625" y="5243513"/>
          <p14:tracePt t="107862" x="2206625" y="5253038"/>
          <p14:tracePt t="107870" x="2197100" y="5253038"/>
          <p14:tracePt t="107888" x="2170113" y="5253038"/>
          <p14:tracePt t="107903" x="2160588" y="5253038"/>
          <p14:tracePt t="107910" x="2151063" y="5253038"/>
          <p14:tracePt t="108015" x="2143125" y="5253038"/>
          <p14:tracePt t="108024" x="2133600" y="5253038"/>
          <p14:tracePt t="108048" x="2124075" y="5253038"/>
          <p14:tracePt t="108054" x="2114550" y="5243513"/>
          <p14:tracePt t="108073" x="2097088" y="5233988"/>
          <p14:tracePt t="108079" x="2087563" y="5233988"/>
          <p14:tracePt t="108087" x="2070100" y="5233988"/>
          <p14:tracePt t="108094" x="2060575" y="5233988"/>
          <p14:tracePt t="108103" x="2041525" y="5233988"/>
          <p14:tracePt t="108110" x="2033588" y="5226050"/>
          <p14:tracePt t="108119" x="2005013" y="5226050"/>
          <p14:tracePt t="108125" x="1997075" y="5216525"/>
          <p14:tracePt t="108133" x="1987550" y="5216525"/>
          <p14:tracePt t="108142" x="1960563" y="5207000"/>
          <p14:tracePt t="108149" x="1951038" y="5207000"/>
          <p14:tracePt t="108165" x="1951038" y="5197475"/>
          <p14:tracePt t="108174" x="1941513" y="5189538"/>
          <p14:tracePt t="108190" x="1931988" y="5189538"/>
          <p14:tracePt t="108198" x="1924050" y="5180013"/>
          <p14:tracePt t="108214" x="1914525" y="5170488"/>
          <p14:tracePt t="108222" x="1905000" y="5160963"/>
          <p14:tracePt t="108238" x="1895475" y="5153025"/>
          <p14:tracePt t="108262" x="1887538" y="5153025"/>
          <p14:tracePt t="108278" x="1878013" y="5153025"/>
          <p14:tracePt t="108294" x="1868488" y="5153025"/>
          <p14:tracePt t="108310" x="1841500" y="5153025"/>
          <p14:tracePt t="108342" x="1831975" y="5153025"/>
          <p14:tracePt t="108424" x="1824038" y="5143500"/>
          <p14:tracePt t="108432" x="1824038" y="5133975"/>
          <p14:tracePt t="108439" x="1824038" y="5126038"/>
          <p14:tracePt t="108447" x="1841500" y="5116513"/>
          <p14:tracePt t="108462" x="1851025" y="5106988"/>
          <p14:tracePt t="108470" x="1868488" y="5106988"/>
          <p14:tracePt t="108478" x="1887538" y="5097463"/>
          <p14:tracePt t="108486" x="1895475" y="5089525"/>
          <p14:tracePt t="108494" x="1905000" y="5089525"/>
          <p14:tracePt t="108526" x="1905000" y="5080000"/>
          <p14:tracePt t="108566" x="1914525" y="5070475"/>
          <p14:tracePt t="108590" x="1924050" y="5060950"/>
          <p14:tracePt t="108606" x="1931988" y="5053013"/>
          <p14:tracePt t="108614" x="1941513" y="5043488"/>
          <p14:tracePt t="108630" x="1951038" y="5033963"/>
          <p14:tracePt t="108638" x="1968500" y="5024438"/>
          <p14:tracePt t="108870" x="1987550" y="5024438"/>
          <p14:tracePt t="108879" x="1997075" y="5024438"/>
          <p14:tracePt t="109015" x="2014538" y="5033963"/>
          <p14:tracePt t="109063" x="2033588" y="5043488"/>
          <p14:tracePt t="109073" x="2041525" y="5043488"/>
          <p14:tracePt t="109083" x="2051050" y="5043488"/>
          <p14:tracePt t="109090" x="2078038" y="5043488"/>
          <p14:tracePt t="109094" x="2106613" y="5043488"/>
          <p14:tracePt t="109102" x="2133600" y="5043488"/>
          <p14:tracePt t="109110" x="2160588" y="5033963"/>
          <p14:tracePt t="109119" x="2197100" y="5033963"/>
          <p14:tracePt t="109126" x="2224088" y="5033963"/>
          <p14:tracePt t="109134" x="2251075" y="5033963"/>
          <p14:tracePt t="109142" x="2297113" y="5024438"/>
          <p14:tracePt t="109150" x="2333625" y="5024438"/>
          <p14:tracePt t="109157" x="2352675" y="5024438"/>
          <p14:tracePt t="109166" x="2379663" y="5024438"/>
          <p14:tracePt t="109174" x="2397125" y="5024438"/>
          <p14:tracePt t="109182" x="2425700" y="5024438"/>
          <p14:tracePt t="109190" x="2443163" y="5024438"/>
          <p14:tracePt t="109198" x="2489200" y="5024438"/>
          <p14:tracePt t="109206" x="2516188" y="5024438"/>
          <p14:tracePt t="109214" x="2525713" y="5024438"/>
          <p14:tracePt t="109222" x="2533650" y="5024438"/>
          <p14:tracePt t="109229" x="2543175" y="5024438"/>
          <p14:tracePt t="109246" x="2552700" y="5024438"/>
          <p14:tracePt t="109338" x="2589213" y="5033963"/>
          <p14:tracePt t="109360" x="2606675" y="5033963"/>
          <p14:tracePt t="109368" x="2625725" y="5033963"/>
          <p14:tracePt t="109376" x="2652713" y="5033963"/>
          <p14:tracePt t="109384" x="2671763" y="5043488"/>
          <p14:tracePt t="109390" x="2679700" y="5043488"/>
          <p14:tracePt t="109398" x="2716213" y="5043488"/>
          <p14:tracePt t="109406" x="2744788" y="5043488"/>
          <p14:tracePt t="109415" x="2762250" y="5043488"/>
          <p14:tracePt t="109422" x="2825750" y="5043488"/>
          <p14:tracePt t="109430" x="2917825" y="5043488"/>
          <p14:tracePt t="109438" x="2998788" y="5043488"/>
          <p14:tracePt t="109446" x="3090863" y="5043488"/>
          <p14:tracePt t="109454" x="3181350" y="5043488"/>
          <p14:tracePt t="109464" x="3254375" y="5043488"/>
          <p14:tracePt t="109472" x="3309938" y="5043488"/>
          <p14:tracePt t="109479" x="3354388" y="5043488"/>
          <p14:tracePt t="109487" x="3382963" y="5043488"/>
          <p14:tracePt t="109495" x="3409950" y="5043488"/>
          <p14:tracePt t="109504" x="3419475" y="5043488"/>
          <p14:tracePt t="109510" x="3446463" y="5043488"/>
          <p14:tracePt t="109520" x="3455988" y="5053013"/>
          <p14:tracePt t="109559" x="3482975" y="5053013"/>
          <p14:tracePt t="109567" x="3490913" y="5053013"/>
          <p14:tracePt t="109574" x="3527425" y="5060950"/>
          <p14:tracePt t="109582" x="3556000" y="5060950"/>
          <p14:tracePt t="109590" x="3592513" y="5060950"/>
          <p14:tracePt t="109598" x="3629025" y="5060950"/>
          <p14:tracePt t="109606" x="3692525" y="5097463"/>
          <p14:tracePt t="109614" x="3719513" y="5097463"/>
          <p14:tracePt t="109623" x="3756025" y="5097463"/>
          <p14:tracePt t="109630" x="3810000" y="5106988"/>
          <p14:tracePt t="109639" x="3846513" y="5106988"/>
          <p14:tracePt t="109647" x="3883025" y="5116513"/>
          <p14:tracePt t="109655" x="3911600" y="5116513"/>
          <p14:tracePt t="109664" x="3956050" y="5116513"/>
          <p14:tracePt t="109670" x="3965575" y="5116513"/>
          <p14:tracePt t="109678" x="3984625" y="5126038"/>
          <p14:tracePt t="109685" x="3984625" y="5133975"/>
          <p14:tracePt t="109783" x="3992563" y="5133975"/>
          <p14:tracePt t="109791" x="4002088" y="5133975"/>
          <p14:tracePt t="109807" x="4029075" y="5133975"/>
          <p14:tracePt t="109831" x="4038600" y="5133975"/>
          <p14:tracePt t="109839" x="4048125" y="5133975"/>
          <p14:tracePt t="109877" x="4057650" y="5133975"/>
          <p14:tracePt t="109881" x="4065588" y="5133975"/>
          <p14:tracePt t="109887" x="4075113" y="5133975"/>
          <p14:tracePt t="109894" x="4084638" y="5133975"/>
          <p14:tracePt t="109903" x="4111625" y="5133975"/>
          <p14:tracePt t="109910" x="4129088" y="5133975"/>
          <p14:tracePt t="109919" x="4148138" y="5133975"/>
          <p14:tracePt t="109926" x="4175125" y="5133975"/>
          <p14:tracePt t="109934" x="4221163" y="5133975"/>
          <p14:tracePt t="109942" x="4284663" y="5133975"/>
          <p14:tracePt t="109950" x="4330700" y="5126038"/>
          <p14:tracePt t="109958" x="4403725" y="5126038"/>
          <p14:tracePt t="109965" x="4457700" y="5126038"/>
          <p14:tracePt t="109975" x="4503738" y="5116513"/>
          <p14:tracePt t="109981" x="4521200" y="5116513"/>
          <p14:tracePt t="109989" x="4549775" y="5106988"/>
          <p14:tracePt t="109997" x="4557713" y="5097463"/>
          <p14:tracePt t="110217" x="4557713" y="5089525"/>
          <p14:tracePt t="110256" x="4549775" y="5080000"/>
          <p14:tracePt t="110295" x="4540250" y="5080000"/>
          <p14:tracePt t="110337" x="4540250" y="5070475"/>
          <p14:tracePt t="110351" x="4521200" y="5060950"/>
          <p14:tracePt t="110381" x="4513263" y="5053013"/>
          <p14:tracePt t="110414" x="4513263" y="5043488"/>
          <p14:tracePt t="110421" x="4513263" y="5024438"/>
          <p14:tracePt t="110430" x="4513263" y="5006975"/>
          <p14:tracePt t="110437" x="4521200" y="4997450"/>
          <p14:tracePt t="167122" x="4521200" y="4970463"/>
          <p14:tracePt t="167127" x="4494213" y="4933950"/>
          <p14:tracePt t="167136" x="4357688" y="4833938"/>
          <p14:tracePt t="167144" x="4257675" y="4760913"/>
          <p14:tracePt t="167152" x="4121150" y="4651375"/>
          <p14:tracePt t="167158" x="3938588" y="4522788"/>
          <p14:tracePt t="167166" x="3756025" y="4405313"/>
          <p14:tracePt t="167174" x="3592513" y="4276725"/>
          <p14:tracePt t="167182" x="3436938" y="4167188"/>
          <p14:tracePt t="167190" x="3336925" y="4076700"/>
          <p14:tracePt t="167199" x="3254375" y="4013200"/>
          <p14:tracePt t="167205" x="3227388" y="3976688"/>
          <p14:tracePt t="167237" x="3217863" y="3967163"/>
          <p14:tracePt t="167337" x="3236913" y="3967163"/>
          <p14:tracePt t="167343" x="3309938" y="3930650"/>
          <p14:tracePt t="167351" x="3354388" y="3911600"/>
          <p14:tracePt t="167359" x="3436938" y="3857625"/>
          <p14:tracePt t="167367" x="3455988" y="3848100"/>
          <p14:tracePt t="167374" x="3463925" y="3840163"/>
          <p14:tracePt t="167383" x="3500438" y="3811588"/>
          <p14:tracePt t="167390" x="3536950" y="3794125"/>
          <p14:tracePt t="167399" x="3600450" y="3794125"/>
          <p14:tracePt t="167407" x="3656013" y="3784600"/>
          <p14:tracePt t="167416" x="3756025" y="3757613"/>
          <p14:tracePt t="167424" x="3883025" y="3757613"/>
          <p14:tracePt t="167431" x="4011613" y="3757613"/>
          <p14:tracePt t="167438" x="4194175" y="3757613"/>
          <p14:tracePt t="167448" x="4413250" y="3757613"/>
          <p14:tracePt t="167454" x="4676775" y="3757613"/>
          <p14:tracePt t="167462" x="4968875" y="3757613"/>
          <p14:tracePt t="167470" x="5341938" y="3757613"/>
          <p14:tracePt t="167478" x="5680075" y="3757613"/>
          <p14:tracePt t="167486" x="6181725" y="3821113"/>
          <p14:tracePt t="167494" x="6610350" y="3884613"/>
          <p14:tracePt t="167502" x="7037388" y="3930650"/>
          <p14:tracePt t="167509" x="7429500" y="4003675"/>
          <p14:tracePt t="167517" x="7894638" y="4049713"/>
          <p14:tracePt t="167525" x="8323263" y="4113213"/>
          <p14:tracePt t="167533" x="8761413" y="4203700"/>
          <p14:tracePt t="167541" x="9043988" y="4240213"/>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p:txBody>
          <a:bodyPr/>
          <a:lstStyle/>
          <a:p>
            <a:r>
              <a:rPr lang="en-US" altLang="ja-JP"/>
              <a:t>Reconfigurable</a:t>
            </a:r>
            <a:r>
              <a:rPr lang="ja-JP" altLang="en-US"/>
              <a:t>　</a:t>
            </a:r>
            <a:r>
              <a:rPr lang="en-US" altLang="ja-JP"/>
              <a:t>System</a:t>
            </a:r>
            <a:br>
              <a:rPr lang="en-US" altLang="ja-JP"/>
            </a:br>
            <a:r>
              <a:rPr lang="ja-JP" altLang="en-US"/>
              <a:t>（</a:t>
            </a:r>
            <a:r>
              <a:rPr lang="en-US" altLang="ja-JP"/>
              <a:t>Custom</a:t>
            </a:r>
            <a:r>
              <a:rPr lang="ja-JP" altLang="en-US"/>
              <a:t>　</a:t>
            </a:r>
            <a:r>
              <a:rPr lang="en-US" altLang="ja-JP"/>
              <a:t>Computing</a:t>
            </a:r>
            <a:r>
              <a:rPr lang="ja-JP" altLang="en-US"/>
              <a:t>　</a:t>
            </a:r>
            <a:r>
              <a:rPr lang="en-US" altLang="ja-JP"/>
              <a:t>Machine</a:t>
            </a:r>
            <a:r>
              <a:rPr lang="ja-JP" altLang="en-US"/>
              <a:t>）</a:t>
            </a:r>
          </a:p>
        </p:txBody>
      </p:sp>
      <p:sp>
        <p:nvSpPr>
          <p:cNvPr id="284675" name="Rectangle 3"/>
          <p:cNvSpPr>
            <a:spLocks noGrp="1" noChangeArrowheads="1"/>
          </p:cNvSpPr>
          <p:nvPr>
            <p:ph idx="1"/>
          </p:nvPr>
        </p:nvSpPr>
        <p:spPr>
          <a:xfrm>
            <a:off x="773106" y="1988840"/>
            <a:ext cx="7772400" cy="4114800"/>
          </a:xfrm>
        </p:spPr>
        <p:txBody>
          <a:bodyPr>
            <a:normAutofit/>
          </a:bodyPr>
          <a:lstStyle/>
          <a:p>
            <a:r>
              <a:rPr lang="en-US" altLang="ja-JP" sz="2800" dirty="0"/>
              <a:t>A target algorithm is executed directly with a hardware on SRAM-style FPGA/PLDs.</a:t>
            </a:r>
          </a:p>
          <a:p>
            <a:pPr lvl="1"/>
            <a:r>
              <a:rPr lang="en-US" altLang="ja-JP" sz="2800" dirty="0"/>
              <a:t>High performance of special purpose machines.</a:t>
            </a:r>
          </a:p>
          <a:p>
            <a:pPr lvl="1"/>
            <a:r>
              <a:rPr lang="en-US" altLang="ja-JP" sz="2800" dirty="0"/>
              <a:t>High degree of flexibility of general purpose machines.</a:t>
            </a:r>
          </a:p>
          <a:p>
            <a:r>
              <a:rPr lang="en-US" altLang="ja-JP" sz="2800" dirty="0"/>
              <a:t>A completely different execution mechanism from stored program computers.</a:t>
            </a:r>
          </a:p>
        </p:txBody>
      </p:sp>
      <p:pic>
        <p:nvPicPr>
          <p:cNvPr id="3" name="オーディオ 2">
            <a:hlinkClick r:id="" action="ppaction://media"/>
            <a:extLst>
              <a:ext uri="{FF2B5EF4-FFF2-40B4-BE49-F238E27FC236}">
                <a16:creationId xmlns:a16="http://schemas.microsoft.com/office/drawing/2014/main" id="{C50059AD-CBA7-41A5-868E-0A7AC05516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2868"/>
    </mc:Choice>
    <mc:Fallback>
      <p:transition spd="slow" advTm="42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0060" x="1185863" y="3556000"/>
          <p14:tracePt t="10163" x="1193800" y="3556000"/>
          <p14:tracePt t="10172" x="1249363" y="3529013"/>
          <p14:tracePt t="10179" x="1285875" y="3529013"/>
          <p14:tracePt t="10191" x="1330325" y="3511550"/>
          <p14:tracePt t="10194" x="1385888" y="3502025"/>
          <p14:tracePt t="10203" x="1449388" y="3455988"/>
          <p14:tracePt t="10210" x="1495425" y="3438525"/>
          <p14:tracePt t="10218" x="1568450" y="3382963"/>
          <p14:tracePt t="10226" x="1631950" y="3328988"/>
          <p14:tracePt t="10234" x="1658938" y="3302000"/>
          <p14:tracePt t="10242" x="1714500" y="3255963"/>
          <p14:tracePt t="10250" x="1778000" y="3200400"/>
          <p14:tracePt t="10258" x="1814513" y="3136900"/>
          <p14:tracePt t="10267" x="1868488" y="3082925"/>
          <p14:tracePt t="10274" x="1895475" y="3036888"/>
          <p14:tracePt t="10282" x="1951038" y="2990850"/>
          <p14:tracePt t="10290" x="2005013" y="2927350"/>
          <p14:tracePt t="10298" x="2014538" y="2890838"/>
          <p14:tracePt t="10306" x="2033588" y="2844800"/>
          <p14:tracePt t="10314" x="2070100" y="2800350"/>
          <p14:tracePt t="10322" x="2078038" y="2744788"/>
          <p14:tracePt t="10330" x="2087563" y="2735263"/>
          <p14:tracePt t="10338" x="2106613" y="2708275"/>
          <p14:tracePt t="10346" x="2114550" y="2681288"/>
          <p14:tracePt t="10355" x="2114550" y="2662238"/>
          <p14:tracePt t="10362" x="2114550" y="2654300"/>
          <p14:tracePt t="10370" x="2124075" y="2644775"/>
          <p14:tracePt t="10378" x="2133600" y="2625725"/>
          <p14:tracePt t="10386" x="2133600" y="2608263"/>
          <p14:tracePt t="10394" x="2151063" y="2589213"/>
          <p14:tracePt t="10410" x="2160588" y="2571750"/>
          <p14:tracePt t="10418" x="2170113" y="2554288"/>
          <p14:tracePt t="10434" x="2197100" y="2508250"/>
          <p14:tracePt t="10442" x="2233613" y="2462213"/>
          <p14:tracePt t="10451" x="2270125" y="2398713"/>
          <p14:tracePt t="10458" x="2287588" y="2352675"/>
          <p14:tracePt t="10466" x="2324100" y="2289175"/>
          <p14:tracePt t="10474" x="2352675" y="2262188"/>
          <p14:tracePt t="10482" x="2360613" y="2216150"/>
          <p14:tracePt t="10490" x="2397125" y="2170113"/>
          <p14:tracePt t="10499" x="2416175" y="2133600"/>
          <p14:tracePt t="10506" x="2452688" y="2079625"/>
          <p14:tracePt t="10516" x="2470150" y="2052638"/>
          <p14:tracePt t="10523" x="2506663" y="2006600"/>
          <p14:tracePt t="10531" x="2525713" y="1960563"/>
          <p14:tracePt t="10540" x="2562225" y="1914525"/>
          <p14:tracePt t="10547" x="2570163" y="1906588"/>
          <p14:tracePt t="10555" x="2579688" y="1887538"/>
          <p14:tracePt t="10562" x="2598738" y="1870075"/>
          <p14:tracePt t="10570" x="2606675" y="1851025"/>
          <p14:tracePt t="10579" x="2625725" y="1814513"/>
          <p14:tracePt t="10594" x="2652713" y="1797050"/>
          <p14:tracePt t="10603" x="2652713" y="1787525"/>
          <p14:tracePt t="10610" x="2662238" y="1778000"/>
          <p14:tracePt t="10634" x="2671763" y="1778000"/>
          <p14:tracePt t="10666" x="2689225" y="1760538"/>
          <p14:tracePt t="10674" x="2698750" y="1751013"/>
          <p14:tracePt t="10690" x="2716213" y="1741488"/>
          <p14:tracePt t="10698" x="2735263" y="1741488"/>
          <p14:tracePt t="10706" x="2752725" y="1731963"/>
          <p14:tracePt t="10714" x="2781300" y="1724025"/>
          <p14:tracePt t="10722" x="2825750" y="1697038"/>
          <p14:tracePt t="10730" x="2852738" y="1677988"/>
          <p14:tracePt t="10738" x="2908300" y="1668463"/>
          <p14:tracePt t="10746" x="2954338" y="1641475"/>
          <p14:tracePt t="10756" x="3017838" y="1624013"/>
          <p14:tracePt t="10762" x="3081338" y="1604963"/>
          <p14:tracePt t="10770" x="3117850" y="1595438"/>
          <p14:tracePt t="10778" x="3163888" y="1577975"/>
          <p14:tracePt t="10787" x="3200400" y="1550988"/>
          <p14:tracePt t="10795" x="3236913" y="1541463"/>
          <p14:tracePt t="10802" x="3263900" y="1522413"/>
          <p14:tracePt t="10810" x="3290888" y="1514475"/>
          <p14:tracePt t="10826" x="3309938" y="1514475"/>
          <p14:tracePt t="10834" x="3317875" y="1514475"/>
          <p14:tracePt t="10866" x="3327400" y="1514475"/>
          <p14:tracePt t="10882" x="3336925" y="1504950"/>
          <p14:tracePt t="11114" x="3354388" y="1504950"/>
          <p14:tracePt t="11130" x="3373438" y="1504950"/>
          <p14:tracePt t="11138" x="3419475" y="1504950"/>
          <p14:tracePt t="11146" x="3446463" y="1504950"/>
          <p14:tracePt t="11154" x="3473450" y="1504950"/>
          <p14:tracePt t="11162" x="3519488" y="1504950"/>
          <p14:tracePt t="11170" x="3556000" y="1504950"/>
          <p14:tracePt t="11178" x="3609975" y="1504950"/>
          <p14:tracePt t="11187" x="3656013" y="1504950"/>
          <p14:tracePt t="11194" x="3709988" y="1504950"/>
          <p14:tracePt t="11202" x="3719513" y="1504950"/>
          <p14:tracePt t="11210" x="3756025" y="1504950"/>
          <p14:tracePt t="11218" x="3775075" y="1504950"/>
          <p14:tracePt t="11234" x="3792538" y="1504950"/>
          <p14:tracePt t="11242" x="3810000" y="1504950"/>
          <p14:tracePt t="11250" x="3819525" y="1504950"/>
          <p14:tracePt t="11258" x="3829050" y="1504950"/>
          <p14:tracePt t="11266" x="3846513" y="1504950"/>
          <p14:tracePt t="11274" x="3856038" y="1504950"/>
          <p14:tracePt t="11306" x="3875088" y="1504950"/>
          <p14:tracePt t="11348" x="3883025" y="1504950"/>
          <p14:tracePt t="11476" x="3892550" y="1495425"/>
          <p14:tracePt t="11483" x="3902075" y="1485900"/>
          <p14:tracePt t="11492" x="3919538" y="1485900"/>
          <p14:tracePt t="11506" x="3929063" y="1485900"/>
          <p14:tracePt t="11514" x="3938588" y="1477963"/>
          <p14:tracePt t="11530" x="3956050" y="1477963"/>
          <p14:tracePt t="11538" x="3965575" y="1468438"/>
          <p14:tracePt t="11546" x="3975100" y="1468438"/>
          <p14:tracePt t="11562" x="3992563" y="1458913"/>
          <p14:tracePt t="11588" x="3992563" y="1449388"/>
          <p14:tracePt t="12300" x="4002088" y="1449388"/>
          <p14:tracePt t="12307" x="4002088" y="1458913"/>
          <p14:tracePt t="12315" x="4002088" y="1485900"/>
          <p14:tracePt t="12331" x="4011613" y="1504950"/>
          <p14:tracePt t="12339" x="4021138" y="1514475"/>
          <p14:tracePt t="12346" x="4029075" y="1514475"/>
          <p14:tracePt t="12357" x="4048125" y="1531938"/>
          <p14:tracePt t="12362" x="4057650" y="1541463"/>
          <p14:tracePt t="12370" x="4094163" y="1550988"/>
          <p14:tracePt t="12378" x="4102100" y="1550988"/>
          <p14:tracePt t="12387" x="4129088" y="1568450"/>
          <p14:tracePt t="12394" x="4129088" y="1577975"/>
          <p14:tracePt t="12402" x="4165600" y="1587500"/>
          <p14:tracePt t="12410" x="4175125" y="1595438"/>
          <p14:tracePt t="12418" x="4202113" y="1614488"/>
          <p14:tracePt t="12426" x="4211638" y="1624013"/>
          <p14:tracePt t="12439" x="4221163" y="1631950"/>
          <p14:tracePt t="12442" x="4238625" y="1641475"/>
          <p14:tracePt t="12466" x="4248150" y="1651000"/>
          <p14:tracePt t="12590" x="4248150" y="1660525"/>
          <p14:tracePt t="12596" x="4248150" y="1668463"/>
          <p14:tracePt t="12605" x="4267200" y="1687513"/>
          <p14:tracePt t="12613" x="4267200" y="1697038"/>
          <p14:tracePt t="12618" x="4267200" y="1704975"/>
          <p14:tracePt t="12626" x="4275138" y="1704975"/>
          <p14:tracePt t="12634" x="4275138" y="1724025"/>
          <p14:tracePt t="12642" x="4275138" y="1731963"/>
          <p14:tracePt t="12650" x="4275138" y="1741488"/>
          <p14:tracePt t="12658" x="4275138" y="1751013"/>
          <p14:tracePt t="12674" x="4275138" y="1768475"/>
          <p14:tracePt t="12682" x="4275138" y="1778000"/>
          <p14:tracePt t="12690" x="4294188" y="1797050"/>
          <p14:tracePt t="12706" x="4311650" y="1824038"/>
          <p14:tracePt t="12714" x="4321175" y="1824038"/>
          <p14:tracePt t="12730" x="4330700" y="1833563"/>
          <p14:tracePt t="12738" x="4340225" y="1860550"/>
          <p14:tracePt t="12759" x="4348163" y="1870075"/>
          <p14:tracePt t="12773" x="4357688" y="1878013"/>
          <p14:tracePt t="12795" x="4367213" y="1887538"/>
          <p14:tracePt t="12811" x="4394200" y="1897063"/>
          <p14:tracePt t="12826" x="4403725" y="1914525"/>
          <p14:tracePt t="12842" x="4413250" y="1924050"/>
          <p14:tracePt t="12850" x="4448175" y="1943100"/>
          <p14:tracePt t="12858" x="4457700" y="1951038"/>
          <p14:tracePt t="12874" x="4476750" y="1970088"/>
          <p14:tracePt t="12890" x="4530725" y="2016125"/>
          <p14:tracePt t="12898" x="4549775" y="2033588"/>
          <p14:tracePt t="12906" x="4557713" y="2052638"/>
          <p14:tracePt t="12914" x="4576763" y="2070100"/>
          <p14:tracePt t="12922" x="4594225" y="2089150"/>
          <p14:tracePt t="12930" x="4603750" y="2097088"/>
          <p14:tracePt t="12938" x="4613275" y="2106613"/>
          <p14:tracePt t="12946" x="4630738" y="2116138"/>
          <p14:tracePt t="12955" x="4640263" y="2125663"/>
          <p14:tracePt t="12962" x="4659313" y="2133600"/>
          <p14:tracePt t="12970" x="4676775" y="2152650"/>
          <p14:tracePt t="12978" x="4695825" y="2160588"/>
          <p14:tracePt t="12987" x="4722813" y="2179638"/>
          <p14:tracePt t="12994" x="4740275" y="2189163"/>
          <p14:tracePt t="13002" x="4767263" y="2189163"/>
          <p14:tracePt t="13010" x="4803775" y="2197100"/>
          <p14:tracePt t="13019" x="4822825" y="2197100"/>
          <p14:tracePt t="13026" x="4859338" y="2206625"/>
          <p14:tracePt t="13034" x="4868863" y="2206625"/>
          <p14:tracePt t="13042" x="4895850" y="2206625"/>
          <p14:tracePt t="13050" x="4913313" y="2206625"/>
          <p14:tracePt t="13058" x="4941888" y="2206625"/>
          <p14:tracePt t="13066" x="4949825" y="2206625"/>
          <p14:tracePt t="13074" x="4968875" y="2206625"/>
          <p14:tracePt t="13082" x="4995863" y="2206625"/>
          <p14:tracePt t="13090" x="5014913" y="2206625"/>
          <p14:tracePt t="13098" x="5032375" y="2206625"/>
          <p14:tracePt t="13106" x="5041900" y="2206625"/>
          <p14:tracePt t="13114" x="5049838" y="2206625"/>
          <p14:tracePt t="13122" x="5086350" y="2206625"/>
          <p14:tracePt t="13138" x="5105400" y="2225675"/>
          <p14:tracePt t="13146" x="5114925" y="2225675"/>
          <p14:tracePt t="13154" x="5132388" y="2225675"/>
          <p14:tracePt t="13171" x="5141913" y="2225675"/>
          <p14:tracePt t="13178" x="5159375" y="2225675"/>
          <p14:tracePt t="13204" x="5168900" y="2233613"/>
          <p14:tracePt t="13234" x="5178425" y="2233613"/>
          <p14:tracePt t="13334" x="5195888" y="2233613"/>
          <p14:tracePt t="13979" x="5205413" y="2243138"/>
          <p14:tracePt t="14173" x="5205413" y="2262188"/>
          <p14:tracePt t="14195" x="5205413" y="2270125"/>
          <p14:tracePt t="14227" x="5205413" y="2279650"/>
          <p14:tracePt t="14243" x="5205413" y="2298700"/>
          <p14:tracePt t="14394" x="5195888" y="2306638"/>
          <p14:tracePt t="14404" x="5141913" y="2316163"/>
          <p14:tracePt t="14410" x="5022850" y="2352675"/>
          <p14:tracePt t="14418" x="4895850" y="2379663"/>
          <p14:tracePt t="14426" x="4786313" y="2389188"/>
          <p14:tracePt t="14434" x="4640263" y="2408238"/>
          <p14:tracePt t="14442" x="4540250" y="2416175"/>
          <p14:tracePt t="14450" x="4467225" y="2416175"/>
          <p14:tracePt t="14458" x="4394200" y="2444750"/>
          <p14:tracePt t="14466" x="4330700" y="2444750"/>
          <p14:tracePt t="14474" x="4257675" y="2462213"/>
          <p14:tracePt t="14482" x="4211638" y="2471738"/>
          <p14:tracePt t="14490" x="4184650" y="2471738"/>
          <p14:tracePt t="14498" x="4165600" y="2471738"/>
          <p14:tracePt t="14506" x="4129088" y="2481263"/>
          <p14:tracePt t="14514" x="4121150" y="2481263"/>
          <p14:tracePt t="14522" x="4094163" y="2498725"/>
          <p14:tracePt t="14530" x="4075113" y="2498725"/>
          <p14:tracePt t="14538" x="4029075" y="2508250"/>
          <p14:tracePt t="14546" x="3992563" y="2517775"/>
          <p14:tracePt t="14554" x="3948113" y="2525713"/>
          <p14:tracePt t="14562" x="3902075" y="2525713"/>
          <p14:tracePt t="14571" x="3838575" y="2554288"/>
          <p14:tracePt t="14578" x="3792538" y="2554288"/>
          <p14:tracePt t="14587" x="3756025" y="2554288"/>
          <p14:tracePt t="14594" x="3709988" y="2562225"/>
          <p14:tracePt t="14602" x="3673475" y="2562225"/>
          <p14:tracePt t="14610" x="3656013" y="2562225"/>
          <p14:tracePt t="14620" x="3646488" y="2562225"/>
          <p14:tracePt t="14628" x="3629025" y="2562225"/>
          <p14:tracePt t="14764" x="3619500" y="2571750"/>
          <p14:tracePt t="14788" x="3619500" y="2589213"/>
          <p14:tracePt t="14797" x="3619500" y="2598738"/>
          <p14:tracePt t="14803" x="3619500" y="2608263"/>
          <p14:tracePt t="14810" x="3600450" y="2617788"/>
          <p14:tracePt t="14818" x="3600450" y="2625725"/>
          <p14:tracePt t="14826" x="3592513" y="2635250"/>
          <p14:tracePt t="14842" x="3573463" y="2654300"/>
          <p14:tracePt t="14874" x="3573463" y="2662238"/>
          <p14:tracePt t="15252" x="3546475" y="2662238"/>
          <p14:tracePt t="15259" x="3527425" y="2662238"/>
          <p14:tracePt t="15267" x="3500438" y="2662238"/>
          <p14:tracePt t="15276" x="3482975" y="2662238"/>
          <p14:tracePt t="15283" x="3446463" y="2662238"/>
          <p14:tracePt t="15291" x="3419475" y="2681288"/>
          <p14:tracePt t="15299" x="3400425" y="2681288"/>
          <p14:tracePt t="15308" x="3373438" y="2681288"/>
          <p14:tracePt t="15314" x="3346450" y="2690813"/>
          <p14:tracePt t="15323" x="3327400" y="2690813"/>
          <p14:tracePt t="15330" x="3290888" y="2690813"/>
          <p14:tracePt t="15340" x="3281363" y="2690813"/>
          <p14:tracePt t="15346" x="3244850" y="2698750"/>
          <p14:tracePt t="15356" x="3236913" y="2698750"/>
          <p14:tracePt t="15370" x="3217863" y="2698750"/>
          <p14:tracePt t="15389" x="3208338" y="2698750"/>
          <p14:tracePt t="15410" x="3200400" y="2708275"/>
          <p14:tracePt t="15684" x="3217863" y="2708275"/>
          <p14:tracePt t="15692" x="3236913" y="2690813"/>
          <p14:tracePt t="15698" x="3254375" y="2681288"/>
          <p14:tracePt t="15706" x="3281363" y="2671763"/>
          <p14:tracePt t="15714" x="3300413" y="2662238"/>
          <p14:tracePt t="15722" x="3336925" y="2644775"/>
          <p14:tracePt t="15730" x="3354388" y="2635250"/>
          <p14:tracePt t="15739" x="3363913" y="2625725"/>
          <p14:tracePt t="15746" x="3390900" y="2617788"/>
          <p14:tracePt t="15795" x="3409950" y="2598738"/>
          <p14:tracePt t="15986" x="3446463" y="2598738"/>
          <p14:tracePt t="16010" x="3463925" y="2608263"/>
          <p14:tracePt t="16018" x="3482975" y="2617788"/>
          <p14:tracePt t="16026" x="3490913" y="2617788"/>
          <p14:tracePt t="16034" x="3527425" y="2635250"/>
          <p14:tracePt t="16042" x="3536950" y="2644775"/>
          <p14:tracePt t="16050" x="3563938" y="2654300"/>
          <p14:tracePt t="16058" x="3582988" y="2662238"/>
          <p14:tracePt t="16074" x="3629025" y="2681288"/>
          <p14:tracePt t="16082" x="3636963" y="2690813"/>
          <p14:tracePt t="16090" x="3656013" y="2698750"/>
          <p14:tracePt t="16098" x="3683000" y="2717800"/>
          <p14:tracePt t="16107" x="3692525" y="2727325"/>
          <p14:tracePt t="16115" x="3719513" y="2744788"/>
          <p14:tracePt t="16132" x="3765550" y="2771775"/>
          <p14:tracePt t="16141" x="3783013" y="2790825"/>
          <p14:tracePt t="16156" x="3802063" y="2800350"/>
          <p14:tracePt t="16171" x="3810000" y="2800350"/>
          <p14:tracePt t="16276" x="3829050" y="2800350"/>
          <p14:tracePt t="16292" x="3856038" y="2808288"/>
          <p14:tracePt t="16300" x="3865563" y="2808288"/>
          <p14:tracePt t="16307" x="3892550" y="2827338"/>
          <p14:tracePt t="16314" x="3919538" y="2827338"/>
          <p14:tracePt t="16322" x="3956050" y="2836863"/>
          <p14:tracePt t="16330" x="4038600" y="2836863"/>
          <p14:tracePt t="16339" x="4094163" y="2844800"/>
          <p14:tracePt t="16346" x="4184650" y="2844800"/>
          <p14:tracePt t="16356" x="4257675" y="2844800"/>
          <p14:tracePt t="16362" x="4303713" y="2844800"/>
          <p14:tracePt t="16371" x="4357688" y="2844800"/>
          <p14:tracePt t="16379" x="4376738" y="2844800"/>
          <p14:tracePt t="16387" x="4403725" y="2844800"/>
          <p14:tracePt t="16394" x="4421188" y="2844800"/>
          <p14:tracePt t="16405" x="4430713" y="2844800"/>
          <p14:tracePt t="16418" x="4448175" y="2844800"/>
          <p14:tracePt t="16466" x="4457700" y="2844800"/>
          <p14:tracePt t="16474" x="4494213" y="2844800"/>
          <p14:tracePt t="16490" x="4503738" y="2844800"/>
          <p14:tracePt t="16498" x="4513263" y="2844800"/>
          <p14:tracePt t="16506" x="4540250" y="2844800"/>
          <p14:tracePt t="16514" x="4549775" y="2854325"/>
          <p14:tracePt t="16530" x="4557713" y="2854325"/>
          <p14:tracePt t="16538" x="4586288" y="2854325"/>
          <p14:tracePt t="16554" x="4594225" y="2854325"/>
          <p14:tracePt t="16578" x="4613275" y="2854325"/>
          <p14:tracePt t="16588" x="4622800" y="2854325"/>
          <p14:tracePt t="16594" x="4630738" y="2854325"/>
          <p14:tracePt t="16603" x="4640263" y="2854325"/>
          <p14:tracePt t="16610" x="4667250" y="2854325"/>
          <p14:tracePt t="16627" x="4686300" y="2873375"/>
          <p14:tracePt t="16642" x="4703763" y="2873375"/>
          <p14:tracePt t="16658" x="4713288" y="2881313"/>
          <p14:tracePt t="16898" x="4722813" y="2881313"/>
          <p14:tracePt t="16906" x="4740275" y="2890838"/>
          <p14:tracePt t="16914" x="4776788" y="2900363"/>
          <p14:tracePt t="16923" x="4795838" y="2900363"/>
          <p14:tracePt t="16930" x="4822825" y="2900363"/>
          <p14:tracePt t="16938" x="4849813" y="2927350"/>
          <p14:tracePt t="16946" x="4876800" y="2936875"/>
          <p14:tracePt t="16956" x="4922838" y="2946400"/>
          <p14:tracePt t="16962" x="4968875" y="2954338"/>
          <p14:tracePt t="16971" x="5022850" y="2982913"/>
          <p14:tracePt t="16978" x="5068888" y="2982913"/>
          <p14:tracePt t="16988" x="5105400" y="2982913"/>
          <p14:tracePt t="16994" x="5141913" y="2990850"/>
          <p14:tracePt t="17003" x="5159375" y="2990850"/>
          <p14:tracePt t="17010" x="5178425" y="2990850"/>
          <p14:tracePt t="17050" x="5195888" y="2990850"/>
          <p14:tracePt t="17083" x="5205413" y="2990850"/>
          <p14:tracePt t="17109" x="5214938" y="2990850"/>
          <p14:tracePt t="17122" x="5224463" y="2990850"/>
          <p14:tracePt t="17138" x="5241925" y="2990850"/>
          <p14:tracePt t="17154" x="5260975" y="3000375"/>
          <p14:tracePt t="17178" x="5268913" y="3009900"/>
          <p14:tracePt t="17226" x="5287963" y="3017838"/>
          <p14:tracePt t="17234" x="5297488" y="3017838"/>
          <p14:tracePt t="17242" x="5305425" y="3017838"/>
          <p14:tracePt t="17251" x="5334000" y="3017838"/>
          <p14:tracePt t="17258" x="5351463" y="3027363"/>
          <p14:tracePt t="17266" x="5378450" y="3027363"/>
          <p14:tracePt t="17274" x="5397500" y="3027363"/>
          <p14:tracePt t="17282" x="5424488" y="3027363"/>
          <p14:tracePt t="17290" x="5441950" y="3027363"/>
          <p14:tracePt t="17298" x="5461000" y="3027363"/>
          <p14:tracePt t="17307" x="5478463" y="3027363"/>
          <p14:tracePt t="17314" x="5487988" y="3036888"/>
          <p14:tracePt t="17323" x="5514975" y="3036888"/>
          <p14:tracePt t="17332" x="5551488" y="3036888"/>
          <p14:tracePt t="17346" x="5588000" y="3036888"/>
          <p14:tracePt t="17354" x="5616575" y="3036888"/>
          <p14:tracePt t="17362" x="5634038" y="3036888"/>
          <p14:tracePt t="17371" x="5661025" y="3036888"/>
          <p14:tracePt t="17378" x="5680075" y="3036888"/>
          <p14:tracePt t="17386" x="5707063" y="3036888"/>
          <p14:tracePt t="17404" x="5716588" y="3036888"/>
          <p14:tracePt t="17434" x="5724525" y="3036888"/>
          <p14:tracePt t="17450" x="5743575" y="3036888"/>
          <p14:tracePt t="17466" x="5753100" y="3036888"/>
          <p14:tracePt t="17474" x="5761038" y="3036888"/>
          <p14:tracePt t="17498" x="5780088" y="3036888"/>
          <p14:tracePt t="17507" x="5789613" y="3027363"/>
          <p14:tracePt t="17530" x="5797550" y="3027363"/>
          <p14:tracePt t="17538" x="5807075" y="3017838"/>
          <p14:tracePt t="17546" x="5816600" y="3017838"/>
          <p14:tracePt t="17562" x="5853113" y="3009900"/>
          <p14:tracePt t="17571" x="5880100" y="3009900"/>
          <p14:tracePt t="17578" x="5926138" y="2982913"/>
          <p14:tracePt t="17587" x="5953125" y="2982913"/>
          <p14:tracePt t="17594" x="5980113" y="2982913"/>
          <p14:tracePt t="17602" x="6026150" y="2973388"/>
          <p14:tracePt t="17610" x="6053138" y="2973388"/>
          <p14:tracePt t="17618" x="6080125" y="2963863"/>
          <p14:tracePt t="17626" x="6108700" y="2954338"/>
          <p14:tracePt t="17634" x="6126163" y="2954338"/>
          <p14:tracePt t="17642" x="6145213" y="2954338"/>
          <p14:tracePt t="17650" x="6153150" y="2946400"/>
          <p14:tracePt t="17658" x="6172200" y="2936875"/>
          <p14:tracePt t="17674" x="6181725" y="2927350"/>
          <p14:tracePt t="17706" x="6189663" y="2927350"/>
          <p14:tracePt t="17714" x="6199188" y="2927350"/>
          <p14:tracePt t="17730" x="6208713" y="2927350"/>
          <p14:tracePt t="17746" x="6218238" y="2927350"/>
          <p14:tracePt t="17754" x="6245225" y="2927350"/>
          <p14:tracePt t="17762" x="6254750" y="2927350"/>
          <p14:tracePt t="17772" x="6272213" y="2927350"/>
          <p14:tracePt t="17779" x="6291263" y="2927350"/>
          <p14:tracePt t="17786" x="6308725" y="2927350"/>
          <p14:tracePt t="17803" x="6335713" y="2917825"/>
          <p14:tracePt t="17811" x="6345238" y="2917825"/>
          <p14:tracePt t="17818" x="6372225" y="2917825"/>
          <p14:tracePt t="17826" x="6381750" y="2917825"/>
          <p14:tracePt t="17834" x="6391275" y="2917825"/>
          <p14:tracePt t="17842" x="6418263" y="2917825"/>
          <p14:tracePt t="17866" x="6427788" y="2917825"/>
          <p14:tracePt t="17874" x="6435725" y="2917825"/>
          <p14:tracePt t="17890" x="6472238" y="2917825"/>
          <p14:tracePt t="17898" x="6500813" y="2917825"/>
          <p14:tracePt t="17906" x="6508750" y="2917825"/>
          <p14:tracePt t="17914" x="6527800" y="2917825"/>
          <p14:tracePt t="17922" x="6554788" y="2917825"/>
          <p14:tracePt t="17930" x="6573838" y="2917825"/>
          <p14:tracePt t="17938" x="6600825" y="2917825"/>
          <p14:tracePt t="17946" x="6618288" y="2917825"/>
          <p14:tracePt t="17955" x="6645275" y="2917825"/>
          <p14:tracePt t="17962" x="6664325" y="2917825"/>
          <p14:tracePt t="17971" x="6691313" y="2917825"/>
          <p14:tracePt t="17978" x="6710363" y="2890838"/>
          <p14:tracePt t="17987" x="6754813" y="2890838"/>
          <p14:tracePt t="17994" x="6783388" y="2890838"/>
          <p14:tracePt t="18002" x="6800850" y="2881313"/>
          <p14:tracePt t="18010" x="6827838" y="2881313"/>
          <p14:tracePt t="18018" x="6846888" y="2881313"/>
          <p14:tracePt t="18034" x="6864350" y="2873375"/>
          <p14:tracePt t="18042" x="6873875" y="2873375"/>
          <p14:tracePt t="18058" x="6883400" y="2873375"/>
          <p14:tracePt t="18082" x="6892925" y="2873375"/>
          <p14:tracePt t="18090" x="6900863" y="2873375"/>
          <p14:tracePt t="18108" x="6919913" y="2873375"/>
          <p14:tracePt t="18130" x="6929438" y="2873375"/>
          <p14:tracePt t="18138" x="6937375" y="2873375"/>
          <p14:tracePt t="18146" x="6956425" y="2873375"/>
          <p14:tracePt t="18154" x="6973888" y="2873375"/>
          <p14:tracePt t="18162" x="6983413" y="2873375"/>
          <p14:tracePt t="18171" x="7000875" y="2854325"/>
          <p14:tracePt t="18178" x="7010400" y="2854325"/>
          <p14:tracePt t="18187" x="7019925" y="2844800"/>
          <p14:tracePt t="18194" x="7037388" y="2844800"/>
          <p14:tracePt t="18204" x="7046913" y="2844800"/>
          <p14:tracePt t="18210" x="7056438" y="2844800"/>
          <p14:tracePt t="18218" x="7073900" y="2836863"/>
          <p14:tracePt t="18226" x="7092950" y="2836863"/>
          <p14:tracePt t="18242" x="7102475" y="2836863"/>
          <p14:tracePt t="18258" x="7110413" y="2836863"/>
          <p14:tracePt t="18274" x="7119938" y="2836863"/>
          <p14:tracePt t="18290" x="7129463" y="2836863"/>
          <p14:tracePt t="18306" x="7138988" y="2836863"/>
          <p14:tracePt t="18322" x="7146925" y="2836863"/>
          <p14:tracePt t="18868" x="7175500" y="2836863"/>
          <p14:tracePt t="18884" x="7183438" y="2836863"/>
          <p14:tracePt t="18898" x="7192963" y="2836863"/>
          <p14:tracePt t="18906" x="7202488" y="2836863"/>
          <p14:tracePt t="18914" x="7212013" y="2827338"/>
          <p14:tracePt t="20798" x="7202488" y="2836863"/>
          <p14:tracePt t="20820" x="7183438" y="2844800"/>
          <p14:tracePt t="20836" x="7165975" y="2854325"/>
          <p14:tracePt t="20875" x="7146925" y="2854325"/>
          <p14:tracePt t="20892" x="7138988" y="2854325"/>
          <p14:tracePt t="20908" x="7129463" y="2854325"/>
          <p14:tracePt t="20914" x="7119938" y="2854325"/>
          <p14:tracePt t="20922" x="7110413" y="2863850"/>
          <p14:tracePt t="20954" x="7092950" y="2881313"/>
          <p14:tracePt t="21363" x="7056438" y="2890838"/>
          <p14:tracePt t="21370" x="7037388" y="2900363"/>
          <p14:tracePt t="21379" x="7029450" y="2900363"/>
          <p14:tracePt t="21389" x="7019925" y="2909888"/>
          <p14:tracePt t="21395" x="7000875" y="2909888"/>
          <p14:tracePt t="21405" x="6964363" y="2936875"/>
          <p14:tracePt t="21410" x="6946900" y="2946400"/>
          <p14:tracePt t="21418" x="6919913" y="2946400"/>
          <p14:tracePt t="21426" x="6900863" y="2954338"/>
          <p14:tracePt t="21435" x="6873875" y="2954338"/>
          <p14:tracePt t="21442" x="6856413" y="2954338"/>
          <p14:tracePt t="21450" x="6810375" y="2954338"/>
          <p14:tracePt t="21458" x="6800850" y="2954338"/>
          <p14:tracePt t="21466" x="6783388" y="2954338"/>
          <p14:tracePt t="21474" x="6746875" y="2954338"/>
          <p14:tracePt t="21482" x="6718300" y="2954338"/>
          <p14:tracePt t="21490" x="6700838" y="2982913"/>
          <p14:tracePt t="21499" x="6664325" y="2982913"/>
          <p14:tracePt t="21508" x="6618288" y="2982913"/>
          <p14:tracePt t="21516" x="6564313" y="2990850"/>
          <p14:tracePt t="21527" x="6500813" y="3000375"/>
          <p14:tracePt t="21532" x="6445250" y="3000375"/>
          <p14:tracePt t="21539" x="6354763" y="3017838"/>
          <p14:tracePt t="21547" x="6262688" y="3017838"/>
          <p14:tracePt t="21555" x="6172200" y="3017838"/>
          <p14:tracePt t="21562" x="6099175" y="3017838"/>
          <p14:tracePt t="21570" x="5999163" y="3046413"/>
          <p14:tracePt t="21578" x="5926138" y="3046413"/>
          <p14:tracePt t="21586" x="5853113" y="3046413"/>
          <p14:tracePt t="21594" x="5780088" y="3046413"/>
          <p14:tracePt t="21602" x="5716588" y="3046413"/>
          <p14:tracePt t="21610" x="5661025" y="3046413"/>
          <p14:tracePt t="21618" x="5634038" y="3054350"/>
          <p14:tracePt t="21626" x="5588000" y="3054350"/>
          <p14:tracePt t="21634" x="5580063" y="3054350"/>
          <p14:tracePt t="21642" x="5570538" y="3054350"/>
          <p14:tracePt t="21650" x="5551488" y="3054350"/>
          <p14:tracePt t="21658" x="5543550" y="3054350"/>
          <p14:tracePt t="21674" x="5507038" y="3054350"/>
          <p14:tracePt t="21682" x="5487988" y="3054350"/>
          <p14:tracePt t="21690" x="5461000" y="3054350"/>
          <p14:tracePt t="21698" x="5434013" y="3054350"/>
          <p14:tracePt t="21706" x="5387975" y="3054350"/>
          <p14:tracePt t="21714" x="5334000" y="3063875"/>
          <p14:tracePt t="21722" x="5278438" y="3063875"/>
          <p14:tracePt t="21730" x="5195888" y="3073400"/>
          <p14:tracePt t="21738" x="5141913" y="3073400"/>
          <p14:tracePt t="21746" x="5032375" y="3100388"/>
          <p14:tracePt t="21755" x="4986338" y="3100388"/>
          <p14:tracePt t="21762" x="4922838" y="3100388"/>
          <p14:tracePt t="21771" x="4868863" y="3100388"/>
          <p14:tracePt t="21778" x="4803775" y="3100388"/>
          <p14:tracePt t="21786" x="4749800" y="3100388"/>
          <p14:tracePt t="21794" x="4713288" y="3100388"/>
          <p14:tracePt t="21803" x="4695825" y="3100388"/>
          <p14:tracePt t="21811" x="4649788" y="3100388"/>
          <p14:tracePt t="21820" x="4613275" y="3100388"/>
          <p14:tracePt t="21829" x="4594225" y="3100388"/>
          <p14:tracePt t="21836" x="4549775" y="3119438"/>
          <p14:tracePt t="21843" x="4530725" y="3119438"/>
          <p14:tracePt t="21850" x="4513263" y="3127375"/>
          <p14:tracePt t="21858" x="4494213" y="3127375"/>
          <p14:tracePt t="21866" x="4467225" y="3127375"/>
          <p14:tracePt t="21874" x="4448175" y="3136900"/>
          <p14:tracePt t="21891" x="4430713" y="3136900"/>
          <p14:tracePt t="21898" x="4421188" y="3136900"/>
          <p14:tracePt t="21906" x="4403725" y="3136900"/>
          <p14:tracePt t="21914" x="4384675" y="3136900"/>
          <p14:tracePt t="21922" x="4367213" y="3146425"/>
          <p14:tracePt t="21930" x="4357688" y="3146425"/>
          <p14:tracePt t="21948" x="4340225" y="3146425"/>
          <p14:tracePt t="21956" x="4330700" y="3155950"/>
          <p14:tracePt t="21963" x="4321175" y="3155950"/>
          <p14:tracePt t="21979" x="4311650" y="3163888"/>
          <p14:tracePt t="21986" x="4303713" y="3163888"/>
          <p14:tracePt t="21994" x="4284663" y="3173413"/>
          <p14:tracePt t="22010" x="4275138" y="3173413"/>
          <p14:tracePt t="22018" x="4257675" y="3192463"/>
          <p14:tracePt t="22026" x="4238625" y="3200400"/>
          <p14:tracePt t="22042" x="4230688" y="3209925"/>
          <p14:tracePt t="22050" x="4221163" y="3219450"/>
          <p14:tracePt t="22074" x="4194175" y="3228975"/>
          <p14:tracePt t="22156" x="4194175" y="3236913"/>
          <p14:tracePt t="22190" x="4184650" y="3246438"/>
          <p14:tracePt t="22203" x="4175125" y="3246438"/>
          <p14:tracePt t="22219" x="4165600" y="3246438"/>
          <p14:tracePt t="22226" x="4157663" y="3255963"/>
          <p14:tracePt t="22258" x="4157663" y="3265488"/>
          <p14:tracePt t="22266" x="4148138" y="3273425"/>
          <p14:tracePt t="22485" x="4157663" y="3282950"/>
          <p14:tracePt t="22491" x="4175125" y="3282950"/>
          <p14:tracePt t="22499" x="4202113" y="3282950"/>
          <p14:tracePt t="22506" x="4221163" y="3282950"/>
          <p14:tracePt t="22514" x="4257675" y="3282950"/>
          <p14:tracePt t="22522" x="4294188" y="3282950"/>
          <p14:tracePt t="22530" x="4311650" y="3282950"/>
          <p14:tracePt t="22538" x="4340225" y="3282950"/>
          <p14:tracePt t="22546" x="4357688" y="3282950"/>
          <p14:tracePt t="22554" x="4376738" y="3282950"/>
          <p14:tracePt t="22562" x="4394200" y="3282950"/>
          <p14:tracePt t="22571" x="4403725" y="3282950"/>
          <p14:tracePt t="22578" x="4413250" y="3282950"/>
          <p14:tracePt t="22595" x="4421188" y="3282950"/>
          <p14:tracePt t="22610" x="4430713" y="3282950"/>
          <p14:tracePt t="22900" x="4440238" y="3273425"/>
          <p14:tracePt t="22908" x="4448175" y="3265488"/>
          <p14:tracePt t="22923" x="4467225" y="3265488"/>
          <p14:tracePt t="23644" x="4457700" y="3273425"/>
          <p14:tracePt t="23652" x="4448175" y="3273425"/>
          <p14:tracePt t="23660" x="4440238" y="3282950"/>
          <p14:tracePt t="23675" x="4430713" y="3282950"/>
          <p14:tracePt t="23682" x="4421188" y="3292475"/>
          <p14:tracePt t="23722" x="4384675" y="3302000"/>
          <p14:tracePt t="23738" x="4367213" y="3309938"/>
          <p14:tracePt t="23746" x="4348163" y="3319463"/>
          <p14:tracePt t="23754" x="4311650" y="3328988"/>
          <p14:tracePt t="23762" x="4284663" y="3338513"/>
          <p14:tracePt t="23770" x="4248150" y="3346450"/>
          <p14:tracePt t="23778" x="4221163" y="3375025"/>
          <p14:tracePt t="23787" x="4194175" y="3382963"/>
          <p14:tracePt t="23803" x="4184650" y="3392488"/>
          <p14:tracePt t="23810" x="4157663" y="3392488"/>
          <p14:tracePt t="23819" x="4148138" y="3392488"/>
          <p14:tracePt t="23923" x="4138613" y="3392488"/>
          <p14:tracePt t="23930" x="4129088" y="3402013"/>
          <p14:tracePt t="23938" x="4121150" y="3411538"/>
          <p14:tracePt t="23962" x="4111625" y="3419475"/>
          <p14:tracePt t="24010" x="4102100" y="3429000"/>
          <p14:tracePt t="24018" x="4084638" y="3429000"/>
          <p14:tracePt t="24026" x="4075113" y="3438525"/>
          <p14:tracePt t="24042" x="4057650" y="3446463"/>
          <p14:tracePt t="24050" x="4048125" y="3455988"/>
          <p14:tracePt t="24058" x="4038600" y="3455988"/>
          <p14:tracePt t="24074" x="4038600" y="3465513"/>
          <p14:tracePt t="24090" x="4029075" y="3475038"/>
          <p14:tracePt t="24123" x="4011613" y="3492500"/>
          <p14:tracePt t="24138" x="4002088" y="3492500"/>
          <p14:tracePt t="24154" x="3992563" y="3492500"/>
          <p14:tracePt t="24162" x="3984625" y="3502025"/>
          <p14:tracePt t="24210" x="3975100" y="3502025"/>
          <p14:tracePt t="24226" x="3956050" y="3511550"/>
          <p14:tracePt t="24316" x="3948113" y="3519488"/>
          <p14:tracePt t="24339" x="3938588" y="3519488"/>
          <p14:tracePt t="24355" x="3919538" y="3538538"/>
          <p14:tracePt t="24364" x="3911600" y="3538538"/>
          <p14:tracePt t="24371" x="3902075" y="3538538"/>
          <p14:tracePt t="24378" x="3892550" y="3538538"/>
          <p14:tracePt t="24387" x="3875088" y="3548063"/>
          <p14:tracePt t="24406" x="3865563" y="3548063"/>
          <p14:tracePt t="24410" x="3856038" y="3548063"/>
          <p14:tracePt t="24426" x="3838575" y="3548063"/>
          <p14:tracePt t="24434" x="3829050" y="3548063"/>
          <p14:tracePt t="24442" x="3810000" y="3548063"/>
          <p14:tracePt t="24458" x="3792538" y="3548063"/>
          <p14:tracePt t="24474" x="3783013" y="3556000"/>
          <p14:tracePt t="24482" x="3775075" y="3556000"/>
          <p14:tracePt t="24490" x="3738563" y="3565525"/>
          <p14:tracePt t="24498" x="3729038" y="3575050"/>
          <p14:tracePt t="24506" x="3709988" y="3575050"/>
          <p14:tracePt t="24514" x="3692525" y="3575050"/>
          <p14:tracePt t="24522" x="3683000" y="3584575"/>
          <p14:tracePt t="24530" x="3673475" y="3584575"/>
          <p14:tracePt t="24538" x="3656013" y="3584575"/>
          <p14:tracePt t="24546" x="3646488" y="3584575"/>
          <p14:tracePt t="24554" x="3629025" y="3584575"/>
          <p14:tracePt t="24562" x="3619500" y="3584575"/>
          <p14:tracePt t="24602" x="3609975" y="3584575"/>
          <p14:tracePt t="24626" x="3592513" y="3592513"/>
          <p14:tracePt t="24764" x="3582988" y="3602038"/>
          <p14:tracePt t="24782" x="3573463" y="3602038"/>
          <p14:tracePt t="24804" x="3563938" y="3602038"/>
          <p14:tracePt t="24811" x="3556000" y="3611563"/>
          <p14:tracePt t="24836" x="3546475" y="3621088"/>
          <p14:tracePt t="24842" x="3536950" y="3621088"/>
          <p14:tracePt t="24858" x="3536950" y="3629025"/>
          <p14:tracePt t="24874" x="3527425" y="3638550"/>
          <p14:tracePt t="24890" x="3519488" y="3657600"/>
          <p14:tracePt t="24906" x="3509963" y="3665538"/>
          <p14:tracePt t="24914" x="3500438" y="3675063"/>
          <p14:tracePt t="24922" x="3490913" y="3684588"/>
          <p14:tracePt t="24948" x="3482975" y="3702050"/>
          <p14:tracePt t="24973" x="3473450" y="3711575"/>
          <p14:tracePt t="24994" x="3473450" y="3721100"/>
          <p14:tracePt t="25010" x="3455988" y="3738563"/>
          <p14:tracePt t="25034" x="3446463" y="3748088"/>
          <p14:tracePt t="25060" x="3419475" y="3757613"/>
          <p14:tracePt t="25075" x="3400425" y="3767138"/>
          <p14:tracePt t="25090" x="3373438" y="3775075"/>
          <p14:tracePt t="25098" x="3363913" y="3784600"/>
          <p14:tracePt t="25106" x="3354388" y="3794125"/>
          <p14:tracePt t="25114" x="3327400" y="3803650"/>
          <p14:tracePt t="25131" x="3309938" y="3803650"/>
          <p14:tracePt t="25140" x="3290888" y="3811588"/>
          <p14:tracePt t="25147" x="3273425" y="3821113"/>
          <p14:tracePt t="25155" x="3254375" y="3840163"/>
          <p14:tracePt t="25173" x="3244850" y="3840163"/>
          <p14:tracePt t="25178" x="3236913" y="3848100"/>
          <p14:tracePt t="25186" x="3217863" y="3848100"/>
          <p14:tracePt t="25210" x="3208338" y="3857625"/>
          <p14:tracePt t="25226" x="3200400" y="3867150"/>
          <p14:tracePt t="25324" x="3236913" y="3867150"/>
          <p14:tracePt t="25332" x="3290888" y="3867150"/>
          <p14:tracePt t="25339" x="3317875" y="3867150"/>
          <p14:tracePt t="25347" x="3373438" y="3867150"/>
          <p14:tracePt t="25355" x="3409950" y="3867150"/>
          <p14:tracePt t="25362" x="3463925" y="3867150"/>
          <p14:tracePt t="25371" x="3490913" y="3867150"/>
          <p14:tracePt t="25378" x="3536950" y="3857625"/>
          <p14:tracePt t="25387" x="3563938" y="3857625"/>
          <p14:tracePt t="25394" x="3592513" y="3848100"/>
          <p14:tracePt t="25403" x="3600450" y="3848100"/>
          <p14:tracePt t="25411" x="3609975" y="3848100"/>
          <p14:tracePt t="25419" x="3629025" y="3848100"/>
          <p14:tracePt t="25516" x="3636963" y="3848100"/>
          <p14:tracePt t="25532" x="3646488" y="3840163"/>
          <p14:tracePt t="25724" x="3656013" y="3830638"/>
          <p14:tracePt t="25731" x="3665538" y="3830638"/>
          <p14:tracePt t="25740" x="3673475" y="3821113"/>
          <p14:tracePt t="25754" x="3683000" y="3821113"/>
          <p14:tracePt t="25803" x="3702050" y="3821113"/>
          <p14:tracePt t="25818" x="3709988" y="3821113"/>
          <p14:tracePt t="25827" x="3719513" y="3821113"/>
          <p14:tracePt t="25843" x="3746500" y="3821113"/>
          <p14:tracePt t="25859" x="3756025" y="3821113"/>
          <p14:tracePt t="25867" x="3775075" y="3821113"/>
          <p14:tracePt t="25876" x="3792538" y="3830638"/>
          <p14:tracePt t="25893" x="3802063" y="3830638"/>
          <p14:tracePt t="25899" x="3810000" y="3830638"/>
          <p14:tracePt t="25908" x="3829050" y="3830638"/>
          <p14:tracePt t="25914" x="3838575" y="3830638"/>
          <p14:tracePt t="25922" x="3846513" y="3840163"/>
          <p14:tracePt t="25962" x="3865563" y="3840163"/>
          <p14:tracePt t="25970" x="3875088" y="3840163"/>
          <p14:tracePt t="25978" x="3883025" y="3848100"/>
          <p14:tracePt t="25994" x="3902075" y="3867150"/>
          <p14:tracePt t="26004" x="3911600" y="3867150"/>
          <p14:tracePt t="26019" x="3919538" y="3867150"/>
          <p14:tracePt t="26034" x="3919538" y="3875088"/>
          <p14:tracePt t="26053" x="3929063" y="3875088"/>
          <p14:tracePt t="26061" x="3956050" y="3875088"/>
          <p14:tracePt t="26067" x="3975100" y="3875088"/>
          <p14:tracePt t="26076" x="4002088" y="3884613"/>
          <p14:tracePt t="26083" x="4048125" y="3884613"/>
          <p14:tracePt t="26091" x="4075113" y="3894138"/>
          <p14:tracePt t="26099" x="4102100" y="3894138"/>
          <p14:tracePt t="26108" x="4148138" y="3894138"/>
          <p14:tracePt t="26114" x="4175125" y="3903663"/>
          <p14:tracePt t="26122" x="4211638" y="3921125"/>
          <p14:tracePt t="26138" x="4230688" y="3921125"/>
          <p14:tracePt t="26146" x="4248150" y="3930650"/>
          <p14:tracePt t="26155" x="4257675" y="3930650"/>
          <p14:tracePt t="26162" x="4275138" y="3940175"/>
          <p14:tracePt t="26170" x="4294188" y="3940175"/>
          <p14:tracePt t="26188" x="4303713" y="3940175"/>
          <p14:tracePt t="26194" x="4311650" y="3940175"/>
          <p14:tracePt t="26202" x="4321175" y="3940175"/>
          <p14:tracePt t="26210" x="4340225" y="3940175"/>
          <p14:tracePt t="26219" x="4348163" y="3940175"/>
          <p14:tracePt t="26226" x="4367213" y="3940175"/>
          <p14:tracePt t="26234" x="4384675" y="3940175"/>
          <p14:tracePt t="26242" x="4394200" y="3940175"/>
          <p14:tracePt t="26250" x="4413250" y="3940175"/>
          <p14:tracePt t="26266" x="4421188" y="3940175"/>
          <p14:tracePt t="26274" x="4430713" y="3940175"/>
          <p14:tracePt t="26282" x="4448175" y="3940175"/>
          <p14:tracePt t="26290" x="4457700" y="3940175"/>
          <p14:tracePt t="26298" x="4467225" y="3940175"/>
          <p14:tracePt t="26306" x="4476750" y="3940175"/>
          <p14:tracePt t="26314" x="4484688" y="3940175"/>
          <p14:tracePt t="26330" x="4494213" y="3940175"/>
          <p14:tracePt t="26338" x="4503738" y="3940175"/>
          <p14:tracePt t="26346" x="4513263" y="3940175"/>
          <p14:tracePt t="26362" x="4540250" y="3940175"/>
          <p14:tracePt t="26372" x="4557713" y="3957638"/>
          <p14:tracePt t="26388" x="4594225" y="3957638"/>
          <p14:tracePt t="26394" x="4630738" y="3957638"/>
          <p14:tracePt t="26402" x="4649788" y="3957638"/>
          <p14:tracePt t="26410" x="4676775" y="3957638"/>
          <p14:tracePt t="26419" x="4695825" y="3957638"/>
          <p14:tracePt t="26426" x="4730750" y="3957638"/>
          <p14:tracePt t="26434" x="4776788" y="3957638"/>
          <p14:tracePt t="26442" x="4803775" y="3957638"/>
          <p14:tracePt t="26450" x="4840288" y="3957638"/>
          <p14:tracePt t="26458" x="4886325" y="3957638"/>
          <p14:tracePt t="26466" x="4905375" y="3957638"/>
          <p14:tracePt t="26474" x="4941888" y="3957638"/>
          <p14:tracePt t="26482" x="4968875" y="3957638"/>
          <p14:tracePt t="26490" x="5005388" y="3957638"/>
          <p14:tracePt t="26499" x="5032375" y="3957638"/>
          <p14:tracePt t="26506" x="5068888" y="3957638"/>
          <p14:tracePt t="26514" x="5105400" y="3957638"/>
          <p14:tracePt t="26522" x="5132388" y="3957638"/>
          <p14:tracePt t="26530" x="5168900" y="3957638"/>
          <p14:tracePt t="26538" x="5195888" y="3957638"/>
          <p14:tracePt t="26546" x="5241925" y="3957638"/>
          <p14:tracePt t="26554" x="5268913" y="3957638"/>
          <p14:tracePt t="26562" x="5287963" y="3957638"/>
          <p14:tracePt t="26570" x="5297488" y="3957638"/>
          <p14:tracePt t="26578" x="5314950" y="3957638"/>
          <p14:tracePt t="26587" x="5324475" y="3957638"/>
          <p14:tracePt t="26610" x="5351463" y="3957638"/>
          <p14:tracePt t="26634" x="5360988" y="3957638"/>
          <p14:tracePt t="26666" x="5368925" y="3957638"/>
          <p14:tracePt t="26682" x="5378450" y="3957638"/>
          <p14:tracePt t="26698" x="5397500" y="3957638"/>
          <p14:tracePt t="26714" x="5405438" y="3957638"/>
          <p14:tracePt t="26730" x="5414963" y="3957638"/>
          <p14:tracePt t="26738" x="5434013" y="3957638"/>
          <p14:tracePt t="26746" x="5441950" y="3957638"/>
          <p14:tracePt t="26754" x="5461000" y="3957638"/>
          <p14:tracePt t="26762" x="5487988" y="3957638"/>
          <p14:tracePt t="26770" x="5507038" y="3957638"/>
          <p14:tracePt t="26778" x="5524500" y="3957638"/>
          <p14:tracePt t="26786" x="5543550" y="3957638"/>
          <p14:tracePt t="26794" x="5551488" y="3957638"/>
          <p14:tracePt t="26802" x="5570538" y="3957638"/>
          <p14:tracePt t="26818" x="5580063" y="3957638"/>
          <p14:tracePt t="26834" x="5588000" y="3957638"/>
          <p14:tracePt t="27100" x="5607050" y="3957638"/>
          <p14:tracePt t="27109" x="5624513" y="3957638"/>
          <p14:tracePt t="27114" x="5634038" y="3957638"/>
          <p14:tracePt t="27122" x="5653088" y="3957638"/>
          <p14:tracePt t="27138" x="5661025" y="3957638"/>
          <p14:tracePt t="27146" x="5670550" y="3957638"/>
          <p14:tracePt t="27162" x="5688013" y="3957638"/>
          <p14:tracePt t="27178" x="5697538" y="3948113"/>
          <p14:tracePt t="27186" x="5707063" y="3948113"/>
          <p14:tracePt t="27203" x="5724525" y="3948113"/>
          <p14:tracePt t="27210" x="5743575" y="3948113"/>
          <p14:tracePt t="27218" x="5753100" y="3948113"/>
          <p14:tracePt t="27226" x="5770563" y="3948113"/>
          <p14:tracePt t="27242" x="5780088" y="3948113"/>
          <p14:tracePt t="27250" x="5789613" y="3948113"/>
          <p14:tracePt t="27396" x="5807075" y="3948113"/>
          <p14:tracePt t="27408" x="5816600" y="3948113"/>
          <p14:tracePt t="27422" x="5826125" y="3948113"/>
          <p14:tracePt t="27436" x="5843588" y="3940175"/>
          <p14:tracePt t="27450" x="5853113" y="3930650"/>
          <p14:tracePt t="27458" x="5862638" y="3930650"/>
          <p14:tracePt t="27466" x="5870575" y="3930650"/>
          <p14:tracePt t="27474" x="5889625" y="3930650"/>
          <p14:tracePt t="27482" x="5899150" y="3921125"/>
          <p14:tracePt t="27490" x="5907088" y="3921125"/>
          <p14:tracePt t="27498" x="5916613" y="3921125"/>
          <p14:tracePt t="27506" x="5935663" y="3921125"/>
          <p14:tracePt t="27514" x="5953125" y="3911600"/>
          <p14:tracePt t="27522" x="5962650" y="3911600"/>
          <p14:tracePt t="27530" x="5972175" y="3911600"/>
          <p14:tracePt t="27538" x="6007100" y="3903663"/>
          <p14:tracePt t="27555" x="6026150" y="3903663"/>
          <p14:tracePt t="27562" x="6043613" y="3884613"/>
          <p14:tracePt t="27578" x="6053138" y="3884613"/>
          <p14:tracePt t="27587" x="6062663" y="3875088"/>
          <p14:tracePt t="27594" x="6072188" y="3875088"/>
          <p14:tracePt t="27602" x="6080125" y="3875088"/>
          <p14:tracePt t="27610" x="6099175" y="3867150"/>
          <p14:tracePt t="27618" x="6108700" y="3867150"/>
          <p14:tracePt t="27626" x="6126163" y="3867150"/>
          <p14:tracePt t="27634" x="6145213" y="3857625"/>
          <p14:tracePt t="27642" x="6153150" y="3857625"/>
          <p14:tracePt t="27650" x="6172200" y="3840163"/>
          <p14:tracePt t="27658" x="6172200" y="3830638"/>
          <p14:tracePt t="27666" x="6208713" y="3821113"/>
          <p14:tracePt t="27674" x="6226175" y="3811588"/>
          <p14:tracePt t="27682" x="6262688" y="3803650"/>
          <p14:tracePt t="27690" x="6281738" y="3784600"/>
          <p14:tracePt t="27698" x="6308725" y="3767138"/>
          <p14:tracePt t="27706" x="6345238" y="3738563"/>
          <p14:tracePt t="27714" x="6362700" y="3721100"/>
          <p14:tracePt t="27722" x="6408738" y="3675063"/>
          <p14:tracePt t="27730" x="6427788" y="3657600"/>
          <p14:tracePt t="27738" x="6445250" y="3611563"/>
          <p14:tracePt t="27746" x="6481763" y="3565525"/>
          <p14:tracePt t="27754" x="6537325" y="3519488"/>
          <p14:tracePt t="27762" x="6554788" y="3475038"/>
          <p14:tracePt t="27770" x="6600825" y="3392488"/>
          <p14:tracePt t="27779" x="6610350" y="3302000"/>
          <p14:tracePt t="27787" x="6618288" y="3200400"/>
          <p14:tracePt t="27794" x="6654800" y="3109913"/>
          <p14:tracePt t="27803" x="6654800" y="2982913"/>
          <p14:tracePt t="27810" x="6654800" y="2854325"/>
          <p14:tracePt t="27818" x="6654800" y="2744788"/>
          <p14:tracePt t="27827" x="6654800" y="2635250"/>
          <p14:tracePt t="27834" x="6654800" y="2544763"/>
          <p14:tracePt t="27842" x="6654800" y="2435225"/>
          <p14:tracePt t="27850" x="6654800" y="2371725"/>
          <p14:tracePt t="27858" x="6654800" y="2316163"/>
          <p14:tracePt t="27866" x="6645275" y="2262188"/>
          <p14:tracePt t="27888" x="6627813" y="2160588"/>
          <p14:tracePt t="27890" x="6600825" y="2116138"/>
          <p14:tracePt t="27898" x="6600825" y="2079625"/>
          <p14:tracePt t="27906" x="6600825" y="2043113"/>
          <p14:tracePt t="27914" x="6600825" y="1987550"/>
          <p14:tracePt t="27922" x="6600825" y="1933575"/>
          <p14:tracePt t="27930" x="6600825" y="1841500"/>
          <p14:tracePt t="27938" x="6618288" y="1741488"/>
          <p14:tracePt t="27946" x="6654800" y="1677988"/>
          <p14:tracePt t="27954" x="6681788" y="1631950"/>
          <p14:tracePt t="27962" x="6691313" y="1595438"/>
          <p14:tracePt t="27970" x="6727825" y="1541463"/>
          <p14:tracePt t="27978" x="6737350" y="1485900"/>
          <p14:tracePt t="27986" x="6746875" y="1441450"/>
          <p14:tracePt t="27994" x="6773863" y="1368425"/>
          <p14:tracePt t="28003" x="6800850" y="1331913"/>
          <p14:tracePt t="28010" x="6810375" y="1303338"/>
          <p14:tracePt t="28019" x="6827838" y="1276350"/>
          <p14:tracePt t="28026" x="6837363" y="1239838"/>
          <p14:tracePt t="28035" x="6846888" y="1222375"/>
          <p14:tracePt t="28042" x="6856413" y="1203325"/>
          <p14:tracePt t="28050" x="6864350" y="1195388"/>
          <p14:tracePt t="28058" x="6873875" y="1166813"/>
          <p14:tracePt t="28066" x="6892925" y="1130300"/>
          <p14:tracePt t="28074" x="6892925" y="1122363"/>
          <p14:tracePt t="28082" x="6900863" y="1103313"/>
          <p14:tracePt t="28090" x="6910388" y="1076325"/>
          <p14:tracePt t="28098" x="6937375" y="1039813"/>
          <p14:tracePt t="28107" x="6946900" y="1012825"/>
          <p14:tracePt t="28114" x="6956425" y="993775"/>
          <p14:tracePt t="28122" x="6956425" y="976313"/>
          <p14:tracePt t="28130" x="6983413" y="939800"/>
          <p14:tracePt t="28138" x="6983413" y="911225"/>
          <p14:tracePt t="28145" x="7010400" y="866775"/>
          <p14:tracePt t="28162" x="7029450" y="839788"/>
          <p14:tracePt t="28170" x="7037388" y="820738"/>
          <p14:tracePt t="28178" x="7056438" y="784225"/>
          <p14:tracePt t="28187" x="7083425" y="757238"/>
          <p14:tracePt t="28194" x="7083425" y="738188"/>
          <p14:tracePt t="28203" x="7083425" y="720725"/>
          <p14:tracePt t="28210" x="7092950" y="701675"/>
          <p14:tracePt t="28219" x="7102475" y="684213"/>
          <p14:tracePt t="28226" x="7102475" y="657225"/>
          <p14:tracePt t="28234" x="7102475" y="647700"/>
          <p14:tracePt t="30301" x="6964363" y="674688"/>
          <p14:tracePt t="30306" x="6900863" y="747713"/>
          <p14:tracePt t="30314" x="6864350" y="784225"/>
          <p14:tracePt t="30322" x="6846888" y="847725"/>
          <p14:tracePt t="30330" x="6810375" y="893763"/>
          <p14:tracePt t="30338" x="6754813" y="976313"/>
          <p14:tracePt t="30346" x="6718300" y="1020763"/>
          <p14:tracePt t="30354" x="6664325" y="1085850"/>
          <p14:tracePt t="30362" x="6610350" y="1166813"/>
          <p14:tracePt t="30370" x="6537325" y="1268413"/>
          <p14:tracePt t="30378" x="6500813" y="1349375"/>
          <p14:tracePt t="30388" x="6445250" y="1431925"/>
          <p14:tracePt t="30394" x="6381750" y="1550988"/>
          <p14:tracePt t="30401" x="6326188" y="1631950"/>
          <p14:tracePt t="30411" x="6245225" y="1731963"/>
          <p14:tracePt t="30422" x="6172200" y="1833563"/>
          <p14:tracePt t="30427" x="6116638" y="1914525"/>
          <p14:tracePt t="30438" x="6062663" y="1997075"/>
          <p14:tracePt t="30442" x="6016625" y="2097088"/>
          <p14:tracePt t="30450" x="5962650" y="2179638"/>
          <p14:tracePt t="30458" x="5926138" y="2243138"/>
          <p14:tracePt t="30466" x="5899150" y="2306638"/>
          <p14:tracePt t="30474" x="5862638" y="2352675"/>
          <p14:tracePt t="30482" x="5843588" y="2398713"/>
          <p14:tracePt t="30491" x="5816600" y="2444750"/>
          <p14:tracePt t="30497" x="5789613" y="2489200"/>
          <p14:tracePt t="30506" x="5789613" y="2517775"/>
          <p14:tracePt t="30514" x="5780088" y="2535238"/>
          <p14:tracePt t="30522" x="5753100" y="2571750"/>
          <p14:tracePt t="30530" x="5743575" y="2589213"/>
          <p14:tracePt t="30538" x="5743575" y="2598738"/>
          <p14:tracePt t="30546" x="5734050" y="2625725"/>
          <p14:tracePt t="30554" x="5724525" y="2644775"/>
          <p14:tracePt t="30562" x="5716588" y="2681288"/>
          <p14:tracePt t="30570" x="5707063" y="2690813"/>
          <p14:tracePt t="30578" x="5697538" y="2717800"/>
          <p14:tracePt t="30586" x="5688013" y="2735263"/>
          <p14:tracePt t="30594" x="5680075" y="2781300"/>
          <p14:tracePt t="30603" x="5643563" y="2827338"/>
          <p14:tracePt t="30610" x="5634038" y="2854325"/>
          <p14:tracePt t="30618" x="5624513" y="2881313"/>
          <p14:tracePt t="30626" x="5588000" y="2927350"/>
          <p14:tracePt t="30635" x="5580063" y="2963863"/>
          <p14:tracePt t="30642" x="5570538" y="2982913"/>
          <p14:tracePt t="30650" x="5551488" y="3017838"/>
          <p14:tracePt t="30658" x="5534025" y="3046413"/>
          <p14:tracePt t="30674" x="5524500" y="3090863"/>
          <p14:tracePt t="30690" x="5514975" y="3119438"/>
          <p14:tracePt t="30698" x="5507038" y="3127375"/>
          <p14:tracePt t="30714" x="5497513" y="3136900"/>
          <p14:tracePt t="30723" x="5487988" y="3155950"/>
          <p14:tracePt t="30729" x="5487988" y="3163888"/>
          <p14:tracePt t="30738" x="5487988" y="3173413"/>
          <p14:tracePt t="30746" x="5478463" y="3200400"/>
          <p14:tracePt t="30754" x="5461000" y="3219450"/>
          <p14:tracePt t="30779" x="5451475" y="3236913"/>
          <p14:tracePt t="30797" x="5441950" y="3255963"/>
          <p14:tracePt t="30820" x="5434013" y="3265488"/>
          <p14:tracePt t="30839" x="5434013" y="3282950"/>
          <p14:tracePt t="30843" x="5434013" y="3292475"/>
          <p14:tracePt t="30851" x="5424488" y="3302000"/>
          <p14:tracePt t="30858" x="5414963" y="3309938"/>
          <p14:tracePt t="30882" x="5414963" y="3319463"/>
          <p14:tracePt t="30907" x="5397500" y="3346450"/>
          <p14:tracePt t="30914" x="5397500" y="3365500"/>
          <p14:tracePt t="30923" x="5378450" y="3382963"/>
          <p14:tracePt t="30931" x="5368925" y="3392488"/>
          <p14:tracePt t="30947" x="5360988" y="3402013"/>
          <p14:tracePt t="30963" x="5351463" y="3411538"/>
          <p14:tracePt t="30972" x="5341938" y="3419475"/>
          <p14:tracePt t="31011" x="5334000" y="3429000"/>
          <p14:tracePt t="31043" x="5334000" y="3446463"/>
          <p14:tracePt t="31051" x="5334000" y="3455988"/>
          <p14:tracePt t="31067" x="5324475" y="3475038"/>
          <p14:tracePt t="31084" x="5314950" y="3492500"/>
          <p14:tracePt t="31090" x="5305425" y="3492500"/>
          <p14:tracePt t="31098" x="5297488" y="3502025"/>
          <p14:tracePt t="31107" x="5287963" y="3511550"/>
          <p14:tracePt t="31114" x="5278438" y="3519488"/>
          <p14:tracePt t="31123" x="5268913" y="3538538"/>
          <p14:tracePt t="31146" x="5251450" y="3548063"/>
          <p14:tracePt t="31178" x="5241925" y="3556000"/>
          <p14:tracePt t="31202" x="5241925" y="3565525"/>
          <p14:tracePt t="31219" x="5224463" y="3565525"/>
          <p14:tracePt t="31226" x="5205413" y="3584575"/>
          <p14:tracePt t="31242" x="5195888" y="3592513"/>
          <p14:tracePt t="31250" x="5187950" y="3592513"/>
          <p14:tracePt t="31258" x="5168900" y="3602038"/>
          <p14:tracePt t="31274" x="5151438" y="3611563"/>
          <p14:tracePt t="31282" x="5141913" y="3621088"/>
          <p14:tracePt t="31290" x="5114925" y="3638550"/>
          <p14:tracePt t="31298" x="5105400" y="3648075"/>
          <p14:tracePt t="31306" x="5086350" y="3665538"/>
          <p14:tracePt t="31314" x="5068888" y="3684588"/>
          <p14:tracePt t="31322" x="5059363" y="3694113"/>
          <p14:tracePt t="31330" x="5032375" y="3721100"/>
          <p14:tracePt t="31338" x="5014913" y="3730625"/>
          <p14:tracePt t="31354" x="4995863" y="3738563"/>
          <p14:tracePt t="31362" x="4978400" y="3757613"/>
          <p14:tracePt t="31378" x="4968875" y="3767138"/>
          <p14:tracePt t="31386" x="4959350" y="3775075"/>
          <p14:tracePt t="31404" x="4941888" y="3784600"/>
          <p14:tracePt t="31436" x="4932363" y="3784600"/>
          <p14:tracePt t="31442" x="4922838" y="3794125"/>
          <p14:tracePt t="31450" x="4905375" y="3811588"/>
          <p14:tracePt t="31469" x="4895850" y="3811588"/>
          <p14:tracePt t="31490" x="4886325" y="3821113"/>
          <p14:tracePt t="31498" x="4859338" y="3840163"/>
          <p14:tracePt t="31514" x="4859338" y="3848100"/>
          <p14:tracePt t="31522" x="4849813" y="3857625"/>
          <p14:tracePt t="31538" x="4840288" y="3867150"/>
          <p14:tracePt t="31546" x="4822825" y="3884613"/>
          <p14:tracePt t="31570" x="4813300" y="3894138"/>
          <p14:tracePt t="31618" x="4803775" y="3894138"/>
          <p14:tracePt t="31643" x="4795838" y="3903663"/>
          <p14:tracePt t="31651" x="4786313" y="3903663"/>
          <p14:tracePt t="31659" x="4786313" y="3911600"/>
          <p14:tracePt t="31666" x="4776788" y="3930650"/>
          <p14:tracePt t="31682" x="4767263" y="3940175"/>
          <p14:tracePt t="31690" x="4759325" y="3948113"/>
          <p14:tracePt t="31706" x="4759325" y="3957638"/>
          <p14:tracePt t="31714" x="4749800" y="3957638"/>
          <p14:tracePt t="31722" x="4740275" y="3967163"/>
          <p14:tracePt t="31738" x="4722813" y="3976688"/>
          <p14:tracePt t="31762" x="4722813" y="3984625"/>
          <p14:tracePt t="31779" x="4722813" y="3994150"/>
          <p14:tracePt t="31790" x="4713288" y="4003675"/>
          <p14:tracePt t="31803" x="4703763" y="4013200"/>
          <p14:tracePt t="31842" x="4695825" y="4021138"/>
          <p14:tracePt t="31858" x="4686300" y="4030663"/>
          <p14:tracePt t="31867" x="4686300" y="4040188"/>
          <p14:tracePt t="31874" x="4676775" y="4049713"/>
          <p14:tracePt t="31891" x="4659313" y="4067175"/>
          <p14:tracePt t="31906" x="4659313" y="4076700"/>
          <p14:tracePt t="31938" x="4659313" y="4086225"/>
          <p14:tracePt t="31963" x="4649788" y="4086225"/>
          <p14:tracePt t="32126" x="4622800" y="4094163"/>
          <p14:tracePt t="32164" x="4613275" y="4103688"/>
          <p14:tracePt t="32171" x="4613275" y="4113213"/>
          <p14:tracePt t="32186" x="4603750" y="4122738"/>
          <p14:tracePt t="32211" x="4603750" y="4130675"/>
          <p14:tracePt t="32220" x="4594225" y="4140200"/>
          <p14:tracePt t="32324" x="4586288" y="4167188"/>
          <p14:tracePt t="32340" x="4576763" y="4167188"/>
          <p14:tracePt t="32355" x="4576763" y="4176713"/>
          <p14:tracePt t="32379" x="4567238" y="4186238"/>
          <p14:tracePt t="32388" x="4567238" y="4195763"/>
          <p14:tracePt t="32548" x="4567238" y="4203700"/>
          <p14:tracePt t="32707" x="4567238" y="4213225"/>
          <p14:tracePt t="32739" x="4557713" y="4222750"/>
          <p14:tracePt t="33044" x="4540250" y="4232275"/>
          <p14:tracePt t="33180" x="4540250" y="4240213"/>
          <p14:tracePt t="33196" x="4530725" y="4249738"/>
          <p14:tracePt t="33669" x="4521200" y="4259263"/>
          <p14:tracePt t="34813" x="4521200" y="4268788"/>
          <p14:tracePt t="34836" x="4530725" y="4268788"/>
          <p14:tracePt t="34852" x="4540250" y="4268788"/>
          <p14:tracePt t="34860" x="4549775" y="4268788"/>
          <p14:tracePt t="34875" x="4567238" y="4268788"/>
          <p14:tracePt t="34898" x="4576763" y="4268788"/>
          <p14:tracePt t="34906" x="4594225" y="4249738"/>
          <p14:tracePt t="34922" x="4603750" y="4240213"/>
          <p14:tracePt t="34930" x="4613275" y="4232275"/>
          <p14:tracePt t="34946" x="4622800" y="4232275"/>
          <p14:tracePt t="34954" x="4630738" y="4232275"/>
          <p14:tracePt t="34962" x="4630738" y="4222750"/>
          <p14:tracePt t="34978" x="4640263" y="4222750"/>
          <p14:tracePt t="34986" x="4649788" y="4222750"/>
          <p14:tracePt t="34994" x="4659313" y="4222750"/>
          <p14:tracePt t="35010" x="4667250" y="4213225"/>
          <p14:tracePt t="35019" x="4676775" y="4203700"/>
          <p14:tracePt t="35026" x="4686300" y="4195763"/>
          <p14:tracePt t="35050" x="4695825" y="4186238"/>
          <p14:tracePt t="35075" x="4703763" y="4186238"/>
          <p14:tracePt t="35082" x="4713288" y="4176713"/>
          <p14:tracePt t="35106" x="4713288" y="4167188"/>
          <p14:tracePt t="35114" x="4722813" y="4167188"/>
          <p14:tracePt t="35122" x="4730750" y="4159250"/>
          <p14:tracePt t="35154" x="4740275" y="4159250"/>
          <p14:tracePt t="35163" x="4740275" y="4149725"/>
          <p14:tracePt t="35188" x="4749800" y="4140200"/>
          <p14:tracePt t="35204" x="4759325" y="4130675"/>
          <p14:tracePt t="35227" x="4767263" y="4122738"/>
          <p14:tracePt t="35291" x="4776788" y="4122738"/>
          <p14:tracePt t="35300" x="4786313" y="4113213"/>
          <p14:tracePt t="35323" x="4795838" y="4103688"/>
          <p14:tracePt t="35331" x="4795838" y="4094163"/>
          <p14:tracePt t="35338" x="4803775" y="4086225"/>
          <p14:tracePt t="35378" x="4813300" y="4076700"/>
          <p14:tracePt t="35439" x="4822825" y="4067175"/>
          <p14:tracePt t="35456" x="4832350" y="4057650"/>
          <p14:tracePt t="35490" x="4840288" y="4057650"/>
          <p14:tracePt t="35498" x="4849813" y="4049713"/>
          <p14:tracePt t="35540" x="4859338" y="4040188"/>
          <p14:tracePt t="35572" x="4868863" y="4030663"/>
          <p14:tracePt t="35588" x="4876800" y="4030663"/>
          <p14:tracePt t="35660" x="4886325" y="4030663"/>
          <p14:tracePt t="35700" x="4895850" y="4021138"/>
          <p14:tracePt t="35730" x="4905375" y="4013200"/>
          <p14:tracePt t="35895" x="4905375" y="4003675"/>
          <p14:tracePt t="36020" x="4913313" y="4003675"/>
          <p14:tracePt t="36052" x="4922838" y="4003675"/>
          <p14:tracePt t="36076" x="4932363" y="4003675"/>
          <p14:tracePt t="36110" x="4941888" y="4003675"/>
          <p14:tracePt t="36138" x="4959350" y="4003675"/>
          <p14:tracePt t="36531" x="4978400" y="4003675"/>
          <p14:tracePt t="36539" x="4986338" y="3994150"/>
          <p14:tracePt t="36563" x="4995863" y="3994150"/>
          <p14:tracePt t="36588" x="5005388" y="3994150"/>
          <p14:tracePt t="36603" x="5014913" y="3994150"/>
          <p14:tracePt t="36611" x="5022850" y="3984625"/>
          <p14:tracePt t="36650" x="5022850" y="3976688"/>
          <p14:tracePt t="36676" x="5032375" y="3976688"/>
          <p14:tracePt t="36692" x="5041900" y="3976688"/>
          <p14:tracePt t="36714" x="5049838" y="3967163"/>
          <p14:tracePt t="39266" x="5059363" y="3967163"/>
          <p14:tracePt t="39946" x="5068888" y="3976688"/>
          <p14:tracePt t="39979" x="5086350" y="3994150"/>
          <p14:tracePt t="39995" x="5086350" y="4003675"/>
          <p14:tracePt t="40002" x="5095875" y="4003675"/>
          <p14:tracePt t="40018" x="5114925" y="4013200"/>
          <p14:tracePt t="40027" x="5122863" y="4013200"/>
          <p14:tracePt t="40035" x="5132388" y="4013200"/>
          <p14:tracePt t="40042" x="5141913" y="4021138"/>
          <p14:tracePt t="40099" x="5159375" y="4021138"/>
          <p14:tracePt t="40140" x="5159375" y="4030663"/>
          <p14:tracePt t="40459" x="5168900" y="4030663"/>
          <p14:tracePt t="40468" x="5178425" y="4030663"/>
          <p14:tracePt t="40491" x="5195888" y="4030663"/>
          <p14:tracePt t="40502" x="5205413" y="4030663"/>
          <p14:tracePt t="40589" x="5214938" y="4030663"/>
          <p14:tracePt t="40612" x="5232400" y="4030663"/>
          <p14:tracePt t="40618" x="5251450" y="4030663"/>
          <p14:tracePt t="40626" x="5297488" y="4030663"/>
          <p14:tracePt t="40634" x="5314950" y="4030663"/>
          <p14:tracePt t="40642" x="5351463" y="4030663"/>
          <p14:tracePt t="40651" x="5397500" y="4030663"/>
          <p14:tracePt t="40658" x="5424488" y="4030663"/>
          <p14:tracePt t="40666" x="5451475" y="4030663"/>
          <p14:tracePt t="40674" x="5487988" y="4030663"/>
          <p14:tracePt t="40682" x="5507038" y="4030663"/>
          <p14:tracePt t="40690" x="5551488" y="4030663"/>
          <p14:tracePt t="40698" x="5580063" y="4030663"/>
          <p14:tracePt t="40706" x="5597525" y="4030663"/>
          <p14:tracePt t="40714" x="5624513" y="4030663"/>
          <p14:tracePt t="40722" x="5643563" y="4030663"/>
          <p14:tracePt t="40730" x="5653088" y="4030663"/>
          <p14:tracePt t="40738" x="5680075" y="4030663"/>
          <p14:tracePt t="40746" x="5697538" y="4030663"/>
          <p14:tracePt t="40754" x="5724525" y="4030663"/>
          <p14:tracePt t="40762" x="5753100" y="4030663"/>
          <p14:tracePt t="40770" x="5789613" y="4030663"/>
          <p14:tracePt t="40779" x="5807075" y="4013200"/>
          <p14:tracePt t="40786" x="5826125" y="4013200"/>
          <p14:tracePt t="40795" x="5834063" y="4013200"/>
          <p14:tracePt t="40802" x="5870575" y="4013200"/>
          <p14:tracePt t="40810" x="5880100" y="4013200"/>
          <p14:tracePt t="40819" x="5907088" y="4013200"/>
          <p14:tracePt t="40826" x="5926138" y="4013200"/>
          <p14:tracePt t="40834" x="5962650" y="4013200"/>
          <p14:tracePt t="40842" x="5980113" y="4013200"/>
          <p14:tracePt t="40851" x="5989638" y="4013200"/>
          <p14:tracePt t="40858" x="6007100" y="4013200"/>
          <p14:tracePt t="40866" x="6016625" y="4013200"/>
          <p14:tracePt t="40874" x="6043613" y="4013200"/>
          <p14:tracePt t="40882" x="6062663" y="4013200"/>
          <p14:tracePt t="40890" x="6080125" y="4013200"/>
          <p14:tracePt t="40898" x="6099175" y="4013200"/>
          <p14:tracePt t="40906" x="6135688" y="4003675"/>
          <p14:tracePt t="40914" x="6199188" y="3984625"/>
          <p14:tracePt t="40922" x="6245225" y="3976688"/>
          <p14:tracePt t="40930" x="6272213" y="3976688"/>
          <p14:tracePt t="40938" x="6326188" y="3957638"/>
          <p14:tracePt t="40946" x="6391275" y="3930650"/>
          <p14:tracePt t="40954" x="6427788" y="3930650"/>
          <p14:tracePt t="40964" x="6472238" y="3921125"/>
          <p14:tracePt t="40977" x="6537325" y="3894138"/>
          <p14:tracePt t="40980" x="6591300" y="3894138"/>
          <p14:tracePt t="40989" x="6637338" y="3884613"/>
          <p14:tracePt t="40995" x="6691313" y="3884613"/>
          <p14:tracePt t="41005" x="6718300" y="3875088"/>
          <p14:tracePt t="41010" x="6773863" y="3875088"/>
          <p14:tracePt t="41020" x="6864350" y="3857625"/>
          <p14:tracePt t="41026" x="6929438" y="3857625"/>
          <p14:tracePt t="41035" x="7019925" y="3830638"/>
          <p14:tracePt t="41042" x="7073900" y="3830638"/>
          <p14:tracePt t="41050" x="7146925" y="3830638"/>
          <p14:tracePt t="41058" x="7248525" y="3821113"/>
          <p14:tracePt t="41066" x="7319963" y="3821113"/>
          <p14:tracePt t="41074" x="7375525" y="3821113"/>
          <p14:tracePt t="41082" x="7466013" y="3821113"/>
          <p14:tracePt t="41090" x="7521575" y="3821113"/>
          <p14:tracePt t="41098" x="7612063" y="3821113"/>
          <p14:tracePt t="41107" x="7675563" y="3821113"/>
          <p14:tracePt t="41114" x="7731125" y="3821113"/>
          <p14:tracePt t="41122" x="7758113" y="3821113"/>
          <p14:tracePt t="41130" x="7804150" y="3821113"/>
          <p14:tracePt t="41138" x="7840663" y="3821113"/>
          <p14:tracePt t="41146" x="7858125" y="3821113"/>
          <p14:tracePt t="41154" x="7885113" y="3821113"/>
          <p14:tracePt t="41162" x="7931150" y="3821113"/>
          <p14:tracePt t="41170" x="7958138" y="3821113"/>
          <p14:tracePt t="41178" x="8013700" y="3821113"/>
          <p14:tracePt t="41186" x="8067675" y="3821113"/>
          <p14:tracePt t="41194" x="8159750" y="3821113"/>
          <p14:tracePt t="41203" x="8232775" y="3821113"/>
          <p14:tracePt t="41210" x="8323263" y="3821113"/>
          <p14:tracePt t="41219" x="8415338" y="3821113"/>
          <p14:tracePt t="41226" x="8496300" y="3821113"/>
          <p14:tracePt t="41235" x="8588375" y="3821113"/>
          <p14:tracePt t="41242" x="8678863" y="3821113"/>
          <p14:tracePt t="41251" x="8751888" y="3821113"/>
          <p14:tracePt t="41258" x="8807450" y="3821113"/>
          <p14:tracePt t="41266" x="8861425" y="3821113"/>
          <p14:tracePt t="41274" x="8907463" y="3821113"/>
          <p14:tracePt t="41282" x="8934450" y="3811588"/>
          <p14:tracePt t="41290" x="8961438" y="3811588"/>
          <p14:tracePt t="41298" x="8980488" y="3803650"/>
          <p14:tracePt t="41306" x="9007475" y="3803650"/>
          <p14:tracePt t="41315" x="9034463" y="3784600"/>
          <p14:tracePt t="41326" x="9053513" y="3784600"/>
          <p14:tracePt t="41331" x="9070975" y="3775075"/>
          <p14:tracePt t="41340" x="9107488" y="3775075"/>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0"/>
            <a:ext cx="8229600" cy="1143000"/>
          </a:xfrm>
        </p:spPr>
        <p:txBody>
          <a:bodyPr/>
          <a:lstStyle/>
          <a:p>
            <a:r>
              <a:rPr kumimoji="1" lang="en-US" altLang="ja-JP" dirty="0" err="1"/>
              <a:t>Zynq</a:t>
            </a:r>
            <a:r>
              <a:rPr kumimoji="1" lang="en-US" altLang="ja-JP" dirty="0"/>
              <a:t> All programmable </a:t>
            </a:r>
            <a:r>
              <a:rPr kumimoji="1" lang="en-US" altLang="ja-JP" dirty="0" err="1"/>
              <a:t>SoC</a:t>
            </a:r>
            <a:endParaRPr kumimoji="1" lang="ja-JP" altLang="en-US" dirty="0"/>
          </a:p>
        </p:txBody>
      </p:sp>
      <p:sp>
        <p:nvSpPr>
          <p:cNvPr id="3" name="コンテンツ プレースホルダー 2"/>
          <p:cNvSpPr>
            <a:spLocks noGrp="1"/>
          </p:cNvSpPr>
          <p:nvPr>
            <p:ph idx="1"/>
          </p:nvPr>
        </p:nvSpPr>
        <p:spPr>
          <a:xfrm>
            <a:off x="251520" y="836712"/>
            <a:ext cx="8229600" cy="4525963"/>
          </a:xfrm>
        </p:spPr>
        <p:txBody>
          <a:bodyPr/>
          <a:lstStyle/>
          <a:p>
            <a:r>
              <a:rPr kumimoji="1" lang="en-US" altLang="ja-JP" sz="2400" dirty="0"/>
              <a:t>ARM Cortex-A9</a:t>
            </a:r>
            <a:r>
              <a:rPr kumimoji="1" lang="ja-JP" altLang="en-US" sz="2400" dirty="0"/>
              <a:t>（</a:t>
            </a:r>
            <a:r>
              <a:rPr kumimoji="1" lang="en-US" altLang="ja-JP" sz="2400" dirty="0"/>
              <a:t>PS</a:t>
            </a:r>
            <a:r>
              <a:rPr lang="ja-JP" altLang="en-US" sz="2400" dirty="0"/>
              <a:t> </a:t>
            </a:r>
            <a:r>
              <a:rPr lang="en-US" altLang="ja-JP" sz="2400" dirty="0"/>
              <a:t>part) Dual Core CPU +</a:t>
            </a:r>
          </a:p>
          <a:p>
            <a:r>
              <a:rPr lang="en-US" altLang="ja-JP" sz="2400" dirty="0" err="1"/>
              <a:t>28nm</a:t>
            </a:r>
            <a:r>
              <a:rPr lang="en-US" altLang="ja-JP" sz="2400" dirty="0"/>
              <a:t> </a:t>
            </a:r>
            <a:r>
              <a:rPr lang="en-US" altLang="ja-JP" sz="2400" dirty="0" err="1"/>
              <a:t>Artix</a:t>
            </a:r>
            <a:r>
              <a:rPr lang="en-US" altLang="ja-JP" sz="2400" dirty="0"/>
              <a:t>-7/</a:t>
            </a:r>
            <a:r>
              <a:rPr lang="en-US" altLang="ja-JP" sz="2400" dirty="0" err="1"/>
              <a:t>Kintex</a:t>
            </a:r>
            <a:r>
              <a:rPr lang="en-US" altLang="ja-JP" sz="2400" dirty="0"/>
              <a:t>-7 based </a:t>
            </a:r>
            <a:r>
              <a:rPr lang="en-US" altLang="ja-JP" sz="2400" dirty="0" err="1"/>
              <a:t>FPGA</a:t>
            </a:r>
            <a:r>
              <a:rPr lang="ja-JP" altLang="en-US" sz="2400" dirty="0"/>
              <a:t>（</a:t>
            </a:r>
            <a:r>
              <a:rPr lang="en-US" altLang="ja-JP" sz="2400" dirty="0"/>
              <a:t>PL part)</a:t>
            </a:r>
          </a:p>
          <a:p>
            <a:pPr marL="0" indent="0">
              <a:buNone/>
            </a:pPr>
            <a:endParaRPr lang="en-US" altLang="ja-JP" sz="2400" dirty="0"/>
          </a:p>
        </p:txBody>
      </p:sp>
      <p:pic>
        <p:nvPicPr>
          <p:cNvPr id="4" name="Picture 2" descr="C:\Users\ri\Desktop\14489404031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2044" y="1628800"/>
            <a:ext cx="4968552" cy="5484517"/>
          </a:xfrm>
          <a:prstGeom prst="rect">
            <a:avLst/>
          </a:prstGeom>
          <a:noFill/>
          <a:extLst>
            <a:ext uri="{909E8E84-426E-40DD-AFC4-6F175D3DCCD1}">
              <a14:hiddenFill xmlns:a14="http://schemas.microsoft.com/office/drawing/2010/main">
                <a:solidFill>
                  <a:srgbClr val="FFFFFF"/>
                </a:solidFill>
              </a14:hiddenFill>
            </a:ext>
          </a:extLst>
        </p:spPr>
      </p:pic>
      <p:pic>
        <p:nvPicPr>
          <p:cNvPr id="5" name="オーディオ 4">
            <a:hlinkClick r:id="" action="ppaction://media"/>
            <a:extLst>
              <a:ext uri="{FF2B5EF4-FFF2-40B4-BE49-F238E27FC236}">
                <a16:creationId xmlns:a16="http://schemas.microsoft.com/office/drawing/2014/main" id="{6A78D6B3-D4C3-4291-88EB-CD662018F0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52227860"/>
      </p:ext>
    </p:extLst>
  </p:cSld>
  <p:clrMapOvr>
    <a:masterClrMapping/>
  </p:clrMapOvr>
  <mc:AlternateContent xmlns:mc="http://schemas.openxmlformats.org/markup-compatibility/2006">
    <mc:Choice xmlns:p14="http://schemas.microsoft.com/office/powerpoint/2010/main" Requires="p14">
      <p:transition spd="slow" p14:dur="2000" advTm="43965"/>
    </mc:Choice>
    <mc:Fallback>
      <p:transition spd="slow" advTm="43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451" x="8734425" y="4203700"/>
          <p14:tracePt t="459" x="8515350" y="4259263"/>
          <p14:tracePt t="467" x="8332788" y="4303713"/>
          <p14:tracePt t="475" x="8186738" y="4349750"/>
          <p14:tracePt t="483" x="8050213" y="4376738"/>
          <p14:tracePt t="491" x="7904163" y="4422775"/>
          <p14:tracePt t="499" x="7794625" y="4432300"/>
          <p14:tracePt t="507" x="7712075" y="4432300"/>
          <p14:tracePt t="515" x="7639050" y="4449763"/>
          <p14:tracePt t="523" x="7594600" y="4468813"/>
          <p14:tracePt t="532" x="7539038" y="4468813"/>
          <p14:tracePt t="539" x="7521575" y="4468813"/>
          <p14:tracePt t="547" x="7502525" y="4468813"/>
          <p14:tracePt t="555" x="7485063" y="4468813"/>
          <p14:tracePt t="563" x="7475538" y="4468813"/>
          <p14:tracePt t="571" x="7458075" y="4468813"/>
          <p14:tracePt t="718" x="7448550" y="4468813"/>
          <p14:tracePt t="734" x="7448550" y="4449763"/>
          <p14:tracePt t="741" x="7458075" y="4432300"/>
          <p14:tracePt t="748" x="7475538" y="4405313"/>
          <p14:tracePt t="756" x="7521575" y="4376738"/>
          <p14:tracePt t="765" x="7548563" y="4359275"/>
          <p14:tracePt t="771" x="7594600" y="4322763"/>
          <p14:tracePt t="779" x="7639050" y="4286250"/>
          <p14:tracePt t="787" x="7694613" y="4249738"/>
          <p14:tracePt t="797" x="7721600" y="4240213"/>
          <p14:tracePt t="803" x="7767638" y="4195763"/>
          <p14:tracePt t="812" x="7794625" y="4159250"/>
          <p14:tracePt t="818" x="7831138" y="4140200"/>
          <p14:tracePt t="828" x="7858125" y="4113213"/>
          <p14:tracePt t="835" x="7877175" y="4103688"/>
          <p14:tracePt t="845" x="7885113" y="4094163"/>
          <p14:tracePt t="851" x="7894638" y="4086225"/>
          <p14:tracePt t="1005" x="7894638" y="4103688"/>
          <p14:tracePt t="1047" x="7885113" y="4113213"/>
          <p14:tracePt t="1062" x="7877175" y="4122738"/>
          <p14:tracePt t="1076" x="7867650" y="4130675"/>
          <p14:tracePt t="1110" x="7877175" y="4149725"/>
          <p14:tracePt t="1114" x="7950200" y="4113213"/>
          <p14:tracePt t="1123" x="8023225" y="4076700"/>
          <p14:tracePt t="1131" x="8059738" y="4057650"/>
          <p14:tracePt t="1139" x="8059738" y="4049713"/>
          <p14:tracePt t="1147" x="8067675" y="4040188"/>
          <p14:tracePt t="1244" x="8067675" y="4030663"/>
          <p14:tracePt t="1252" x="8067675" y="4021138"/>
          <p14:tracePt t="1261" x="8059738" y="4013200"/>
          <p14:tracePt t="1419" x="8050213" y="4013200"/>
          <p14:tracePt t="1429" x="8050213" y="3994150"/>
          <p14:tracePt t="1438" x="8050213" y="3984625"/>
          <p14:tracePt t="1445" x="8050213" y="3967163"/>
          <p14:tracePt t="1452" x="8050213" y="3957638"/>
          <p14:tracePt t="1468" x="8050213" y="3948113"/>
          <p14:tracePt t="1492" x="8050213" y="3930650"/>
          <p14:tracePt t="1500" x="8050213" y="3921125"/>
          <p14:tracePt t="1508" x="8050213" y="3911600"/>
          <p14:tracePt t="1517" x="8040688" y="3894138"/>
          <p14:tracePt t="1534" x="8031163" y="3884613"/>
          <p14:tracePt t="1572" x="8031163" y="3875088"/>
          <p14:tracePt t="1671" x="8023225" y="3875088"/>
          <p14:tracePt t="7421" x="8013700" y="3875088"/>
          <p14:tracePt t="7429" x="7994650" y="3867150"/>
          <p14:tracePt t="7439" x="7986713" y="3848100"/>
          <p14:tracePt t="7444" x="7977188" y="3840163"/>
          <p14:tracePt t="7452" x="7977188" y="3830638"/>
          <p14:tracePt t="7460" x="7977188" y="3821113"/>
          <p14:tracePt t="7467" x="7977188" y="3803650"/>
          <p14:tracePt t="7475" x="7977188" y="3794125"/>
          <p14:tracePt t="7491" x="7977188" y="3784600"/>
          <p14:tracePt t="7499" x="7977188" y="3775075"/>
          <p14:tracePt t="7507" x="7967663" y="3757613"/>
          <p14:tracePt t="7515" x="7967663" y="3748088"/>
          <p14:tracePt t="7523" x="7967663" y="3721100"/>
          <p14:tracePt t="7531" x="7950200" y="3702050"/>
          <p14:tracePt t="7539" x="7921625" y="3684588"/>
          <p14:tracePt t="7546" x="7904163" y="3665538"/>
          <p14:tracePt t="7555" x="7885113" y="3648075"/>
          <p14:tracePt t="7563" x="7840663" y="3611563"/>
          <p14:tracePt t="7571" x="7821613" y="3602038"/>
          <p14:tracePt t="7579" x="7767638" y="3592513"/>
          <p14:tracePt t="7587" x="7675563" y="3575050"/>
          <p14:tracePt t="7595" x="7639050" y="3556000"/>
          <p14:tracePt t="7603" x="7539038" y="3556000"/>
          <p14:tracePt t="7611" x="7429500" y="3538538"/>
          <p14:tracePt t="7619" x="7302500" y="3529013"/>
          <p14:tracePt t="7628" x="7175500" y="3511550"/>
          <p14:tracePt t="7636" x="7056438" y="3465513"/>
          <p14:tracePt t="7645" x="6964363" y="3438525"/>
          <p14:tracePt t="7654" x="6883400" y="3402013"/>
          <p14:tracePt t="7662" x="6819900" y="3392488"/>
          <p14:tracePt t="7672" x="6791325" y="3382963"/>
          <p14:tracePt t="7677" x="6773863" y="3375025"/>
          <p14:tracePt t="7683" x="6764338" y="3365500"/>
          <p14:tracePt t="7691" x="6754813" y="3355975"/>
          <p14:tracePt t="7699" x="6746875" y="3346450"/>
          <p14:tracePt t="7707" x="6746875" y="3338513"/>
          <p14:tracePt t="7716" x="6746875" y="3328988"/>
          <p14:tracePt t="7724" x="6737350" y="3302000"/>
          <p14:tracePt t="7732" x="6700838" y="3273425"/>
          <p14:tracePt t="7739" x="6691313" y="3265488"/>
          <p14:tracePt t="7780" x="6681788" y="3265488"/>
          <p14:tracePt t="7795" x="6673850" y="3265488"/>
          <p14:tracePt t="7804" x="6664325" y="3265488"/>
          <p14:tracePt t="7811" x="6645275" y="3265488"/>
          <p14:tracePt t="7827" x="6618288" y="3265488"/>
          <p14:tracePt t="7861" x="6610350" y="3273425"/>
          <p14:tracePt t="8100" x="6610350" y="3282950"/>
          <p14:tracePt t="8108" x="6581775" y="3292475"/>
          <p14:tracePt t="8116" x="6508750" y="3292475"/>
          <p14:tracePt t="8124" x="6454775" y="3292475"/>
          <p14:tracePt t="8132" x="6418263" y="3292475"/>
          <p14:tracePt t="8142" x="6345238" y="3292475"/>
          <p14:tracePt t="8148" x="6291263" y="3292475"/>
          <p14:tracePt t="8156" x="6218238" y="3292475"/>
          <p14:tracePt t="8163" x="6172200" y="3292475"/>
          <p14:tracePt t="8171" x="6116638" y="3302000"/>
          <p14:tracePt t="8179" x="6099175" y="3319463"/>
          <p14:tracePt t="8187" x="6053138" y="3328988"/>
          <p14:tracePt t="8196" x="5989638" y="3375025"/>
          <p14:tracePt t="8203" x="5943600" y="3411538"/>
          <p14:tracePt t="8212" x="5880100" y="3446463"/>
          <p14:tracePt t="8219" x="5797550" y="3502025"/>
          <p14:tracePt t="8227" x="5753100" y="3548063"/>
          <p14:tracePt t="8235" x="5680075" y="3602038"/>
          <p14:tracePt t="8243" x="5597525" y="3657600"/>
          <p14:tracePt t="8251" x="5514975" y="3730625"/>
          <p14:tracePt t="8259" x="5397500" y="3803650"/>
          <p14:tracePt t="8267" x="5334000" y="3848100"/>
          <p14:tracePt t="8275" x="5232400" y="3921125"/>
          <p14:tracePt t="8283" x="5114925" y="3994150"/>
          <p14:tracePt t="8291" x="5032375" y="4040188"/>
          <p14:tracePt t="8299" x="4968875" y="4094163"/>
          <p14:tracePt t="8307" x="4922838" y="4140200"/>
          <p14:tracePt t="8315" x="4840288" y="4213225"/>
          <p14:tracePt t="8323" x="4759325" y="4249738"/>
          <p14:tracePt t="8331" x="4713288" y="4276725"/>
          <p14:tracePt t="8339" x="4649788" y="4313238"/>
          <p14:tracePt t="8347" x="4603750" y="4332288"/>
          <p14:tracePt t="8355" x="4586288" y="4340225"/>
          <p14:tracePt t="8363" x="4567238" y="4340225"/>
          <p14:tracePt t="8371" x="4549775" y="4359275"/>
          <p14:tracePt t="8379" x="4540250" y="4359275"/>
          <p14:tracePt t="8387" x="4521200" y="4368800"/>
          <p14:tracePt t="8395" x="4513263" y="4368800"/>
          <p14:tracePt t="8403" x="4503738" y="4376738"/>
          <p14:tracePt t="8412" x="4494213" y="4376738"/>
          <p14:tracePt t="8421" x="4484688" y="4386263"/>
          <p14:tracePt t="8428" x="4448175" y="4395788"/>
          <p14:tracePt t="8436" x="4421188" y="4413250"/>
          <p14:tracePt t="8446" x="4403725" y="4422775"/>
          <p14:tracePt t="8453" x="4357688" y="4441825"/>
          <p14:tracePt t="8463" x="4348163" y="4441825"/>
          <p14:tracePt t="8469" x="4330700" y="4449763"/>
          <p14:tracePt t="8477" x="4311650" y="4459288"/>
          <p14:tracePt t="8484" x="4284663" y="4459288"/>
          <p14:tracePt t="8492" x="4267200" y="4459288"/>
          <p14:tracePt t="8500" x="4230688" y="4478338"/>
          <p14:tracePt t="8508" x="4221163" y="4478338"/>
          <p14:tracePt t="8516" x="4184650" y="4478338"/>
          <p14:tracePt t="8522" x="4175125" y="4478338"/>
          <p14:tracePt t="8531" x="4148138" y="4478338"/>
          <p14:tracePt t="8539" x="4129088" y="4478338"/>
          <p14:tracePt t="8547" x="4121150" y="4478338"/>
          <p14:tracePt t="8555" x="4102100" y="4478338"/>
          <p14:tracePt t="8563" x="4094163" y="4478338"/>
          <p14:tracePt t="8571" x="4084638" y="4478338"/>
          <p14:tracePt t="8579" x="4065588" y="4478338"/>
          <p14:tracePt t="8587" x="4048125" y="4459288"/>
          <p14:tracePt t="8603" x="4038600" y="4441825"/>
          <p14:tracePt t="8612" x="4038600" y="4422775"/>
          <p14:tracePt t="8619" x="4029075" y="4395788"/>
          <p14:tracePt t="8627" x="4011613" y="4368800"/>
          <p14:tracePt t="8634" x="4011613" y="4349750"/>
          <p14:tracePt t="8643" x="4011613" y="4322763"/>
          <p14:tracePt t="8651" x="4011613" y="4303713"/>
          <p14:tracePt t="8660" x="4011613" y="4276725"/>
          <p14:tracePt t="8667" x="4011613" y="4259263"/>
          <p14:tracePt t="8675" x="4011613" y="4240213"/>
          <p14:tracePt t="8683" x="4011613" y="4222750"/>
          <p14:tracePt t="8691" x="4011613" y="4213225"/>
          <p14:tracePt t="8699" x="4011613" y="4186238"/>
          <p14:tracePt t="8706" x="4011613" y="4176713"/>
          <p14:tracePt t="8716" x="4029075" y="4159250"/>
          <p14:tracePt t="8723" x="4038600" y="4140200"/>
          <p14:tracePt t="8731" x="4048125" y="4130675"/>
          <p14:tracePt t="8739" x="4057650" y="4094163"/>
          <p14:tracePt t="8747" x="4084638" y="4086225"/>
          <p14:tracePt t="8755" x="4111625" y="4067175"/>
          <p14:tracePt t="8764" x="4165600" y="4021138"/>
          <p14:tracePt t="8771" x="4230688" y="3994150"/>
          <p14:tracePt t="8779" x="4311650" y="3957638"/>
          <p14:tracePt t="8787" x="4430713" y="3894138"/>
          <p14:tracePt t="8795" x="4540250" y="3867150"/>
          <p14:tracePt t="8803" x="4659313" y="3811588"/>
          <p14:tracePt t="8812" x="4786313" y="3767138"/>
          <p14:tracePt t="8819" x="4922838" y="3738563"/>
          <p14:tracePt t="8827" x="5049838" y="3694113"/>
          <p14:tracePt t="8834" x="5159375" y="3694113"/>
          <p14:tracePt t="8845" x="5268913" y="3675063"/>
          <p14:tracePt t="8851" x="5360988" y="3675063"/>
          <p14:tracePt t="8862" x="5405438" y="3675063"/>
          <p14:tracePt t="8867" x="5434013" y="3675063"/>
          <p14:tracePt t="8875" x="5451475" y="3702050"/>
          <p14:tracePt t="8883" x="5470525" y="3757613"/>
          <p14:tracePt t="8891" x="5470525" y="3830638"/>
          <p14:tracePt t="8899" x="5478463" y="3911600"/>
          <p14:tracePt t="8907" x="5478463" y="3984625"/>
          <p14:tracePt t="8915" x="5478463" y="4040188"/>
          <p14:tracePt t="8923" x="5478463" y="4094163"/>
          <p14:tracePt t="8931" x="5507038" y="4176713"/>
          <p14:tracePt t="8939" x="5507038" y="4203700"/>
          <p14:tracePt t="8947" x="5514975" y="4232275"/>
          <p14:tracePt t="8955" x="5514975" y="4276725"/>
          <p14:tracePt t="8963" x="5524500" y="4303713"/>
          <p14:tracePt t="8971" x="5524500" y="4322763"/>
          <p14:tracePt t="8979" x="5524500" y="4349750"/>
          <p14:tracePt t="8994" x="5524500" y="4368800"/>
          <p14:tracePt t="8996" x="5524500" y="4376738"/>
          <p14:tracePt t="9004" x="5524500" y="4413250"/>
          <p14:tracePt t="9014" x="5497513" y="4441825"/>
          <p14:tracePt t="9019" x="5441950" y="4495800"/>
          <p14:tracePt t="9029" x="5324475" y="4551363"/>
          <p14:tracePt t="9035" x="5214938" y="4614863"/>
          <p14:tracePt t="9045" x="5151438" y="4624388"/>
          <p14:tracePt t="9053" x="5059363" y="4632325"/>
          <p14:tracePt t="9062" x="4986338" y="4632325"/>
          <p14:tracePt t="9069" x="4913313" y="4632325"/>
          <p14:tracePt t="9079" x="4849813" y="4632325"/>
          <p14:tracePt t="9084" x="4795838" y="4632325"/>
          <p14:tracePt t="9092" x="4740275" y="4632325"/>
          <p14:tracePt t="9099" x="4659313" y="4595813"/>
          <p14:tracePt t="9107" x="4622800" y="4568825"/>
          <p14:tracePt t="9115" x="4594225" y="4559300"/>
          <p14:tracePt t="9123" x="4567238" y="4532313"/>
          <p14:tracePt t="9131" x="4557713" y="4505325"/>
          <p14:tracePt t="9139" x="4557713" y="4486275"/>
          <p14:tracePt t="9147" x="4540250" y="4422775"/>
          <p14:tracePt t="9155" x="4540250" y="4386263"/>
          <p14:tracePt t="9163" x="4540250" y="4332288"/>
          <p14:tracePt t="9171" x="4540250" y="4286250"/>
          <p14:tracePt t="9179" x="4540250" y="4240213"/>
          <p14:tracePt t="9187" x="4540250" y="4176713"/>
          <p14:tracePt t="9195" x="4540250" y="4140200"/>
          <p14:tracePt t="9203" x="4540250" y="4094163"/>
          <p14:tracePt t="9211" x="4540250" y="4067175"/>
          <p14:tracePt t="9219" x="4540250" y="4013200"/>
          <p14:tracePt t="9228" x="4540250" y="3976688"/>
          <p14:tracePt t="9235" x="4540250" y="3930650"/>
          <p14:tracePt t="9244" x="4540250" y="3903663"/>
          <p14:tracePt t="9252" x="4540250" y="3857625"/>
          <p14:tracePt t="9260" x="4557713" y="3803650"/>
          <p14:tracePt t="9267" x="4594225" y="3738563"/>
          <p14:tracePt t="9276" x="4649788" y="3675063"/>
          <p14:tracePt t="9283" x="4695825" y="3629025"/>
          <p14:tracePt t="9291" x="4776788" y="3556000"/>
          <p14:tracePt t="9299" x="4849813" y="3519488"/>
          <p14:tracePt t="9307" x="4959350" y="3455988"/>
          <p14:tracePt t="9315" x="5059363" y="3419475"/>
          <p14:tracePt t="9323" x="5168900" y="3392488"/>
          <p14:tracePt t="9331" x="5287963" y="3355975"/>
          <p14:tracePt t="9339" x="5414963" y="3346450"/>
          <p14:tracePt t="9347" x="5524500" y="3328988"/>
          <p14:tracePt t="9355" x="5634038" y="3328988"/>
          <p14:tracePt t="9363" x="5761038" y="3328988"/>
          <p14:tracePt t="9371" x="5870575" y="3328988"/>
          <p14:tracePt t="9379" x="5962650" y="3328988"/>
          <p14:tracePt t="9387" x="6043613" y="3346450"/>
          <p14:tracePt t="9395" x="6145213" y="3375025"/>
          <p14:tracePt t="9403" x="6208713" y="3429000"/>
          <p14:tracePt t="9411" x="6254750" y="3475038"/>
          <p14:tracePt t="9419" x="6291263" y="3511550"/>
          <p14:tracePt t="9428" x="6299200" y="3538538"/>
          <p14:tracePt t="9435" x="6318250" y="3611563"/>
          <p14:tracePt t="9443" x="6335713" y="3638550"/>
          <p14:tracePt t="9451" x="6345238" y="3684588"/>
          <p14:tracePt t="9460" x="6345238" y="3702050"/>
          <p14:tracePt t="9467" x="6345238" y="3730625"/>
          <p14:tracePt t="9476" x="6354763" y="3748088"/>
          <p14:tracePt t="9483" x="6354763" y="3767138"/>
          <p14:tracePt t="9491" x="6354763" y="3775075"/>
          <p14:tracePt t="9499" x="6354763" y="3784600"/>
          <p14:tracePt t="9506" x="6354763" y="3811588"/>
          <p14:tracePt t="9515" x="6335713" y="3840163"/>
          <p14:tracePt t="9523" x="6335713" y="3867150"/>
          <p14:tracePt t="9531" x="6326188" y="3884613"/>
          <p14:tracePt t="9539" x="6308725" y="3930650"/>
          <p14:tracePt t="9547" x="6291263" y="3957638"/>
          <p14:tracePt t="9555" x="6272213" y="3994150"/>
          <p14:tracePt t="9563" x="6235700" y="4040188"/>
          <p14:tracePt t="9571" x="6218238" y="4067175"/>
          <p14:tracePt t="9579" x="6172200" y="4113213"/>
          <p14:tracePt t="9587" x="6116638" y="4149725"/>
          <p14:tracePt t="9595" x="6053138" y="4186238"/>
          <p14:tracePt t="9603" x="5972175" y="4232275"/>
          <p14:tracePt t="9612" x="5899150" y="4259263"/>
          <p14:tracePt t="9619" x="5834063" y="4268788"/>
          <p14:tracePt t="9628" x="5743575" y="4295775"/>
          <p14:tracePt t="9635" x="5661025" y="4303713"/>
          <p14:tracePt t="9645" x="5588000" y="4332288"/>
          <p14:tracePt t="9652" x="5487988" y="4349750"/>
          <p14:tracePt t="9661" x="5397500" y="4349750"/>
          <p14:tracePt t="9670" x="5324475" y="4349750"/>
          <p14:tracePt t="9677" x="5232400" y="4349750"/>
          <p14:tracePt t="9684" x="5159375" y="4349750"/>
          <p14:tracePt t="9692" x="5105400" y="4349750"/>
          <p14:tracePt t="9701" x="5041900" y="4332288"/>
          <p14:tracePt t="9708" x="4995863" y="4303713"/>
          <p14:tracePt t="9718" x="4949825" y="4276725"/>
          <p14:tracePt t="9724" x="4941888" y="4268788"/>
          <p14:tracePt t="9732" x="4913313" y="4222750"/>
          <p14:tracePt t="9741" x="4905375" y="4203700"/>
          <p14:tracePt t="9750" x="4905375" y="4176713"/>
          <p14:tracePt t="9756" x="4895850" y="4140200"/>
          <p14:tracePt t="9764" x="4868863" y="4103688"/>
          <p14:tracePt t="9772" x="4868863" y="4086225"/>
          <p14:tracePt t="9780" x="4859338" y="4067175"/>
          <p14:tracePt t="9788" x="4859338" y="4049713"/>
          <p14:tracePt t="9797" x="4840288" y="4021138"/>
          <p14:tracePt t="9804" x="4832350" y="4013200"/>
          <p14:tracePt t="9812" x="4813300" y="3984625"/>
          <p14:tracePt t="9820" x="4795838" y="3967163"/>
          <p14:tracePt t="9827" x="4767263" y="3940175"/>
          <p14:tracePt t="9836" x="4759325" y="3930650"/>
          <p14:tracePt t="9844" x="4713288" y="3894138"/>
          <p14:tracePt t="9851" x="4695825" y="3875088"/>
          <p14:tracePt t="9862" x="4667250" y="3848100"/>
          <p14:tracePt t="9867" x="4659313" y="3840163"/>
          <p14:tracePt t="9877" x="4630738" y="3821113"/>
          <p14:tracePt t="9884" x="4603750" y="3794125"/>
          <p14:tracePt t="9895" x="4576763" y="3767138"/>
          <p14:tracePt t="9899" x="4557713" y="3748088"/>
          <p14:tracePt t="9911" x="4540250" y="3730625"/>
          <p14:tracePt t="9915" x="4521200" y="3721100"/>
          <p14:tracePt t="9923" x="4513263" y="3711575"/>
          <p14:tracePt t="9931" x="4494213" y="3702050"/>
          <p14:tracePt t="9939" x="4476750" y="3694113"/>
          <p14:tracePt t="9955" x="4448175" y="3694113"/>
          <p14:tracePt t="9963" x="4440238" y="3694113"/>
          <p14:tracePt t="9971" x="4413250" y="3694113"/>
          <p14:tracePt t="9979" x="4394200" y="3675063"/>
          <p14:tracePt t="9995" x="4384675" y="3675063"/>
          <p14:tracePt t="10003" x="4367213" y="3665538"/>
          <p14:tracePt t="10014" x="4357688" y="3665538"/>
          <p14:tracePt t="10028" x="4348163" y="3665538"/>
          <p14:tracePt t="10109" x="4321175" y="3657600"/>
          <p14:tracePt t="10140" x="4311650" y="3648075"/>
          <p14:tracePt t="10156" x="4303713" y="3638550"/>
          <p14:tracePt t="10164" x="4303713" y="3629025"/>
          <p14:tracePt t="10172" x="4303713" y="3621088"/>
          <p14:tracePt t="10179" x="4294188" y="3611563"/>
          <p14:tracePt t="10187" x="4294188" y="3584575"/>
          <p14:tracePt t="10195" x="4294188" y="3575050"/>
          <p14:tracePt t="10204" x="4294188" y="3565525"/>
          <p14:tracePt t="10211" x="4294188" y="3529013"/>
          <p14:tracePt t="10219" x="4294188" y="3519488"/>
          <p14:tracePt t="10227" x="4303713" y="3482975"/>
          <p14:tracePt t="10235" x="4321175" y="3465513"/>
          <p14:tracePt t="10242" x="4367213" y="3429000"/>
          <p14:tracePt t="10251" x="4430713" y="3402013"/>
          <p14:tracePt t="10259" x="4494213" y="3365500"/>
          <p14:tracePt t="10267" x="4557713" y="3355975"/>
          <p14:tracePt t="10276" x="4613275" y="3338513"/>
          <p14:tracePt t="10283" x="4686300" y="3338513"/>
          <p14:tracePt t="10291" x="4759325" y="3338513"/>
          <p14:tracePt t="10299" x="4832350" y="3338513"/>
          <p14:tracePt t="10307" x="4932363" y="3338513"/>
          <p14:tracePt t="10315" x="5022850" y="3338513"/>
          <p14:tracePt t="10323" x="5114925" y="3338513"/>
          <p14:tracePt t="10331" x="5205413" y="3346450"/>
          <p14:tracePt t="10339" x="5287963" y="3382963"/>
          <p14:tracePt t="10346" x="5341938" y="3402013"/>
          <p14:tracePt t="10357" x="5387975" y="3411538"/>
          <p14:tracePt t="10364" x="5451475" y="3455988"/>
          <p14:tracePt t="10371" x="5470525" y="3465513"/>
          <p14:tracePt t="10379" x="5507038" y="3502025"/>
          <p14:tracePt t="10387" x="5514975" y="3529013"/>
          <p14:tracePt t="10395" x="5514975" y="3556000"/>
          <p14:tracePt t="10403" x="5514975" y="3611563"/>
          <p14:tracePt t="10411" x="5514975" y="3675063"/>
          <p14:tracePt t="10420" x="5514975" y="3767138"/>
          <p14:tracePt t="10427" x="5497513" y="3875088"/>
          <p14:tracePt t="10435" x="5470525" y="4003675"/>
          <p14:tracePt t="10443" x="5405438" y="4195763"/>
          <p14:tracePt t="10451" x="5368925" y="4405313"/>
          <p14:tracePt t="10460" x="5305425" y="4595813"/>
          <p14:tracePt t="10467" x="5241925" y="4797425"/>
          <p14:tracePt t="10476" x="5159375" y="4997450"/>
          <p14:tracePt t="10483" x="5114925" y="5143500"/>
          <p14:tracePt t="10492" x="5086350" y="5289550"/>
          <p14:tracePt t="10500" x="5049838" y="5408613"/>
          <p14:tracePt t="10508" x="5022850" y="5499100"/>
          <p14:tracePt t="10516" x="5005388" y="5562600"/>
          <p14:tracePt t="10524" x="5005388" y="5608638"/>
          <p14:tracePt t="10533" x="4968875" y="5662613"/>
          <p14:tracePt t="10540" x="4949825" y="5681663"/>
          <p14:tracePt t="10549" x="4941888" y="5699125"/>
          <p14:tracePt t="10555" x="4905375" y="5735638"/>
          <p14:tracePt t="10563" x="4859338" y="5781675"/>
          <p14:tracePt t="10571" x="4813300" y="5818188"/>
          <p14:tracePt t="10579" x="4776788" y="5837238"/>
          <p14:tracePt t="10587" x="4730750" y="5873750"/>
          <p14:tracePt t="10595" x="4722813" y="5881688"/>
          <p14:tracePt t="10603" x="4676775" y="5927725"/>
          <p14:tracePt t="10612" x="4640263" y="5946775"/>
          <p14:tracePt t="10620" x="4613275" y="5964238"/>
          <p14:tracePt t="10628" x="4567238" y="6000750"/>
          <p14:tracePt t="10636" x="4549775" y="6010275"/>
          <p14:tracePt t="10647" x="4521200" y="6027738"/>
          <p14:tracePt t="10652" x="4494213" y="6046788"/>
          <p14:tracePt t="10661" x="4494213" y="6054725"/>
          <p14:tracePt t="10667" x="4467225" y="6083300"/>
          <p14:tracePt t="10677" x="4440238" y="6100763"/>
          <p14:tracePt t="10684" x="4413250" y="6146800"/>
          <p14:tracePt t="10692" x="4376738" y="6210300"/>
          <p14:tracePt t="10700" x="4348163" y="6256338"/>
          <p14:tracePt t="10708" x="4321175" y="6319838"/>
          <p14:tracePt t="10717" x="4311650" y="6338888"/>
          <p14:tracePt t="10723" x="4303713" y="6356350"/>
          <p14:tracePt t="10732" x="4303713" y="6365875"/>
          <p14:tracePt t="10837" x="4303713" y="6375400"/>
          <p14:tracePt t="10844" x="4303713" y="6383338"/>
          <p14:tracePt t="10863" x="4303713" y="6392863"/>
          <p14:tracePt t="10868" x="4284663" y="6411913"/>
          <p14:tracePt t="10877" x="4267200" y="6419850"/>
          <p14:tracePt t="10884" x="4230688" y="6429375"/>
          <p14:tracePt t="10892" x="4211638" y="6438900"/>
          <p14:tracePt t="10899" x="4165600" y="6456363"/>
          <p14:tracePt t="10913" x="4111625" y="6456363"/>
          <p14:tracePt t="10916" x="4048125" y="6465888"/>
          <p14:tracePt t="10924" x="3938588" y="6465888"/>
          <p14:tracePt t="10932" x="3865563" y="6475413"/>
          <p14:tracePt t="10940" x="3775075" y="6475413"/>
          <p14:tracePt t="10948" x="3683000" y="6475413"/>
          <p14:tracePt t="10956" x="3592513" y="6475413"/>
          <p14:tracePt t="10964" x="3527425" y="6475413"/>
          <p14:tracePt t="10972" x="3490913" y="6475413"/>
          <p14:tracePt t="10979" x="3436938" y="6475413"/>
          <p14:tracePt t="10987" x="3419475" y="6475413"/>
          <p14:tracePt t="10996" x="3390900" y="6475413"/>
          <p14:tracePt t="11004" x="3346450" y="6456363"/>
          <p14:tracePt t="11015" x="3336925" y="6446838"/>
          <p14:tracePt t="11019" x="3317875" y="6438900"/>
          <p14:tracePt t="11027" x="3309938" y="6419850"/>
          <p14:tracePt t="11035" x="3290888" y="6402388"/>
          <p14:tracePt t="11044" x="3281363" y="6392863"/>
          <p14:tracePt t="11052" x="3273425" y="6365875"/>
          <p14:tracePt t="11067" x="3263900" y="6346825"/>
          <p14:tracePt t="11196" x="3281363" y="6302375"/>
          <p14:tracePt t="11205" x="3336925" y="6273800"/>
          <p14:tracePt t="11212" x="3419475" y="6219825"/>
          <p14:tracePt t="11220" x="3536950" y="6164263"/>
          <p14:tracePt t="11229" x="3673475" y="6119813"/>
          <p14:tracePt t="11236" x="3783013" y="6064250"/>
          <p14:tracePt t="11244" x="3956050" y="6000750"/>
          <p14:tracePt t="11252" x="4065588" y="5973763"/>
          <p14:tracePt t="11261" x="4184650" y="5946775"/>
          <p14:tracePt t="11267" x="4294188" y="5927725"/>
          <p14:tracePt t="11277" x="4367213" y="5927725"/>
          <p14:tracePt t="11284" x="4413250" y="5918200"/>
          <p14:tracePt t="11292" x="4448175" y="5918200"/>
          <p14:tracePt t="11299" x="4467225" y="5918200"/>
          <p14:tracePt t="11308" x="4476750" y="5918200"/>
          <p14:tracePt t="11324" x="4494213" y="5918200"/>
          <p14:tracePt t="11332" x="4503738" y="5918200"/>
          <p14:tracePt t="11341" x="4513263" y="5918200"/>
          <p14:tracePt t="11347" x="4540250" y="5918200"/>
          <p14:tracePt t="11356" x="4567238" y="5937250"/>
          <p14:tracePt t="11363" x="4594225" y="5954713"/>
          <p14:tracePt t="11372" x="4649788" y="5954713"/>
          <p14:tracePt t="11380" x="4730750" y="5973763"/>
          <p14:tracePt t="11389" x="4859338" y="5973763"/>
          <p14:tracePt t="11395" x="4986338" y="6018213"/>
          <p14:tracePt t="11404" x="5132388" y="6037263"/>
          <p14:tracePt t="11411" x="5278438" y="6037263"/>
          <p14:tracePt t="11419" x="5414963" y="6083300"/>
          <p14:tracePt t="11427" x="5543550" y="6091238"/>
          <p14:tracePt t="11435" x="5670550" y="6110288"/>
          <p14:tracePt t="11442" x="5753100" y="6119813"/>
          <p14:tracePt t="11450" x="5826125" y="6164263"/>
          <p14:tracePt t="11459" x="5862638" y="6164263"/>
          <p14:tracePt t="11467" x="5889625" y="6173788"/>
          <p14:tracePt t="11476" x="5907088" y="6183313"/>
          <p14:tracePt t="11483" x="5916613" y="6183313"/>
          <p14:tracePt t="11491" x="5935663" y="6183313"/>
          <p14:tracePt t="11499" x="5953125" y="6200775"/>
          <p14:tracePt t="11507" x="5980113" y="6200775"/>
          <p14:tracePt t="11516" x="5999163" y="6210300"/>
          <p14:tracePt t="11524" x="6026150" y="6210300"/>
          <p14:tracePt t="11531" x="6062663" y="6219825"/>
          <p14:tracePt t="11540" x="6099175" y="6229350"/>
          <p14:tracePt t="11546" x="6162675" y="6256338"/>
          <p14:tracePt t="11555" x="6226175" y="6283325"/>
          <p14:tracePt t="11563" x="6281738" y="6292850"/>
          <p14:tracePt t="11571" x="6326188" y="6310313"/>
          <p14:tracePt t="11579" x="6391275" y="6338888"/>
          <p14:tracePt t="11587" x="6408738" y="6346825"/>
          <p14:tracePt t="11595" x="6435725" y="6365875"/>
          <p14:tracePt t="11603" x="6454775" y="6392863"/>
          <p14:tracePt t="11612" x="6491288" y="6402388"/>
          <p14:tracePt t="11619" x="6500813" y="6402388"/>
          <p14:tracePt t="11627" x="6518275" y="6419850"/>
          <p14:tracePt t="11717" x="6527800" y="6429375"/>
          <p14:tracePt t="11734" x="6527800" y="6456363"/>
          <p14:tracePt t="11741" x="6527800" y="6475413"/>
          <p14:tracePt t="11748" x="6527800" y="6519863"/>
          <p14:tracePt t="11755" x="6518275" y="6556375"/>
          <p14:tracePt t="11763" x="6481763" y="6592888"/>
          <p14:tracePt t="11770" x="6418263" y="6648450"/>
          <p14:tracePt t="11779" x="6391275" y="6675438"/>
          <p14:tracePt t="11786" x="6345238" y="6702425"/>
          <p14:tracePt t="11795" x="6281738" y="6748463"/>
          <p14:tracePt t="11803" x="6199188" y="6775450"/>
          <p14:tracePt t="11812" x="6172200" y="6794500"/>
          <p14:tracePt t="11818" x="6099175" y="6821488"/>
          <p14:tracePt t="11828" x="5999163" y="6840538"/>
          <p14:tracePt t="11980" x="4221163" y="6840538"/>
          <p14:tracePt t="11987" x="4175125" y="6840538"/>
          <p14:tracePt t="11996" x="4138613" y="6840538"/>
          <p14:tracePt t="12004" x="4084638" y="6840538"/>
          <p14:tracePt t="12012" x="4011613" y="6840538"/>
          <p14:tracePt t="12020" x="3919538" y="6840538"/>
          <p14:tracePt t="12028" x="3846513" y="6840538"/>
          <p14:tracePt t="12035" x="3746500" y="6811963"/>
          <p14:tracePt t="12045" x="3665538" y="6775450"/>
          <p14:tracePt t="12052" x="3573463" y="6775450"/>
          <p14:tracePt t="12063" x="3482975" y="6767513"/>
          <p14:tracePt t="12067" x="3382963" y="6738938"/>
          <p14:tracePt t="12076" x="3309938" y="6721475"/>
          <p14:tracePt t="12083" x="3244850" y="6711950"/>
          <p14:tracePt t="12091" x="3208338" y="6702425"/>
          <p14:tracePt t="12099" x="3181350" y="6684963"/>
          <p14:tracePt t="12107" x="3163888" y="6657975"/>
          <p14:tracePt t="12123" x="3154363" y="6657975"/>
          <p14:tracePt t="12139" x="3154363" y="6648450"/>
          <p14:tracePt t="12156" x="3154363" y="6638925"/>
          <p14:tracePt t="12163" x="3154363" y="6629400"/>
          <p14:tracePt t="12172" x="3154363" y="6621463"/>
          <p14:tracePt t="12180" x="3154363" y="6602413"/>
          <p14:tracePt t="12188" x="3154363" y="6592888"/>
          <p14:tracePt t="12196" x="3154363" y="6584950"/>
          <p14:tracePt t="12204" x="3163888" y="6565900"/>
          <p14:tracePt t="12212" x="3163888" y="6556375"/>
          <p14:tracePt t="12220" x="3163888" y="6548438"/>
          <p14:tracePt t="12229" x="3181350" y="6529388"/>
          <p14:tracePt t="12235" x="3190875" y="6502400"/>
          <p14:tracePt t="12244" x="3200400" y="6492875"/>
          <p14:tracePt t="12252" x="3217863" y="6465888"/>
          <p14:tracePt t="12261" x="3236913" y="6446838"/>
          <p14:tracePt t="12268" x="3273425" y="6411913"/>
          <p14:tracePt t="12277" x="3290888" y="6392863"/>
          <p14:tracePt t="12284" x="3317875" y="6365875"/>
          <p14:tracePt t="12292" x="3346450" y="6346825"/>
          <p14:tracePt t="12299" x="3363913" y="6302375"/>
          <p14:tracePt t="12307" x="3390900" y="6273800"/>
          <p14:tracePt t="12315" x="3427413" y="6246813"/>
          <p14:tracePt t="12323" x="3436938" y="6237288"/>
          <p14:tracePt t="12331" x="3463925" y="6219825"/>
          <p14:tracePt t="12339" x="3482975" y="6200775"/>
          <p14:tracePt t="12355" x="3490913" y="6192838"/>
          <p14:tracePt t="12363" x="3500438" y="6173788"/>
          <p14:tracePt t="12371" x="3500438" y="6164263"/>
          <p14:tracePt t="12388" x="3509963" y="6164263"/>
          <p14:tracePt t="12395" x="3527425" y="6156325"/>
          <p14:tracePt t="12411" x="3556000" y="6146800"/>
          <p14:tracePt t="12419" x="3592513" y="6119813"/>
          <p14:tracePt t="12427" x="3609975" y="6119813"/>
          <p14:tracePt t="12435" x="3665538" y="6110288"/>
          <p14:tracePt t="12444" x="3719513" y="6100763"/>
          <p14:tracePt t="12452" x="3819525" y="6100763"/>
          <p14:tracePt t="12459" x="3929063" y="6083300"/>
          <p14:tracePt t="12466" x="4038600" y="6083300"/>
          <p14:tracePt t="12476" x="4184650" y="6083300"/>
          <p14:tracePt t="12483" x="4348163" y="6083300"/>
          <p14:tracePt t="12491" x="4476750" y="6083300"/>
          <p14:tracePt t="12499" x="4603750" y="6083300"/>
          <p14:tracePt t="12507" x="4730750" y="6083300"/>
          <p14:tracePt t="12515" x="4803775" y="6083300"/>
          <p14:tracePt t="12523" x="4895850" y="6083300"/>
          <p14:tracePt t="12532" x="4932363" y="6083300"/>
          <p14:tracePt t="12540" x="4986338" y="6083300"/>
          <p14:tracePt t="12547" x="5041900" y="6083300"/>
          <p14:tracePt t="12555" x="5078413" y="6083300"/>
          <p14:tracePt t="12563" x="5095875" y="6083300"/>
          <p14:tracePt t="12571" x="5122863" y="6083300"/>
          <p14:tracePt t="12579" x="5132388" y="6083300"/>
          <p14:tracePt t="12587" x="5159375" y="6083300"/>
          <p14:tracePt t="12595" x="5168900" y="6083300"/>
          <p14:tracePt t="12603" x="5205413" y="6083300"/>
          <p14:tracePt t="12611" x="5232400" y="6083300"/>
          <p14:tracePt t="12619" x="5251450" y="6083300"/>
          <p14:tracePt t="12627" x="5287963" y="6083300"/>
          <p14:tracePt t="12635" x="5334000" y="6083300"/>
          <p14:tracePt t="12643" x="5368925" y="6083300"/>
          <p14:tracePt t="12651" x="5414963" y="6083300"/>
          <p14:tracePt t="12660" x="5451475" y="6083300"/>
          <p14:tracePt t="12667" x="5487988" y="6110288"/>
          <p14:tracePt t="12676" x="5524500" y="6127750"/>
          <p14:tracePt t="12684" x="5561013" y="6137275"/>
          <p14:tracePt t="12691" x="5588000" y="6156325"/>
          <p14:tracePt t="12699" x="5597525" y="6164263"/>
          <p14:tracePt t="12716" x="5607050" y="6173788"/>
          <p14:tracePt t="12723" x="5616575" y="6183313"/>
          <p14:tracePt t="12747" x="5624513" y="6200775"/>
          <p14:tracePt t="12877" x="5624513" y="6210300"/>
          <p14:tracePt t="12893" x="5634038" y="6219825"/>
          <p14:tracePt t="12933" x="5653088" y="6229350"/>
          <p14:tracePt t="12957" x="5653088" y="6237288"/>
          <p14:tracePt t="12972" x="5661025" y="6246813"/>
          <p14:tracePt t="12988" x="5680075" y="6246813"/>
          <p14:tracePt t="12997" x="5707063" y="6246813"/>
          <p14:tracePt t="13004" x="5734050" y="6246813"/>
          <p14:tracePt t="13012" x="5770563" y="6246813"/>
          <p14:tracePt t="13018" x="5816600" y="6246813"/>
          <p14:tracePt t="13027" x="5862638" y="6246813"/>
          <p14:tracePt t="13035" x="5916613" y="6246813"/>
          <p14:tracePt t="13044" x="5999163" y="6219825"/>
          <p14:tracePt t="13051" x="6053138" y="6219825"/>
          <p14:tracePt t="13060" x="6145213" y="6219825"/>
          <p14:tracePt t="13067" x="6218238" y="6219825"/>
          <p14:tracePt t="13076" x="6281738" y="6219825"/>
          <p14:tracePt t="13083" x="6335713" y="6219825"/>
          <p14:tracePt t="13091" x="6372225" y="6219825"/>
          <p14:tracePt t="13099" x="6391275" y="6219825"/>
          <p14:tracePt t="13107" x="6399213" y="6219825"/>
          <p14:tracePt t="13155" x="6408738" y="6219825"/>
          <p14:tracePt t="13163" x="6399213" y="6237288"/>
          <p14:tracePt t="13171" x="6381750" y="6246813"/>
          <p14:tracePt t="13187" x="6362700" y="6265863"/>
          <p14:tracePt t="13195" x="6326188" y="6283325"/>
          <p14:tracePt t="13204" x="6299200" y="6292850"/>
          <p14:tracePt t="13211" x="6272213" y="6310313"/>
          <p14:tracePt t="13219" x="6208713" y="6338888"/>
          <p14:tracePt t="13227" x="6135688" y="6365875"/>
          <p14:tracePt t="13235" x="6053138" y="6392863"/>
          <p14:tracePt t="13243" x="5972175" y="6419850"/>
          <p14:tracePt t="13252" x="5899150" y="6429375"/>
          <p14:tracePt t="13261" x="5816600" y="6456363"/>
          <p14:tracePt t="13268" x="5724525" y="6475413"/>
          <p14:tracePt t="13277" x="5670550" y="6483350"/>
          <p14:tracePt t="13284" x="5570538" y="6483350"/>
          <p14:tracePt t="13295" x="5478463" y="6502400"/>
          <p14:tracePt t="13300" x="5387975" y="6529388"/>
          <p14:tracePt t="13308" x="5251450" y="6538913"/>
          <p14:tracePt t="13316" x="5122863" y="6556375"/>
          <p14:tracePt t="13324" x="4995863" y="6565900"/>
          <p14:tracePt t="13332" x="4849813" y="6602413"/>
          <p14:tracePt t="13340" x="4667250" y="6602413"/>
          <p14:tracePt t="13349" x="4503738" y="6602413"/>
          <p14:tracePt t="13356" x="4340225" y="6602413"/>
          <p14:tracePt t="13363" x="4157663" y="6602413"/>
          <p14:tracePt t="13371" x="3975100" y="6602413"/>
          <p14:tracePt t="13379" x="3802063" y="6602413"/>
          <p14:tracePt t="13387" x="3656013" y="6602413"/>
          <p14:tracePt t="13395" x="3509963" y="6602413"/>
          <p14:tracePt t="13405" x="3382963" y="6592888"/>
          <p14:tracePt t="13413" x="3281363" y="6584950"/>
          <p14:tracePt t="13423" x="3227388" y="6565900"/>
          <p14:tracePt t="13431" x="3181350" y="6548438"/>
          <p14:tracePt t="13436" x="3154363" y="6538913"/>
          <p14:tracePt t="13443" x="3144838" y="6529388"/>
          <p14:tracePt t="13460" x="3117850" y="6502400"/>
          <p14:tracePt t="13467" x="3108325" y="6502400"/>
          <p14:tracePt t="13478" x="3090863" y="6492875"/>
          <p14:tracePt t="13486" x="3063875" y="6492875"/>
          <p14:tracePt t="13490" x="3008313" y="6483350"/>
          <p14:tracePt t="13499" x="2925763" y="6465888"/>
          <p14:tracePt t="13507" x="2862263" y="6438900"/>
          <p14:tracePt t="13515" x="2789238" y="6429375"/>
          <p14:tracePt t="13523" x="2698750" y="6419850"/>
          <p14:tracePt t="13531" x="2635250" y="6402388"/>
          <p14:tracePt t="13539" x="2570163" y="6365875"/>
          <p14:tracePt t="13547" x="2552700" y="6365875"/>
          <p14:tracePt t="13555" x="2543175" y="6356350"/>
          <p14:tracePt t="13563" x="2533650" y="6356350"/>
          <p14:tracePt t="13587" x="2525713" y="6346825"/>
          <p14:tracePt t="13603" x="2525713" y="6329363"/>
          <p14:tracePt t="13611" x="2525713" y="6292850"/>
          <p14:tracePt t="13619" x="2570163" y="6246813"/>
          <p14:tracePt t="13627" x="2635250" y="6200775"/>
          <p14:tracePt t="13635" x="2698750" y="6146800"/>
          <p14:tracePt t="13644" x="2781300" y="6091238"/>
          <p14:tracePt t="13651" x="2862263" y="6046788"/>
          <p14:tracePt t="13660" x="2962275" y="5991225"/>
          <p14:tracePt t="13667" x="3081338" y="5937250"/>
          <p14:tracePt t="13676" x="3208338" y="5873750"/>
          <p14:tracePt t="13683" x="3290888" y="5845175"/>
          <p14:tracePt t="13691" x="3427413" y="5791200"/>
          <p14:tracePt t="13699" x="3556000" y="5772150"/>
          <p14:tracePt t="13707" x="3665538" y="5735638"/>
          <p14:tracePt t="13715" x="3783013" y="5718175"/>
          <p14:tracePt t="13723" x="3911600" y="5718175"/>
          <p14:tracePt t="13731" x="4021138" y="5691188"/>
          <p14:tracePt t="13739" x="4129088" y="5691188"/>
          <p14:tracePt t="13747" x="4238625" y="5691188"/>
          <p14:tracePt t="13755" x="4330700" y="5691188"/>
          <p14:tracePt t="13763" x="4440238" y="5691188"/>
          <p14:tracePt t="13771" x="4513263" y="5691188"/>
          <p14:tracePt t="13779" x="4594225" y="5691188"/>
          <p14:tracePt t="13787" x="4703763" y="5691188"/>
          <p14:tracePt t="13795" x="4795838" y="5691188"/>
          <p14:tracePt t="13803" x="4886325" y="5691188"/>
          <p14:tracePt t="13811" x="4978400" y="5691188"/>
          <p14:tracePt t="13819" x="5086350" y="5727700"/>
          <p14:tracePt t="13827" x="5187950" y="5754688"/>
          <p14:tracePt t="13835" x="5278438" y="5764213"/>
          <p14:tracePt t="13844" x="5397500" y="5808663"/>
          <p14:tracePt t="13851" x="5470525" y="5818188"/>
          <p14:tracePt t="13861" x="5551488" y="5837238"/>
          <p14:tracePt t="13867" x="5607050" y="5837238"/>
          <p14:tracePt t="13876" x="5653088" y="5854700"/>
          <p14:tracePt t="13883" x="5707063" y="5864225"/>
          <p14:tracePt t="13891" x="5716588" y="5864225"/>
          <p14:tracePt t="13899" x="5743575" y="5864225"/>
          <p14:tracePt t="13908" x="5753100" y="5864225"/>
          <p14:tracePt t="13923" x="5761038" y="5864225"/>
          <p14:tracePt t="13995" x="5789613" y="5873750"/>
          <p14:tracePt t="14011" x="5797550" y="5900738"/>
          <p14:tracePt t="14036" x="5797550" y="5910263"/>
          <p14:tracePt t="14131" x="5797550" y="5918200"/>
          <p14:tracePt t="14140" x="5807075" y="5927725"/>
          <p14:tracePt t="14148" x="5807075" y="5946775"/>
          <p14:tracePt t="14157" x="5807075" y="5954713"/>
          <p14:tracePt t="14163" x="5807075" y="5973763"/>
          <p14:tracePt t="14171" x="5807075" y="5983288"/>
          <p14:tracePt t="14179" x="5807075" y="6018213"/>
          <p14:tracePt t="14187" x="5807075" y="6027738"/>
          <p14:tracePt t="14195" x="5807075" y="6046788"/>
          <p14:tracePt t="14203" x="5807075" y="6073775"/>
          <p14:tracePt t="14211" x="5789613" y="6091238"/>
          <p14:tracePt t="14219" x="5761038" y="6119813"/>
          <p14:tracePt t="14227" x="5716588" y="6146800"/>
          <p14:tracePt t="14236" x="5670550" y="6156325"/>
          <p14:tracePt t="14244" x="5624513" y="6192838"/>
          <p14:tracePt t="14253" x="5561013" y="6219825"/>
          <p14:tracePt t="14261" x="5487988" y="6246813"/>
          <p14:tracePt t="14268" x="5405438" y="6283325"/>
          <p14:tracePt t="14278" x="5341938" y="6310313"/>
          <p14:tracePt t="14284" x="5251450" y="6329363"/>
          <p14:tracePt t="14293" x="5168900" y="6346825"/>
          <p14:tracePt t="14300" x="5105400" y="6375400"/>
          <p14:tracePt t="14309" x="5032375" y="6392863"/>
          <p14:tracePt t="14315" x="4968875" y="6402388"/>
          <p14:tracePt t="14323" x="4932363" y="6411913"/>
          <p14:tracePt t="14331" x="4876800" y="6411913"/>
          <p14:tracePt t="14339" x="4840288" y="6411913"/>
          <p14:tracePt t="14348" x="4813300" y="6429375"/>
          <p14:tracePt t="14356" x="4759325" y="6429375"/>
          <p14:tracePt t="14364" x="4722813" y="6429375"/>
          <p14:tracePt t="14371" x="4667250" y="6429375"/>
          <p14:tracePt t="14379" x="4603750" y="6429375"/>
          <p14:tracePt t="14387" x="4530725" y="6429375"/>
          <p14:tracePt t="14395" x="4421188" y="6429375"/>
          <p14:tracePt t="14403" x="4330700" y="6429375"/>
          <p14:tracePt t="14411" x="4184650" y="6429375"/>
          <p14:tracePt t="14419" x="4057650" y="6429375"/>
          <p14:tracePt t="14427" x="3929063" y="6429375"/>
          <p14:tracePt t="14435" x="3783013" y="6429375"/>
          <p14:tracePt t="14443" x="3673475" y="6429375"/>
          <p14:tracePt t="14451" x="3563938" y="6411913"/>
          <p14:tracePt t="14460" x="3463925" y="6375400"/>
          <p14:tracePt t="14467" x="3373438" y="6346825"/>
          <p14:tracePt t="14476" x="3336925" y="6338888"/>
          <p14:tracePt t="14483" x="3309938" y="6302375"/>
          <p14:tracePt t="14491" x="3290888" y="6292850"/>
          <p14:tracePt t="14499" x="3281363" y="6283325"/>
          <p14:tracePt t="14507" x="3263900" y="6265863"/>
          <p14:tracePt t="14525" x="3263900" y="6246813"/>
          <p14:tracePt t="14534" x="3263900" y="6219825"/>
          <p14:tracePt t="14541" x="3263900" y="6210300"/>
          <p14:tracePt t="14548" x="3263900" y="6200775"/>
          <p14:tracePt t="14556" x="3254375" y="6183313"/>
          <p14:tracePt t="14564" x="3254375" y="6173788"/>
          <p14:tracePt t="14573" x="3254375" y="6164263"/>
          <p14:tracePt t="14580" x="3244850" y="6146800"/>
          <p14:tracePt t="14587" x="3244850" y="6137275"/>
          <p14:tracePt t="14595" x="3244850" y="6119813"/>
          <p14:tracePt t="14611" x="3244850" y="6100763"/>
          <p14:tracePt t="14627" x="3244850" y="6091238"/>
          <p14:tracePt t="14635" x="3254375" y="6073775"/>
          <p14:tracePt t="14643" x="3281363" y="6037263"/>
          <p14:tracePt t="14651" x="3317875" y="6027738"/>
          <p14:tracePt t="14659" x="3390900" y="5991225"/>
          <p14:tracePt t="14667" x="3446463" y="5964238"/>
          <p14:tracePt t="14675" x="3546475" y="5937250"/>
          <p14:tracePt t="14683" x="3629025" y="5918200"/>
          <p14:tracePt t="14691" x="3719513" y="5900738"/>
          <p14:tracePt t="14699" x="3819525" y="5864225"/>
          <p14:tracePt t="14707" x="3892550" y="5845175"/>
          <p14:tracePt t="14715" x="3975100" y="5818188"/>
          <p14:tracePt t="14723" x="4084638" y="5791200"/>
          <p14:tracePt t="14731" x="4184650" y="5781675"/>
          <p14:tracePt t="14739" x="4257675" y="5781675"/>
          <p14:tracePt t="14747" x="4367213" y="5764213"/>
          <p14:tracePt t="14755" x="4457700" y="5754688"/>
          <p14:tracePt t="14763" x="4567238" y="5754688"/>
          <p14:tracePt t="14770" x="4640263" y="5754688"/>
          <p14:tracePt t="14779" x="4722813" y="5754688"/>
          <p14:tracePt t="14787" x="4832350" y="5754688"/>
          <p14:tracePt t="14795" x="4886325" y="5754688"/>
          <p14:tracePt t="14803" x="4959350" y="5754688"/>
          <p14:tracePt t="14811" x="4995863" y="5754688"/>
          <p14:tracePt t="14819" x="5049838" y="5754688"/>
          <p14:tracePt t="14827" x="5095875" y="5754688"/>
          <p14:tracePt t="14835" x="5122863" y="5754688"/>
          <p14:tracePt t="14844" x="5151438" y="5754688"/>
          <p14:tracePt t="14850" x="5159375" y="5754688"/>
          <p14:tracePt t="14876" x="5168900" y="5754688"/>
          <p14:tracePt t="14892" x="5178425" y="5754688"/>
          <p14:tracePt t="14899" x="5187950" y="5764213"/>
          <p14:tracePt t="14908" x="5195888" y="5772150"/>
          <p14:tracePt t="14924" x="5195888" y="5781675"/>
          <p14:tracePt t="14932" x="5205413" y="5808663"/>
          <p14:tracePt t="14972" x="5205413" y="5818188"/>
          <p14:tracePt t="15093" x="5205413" y="5827713"/>
          <p14:tracePt t="15101" x="5205413" y="5845175"/>
          <p14:tracePt t="15111" x="5195888" y="5845175"/>
          <p14:tracePt t="15125" x="5187950" y="5854700"/>
          <p14:tracePt t="15509" x="5178425" y="5864225"/>
          <p14:tracePt t="15518" x="5178425" y="5881688"/>
          <p14:tracePt t="15533" x="5168900" y="5900738"/>
          <p14:tracePt t="15541" x="5159375" y="5910263"/>
          <p14:tracePt t="15549" x="5151438" y="5918200"/>
          <p14:tracePt t="15556" x="5141913" y="5927725"/>
          <p14:tracePt t="15571" x="5132388" y="5937250"/>
          <p14:tracePt t="15685" x="5141913" y="5954713"/>
          <p14:tracePt t="15693" x="5159375" y="5954713"/>
          <p14:tracePt t="15701" x="5195888" y="5954713"/>
          <p14:tracePt t="15708" x="5214938" y="5954713"/>
          <p14:tracePt t="15717" x="5241925" y="5954713"/>
          <p14:tracePt t="15723" x="5260975" y="5954713"/>
          <p14:tracePt t="15731" x="5287963" y="5954713"/>
          <p14:tracePt t="15739" x="5305425" y="5964238"/>
          <p14:tracePt t="15747" x="5314950" y="5964238"/>
          <p14:tracePt t="15755" x="5334000" y="5964238"/>
          <p14:tracePt t="15763" x="5351463" y="5964238"/>
          <p14:tracePt t="15771" x="5378450" y="5964238"/>
          <p14:tracePt t="15779" x="5397500" y="5983288"/>
          <p14:tracePt t="15787" x="5434013" y="5983288"/>
          <p14:tracePt t="15795" x="5451475" y="5983288"/>
          <p14:tracePt t="15803" x="5497513" y="5983288"/>
          <p14:tracePt t="15811" x="5534025" y="5983288"/>
          <p14:tracePt t="15820" x="5580063" y="5983288"/>
          <p14:tracePt t="15827" x="5607050" y="5983288"/>
          <p14:tracePt t="15835" x="5643563" y="5983288"/>
          <p14:tracePt t="15843" x="5680075" y="5983288"/>
          <p14:tracePt t="15851" x="5697538" y="5983288"/>
          <p14:tracePt t="15860" x="5724525" y="5983288"/>
          <p14:tracePt t="15867" x="5734050" y="5983288"/>
          <p14:tracePt t="16015" x="5734050" y="5991225"/>
          <p14:tracePt t="16189" x="5734050" y="6000750"/>
          <p14:tracePt t="16237" x="5724525" y="6010275"/>
          <p14:tracePt t="16413" x="5724525" y="6000750"/>
          <p14:tracePt t="16471" x="5724525" y="5991225"/>
          <p14:tracePt t="16477" x="5724525" y="5983288"/>
          <p14:tracePt t="16484" x="5724525" y="5973763"/>
          <p14:tracePt t="16493" x="5734050" y="5964238"/>
          <p14:tracePt t="16500" x="5734050" y="5954713"/>
          <p14:tracePt t="16509" x="5743575" y="5946775"/>
          <p14:tracePt t="16524" x="5753100" y="5946775"/>
          <p14:tracePt t="16541" x="5753100" y="5937250"/>
          <p14:tracePt t="16548" x="5761038" y="5927725"/>
          <p14:tracePt t="16556" x="5770563" y="5918200"/>
          <p14:tracePt t="17269" x="5770563" y="5927725"/>
          <p14:tracePt t="17291" x="5761038" y="5937250"/>
          <p14:tracePt t="17701" x="5753100" y="5946775"/>
          <p14:tracePt t="17709" x="5743575" y="5946775"/>
          <p14:tracePt t="17725" x="5734050" y="5946775"/>
          <p14:tracePt t="18644" x="5734050" y="5954713"/>
          <p14:tracePt t="19341" x="5734050" y="5946775"/>
          <p14:tracePt t="19349" x="5734050" y="5937250"/>
          <p14:tracePt t="19372" x="5734050" y="5918200"/>
          <p14:tracePt t="20143" x="5743575" y="5918200"/>
          <p14:tracePt t="20173" x="5753100" y="5927725"/>
          <p14:tracePt t="20213" x="5761038" y="5927725"/>
          <p14:tracePt t="20221" x="5770563" y="5927725"/>
          <p14:tracePt t="20236" x="5780088" y="5927725"/>
          <p14:tracePt t="20252" x="5797550" y="5927725"/>
          <p14:tracePt t="20261" x="5807075" y="5927725"/>
          <p14:tracePt t="20268" x="5816600" y="5927725"/>
          <p14:tracePt t="20278" x="5826125" y="5927725"/>
          <p14:tracePt t="20282" x="5843588" y="5927725"/>
          <p14:tracePt t="20291" x="5853113" y="5927725"/>
          <p14:tracePt t="20299" x="5889625" y="5927725"/>
          <p14:tracePt t="20307" x="5899150" y="5927725"/>
          <p14:tracePt t="20315" x="5907088" y="5937250"/>
          <p14:tracePt t="20323" x="5916613" y="5946775"/>
          <p14:tracePt t="20331" x="5935663" y="5964238"/>
          <p14:tracePt t="20340" x="5943600" y="5964238"/>
          <p14:tracePt t="20347" x="5953125" y="5983288"/>
          <p14:tracePt t="20355" x="5953125" y="5991225"/>
          <p14:tracePt t="20363" x="5953125" y="6018213"/>
          <p14:tracePt t="20371" x="5953125" y="6027738"/>
          <p14:tracePt t="20379" x="5953125" y="6046788"/>
          <p14:tracePt t="20388" x="5953125" y="6064250"/>
          <p14:tracePt t="20395" x="5953125" y="6083300"/>
          <p14:tracePt t="20411" x="5953125" y="6100763"/>
          <p14:tracePt t="20419" x="5943600" y="6119813"/>
          <p14:tracePt t="20429" x="5935663" y="6127750"/>
          <p14:tracePt t="20437" x="5926138" y="6137275"/>
          <p14:tracePt t="20444" x="5907088" y="6156325"/>
          <p14:tracePt t="20453" x="5899150" y="6156325"/>
          <p14:tracePt t="20462" x="5862638" y="6173788"/>
          <p14:tracePt t="20467" x="5843588" y="6183313"/>
          <p14:tracePt t="20476" x="5789613" y="6219825"/>
          <p14:tracePt t="20483" x="5743575" y="6229350"/>
          <p14:tracePt t="20492" x="5661025" y="6256338"/>
          <p14:tracePt t="20499" x="5634038" y="6273800"/>
          <p14:tracePt t="20508" x="5588000" y="6302375"/>
          <p14:tracePt t="20515" x="5543550" y="6319838"/>
          <p14:tracePt t="20523" x="5507038" y="6329363"/>
          <p14:tracePt t="20531" x="5441950" y="6346825"/>
          <p14:tracePt t="20539" x="5405438" y="6356350"/>
          <p14:tracePt t="20548" x="5341938" y="6375400"/>
          <p14:tracePt t="20555" x="5297488" y="6392863"/>
          <p14:tracePt t="20564" x="5251450" y="6402388"/>
          <p14:tracePt t="20571" x="5224463" y="6402388"/>
          <p14:tracePt t="20579" x="5168900" y="6411913"/>
          <p14:tracePt t="20587" x="5105400" y="6438900"/>
          <p14:tracePt t="20595" x="5078413" y="6446838"/>
          <p14:tracePt t="20603" x="5049838" y="6446838"/>
          <p14:tracePt t="20611" x="5005388" y="6446838"/>
          <p14:tracePt t="20619" x="4978400" y="6446838"/>
          <p14:tracePt t="20627" x="4959350" y="6446838"/>
          <p14:tracePt t="20635" x="4922838" y="6446838"/>
          <p14:tracePt t="20643" x="4876800" y="6446838"/>
          <p14:tracePt t="20651" x="4849813" y="6446838"/>
          <p14:tracePt t="20659" x="4813300" y="6446838"/>
          <p14:tracePt t="20667" x="4759325" y="6446838"/>
          <p14:tracePt t="20678" x="4722813" y="6446838"/>
          <p14:tracePt t="20686" x="4686300" y="6446838"/>
          <p14:tracePt t="20695" x="4640263" y="6446838"/>
          <p14:tracePt t="20702" x="4586288" y="6429375"/>
          <p14:tracePt t="20711" x="4530725" y="6429375"/>
          <p14:tracePt t="20717" x="4467225" y="6419850"/>
          <p14:tracePt t="20725" x="4394200" y="6411913"/>
          <p14:tracePt t="20732" x="4321175" y="6411913"/>
          <p14:tracePt t="20739" x="4257675" y="6383338"/>
          <p14:tracePt t="20747" x="4230688" y="6383338"/>
          <p14:tracePt t="20755" x="4165600" y="6375400"/>
          <p14:tracePt t="20764" x="4111625" y="6375400"/>
          <p14:tracePt t="20771" x="4057650" y="6356350"/>
          <p14:tracePt t="20781" x="4011613" y="6356350"/>
          <p14:tracePt t="20787" x="3975100" y="6346825"/>
          <p14:tracePt t="20795" x="3911600" y="6346825"/>
          <p14:tracePt t="20803" x="3892550" y="6329363"/>
          <p14:tracePt t="20811" x="3865563" y="6319838"/>
          <p14:tracePt t="20819" x="3838575" y="6310313"/>
          <p14:tracePt t="20827" x="3819525" y="6310313"/>
          <p14:tracePt t="20835" x="3810000" y="6302375"/>
          <p14:tracePt t="20843" x="3792538" y="6283325"/>
          <p14:tracePt t="20851" x="3775075" y="6273800"/>
          <p14:tracePt t="20858" x="3756025" y="6265863"/>
          <p14:tracePt t="20867" x="3746500" y="6256338"/>
          <p14:tracePt t="20875" x="3729038" y="6237288"/>
          <p14:tracePt t="20883" x="3719513" y="6229350"/>
          <p14:tracePt t="20892" x="3709988" y="6229350"/>
          <p14:tracePt t="20899" x="3702050" y="6210300"/>
          <p14:tracePt t="20907" x="3702050" y="6200775"/>
          <p14:tracePt t="20915" x="3683000" y="6173788"/>
          <p14:tracePt t="20923" x="3673475" y="6156325"/>
          <p14:tracePt t="20931" x="3673475" y="6137275"/>
          <p14:tracePt t="20939" x="3673475" y="6119813"/>
          <p14:tracePt t="20947" x="3673475" y="6100763"/>
          <p14:tracePt t="20955" x="3673475" y="6091238"/>
          <p14:tracePt t="20963" x="3673475" y="6073775"/>
          <p14:tracePt t="20979" x="3673475" y="6064250"/>
          <p14:tracePt t="20987" x="3673475" y="6046788"/>
          <p14:tracePt t="20995" x="3702050" y="6027738"/>
          <p14:tracePt t="21003" x="3702050" y="6018213"/>
          <p14:tracePt t="21013" x="3729038" y="6010275"/>
          <p14:tracePt t="21019" x="3775075" y="6000750"/>
          <p14:tracePt t="21027" x="3856038" y="5973763"/>
          <p14:tracePt t="21035" x="3911600" y="5964238"/>
          <p14:tracePt t="21043" x="4021138" y="5946775"/>
          <p14:tracePt t="21051" x="4121150" y="5937250"/>
          <p14:tracePt t="21059" x="4248150" y="5937250"/>
          <p14:tracePt t="21067" x="4376738" y="5891213"/>
          <p14:tracePt t="21076" x="4521200" y="5873750"/>
          <p14:tracePt t="21083" x="4686300" y="5854700"/>
          <p14:tracePt t="21092" x="4868863" y="5827713"/>
          <p14:tracePt t="21099" x="5049838" y="5808663"/>
          <p14:tracePt t="21107" x="5214938" y="5800725"/>
          <p14:tracePt t="21115" x="5341938" y="5800725"/>
          <p14:tracePt t="21123" x="5451475" y="5800725"/>
          <p14:tracePt t="21131" x="5514975" y="5800725"/>
          <p14:tracePt t="21143" x="5551488" y="5800725"/>
          <p14:tracePt t="21147" x="5561013" y="5800725"/>
          <p14:tracePt t="21155" x="5580063" y="5800725"/>
          <p14:tracePt t="21219" x="5570538" y="5808663"/>
          <p14:tracePt t="21236" x="5561013" y="5818188"/>
          <p14:tracePt t="21243" x="5551488" y="5818188"/>
          <p14:tracePt t="21251" x="5543550" y="5827713"/>
          <p14:tracePt t="21275" x="5524500" y="5827713"/>
          <p14:tracePt t="21283" x="5514975" y="5827713"/>
          <p14:tracePt t="21299" x="5507038" y="5827713"/>
          <p14:tracePt t="21307" x="5487988" y="5827713"/>
          <p14:tracePt t="21315" x="5470525" y="5800725"/>
          <p14:tracePt t="21323" x="5441950" y="5735638"/>
          <p14:tracePt t="21331" x="5434013" y="5699125"/>
          <p14:tracePt t="21339" x="5434013" y="5654675"/>
          <p14:tracePt t="21348" x="5434013" y="5599113"/>
          <p14:tracePt t="21356" x="5405438" y="5526088"/>
          <p14:tracePt t="21363" x="5405438" y="5435600"/>
          <p14:tracePt t="21371" x="5405438" y="5326063"/>
          <p14:tracePt t="21380" x="5405438" y="5243513"/>
          <p14:tracePt t="21387" x="5405438" y="5170488"/>
          <p14:tracePt t="21395" x="5405438" y="5080000"/>
          <p14:tracePt t="21403" x="5405438" y="5006975"/>
          <p14:tracePt t="21411" x="5405438" y="4951413"/>
          <p14:tracePt t="21420" x="5405438" y="4878388"/>
          <p14:tracePt t="21427" x="5405438" y="4833938"/>
          <p14:tracePt t="21435" x="5405438" y="4797425"/>
          <p14:tracePt t="21443" x="5405438" y="4768850"/>
          <p14:tracePt t="21451" x="5405438" y="4724400"/>
          <p14:tracePt t="21459" x="5405438" y="4714875"/>
          <p14:tracePt t="21467" x="5397500" y="4697413"/>
          <p14:tracePt t="21475" x="5397500" y="4687888"/>
          <p14:tracePt t="21483" x="5397500" y="4678363"/>
          <p14:tracePt t="21492" x="5397500" y="4660900"/>
          <p14:tracePt t="21499" x="5397500" y="4641850"/>
          <p14:tracePt t="21507" x="5397500" y="4614863"/>
          <p14:tracePt t="21515" x="5397500" y="4578350"/>
          <p14:tracePt t="21523" x="5397500" y="4541838"/>
          <p14:tracePt t="21531" x="5397500" y="4486275"/>
          <p14:tracePt t="21539" x="5405438" y="4422775"/>
          <p14:tracePt t="21547" x="5434013" y="4349750"/>
          <p14:tracePt t="21555" x="5441950" y="4303713"/>
          <p14:tracePt t="21563" x="5478463" y="4259263"/>
          <p14:tracePt t="21571" x="5497513" y="4195763"/>
          <p14:tracePt t="21579" x="5524500" y="4149725"/>
          <p14:tracePt t="21587" x="5543550" y="4103688"/>
          <p14:tracePt t="21595" x="5570538" y="4057650"/>
          <p14:tracePt t="21603" x="5597525" y="4030663"/>
          <p14:tracePt t="21611" x="5616575" y="4013200"/>
          <p14:tracePt t="21619" x="5653088" y="3976688"/>
          <p14:tracePt t="21627" x="5697538" y="3957638"/>
          <p14:tracePt t="21643" x="5707063" y="3948113"/>
          <p14:tracePt t="21732" x="5707063" y="3967163"/>
          <p14:tracePt t="21739" x="5697538" y="3976688"/>
          <p14:tracePt t="21748" x="5653088" y="4021138"/>
          <p14:tracePt t="21756" x="5588000" y="4057650"/>
          <p14:tracePt t="21764" x="5507038" y="4103688"/>
          <p14:tracePt t="21772" x="5405438" y="4130675"/>
          <p14:tracePt t="21781" x="5278438" y="4186238"/>
          <p14:tracePt t="21787" x="5141913" y="4232275"/>
          <p14:tracePt t="21795" x="5049838" y="4240213"/>
          <p14:tracePt t="21803" x="4941888" y="4259263"/>
          <p14:tracePt t="21811" x="4840288" y="4268788"/>
          <p14:tracePt t="21819" x="4713288" y="4286250"/>
          <p14:tracePt t="21827" x="4640263" y="4295775"/>
          <p14:tracePt t="21835" x="4576763" y="4313238"/>
          <p14:tracePt t="21843" x="4521200" y="4313238"/>
          <p14:tracePt t="21851" x="4467225" y="4313238"/>
          <p14:tracePt t="21861" x="4421188" y="4313238"/>
          <p14:tracePt t="21866" x="4384675" y="4313238"/>
          <p14:tracePt t="21876" x="4340225" y="4313238"/>
          <p14:tracePt t="21882" x="4321175" y="4313238"/>
          <p14:tracePt t="21894" x="4294188" y="4313238"/>
          <p14:tracePt t="21909" x="4248150" y="4286250"/>
          <p14:tracePt t="21915" x="4238625" y="4286250"/>
          <p14:tracePt t="21923" x="4221163" y="4268788"/>
          <p14:tracePt t="21931" x="4211638" y="4249738"/>
          <p14:tracePt t="21939" x="4194175" y="4222750"/>
          <p14:tracePt t="21947" x="4194175" y="4195763"/>
          <p14:tracePt t="21956" x="4194175" y="4167188"/>
          <p14:tracePt t="21963" x="4194175" y="4149725"/>
          <p14:tracePt t="21971" x="4194175" y="4113213"/>
          <p14:tracePt t="21979" x="4194175" y="4076700"/>
          <p14:tracePt t="21987" x="4194175" y="4049713"/>
          <p14:tracePt t="21995" x="4202113" y="3994150"/>
          <p14:tracePt t="22003" x="4238625" y="3957638"/>
          <p14:tracePt t="22011" x="4284663" y="3940175"/>
          <p14:tracePt t="22019" x="4367213" y="3884613"/>
          <p14:tracePt t="22028" x="4448175" y="3830638"/>
          <p14:tracePt t="22035" x="4530725" y="3784600"/>
          <p14:tracePt t="22044" x="4640263" y="3748088"/>
          <p14:tracePt t="22051" x="4740275" y="3721100"/>
          <p14:tracePt t="22060" x="4832350" y="3694113"/>
          <p14:tracePt t="22067" x="4913313" y="3675063"/>
          <p14:tracePt t="22076" x="5005388" y="3675063"/>
          <p14:tracePt t="22082" x="5095875" y="3675063"/>
          <p14:tracePt t="22095" x="5168900" y="3675063"/>
          <p14:tracePt t="22100" x="5268913" y="3694113"/>
          <p14:tracePt t="22111" x="5324475" y="3721100"/>
          <p14:tracePt t="22116" x="5378450" y="3757613"/>
          <p14:tracePt t="22125" x="5461000" y="3830638"/>
          <p14:tracePt t="22132" x="5524500" y="3875088"/>
          <p14:tracePt t="22140" x="5561013" y="3930650"/>
          <p14:tracePt t="22147" x="5597525" y="3994150"/>
          <p14:tracePt t="22155" x="5624513" y="4013200"/>
          <p14:tracePt t="22163" x="5653088" y="4040188"/>
          <p14:tracePt t="22171" x="5670550" y="4057650"/>
          <p14:tracePt t="22179" x="5680075" y="4067175"/>
          <p14:tracePt t="22186" x="5680075" y="4086225"/>
          <p14:tracePt t="22261" x="5670550" y="4103688"/>
          <p14:tracePt t="22277" x="5661025" y="4103688"/>
          <p14:tracePt t="22285" x="5643563" y="4103688"/>
          <p14:tracePt t="22296" x="5634038" y="4113213"/>
          <p14:tracePt t="22300" x="5624513" y="4113213"/>
          <p14:tracePt t="22315" x="5616575" y="4122738"/>
          <p14:tracePt t="22331" x="5597525" y="4122738"/>
          <p14:tracePt t="22363" x="5588000" y="4130675"/>
          <p14:tracePt t="22427" x="5588000" y="4140200"/>
          <p14:tracePt t="22435" x="5580063" y="4140200"/>
          <p14:tracePt t="22443" x="5570538" y="4149725"/>
          <p14:tracePt t="22459" x="5543550" y="4176713"/>
          <p14:tracePt t="22467" x="5534025" y="4186238"/>
          <p14:tracePt t="22476" x="5514975" y="4203700"/>
          <p14:tracePt t="22483" x="5497513" y="4222750"/>
          <p14:tracePt t="22492" x="5487988" y="4240213"/>
          <p14:tracePt t="22499" x="5478463" y="4259263"/>
          <p14:tracePt t="22507" x="5461000" y="4276725"/>
          <p14:tracePt t="22515" x="5451475" y="4286250"/>
          <p14:tracePt t="22531" x="5451475" y="4303713"/>
          <p14:tracePt t="22555" x="5451475" y="4313238"/>
          <p14:tracePt t="22564" x="5451475" y="4322763"/>
          <p14:tracePt t="22671" x="5451475" y="4332288"/>
          <p14:tracePt t="22678" x="5451475" y="4340225"/>
          <p14:tracePt t="22684" x="5461000" y="4340225"/>
          <p14:tracePt t="22692" x="5470525" y="4349750"/>
          <p14:tracePt t="22708" x="5478463" y="4368800"/>
          <p14:tracePt t="22723" x="5497513" y="4386263"/>
          <p14:tracePt t="22731" x="5507038" y="4395788"/>
          <p14:tracePt t="22747" x="5514975" y="4413250"/>
          <p14:tracePt t="22771" x="5524500" y="4413250"/>
          <p14:tracePt t="22779" x="5534025" y="4422775"/>
          <p14:tracePt t="22787" x="5543550" y="4422775"/>
          <p14:tracePt t="22795" x="5561013" y="4432300"/>
          <p14:tracePt t="22803" x="5570538" y="4441825"/>
          <p14:tracePt t="22811" x="5588000" y="4449763"/>
          <p14:tracePt t="22819" x="5597525" y="4449763"/>
          <p14:tracePt t="22851" x="5607050" y="4449763"/>
          <p14:tracePt t="22997" x="5616575" y="4449763"/>
          <p14:tracePt t="23020" x="5616575" y="4459288"/>
          <p14:tracePt t="23405" x="5607050" y="4459288"/>
          <p14:tracePt t="23429" x="5597525" y="4449763"/>
          <p14:tracePt t="23868" x="5588000" y="4441825"/>
          <p14:tracePt t="24340" x="5580063" y="4441825"/>
          <p14:tracePt t="24356" x="5570538" y="4441825"/>
          <p14:tracePt t="24372" x="5561013" y="4449763"/>
          <p14:tracePt t="24702" x="5561013" y="4432300"/>
          <p14:tracePt t="24724" x="5561013" y="4413250"/>
          <p14:tracePt t="24739" x="5561013" y="4405313"/>
          <p14:tracePt t="25422" x="5561013" y="4413250"/>
          <p14:tracePt t="25428" x="5561013" y="4432300"/>
          <p14:tracePt t="25444" x="5551488" y="4449763"/>
          <p14:tracePt t="25453" x="5543550" y="4459288"/>
          <p14:tracePt t="25461" x="5543550" y="4478338"/>
          <p14:tracePt t="25468" x="5534025" y="4495800"/>
          <p14:tracePt t="25477" x="5524500" y="4522788"/>
          <p14:tracePt t="25485" x="5524500" y="4532313"/>
          <p14:tracePt t="25493" x="5507038" y="4559300"/>
          <p14:tracePt t="25500" x="5507038" y="4578350"/>
          <p14:tracePt t="25509" x="5497513" y="4587875"/>
          <p14:tracePt t="25516" x="5497513" y="4614863"/>
          <p14:tracePt t="25524" x="5497513" y="4624388"/>
          <p14:tracePt t="25532" x="5487988" y="4632325"/>
          <p14:tracePt t="25540" x="5487988" y="4641850"/>
          <p14:tracePt t="25572" x="5487988" y="4651375"/>
          <p14:tracePt t="25748" x="5487988" y="4660900"/>
          <p14:tracePt t="25779" x="5507038" y="4660900"/>
          <p14:tracePt t="25803" x="5534025" y="4660900"/>
          <p14:tracePt t="25811" x="5543550" y="4651375"/>
          <p14:tracePt t="25819" x="5561013" y="4641850"/>
          <p14:tracePt t="25827" x="5570538" y="4641850"/>
          <p14:tracePt t="25835" x="5588000" y="4632325"/>
          <p14:tracePt t="25843" x="5597525" y="4614863"/>
          <p14:tracePt t="25851" x="5607050" y="4614863"/>
          <p14:tracePt t="25860" x="5616575" y="4614863"/>
          <p14:tracePt t="25867" x="5616575" y="4605338"/>
          <p14:tracePt t="25957" x="5624513" y="4595813"/>
          <p14:tracePt t="25973" x="5643563" y="4587875"/>
          <p14:tracePt t="25981" x="5661025" y="4568825"/>
          <p14:tracePt t="25988" x="5670550" y="4568825"/>
          <p14:tracePt t="25996" x="5697538" y="4551363"/>
          <p14:tracePt t="26004" x="5743575" y="4522788"/>
          <p14:tracePt t="26013" x="5770563" y="4505325"/>
          <p14:tracePt t="26018" x="5816600" y="4459288"/>
          <p14:tracePt t="26032" x="5862638" y="4441825"/>
          <p14:tracePt t="26036" x="5943600" y="4386263"/>
          <p14:tracePt t="26046" x="5980113" y="4359275"/>
          <p14:tracePt t="26051" x="6053138" y="4322763"/>
          <p14:tracePt t="26061" x="6116638" y="4276725"/>
          <p14:tracePt t="26067" x="6181725" y="4203700"/>
          <p14:tracePt t="26075" x="6235700" y="4159250"/>
          <p14:tracePt t="26083" x="6281738" y="4094163"/>
          <p14:tracePt t="26093" x="6335713" y="4021138"/>
          <p14:tracePt t="26099" x="6362700" y="3967163"/>
          <p14:tracePt t="26109" x="6435725" y="3875088"/>
          <p14:tracePt t="26114" x="6464300" y="3830638"/>
          <p14:tracePt t="26123" x="6491288" y="3767138"/>
          <p14:tracePt t="26131" x="6527800" y="3738563"/>
          <p14:tracePt t="26139" x="6537325" y="3694113"/>
          <p14:tracePt t="26147" x="6573838" y="3629025"/>
          <p14:tracePt t="26155" x="6610350" y="3584575"/>
          <p14:tracePt t="26163" x="6637338" y="3519488"/>
          <p14:tracePt t="26171" x="6637338" y="3511550"/>
          <p14:tracePt t="26179" x="6645275" y="3475038"/>
          <p14:tracePt t="26187" x="6664325" y="3438525"/>
          <p14:tracePt t="26195" x="6673850" y="3402013"/>
          <p14:tracePt t="26203" x="6691313" y="3375025"/>
          <p14:tracePt t="26211" x="6700838" y="3346450"/>
          <p14:tracePt t="26219" x="6718300" y="3302000"/>
          <p14:tracePt t="26227" x="6746875" y="3273425"/>
          <p14:tracePt t="26235" x="6764338" y="3228975"/>
          <p14:tracePt t="26243" x="6800850" y="3163888"/>
          <p14:tracePt t="26251" x="6827838" y="3082925"/>
          <p14:tracePt t="26260" x="6856413" y="3017838"/>
          <p14:tracePt t="26267" x="6883400" y="2946400"/>
          <p14:tracePt t="26274" x="6883400" y="2890838"/>
          <p14:tracePt t="26283" x="6910388" y="2771775"/>
          <p14:tracePt t="26291" x="6937375" y="2698750"/>
          <p14:tracePt t="26299" x="6964363" y="2581275"/>
          <p14:tracePt t="26307" x="7000875" y="2481263"/>
          <p14:tracePt t="26315" x="7019925" y="2371725"/>
          <p14:tracePt t="26323" x="7056438" y="2289175"/>
          <p14:tracePt t="26331" x="7073900" y="2216150"/>
          <p14:tracePt t="26339" x="7102475" y="2152650"/>
          <p14:tracePt t="26347" x="7102475" y="2116138"/>
          <p14:tracePt t="26355" x="7129463" y="2052638"/>
          <p14:tracePt t="26363" x="7146925" y="2016125"/>
          <p14:tracePt t="26371" x="7146925" y="1979613"/>
          <p14:tracePt t="26379" x="7146925" y="1951038"/>
          <p14:tracePt t="26387" x="7146925" y="1914525"/>
          <p14:tracePt t="26395" x="7146925" y="1906588"/>
          <p14:tracePt t="26403" x="7146925" y="1887538"/>
          <p14:tracePt t="26411" x="7146925" y="1870075"/>
          <p14:tracePt t="26419" x="7146925" y="1860550"/>
          <p14:tracePt t="26427" x="7146925" y="1851025"/>
          <p14:tracePt t="26443" x="7146925" y="1824038"/>
          <p14:tracePt t="26459" x="7146925" y="1814513"/>
          <p14:tracePt t="26467" x="7146925" y="1804988"/>
          <p14:tracePt t="26475" x="7146925" y="1787525"/>
          <p14:tracePt t="26483" x="7146925" y="1778000"/>
          <p14:tracePt t="26492" x="7146925" y="1768475"/>
          <p14:tracePt t="26514" x="7146925" y="1751013"/>
          <p14:tracePt t="26517" x="7146925" y="1731963"/>
          <p14:tracePt t="26526" x="7146925" y="1724025"/>
          <p14:tracePt t="26533" x="7146925" y="1697038"/>
          <p14:tracePt t="26541" x="7146925" y="1677988"/>
          <p14:tracePt t="26547" x="7146925" y="1660525"/>
          <p14:tracePt t="26557" x="7146925" y="1651000"/>
          <p14:tracePt t="26564" x="7146925" y="1641475"/>
          <p14:tracePt t="26572" x="7146925" y="1604963"/>
          <p14:tracePt t="26580" x="7146925" y="1587500"/>
          <p14:tracePt t="26588" x="7146925" y="1568450"/>
          <p14:tracePt t="26596" x="7146925" y="1558925"/>
          <p14:tracePt t="26604" x="7146925" y="1522413"/>
          <p14:tracePt t="26612" x="7146925" y="1504950"/>
          <p14:tracePt t="26628" x="7146925" y="1485900"/>
          <p14:tracePt t="26636" x="7146925" y="1468438"/>
          <p14:tracePt t="26644" x="7146925" y="1458913"/>
          <p14:tracePt t="26652" x="7146925" y="1441450"/>
          <p14:tracePt t="26659" x="7146925" y="1431925"/>
          <p14:tracePt t="26668" x="7146925" y="1422400"/>
          <p14:tracePt t="26692" x="7146925" y="1404938"/>
          <p14:tracePt t="26709" x="7146925" y="1395413"/>
          <p14:tracePt t="26717" x="7146925" y="1385888"/>
          <p14:tracePt t="26724" x="7146925" y="1376363"/>
          <p14:tracePt t="26742" x="7146925" y="1358900"/>
          <p14:tracePt t="26748" x="7146925" y="1349375"/>
          <p14:tracePt t="26755" x="7146925" y="1312863"/>
          <p14:tracePt t="26764" x="7146925" y="1295400"/>
          <p14:tracePt t="26771" x="7146925" y="1276350"/>
          <p14:tracePt t="26780" x="7146925" y="1239838"/>
          <p14:tracePt t="26787" x="7146925" y="1203325"/>
          <p14:tracePt t="26795" x="7146925" y="1158875"/>
          <p14:tracePt t="26803" x="7146925" y="1122363"/>
          <p14:tracePt t="26811" x="7146925" y="1085850"/>
          <p14:tracePt t="26819" x="7146925" y="1030288"/>
          <p14:tracePt t="26828" x="7146925" y="1003300"/>
          <p14:tracePt t="26836" x="7146925" y="966788"/>
          <p14:tracePt t="26845" x="7146925" y="947738"/>
          <p14:tracePt t="26851" x="7146925" y="920750"/>
          <p14:tracePt t="26859" x="7146925" y="911225"/>
          <p14:tracePt t="26868" x="7146925" y="893763"/>
          <p14:tracePt t="26877" x="7146925" y="884238"/>
          <p14:tracePt t="26884" x="7146925" y="874713"/>
          <p14:tracePt t="26909" x="7146925" y="866775"/>
          <p14:tracePt t="26931" x="7146925" y="857250"/>
          <p14:tracePt t="26947" x="7146925" y="839788"/>
          <p14:tracePt t="26955" x="7146925" y="820738"/>
          <p14:tracePt t="26963" x="7146925" y="803275"/>
          <p14:tracePt t="26971" x="7146925" y="774700"/>
          <p14:tracePt t="26979" x="7146925" y="757238"/>
          <p14:tracePt t="26987" x="7146925" y="738188"/>
          <p14:tracePt t="26995" x="7146925" y="720725"/>
          <p14:tracePt t="27003" x="7146925" y="701675"/>
          <p14:tracePt t="27012" x="7146925" y="684213"/>
          <p14:tracePt t="27020" x="7146925" y="674688"/>
          <p14:tracePt t="27029" x="7146925" y="657225"/>
          <p14:tracePt t="27046" x="7146925" y="647700"/>
          <p14:tracePt t="27372" x="7146925" y="638175"/>
          <p14:tracePt t="31925" x="7102475" y="638175"/>
          <p14:tracePt t="31934" x="7102475" y="647700"/>
          <p14:tracePt t="31947" x="7102475" y="657225"/>
          <p14:tracePt t="31955" x="7092950" y="657225"/>
          <p14:tracePt t="31962" x="7092950" y="665163"/>
          <p14:tracePt t="32461" x="7092950" y="674688"/>
          <p14:tracePt t="32468" x="7092950" y="684213"/>
          <p14:tracePt t="32476" x="7102475" y="701675"/>
          <p14:tracePt t="32485" x="7110413" y="730250"/>
          <p14:tracePt t="32493" x="7138988" y="747713"/>
          <p14:tracePt t="32499" x="7146925" y="784225"/>
          <p14:tracePt t="32508" x="7156450" y="811213"/>
          <p14:tracePt t="32515" x="7156450" y="839788"/>
          <p14:tracePt t="32524" x="7156450" y="893763"/>
          <p14:tracePt t="32531" x="7165975" y="957263"/>
          <p14:tracePt t="32539" x="7165975" y="1030288"/>
          <p14:tracePt t="32547" x="7165975" y="1122363"/>
          <p14:tracePt t="32555" x="7165975" y="1195388"/>
          <p14:tracePt t="32564" x="7165975" y="1303338"/>
          <p14:tracePt t="32571" x="7165975" y="1376363"/>
          <p14:tracePt t="32579" x="7165975" y="1485900"/>
          <p14:tracePt t="32587" x="7129463" y="1624013"/>
          <p14:tracePt t="32595" x="7119938" y="1731963"/>
          <p14:tracePt t="32603" x="7102475" y="1860550"/>
          <p14:tracePt t="32611" x="7092950" y="1970088"/>
          <p14:tracePt t="32619" x="7056438" y="2106613"/>
          <p14:tracePt t="32628" x="7046913" y="2252663"/>
          <p14:tracePt t="32636" x="7019925" y="2343150"/>
          <p14:tracePt t="32647" x="6992938" y="2444750"/>
          <p14:tracePt t="32653" x="6973888" y="2554288"/>
          <p14:tracePt t="32659" x="6946900" y="2635250"/>
          <p14:tracePt t="32667" x="6929438" y="2690813"/>
          <p14:tracePt t="32677" x="6900863" y="2727325"/>
          <p14:tracePt t="32685" x="6892925" y="2763838"/>
          <p14:tracePt t="32694" x="6873875" y="2800350"/>
          <p14:tracePt t="32701" x="6864350" y="2817813"/>
          <p14:tracePt t="32712" x="6856413" y="2844800"/>
          <p14:tracePt t="32718" x="6837363" y="2881313"/>
          <p14:tracePt t="32724" x="6827838" y="2900363"/>
          <p14:tracePt t="32731" x="6800850" y="2917825"/>
          <p14:tracePt t="32739" x="6783388" y="2954338"/>
          <p14:tracePt t="32747" x="6773863" y="2963863"/>
          <p14:tracePt t="32755" x="6754813" y="3009900"/>
          <p14:tracePt t="32763" x="6746875" y="3027363"/>
          <p14:tracePt t="32771" x="6718300" y="3054350"/>
          <p14:tracePt t="32779" x="6691313" y="3082925"/>
          <p14:tracePt t="32787" x="6673850" y="3119438"/>
          <p14:tracePt t="32795" x="6654800" y="3136900"/>
          <p14:tracePt t="32803" x="6645275" y="3163888"/>
          <p14:tracePt t="32811" x="6610350" y="3209925"/>
          <p14:tracePt t="32819" x="6600825" y="3255963"/>
          <p14:tracePt t="32827" x="6591300" y="3282950"/>
          <p14:tracePt t="32835" x="6573838" y="3302000"/>
          <p14:tracePt t="32843" x="6564313" y="3319463"/>
          <p14:tracePt t="32851" x="6554788" y="3365500"/>
          <p14:tracePt t="32859" x="6545263" y="3382963"/>
          <p14:tracePt t="32868" x="6508750" y="3438525"/>
          <p14:tracePt t="32876" x="6500813" y="3475038"/>
          <p14:tracePt t="32882" x="6464300" y="3502025"/>
          <p14:tracePt t="32890" x="6454775" y="3529013"/>
          <p14:tracePt t="32909" x="6435725" y="3584575"/>
          <p14:tracePt t="32915" x="6418263" y="3621088"/>
          <p14:tracePt t="32924" x="6408738" y="3629025"/>
          <p14:tracePt t="32931" x="6399213" y="3657600"/>
          <p14:tracePt t="32939" x="6399213" y="3675063"/>
          <p14:tracePt t="32947" x="6399213" y="3711575"/>
          <p14:tracePt t="32955" x="6391275" y="3730625"/>
          <p14:tracePt t="32963" x="6391275" y="3784600"/>
          <p14:tracePt t="32971" x="6354763" y="3821113"/>
          <p14:tracePt t="32979" x="6345238" y="3840163"/>
          <p14:tracePt t="32987" x="6326188" y="3867150"/>
          <p14:tracePt t="32995" x="6291263" y="3911600"/>
          <p14:tracePt t="33003" x="6245225" y="3948113"/>
          <p14:tracePt t="33012" x="6181725" y="3984625"/>
          <p14:tracePt t="33020" x="6099175" y="4057650"/>
          <p14:tracePt t="33028" x="6035675" y="4113213"/>
          <p14:tracePt t="33036" x="5935663" y="4195763"/>
          <p14:tracePt t="33047" x="5834063" y="4259263"/>
          <p14:tracePt t="33052" x="5753100" y="4322763"/>
          <p14:tracePt t="33060" x="5661025" y="4376738"/>
          <p14:tracePt t="33067" x="5616575" y="4432300"/>
          <p14:tracePt t="33076" x="5534025" y="4486275"/>
          <p14:tracePt t="33083" x="5470525" y="4522788"/>
          <p14:tracePt t="33091" x="5424488" y="4568825"/>
          <p14:tracePt t="33099" x="5341938" y="4614863"/>
          <p14:tracePt t="33108" x="5297488" y="4651375"/>
          <p14:tracePt t="33115" x="5241925" y="4687888"/>
          <p14:tracePt t="33125" x="5159375" y="4724400"/>
          <p14:tracePt t="33131" x="5095875" y="4760913"/>
          <p14:tracePt t="33139" x="5032375" y="4797425"/>
          <p14:tracePt t="33147" x="4978400" y="4824413"/>
          <p14:tracePt t="33154" x="4895850" y="4870450"/>
          <p14:tracePt t="33163" x="4813300" y="4878388"/>
          <p14:tracePt t="33170" x="4749800" y="4914900"/>
          <p14:tracePt t="33179" x="4695825" y="4924425"/>
          <p14:tracePt t="33187" x="4630738" y="4943475"/>
          <p14:tracePt t="33195" x="4557713" y="4951413"/>
          <p14:tracePt t="33203" x="4513263" y="4951413"/>
          <p14:tracePt t="33211" x="4457700" y="4951413"/>
          <p14:tracePt t="33219" x="4430713" y="4951413"/>
          <p14:tracePt t="33228" x="4394200" y="4951413"/>
          <p14:tracePt t="33234" x="4384675" y="4951413"/>
          <p14:tracePt t="33243" x="4357688" y="4951413"/>
          <p14:tracePt t="33251" x="4348163" y="4951413"/>
          <p14:tracePt t="33259" x="4340225" y="4951413"/>
          <p14:tracePt t="33267" x="4311650" y="4951413"/>
          <p14:tracePt t="33283" x="4294188" y="4933950"/>
          <p14:tracePt t="33292" x="4275138" y="4924425"/>
          <p14:tracePt t="33299" x="4257675" y="4914900"/>
          <p14:tracePt t="33311" x="4211638" y="4878388"/>
          <p14:tracePt t="33314" x="4194175" y="4870450"/>
          <p14:tracePt t="33324" x="4138613" y="4833938"/>
          <p14:tracePt t="33331" x="4102100" y="4805363"/>
          <p14:tracePt t="33339" x="4021138" y="4760913"/>
          <p14:tracePt t="33347" x="3984625" y="4697413"/>
          <p14:tracePt t="33355" x="3956050" y="4668838"/>
          <p14:tracePt t="33363" x="3919538" y="4624388"/>
          <p14:tracePt t="33371" x="3892550" y="4578350"/>
          <p14:tracePt t="33379" x="3856038" y="4532313"/>
          <p14:tracePt t="33387" x="3838575" y="4486275"/>
          <p14:tracePt t="33395" x="3802063" y="4422775"/>
          <p14:tracePt t="33403" x="3792538" y="4386263"/>
          <p14:tracePt t="33411" x="3792538" y="4349750"/>
          <p14:tracePt t="33419" x="3783013" y="4303713"/>
          <p14:tracePt t="33427" x="3783013" y="4268788"/>
          <p14:tracePt t="33435" x="3783013" y="4240213"/>
          <p14:tracePt t="33443" x="3783013" y="4195763"/>
          <p14:tracePt t="33451" x="3783013" y="4167188"/>
          <p14:tracePt t="33459" x="3783013" y="4140200"/>
          <p14:tracePt t="33467" x="3783013" y="4122738"/>
          <p14:tracePt t="33475" x="3783013" y="4103688"/>
          <p14:tracePt t="33483" x="3783013" y="4086225"/>
          <p14:tracePt t="33491" x="3783013" y="4067175"/>
          <p14:tracePt t="33499" x="3783013" y="4049713"/>
          <p14:tracePt t="33508" x="3783013" y="4021138"/>
          <p14:tracePt t="33515" x="3783013" y="4013200"/>
          <p14:tracePt t="33524" x="3783013" y="3984625"/>
          <p14:tracePt t="33531" x="3783013" y="3967163"/>
          <p14:tracePt t="33539" x="3792538" y="3940175"/>
          <p14:tracePt t="33547" x="3802063" y="3921125"/>
          <p14:tracePt t="33555" x="3819525" y="3875088"/>
          <p14:tracePt t="33563" x="3856038" y="3848100"/>
          <p14:tracePt t="33571" x="3875088" y="3803650"/>
          <p14:tracePt t="33579" x="3911600" y="3767138"/>
          <p14:tracePt t="33587" x="3956050" y="3730625"/>
          <p14:tracePt t="33595" x="3975100" y="3711575"/>
          <p14:tracePt t="33603" x="4002088" y="3702050"/>
          <p14:tracePt t="33611" x="4021138" y="3694113"/>
          <p14:tracePt t="33619" x="4057650" y="3694113"/>
          <p14:tracePt t="33627" x="4057650" y="3684588"/>
          <p14:tracePt t="33635" x="4084638" y="3684588"/>
          <p14:tracePt t="33643" x="4121150" y="3675063"/>
          <p14:tracePt t="33651" x="4148138" y="3665538"/>
          <p14:tracePt t="33659" x="4157663" y="3665538"/>
          <p14:tracePt t="33667" x="4184650" y="3657600"/>
          <p14:tracePt t="33675" x="4211638" y="3657600"/>
          <p14:tracePt t="33683" x="4230688" y="3657600"/>
          <p14:tracePt t="33690" x="4248150" y="3657600"/>
          <p14:tracePt t="33699" x="4275138" y="3657600"/>
          <p14:tracePt t="33708" x="4303713" y="3657600"/>
          <p14:tracePt t="33718" x="4348163" y="3657600"/>
          <p14:tracePt t="33727" x="4384675" y="3657600"/>
          <p14:tracePt t="33735" x="4430713" y="3657600"/>
          <p14:tracePt t="33742" x="4457700" y="3657600"/>
          <p14:tracePt t="33749" x="4513263" y="3657600"/>
          <p14:tracePt t="33757" x="4549775" y="3657600"/>
          <p14:tracePt t="33764" x="4603750" y="3657600"/>
          <p14:tracePt t="33772" x="4649788" y="3657600"/>
          <p14:tracePt t="33780" x="4686300" y="3657600"/>
          <p14:tracePt t="33788" x="4713288" y="3657600"/>
          <p14:tracePt t="33797" x="4759325" y="3657600"/>
          <p14:tracePt t="33804" x="4786313" y="3657600"/>
          <p14:tracePt t="33814" x="4803775" y="3657600"/>
          <p14:tracePt t="33819" x="4832350" y="3657600"/>
          <p14:tracePt t="33827" x="4849813" y="3657600"/>
          <p14:tracePt t="33835" x="4895850" y="3657600"/>
          <p14:tracePt t="33843" x="4913313" y="3665538"/>
          <p14:tracePt t="33851" x="4968875" y="3711575"/>
          <p14:tracePt t="33859" x="5014913" y="3738563"/>
          <p14:tracePt t="33867" x="5049838" y="3767138"/>
          <p14:tracePt t="33876" x="5095875" y="3803650"/>
          <p14:tracePt t="33883" x="5141913" y="3840163"/>
          <p14:tracePt t="33891" x="5178425" y="3875088"/>
          <p14:tracePt t="33910" x="5205413" y="3921125"/>
          <p14:tracePt t="33914" x="5232400" y="3948113"/>
          <p14:tracePt t="33924" x="5241925" y="3984625"/>
          <p14:tracePt t="33931" x="5241925" y="3994150"/>
          <p14:tracePt t="33939" x="5241925" y="4021138"/>
          <p14:tracePt t="33955" x="5241925" y="4040188"/>
          <p14:tracePt t="33963" x="5241925" y="4057650"/>
          <p14:tracePt t="33971" x="5241925" y="4076700"/>
          <p14:tracePt t="33979" x="5241925" y="4122738"/>
          <p14:tracePt t="33987" x="5241925" y="4130675"/>
          <p14:tracePt t="33995" x="5241925" y="4167188"/>
          <p14:tracePt t="34003" x="5241925" y="4195763"/>
          <p14:tracePt t="34011" x="5232400" y="4222750"/>
          <p14:tracePt t="34019" x="5214938" y="4259263"/>
          <p14:tracePt t="34027" x="5205413" y="4276725"/>
          <p14:tracePt t="34034" x="5187950" y="4303713"/>
          <p14:tracePt t="34045" x="5178425" y="4332288"/>
          <p14:tracePt t="34052" x="5168900" y="4368800"/>
          <p14:tracePt t="34060" x="5151438" y="4386263"/>
          <p14:tracePt t="34075" x="5141913" y="4413250"/>
          <p14:tracePt t="34084" x="5122863" y="4422775"/>
          <p14:tracePt t="34099" x="5114925" y="4432300"/>
          <p14:tracePt t="34108" x="5114925" y="4459288"/>
          <p14:tracePt t="34115" x="5114925" y="4468813"/>
          <p14:tracePt t="34124" x="5095875" y="4495800"/>
          <p14:tracePt t="34130" x="5095875" y="4505325"/>
          <p14:tracePt t="34139" x="5086350" y="4514850"/>
          <p14:tracePt t="34148" x="5078413" y="4541838"/>
          <p14:tracePt t="34155" x="5068888" y="4551363"/>
          <p14:tracePt t="34163" x="5059363" y="4568825"/>
          <p14:tracePt t="34171" x="5049838" y="4578350"/>
          <p14:tracePt t="34179" x="5041900" y="4595813"/>
          <p14:tracePt t="34187" x="5032375" y="4605338"/>
          <p14:tracePt t="34203" x="5022850" y="4605338"/>
          <p14:tracePt t="34219" x="5014913" y="4614863"/>
          <p14:tracePt t="34251" x="5005388" y="4624388"/>
          <p14:tracePt t="34295" x="4978400" y="4624388"/>
          <p14:tracePt t="34312" x="4959350" y="4632325"/>
          <p14:tracePt t="34317" x="4949825" y="4632325"/>
          <p14:tracePt t="34326" x="4922838" y="4632325"/>
          <p14:tracePt t="34333" x="4905375" y="4632325"/>
          <p14:tracePt t="34344" x="4876800" y="4632325"/>
          <p14:tracePt t="34348" x="4859338" y="4641850"/>
          <p14:tracePt t="34358" x="4840288" y="4641850"/>
          <p14:tracePt t="34364" x="4822825" y="4641850"/>
          <p14:tracePt t="34372" x="4813300" y="4641850"/>
          <p14:tracePt t="34380" x="4786313" y="4641850"/>
          <p14:tracePt t="34404" x="4776788" y="4641850"/>
          <p14:tracePt t="34412" x="4759325" y="4641850"/>
          <p14:tracePt t="34436" x="4749800" y="4641850"/>
          <p14:tracePt t="34451" x="4730750" y="4632325"/>
          <p14:tracePt t="34459" x="4730750" y="4624388"/>
          <p14:tracePt t="34475" x="4730750" y="4595813"/>
          <p14:tracePt t="34483" x="4730750" y="4578350"/>
          <p14:tracePt t="34491" x="4730750" y="4559300"/>
          <p14:tracePt t="34499" x="4730750" y="4551363"/>
          <p14:tracePt t="34508" x="4730750" y="4541838"/>
          <p14:tracePt t="34515" x="4730750" y="4532313"/>
          <p14:tracePt t="34524" x="4730750" y="4514850"/>
          <p14:tracePt t="34676" x="4730750" y="4505325"/>
          <p14:tracePt t="34684" x="4730750" y="4495800"/>
          <p14:tracePt t="34693" x="4730750" y="4468813"/>
          <p14:tracePt t="34700" x="4730750" y="4459288"/>
          <p14:tracePt t="34709" x="4730750" y="4449763"/>
          <p14:tracePt t="34717" x="4730750" y="4422775"/>
          <p14:tracePt t="34732" x="4730750" y="4405313"/>
          <p14:tracePt t="34741" x="4740275" y="4395788"/>
          <p14:tracePt t="34748" x="4740275" y="4386263"/>
          <p14:tracePt t="34756" x="4749800" y="4376738"/>
          <p14:tracePt t="34764" x="4749800" y="4368800"/>
          <p14:tracePt t="34771" x="4749800" y="4349750"/>
          <p14:tracePt t="34780" x="4759325" y="4349750"/>
          <p14:tracePt t="34788" x="4759325" y="4340225"/>
          <p14:tracePt t="34795" x="4767263" y="4322763"/>
          <p14:tracePt t="34804" x="4786313" y="4295775"/>
          <p14:tracePt t="34812" x="4795838" y="4286250"/>
          <p14:tracePt t="34820" x="4813300" y="4259263"/>
          <p14:tracePt t="34828" x="4840288" y="4222750"/>
          <p14:tracePt t="34835" x="4876800" y="4195763"/>
          <p14:tracePt t="34845" x="4922838" y="4159250"/>
          <p14:tracePt t="34851" x="4968875" y="4103688"/>
          <p14:tracePt t="34859" x="5014913" y="4076700"/>
          <p14:tracePt t="34867" x="5086350" y="4021138"/>
          <p14:tracePt t="34876" x="5151438" y="3984625"/>
          <p14:tracePt t="34883" x="5214938" y="3930650"/>
          <p14:tracePt t="34890" x="5260975" y="3903663"/>
          <p14:tracePt t="34912" x="5334000" y="3840163"/>
          <p14:tracePt t="34914" x="5368925" y="3821113"/>
          <p14:tracePt t="34924" x="5414963" y="3784600"/>
          <p14:tracePt t="34931" x="5434013" y="3767138"/>
          <p14:tracePt t="34939" x="5478463" y="3738563"/>
          <p14:tracePt t="34947" x="5497513" y="3721100"/>
          <p14:tracePt t="34955" x="5543550" y="3702050"/>
          <p14:tracePt t="34963" x="5588000" y="3665538"/>
          <p14:tracePt t="34971" x="5624513" y="3657600"/>
          <p14:tracePt t="34979" x="5661025" y="3648075"/>
          <p14:tracePt t="34987" x="5716588" y="3611563"/>
          <p14:tracePt t="34995" x="5761038" y="3584575"/>
          <p14:tracePt t="35003" x="5807075" y="3565525"/>
          <p14:tracePt t="35011" x="5853113" y="3538538"/>
          <p14:tracePt t="35019" x="5916613" y="3502025"/>
          <p14:tracePt t="35028" x="5943600" y="3482975"/>
          <p14:tracePt t="35035" x="6007100" y="3475038"/>
          <p14:tracePt t="35044" x="6053138" y="3438525"/>
          <p14:tracePt t="35052" x="6135688" y="3392488"/>
          <p14:tracePt t="35059" x="6162675" y="3375025"/>
          <p14:tracePt t="35067" x="6235700" y="3338513"/>
          <p14:tracePt t="35076" x="6272213" y="3309938"/>
          <p14:tracePt t="35082" x="6335713" y="3273425"/>
          <p14:tracePt t="35091" x="6362700" y="3236913"/>
          <p14:tracePt t="35099" x="6408738" y="3200400"/>
          <p14:tracePt t="35108" x="6472238" y="3146425"/>
          <p14:tracePt t="35115" x="6527800" y="3100388"/>
          <p14:tracePt t="35124" x="6600825" y="3017838"/>
          <p14:tracePt t="35131" x="6664325" y="2946400"/>
          <p14:tracePt t="35139" x="6700838" y="2900363"/>
          <p14:tracePt t="35147" x="6764338" y="2817813"/>
          <p14:tracePt t="35155" x="6800850" y="2790825"/>
          <p14:tracePt t="35163" x="6864350" y="2717800"/>
          <p14:tracePt t="35171" x="6900863" y="2671763"/>
          <p14:tracePt t="35179" x="6937375" y="2625725"/>
          <p14:tracePt t="35187" x="6973888" y="2562225"/>
          <p14:tracePt t="35195" x="7010400" y="2517775"/>
          <p14:tracePt t="35203" x="7046913" y="2481263"/>
          <p14:tracePt t="35211" x="7083425" y="2435225"/>
          <p14:tracePt t="35219" x="7110413" y="2398713"/>
          <p14:tracePt t="35227" x="7119938" y="2379663"/>
          <p14:tracePt t="35235" x="7138988" y="2352675"/>
          <p14:tracePt t="35243" x="7156450" y="2335213"/>
          <p14:tracePt t="35251" x="7175500" y="2289175"/>
          <p14:tracePt t="35259" x="7212013" y="2243138"/>
          <p14:tracePt t="35267" x="7219950" y="2225675"/>
          <p14:tracePt t="35276" x="7248525" y="2170113"/>
          <p14:tracePt t="35283" x="7275513" y="2133600"/>
          <p14:tracePt t="35291" x="7283450" y="2106613"/>
          <p14:tracePt t="35299" x="7302500" y="2070100"/>
          <p14:tracePt t="35308" x="7312025" y="2043113"/>
          <p14:tracePt t="35315" x="7319963" y="2016125"/>
          <p14:tracePt t="35325" x="7356475" y="1951038"/>
          <p14:tracePt t="35331" x="7385050" y="1906588"/>
          <p14:tracePt t="35341" x="7392988" y="1878013"/>
          <p14:tracePt t="35347" x="7402513" y="1851025"/>
          <p14:tracePt t="35355" x="7421563" y="1824038"/>
          <p14:tracePt t="35363" x="7429500" y="1778000"/>
          <p14:tracePt t="35371" x="7439025" y="1751013"/>
          <p14:tracePt t="35379" x="7466013" y="1704975"/>
          <p14:tracePt t="35387" x="7466013" y="1697038"/>
          <p14:tracePt t="35395" x="7475538" y="1677988"/>
          <p14:tracePt t="35403" x="7475538" y="1660525"/>
          <p14:tracePt t="35411" x="7485063" y="1641475"/>
          <p14:tracePt t="35419" x="7485063" y="1631950"/>
          <p14:tracePt t="35435" x="7485063" y="1624013"/>
          <p14:tracePt t="35476" x="7485063" y="1614488"/>
          <p14:tracePt t="35500" x="7485063" y="1587500"/>
          <p14:tracePt t="35509" x="7485063" y="1568450"/>
          <p14:tracePt t="35518" x="7485063" y="1550988"/>
          <p14:tracePt t="35525" x="7485063" y="1522413"/>
          <p14:tracePt t="35532" x="7485063" y="1504950"/>
          <p14:tracePt t="35542" x="7485063" y="1485900"/>
          <p14:tracePt t="35548" x="7485063" y="1458913"/>
          <p14:tracePt t="35556" x="7485063" y="1441450"/>
          <p14:tracePt t="35563" x="7485063" y="1412875"/>
          <p14:tracePt t="35571" x="7485063" y="1404938"/>
          <p14:tracePt t="35579" x="7485063" y="1395413"/>
          <p14:tracePt t="35587" x="7485063" y="1385888"/>
          <p14:tracePt t="35603" x="7485063" y="1368425"/>
          <p14:tracePt t="35621" x="7485063" y="1358900"/>
          <p14:tracePt t="35653" x="7485063" y="1349375"/>
          <p14:tracePt t="35677" x="7485063" y="1331913"/>
          <p14:tracePt t="35692" x="7485063" y="1312863"/>
          <p14:tracePt t="35717" x="7466013" y="1303338"/>
          <p14:tracePt t="35747" x="7458075" y="1303338"/>
          <p14:tracePt t="35755" x="7439025" y="1303338"/>
          <p14:tracePt t="35763" x="7429500" y="1295400"/>
          <p14:tracePt t="35829" x="7412038" y="1285875"/>
          <p14:tracePt t="35845" x="7402513" y="1276350"/>
          <p14:tracePt t="35868" x="7392988" y="1268413"/>
          <p14:tracePt t="35875" x="7392988" y="1258888"/>
          <p14:tracePt t="35915" x="7385050" y="1258888"/>
          <p14:tracePt t="35931" x="7375525" y="1258888"/>
          <p14:tracePt t="35973" x="7348538" y="1249363"/>
          <p14:tracePt t="35981" x="7348538" y="1239838"/>
          <p14:tracePt t="35997" x="7339013" y="1231900"/>
          <p14:tracePt t="36005" x="7339013" y="1222375"/>
          <p14:tracePt t="36020" x="7339013" y="1203325"/>
          <p14:tracePt t="36029" x="7329488" y="1195388"/>
          <p14:tracePt t="36051" x="7319963" y="1195388"/>
          <p14:tracePt t="36067" x="7319963" y="1185863"/>
          <p14:tracePt t="36139" x="7312025" y="1185863"/>
          <p14:tracePt t="36155" x="7302500" y="1185863"/>
          <p14:tracePt t="36163" x="7292975" y="1176338"/>
          <p14:tracePt t="36171" x="7283450" y="1158875"/>
          <p14:tracePt t="36187" x="7283450" y="1149350"/>
          <p14:tracePt t="36195" x="7283450" y="1139825"/>
          <p14:tracePt t="36203" x="7283450" y="1122363"/>
          <p14:tracePt t="36211" x="7265988" y="1103313"/>
          <p14:tracePt t="36235" x="7265988" y="1093788"/>
          <p14:tracePt t="36243" x="7265988" y="1085850"/>
          <p14:tracePt t="36277" x="7265988" y="1076325"/>
          <p14:tracePt t="36301" x="7265988" y="1066800"/>
          <p14:tracePt t="36317" x="7265988" y="1057275"/>
          <p14:tracePt t="36342" x="7265988" y="1030288"/>
          <p14:tracePt t="36360" x="7265988" y="1012825"/>
          <p14:tracePt t="36366" x="7265988" y="993775"/>
          <p14:tracePt t="36380" x="7265988" y="976313"/>
          <p14:tracePt t="36388" x="7265988" y="957263"/>
          <p14:tracePt t="36395" x="7265988" y="947738"/>
          <p14:tracePt t="36403" x="7265988" y="939800"/>
          <p14:tracePt t="36411" x="7265988" y="930275"/>
          <p14:tracePt t="36501" x="7256463" y="920750"/>
          <p14:tracePt t="36525" x="7248525" y="920750"/>
          <p14:tracePt t="36532" x="7219950" y="920750"/>
          <p14:tracePt t="36541" x="7212013" y="920750"/>
          <p14:tracePt t="36558" x="7202488" y="930275"/>
          <p14:tracePt t="36571" x="7192963" y="939800"/>
          <p14:tracePt t="36587" x="7183438" y="947738"/>
          <p14:tracePt t="36720" x="7175500" y="947738"/>
          <p14:tracePt t="36731" x="7165975" y="947738"/>
          <p14:tracePt t="36815" x="7165975" y="939800"/>
          <p14:tracePt t="36829" x="7165975" y="930275"/>
          <p14:tracePt t="36853" x="7165975" y="911225"/>
          <p14:tracePt t="36877" x="7156450" y="903288"/>
          <p14:tracePt t="36899" x="7156450" y="893763"/>
          <p14:tracePt t="36907" x="7138988" y="874713"/>
          <p14:tracePt t="36927" x="7138988" y="866775"/>
          <p14:tracePt t="36934" x="7138988" y="857250"/>
          <p14:tracePt t="36943" x="7138988" y="847725"/>
          <p14:tracePt t="36948" x="7129463" y="839788"/>
          <p14:tracePt t="36955" x="7129463" y="830263"/>
          <p14:tracePt t="36963" x="7129463" y="820738"/>
          <p14:tracePt t="36971" x="7129463" y="811213"/>
          <p14:tracePt t="36979" x="7129463" y="793750"/>
          <p14:tracePt t="36987" x="7129463" y="784225"/>
          <p14:tracePt t="36995" x="7129463" y="774700"/>
          <p14:tracePt t="37013" x="7129463" y="766763"/>
          <p14:tracePt t="37019" x="7129463" y="747713"/>
          <p14:tracePt t="37027" x="7129463" y="738188"/>
          <p14:tracePt t="37035" x="7129463" y="730250"/>
          <p14:tracePt t="37044" x="7129463" y="711200"/>
          <p14:tracePt t="37067" x="7129463" y="701675"/>
          <p14:tracePt t="37084" x="7129463" y="693738"/>
          <p14:tracePt t="37172" x="7129463" y="674688"/>
          <p14:tracePt t="37181" x="7129463" y="665163"/>
          <p14:tracePt t="37196" x="7138988" y="647700"/>
          <p14:tracePt t="37212" x="7138988" y="628650"/>
          <p14:tracePt t="38622" x="7129463" y="638175"/>
          <p14:tracePt t="38628" x="7110413" y="674688"/>
          <p14:tracePt t="38636" x="7083425" y="738188"/>
          <p14:tracePt t="38645" x="7065963" y="784225"/>
          <p14:tracePt t="38652" x="7010400" y="866775"/>
          <p14:tracePt t="38661" x="6964363" y="947738"/>
          <p14:tracePt t="38668" x="6929438" y="1012825"/>
          <p14:tracePt t="38677" x="6873875" y="1130300"/>
          <p14:tracePt t="38684" x="6800850" y="1249363"/>
          <p14:tracePt t="38691" x="6727825" y="1358900"/>
          <p14:tracePt t="38700" x="6637338" y="1495425"/>
          <p14:tracePt t="38708" x="6545263" y="1614488"/>
          <p14:tracePt t="38717" x="6435725" y="1751013"/>
          <p14:tracePt t="38725" x="6318250" y="1887538"/>
          <p14:tracePt t="38733" x="6189663" y="2052638"/>
          <p14:tracePt t="38742" x="6072188" y="2170113"/>
          <p14:tracePt t="38749" x="5935663" y="2306638"/>
          <p14:tracePt t="38758" x="5826125" y="2444750"/>
          <p14:tracePt t="38765" x="5707063" y="2562225"/>
          <p14:tracePt t="38771" x="5570538" y="2690813"/>
          <p14:tracePt t="38779" x="5441950" y="2808288"/>
          <p14:tracePt t="38787" x="5341938" y="2909888"/>
          <p14:tracePt t="38795" x="5241925" y="3017838"/>
          <p14:tracePt t="38803" x="5168900" y="3100388"/>
          <p14:tracePt t="38811" x="5105400" y="3182938"/>
          <p14:tracePt t="38819" x="5049838" y="3246438"/>
          <p14:tracePt t="38827" x="5014913" y="3292475"/>
          <p14:tracePt t="38835" x="4959350" y="3365500"/>
          <p14:tracePt t="38843" x="4941888" y="3392488"/>
          <p14:tracePt t="38851" x="4905375" y="3438525"/>
          <p14:tracePt t="38859" x="4876800" y="3465513"/>
          <p14:tracePt t="38867" x="4849813" y="3511550"/>
          <p14:tracePt t="38875" x="4822825" y="3548063"/>
          <p14:tracePt t="38883" x="4767263" y="3592513"/>
          <p14:tracePt t="38892" x="4740275" y="3611563"/>
          <p14:tracePt t="38909" x="4676775" y="3675063"/>
          <p14:tracePt t="38915" x="4659313" y="3711575"/>
          <p14:tracePt t="38923" x="4640263" y="3730625"/>
          <p14:tracePt t="38931" x="4622800" y="3748088"/>
          <p14:tracePt t="38941" x="4613275" y="3757613"/>
          <p14:tracePt t="38947" x="4594225" y="3784600"/>
          <p14:tracePt t="38955" x="4586288" y="3794125"/>
          <p14:tracePt t="38963" x="4567238" y="3821113"/>
          <p14:tracePt t="38971" x="4521200" y="3867150"/>
          <p14:tracePt t="38979" x="4513263" y="3875088"/>
          <p14:tracePt t="38987" x="4494213" y="3884613"/>
          <p14:tracePt t="38995" x="4484688" y="3894138"/>
          <p14:tracePt t="39003" x="4467225" y="3911600"/>
          <p14:tracePt t="39019" x="4457700" y="3921125"/>
          <p14:tracePt t="39028" x="4457700" y="3930650"/>
          <p14:tracePt t="39036" x="4448175" y="3940175"/>
          <p14:tracePt t="39047" x="4430713" y="3957638"/>
          <p14:tracePt t="39053" x="4421188" y="3967163"/>
          <p14:tracePt t="39061" x="4413250" y="3967163"/>
          <p14:tracePt t="39085" x="4413250" y="3984625"/>
          <p14:tracePt t="39096" x="4413250" y="3994150"/>
          <p14:tracePt t="39111" x="4413250" y="4003675"/>
          <p14:tracePt t="39125" x="4413250" y="4013200"/>
          <p14:tracePt t="39130" x="4413250" y="4021138"/>
          <p14:tracePt t="39141" x="4457700" y="4040188"/>
          <p14:tracePt t="39147" x="4503738" y="4040188"/>
          <p14:tracePt t="39155" x="4549775" y="4057650"/>
          <p14:tracePt t="39163" x="4586288" y="4067175"/>
          <p14:tracePt t="39171" x="4622800" y="4094163"/>
          <p14:tracePt t="39179" x="4630738" y="4113213"/>
          <p14:tracePt t="39187" x="4640263" y="4167188"/>
          <p14:tracePt t="39195" x="4667250" y="4232275"/>
          <p14:tracePt t="39203" x="4667250" y="4340225"/>
          <p14:tracePt t="39211" x="4667250" y="4432300"/>
          <p14:tracePt t="39219" x="4667250" y="4541838"/>
          <p14:tracePt t="39227" x="4667250" y="4668838"/>
          <p14:tracePt t="39235" x="4676775" y="4778375"/>
          <p14:tracePt t="39243" x="4695825" y="4906963"/>
          <p14:tracePt t="39251" x="4722813" y="5043488"/>
          <p14:tracePt t="39259" x="4730750" y="5133975"/>
          <p14:tracePt t="39267" x="4749800" y="5262563"/>
          <p14:tracePt t="39275" x="4767263" y="5389563"/>
          <p14:tracePt t="39283" x="4767263" y="5462588"/>
          <p14:tracePt t="39291" x="4767263" y="5572125"/>
          <p14:tracePt t="39299" x="4767263" y="5662613"/>
          <p14:tracePt t="39307" x="4767263" y="5745163"/>
          <p14:tracePt t="39315" x="4759325" y="5854700"/>
          <p14:tracePt t="39325" x="4722813" y="5918200"/>
          <p14:tracePt t="39331" x="4713288" y="5973763"/>
          <p14:tracePt t="39341" x="4659313" y="6027738"/>
          <p14:tracePt t="39347" x="4622800" y="6073775"/>
          <p14:tracePt t="39355" x="4576763" y="6110288"/>
          <p14:tracePt t="39363" x="4557713" y="6119813"/>
          <p14:tracePt t="39371" x="4530725" y="6127750"/>
          <p14:tracePt t="39379" x="4513263" y="6127750"/>
          <p14:tracePt t="39387" x="4476750" y="6146800"/>
          <p14:tracePt t="39403" x="4467225" y="6146800"/>
          <p14:tracePt t="39411" x="4440238" y="6156325"/>
          <p14:tracePt t="39419" x="4421188" y="6164263"/>
          <p14:tracePt t="39427" x="4376738" y="6200775"/>
          <p14:tracePt t="39435" x="4357688" y="6219825"/>
          <p14:tracePt t="39443" x="4321175" y="6237288"/>
          <p14:tracePt t="39451" x="4303713" y="6265863"/>
          <p14:tracePt t="39461" x="4294188" y="6265863"/>
          <p14:tracePt t="39549" x="4311650" y="6273800"/>
          <p14:tracePt t="39557" x="4384675" y="6237288"/>
          <p14:tracePt t="39564" x="4484688" y="6183313"/>
          <p14:tracePt t="39573" x="4586288" y="6137275"/>
          <p14:tracePt t="39581" x="4667250" y="6100763"/>
          <p14:tracePt t="39588" x="4749800" y="6054725"/>
          <p14:tracePt t="39596" x="4813300" y="6010275"/>
          <p14:tracePt t="39604" x="4876800" y="5954713"/>
          <p14:tracePt t="39612" x="4959350" y="5900738"/>
          <p14:tracePt t="39620" x="5022850" y="5845175"/>
          <p14:tracePt t="39628" x="5078413" y="5800725"/>
          <p14:tracePt t="39636" x="5132388" y="5718175"/>
          <p14:tracePt t="39645" x="5178425" y="5645150"/>
          <p14:tracePt t="39652" x="5205413" y="5589588"/>
          <p14:tracePt t="39662" x="5214938" y="5526088"/>
          <p14:tracePt t="39669" x="5241925" y="5445125"/>
          <p14:tracePt t="39675" x="5260975" y="5372100"/>
          <p14:tracePt t="39683" x="5260975" y="5280025"/>
          <p14:tracePt t="39691" x="5260975" y="5207000"/>
          <p14:tracePt t="39699" x="5260975" y="5133975"/>
          <p14:tracePt t="39707" x="5260975" y="5070475"/>
          <p14:tracePt t="39715" x="5241925" y="4979988"/>
          <p14:tracePt t="39723" x="5205413" y="4914900"/>
          <p14:tracePt t="39731" x="5168900" y="4870450"/>
          <p14:tracePt t="39740" x="5122863" y="4805363"/>
          <p14:tracePt t="39747" x="5086350" y="4741863"/>
          <p14:tracePt t="39755" x="5032375" y="4668838"/>
          <p14:tracePt t="39763" x="4986338" y="4624388"/>
          <p14:tracePt t="39771" x="4968875" y="4578350"/>
          <p14:tracePt t="39779" x="4913313" y="4541838"/>
          <p14:tracePt t="39787" x="4886325" y="4514850"/>
          <p14:tracePt t="39795" x="4822825" y="4486275"/>
          <p14:tracePt t="39804" x="4795838" y="4468813"/>
          <p14:tracePt t="39812" x="4759325" y="4459288"/>
          <p14:tracePt t="39820" x="4722813" y="4441825"/>
          <p14:tracePt t="39828" x="4659313" y="4432300"/>
          <p14:tracePt t="39836" x="4640263" y="4432300"/>
          <p14:tracePt t="39845" x="4586288" y="4413250"/>
          <p14:tracePt t="39852" x="4557713" y="4405313"/>
          <p14:tracePt t="39861" x="4513263" y="4405313"/>
          <p14:tracePt t="39868" x="4494213" y="4405313"/>
          <p14:tracePt t="39875" x="4457700" y="4386263"/>
          <p14:tracePt t="39883" x="4448175" y="4386263"/>
          <p14:tracePt t="39891" x="4440238" y="4386263"/>
          <p14:tracePt t="39909" x="4413250" y="4376738"/>
          <p14:tracePt t="40046" x="4421188" y="4376738"/>
          <p14:tracePt t="40053" x="4494213" y="4376738"/>
          <p14:tracePt t="40061" x="4603750" y="4413250"/>
          <p14:tracePt t="40069" x="4686300" y="4441825"/>
          <p14:tracePt t="40076" x="4803775" y="4486275"/>
          <p14:tracePt t="40085" x="4895850" y="4541838"/>
          <p14:tracePt t="40094" x="4986338" y="4614863"/>
          <p14:tracePt t="40100" x="5068888" y="4697413"/>
          <p14:tracePt t="40109" x="5132388" y="4760913"/>
          <p14:tracePt t="40116" x="5205413" y="4851400"/>
          <p14:tracePt t="40125" x="5241925" y="4897438"/>
          <p14:tracePt t="40131" x="5297488" y="4979988"/>
          <p14:tracePt t="40142" x="5324475" y="5053013"/>
          <p14:tracePt t="40147" x="5341938" y="5116513"/>
          <p14:tracePt t="40155" x="5360988" y="5180013"/>
          <p14:tracePt t="40164" x="5368925" y="5233988"/>
          <p14:tracePt t="40171" x="5368925" y="5289550"/>
          <p14:tracePt t="40179" x="5368925" y="5353050"/>
          <p14:tracePt t="40187" x="5368925" y="5389563"/>
          <p14:tracePt t="40195" x="5368925" y="5445125"/>
          <p14:tracePt t="40203" x="5368925" y="5489575"/>
          <p14:tracePt t="40211" x="5368925" y="5526088"/>
          <p14:tracePt t="40219" x="5368925" y="5554663"/>
          <p14:tracePt t="40227" x="5334000" y="5599113"/>
          <p14:tracePt t="40235" x="5297488" y="5662613"/>
          <p14:tracePt t="40243" x="5278438" y="5708650"/>
          <p14:tracePt t="40251" x="5241925" y="5745163"/>
          <p14:tracePt t="40259" x="5195888" y="5791200"/>
          <p14:tracePt t="40267" x="5159375" y="5827713"/>
          <p14:tracePt t="40275" x="5132388" y="5854700"/>
          <p14:tracePt t="40283" x="5095875" y="5891213"/>
          <p14:tracePt t="40291" x="5068888" y="5910263"/>
          <p14:tracePt t="40299" x="5014913" y="5927725"/>
          <p14:tracePt t="40306" x="5005388" y="5937250"/>
          <p14:tracePt t="40315" x="4986338" y="5946775"/>
          <p14:tracePt t="40324" x="4978400" y="5946775"/>
          <p14:tracePt t="40331" x="4968875" y="5954713"/>
          <p14:tracePt t="40439" x="5005388" y="5954713"/>
          <p14:tracePt t="40444" x="5049838" y="5918200"/>
          <p14:tracePt t="40453" x="5095875" y="5900738"/>
          <p14:tracePt t="40461" x="5151438" y="5845175"/>
          <p14:tracePt t="40468" x="5214938" y="5791200"/>
          <p14:tracePt t="40475" x="5251450" y="5727700"/>
          <p14:tracePt t="40484" x="5297488" y="5681663"/>
          <p14:tracePt t="40492" x="5351463" y="5618163"/>
          <p14:tracePt t="40499" x="5405438" y="5554663"/>
          <p14:tracePt t="40508" x="5434013" y="5489575"/>
          <p14:tracePt t="40514" x="5478463" y="5435600"/>
          <p14:tracePt t="40523" x="5514975" y="5353050"/>
          <p14:tracePt t="40531" x="5543550" y="5335588"/>
          <p14:tracePt t="40540" x="5588000" y="5280025"/>
          <p14:tracePt t="40547" x="5607050" y="5233988"/>
          <p14:tracePt t="40555" x="5653088" y="5170488"/>
          <p14:tracePt t="40563" x="5661025" y="5133975"/>
          <p14:tracePt t="40571" x="5670550" y="5106988"/>
          <p14:tracePt t="40579" x="5688013" y="5060950"/>
          <p14:tracePt t="40587" x="5697538" y="5024438"/>
          <p14:tracePt t="40595" x="5697538" y="4997450"/>
          <p14:tracePt t="40603" x="5707063" y="4960938"/>
          <p14:tracePt t="40611" x="5707063" y="4924425"/>
          <p14:tracePt t="40619" x="5707063" y="4906963"/>
          <p14:tracePt t="40628" x="5707063" y="4878388"/>
          <p14:tracePt t="40634" x="5707063" y="4860925"/>
          <p14:tracePt t="40643" x="5707063" y="4841875"/>
          <p14:tracePt t="40651" x="5707063" y="4824413"/>
          <p14:tracePt t="40659" x="5697538" y="4805363"/>
          <p14:tracePt t="40667" x="5680075" y="4787900"/>
          <p14:tracePt t="40675" x="5661025" y="4778375"/>
          <p14:tracePt t="40684" x="5643563" y="4778375"/>
          <p14:tracePt t="40693" x="5634038" y="4768850"/>
          <p14:tracePt t="40701" x="5607050" y="4768850"/>
          <p14:tracePt t="40710" x="5607050" y="4760913"/>
          <p14:tracePt t="40719" x="5580063" y="4760913"/>
          <p14:tracePt t="40727" x="5534025" y="4741863"/>
          <p14:tracePt t="40733" x="5524500" y="4741863"/>
          <p14:tracePt t="40743" x="5497513" y="4741863"/>
          <p14:tracePt t="40749" x="5470525" y="4741863"/>
          <p14:tracePt t="40756" x="5451475" y="4724400"/>
          <p14:tracePt t="40771" x="5405438" y="4714875"/>
          <p14:tracePt t="40780" x="5397500" y="4705350"/>
          <p14:tracePt t="40820" x="5397500" y="4697413"/>
          <p14:tracePt t="40836" x="5397500" y="4687888"/>
          <p14:tracePt t="40843" x="5397500" y="4678363"/>
          <p14:tracePt t="40877" x="5397500" y="4660900"/>
          <p14:tracePt t="40932" x="5405438" y="4651375"/>
          <p14:tracePt t="40941" x="5424488" y="4651375"/>
          <p14:tracePt t="40948" x="5461000" y="4651375"/>
          <p14:tracePt t="40957" x="5507038" y="4651375"/>
          <p14:tracePt t="40964" x="5561013" y="4651375"/>
          <p14:tracePt t="40972" x="5588000" y="4651375"/>
          <p14:tracePt t="40980" x="5624513" y="4651375"/>
          <p14:tracePt t="40989" x="5653088" y="4651375"/>
          <p14:tracePt t="40996" x="5670550" y="4651375"/>
          <p14:tracePt t="41003" x="5707063" y="4651375"/>
          <p14:tracePt t="41019" x="5716588" y="4651375"/>
          <p14:tracePt t="41051" x="5734050" y="4660900"/>
          <p14:tracePt t="41059" x="5734050" y="4687888"/>
          <p14:tracePt t="41067" x="5734050" y="4697413"/>
          <p14:tracePt t="41075" x="5734050" y="4732338"/>
          <p14:tracePt t="41083" x="5761038" y="4778375"/>
          <p14:tracePt t="41092" x="5770563" y="4805363"/>
          <p14:tracePt t="41099" x="5780088" y="4860925"/>
          <p14:tracePt t="41107" x="5780088" y="4924425"/>
          <p14:tracePt t="41115" x="5789613" y="4997450"/>
          <p14:tracePt t="41123" x="5789613" y="5043488"/>
          <p14:tracePt t="41131" x="5789613" y="5126038"/>
          <p14:tracePt t="41141" x="5789613" y="5197475"/>
          <p14:tracePt t="41147" x="5789613" y="5270500"/>
          <p14:tracePt t="41156" x="5789613" y="5343525"/>
          <p14:tracePt t="41164" x="5789613" y="5399088"/>
          <p14:tracePt t="41171" x="5789613" y="5472113"/>
          <p14:tracePt t="41179" x="5789613" y="5518150"/>
          <p14:tracePt t="41187" x="5780088" y="5562600"/>
          <p14:tracePt t="41195" x="5761038" y="5572125"/>
          <p14:tracePt t="41203" x="5743575" y="5599113"/>
          <p14:tracePt t="41211" x="5724525" y="5618163"/>
          <p14:tracePt t="41219" x="5697538" y="5635625"/>
          <p14:tracePt t="41227" x="5670550" y="5662613"/>
          <p14:tracePt t="41235" x="5661025" y="5662613"/>
          <p14:tracePt t="41243" x="5653088" y="5672138"/>
          <p14:tracePt t="41251" x="5624513" y="5672138"/>
          <p14:tracePt t="41259" x="5616575" y="5672138"/>
          <p14:tracePt t="41267" x="5580063" y="5672138"/>
          <p14:tracePt t="41275" x="5570538" y="5672138"/>
          <p14:tracePt t="41318" x="5551488" y="5672138"/>
          <p14:tracePt t="41325" x="5543550" y="5672138"/>
          <p14:tracePt t="41344" x="5543550" y="5662613"/>
          <p14:tracePt t="41358" x="5543550" y="5645150"/>
          <p14:tracePt t="41364" x="5543550" y="5626100"/>
          <p14:tracePt t="41375" x="5543550" y="5618163"/>
          <p14:tracePt t="41380" x="5543550" y="5608638"/>
          <p14:tracePt t="41387" x="5543550" y="5599113"/>
          <p14:tracePt t="41395" x="5543550" y="5572125"/>
          <p14:tracePt t="41411" x="5543550" y="5545138"/>
          <p14:tracePt t="41420" x="5543550" y="5526088"/>
          <p14:tracePt t="41427" x="5543550" y="5499100"/>
          <p14:tracePt t="41435" x="5543550" y="5462588"/>
          <p14:tracePt t="41443" x="5543550" y="5426075"/>
          <p14:tracePt t="41451" x="5543550" y="5380038"/>
          <p14:tracePt t="41459" x="5543550" y="5343525"/>
          <p14:tracePt t="41467" x="5543550" y="5316538"/>
          <p14:tracePt t="41475" x="5543550" y="5270500"/>
          <p14:tracePt t="41483" x="5543550" y="5233988"/>
          <p14:tracePt t="41491" x="5551488" y="5226050"/>
          <p14:tracePt t="41499" x="5551488" y="5197475"/>
          <p14:tracePt t="41507" x="5551488" y="5189538"/>
          <p14:tracePt t="41515" x="5551488" y="5180013"/>
          <p14:tracePt t="41564" x="5561013" y="5170488"/>
          <p14:tracePt t="41629" x="5551488" y="5170488"/>
          <p14:tracePt t="41637" x="5524500" y="5197475"/>
          <p14:tracePt t="41661" x="5497513" y="5207000"/>
          <p14:tracePt t="41670" x="5478463" y="5216525"/>
          <p14:tracePt t="41684" x="5470525" y="5233988"/>
          <p14:tracePt t="41967" x="5487988" y="5226050"/>
          <p14:tracePt t="42051" x="5497513" y="5216525"/>
          <p14:tracePt t="42115" x="5514975" y="5197475"/>
          <p14:tracePt t="42131" x="5524500" y="5197475"/>
          <p14:tracePt t="42155" x="5534025" y="5197475"/>
          <p14:tracePt t="42163" x="5551488" y="5189538"/>
          <p14:tracePt t="42187" x="5561013" y="5189538"/>
          <p14:tracePt t="42203" x="5570538" y="5189538"/>
          <p14:tracePt t="42219" x="5597525" y="5189538"/>
          <p14:tracePt t="42235" x="5607050" y="5189538"/>
          <p14:tracePt t="42251" x="5616575" y="5189538"/>
          <p14:tracePt t="42267" x="5624513" y="5189538"/>
          <p14:tracePt t="42300" x="5643563" y="5189538"/>
          <p14:tracePt t="42359" x="5653088" y="5180013"/>
          <p14:tracePt t="42365" x="5661025" y="5180013"/>
          <p14:tracePt t="42374" x="5670550" y="5170488"/>
          <p14:tracePt t="42381" x="5680075" y="5170488"/>
          <p14:tracePt t="42389" x="5688013" y="5160963"/>
          <p14:tracePt t="42396" x="5697538" y="5160963"/>
          <p14:tracePt t="42412" x="5697538" y="5153025"/>
          <p14:tracePt t="42435" x="5707063" y="5143500"/>
          <p14:tracePt t="42443" x="5716588" y="5143500"/>
          <p14:tracePt t="42467" x="5724525" y="5143500"/>
          <p14:tracePt t="42499" x="5734050" y="5143500"/>
          <p14:tracePt t="42533" x="5743575" y="5143500"/>
          <p14:tracePt t="42549" x="5753100" y="5133975"/>
          <p14:tracePt t="42644" x="5761038" y="5126038"/>
          <p14:tracePt t="42659" x="5761038" y="5116513"/>
          <p14:tracePt t="42676" x="5770563" y="5097463"/>
          <p14:tracePt t="42684" x="5780088" y="5097463"/>
          <p14:tracePt t="42691" x="5816600" y="5070475"/>
          <p14:tracePt t="42707" x="5862638" y="5060950"/>
          <p14:tracePt t="42718" x="5880100" y="5053013"/>
          <p14:tracePt t="42725" x="5899150" y="5053013"/>
          <p14:tracePt t="42734" x="5926138" y="5053013"/>
          <p14:tracePt t="42741" x="5962650" y="5053013"/>
          <p14:tracePt t="42747" x="6026150" y="5043488"/>
          <p14:tracePt t="42756" x="6080125" y="5043488"/>
          <p14:tracePt t="42763" x="6135688" y="5043488"/>
          <p14:tracePt t="42771" x="6218238" y="5016500"/>
          <p14:tracePt t="42780" x="6254750" y="5006975"/>
          <p14:tracePt t="42787" x="6318250" y="4997450"/>
          <p14:tracePt t="42795" x="6391275" y="4979988"/>
          <p14:tracePt t="42803" x="6435725" y="4960938"/>
          <p14:tracePt t="42811" x="6518275" y="4943475"/>
          <p14:tracePt t="42819" x="6573838" y="4924425"/>
          <p14:tracePt t="42827" x="6673850" y="4897438"/>
          <p14:tracePt t="42836" x="6764338" y="4870450"/>
          <p14:tracePt t="42843" x="6846888" y="4851400"/>
          <p14:tracePt t="42851" x="6956425" y="4814888"/>
          <p14:tracePt t="42859" x="7056438" y="4787900"/>
          <p14:tracePt t="42867" x="7175500" y="4741863"/>
          <p14:tracePt t="42875" x="7302500" y="4714875"/>
          <p14:tracePt t="42883" x="7412038" y="4687888"/>
          <p14:tracePt t="42892" x="7548563" y="4651375"/>
          <p14:tracePt t="42907" x="7758113" y="4587875"/>
          <p14:tracePt t="42915" x="7867650" y="4541838"/>
          <p14:tracePt t="42924" x="7986713" y="4514850"/>
          <p14:tracePt t="42931" x="8132763" y="4468813"/>
          <p14:tracePt t="42940" x="8250238" y="4449763"/>
          <p14:tracePt t="42947" x="8342313" y="4422775"/>
          <p14:tracePt t="42956" x="8478838" y="4386263"/>
          <p14:tracePt t="42963" x="8551863" y="4359275"/>
          <p14:tracePt t="42971" x="8661400" y="4359275"/>
          <p14:tracePt t="42979" x="8705850" y="4332288"/>
          <p14:tracePt t="42987" x="8778875" y="4332288"/>
          <p14:tracePt t="42995" x="8815388" y="4322763"/>
          <p14:tracePt t="43003" x="8851900" y="4322763"/>
          <p14:tracePt t="43011" x="8897938" y="4322763"/>
          <p14:tracePt t="43019" x="8934450" y="4313238"/>
          <p14:tracePt t="43027" x="8980488" y="4313238"/>
          <p14:tracePt t="43035" x="9007475" y="4313238"/>
          <p14:tracePt t="43043" x="9043988" y="4313238"/>
          <p14:tracePt t="43050" x="9090025" y="4313238"/>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457201" y="568569"/>
            <a:ext cx="7637653" cy="572086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altLang="ja-JP" sz="1846" b="1" dirty="0">
                <a:solidFill>
                  <a:srgbClr val="000000"/>
                </a:solidFill>
                <a:latin typeface="Times New Roman"/>
                <a:cs typeface="Times New Roman"/>
              </a:rPr>
              <a:t>Zynq-7000 All Programmable SoC</a:t>
            </a:r>
            <a:endParaRPr lang="ja-JP" altLang="en-US" sz="1846" b="1" dirty="0">
              <a:solidFill>
                <a:srgbClr val="000000"/>
              </a:solidFill>
              <a:latin typeface="Times New Roman"/>
              <a:cs typeface="Times New Roman"/>
            </a:endParaRPr>
          </a:p>
        </p:txBody>
      </p:sp>
      <p:sp>
        <p:nvSpPr>
          <p:cNvPr id="4" name="正方形/長方形 3"/>
          <p:cNvSpPr/>
          <p:nvPr/>
        </p:nvSpPr>
        <p:spPr>
          <a:xfrm>
            <a:off x="618741" y="1178169"/>
            <a:ext cx="377722" cy="329418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altLang="ja-JP" sz="1846" dirty="0">
                <a:solidFill>
                  <a:srgbClr val="000000"/>
                </a:solidFill>
                <a:latin typeface="Times New Roman"/>
                <a:cs typeface="Times New Roman"/>
              </a:rPr>
              <a:t>MIO</a:t>
            </a:r>
            <a:endParaRPr lang="ja-JP" altLang="en-US" sz="1846" dirty="0">
              <a:solidFill>
                <a:srgbClr val="000000"/>
              </a:solidFill>
              <a:latin typeface="Times New Roman"/>
              <a:cs typeface="Times New Roman"/>
            </a:endParaRPr>
          </a:p>
        </p:txBody>
      </p:sp>
      <p:sp>
        <p:nvSpPr>
          <p:cNvPr id="5" name="正方形/長方形 4"/>
          <p:cNvSpPr/>
          <p:nvPr/>
        </p:nvSpPr>
        <p:spPr>
          <a:xfrm>
            <a:off x="616154" y="967154"/>
            <a:ext cx="7279292" cy="519332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r"/>
            <a:r>
              <a:rPr lang="en-US" altLang="ja-JP" sz="2215" dirty="0">
                <a:solidFill>
                  <a:srgbClr val="000000"/>
                </a:solidFill>
                <a:latin typeface="Times New Roman"/>
                <a:cs typeface="Times New Roman"/>
              </a:rPr>
              <a:t>Processing System (PS)</a:t>
            </a:r>
            <a:endParaRPr lang="ja-JP" altLang="en-US" sz="2215" dirty="0">
              <a:solidFill>
                <a:srgbClr val="000000"/>
              </a:solidFill>
              <a:latin typeface="Times New Roman"/>
              <a:cs typeface="Times New Roman"/>
            </a:endParaRPr>
          </a:p>
        </p:txBody>
      </p:sp>
      <p:sp>
        <p:nvSpPr>
          <p:cNvPr id="6" name="正方形/長方形 5"/>
          <p:cNvSpPr/>
          <p:nvPr/>
        </p:nvSpPr>
        <p:spPr>
          <a:xfrm>
            <a:off x="616155" y="4620217"/>
            <a:ext cx="7276707" cy="1540262"/>
          </a:xfrm>
          <a:prstGeom prst="rect">
            <a:avLst/>
          </a:prstGeom>
          <a:pattFill prst="pct5">
            <a:fgClr>
              <a:schemeClr val="accent1"/>
            </a:fgClr>
            <a:bgClr>
              <a:schemeClr val="bg1"/>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altLang="ja-JP" sz="2215" dirty="0">
                <a:solidFill>
                  <a:srgbClr val="000000"/>
                </a:solidFill>
                <a:latin typeface="Times New Roman"/>
                <a:cs typeface="Times New Roman"/>
              </a:rPr>
              <a:t>Programmable Logic (PL)</a:t>
            </a:r>
          </a:p>
          <a:p>
            <a:pPr algn="ctr"/>
            <a:endParaRPr kumimoji="1" lang="ja-JP" altLang="en-US" dirty="0">
              <a:solidFill>
                <a:srgbClr val="000000"/>
              </a:solidFill>
              <a:latin typeface="Times New Roman"/>
              <a:cs typeface="Times New Roman"/>
            </a:endParaRPr>
          </a:p>
        </p:txBody>
      </p:sp>
      <p:sp>
        <p:nvSpPr>
          <p:cNvPr id="7" name="正方形/長方形 6"/>
          <p:cNvSpPr/>
          <p:nvPr/>
        </p:nvSpPr>
        <p:spPr>
          <a:xfrm>
            <a:off x="4294777" y="1397002"/>
            <a:ext cx="3341077" cy="1914769"/>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r"/>
            <a:r>
              <a:rPr lang="en-US" altLang="ja-JP" dirty="0">
                <a:solidFill>
                  <a:srgbClr val="000000"/>
                </a:solidFill>
                <a:latin typeface="Times New Roman"/>
                <a:cs typeface="Times New Roman"/>
              </a:rPr>
              <a:t>APU</a:t>
            </a:r>
            <a:endParaRPr kumimoji="1" lang="ja-JP" altLang="en-US" dirty="0">
              <a:solidFill>
                <a:srgbClr val="000000"/>
              </a:solidFill>
              <a:latin typeface="Times New Roman"/>
              <a:cs typeface="Times New Roman"/>
            </a:endParaRPr>
          </a:p>
        </p:txBody>
      </p:sp>
      <p:sp>
        <p:nvSpPr>
          <p:cNvPr id="8" name="正方形/長方形 7"/>
          <p:cNvSpPr/>
          <p:nvPr/>
        </p:nvSpPr>
        <p:spPr>
          <a:xfrm>
            <a:off x="6383924" y="3675185"/>
            <a:ext cx="1219200" cy="73855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dirty="0">
                <a:solidFill>
                  <a:srgbClr val="000000"/>
                </a:solidFill>
                <a:latin typeface="Times New Roman"/>
                <a:cs typeface="Times New Roman"/>
              </a:rPr>
              <a:t>DRAM Controller</a:t>
            </a:r>
            <a:endParaRPr kumimoji="1" lang="ja-JP" altLang="en-US" dirty="0">
              <a:solidFill>
                <a:srgbClr val="000000"/>
              </a:solidFill>
              <a:latin typeface="Times New Roman"/>
              <a:cs typeface="Times New Roman"/>
            </a:endParaRPr>
          </a:p>
        </p:txBody>
      </p:sp>
      <p:sp>
        <p:nvSpPr>
          <p:cNvPr id="9" name="正方形/長方形 8"/>
          <p:cNvSpPr/>
          <p:nvPr/>
        </p:nvSpPr>
        <p:spPr>
          <a:xfrm>
            <a:off x="1360383" y="3369015"/>
            <a:ext cx="1453662" cy="3048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477" dirty="0">
                <a:solidFill>
                  <a:srgbClr val="000000"/>
                </a:solidFill>
                <a:latin typeface="Times New Roman"/>
                <a:cs typeface="Times New Roman"/>
              </a:rPr>
              <a:t>2 SPI</a:t>
            </a:r>
            <a:r>
              <a:rPr lang="ja-JP" altLang="en-US" sz="1477" dirty="0">
                <a:solidFill>
                  <a:srgbClr val="000000"/>
                </a:solidFill>
                <a:latin typeface="Times New Roman"/>
                <a:cs typeface="Times New Roman"/>
              </a:rPr>
              <a:t>　</a:t>
            </a:r>
          </a:p>
        </p:txBody>
      </p:sp>
      <p:sp>
        <p:nvSpPr>
          <p:cNvPr id="10" name="正方形/長方形 9"/>
          <p:cNvSpPr/>
          <p:nvPr/>
        </p:nvSpPr>
        <p:spPr>
          <a:xfrm>
            <a:off x="1360383" y="1817078"/>
            <a:ext cx="1453662" cy="3048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477" dirty="0">
                <a:solidFill>
                  <a:srgbClr val="000000"/>
                </a:solidFill>
                <a:latin typeface="Times New Roman"/>
                <a:cs typeface="Times New Roman"/>
              </a:rPr>
              <a:t>2 SD SDIO</a:t>
            </a:r>
            <a:endParaRPr lang="ja-JP" altLang="en-US" sz="1477" dirty="0">
              <a:solidFill>
                <a:srgbClr val="000000"/>
              </a:solidFill>
              <a:latin typeface="Times New Roman"/>
              <a:cs typeface="Times New Roman"/>
            </a:endParaRPr>
          </a:p>
        </p:txBody>
      </p:sp>
      <p:sp>
        <p:nvSpPr>
          <p:cNvPr id="11" name="正方形/長方形 10"/>
          <p:cNvSpPr/>
          <p:nvPr/>
        </p:nvSpPr>
        <p:spPr>
          <a:xfrm>
            <a:off x="1360383" y="1517759"/>
            <a:ext cx="1453662" cy="3048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477" dirty="0">
                <a:solidFill>
                  <a:srgbClr val="000000"/>
                </a:solidFill>
                <a:latin typeface="Times New Roman"/>
                <a:cs typeface="Times New Roman"/>
              </a:rPr>
              <a:t>2 GigE</a:t>
            </a:r>
            <a:endParaRPr lang="ja-JP" altLang="en-US" sz="1477" dirty="0">
              <a:solidFill>
                <a:srgbClr val="000000"/>
              </a:solidFill>
              <a:latin typeface="Times New Roman"/>
              <a:cs typeface="Times New Roman"/>
            </a:endParaRPr>
          </a:p>
        </p:txBody>
      </p:sp>
      <p:sp>
        <p:nvSpPr>
          <p:cNvPr id="12" name="正方形/長方形 11"/>
          <p:cNvSpPr/>
          <p:nvPr/>
        </p:nvSpPr>
        <p:spPr>
          <a:xfrm>
            <a:off x="1360383" y="1201615"/>
            <a:ext cx="1453662" cy="3048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477" dirty="0">
                <a:solidFill>
                  <a:srgbClr val="000000"/>
                </a:solidFill>
                <a:latin typeface="Times New Roman"/>
                <a:cs typeface="Times New Roman"/>
              </a:rPr>
              <a:t>2 USB</a:t>
            </a:r>
            <a:endParaRPr lang="ja-JP" altLang="en-US" sz="1477" dirty="0">
              <a:solidFill>
                <a:srgbClr val="000000"/>
              </a:solidFill>
              <a:latin typeface="Times New Roman"/>
              <a:cs typeface="Times New Roman"/>
            </a:endParaRPr>
          </a:p>
        </p:txBody>
      </p:sp>
      <p:sp>
        <p:nvSpPr>
          <p:cNvPr id="13" name="正方形/長方形 12"/>
          <p:cNvSpPr/>
          <p:nvPr/>
        </p:nvSpPr>
        <p:spPr>
          <a:xfrm>
            <a:off x="1360383" y="2117514"/>
            <a:ext cx="1453662" cy="3048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477" dirty="0">
                <a:solidFill>
                  <a:srgbClr val="000000"/>
                </a:solidFill>
                <a:latin typeface="Times New Roman"/>
                <a:cs typeface="Times New Roman"/>
              </a:rPr>
              <a:t>GPIO</a:t>
            </a:r>
            <a:endParaRPr lang="ja-JP" altLang="en-US" sz="1477" dirty="0">
              <a:solidFill>
                <a:srgbClr val="000000"/>
              </a:solidFill>
              <a:latin typeface="Times New Roman"/>
              <a:cs typeface="Times New Roman"/>
            </a:endParaRPr>
          </a:p>
        </p:txBody>
      </p:sp>
      <p:sp>
        <p:nvSpPr>
          <p:cNvPr id="14" name="正方形/長方形 13"/>
          <p:cNvSpPr/>
          <p:nvPr/>
        </p:nvSpPr>
        <p:spPr>
          <a:xfrm>
            <a:off x="1359878" y="3055816"/>
            <a:ext cx="1453662" cy="3048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477" dirty="0">
                <a:solidFill>
                  <a:srgbClr val="000000"/>
                </a:solidFill>
                <a:latin typeface="Times New Roman"/>
                <a:cs typeface="Times New Roman"/>
              </a:rPr>
              <a:t>2 I2C</a:t>
            </a:r>
            <a:endParaRPr lang="ja-JP" altLang="en-US" sz="1477" dirty="0">
              <a:solidFill>
                <a:srgbClr val="000000"/>
              </a:solidFill>
              <a:latin typeface="Times New Roman"/>
              <a:cs typeface="Times New Roman"/>
            </a:endParaRPr>
          </a:p>
        </p:txBody>
      </p:sp>
      <p:sp>
        <p:nvSpPr>
          <p:cNvPr id="15" name="正方形/長方形 14"/>
          <p:cNvSpPr/>
          <p:nvPr/>
        </p:nvSpPr>
        <p:spPr>
          <a:xfrm>
            <a:off x="1360383" y="2743202"/>
            <a:ext cx="1453662" cy="3048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477" dirty="0">
                <a:solidFill>
                  <a:srgbClr val="000000"/>
                </a:solidFill>
                <a:latin typeface="Times New Roman"/>
                <a:cs typeface="Times New Roman"/>
              </a:rPr>
              <a:t>2 CAN</a:t>
            </a:r>
            <a:endParaRPr lang="ja-JP" altLang="en-US" sz="1477" dirty="0">
              <a:solidFill>
                <a:srgbClr val="000000"/>
              </a:solidFill>
              <a:latin typeface="Times New Roman"/>
              <a:cs typeface="Times New Roman"/>
            </a:endParaRPr>
          </a:p>
        </p:txBody>
      </p:sp>
      <p:sp>
        <p:nvSpPr>
          <p:cNvPr id="16" name="正方形/長方形 15"/>
          <p:cNvSpPr/>
          <p:nvPr/>
        </p:nvSpPr>
        <p:spPr>
          <a:xfrm>
            <a:off x="1359878" y="2426678"/>
            <a:ext cx="1453662" cy="3048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477" dirty="0">
                <a:solidFill>
                  <a:srgbClr val="000000"/>
                </a:solidFill>
                <a:latin typeface="Times New Roman"/>
                <a:cs typeface="Times New Roman"/>
              </a:rPr>
              <a:t>2 UART</a:t>
            </a:r>
            <a:endParaRPr lang="ja-JP" altLang="en-US" sz="1477" dirty="0">
              <a:solidFill>
                <a:srgbClr val="000000"/>
              </a:solidFill>
              <a:latin typeface="Times New Roman"/>
              <a:cs typeface="Times New Roman"/>
            </a:endParaRPr>
          </a:p>
        </p:txBody>
      </p:sp>
      <p:sp>
        <p:nvSpPr>
          <p:cNvPr id="17" name="正方形/長方形 16"/>
          <p:cNvSpPr/>
          <p:nvPr/>
        </p:nvSpPr>
        <p:spPr>
          <a:xfrm>
            <a:off x="1353606" y="3755292"/>
            <a:ext cx="1453662" cy="78544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292" dirty="0">
                <a:solidFill>
                  <a:srgbClr val="000000"/>
                </a:solidFill>
                <a:latin typeface="Times New Roman"/>
                <a:cs typeface="Times New Roman"/>
              </a:rPr>
              <a:t>Flash Controller</a:t>
            </a:r>
          </a:p>
          <a:p>
            <a:pPr algn="ctr"/>
            <a:r>
              <a:rPr lang="en-US" altLang="ja-JP" sz="1292" dirty="0">
                <a:solidFill>
                  <a:srgbClr val="000000"/>
                </a:solidFill>
                <a:latin typeface="Times New Roman"/>
                <a:cs typeface="Times New Roman"/>
              </a:rPr>
              <a:t>(NOR, NAND, </a:t>
            </a:r>
          </a:p>
          <a:p>
            <a:pPr algn="ctr"/>
            <a:r>
              <a:rPr lang="en-US" altLang="ja-JP" sz="1292" dirty="0">
                <a:solidFill>
                  <a:srgbClr val="000000"/>
                </a:solidFill>
                <a:latin typeface="Times New Roman"/>
                <a:cs typeface="Times New Roman"/>
              </a:rPr>
              <a:t>SRAM, QSPI)</a:t>
            </a:r>
            <a:endParaRPr lang="ja-JP" altLang="en-US" sz="1292" dirty="0">
              <a:solidFill>
                <a:srgbClr val="000000"/>
              </a:solidFill>
              <a:latin typeface="Times New Roman"/>
              <a:cs typeface="Times New Roman"/>
            </a:endParaRPr>
          </a:p>
        </p:txBody>
      </p:sp>
      <p:sp>
        <p:nvSpPr>
          <p:cNvPr id="18" name="正方形/長方形 17"/>
          <p:cNvSpPr/>
          <p:nvPr/>
        </p:nvSpPr>
        <p:spPr>
          <a:xfrm>
            <a:off x="4482345" y="1693985"/>
            <a:ext cx="1512277" cy="75027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altLang="ja-JP" sz="1292" dirty="0">
                <a:solidFill>
                  <a:srgbClr val="000000"/>
                </a:solidFill>
                <a:latin typeface="Times New Roman"/>
                <a:cs typeface="Times New Roman"/>
              </a:rPr>
              <a:t>ARM Cortex-A9</a:t>
            </a:r>
          </a:p>
          <a:p>
            <a:pPr algn="ctr"/>
            <a:r>
              <a:rPr lang="en-US" altLang="ja-JP" sz="1292" dirty="0">
                <a:solidFill>
                  <a:srgbClr val="000000"/>
                </a:solidFill>
                <a:latin typeface="Times New Roman"/>
                <a:cs typeface="Times New Roman"/>
              </a:rPr>
              <a:t>32/32 KB </a:t>
            </a:r>
          </a:p>
          <a:p>
            <a:pPr algn="ctr"/>
            <a:r>
              <a:rPr lang="en-US" altLang="ja-JP" sz="1292" dirty="0">
                <a:solidFill>
                  <a:srgbClr val="000000"/>
                </a:solidFill>
                <a:latin typeface="Times New Roman"/>
                <a:cs typeface="Times New Roman"/>
              </a:rPr>
              <a:t>I/D Cache</a:t>
            </a:r>
            <a:endParaRPr lang="ja-JP" altLang="en-US" sz="1292" dirty="0">
              <a:solidFill>
                <a:srgbClr val="000000"/>
              </a:solidFill>
              <a:latin typeface="Times New Roman"/>
              <a:cs typeface="Times New Roman"/>
            </a:endParaRPr>
          </a:p>
        </p:txBody>
      </p:sp>
      <p:sp>
        <p:nvSpPr>
          <p:cNvPr id="19" name="正方形/長方形 18"/>
          <p:cNvSpPr/>
          <p:nvPr/>
        </p:nvSpPr>
        <p:spPr>
          <a:xfrm>
            <a:off x="4482347" y="2444262"/>
            <a:ext cx="1512278" cy="36341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altLang="ja-JP" sz="1292" dirty="0">
                <a:solidFill>
                  <a:srgbClr val="000000"/>
                </a:solidFill>
                <a:latin typeface="Times New Roman"/>
                <a:cs typeface="Times New Roman"/>
              </a:rPr>
              <a:t>512Kbyte L2 Cache</a:t>
            </a:r>
            <a:endParaRPr lang="ja-JP" altLang="en-US" sz="1292" dirty="0">
              <a:solidFill>
                <a:srgbClr val="000000"/>
              </a:solidFill>
              <a:latin typeface="Times New Roman"/>
              <a:cs typeface="Times New Roman"/>
            </a:endParaRPr>
          </a:p>
        </p:txBody>
      </p:sp>
      <p:sp>
        <p:nvSpPr>
          <p:cNvPr id="20" name="正方形/長方形 19"/>
          <p:cNvSpPr/>
          <p:nvPr/>
        </p:nvSpPr>
        <p:spPr>
          <a:xfrm>
            <a:off x="4482346" y="2807677"/>
            <a:ext cx="1512277" cy="36341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altLang="ja-JP" sz="1292" dirty="0">
                <a:solidFill>
                  <a:srgbClr val="000000"/>
                </a:solidFill>
                <a:latin typeface="Times New Roman"/>
                <a:cs typeface="Times New Roman"/>
              </a:rPr>
              <a:t>Snoop Control Unit</a:t>
            </a:r>
            <a:endParaRPr lang="ja-JP" altLang="en-US" sz="1292" dirty="0">
              <a:solidFill>
                <a:srgbClr val="000000"/>
              </a:solidFill>
              <a:latin typeface="Times New Roman"/>
              <a:cs typeface="Times New Roman"/>
            </a:endParaRPr>
          </a:p>
        </p:txBody>
      </p:sp>
      <p:sp>
        <p:nvSpPr>
          <p:cNvPr id="21" name="正方形/長方形 20"/>
          <p:cNvSpPr/>
          <p:nvPr/>
        </p:nvSpPr>
        <p:spPr>
          <a:xfrm>
            <a:off x="5994624" y="2444261"/>
            <a:ext cx="1512277" cy="72683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altLang="ja-JP" sz="1477" dirty="0">
                <a:solidFill>
                  <a:srgbClr val="000000"/>
                </a:solidFill>
                <a:latin typeface="Times New Roman"/>
                <a:cs typeface="Times New Roman"/>
              </a:rPr>
              <a:t>256Kbyte </a:t>
            </a:r>
            <a:br>
              <a:rPr lang="en-US" altLang="ja-JP" sz="1477" dirty="0">
                <a:solidFill>
                  <a:srgbClr val="000000"/>
                </a:solidFill>
                <a:latin typeface="Times New Roman"/>
                <a:cs typeface="Times New Roman"/>
              </a:rPr>
            </a:br>
            <a:r>
              <a:rPr lang="en-US" altLang="ja-JP" sz="1477" dirty="0">
                <a:solidFill>
                  <a:srgbClr val="000000"/>
                </a:solidFill>
                <a:latin typeface="Times New Roman"/>
                <a:cs typeface="Times New Roman"/>
              </a:rPr>
              <a:t>On-Chip Memory</a:t>
            </a:r>
            <a:endParaRPr lang="ja-JP" altLang="en-US" sz="1477" dirty="0">
              <a:solidFill>
                <a:srgbClr val="000000"/>
              </a:solidFill>
              <a:latin typeface="Times New Roman"/>
              <a:cs typeface="Times New Roman"/>
            </a:endParaRPr>
          </a:p>
        </p:txBody>
      </p:sp>
      <p:sp>
        <p:nvSpPr>
          <p:cNvPr id="22" name="正方形/長方形 21"/>
          <p:cNvSpPr/>
          <p:nvPr/>
        </p:nvSpPr>
        <p:spPr>
          <a:xfrm>
            <a:off x="3223846" y="1137139"/>
            <a:ext cx="515815" cy="329418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altLang="ja-JP" sz="1846" dirty="0">
                <a:solidFill>
                  <a:srgbClr val="000000"/>
                </a:solidFill>
                <a:latin typeface="Times New Roman"/>
                <a:cs typeface="Times New Roman"/>
              </a:rPr>
              <a:t>AXI Interconnect</a:t>
            </a:r>
            <a:endParaRPr lang="ja-JP" altLang="en-US" sz="1846" dirty="0">
              <a:solidFill>
                <a:srgbClr val="000000"/>
              </a:solidFill>
              <a:latin typeface="Times New Roman"/>
              <a:cs typeface="Times New Roman"/>
            </a:endParaRPr>
          </a:p>
        </p:txBody>
      </p:sp>
      <p:sp>
        <p:nvSpPr>
          <p:cNvPr id="23" name="正方形/長方形 22"/>
          <p:cNvSpPr/>
          <p:nvPr/>
        </p:nvSpPr>
        <p:spPr>
          <a:xfrm>
            <a:off x="5994622" y="1693985"/>
            <a:ext cx="1512277" cy="75027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altLang="ja-JP" sz="1292" dirty="0">
                <a:solidFill>
                  <a:srgbClr val="000000"/>
                </a:solidFill>
                <a:latin typeface="Times New Roman"/>
                <a:cs typeface="Times New Roman"/>
              </a:rPr>
              <a:t>ARM Cortex-A9</a:t>
            </a:r>
          </a:p>
          <a:p>
            <a:pPr algn="ctr"/>
            <a:r>
              <a:rPr lang="en-US" altLang="ja-JP" sz="1292" dirty="0">
                <a:solidFill>
                  <a:srgbClr val="000000"/>
                </a:solidFill>
                <a:latin typeface="Times New Roman"/>
                <a:cs typeface="Times New Roman"/>
              </a:rPr>
              <a:t>32/32 KB </a:t>
            </a:r>
          </a:p>
          <a:p>
            <a:pPr algn="ctr"/>
            <a:r>
              <a:rPr lang="en-US" altLang="ja-JP" sz="1292" dirty="0">
                <a:solidFill>
                  <a:srgbClr val="000000"/>
                </a:solidFill>
                <a:latin typeface="Times New Roman"/>
                <a:cs typeface="Times New Roman"/>
              </a:rPr>
              <a:t>I/D Cache</a:t>
            </a:r>
            <a:endParaRPr lang="ja-JP" altLang="en-US" sz="1292" dirty="0">
              <a:solidFill>
                <a:srgbClr val="000000"/>
              </a:solidFill>
              <a:latin typeface="Times New Roman"/>
              <a:cs typeface="Times New Roman"/>
            </a:endParaRPr>
          </a:p>
        </p:txBody>
      </p:sp>
      <p:sp>
        <p:nvSpPr>
          <p:cNvPr id="24" name="正方形/長方形 23"/>
          <p:cNvSpPr/>
          <p:nvPr/>
        </p:nvSpPr>
        <p:spPr>
          <a:xfrm rot="5400000">
            <a:off x="5188170" y="3499339"/>
            <a:ext cx="738554" cy="109024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altLang="ja-JP" dirty="0">
                <a:solidFill>
                  <a:srgbClr val="000000"/>
                </a:solidFill>
                <a:latin typeface="Times New Roman"/>
                <a:cs typeface="Times New Roman"/>
              </a:rPr>
              <a:t>AXI </a:t>
            </a:r>
            <a:br>
              <a:rPr lang="en-US" altLang="ja-JP" dirty="0">
                <a:solidFill>
                  <a:srgbClr val="000000"/>
                </a:solidFill>
                <a:latin typeface="Times New Roman"/>
                <a:cs typeface="Times New Roman"/>
              </a:rPr>
            </a:br>
            <a:r>
              <a:rPr lang="en-US" altLang="ja-JP" sz="1477" dirty="0">
                <a:solidFill>
                  <a:srgbClr val="000000"/>
                </a:solidFill>
                <a:latin typeface="Times New Roman"/>
                <a:cs typeface="Times New Roman"/>
              </a:rPr>
              <a:t>Interconnect</a:t>
            </a:r>
            <a:endParaRPr lang="ja-JP" altLang="en-US" sz="1477" dirty="0">
              <a:solidFill>
                <a:srgbClr val="000000"/>
              </a:solidFill>
              <a:latin typeface="Times New Roman"/>
              <a:cs typeface="Times New Roman"/>
            </a:endParaRPr>
          </a:p>
        </p:txBody>
      </p:sp>
      <p:sp>
        <p:nvSpPr>
          <p:cNvPr id="25" name="左右矢印 24"/>
          <p:cNvSpPr/>
          <p:nvPr/>
        </p:nvSpPr>
        <p:spPr>
          <a:xfrm>
            <a:off x="996463" y="1256323"/>
            <a:ext cx="363415" cy="140677"/>
          </a:xfrm>
          <a:prstGeom prst="leftRigh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n>
                <a:solidFill>
                  <a:srgbClr val="000000"/>
                </a:solidFill>
              </a:ln>
            </a:endParaRPr>
          </a:p>
        </p:txBody>
      </p:sp>
      <p:sp>
        <p:nvSpPr>
          <p:cNvPr id="26" name="左右矢印 25"/>
          <p:cNvSpPr/>
          <p:nvPr/>
        </p:nvSpPr>
        <p:spPr>
          <a:xfrm>
            <a:off x="996463" y="4007338"/>
            <a:ext cx="363415" cy="140677"/>
          </a:xfrm>
          <a:prstGeom prst="leftRigh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n>
                <a:solidFill>
                  <a:srgbClr val="000000"/>
                </a:solidFill>
              </a:ln>
            </a:endParaRPr>
          </a:p>
        </p:txBody>
      </p:sp>
      <p:sp>
        <p:nvSpPr>
          <p:cNvPr id="27" name="左右矢印 26"/>
          <p:cNvSpPr/>
          <p:nvPr/>
        </p:nvSpPr>
        <p:spPr>
          <a:xfrm>
            <a:off x="2813538" y="3966308"/>
            <a:ext cx="410308" cy="140677"/>
          </a:xfrm>
          <a:prstGeom prst="leftRigh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n>
                <a:solidFill>
                  <a:srgbClr val="000000"/>
                </a:solidFill>
              </a:ln>
            </a:endParaRPr>
          </a:p>
        </p:txBody>
      </p:sp>
      <p:sp>
        <p:nvSpPr>
          <p:cNvPr id="28" name="左右矢印 27"/>
          <p:cNvSpPr/>
          <p:nvPr/>
        </p:nvSpPr>
        <p:spPr>
          <a:xfrm>
            <a:off x="996463" y="1553308"/>
            <a:ext cx="363415" cy="140677"/>
          </a:xfrm>
          <a:prstGeom prst="leftRigh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n>
                <a:solidFill>
                  <a:srgbClr val="000000"/>
                </a:solidFill>
              </a:ln>
            </a:endParaRPr>
          </a:p>
        </p:txBody>
      </p:sp>
      <p:sp>
        <p:nvSpPr>
          <p:cNvPr id="29" name="左右矢印 28"/>
          <p:cNvSpPr/>
          <p:nvPr/>
        </p:nvSpPr>
        <p:spPr>
          <a:xfrm>
            <a:off x="996463" y="1858108"/>
            <a:ext cx="363415" cy="140677"/>
          </a:xfrm>
          <a:prstGeom prst="leftRigh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n>
                <a:solidFill>
                  <a:srgbClr val="000000"/>
                </a:solidFill>
              </a:ln>
            </a:endParaRPr>
          </a:p>
        </p:txBody>
      </p:sp>
      <p:sp>
        <p:nvSpPr>
          <p:cNvPr id="30" name="左右矢印 29"/>
          <p:cNvSpPr/>
          <p:nvPr/>
        </p:nvSpPr>
        <p:spPr>
          <a:xfrm>
            <a:off x="996463" y="2147277"/>
            <a:ext cx="363415" cy="140677"/>
          </a:xfrm>
          <a:prstGeom prst="leftRigh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n>
                <a:solidFill>
                  <a:srgbClr val="000000"/>
                </a:solidFill>
              </a:ln>
            </a:endParaRPr>
          </a:p>
        </p:txBody>
      </p:sp>
      <p:sp>
        <p:nvSpPr>
          <p:cNvPr id="31" name="左右矢印 30"/>
          <p:cNvSpPr/>
          <p:nvPr/>
        </p:nvSpPr>
        <p:spPr>
          <a:xfrm>
            <a:off x="996463" y="2475523"/>
            <a:ext cx="363415" cy="140677"/>
          </a:xfrm>
          <a:prstGeom prst="leftRigh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n>
                <a:solidFill>
                  <a:srgbClr val="000000"/>
                </a:solidFill>
              </a:ln>
            </a:endParaRPr>
          </a:p>
        </p:txBody>
      </p:sp>
      <p:sp>
        <p:nvSpPr>
          <p:cNvPr id="32" name="左右矢印 31"/>
          <p:cNvSpPr/>
          <p:nvPr/>
        </p:nvSpPr>
        <p:spPr>
          <a:xfrm>
            <a:off x="996463" y="2784232"/>
            <a:ext cx="363415" cy="140677"/>
          </a:xfrm>
          <a:prstGeom prst="leftRigh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n>
                <a:solidFill>
                  <a:srgbClr val="000000"/>
                </a:solidFill>
              </a:ln>
            </a:endParaRPr>
          </a:p>
        </p:txBody>
      </p:sp>
      <p:sp>
        <p:nvSpPr>
          <p:cNvPr id="33" name="左右矢印 32"/>
          <p:cNvSpPr/>
          <p:nvPr/>
        </p:nvSpPr>
        <p:spPr>
          <a:xfrm>
            <a:off x="996463" y="3103898"/>
            <a:ext cx="363415" cy="140677"/>
          </a:xfrm>
          <a:prstGeom prst="leftRigh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n>
                <a:solidFill>
                  <a:srgbClr val="000000"/>
                </a:solidFill>
              </a:ln>
            </a:endParaRPr>
          </a:p>
        </p:txBody>
      </p:sp>
      <p:sp>
        <p:nvSpPr>
          <p:cNvPr id="34" name="左右矢印 33"/>
          <p:cNvSpPr/>
          <p:nvPr/>
        </p:nvSpPr>
        <p:spPr>
          <a:xfrm>
            <a:off x="996463" y="3423138"/>
            <a:ext cx="363415" cy="140677"/>
          </a:xfrm>
          <a:prstGeom prst="leftRigh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n>
                <a:solidFill>
                  <a:srgbClr val="000000"/>
                </a:solidFill>
              </a:ln>
            </a:endParaRPr>
          </a:p>
        </p:txBody>
      </p:sp>
      <p:sp>
        <p:nvSpPr>
          <p:cNvPr id="35" name="左右矢印 34"/>
          <p:cNvSpPr/>
          <p:nvPr/>
        </p:nvSpPr>
        <p:spPr>
          <a:xfrm>
            <a:off x="2814043" y="3440647"/>
            <a:ext cx="410308" cy="140677"/>
          </a:xfrm>
          <a:prstGeom prst="leftRigh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n>
                <a:solidFill>
                  <a:srgbClr val="000000"/>
                </a:solidFill>
              </a:ln>
            </a:endParaRPr>
          </a:p>
        </p:txBody>
      </p:sp>
      <p:sp>
        <p:nvSpPr>
          <p:cNvPr id="36" name="左右矢印 35"/>
          <p:cNvSpPr/>
          <p:nvPr/>
        </p:nvSpPr>
        <p:spPr>
          <a:xfrm>
            <a:off x="2807268" y="3108569"/>
            <a:ext cx="410308" cy="140677"/>
          </a:xfrm>
          <a:prstGeom prst="leftRigh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n>
                <a:solidFill>
                  <a:srgbClr val="000000"/>
                </a:solidFill>
              </a:ln>
            </a:endParaRPr>
          </a:p>
        </p:txBody>
      </p:sp>
      <p:sp>
        <p:nvSpPr>
          <p:cNvPr id="37" name="左右矢印 36"/>
          <p:cNvSpPr/>
          <p:nvPr/>
        </p:nvSpPr>
        <p:spPr>
          <a:xfrm>
            <a:off x="2813538" y="2743202"/>
            <a:ext cx="410308" cy="140677"/>
          </a:xfrm>
          <a:prstGeom prst="leftRigh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n>
                <a:solidFill>
                  <a:srgbClr val="000000"/>
                </a:solidFill>
              </a:ln>
            </a:endParaRPr>
          </a:p>
        </p:txBody>
      </p:sp>
      <p:sp>
        <p:nvSpPr>
          <p:cNvPr id="38" name="左右矢印 37"/>
          <p:cNvSpPr/>
          <p:nvPr/>
        </p:nvSpPr>
        <p:spPr>
          <a:xfrm>
            <a:off x="2813538" y="2434494"/>
            <a:ext cx="410308" cy="140677"/>
          </a:xfrm>
          <a:prstGeom prst="leftRigh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n>
                <a:solidFill>
                  <a:srgbClr val="000000"/>
                </a:solidFill>
              </a:ln>
            </a:endParaRPr>
          </a:p>
        </p:txBody>
      </p:sp>
      <p:sp>
        <p:nvSpPr>
          <p:cNvPr id="39" name="左右矢印 38"/>
          <p:cNvSpPr/>
          <p:nvPr/>
        </p:nvSpPr>
        <p:spPr>
          <a:xfrm>
            <a:off x="2813538" y="2106247"/>
            <a:ext cx="410308" cy="140677"/>
          </a:xfrm>
          <a:prstGeom prst="leftRigh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n>
                <a:solidFill>
                  <a:srgbClr val="000000"/>
                </a:solidFill>
              </a:ln>
            </a:endParaRPr>
          </a:p>
        </p:txBody>
      </p:sp>
      <p:sp>
        <p:nvSpPr>
          <p:cNvPr id="40" name="左右矢印 39"/>
          <p:cNvSpPr/>
          <p:nvPr/>
        </p:nvSpPr>
        <p:spPr>
          <a:xfrm>
            <a:off x="2813538" y="1817078"/>
            <a:ext cx="410308" cy="140677"/>
          </a:xfrm>
          <a:prstGeom prst="leftRigh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n>
                <a:solidFill>
                  <a:srgbClr val="000000"/>
                </a:solidFill>
              </a:ln>
            </a:endParaRPr>
          </a:p>
        </p:txBody>
      </p:sp>
      <p:sp>
        <p:nvSpPr>
          <p:cNvPr id="41" name="左右矢印 40"/>
          <p:cNvSpPr/>
          <p:nvPr/>
        </p:nvSpPr>
        <p:spPr>
          <a:xfrm>
            <a:off x="2813538" y="1512278"/>
            <a:ext cx="410308" cy="140677"/>
          </a:xfrm>
          <a:prstGeom prst="leftRigh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n>
                <a:solidFill>
                  <a:srgbClr val="000000"/>
                </a:solidFill>
              </a:ln>
            </a:endParaRPr>
          </a:p>
        </p:txBody>
      </p:sp>
      <p:sp>
        <p:nvSpPr>
          <p:cNvPr id="42" name="左右矢印 41"/>
          <p:cNvSpPr/>
          <p:nvPr/>
        </p:nvSpPr>
        <p:spPr>
          <a:xfrm>
            <a:off x="2813538" y="1215294"/>
            <a:ext cx="410308" cy="140677"/>
          </a:xfrm>
          <a:prstGeom prst="leftRigh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n>
                <a:solidFill>
                  <a:srgbClr val="000000"/>
                </a:solidFill>
              </a:ln>
            </a:endParaRPr>
          </a:p>
        </p:txBody>
      </p:sp>
      <p:sp>
        <p:nvSpPr>
          <p:cNvPr id="43" name="左右矢印 42"/>
          <p:cNvSpPr/>
          <p:nvPr/>
        </p:nvSpPr>
        <p:spPr>
          <a:xfrm>
            <a:off x="3739662" y="2426680"/>
            <a:ext cx="536365" cy="123091"/>
          </a:xfrm>
          <a:prstGeom prst="leftRigh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n>
                <a:solidFill>
                  <a:srgbClr val="000000"/>
                </a:solidFill>
              </a:ln>
            </a:endParaRPr>
          </a:p>
        </p:txBody>
      </p:sp>
      <p:sp>
        <p:nvSpPr>
          <p:cNvPr id="44" name="左右矢印 43"/>
          <p:cNvSpPr/>
          <p:nvPr/>
        </p:nvSpPr>
        <p:spPr>
          <a:xfrm rot="5400000">
            <a:off x="3298093" y="4527064"/>
            <a:ext cx="332154" cy="140677"/>
          </a:xfrm>
          <a:prstGeom prst="leftRigh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n>
                <a:solidFill>
                  <a:srgbClr val="000000"/>
                </a:solidFill>
              </a:ln>
            </a:endParaRPr>
          </a:p>
        </p:txBody>
      </p:sp>
      <p:sp>
        <p:nvSpPr>
          <p:cNvPr id="45" name="左右矢印 44"/>
          <p:cNvSpPr/>
          <p:nvPr/>
        </p:nvSpPr>
        <p:spPr>
          <a:xfrm rot="5400000">
            <a:off x="5432963" y="4549878"/>
            <a:ext cx="406401" cy="140677"/>
          </a:xfrm>
          <a:prstGeom prst="leftRigh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n>
                <a:solidFill>
                  <a:srgbClr val="000000"/>
                </a:solidFill>
              </a:ln>
            </a:endParaRPr>
          </a:p>
        </p:txBody>
      </p:sp>
      <p:sp>
        <p:nvSpPr>
          <p:cNvPr id="46" name="左右矢印 45"/>
          <p:cNvSpPr/>
          <p:nvPr/>
        </p:nvSpPr>
        <p:spPr>
          <a:xfrm>
            <a:off x="6102571" y="3960446"/>
            <a:ext cx="265725" cy="140677"/>
          </a:xfrm>
          <a:prstGeom prst="leftRigh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n>
                <a:solidFill>
                  <a:srgbClr val="000000"/>
                </a:solidFill>
              </a:ln>
            </a:endParaRPr>
          </a:p>
        </p:txBody>
      </p:sp>
      <p:sp>
        <p:nvSpPr>
          <p:cNvPr id="47" name="左右矢印 46"/>
          <p:cNvSpPr/>
          <p:nvPr/>
        </p:nvSpPr>
        <p:spPr>
          <a:xfrm rot="5400000">
            <a:off x="3764572" y="3896683"/>
            <a:ext cx="1584573" cy="149025"/>
          </a:xfrm>
          <a:prstGeom prst="leftRigh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n>
                <a:solidFill>
                  <a:srgbClr val="000000"/>
                </a:solidFill>
              </a:ln>
            </a:endParaRPr>
          </a:p>
        </p:txBody>
      </p:sp>
      <p:sp>
        <p:nvSpPr>
          <p:cNvPr id="48" name="左右矢印 47"/>
          <p:cNvSpPr/>
          <p:nvPr/>
        </p:nvSpPr>
        <p:spPr>
          <a:xfrm rot="5400000">
            <a:off x="5375742" y="3423139"/>
            <a:ext cx="363415" cy="140677"/>
          </a:xfrm>
          <a:prstGeom prst="leftRigh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n>
                <a:solidFill>
                  <a:srgbClr val="000000"/>
                </a:solidFill>
              </a:ln>
            </a:endParaRPr>
          </a:p>
        </p:txBody>
      </p:sp>
      <p:sp>
        <p:nvSpPr>
          <p:cNvPr id="49" name="左右矢印 48"/>
          <p:cNvSpPr/>
          <p:nvPr/>
        </p:nvSpPr>
        <p:spPr>
          <a:xfrm>
            <a:off x="7603126" y="3960446"/>
            <a:ext cx="617416" cy="140677"/>
          </a:xfrm>
          <a:prstGeom prst="leftRigh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n>
                <a:solidFill>
                  <a:srgbClr val="000000"/>
                </a:solidFill>
              </a:ln>
            </a:endParaRPr>
          </a:p>
        </p:txBody>
      </p:sp>
      <p:sp>
        <p:nvSpPr>
          <p:cNvPr id="51" name="テキスト ボックス 50"/>
          <p:cNvSpPr txBox="1"/>
          <p:nvPr/>
        </p:nvSpPr>
        <p:spPr>
          <a:xfrm>
            <a:off x="2634702" y="4706661"/>
            <a:ext cx="1438214" cy="546945"/>
          </a:xfrm>
          <a:prstGeom prst="rect">
            <a:avLst/>
          </a:prstGeom>
          <a:noFill/>
        </p:spPr>
        <p:txBody>
          <a:bodyPr wrap="none" rtlCol="0">
            <a:spAutoFit/>
          </a:bodyPr>
          <a:lstStyle/>
          <a:p>
            <a:pPr algn="ctr"/>
            <a:r>
              <a:rPr lang="en-US" altLang="ja-JP" sz="1477" dirty="0">
                <a:latin typeface="Times New Roman"/>
                <a:cs typeface="Times New Roman"/>
              </a:rPr>
              <a:t>General Purpose</a:t>
            </a:r>
          </a:p>
          <a:p>
            <a:pPr algn="ctr"/>
            <a:r>
              <a:rPr lang="en-US" altLang="ja-JP" sz="1477" dirty="0">
                <a:latin typeface="Times New Roman"/>
                <a:cs typeface="Times New Roman"/>
              </a:rPr>
              <a:t>AXI ports</a:t>
            </a:r>
            <a:endParaRPr lang="ja-JP" altLang="en-US" sz="1477" dirty="0">
              <a:latin typeface="Times New Roman"/>
              <a:cs typeface="Times New Roman"/>
            </a:endParaRPr>
          </a:p>
        </p:txBody>
      </p:sp>
      <p:sp>
        <p:nvSpPr>
          <p:cNvPr id="52" name="テキスト ボックス 51"/>
          <p:cNvSpPr txBox="1"/>
          <p:nvPr/>
        </p:nvSpPr>
        <p:spPr>
          <a:xfrm>
            <a:off x="4136447" y="4779800"/>
            <a:ext cx="834332" cy="291170"/>
          </a:xfrm>
          <a:prstGeom prst="rect">
            <a:avLst/>
          </a:prstGeom>
          <a:noFill/>
        </p:spPr>
        <p:txBody>
          <a:bodyPr wrap="none" rtlCol="0">
            <a:spAutoFit/>
          </a:bodyPr>
          <a:lstStyle/>
          <a:p>
            <a:pPr algn="ctr"/>
            <a:r>
              <a:rPr lang="en-US" altLang="ja-JP" sz="1292" dirty="0">
                <a:latin typeface="Times New Roman"/>
                <a:cs typeface="Times New Roman"/>
              </a:rPr>
              <a:t>AXI ACP</a:t>
            </a:r>
            <a:endParaRPr lang="ja-JP" altLang="en-US" sz="1292" dirty="0">
              <a:latin typeface="Times New Roman"/>
              <a:cs typeface="Times New Roman"/>
            </a:endParaRPr>
          </a:p>
        </p:txBody>
      </p:sp>
      <p:sp>
        <p:nvSpPr>
          <p:cNvPr id="53" name="テキスト ボックス 52"/>
          <p:cNvSpPr txBox="1"/>
          <p:nvPr/>
        </p:nvSpPr>
        <p:spPr>
          <a:xfrm>
            <a:off x="4961464" y="4779799"/>
            <a:ext cx="1490076" cy="490006"/>
          </a:xfrm>
          <a:prstGeom prst="rect">
            <a:avLst/>
          </a:prstGeom>
          <a:noFill/>
        </p:spPr>
        <p:txBody>
          <a:bodyPr wrap="square" rtlCol="0">
            <a:spAutoFit/>
          </a:bodyPr>
          <a:lstStyle/>
          <a:p>
            <a:pPr algn="ctr"/>
            <a:r>
              <a:rPr lang="en-US" altLang="ja-JP" sz="1292" dirty="0">
                <a:latin typeface="Times New Roman"/>
                <a:cs typeface="Times New Roman"/>
              </a:rPr>
              <a:t>High Performance</a:t>
            </a:r>
          </a:p>
          <a:p>
            <a:pPr algn="ctr"/>
            <a:r>
              <a:rPr lang="en-US" altLang="ja-JP" sz="1292" dirty="0">
                <a:latin typeface="Times New Roman"/>
                <a:cs typeface="Times New Roman"/>
              </a:rPr>
              <a:t>AXI ports</a:t>
            </a:r>
            <a:endParaRPr lang="ja-JP" altLang="en-US" sz="1292" dirty="0">
              <a:latin typeface="Times New Roman"/>
              <a:cs typeface="Times New Roman"/>
            </a:endParaRPr>
          </a:p>
        </p:txBody>
      </p:sp>
      <p:sp>
        <p:nvSpPr>
          <p:cNvPr id="55" name="左右矢印 54"/>
          <p:cNvSpPr/>
          <p:nvPr/>
        </p:nvSpPr>
        <p:spPr>
          <a:xfrm>
            <a:off x="79790" y="2426679"/>
            <a:ext cx="536365" cy="123091"/>
          </a:xfrm>
          <a:prstGeom prst="leftRigh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n>
                <a:solidFill>
                  <a:srgbClr val="000000"/>
                </a:solidFill>
              </a:ln>
            </a:endParaRPr>
          </a:p>
        </p:txBody>
      </p:sp>
      <p:pic>
        <p:nvPicPr>
          <p:cNvPr id="2" name="オーディオ 1">
            <a:hlinkClick r:id="" action="ppaction://media"/>
            <a:extLst>
              <a:ext uri="{FF2B5EF4-FFF2-40B4-BE49-F238E27FC236}">
                <a16:creationId xmlns:a16="http://schemas.microsoft.com/office/drawing/2014/main" id="{FDAF8F65-771E-452B-BCAE-7FE1EB07DC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089453444"/>
      </p:ext>
    </p:extLst>
  </p:cSld>
  <p:clrMapOvr>
    <a:masterClrMapping/>
  </p:clrMapOvr>
  <mc:AlternateContent xmlns:mc="http://schemas.openxmlformats.org/markup-compatibility/2006">
    <mc:Choice xmlns:p14="http://schemas.microsoft.com/office/powerpoint/2010/main" Requires="p14">
      <p:transition spd="slow" p14:dur="2000" advTm="20264"/>
    </mc:Choice>
    <mc:Fallback>
      <p:transition spd="slow" advTm="20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031" x="9017000" y="3821113"/>
          <p14:tracePt t="1039" x="8888413" y="3821113"/>
          <p14:tracePt t="1047" x="8778875" y="3821113"/>
          <p14:tracePt t="1055" x="8669338" y="3821113"/>
          <p14:tracePt t="1063" x="8578850" y="3821113"/>
          <p14:tracePt t="1072" x="8488363" y="3821113"/>
          <p14:tracePt t="1082" x="8396288" y="3821113"/>
          <p14:tracePt t="1088" x="8332788" y="3821113"/>
          <p14:tracePt t="1099" x="8259763" y="3803650"/>
          <p14:tracePt t="1104" x="8204200" y="3803650"/>
          <p14:tracePt t="1116" x="8140700" y="3784600"/>
          <p14:tracePt t="1120" x="8096250" y="3767138"/>
          <p14:tracePt t="1133" x="8086725" y="3767138"/>
          <p14:tracePt t="1136" x="8067675" y="3757613"/>
          <p14:tracePt t="1144" x="8040688" y="3748088"/>
          <p14:tracePt t="1159" x="8031163" y="3738563"/>
          <p14:tracePt t="1167" x="8023225" y="3738563"/>
          <p14:tracePt t="1183" x="8004175" y="3730625"/>
          <p14:tracePt t="1191" x="7994650" y="3721100"/>
          <p14:tracePt t="1207" x="7986713" y="3702050"/>
          <p14:tracePt t="1215" x="7977188" y="3702050"/>
          <p14:tracePt t="1223" x="7950200" y="3684588"/>
          <p14:tracePt t="1231" x="7950200" y="3675063"/>
          <p14:tracePt t="1239" x="7931150" y="3657600"/>
          <p14:tracePt t="1247" x="7913688" y="3638550"/>
          <p14:tracePt t="1255" x="7894638" y="3621088"/>
          <p14:tracePt t="1264" x="7867650" y="3602038"/>
          <p14:tracePt t="1271" x="7831138" y="3575050"/>
          <p14:tracePt t="1279" x="7767638" y="3548063"/>
          <p14:tracePt t="1287" x="7721600" y="3529013"/>
          <p14:tracePt t="1295" x="7694613" y="3511550"/>
          <p14:tracePt t="1303" x="7648575" y="3482975"/>
          <p14:tracePt t="1314" x="7621588" y="3465513"/>
          <p14:tracePt t="1318" x="7567613" y="3438525"/>
          <p14:tracePt t="1329" x="7531100" y="3419475"/>
          <p14:tracePt t="1335" x="7475538" y="3402013"/>
          <p14:tracePt t="1343" x="7429500" y="3382963"/>
          <p14:tracePt t="1351" x="7392988" y="3382963"/>
          <p14:tracePt t="1358" x="7348538" y="3365500"/>
          <p14:tracePt t="1367" x="7329488" y="3355975"/>
          <p14:tracePt t="1375" x="7275513" y="3346450"/>
          <p14:tracePt t="1383" x="7265988" y="3346450"/>
          <p14:tracePt t="1391" x="7239000" y="3346450"/>
          <p14:tracePt t="1399" x="7229475" y="3338513"/>
          <p14:tracePt t="1407" x="7219950" y="3338513"/>
          <p14:tracePt t="1415" x="7202488" y="3338513"/>
          <p14:tracePt t="1488" x="7202488" y="3328988"/>
          <p14:tracePt t="1497" x="7202488" y="3319463"/>
          <p14:tracePt t="1513" x="7202488" y="3309938"/>
          <p14:tracePt t="1529" x="7202488" y="3282950"/>
          <p14:tracePt t="1536" x="7202488" y="3273425"/>
          <p14:tracePt t="1545" x="7202488" y="3265488"/>
          <p14:tracePt t="1552" x="7202488" y="3246438"/>
          <p14:tracePt t="1560" x="7202488" y="3236913"/>
          <p14:tracePt t="1567" x="7202488" y="3228975"/>
          <p14:tracePt t="1593" x="7202488" y="3209925"/>
          <p14:tracePt t="1664" x="7192963" y="3200400"/>
          <p14:tracePt t="1672" x="7183438" y="3192463"/>
          <p14:tracePt t="1680" x="7156450" y="3192463"/>
          <p14:tracePt t="1688" x="7119938" y="3192463"/>
          <p14:tracePt t="1695" x="7065963" y="3192463"/>
          <p14:tracePt t="1704" x="6983413" y="3192463"/>
          <p14:tracePt t="1714" x="6892925" y="3192463"/>
          <p14:tracePt t="1718" x="6783388" y="3192463"/>
          <p14:tracePt t="1732" x="6727825" y="3192463"/>
          <p14:tracePt t="1736" x="6654800" y="3192463"/>
          <p14:tracePt t="1745" x="6600825" y="3192463"/>
          <p14:tracePt t="1752" x="6545263" y="3192463"/>
          <p14:tracePt t="1760" x="6500813" y="3192463"/>
          <p14:tracePt t="1768" x="6464300" y="3192463"/>
          <p14:tracePt t="1775" x="6408738" y="3192463"/>
          <p14:tracePt t="1783" x="6345238" y="3192463"/>
          <p14:tracePt t="1791" x="6272213" y="3192463"/>
          <p14:tracePt t="1799" x="6145213" y="3192463"/>
          <p14:tracePt t="1807" x="6035675" y="3192463"/>
          <p14:tracePt t="1815" x="5870575" y="3192463"/>
          <p14:tracePt t="1822" x="5716588" y="3192463"/>
          <p14:tracePt t="1831" x="5534025" y="3192463"/>
          <p14:tracePt t="1839" x="5324475" y="3219450"/>
          <p14:tracePt t="1847" x="5141913" y="3246438"/>
          <p14:tracePt t="1855" x="4959350" y="3273425"/>
          <p14:tracePt t="1864" x="4795838" y="3292475"/>
          <p14:tracePt t="1871" x="4649788" y="3309938"/>
          <p14:tracePt t="1879" x="4549775" y="3319463"/>
          <p14:tracePt t="1899" x="4384675" y="3346450"/>
          <p14:tracePt t="1903" x="4348163" y="3355975"/>
          <p14:tracePt t="1914" x="4294188" y="3365500"/>
          <p14:tracePt t="1919" x="4275138" y="3365500"/>
          <p14:tracePt t="1929" x="4257675" y="3365500"/>
          <p14:tracePt t="1935" x="4221163" y="3365500"/>
          <p14:tracePt t="1943" x="4175125" y="3375025"/>
          <p14:tracePt t="1951" x="4121150" y="3375025"/>
          <p14:tracePt t="1959" x="4065588" y="3375025"/>
          <p14:tracePt t="1967" x="3992563" y="3375025"/>
          <p14:tracePt t="1975" x="3883025" y="3375025"/>
          <p14:tracePt t="1983" x="3756025" y="3375025"/>
          <p14:tracePt t="1991" x="3646488" y="3375025"/>
          <p14:tracePt t="1999" x="3573463" y="3375025"/>
          <p14:tracePt t="2006" x="3463925" y="3375025"/>
          <p14:tracePt t="2015" x="3400425" y="3375025"/>
          <p14:tracePt t="2023" x="3373438" y="3375025"/>
          <p14:tracePt t="2032" x="3354388" y="3375025"/>
          <p14:tracePt t="2039" x="3346450" y="3375025"/>
          <p14:tracePt t="2104" x="3346450" y="3365500"/>
          <p14:tracePt t="2193" x="3346450" y="3392488"/>
          <p14:tracePt t="2201" x="3346450" y="3419475"/>
          <p14:tracePt t="2208" x="3346450" y="3475038"/>
          <p14:tracePt t="2215" x="3346450" y="3529013"/>
          <p14:tracePt t="2223" x="3346450" y="3621088"/>
          <p14:tracePt t="2231" x="3327400" y="3684588"/>
          <p14:tracePt t="2239" x="3317875" y="3757613"/>
          <p14:tracePt t="2248" x="3290888" y="3821113"/>
          <p14:tracePt t="2255" x="3263900" y="3894138"/>
          <p14:tracePt t="2263" x="3190875" y="3994150"/>
          <p14:tracePt t="2271" x="3136900" y="4094163"/>
          <p14:tracePt t="2281" x="3071813" y="4167188"/>
          <p14:tracePt t="2287" x="2990850" y="4249738"/>
          <p14:tracePt t="2295" x="2898775" y="4322763"/>
          <p14:tracePt t="2303" x="2789238" y="4376738"/>
          <p14:tracePt t="2314" x="2689225" y="4422775"/>
          <p14:tracePt t="2318" x="2606675" y="4459288"/>
          <p14:tracePt t="2328" x="2516188" y="4486275"/>
          <p14:tracePt t="2335" x="2443163" y="4522788"/>
          <p14:tracePt t="2343" x="2406650" y="4532313"/>
          <p14:tracePt t="2351" x="2352675" y="4532313"/>
          <p14:tracePt t="2360" x="2333625" y="4551363"/>
          <p14:tracePt t="2367" x="2316163" y="4551363"/>
          <p14:tracePt t="2375" x="2297113" y="4551363"/>
          <p14:tracePt t="2382" x="2287588" y="4551363"/>
          <p14:tracePt t="2391" x="2270125" y="4551363"/>
          <p14:tracePt t="2415" x="2251075" y="4541838"/>
          <p14:tracePt t="2423" x="2233613" y="4514850"/>
          <p14:tracePt t="2431" x="2179638" y="4441825"/>
          <p14:tracePt t="2439" x="2151063" y="4395788"/>
          <p14:tracePt t="2447" x="2078038" y="4322763"/>
          <p14:tracePt t="2455" x="2005013" y="4240213"/>
          <p14:tracePt t="2463" x="1941513" y="4140200"/>
          <p14:tracePt t="2471" x="1851025" y="4040188"/>
          <p14:tracePt t="2479" x="1758950" y="3940175"/>
          <p14:tracePt t="2487" x="1695450" y="3840163"/>
          <p14:tracePt t="2495" x="1622425" y="3721100"/>
          <p14:tracePt t="2503" x="1576388" y="3638550"/>
          <p14:tracePt t="2513" x="1541463" y="3556000"/>
          <p14:tracePt t="2519" x="1495425" y="3465513"/>
          <p14:tracePt t="2530" x="1485900" y="3365500"/>
          <p14:tracePt t="2534" x="1485900" y="3309938"/>
          <p14:tracePt t="2543" x="1485900" y="3219450"/>
          <p14:tracePt t="2551" x="1485900" y="3146425"/>
          <p14:tracePt t="2559" x="1485900" y="3054350"/>
          <p14:tracePt t="2567" x="1485900" y="2982913"/>
          <p14:tracePt t="2575" x="1485900" y="2890838"/>
          <p14:tracePt t="2583" x="1485900" y="2771775"/>
          <p14:tracePt t="2591" x="1485900" y="2698750"/>
          <p14:tracePt t="2599" x="1485900" y="2625725"/>
          <p14:tracePt t="2607" x="1504950" y="2517775"/>
          <p14:tracePt t="2615" x="1512888" y="2435225"/>
          <p14:tracePt t="2623" x="1531938" y="2362200"/>
          <p14:tracePt t="2631" x="1531938" y="2306638"/>
          <p14:tracePt t="2638" x="1541463" y="2243138"/>
          <p14:tracePt t="2647" x="1568450" y="2179638"/>
          <p14:tracePt t="2655" x="1576388" y="2143125"/>
          <p14:tracePt t="2664" x="1585913" y="2116138"/>
          <p14:tracePt t="2671" x="1595438" y="2089150"/>
          <p14:tracePt t="2679" x="1612900" y="2060575"/>
          <p14:tracePt t="2687" x="1622425" y="2043113"/>
          <p14:tracePt t="2695" x="1631950" y="2033588"/>
          <p14:tracePt t="2703" x="1658938" y="2016125"/>
          <p14:tracePt t="2712" x="1677988" y="1997075"/>
          <p14:tracePt t="2719" x="1722438" y="1987550"/>
          <p14:tracePt t="2729" x="1778000" y="1979613"/>
          <p14:tracePt t="2735" x="1831975" y="1979613"/>
          <p14:tracePt t="2743" x="1895475" y="1951038"/>
          <p14:tracePt t="2752" x="1968500" y="1951038"/>
          <p14:tracePt t="2759" x="2060575" y="1951038"/>
          <p14:tracePt t="2767" x="2124075" y="1951038"/>
          <p14:tracePt t="2775" x="2179638" y="1951038"/>
          <p14:tracePt t="2783" x="2214563" y="1951038"/>
          <p14:tracePt t="2791" x="2260600" y="1951038"/>
          <p14:tracePt t="2799" x="2287588" y="1951038"/>
          <p14:tracePt t="2807" x="2333625" y="1970088"/>
          <p14:tracePt t="2815" x="2360613" y="1997075"/>
          <p14:tracePt t="2823" x="2406650" y="2024063"/>
          <p14:tracePt t="2831" x="2470150" y="2052638"/>
          <p14:tracePt t="2839" x="2498725" y="2089150"/>
          <p14:tracePt t="2847" x="2552700" y="2116138"/>
          <p14:tracePt t="2855" x="2616200" y="2170113"/>
          <p14:tracePt t="2864" x="2662238" y="2206625"/>
          <p14:tracePt t="2873" x="2708275" y="2262188"/>
          <p14:tracePt t="2883" x="2781300" y="2306638"/>
          <p14:tracePt t="2897" x="2844800" y="2379663"/>
          <p14:tracePt t="2904" x="2889250" y="2416175"/>
          <p14:tracePt t="2916" x="2935288" y="2452688"/>
          <p14:tracePt t="2920" x="2971800" y="2481263"/>
          <p14:tracePt t="2931" x="2998788" y="2498725"/>
          <p14:tracePt t="2936" x="3035300" y="2544763"/>
          <p14:tracePt t="2944" x="3063875" y="2581275"/>
          <p14:tracePt t="2951" x="3071813" y="2581275"/>
          <p14:tracePt t="2958" x="3090863" y="2635250"/>
          <p14:tracePt t="2967" x="3090863" y="2644775"/>
          <p14:tracePt t="2975" x="3100388" y="2681288"/>
          <p14:tracePt t="2983" x="3100388" y="2708275"/>
          <p14:tracePt t="2991" x="3108325" y="2727325"/>
          <p14:tracePt t="2998" x="3127375" y="2754313"/>
          <p14:tracePt t="3006" x="3136900" y="2790825"/>
          <p14:tracePt t="3014" x="3136900" y="2800350"/>
          <p14:tracePt t="3023" x="3144838" y="2808288"/>
          <p14:tracePt t="3071" x="3154363" y="2817813"/>
          <p14:tracePt t="3080" x="3163888" y="2827338"/>
          <p14:tracePt t="3241" x="3181350" y="2844800"/>
          <p14:tracePt t="3256" x="3181350" y="2854325"/>
          <p14:tracePt t="3263" x="3190875" y="2873375"/>
          <p14:tracePt t="3280" x="3190875" y="2890838"/>
          <p14:tracePt t="3288" x="3190875" y="2909888"/>
          <p14:tracePt t="3298" x="3190875" y="2917825"/>
          <p14:tracePt t="3303" x="3200400" y="2927350"/>
          <p14:tracePt t="3314" x="3200400" y="2946400"/>
          <p14:tracePt t="3320" x="3200400" y="2954338"/>
          <p14:tracePt t="3329" x="3200400" y="2982913"/>
          <p14:tracePt t="3335" x="3200400" y="2990850"/>
          <p14:tracePt t="3345" x="3200400" y="3000375"/>
          <p14:tracePt t="3351" x="3208338" y="3027363"/>
          <p14:tracePt t="3359" x="3208338" y="3036888"/>
          <p14:tracePt t="3367" x="3208338" y="3054350"/>
          <p14:tracePt t="3375" x="3227388" y="3090863"/>
          <p14:tracePt t="3383" x="3227388" y="3127375"/>
          <p14:tracePt t="3391" x="3236913" y="3173413"/>
          <p14:tracePt t="3399" x="3236913" y="3209925"/>
          <p14:tracePt t="3407" x="3244850" y="3246438"/>
          <p14:tracePt t="3414" x="3244850" y="3282950"/>
          <p14:tracePt t="3423" x="3263900" y="3328988"/>
          <p14:tracePt t="3431" x="3263900" y="3365500"/>
          <p14:tracePt t="3439" x="3263900" y="3392488"/>
          <p14:tracePt t="3447" x="3263900" y="3438525"/>
          <p14:tracePt t="3455" x="3263900" y="3465513"/>
          <p14:tracePt t="3463" x="3263900" y="3482975"/>
          <p14:tracePt t="3471" x="3263900" y="3511550"/>
          <p14:tracePt t="3483" x="3263900" y="3529013"/>
          <p14:tracePt t="3489" x="3263900" y="3556000"/>
          <p14:tracePt t="3501" x="3263900" y="3565525"/>
          <p14:tracePt t="3505" x="3263900" y="3575050"/>
          <p14:tracePt t="3518" x="3263900" y="3584575"/>
          <p14:tracePt t="3519" x="3263900" y="3611563"/>
          <p14:tracePt t="3533" x="3263900" y="3621088"/>
          <p14:tracePt t="3537" x="3263900" y="3648075"/>
          <p14:tracePt t="3542" x="3263900" y="3665538"/>
          <p14:tracePt t="3551" x="3236913" y="3721100"/>
          <p14:tracePt t="3559" x="3227388" y="3748088"/>
          <p14:tracePt t="3566" x="3217863" y="3784600"/>
          <p14:tracePt t="3575" x="3208338" y="3821113"/>
          <p14:tracePt t="3583" x="3171825" y="3857625"/>
          <p14:tracePt t="3591" x="3163888" y="3884613"/>
          <p14:tracePt t="3599" x="3154363" y="3911600"/>
          <p14:tracePt t="3607" x="3127375" y="3948113"/>
          <p14:tracePt t="3615" x="3108325" y="3976688"/>
          <p14:tracePt t="3623" x="3063875" y="4021138"/>
          <p14:tracePt t="3631" x="3054350" y="4040188"/>
          <p14:tracePt t="3639" x="3035300" y="4086225"/>
          <p14:tracePt t="3647" x="2998788" y="4130675"/>
          <p14:tracePt t="3654" x="2981325" y="4140200"/>
          <p14:tracePt t="3663" x="2954338" y="4159250"/>
          <p14:tracePt t="3671" x="2917825" y="4195763"/>
          <p14:tracePt t="3679" x="2881313" y="4203700"/>
          <p14:tracePt t="3687" x="2825750" y="4240213"/>
          <p14:tracePt t="3695" x="2798763" y="4249738"/>
          <p14:tracePt t="3703" x="2752725" y="4259263"/>
          <p14:tracePt t="3712" x="2698750" y="4268788"/>
          <p14:tracePt t="3719" x="2671763" y="4276725"/>
          <p14:tracePt t="3729" x="2625725" y="4295775"/>
          <p14:tracePt t="3735" x="2570163" y="4295775"/>
          <p14:tracePt t="3742" x="2516188" y="4295775"/>
          <p14:tracePt t="3751" x="2452688" y="4295775"/>
          <p14:tracePt t="3759" x="2379663" y="4295775"/>
          <p14:tracePt t="3767" x="2343150" y="4295775"/>
          <p14:tracePt t="3775" x="2279650" y="4268788"/>
          <p14:tracePt t="3783" x="2206625" y="4222750"/>
          <p14:tracePt t="3791" x="2151063" y="4186238"/>
          <p14:tracePt t="3799" x="2106613" y="4140200"/>
          <p14:tracePt t="3807" x="2051050" y="4076700"/>
          <p14:tracePt t="3815" x="2014538" y="4013200"/>
          <p14:tracePt t="3823" x="1968500" y="3930650"/>
          <p14:tracePt t="3832" x="1941513" y="3830638"/>
          <p14:tracePt t="3838" x="1905000" y="3757613"/>
          <p14:tracePt t="3847" x="1878013" y="3638550"/>
          <p14:tracePt t="3855" x="1851025" y="3548063"/>
          <p14:tracePt t="3863" x="1824038" y="3429000"/>
          <p14:tracePt t="3871" x="1804988" y="3319463"/>
          <p14:tracePt t="3879" x="1758950" y="3182938"/>
          <p14:tracePt t="3887" x="1731963" y="3073400"/>
          <p14:tracePt t="3895" x="1704975" y="2927350"/>
          <p14:tracePt t="3903" x="1677988" y="2827338"/>
          <p14:tracePt t="3912" x="1677988" y="2698750"/>
          <p14:tracePt t="3919" x="1668463" y="2589213"/>
          <p14:tracePt t="3928" x="1641475" y="2508250"/>
          <p14:tracePt t="3935" x="1641475" y="2416175"/>
          <p14:tracePt t="3943" x="1641475" y="2325688"/>
          <p14:tracePt t="3951" x="1641475" y="2306638"/>
          <p14:tracePt t="3959" x="1641475" y="2252663"/>
          <p14:tracePt t="3967" x="1641475" y="2225675"/>
          <p14:tracePt t="3975" x="1649413" y="2197100"/>
          <p14:tracePt t="3983" x="1658938" y="2189163"/>
          <p14:tracePt t="3991" x="1658938" y="2179638"/>
          <p14:tracePt t="4000" x="1677988" y="2160588"/>
          <p14:tracePt t="4008" x="1704975" y="2143125"/>
          <p14:tracePt t="4019" x="1731963" y="2133600"/>
          <p14:tracePt t="4023" x="1741488" y="2125663"/>
          <p14:tracePt t="4031" x="1758950" y="2116138"/>
          <p14:tracePt t="4039" x="1787525" y="2097088"/>
          <p14:tracePt t="4047" x="1831975" y="2079625"/>
          <p14:tracePt t="4055" x="1841500" y="2079625"/>
          <p14:tracePt t="4063" x="1868488" y="2079625"/>
          <p14:tracePt t="4071" x="1905000" y="2060575"/>
          <p14:tracePt t="4079" x="1924050" y="2052638"/>
          <p14:tracePt t="4087" x="1968500" y="2052638"/>
          <p14:tracePt t="4095" x="1987550" y="2043113"/>
          <p14:tracePt t="4103" x="2024063" y="2043113"/>
          <p14:tracePt t="4112" x="2070100" y="2043113"/>
          <p14:tracePt t="4119" x="2106613" y="2043113"/>
          <p14:tracePt t="4129" x="2143125" y="2043113"/>
          <p14:tracePt t="4135" x="2179638" y="2043113"/>
          <p14:tracePt t="4143" x="2251075" y="2043113"/>
          <p14:tracePt t="4151" x="2306638" y="2043113"/>
          <p14:tracePt t="4163" x="2397125" y="2043113"/>
          <p14:tracePt t="4167" x="2452688" y="2043113"/>
          <p14:tracePt t="4175" x="2506663" y="2043113"/>
          <p14:tracePt t="4183" x="2589213" y="2052638"/>
          <p14:tracePt t="4191" x="2652713" y="2079625"/>
          <p14:tracePt t="4199" x="2708275" y="2079625"/>
          <p14:tracePt t="4207" x="2744788" y="2089150"/>
          <p14:tracePt t="4215" x="2781300" y="2089150"/>
          <p14:tracePt t="4223" x="2817813" y="2097088"/>
          <p14:tracePt t="4231" x="2844800" y="2097088"/>
          <p14:tracePt t="4239" x="2862263" y="2097088"/>
          <p14:tracePt t="4247" x="2898775" y="2097088"/>
          <p14:tracePt t="4255" x="2898775" y="2106613"/>
          <p14:tracePt t="4280" x="2908300" y="2106613"/>
          <p14:tracePt t="4312" x="2917825" y="2106613"/>
          <p14:tracePt t="4336" x="2925763" y="2116138"/>
          <p14:tracePt t="4353" x="2935288" y="2116138"/>
          <p14:tracePt t="4363" x="2944813" y="2125663"/>
          <p14:tracePt t="4375" x="2944813" y="2133600"/>
          <p14:tracePt t="4391" x="2944813" y="2160588"/>
          <p14:tracePt t="4399" x="2944813" y="2170113"/>
          <p14:tracePt t="4407" x="2935288" y="2179638"/>
          <p14:tracePt t="4415" x="2925763" y="2189163"/>
          <p14:tracePt t="4431" x="2917825" y="2197100"/>
          <p14:tracePt t="4754" x="2889250" y="2216150"/>
          <p14:tracePt t="4762" x="2862263" y="2225675"/>
          <p14:tracePt t="4777" x="2835275" y="2252663"/>
          <p14:tracePt t="4787" x="2825750" y="2252663"/>
          <p14:tracePt t="4790" x="2817813" y="2262188"/>
          <p14:tracePt t="4799" x="2798763" y="2270125"/>
          <p14:tracePt t="4807" x="2781300" y="2289175"/>
          <p14:tracePt t="4814" x="2771775" y="2298700"/>
          <p14:tracePt t="4823" x="2744788" y="2306638"/>
          <p14:tracePt t="4831" x="2725738" y="2306638"/>
          <p14:tracePt t="4839" x="2698750" y="2316163"/>
          <p14:tracePt t="4847" x="2679700" y="2316163"/>
          <p14:tracePt t="4855" x="2671763" y="2316163"/>
          <p14:tracePt t="4863" x="2643188" y="2316163"/>
          <p14:tracePt t="4872" x="2625725" y="2316163"/>
          <p14:tracePt t="4883" x="2616200" y="2316163"/>
          <p14:tracePt t="4901" x="2579688" y="2316163"/>
          <p14:tracePt t="4904" x="2543175" y="2316163"/>
          <p14:tracePt t="4919" x="2533650" y="2316163"/>
          <p14:tracePt t="4945" x="2516188" y="2316163"/>
          <p14:tracePt t="4977" x="2506663" y="2316163"/>
          <p14:tracePt t="4987" x="2498725" y="2316163"/>
          <p14:tracePt t="4994" x="2489200" y="2316163"/>
          <p14:tracePt t="5001" x="2479675" y="2316163"/>
          <p14:tracePt t="5007" x="2462213" y="2316163"/>
          <p14:tracePt t="5016" x="2425700" y="2316163"/>
          <p14:tracePt t="5023" x="2406650" y="2316163"/>
          <p14:tracePt t="5032" x="2379663" y="2316163"/>
          <p14:tracePt t="5039" x="2352675" y="2316163"/>
          <p14:tracePt t="5047" x="2333625" y="2298700"/>
          <p14:tracePt t="5055" x="2316163" y="2298700"/>
          <p14:tracePt t="5064" x="2306638" y="2298700"/>
          <p14:tracePt t="5071" x="2279650" y="2298700"/>
          <p14:tracePt t="5080" x="2270125" y="2298700"/>
          <p14:tracePt t="5088" x="2243138" y="2298700"/>
          <p14:tracePt t="5103" x="2197100" y="2298700"/>
          <p14:tracePt t="5115" x="2179638" y="2298700"/>
          <p14:tracePt t="5130" x="2151063" y="2298700"/>
          <p14:tracePt t="5135" x="2143125" y="2298700"/>
          <p14:tracePt t="5144" x="2133600" y="2298700"/>
          <p14:tracePt t="5151" x="2106613" y="2298700"/>
          <p14:tracePt t="5167" x="2097088" y="2298700"/>
          <p14:tracePt t="5273" x="2087563" y="2298700"/>
          <p14:tracePt t="5281" x="2078038" y="2298700"/>
          <p14:tracePt t="5290" x="2070100" y="2298700"/>
          <p14:tracePt t="5300" x="2060575" y="2306638"/>
          <p14:tracePt t="5351" x="2051050" y="2306638"/>
          <p14:tracePt t="5392" x="2024063" y="2306638"/>
          <p14:tracePt t="5400" x="2005013" y="2306638"/>
          <p14:tracePt t="5408" x="1978025" y="2306638"/>
          <p14:tracePt t="5415" x="1960563" y="2306638"/>
          <p14:tracePt t="5424" x="1931988" y="2316163"/>
          <p14:tracePt t="5432" x="1914525" y="2316163"/>
          <p14:tracePt t="5440" x="1868488" y="2316163"/>
          <p14:tracePt t="5447" x="1841500" y="2316163"/>
          <p14:tracePt t="5456" x="1804988" y="2316163"/>
          <p14:tracePt t="5464" x="1768475" y="2316163"/>
          <p14:tracePt t="5471" x="1731963" y="2316163"/>
          <p14:tracePt t="5482" x="1722438" y="2316163"/>
          <p14:tracePt t="5497" x="1714500" y="2316163"/>
          <p14:tracePt t="5520" x="1695450" y="2316163"/>
          <p14:tracePt t="5568" x="1677988" y="2316163"/>
          <p14:tracePt t="5576" x="1658938" y="2316163"/>
          <p14:tracePt t="5592" x="1641475" y="2306638"/>
          <p14:tracePt t="5600" x="1641475" y="2298700"/>
          <p14:tracePt t="5607" x="1631950" y="2289175"/>
          <p14:tracePt t="5615" x="1622425" y="2279650"/>
          <p14:tracePt t="5623" x="1622425" y="2262188"/>
          <p14:tracePt t="5631" x="1612900" y="2243138"/>
          <p14:tracePt t="5639" x="1604963" y="2216150"/>
          <p14:tracePt t="5648" x="1595438" y="2189163"/>
          <p14:tracePt t="5664" x="1585913" y="2160588"/>
          <p14:tracePt t="5671" x="1576388" y="2152650"/>
          <p14:tracePt t="5688" x="1558925" y="2133600"/>
          <p14:tracePt t="5695" x="1549400" y="2125663"/>
          <p14:tracePt t="5719" x="1541463" y="2116138"/>
          <p14:tracePt t="5795" x="1522413" y="2116138"/>
          <p14:tracePt t="5809" x="1504950" y="2106613"/>
          <p14:tracePt t="5823" x="1485900" y="2106613"/>
          <p14:tracePt t="5831" x="1476375" y="2106613"/>
          <p14:tracePt t="5839" x="1468438" y="2106613"/>
          <p14:tracePt t="5847" x="1458913" y="2097088"/>
          <p14:tracePt t="5855" x="1439863" y="2097088"/>
          <p14:tracePt t="5863" x="1422400" y="2079625"/>
          <p14:tracePt t="5880" x="1412875" y="2070100"/>
          <p14:tracePt t="5903" x="1403350" y="2060575"/>
          <p14:tracePt t="6095" x="1395413" y="2052638"/>
          <p14:tracePt t="6111" x="1395413" y="2043113"/>
          <p14:tracePt t="6128" x="1395413" y="2033588"/>
          <p14:tracePt t="6135" x="1395413" y="2024063"/>
          <p14:tracePt t="6151" x="1395413" y="2016125"/>
          <p14:tracePt t="6159" x="1403350" y="1987550"/>
          <p14:tracePt t="6191" x="1422400" y="1987550"/>
          <p14:tracePt t="6216" x="1431925" y="1987550"/>
          <p14:tracePt t="6225" x="1439863" y="1979613"/>
          <p14:tracePt t="6247" x="1458913" y="1970088"/>
          <p14:tracePt t="6255" x="1476375" y="1960563"/>
          <p14:tracePt t="6263" x="1485900" y="1951038"/>
          <p14:tracePt t="6271" x="1504950" y="1943100"/>
          <p14:tracePt t="6279" x="1522413" y="1933575"/>
          <p14:tracePt t="6287" x="1531938" y="1933575"/>
          <p14:tracePt t="6295" x="1558925" y="1924050"/>
          <p14:tracePt t="6303" x="1576388" y="1906588"/>
          <p14:tracePt t="6313" x="1595438" y="1906588"/>
          <p14:tracePt t="6320" x="1612900" y="1906588"/>
          <p14:tracePt t="6333" x="1622425" y="1906588"/>
          <p14:tracePt t="6336" x="1641475" y="1906588"/>
          <p14:tracePt t="6348" x="1649413" y="1906588"/>
          <p14:tracePt t="6352" x="1658938" y="1906588"/>
          <p14:tracePt t="6363" x="1685925" y="1906588"/>
          <p14:tracePt t="6367" x="1695450" y="1906588"/>
          <p14:tracePt t="6383" x="1704975" y="1906588"/>
          <p14:tracePt t="6399" x="1722438" y="1906588"/>
          <p14:tracePt t="6648" x="1731963" y="1914525"/>
          <p14:tracePt t="6664" x="1751013" y="1933575"/>
          <p14:tracePt t="6673" x="1768475" y="1943100"/>
          <p14:tracePt t="6679" x="1814513" y="1960563"/>
          <p14:tracePt t="6689" x="1841500" y="1970088"/>
          <p14:tracePt t="6695" x="1905000" y="2006600"/>
          <p14:tracePt t="6703" x="1941513" y="2016125"/>
          <p14:tracePt t="6712" x="1951038" y="2024063"/>
          <p14:tracePt t="6719" x="2005013" y="2043113"/>
          <p14:tracePt t="6728" x="2033588" y="2052638"/>
          <p14:tracePt t="6734" x="2051050" y="2060575"/>
          <p14:tracePt t="6743" x="2078038" y="2070100"/>
          <p14:tracePt t="6751" x="2087563" y="2070100"/>
          <p14:tracePt t="6759" x="2106613" y="2079625"/>
          <p14:tracePt t="6767" x="2124075" y="2097088"/>
          <p14:tracePt t="6791" x="2133600" y="2097088"/>
          <p14:tracePt t="6815" x="2151063" y="2106613"/>
          <p14:tracePt t="6839" x="2160588" y="2106613"/>
          <p14:tracePt t="6863" x="2170113" y="2106613"/>
          <p14:tracePt t="6879" x="2179638" y="2106613"/>
          <p14:tracePt t="6903" x="2197100" y="2106613"/>
          <p14:tracePt t="6935" x="2206625" y="2106613"/>
          <p14:tracePt t="6951" x="2214563" y="2106613"/>
          <p14:tracePt t="6960" x="2224088" y="2106613"/>
          <p14:tracePt t="6976" x="2243138" y="2106613"/>
          <p14:tracePt t="6985" x="2260600" y="2125663"/>
          <p14:tracePt t="6990" x="2270125" y="2133600"/>
          <p14:tracePt t="7007" x="2270125" y="2143125"/>
          <p14:tracePt t="7015" x="2279650" y="2152650"/>
          <p14:tracePt t="7022" x="2297113" y="2160588"/>
          <p14:tracePt t="7039" x="2333625" y="2179638"/>
          <p14:tracePt t="7047" x="2343150" y="2179638"/>
          <p14:tracePt t="7055" x="2389188" y="2179638"/>
          <p14:tracePt t="7064" x="2433638" y="2189163"/>
          <p14:tracePt t="7070" x="2506663" y="2189163"/>
          <p14:tracePt t="7079" x="2579688" y="2206625"/>
          <p14:tracePt t="7087" x="2662238" y="2216150"/>
          <p14:tracePt t="7095" x="2752725" y="2243138"/>
          <p14:tracePt t="7103" x="2862263" y="2262188"/>
          <p14:tracePt t="7112" x="2971800" y="2262188"/>
          <p14:tracePt t="7119" x="3071813" y="2270125"/>
          <p14:tracePt t="7129" x="3217863" y="2335213"/>
          <p14:tracePt t="7135" x="3346450" y="2343150"/>
          <p14:tracePt t="7145" x="3482975" y="2362200"/>
          <p14:tracePt t="7151" x="3592513" y="2389188"/>
          <p14:tracePt t="7159" x="3702050" y="2416175"/>
          <p14:tracePt t="7167" x="3838575" y="2435225"/>
          <p14:tracePt t="7175" x="3948113" y="2471738"/>
          <p14:tracePt t="7183" x="4057650" y="2489200"/>
          <p14:tracePt t="7191" x="4138613" y="2525713"/>
          <p14:tracePt t="7199" x="4238625" y="2554288"/>
          <p14:tracePt t="7207" x="4294188" y="2571750"/>
          <p14:tracePt t="7215" x="4357688" y="2589213"/>
          <p14:tracePt t="7223" x="4376738" y="2598738"/>
          <p14:tracePt t="7231" x="4403725" y="2598738"/>
          <p14:tracePt t="7239" x="4421188" y="2617788"/>
          <p14:tracePt t="7247" x="4440238" y="2625725"/>
          <p14:tracePt t="7255" x="4476750" y="2644775"/>
          <p14:tracePt t="7271" x="4503738" y="2654300"/>
          <p14:tracePt t="7280" x="4513263" y="2654300"/>
          <p14:tracePt t="7287" x="4530725" y="2662238"/>
          <p14:tracePt t="7295" x="4540250" y="2671763"/>
          <p14:tracePt t="7314" x="4557713" y="2681288"/>
          <p14:tracePt t="7318" x="4567238" y="2698750"/>
          <p14:tracePt t="7368" x="4567238" y="2708275"/>
          <p14:tracePt t="7400" x="4567238" y="2717800"/>
          <p14:tracePt t="7432" x="4567238" y="2727325"/>
          <p14:tracePt t="7448" x="4567238" y="2735263"/>
          <p14:tracePt t="7569" x="4567238" y="2744788"/>
          <p14:tracePt t="7585" x="4567238" y="2763838"/>
          <p14:tracePt t="7592" x="4567238" y="2771775"/>
          <p14:tracePt t="7615" x="4567238" y="2781300"/>
          <p14:tracePt t="7631" x="4567238" y="2800350"/>
          <p14:tracePt t="7647" x="4567238" y="2808288"/>
          <p14:tracePt t="7671" x="4567238" y="2817813"/>
          <p14:tracePt t="7688" x="4567238" y="2827338"/>
          <p14:tracePt t="7712" x="4567238" y="2836863"/>
          <p14:tracePt t="8144" x="4594225" y="2836863"/>
          <p14:tracePt t="8151" x="4613275" y="2836863"/>
          <p14:tracePt t="8159" x="4659313" y="2836863"/>
          <p14:tracePt t="8167" x="4713288" y="2827338"/>
          <p14:tracePt t="8175" x="4767263" y="2827338"/>
          <p14:tracePt t="8183" x="4849813" y="2800350"/>
          <p14:tracePt t="8191" x="4941888" y="2790825"/>
          <p14:tracePt t="8199" x="5032375" y="2790825"/>
          <p14:tracePt t="8207" x="5132388" y="2771775"/>
          <p14:tracePt t="8215" x="5224463" y="2763838"/>
          <p14:tracePt t="8223" x="5297488" y="2735263"/>
          <p14:tracePt t="8231" x="5378450" y="2727325"/>
          <p14:tracePt t="8239" x="5434013" y="2727325"/>
          <p14:tracePt t="8247" x="5497513" y="2708275"/>
          <p14:tracePt t="8255" x="5524500" y="2698750"/>
          <p14:tracePt t="8263" x="5543550" y="2698750"/>
          <p14:tracePt t="8271" x="5570538" y="2698750"/>
          <p14:tracePt t="8353" x="5580063" y="2698750"/>
          <p14:tracePt t="8369" x="5580063" y="2708275"/>
          <p14:tracePt t="8377" x="5580063" y="2717800"/>
          <p14:tracePt t="8384" x="5580063" y="2735263"/>
          <p14:tracePt t="8408" x="5570538" y="2735263"/>
          <p14:tracePt t="8424" x="5570538" y="2744788"/>
          <p14:tracePt t="8431" x="5561013" y="2754313"/>
          <p14:tracePt t="8447" x="5534025" y="2763838"/>
          <p14:tracePt t="8455" x="5507038" y="2771775"/>
          <p14:tracePt t="8463" x="5487988" y="2781300"/>
          <p14:tracePt t="8471" x="5441950" y="2808288"/>
          <p14:tracePt t="8480" x="5414963" y="2827338"/>
          <p14:tracePt t="8489" x="5341938" y="2863850"/>
          <p14:tracePt t="8499" x="5260975" y="2873375"/>
          <p14:tracePt t="8505" x="5187950" y="2900363"/>
          <p14:tracePt t="8519" x="5041900" y="2954338"/>
          <p14:tracePt t="8534" x="4932363" y="2990850"/>
          <p14:tracePt t="8536" x="4905375" y="2990850"/>
          <p14:tracePt t="8543" x="4840288" y="3009900"/>
          <p14:tracePt t="8551" x="4803775" y="3009900"/>
          <p14:tracePt t="8559" x="4776788" y="3009900"/>
          <p14:tracePt t="8566" x="4759325" y="3009900"/>
          <p14:tracePt t="8583" x="4749800" y="3009900"/>
          <p14:tracePt t="8607" x="4730750" y="3009900"/>
          <p14:tracePt t="8623" x="4722813" y="3009900"/>
          <p14:tracePt t="8643" x="4713288" y="3009900"/>
          <p14:tracePt t="8652" x="4695825" y="3009900"/>
          <p14:tracePt t="8665" x="4676775" y="3009900"/>
          <p14:tracePt t="8672" x="4649788" y="3009900"/>
          <p14:tracePt t="8680" x="4630738" y="3009900"/>
          <p14:tracePt t="8689" x="4594225" y="3009900"/>
          <p14:tracePt t="8695" x="4586288" y="3009900"/>
          <p14:tracePt t="8703" x="4576763" y="3009900"/>
          <p14:tracePt t="8712" x="4540250" y="3009900"/>
          <p14:tracePt t="8719" x="4513263" y="3009900"/>
          <p14:tracePt t="8729" x="4476750" y="3009900"/>
          <p14:tracePt t="8735" x="4448175" y="3009900"/>
          <p14:tracePt t="8745" x="4430713" y="3009900"/>
          <p14:tracePt t="8751" x="4376738" y="3000375"/>
          <p14:tracePt t="8759" x="4348163" y="3000375"/>
          <p14:tracePt t="8767" x="4330700" y="2990850"/>
          <p14:tracePt t="8775" x="4303713" y="2990850"/>
          <p14:tracePt t="8783" x="4284663" y="2982913"/>
          <p14:tracePt t="8791" x="4267200" y="2982913"/>
          <p14:tracePt t="8799" x="4238625" y="2954338"/>
          <p14:tracePt t="8871" x="4221163" y="2954338"/>
          <p14:tracePt t="8888" x="4211638" y="2954338"/>
          <p14:tracePt t="8896" x="4202113" y="2954338"/>
          <p14:tracePt t="8914" x="4194175" y="2954338"/>
          <p14:tracePt t="8993" x="4184650" y="2946400"/>
          <p14:tracePt t="9003" x="4202113" y="2917825"/>
          <p14:tracePt t="9008" x="4238625" y="2890838"/>
          <p14:tracePt t="9016" x="4267200" y="2881313"/>
          <p14:tracePt t="9022" x="4294188" y="2863850"/>
          <p14:tracePt t="9032" x="4321175" y="2844800"/>
          <p14:tracePt t="9040" x="4357688" y="2836863"/>
          <p14:tracePt t="9049" x="4376738" y="2817813"/>
          <p14:tracePt t="9056" x="4413250" y="2790825"/>
          <p14:tracePt t="9065" x="4421188" y="2790825"/>
          <p14:tracePt t="9072" x="4448175" y="2771775"/>
          <p14:tracePt t="9080" x="4448175" y="2763838"/>
          <p14:tracePt t="9088" x="4457700" y="2754313"/>
          <p14:tracePt t="9096" x="4467225" y="2754313"/>
          <p14:tracePt t="9104" x="4484688" y="2744788"/>
          <p14:tracePt t="9113" x="4503738" y="2727325"/>
          <p14:tracePt t="9129" x="4513263" y="2717800"/>
          <p14:tracePt t="9148" x="4521200" y="2708275"/>
          <p14:tracePt t="9297" x="4521200" y="2727325"/>
          <p14:tracePt t="9305" x="4521200" y="2735263"/>
          <p14:tracePt t="9315" x="4540250" y="2771775"/>
          <p14:tracePt t="9320" x="4549775" y="2800350"/>
          <p14:tracePt t="9330" x="4557713" y="2827338"/>
          <p14:tracePt t="9335" x="4594225" y="2873375"/>
          <p14:tracePt t="9346" x="4630738" y="2927350"/>
          <p14:tracePt t="9351" x="4686300" y="3009900"/>
          <p14:tracePt t="9359" x="4730750" y="3054350"/>
          <p14:tracePt t="9367" x="4813300" y="3127375"/>
          <p14:tracePt t="9375" x="4895850" y="3182938"/>
          <p14:tracePt t="9383" x="4978400" y="3236913"/>
          <p14:tracePt t="9391" x="5068888" y="3302000"/>
          <p14:tracePt t="9399" x="5159375" y="3365500"/>
          <p14:tracePt t="9407" x="5278438" y="3419475"/>
          <p14:tracePt t="9415" x="5324475" y="3438525"/>
          <p14:tracePt t="9423" x="5405438" y="3511550"/>
          <p14:tracePt t="9431" x="5461000" y="3548063"/>
          <p14:tracePt t="9439" x="5487988" y="3565525"/>
          <p14:tracePt t="9447" x="5497513" y="3584575"/>
          <p14:tracePt t="9455" x="5514975" y="3602038"/>
          <p14:tracePt t="9471" x="5514975" y="3621088"/>
          <p14:tracePt t="9487" x="5514975" y="3629025"/>
          <p14:tracePt t="9503" x="5514975" y="3638550"/>
          <p14:tracePt t="9528" x="5514975" y="3648075"/>
          <p14:tracePt t="9712" x="5514975" y="3675063"/>
          <p14:tracePt t="9737" x="5507038" y="3684588"/>
          <p14:tracePt t="9784" x="5497513" y="3702050"/>
          <p14:tracePt t="9799" x="5497513" y="3711575"/>
          <p14:tracePt t="9806" x="5497513" y="3721100"/>
          <p14:tracePt t="9814" x="5497513" y="3730625"/>
          <p14:tracePt t="9823" x="5497513" y="3757613"/>
          <p14:tracePt t="9831" x="5497513" y="3767138"/>
          <p14:tracePt t="9839" x="5497513" y="3775075"/>
          <p14:tracePt t="9847" x="5497513" y="3811588"/>
          <p14:tracePt t="9855" x="5497513" y="3821113"/>
          <p14:tracePt t="9863" x="5497513" y="3840163"/>
          <p14:tracePt t="9871" x="5497513" y="3857625"/>
          <p14:tracePt t="9897" x="5497513" y="3911600"/>
          <p14:tracePt t="9903" x="5497513" y="3921125"/>
          <p14:tracePt t="9912" x="5497513" y="3940175"/>
          <p14:tracePt t="9929" x="5497513" y="3948113"/>
          <p14:tracePt t="9944" x="5497513" y="3967163"/>
          <p14:tracePt t="10065" x="5497513" y="3976688"/>
          <p14:tracePt t="10082" x="5497513" y="4021138"/>
          <p14:tracePt t="10089" x="5497513" y="4030663"/>
          <p14:tracePt t="10095" x="5497513" y="4057650"/>
          <p14:tracePt t="10103" x="5497513" y="4067175"/>
          <p14:tracePt t="10119" x="5497513" y="4103688"/>
          <p14:tracePt t="10130" x="5514975" y="4130675"/>
          <p14:tracePt t="10135" x="5543550" y="4159250"/>
          <p14:tracePt t="10147" x="5543550" y="4176713"/>
          <p14:tracePt t="10151" x="5551488" y="4203700"/>
          <p14:tracePt t="10159" x="5570538" y="4249738"/>
          <p14:tracePt t="10167" x="5570538" y="4268788"/>
          <p14:tracePt t="10175" x="5580063" y="4322763"/>
          <p14:tracePt t="10183" x="5588000" y="4349750"/>
          <p14:tracePt t="10191" x="5607050" y="4405313"/>
          <p14:tracePt t="10199" x="5607050" y="4441825"/>
          <p14:tracePt t="10207" x="5624513" y="4514850"/>
          <p14:tracePt t="10215" x="5624513" y="4541838"/>
          <p14:tracePt t="10223" x="5624513" y="4578350"/>
          <p14:tracePt t="10231" x="5634038" y="4624388"/>
          <p14:tracePt t="10239" x="5634038" y="4651375"/>
          <p14:tracePt t="10247" x="5634038" y="4678363"/>
          <p14:tracePt t="10255" x="5634038" y="4705350"/>
          <p14:tracePt t="10263" x="5634038" y="4741863"/>
          <p14:tracePt t="10271" x="5634038" y="4768850"/>
          <p14:tracePt t="10279" x="5653088" y="4797425"/>
          <p14:tracePt t="10288" x="5661025" y="4841875"/>
          <p14:tracePt t="10295" x="5661025" y="4851400"/>
          <p14:tracePt t="10302" x="5661025" y="4870450"/>
          <p14:tracePt t="10313" x="5661025" y="4887913"/>
          <p14:tracePt t="10319" x="5680075" y="4933950"/>
          <p14:tracePt t="10335" x="5680075" y="4943475"/>
          <p14:tracePt t="10345" x="5680075" y="4960938"/>
          <p14:tracePt t="10351" x="5680075" y="4979988"/>
          <p14:tracePt t="10359" x="5680075" y="4987925"/>
          <p14:tracePt t="10367" x="5680075" y="4997450"/>
          <p14:tracePt t="10375" x="5680075" y="5006975"/>
          <p14:tracePt t="10383" x="5680075" y="5016500"/>
          <p14:tracePt t="10391" x="5680075" y="5024438"/>
          <p14:tracePt t="10399" x="5670550" y="5033963"/>
          <p14:tracePt t="10407" x="5670550" y="5043488"/>
          <p14:tracePt t="10415" x="5653088" y="5060950"/>
          <p14:tracePt t="10431" x="5634038" y="5070475"/>
          <p14:tracePt t="10440" x="5624513" y="5080000"/>
          <p14:tracePt t="10447" x="5607050" y="5097463"/>
          <p14:tracePt t="10455" x="5588000" y="5106988"/>
          <p14:tracePt t="10463" x="5570538" y="5116513"/>
          <p14:tracePt t="10471" x="5551488" y="5133975"/>
          <p14:tracePt t="10480" x="5543550" y="5143500"/>
          <p14:tracePt t="10486" x="5534025" y="5153025"/>
          <p14:tracePt t="10503" x="5514975" y="5160963"/>
          <p14:tracePt t="10511" x="5497513" y="5180013"/>
          <p14:tracePt t="10519" x="5470525" y="5216525"/>
          <p14:tracePt t="10528" x="5461000" y="5216525"/>
          <p14:tracePt t="10535" x="5434013" y="5243513"/>
          <p14:tracePt t="10545" x="5414963" y="5253038"/>
          <p14:tracePt t="10552" x="5378450" y="5289550"/>
          <p14:tracePt t="10559" x="5351463" y="5299075"/>
          <p14:tracePt t="10567" x="5324475" y="5316538"/>
          <p14:tracePt t="10575" x="5297488" y="5335588"/>
          <p14:tracePt t="10583" x="5297488" y="5343525"/>
          <p14:tracePt t="10591" x="5278438" y="5343525"/>
          <p14:tracePt t="10599" x="5268913" y="5353050"/>
          <p14:tracePt t="10721" x="5241925" y="5372100"/>
          <p14:tracePt t="10730" x="5232400" y="5372100"/>
          <p14:tracePt t="10738" x="5195888" y="5372100"/>
          <p14:tracePt t="10745" x="5178425" y="5380038"/>
          <p14:tracePt t="10751" x="5132388" y="5389563"/>
          <p14:tracePt t="10759" x="5078413" y="5408613"/>
          <p14:tracePt t="10767" x="5014913" y="5426075"/>
          <p14:tracePt t="10775" x="4978400" y="5435600"/>
          <p14:tracePt t="10783" x="4941888" y="5435600"/>
          <p14:tracePt t="10791" x="4905375" y="5435600"/>
          <p14:tracePt t="10799" x="4859338" y="5435600"/>
          <p14:tracePt t="10807" x="4822825" y="5453063"/>
          <p14:tracePt t="10815" x="4795838" y="5453063"/>
          <p14:tracePt t="10823" x="4759325" y="5453063"/>
          <p14:tracePt t="10831" x="4740275" y="5453063"/>
          <p14:tracePt t="10839" x="4713288" y="5453063"/>
          <p14:tracePt t="10847" x="4686300" y="5453063"/>
          <p14:tracePt t="10855" x="4667250" y="5453063"/>
          <p14:tracePt t="10863" x="4649788" y="5453063"/>
          <p14:tracePt t="10871" x="4622800" y="5445125"/>
          <p14:tracePt t="10895" x="4603750" y="5435600"/>
          <p14:tracePt t="10903" x="4576763" y="5416550"/>
          <p14:tracePt t="10912" x="4567238" y="5408613"/>
          <p14:tracePt t="10919" x="4567238" y="5399088"/>
          <p14:tracePt t="10935" x="4567238" y="5389563"/>
          <p14:tracePt t="10945" x="4567238" y="5380038"/>
          <p14:tracePt t="11019" x="4576763" y="5380038"/>
          <p14:tracePt t="11033" x="4586288" y="5380038"/>
          <p14:tracePt t="11041" x="4603750" y="5380038"/>
          <p14:tracePt t="11095" x="4613275" y="5380038"/>
          <p14:tracePt t="11128" x="4622800" y="5380038"/>
          <p14:tracePt t="11175" x="4594225" y="5380038"/>
          <p14:tracePt t="11183" x="4549775" y="5408613"/>
          <p14:tracePt t="11191" x="4494213" y="5416550"/>
          <p14:tracePt t="11199" x="4403725" y="5416550"/>
          <p14:tracePt t="11207" x="4311650" y="5435600"/>
          <p14:tracePt t="11215" x="4230688" y="5435600"/>
          <p14:tracePt t="11223" x="4121150" y="5435600"/>
          <p14:tracePt t="11231" x="4029075" y="5435600"/>
          <p14:tracePt t="11239" x="3919538" y="5435600"/>
          <p14:tracePt t="11246" x="3846513" y="5426075"/>
          <p14:tracePt t="11254" x="3765550" y="5399088"/>
          <p14:tracePt t="11263" x="3665538" y="5343525"/>
          <p14:tracePt t="11271" x="3636963" y="5316538"/>
          <p14:tracePt t="11280" x="3556000" y="5262563"/>
          <p14:tracePt t="11287" x="3500438" y="5207000"/>
          <p14:tracePt t="11295" x="3419475" y="5143500"/>
          <p14:tracePt t="11303" x="3373438" y="5106988"/>
          <p14:tracePt t="11311" x="3327400" y="5053013"/>
          <p14:tracePt t="11319" x="3254375" y="4997450"/>
          <p14:tracePt t="11329" x="3190875" y="4960938"/>
          <p14:tracePt t="11336" x="3171825" y="4943475"/>
          <p14:tracePt t="11345" x="3127375" y="4887913"/>
          <p14:tracePt t="11351" x="3100388" y="4841875"/>
          <p14:tracePt t="11362" x="3071813" y="4805363"/>
          <p14:tracePt t="11366" x="3054350" y="4760913"/>
          <p14:tracePt t="11375" x="3027363" y="4714875"/>
          <p14:tracePt t="11383" x="3008313" y="4668838"/>
          <p14:tracePt t="11391" x="2971800" y="4624388"/>
          <p14:tracePt t="11399" x="2954338" y="4568825"/>
          <p14:tracePt t="11407" x="2925763" y="4486275"/>
          <p14:tracePt t="11415" x="2889250" y="4405313"/>
          <p14:tracePt t="11423" x="2862263" y="4322763"/>
          <p14:tracePt t="11431" x="2835275" y="4232275"/>
          <p14:tracePt t="11439" x="2808288" y="4149725"/>
          <p14:tracePt t="11447" x="2798763" y="4057650"/>
          <p14:tracePt t="11455" x="2771775" y="3957638"/>
          <p14:tracePt t="11463" x="2771775" y="3884613"/>
          <p14:tracePt t="11471" x="2752725" y="3811588"/>
          <p14:tracePt t="11479" x="2752725" y="3738563"/>
          <p14:tracePt t="11487" x="2752725" y="3648075"/>
          <p14:tracePt t="11495" x="2752725" y="3556000"/>
          <p14:tracePt t="11503" x="2752725" y="3492500"/>
          <p14:tracePt t="11511" x="2752725" y="3382963"/>
          <p14:tracePt t="11519" x="2771775" y="3292475"/>
          <p14:tracePt t="11528" x="2789238" y="3228975"/>
          <p14:tracePt t="11535" x="2862263" y="3100388"/>
          <p14:tracePt t="11544" x="2917825" y="3027363"/>
          <p14:tracePt t="11552" x="2990850" y="2909888"/>
          <p14:tracePt t="11559" x="3054350" y="2827338"/>
          <p14:tracePt t="11568" x="3144838" y="2727325"/>
          <p14:tracePt t="11577" x="3227388" y="2671763"/>
          <p14:tracePt t="11584" x="3346450" y="2598738"/>
          <p14:tracePt t="11593" x="3427413" y="2562225"/>
          <p14:tracePt t="11600" x="3536950" y="2498725"/>
          <p14:tracePt t="11607" x="3656013" y="2444750"/>
          <p14:tracePt t="11615" x="3792538" y="2379663"/>
          <p14:tracePt t="11623" x="3938588" y="2352675"/>
          <p14:tracePt t="11632" x="4084638" y="2352675"/>
          <p14:tracePt t="11639" x="4211638" y="2335213"/>
          <p14:tracePt t="11647" x="4357688" y="2335213"/>
          <p14:tracePt t="11655" x="4484688" y="2335213"/>
          <p14:tracePt t="11663" x="4630738" y="2335213"/>
          <p14:tracePt t="11671" x="4740275" y="2343150"/>
          <p14:tracePt t="11679" x="4876800" y="2389188"/>
          <p14:tracePt t="11687" x="4986338" y="2416175"/>
          <p14:tracePt t="11695" x="5086350" y="2462213"/>
          <p14:tracePt t="11703" x="5224463" y="2517775"/>
          <p14:tracePt t="11711" x="5278438" y="2544763"/>
          <p14:tracePt t="11719" x="5360988" y="2598738"/>
          <p14:tracePt t="11728" x="5461000" y="2654300"/>
          <p14:tracePt t="11734" x="5543550" y="2690813"/>
          <p14:tracePt t="11746" x="5597525" y="2744788"/>
          <p14:tracePt t="11751" x="5661025" y="2808288"/>
          <p14:tracePt t="11759" x="5707063" y="2863850"/>
          <p14:tracePt t="11767" x="5761038" y="2927350"/>
          <p14:tracePt t="11775" x="5826125" y="2990850"/>
          <p14:tracePt t="11784" x="5889625" y="3073400"/>
          <p14:tracePt t="11793" x="5943600" y="3155950"/>
          <p14:tracePt t="11801" x="5962650" y="3236913"/>
          <p14:tracePt t="11809" x="6035675" y="3338513"/>
          <p14:tracePt t="11816" x="6080125" y="3419475"/>
          <p14:tracePt t="11823" x="6116638" y="3529013"/>
          <p14:tracePt t="11831" x="6181725" y="3648075"/>
          <p14:tracePt t="11839" x="6226175" y="3784600"/>
          <p14:tracePt t="11847" x="6254750" y="3911600"/>
          <p14:tracePt t="11855" x="6299200" y="4040188"/>
          <p14:tracePt t="11863" x="6299200" y="4167188"/>
          <p14:tracePt t="11871" x="6299200" y="4268788"/>
          <p14:tracePt t="11879" x="6299200" y="4376738"/>
          <p14:tracePt t="11887" x="6299200" y="4468813"/>
          <p14:tracePt t="11895" x="6299200" y="4522788"/>
          <p14:tracePt t="11903" x="6281738" y="4605338"/>
          <p14:tracePt t="11911" x="6254750" y="4678363"/>
          <p14:tracePt t="11919" x="6208713" y="4760913"/>
          <p14:tracePt t="11928" x="6162675" y="4824413"/>
          <p14:tracePt t="11935" x="6108700" y="4887913"/>
          <p14:tracePt t="11944" x="6072188" y="4924425"/>
          <p14:tracePt t="11951" x="6007100" y="4987925"/>
          <p14:tracePt t="11959" x="5962650" y="5024438"/>
          <p14:tracePt t="11967" x="5916613" y="5053013"/>
          <p14:tracePt t="11975" x="5899150" y="5060950"/>
          <p14:tracePt t="11983" x="5870575" y="5080000"/>
          <p14:tracePt t="11991" x="5834063" y="5097463"/>
          <p14:tracePt t="12000" x="5789613" y="5126038"/>
          <p14:tracePt t="12006" x="5743575" y="5153025"/>
          <p14:tracePt t="12015" x="5688013" y="5170488"/>
          <p14:tracePt t="12023" x="5624513" y="5207000"/>
          <p14:tracePt t="12031" x="5524500" y="5216525"/>
          <p14:tracePt t="12039" x="5451475" y="5233988"/>
          <p14:tracePt t="12047" x="5368925" y="5270500"/>
          <p14:tracePt t="12064" x="5214938" y="5316538"/>
          <p14:tracePt t="12071" x="5114925" y="5343525"/>
          <p14:tracePt t="12080" x="5041900" y="5343525"/>
          <p14:tracePt t="12087" x="4968875" y="5353050"/>
          <p14:tracePt t="12095" x="4913313" y="5353050"/>
          <p14:tracePt t="12102" x="4813300" y="5362575"/>
          <p14:tracePt t="12111" x="4786313" y="5362575"/>
          <p14:tracePt t="12119" x="4730750" y="5362575"/>
          <p14:tracePt t="12128" x="4703763" y="5362575"/>
          <p14:tracePt t="12134" x="4659313" y="5362575"/>
          <p14:tracePt t="12146" x="4613275" y="5326063"/>
          <p14:tracePt t="12151" x="4586288" y="5307013"/>
          <p14:tracePt t="12159" x="4513263" y="5243513"/>
          <p14:tracePt t="12167" x="4421188" y="5180013"/>
          <p14:tracePt t="12175" x="4330700" y="5116513"/>
          <p14:tracePt t="12183" x="4238625" y="5053013"/>
          <p14:tracePt t="12191" x="4138613" y="4979988"/>
          <p14:tracePt t="12199" x="4075113" y="4943475"/>
          <p14:tracePt t="12207" x="4075113" y="4933950"/>
          <p14:tracePt t="12215" x="4029075" y="4887913"/>
          <p14:tracePt t="12223" x="3965575" y="4851400"/>
          <p14:tracePt t="12231" x="3911600" y="4814888"/>
          <p14:tracePt t="12239" x="3846513" y="4751388"/>
          <p14:tracePt t="12247" x="3829050" y="4732338"/>
          <p14:tracePt t="12255" x="3792538" y="4697413"/>
          <p14:tracePt t="12263" x="3738563" y="4614863"/>
          <p14:tracePt t="12271" x="3719513" y="4568825"/>
          <p14:tracePt t="12279" x="3683000" y="4505325"/>
          <p14:tracePt t="12287" x="3636963" y="4422775"/>
          <p14:tracePt t="12295" x="3600450" y="4359275"/>
          <p14:tracePt t="12303" x="3573463" y="4286250"/>
          <p14:tracePt t="12312" x="3536950" y="4203700"/>
          <p14:tracePt t="12320" x="3490913" y="4103688"/>
          <p14:tracePt t="12336" x="3455988" y="3967163"/>
          <p14:tracePt t="12346" x="3427413" y="3884613"/>
          <p14:tracePt t="12351" x="3427413" y="3794125"/>
          <p14:tracePt t="12362" x="3427413" y="3738563"/>
          <p14:tracePt t="12367" x="3427413" y="3665538"/>
          <p14:tracePt t="12376" x="3427413" y="3611563"/>
          <p14:tracePt t="12383" x="3427413" y="3556000"/>
          <p14:tracePt t="12391" x="3446463" y="3475038"/>
          <p14:tracePt t="12399" x="3490913" y="3392488"/>
          <p14:tracePt t="12408" x="3527425" y="3328988"/>
          <p14:tracePt t="12415" x="3563938" y="3246438"/>
          <p14:tracePt t="12423" x="3619500" y="3182938"/>
          <p14:tracePt t="12431" x="3719513" y="3090863"/>
          <p14:tracePt t="12439" x="3783013" y="3046413"/>
          <p14:tracePt t="12447" x="3902075" y="2982913"/>
          <p14:tracePt t="12455" x="4021138" y="2909888"/>
          <p14:tracePt t="12463" x="4138613" y="2863850"/>
          <p14:tracePt t="12471" x="4284663" y="2808288"/>
          <p14:tracePt t="12479" x="4394200" y="2781300"/>
          <p14:tracePt t="12487" x="4549775" y="2735263"/>
          <p14:tracePt t="12495" x="4713288" y="2717800"/>
          <p14:tracePt t="12503" x="4876800" y="2708275"/>
          <p14:tracePt t="12511" x="5059363" y="2708275"/>
          <p14:tracePt t="12519" x="5241925" y="2708275"/>
          <p14:tracePt t="12527" x="5405438" y="2708275"/>
          <p14:tracePt t="12535" x="5561013" y="2708275"/>
          <p14:tracePt t="12545" x="5688013" y="2708275"/>
          <p14:tracePt t="12551" x="5807075" y="2735263"/>
          <p14:tracePt t="12559" x="5926138" y="2808288"/>
          <p14:tracePt t="12566" x="6007100" y="2836863"/>
          <p14:tracePt t="12575" x="6089650" y="2909888"/>
          <p14:tracePt t="12583" x="6153150" y="2973388"/>
          <p14:tracePt t="12591" x="6208713" y="3054350"/>
          <p14:tracePt t="12599" x="6254750" y="3136900"/>
          <p14:tracePt t="12607" x="6272213" y="3219450"/>
          <p14:tracePt t="12615" x="6318250" y="3309938"/>
          <p14:tracePt t="12623" x="6318250" y="3392488"/>
          <p14:tracePt t="12631" x="6318250" y="3446463"/>
          <p14:tracePt t="12639" x="6326188" y="3538538"/>
          <p14:tracePt t="12647" x="6345238" y="3602038"/>
          <p14:tracePt t="12655" x="6345238" y="3657600"/>
          <p14:tracePt t="12663" x="6345238" y="3730625"/>
          <p14:tracePt t="12671" x="6345238" y="3767138"/>
          <p14:tracePt t="12679" x="6345238" y="3840163"/>
          <p14:tracePt t="12688" x="6345238" y="3894138"/>
          <p14:tracePt t="12699" x="6345238" y="3948113"/>
          <p14:tracePt t="12706" x="6335713" y="4049713"/>
          <p14:tracePt t="12715" x="6299200" y="4130675"/>
          <p14:tracePt t="12720" x="6245225" y="4222750"/>
          <p14:tracePt t="12727" x="6189663" y="4295775"/>
          <p14:tracePt t="12735" x="6135688" y="4359275"/>
          <p14:tracePt t="12744" x="6080125" y="4441825"/>
          <p14:tracePt t="12753" x="6016625" y="4505325"/>
          <p14:tracePt t="12764" x="5962650" y="4587875"/>
          <p14:tracePt t="12769" x="5889625" y="4660900"/>
          <p14:tracePt t="12776" x="5843588" y="4705350"/>
          <p14:tracePt t="12785" x="5761038" y="4760913"/>
          <p14:tracePt t="12791" x="5716588" y="4797425"/>
          <p14:tracePt t="12799" x="5653088" y="4824413"/>
          <p14:tracePt t="12807" x="5570538" y="4878388"/>
          <p14:tracePt t="12816" x="5487988" y="4906963"/>
          <p14:tracePt t="12823" x="5397500" y="4943475"/>
          <p14:tracePt t="12831" x="5278438" y="4970463"/>
          <p14:tracePt t="12839" x="5187950" y="4970463"/>
          <p14:tracePt t="12847" x="5059363" y="5006975"/>
          <p14:tracePt t="12855" x="4922838" y="5016500"/>
          <p14:tracePt t="12863" x="4795838" y="5016500"/>
          <p14:tracePt t="12871" x="4659313" y="5016500"/>
          <p14:tracePt t="12879" x="4513263" y="5016500"/>
          <p14:tracePt t="12896" x="4248150" y="4970463"/>
          <p14:tracePt t="12903" x="4165600" y="4924425"/>
          <p14:tracePt t="12911" x="4084638" y="4897438"/>
          <p14:tracePt t="12919" x="4021138" y="4860925"/>
          <p14:tracePt t="12928" x="3956050" y="4824413"/>
          <p14:tracePt t="12935" x="3892550" y="4787900"/>
          <p14:tracePt t="12944" x="3810000" y="4732338"/>
          <p14:tracePt t="12951" x="3783013" y="4714875"/>
          <p14:tracePt t="12959" x="3719513" y="4660900"/>
          <p14:tracePt t="12967" x="3673475" y="4614863"/>
          <p14:tracePt t="12975" x="3636963" y="4568825"/>
          <p14:tracePt t="12983" x="3582988" y="4495800"/>
          <p14:tracePt t="12991" x="3563938" y="4441825"/>
          <p14:tracePt t="12999" x="3509963" y="4359275"/>
          <p14:tracePt t="13007" x="3446463" y="4259263"/>
          <p14:tracePt t="13015" x="3390900" y="4122738"/>
          <p14:tracePt t="13023" x="3346450" y="4040188"/>
          <p14:tracePt t="13031" x="3309938" y="3930650"/>
          <p14:tracePt t="13039" x="3281363" y="3830638"/>
          <p14:tracePt t="13047" x="3254375" y="3738563"/>
          <p14:tracePt t="13054" x="3227388" y="3638550"/>
          <p14:tracePt t="13064" x="3208338" y="3529013"/>
          <p14:tracePt t="13071" x="3171825" y="3429000"/>
          <p14:tracePt t="13081" x="3171825" y="3319463"/>
          <p14:tracePt t="13088" x="3171825" y="3228975"/>
          <p14:tracePt t="13101" x="3171825" y="3119438"/>
          <p14:tracePt t="13105" x="3171825" y="3046413"/>
          <p14:tracePt t="13116" x="3171825" y="2936875"/>
          <p14:tracePt t="13120" x="3171825" y="2863850"/>
          <p14:tracePt t="13129" x="3190875" y="2763838"/>
          <p14:tracePt t="13135" x="3208338" y="2717800"/>
          <p14:tracePt t="13145" x="3263900" y="2635250"/>
          <p14:tracePt t="13151" x="3327400" y="2581275"/>
          <p14:tracePt t="13161" x="3390900" y="2544763"/>
          <p14:tracePt t="13167" x="3509963" y="2489200"/>
          <p14:tracePt t="13175" x="3629025" y="2444750"/>
          <p14:tracePt t="13183" x="3810000" y="2425700"/>
          <p14:tracePt t="13191" x="3975100" y="2416175"/>
          <p14:tracePt t="13199" x="4165600" y="2416175"/>
          <p14:tracePt t="13208" x="4367213" y="2416175"/>
          <p14:tracePt t="13217" x="4586288" y="2416175"/>
          <p14:tracePt t="13226" x="4786313" y="2416175"/>
          <p14:tracePt t="13232" x="4986338" y="2416175"/>
          <p14:tracePt t="13240" x="5151438" y="2416175"/>
          <p14:tracePt t="13248" x="5314950" y="2416175"/>
          <p14:tracePt t="13255" x="5461000" y="2462213"/>
          <p14:tracePt t="13264" x="5561013" y="2489200"/>
          <p14:tracePt t="13271" x="5680075" y="2535238"/>
          <p14:tracePt t="13279" x="5734050" y="2562225"/>
          <p14:tracePt t="13288" x="5789613" y="2608263"/>
          <p14:tracePt t="13295" x="5816600" y="2644775"/>
          <p14:tracePt t="13303" x="5834063" y="2662238"/>
          <p14:tracePt t="13312" x="5870575" y="2681288"/>
          <p14:tracePt t="13321" x="5889625" y="2708275"/>
          <p14:tracePt t="13333" x="5907088" y="2754313"/>
          <p14:tracePt t="13338" x="5953125" y="2817813"/>
          <p14:tracePt t="13347" x="5989638" y="2900363"/>
          <p14:tracePt t="13351" x="6007100" y="2946400"/>
          <p14:tracePt t="13361" x="6053138" y="3027363"/>
          <p14:tracePt t="13367" x="6062663" y="3100388"/>
          <p14:tracePt t="13375" x="6108700" y="3219450"/>
          <p14:tracePt t="13383" x="6108700" y="3292475"/>
          <p14:tracePt t="13391" x="6116638" y="3382963"/>
          <p14:tracePt t="13399" x="6116638" y="3492500"/>
          <p14:tracePt t="13408" x="6116638" y="3602038"/>
          <p14:tracePt t="13415" x="6116638" y="3684588"/>
          <p14:tracePt t="13423" x="6116638" y="3794125"/>
          <p14:tracePt t="13431" x="6116638" y="3884613"/>
          <p14:tracePt t="13438" x="6116638" y="3940175"/>
          <p14:tracePt t="13446" x="6116638" y="4013200"/>
          <p14:tracePt t="13455" x="6099175" y="4057650"/>
          <p14:tracePt t="13463" x="6099175" y="4113213"/>
          <p14:tracePt t="13471" x="6080125" y="4159250"/>
          <p14:tracePt t="13479" x="6062663" y="4203700"/>
          <p14:tracePt t="13487" x="6053138" y="4232275"/>
          <p14:tracePt t="13495" x="6026150" y="4276725"/>
          <p14:tracePt t="13503" x="6007100" y="4322763"/>
          <p14:tracePt t="13511" x="5989638" y="4368800"/>
          <p14:tracePt t="13518" x="5962650" y="4413250"/>
          <p14:tracePt t="13528" x="5926138" y="4459288"/>
          <p14:tracePt t="13536" x="5907088" y="4495800"/>
          <p14:tracePt t="13544" x="5899150" y="4514850"/>
          <p14:tracePt t="13551" x="5870575" y="4551363"/>
          <p14:tracePt t="13559" x="5870575" y="4559300"/>
          <p14:tracePt t="13567" x="5862638" y="4568825"/>
          <p14:tracePt t="13575" x="5853113" y="4578350"/>
          <p14:tracePt t="13583" x="5843588" y="4587875"/>
          <p14:tracePt t="13591" x="5834063" y="4595813"/>
          <p14:tracePt t="13600" x="5826125" y="4595813"/>
          <p14:tracePt t="13607" x="5797550" y="4614863"/>
          <p14:tracePt t="13615" x="5780088" y="4624388"/>
          <p14:tracePt t="13623" x="5743575" y="4641850"/>
          <p14:tracePt t="13631" x="5707063" y="4651375"/>
          <p14:tracePt t="13639" x="5634038" y="4687888"/>
          <p14:tracePt t="13647" x="5570538" y="4714875"/>
          <p14:tracePt t="13655" x="5497513" y="4751388"/>
          <p14:tracePt t="13664" x="5397500" y="4768850"/>
          <p14:tracePt t="13671" x="5324475" y="4797425"/>
          <p14:tracePt t="13680" x="5260975" y="4814888"/>
          <p14:tracePt t="13691" x="5195888" y="4841875"/>
          <p14:tracePt t="13699" x="5151438" y="4851400"/>
          <p14:tracePt t="13704" x="5122863" y="4870450"/>
          <p14:tracePt t="13712" x="5068888" y="4897438"/>
          <p14:tracePt t="13720" x="5022850" y="4906963"/>
          <p14:tracePt t="13728" x="4968875" y="4914900"/>
          <p14:tracePt t="13735" x="4932363" y="4933950"/>
          <p14:tracePt t="13745" x="4913313" y="4943475"/>
          <p14:tracePt t="13751" x="4886325" y="4943475"/>
          <p14:tracePt t="13760" x="4868863" y="4943475"/>
          <p14:tracePt t="13767" x="4859338" y="4943475"/>
          <p14:tracePt t="13775" x="4822825" y="4943475"/>
          <p14:tracePt t="13783" x="4803775" y="4943475"/>
          <p14:tracePt t="13791" x="4776788" y="4943475"/>
          <p14:tracePt t="13799" x="4722813" y="4933950"/>
          <p14:tracePt t="13807" x="4676775" y="4914900"/>
          <p14:tracePt t="13815" x="4622800" y="4906963"/>
          <p14:tracePt t="13823" x="4540250" y="4860925"/>
          <p14:tracePt t="13831" x="4457700" y="4833938"/>
          <p14:tracePt t="13839" x="4357688" y="4778375"/>
          <p14:tracePt t="13847" x="4257675" y="4732338"/>
          <p14:tracePt t="13855" x="4184650" y="4697413"/>
          <p14:tracePt t="13863" x="4102100" y="4660900"/>
          <p14:tracePt t="13871" x="4057650" y="4632325"/>
          <p14:tracePt t="13880" x="3992563" y="4595813"/>
          <p14:tracePt t="13898" x="3929063" y="4578350"/>
          <p14:tracePt t="13903" x="3902075" y="4551363"/>
          <p14:tracePt t="13911" x="3892550" y="4551363"/>
          <p14:tracePt t="13919" x="3875088" y="4541838"/>
          <p14:tracePt t="13928" x="3865563" y="4541838"/>
          <p14:tracePt t="13935" x="3846513" y="4532313"/>
          <p14:tracePt t="13951" x="3819525" y="4522788"/>
          <p14:tracePt t="13959" x="3810000" y="4514850"/>
          <p14:tracePt t="13967" x="3783013" y="4505325"/>
          <p14:tracePt t="13975" x="3756025" y="4486275"/>
          <p14:tracePt t="13983" x="3729038" y="4459288"/>
          <p14:tracePt t="13991" x="3683000" y="4441825"/>
          <p14:tracePt t="14000" x="3619500" y="4386263"/>
          <p14:tracePt t="14008" x="3546475" y="4332288"/>
          <p14:tracePt t="14020" x="3519488" y="4303713"/>
          <p14:tracePt t="14022" x="3455988" y="4249738"/>
          <p14:tracePt t="14033" x="3400425" y="4213225"/>
          <p14:tracePt t="14040" x="3354388" y="4149725"/>
          <p14:tracePt t="14048" x="3309938" y="4086225"/>
          <p14:tracePt t="14056" x="3281363" y="4040188"/>
          <p14:tracePt t="14065" x="3254375" y="3976688"/>
          <p14:tracePt t="14072" x="3208338" y="3894138"/>
          <p14:tracePt t="14081" x="3208338" y="3867150"/>
          <p14:tracePt t="14087" x="3200400" y="3811588"/>
          <p14:tracePt t="14096" x="3200400" y="3757613"/>
          <p14:tracePt t="14103" x="3200400" y="3675063"/>
          <p14:tracePt t="14113" x="3200400" y="3621088"/>
          <p14:tracePt t="14119" x="3200400" y="3548063"/>
          <p14:tracePt t="14129" x="3200400" y="3492500"/>
          <p14:tracePt t="14135" x="3200400" y="3419475"/>
          <p14:tracePt t="14148" x="3200400" y="3365500"/>
          <p14:tracePt t="14150" x="3200400" y="3302000"/>
          <p14:tracePt t="14161" x="3200400" y="3246438"/>
          <p14:tracePt t="14167" x="3217863" y="3182938"/>
          <p14:tracePt t="14175" x="3244850" y="3127375"/>
          <p14:tracePt t="14183" x="3254375" y="3063875"/>
          <p14:tracePt t="14191" x="3281363" y="3000375"/>
          <p14:tracePt t="14199" x="3300413" y="2946400"/>
          <p14:tracePt t="14207" x="3346450" y="2863850"/>
          <p14:tracePt t="14215" x="3382963" y="2817813"/>
          <p14:tracePt t="14223" x="3382963" y="2808288"/>
          <p14:tracePt t="14231" x="3427413" y="2754313"/>
          <p14:tracePt t="14239" x="3500438" y="2698750"/>
          <p14:tracePt t="14247" x="3546475" y="2681288"/>
          <p14:tracePt t="14255" x="3646488" y="2617788"/>
          <p14:tracePt t="14263" x="3756025" y="2581275"/>
          <p14:tracePt t="14271" x="3846513" y="2562225"/>
          <p14:tracePt t="14279" x="3965575" y="2535238"/>
          <p14:tracePt t="14287" x="4094163" y="2508250"/>
          <p14:tracePt t="14296" x="4238625" y="2489200"/>
          <p14:tracePt t="14303" x="4384675" y="2489200"/>
          <p14:tracePt t="14312" x="4549775" y="2489200"/>
          <p14:tracePt t="14320" x="4767263" y="2489200"/>
          <p14:tracePt t="14332" x="4968875" y="2498725"/>
          <p14:tracePt t="14336" x="5178425" y="2544763"/>
          <p14:tracePt t="14348" x="5441950" y="2625725"/>
          <p14:tracePt t="14352" x="5643563" y="2708275"/>
          <p14:tracePt t="14364" x="5816600" y="2781300"/>
          <p14:tracePt t="14370" x="5935663" y="2854325"/>
          <p14:tracePt t="14376" x="6053138" y="2946400"/>
          <p14:tracePt t="14384" x="6089650" y="3009900"/>
          <p14:tracePt t="14391" x="6126163" y="3090863"/>
          <p14:tracePt t="14399" x="6126163" y="3146425"/>
          <p14:tracePt t="14406" x="6126163" y="3219450"/>
          <p14:tracePt t="14415" x="6126163" y="3273425"/>
          <p14:tracePt t="14423" x="6126163" y="3355975"/>
          <p14:tracePt t="14431" x="6126163" y="3411538"/>
          <p14:tracePt t="14439" x="6126163" y="3465513"/>
          <p14:tracePt t="14447" x="6116638" y="3529013"/>
          <p14:tracePt t="14455" x="6099175" y="3584575"/>
          <p14:tracePt t="14463" x="6099175" y="3638550"/>
          <p14:tracePt t="14471" x="6099175" y="3721100"/>
          <p14:tracePt t="14479" x="6116638" y="3811588"/>
          <p14:tracePt t="14487" x="6116638" y="3884613"/>
          <p14:tracePt t="14495" x="6116638" y="3976688"/>
          <p14:tracePt t="14503" x="6116638" y="4067175"/>
          <p14:tracePt t="14512" x="6116638" y="4167188"/>
          <p14:tracePt t="14519" x="6116638" y="4276725"/>
          <p14:tracePt t="14528" x="6099175" y="4368800"/>
          <p14:tracePt t="14535" x="6062663" y="4449763"/>
          <p14:tracePt t="14544" x="6016625" y="4578350"/>
          <p14:tracePt t="14551" x="5980113" y="4660900"/>
          <p14:tracePt t="14559" x="5953125" y="4741863"/>
          <p14:tracePt t="14567" x="5899150" y="4805363"/>
          <p14:tracePt t="14575" x="5862638" y="4870450"/>
          <p14:tracePt t="14582" x="5807075" y="4924425"/>
          <p14:tracePt t="14591" x="5761038" y="4970463"/>
          <p14:tracePt t="14599" x="5716588" y="5016500"/>
          <p14:tracePt t="14607" x="5624513" y="5089525"/>
          <p14:tracePt t="14615" x="5543550" y="5143500"/>
          <p14:tracePt t="14623" x="5478463" y="5180013"/>
          <p14:tracePt t="14631" x="5397500" y="5233988"/>
          <p14:tracePt t="14639" x="5341938" y="5253038"/>
          <p14:tracePt t="14647" x="5278438" y="5262563"/>
          <p14:tracePt t="14654" x="5224463" y="5289550"/>
          <p14:tracePt t="14663" x="5178425" y="5299075"/>
          <p14:tracePt t="14672" x="5132388" y="5299075"/>
          <p14:tracePt t="14681" x="5105400" y="5299075"/>
          <p14:tracePt t="14690" x="5068888" y="5299075"/>
          <p14:tracePt t="14697" x="5022850" y="5299075"/>
          <p14:tracePt t="14705" x="4995863" y="5289550"/>
          <p14:tracePt t="14712" x="4941888" y="5270500"/>
          <p14:tracePt t="14719" x="4905375" y="5262563"/>
          <p14:tracePt t="14729" x="4840288" y="5243513"/>
          <p14:tracePt t="14737" x="4803775" y="5226050"/>
          <p14:tracePt t="14744" x="4776788" y="5216525"/>
          <p14:tracePt t="14751" x="4713288" y="5189538"/>
          <p14:tracePt t="14759" x="4676775" y="5170488"/>
          <p14:tracePt t="14767" x="4613275" y="5153025"/>
          <p14:tracePt t="14775" x="4557713" y="5133975"/>
          <p14:tracePt t="14783" x="4513263" y="5116513"/>
          <p14:tracePt t="14791" x="4467225" y="5106988"/>
          <p14:tracePt t="14799" x="4421188" y="5080000"/>
          <p14:tracePt t="14807" x="4357688" y="5043488"/>
          <p14:tracePt t="14815" x="4294188" y="5016500"/>
          <p14:tracePt t="14823" x="4211638" y="4979988"/>
          <p14:tracePt t="14831" x="4111625" y="4924425"/>
          <p14:tracePt t="14839" x="4029075" y="4870450"/>
          <p14:tracePt t="14847" x="3929063" y="4778375"/>
          <p14:tracePt t="14855" x="3846513" y="4705350"/>
          <p14:tracePt t="14863" x="3765550" y="4605338"/>
          <p14:tracePt t="14871" x="3709988" y="4541838"/>
          <p14:tracePt t="14880" x="3665538" y="4459288"/>
          <p14:tracePt t="14897" x="3600450" y="4322763"/>
          <p14:tracePt t="14902" x="3600450" y="4259263"/>
          <p14:tracePt t="14911" x="3582988" y="4203700"/>
          <p14:tracePt t="14919" x="3582988" y="4159250"/>
          <p14:tracePt t="14927" x="3582988" y="4130675"/>
          <p14:tracePt t="14935" x="3582988" y="4086225"/>
          <p14:tracePt t="14944" x="3582988" y="4030663"/>
          <p14:tracePt t="14951" x="3582988" y="3994150"/>
          <p14:tracePt t="14959" x="3582988" y="3948113"/>
          <p14:tracePt t="14967" x="3582988" y="3903663"/>
          <p14:tracePt t="14975" x="3582988" y="3867150"/>
          <p14:tracePt t="14983" x="3582988" y="3784600"/>
          <p14:tracePt t="14991" x="3582988" y="3738563"/>
          <p14:tracePt t="15000" x="3592513" y="3665538"/>
          <p14:tracePt t="15009" x="3592513" y="3611563"/>
          <p14:tracePt t="15020" x="3600450" y="3548063"/>
          <p14:tracePt t="15025" x="3629025" y="3492500"/>
          <p14:tracePt t="15033" x="3646488" y="3455988"/>
          <p14:tracePt t="15039" x="3665538" y="3402013"/>
          <p14:tracePt t="15046" x="3692525" y="3375025"/>
          <p14:tracePt t="15055" x="3719513" y="3328988"/>
          <p14:tracePt t="15065" x="3746500" y="3292475"/>
          <p14:tracePt t="15073" x="3765550" y="3265488"/>
          <p14:tracePt t="15083" x="3783013" y="3246438"/>
          <p14:tracePt t="15089" x="3829050" y="3200400"/>
          <p14:tracePt t="15100" x="3865563" y="3173413"/>
          <p14:tracePt t="15106" x="3883025" y="3146425"/>
          <p14:tracePt t="15112" x="3919538" y="3100388"/>
          <p14:tracePt t="15119" x="3948113" y="3082925"/>
          <p14:tracePt t="15129" x="3984625" y="3046413"/>
          <p14:tracePt t="15135" x="4029075" y="3009900"/>
          <p14:tracePt t="15146" x="4075113" y="2982913"/>
          <p14:tracePt t="15151" x="4138613" y="2963863"/>
          <p14:tracePt t="15160" x="4211638" y="2927350"/>
          <p14:tracePt t="15167" x="4311650" y="2909888"/>
          <p14:tracePt t="15175" x="4421188" y="2909888"/>
          <p14:tracePt t="15183" x="4530725" y="2909888"/>
          <p14:tracePt t="15191" x="4676775" y="2909888"/>
          <p14:tracePt t="15199" x="4803775" y="2909888"/>
          <p14:tracePt t="15207" x="4932363" y="2909888"/>
          <p14:tracePt t="15215" x="5059363" y="2909888"/>
          <p14:tracePt t="15223" x="5151438" y="2909888"/>
          <p14:tracePt t="15231" x="5232400" y="2946400"/>
          <p14:tracePt t="15239" x="5305425" y="2954338"/>
          <p14:tracePt t="15247" x="5368925" y="2990850"/>
          <p14:tracePt t="15257" x="5434013" y="3017838"/>
          <p14:tracePt t="15265" x="5461000" y="3036888"/>
          <p14:tracePt t="15272" x="5478463" y="3046413"/>
          <p14:tracePt t="15280" x="5524500" y="3073400"/>
          <p14:tracePt t="15288" x="5543550" y="3090863"/>
          <p14:tracePt t="15296" x="5551488" y="3100388"/>
          <p14:tracePt t="15305" x="5561013" y="3109913"/>
          <p14:tracePt t="15318" x="5570538" y="3109913"/>
          <p14:tracePt t="15335" x="5588000" y="3127375"/>
          <p14:tracePt t="15361" x="5588000" y="3136900"/>
          <p14:tracePt t="15375" x="5597525" y="3136900"/>
          <p14:tracePt t="15383" x="5607050" y="3146425"/>
          <p14:tracePt t="15399" x="5616575" y="3155950"/>
          <p14:tracePt t="15407" x="5624513" y="3163888"/>
          <p14:tracePt t="15415" x="5634038" y="3173413"/>
          <p14:tracePt t="15423" x="5653088" y="3192463"/>
          <p14:tracePt t="15439" x="5670550" y="3209925"/>
          <p14:tracePt t="15447" x="5688013" y="3219450"/>
          <p14:tracePt t="15455" x="5724525" y="3246438"/>
          <p14:tracePt t="15463" x="5734050" y="3246438"/>
          <p14:tracePt t="15471" x="5753100" y="3255963"/>
          <p14:tracePt t="15480" x="5753100" y="3265488"/>
          <p14:tracePt t="15487" x="5770563" y="3265488"/>
          <p14:tracePt t="15495" x="5780088" y="3273425"/>
          <p14:tracePt t="15519" x="5789613" y="3282950"/>
          <p14:tracePt t="15560" x="5797550" y="3292475"/>
          <p14:tracePt t="15584" x="5797550" y="3302000"/>
          <p14:tracePt t="15592" x="5807075" y="3309938"/>
          <p14:tracePt t="15600" x="5826125" y="3319463"/>
          <p14:tracePt t="15632" x="5843588" y="3338513"/>
          <p14:tracePt t="15648" x="5862638" y="3346450"/>
          <p14:tracePt t="15672" x="5870575" y="3346450"/>
          <p14:tracePt t="15680" x="5880100" y="3355975"/>
          <p14:tracePt t="15689" x="5889625" y="3365500"/>
          <p14:tracePt t="15696" x="5889625" y="3375025"/>
          <p14:tracePt t="15705" x="5907088" y="3392488"/>
          <p14:tracePt t="15720" x="5907088" y="3402013"/>
          <p14:tracePt t="15729" x="5916613" y="3429000"/>
          <p14:tracePt t="15736" x="5926138" y="3429000"/>
          <p14:tracePt t="15751" x="5926138" y="3438525"/>
          <p14:tracePt t="15783" x="5926138" y="3455988"/>
          <p14:tracePt t="15791" x="5935663" y="3465513"/>
          <p14:tracePt t="15927" x="5943600" y="3482975"/>
          <p14:tracePt t="15935" x="5953125" y="3502025"/>
          <p14:tracePt t="15945" x="5953125" y="3529013"/>
          <p14:tracePt t="15951" x="5972175" y="3584575"/>
          <p14:tracePt t="15960" x="5980113" y="3621088"/>
          <p14:tracePt t="15968" x="5980113" y="3675063"/>
          <p14:tracePt t="15974" x="5980113" y="3711575"/>
          <p14:tracePt t="15983" x="5980113" y="3738563"/>
          <p14:tracePt t="15991" x="5980113" y="3767138"/>
          <p14:tracePt t="15999" x="5980113" y="3784600"/>
          <p14:tracePt t="16006" x="5980113" y="3803650"/>
          <p14:tracePt t="16015" x="5980113" y="3811588"/>
          <p14:tracePt t="16023" x="5980113" y="3821113"/>
          <p14:tracePt t="16047" x="5980113" y="3830638"/>
          <p14:tracePt t="16054" x="5980113" y="3848100"/>
          <p14:tracePt t="16064" x="5980113" y="3857625"/>
          <p14:tracePt t="16079" x="5980113" y="3867150"/>
          <p14:tracePt t="16087" x="5980113" y="3903663"/>
          <p14:tracePt t="16095" x="5980113" y="3948113"/>
          <p14:tracePt t="16103" x="5962650" y="3976688"/>
          <p14:tracePt t="16111" x="5962650" y="4003675"/>
          <p14:tracePt t="16119" x="5953125" y="4049713"/>
          <p14:tracePt t="16127" x="5953125" y="4086225"/>
          <p14:tracePt t="16135" x="5935663" y="4122738"/>
          <p14:tracePt t="16146" x="5935663" y="4149725"/>
          <p14:tracePt t="16150" x="5926138" y="4176713"/>
          <p14:tracePt t="16162" x="5907088" y="4222750"/>
          <p14:tracePt t="16175" x="5907088" y="4240213"/>
          <p14:tracePt t="16183" x="5899150" y="4268788"/>
          <p14:tracePt t="16191" x="5889625" y="4295775"/>
          <p14:tracePt t="16199" x="5853113" y="4340225"/>
          <p14:tracePt t="16207" x="5843588" y="4359275"/>
          <p14:tracePt t="16215" x="5826125" y="4405313"/>
          <p14:tracePt t="16223" x="5780088" y="4468813"/>
          <p14:tracePt t="16231" x="5761038" y="4505325"/>
          <p14:tracePt t="16239" x="5743575" y="4541838"/>
          <p14:tracePt t="16247" x="5707063" y="4595813"/>
          <p14:tracePt t="16255" x="5688013" y="4624388"/>
          <p14:tracePt t="16267" x="5680075" y="4651375"/>
          <p14:tracePt t="16272" x="5653088" y="4687888"/>
          <p14:tracePt t="16281" x="5634038" y="4714875"/>
          <p14:tracePt t="16286" x="5624513" y="4732338"/>
          <p14:tracePt t="16296" x="5624513" y="4741863"/>
          <p14:tracePt t="16302" x="5616575" y="4768850"/>
          <p14:tracePt t="16314" x="5607050" y="4778375"/>
          <p14:tracePt t="16318" x="5588000" y="4797425"/>
          <p14:tracePt t="16327" x="5580063" y="4797425"/>
          <p14:tracePt t="16335" x="5570538" y="4814888"/>
          <p14:tracePt t="16344" x="5543550" y="4833938"/>
          <p14:tracePt t="16351" x="5543550" y="4841875"/>
          <p14:tracePt t="16360" x="5497513" y="4878388"/>
          <p14:tracePt t="16367" x="5487988" y="4878388"/>
          <p14:tracePt t="16375" x="5461000" y="4906963"/>
          <p14:tracePt t="16383" x="5441950" y="4914900"/>
          <p14:tracePt t="16391" x="5405438" y="4933950"/>
          <p14:tracePt t="16399" x="5387975" y="4943475"/>
          <p14:tracePt t="16407" x="5351463" y="4951413"/>
          <p14:tracePt t="16415" x="5324475" y="4970463"/>
          <p14:tracePt t="16422" x="5297488" y="4979988"/>
          <p14:tracePt t="16431" x="5251450" y="4987925"/>
          <p14:tracePt t="16439" x="5205413" y="5016500"/>
          <p14:tracePt t="16447" x="5178425" y="5024438"/>
          <p14:tracePt t="16454" x="5122863" y="5033963"/>
          <p14:tracePt t="16463" x="5095875" y="5033963"/>
          <p14:tracePt t="16471" x="5049838" y="5043488"/>
          <p14:tracePt t="16479" x="5022850" y="5043488"/>
          <p14:tracePt t="16487" x="4995863" y="5043488"/>
          <p14:tracePt t="16495" x="4941888" y="5043488"/>
          <p14:tracePt t="16503" x="4876800" y="5043488"/>
          <p14:tracePt t="16511" x="4822825" y="5043488"/>
          <p14:tracePt t="16519" x="4749800" y="5043488"/>
          <p14:tracePt t="16527" x="4676775" y="5043488"/>
          <p14:tracePt t="16535" x="4557713" y="4997450"/>
          <p14:tracePt t="16545" x="4467225" y="4987925"/>
          <p14:tracePt t="16551" x="4330700" y="4924425"/>
          <p14:tracePt t="16559" x="4202113" y="4897438"/>
          <p14:tracePt t="16566" x="4102100" y="4851400"/>
          <p14:tracePt t="16575" x="3965575" y="4797425"/>
          <p14:tracePt t="16583" x="3856038" y="4751388"/>
          <p14:tracePt t="16591" x="3756025" y="4705350"/>
          <p14:tracePt t="16599" x="3656013" y="4651375"/>
          <p14:tracePt t="16607" x="3609975" y="4632325"/>
          <p14:tracePt t="16615" x="3527425" y="4578350"/>
          <p14:tracePt t="16623" x="3482975" y="4541838"/>
          <p14:tracePt t="16631" x="3446463" y="4505325"/>
          <p14:tracePt t="16639" x="3436938" y="4478338"/>
          <p14:tracePt t="16647" x="3427413" y="4449763"/>
          <p14:tracePt t="16654" x="3419475" y="4395788"/>
          <p14:tracePt t="16663" x="3419475" y="4349750"/>
          <p14:tracePt t="16671" x="3390900" y="4268788"/>
          <p14:tracePt t="16679" x="3390900" y="4195763"/>
          <p14:tracePt t="16687" x="3390900" y="4094163"/>
          <p14:tracePt t="16695" x="3382963" y="3984625"/>
          <p14:tracePt t="16704" x="3363913" y="3894138"/>
          <p14:tracePt t="16710" x="3354388" y="3767138"/>
          <p14:tracePt t="16719" x="3354388" y="3657600"/>
          <p14:tracePt t="16728" x="3309938" y="3502025"/>
          <p14:tracePt t="16735" x="3309938" y="3392488"/>
          <p14:tracePt t="16744" x="3309938" y="3265488"/>
          <p14:tracePt t="16751" x="3309938" y="3136900"/>
          <p14:tracePt t="16761" x="3309938" y="3046413"/>
          <p14:tracePt t="16767" x="3309938" y="2936875"/>
          <p14:tracePt t="16775" x="3309938" y="2881313"/>
          <p14:tracePt t="16783" x="3327400" y="2800350"/>
          <p14:tracePt t="16791" x="3363913" y="2735263"/>
          <p14:tracePt t="16799" x="3400425" y="2690813"/>
          <p14:tracePt t="16815" x="3509963" y="2589213"/>
          <p14:tracePt t="16822" x="3563938" y="2554288"/>
          <p14:tracePt t="16831" x="3619500" y="2525713"/>
          <p14:tracePt t="16838" x="3665538" y="2508250"/>
          <p14:tracePt t="16847" x="3746500" y="2489200"/>
          <p14:tracePt t="16855" x="3802063" y="2489200"/>
          <p14:tracePt t="16863" x="3875088" y="2489200"/>
          <p14:tracePt t="16870" x="3948113" y="2489200"/>
          <p14:tracePt t="16879" x="4021138" y="2489200"/>
          <p14:tracePt t="16887" x="4148138" y="2489200"/>
          <p14:tracePt t="16895" x="4267200" y="2498725"/>
          <p14:tracePt t="16903" x="4413250" y="2525713"/>
          <p14:tracePt t="16911" x="4503738" y="2544763"/>
          <p14:tracePt t="16919" x="4640263" y="2598738"/>
          <p14:tracePt t="16929" x="4767263" y="2617788"/>
          <p14:tracePt t="16935" x="4905375" y="2654300"/>
          <p14:tracePt t="16945" x="4995863" y="2671763"/>
          <p14:tracePt t="16951" x="5105400" y="2681288"/>
          <p14:tracePt t="16960" x="5168900" y="2708275"/>
          <p14:tracePt t="16967" x="5241925" y="2727325"/>
          <p14:tracePt t="16975" x="5305425" y="2735263"/>
          <p14:tracePt t="16983" x="5378450" y="2735263"/>
          <p14:tracePt t="16991" x="5424488" y="2744788"/>
          <p14:tracePt t="16999" x="5470525" y="2771775"/>
          <p14:tracePt t="17007" x="5497513" y="2781300"/>
          <p14:tracePt t="17015" x="5534025" y="2790825"/>
          <p14:tracePt t="17023" x="5570538" y="2800350"/>
          <p14:tracePt t="17032" x="5597525" y="2817813"/>
          <p14:tracePt t="17039" x="5616575" y="2817813"/>
          <p14:tracePt t="17047" x="5624513" y="2827338"/>
          <p14:tracePt t="17055" x="5643563" y="2844800"/>
          <p14:tracePt t="17063" x="5670550" y="2854325"/>
          <p14:tracePt t="17071" x="5688013" y="2873375"/>
          <p14:tracePt t="17082" x="5697538" y="2917825"/>
          <p14:tracePt t="17087" x="5734050" y="2946400"/>
          <p14:tracePt t="17096" x="5753100" y="2982913"/>
          <p14:tracePt t="17102" x="5789613" y="3017838"/>
          <p14:tracePt t="17111" x="5797550" y="3046413"/>
          <p14:tracePt t="17119" x="5826125" y="3073400"/>
          <p14:tracePt t="17127" x="5843588" y="3090863"/>
          <p14:tracePt t="17135" x="5853113" y="3109913"/>
          <p14:tracePt t="17144" x="5880100" y="3127375"/>
          <p14:tracePt t="17150" x="5880100" y="3136900"/>
          <p14:tracePt t="17160" x="5889625" y="3146425"/>
          <p14:tracePt t="17167" x="5907088" y="3146425"/>
          <p14:tracePt t="17175" x="5916613" y="3163888"/>
          <p14:tracePt t="17183" x="5926138" y="3173413"/>
          <p14:tracePt t="17191" x="5926138" y="3182938"/>
          <p14:tracePt t="17199" x="5943600" y="3209925"/>
          <p14:tracePt t="17207" x="5943600" y="3228975"/>
          <p14:tracePt t="17215" x="5943600" y="3265488"/>
          <p14:tracePt t="17223" x="5943600" y="3309938"/>
          <p14:tracePt t="17231" x="5962650" y="3328988"/>
          <p14:tracePt t="17239" x="5962650" y="3365500"/>
          <p14:tracePt t="17247" x="5972175" y="3411538"/>
          <p14:tracePt t="17254" x="5972175" y="3446463"/>
          <p14:tracePt t="17263" x="5972175" y="3482975"/>
          <p14:tracePt t="17271" x="5999163" y="3538538"/>
          <p14:tracePt t="17279" x="5999163" y="3565525"/>
          <p14:tracePt t="17287" x="6035675" y="3629025"/>
          <p14:tracePt t="17295" x="6043613" y="3657600"/>
          <p14:tracePt t="17303" x="6053138" y="3694113"/>
          <p14:tracePt t="17312" x="6080125" y="3757613"/>
          <p14:tracePt t="17318" x="6089650" y="3821113"/>
          <p14:tracePt t="17327" x="6089650" y="3875088"/>
          <p14:tracePt t="17335" x="6099175" y="3930650"/>
          <p14:tracePt t="17344" x="6099175" y="4030663"/>
          <p14:tracePt t="17351" x="6099175" y="4103688"/>
          <p14:tracePt t="17361" x="6099175" y="4159250"/>
          <p14:tracePt t="17366" x="6099175" y="4232275"/>
          <p14:tracePt t="17375" x="6099175" y="4303713"/>
          <p14:tracePt t="17383" x="6099175" y="4359275"/>
          <p14:tracePt t="17391" x="6099175" y="4405313"/>
          <p14:tracePt t="17399" x="6099175" y="4432300"/>
          <p14:tracePt t="17407" x="6099175" y="4449763"/>
          <p14:tracePt t="17415" x="6072188" y="4495800"/>
          <p14:tracePt t="17423" x="6072188" y="4505325"/>
          <p14:tracePt t="17431" x="6043613" y="4532313"/>
          <p14:tracePt t="17439" x="6016625" y="4551363"/>
          <p14:tracePt t="17446" x="6016625" y="4559300"/>
          <p14:tracePt t="17455" x="5972175" y="4587875"/>
          <p14:tracePt t="17463" x="5943600" y="4614863"/>
          <p14:tracePt t="17471" x="5926138" y="4641850"/>
          <p14:tracePt t="17479" x="5862638" y="4668838"/>
          <p14:tracePt t="17487" x="5834063" y="4705350"/>
          <p14:tracePt t="17495" x="5789613" y="4724400"/>
          <p14:tracePt t="17503" x="5753100" y="4760913"/>
          <p14:tracePt t="17511" x="5734050" y="4778375"/>
          <p14:tracePt t="17519" x="5707063" y="4805363"/>
          <p14:tracePt t="17527" x="5697538" y="4814888"/>
          <p14:tracePt t="17536" x="5680075" y="4841875"/>
          <p14:tracePt t="17544" x="5670550" y="4851400"/>
          <p14:tracePt t="17550" x="5653088" y="4878388"/>
          <p14:tracePt t="17561" x="5634038" y="4897438"/>
          <p14:tracePt t="17567" x="5616575" y="4906963"/>
          <p14:tracePt t="17575" x="5607050" y="4914900"/>
          <p14:tracePt t="17583" x="5570538" y="4933950"/>
          <p14:tracePt t="17591" x="5551488" y="4943475"/>
          <p14:tracePt t="17599" x="5534025" y="4951413"/>
          <p14:tracePt t="17607" x="5507038" y="4951413"/>
          <p14:tracePt t="17615" x="5478463" y="4960938"/>
          <p14:tracePt t="17623" x="5451475" y="4960938"/>
          <p14:tracePt t="17631" x="5424488" y="4960938"/>
          <p14:tracePt t="17639" x="5397500" y="4960938"/>
          <p14:tracePt t="17647" x="5387975" y="4960938"/>
          <p14:tracePt t="17655" x="5360988" y="4960938"/>
          <p14:tracePt t="17663" x="5341938" y="4960938"/>
          <p14:tracePt t="17671" x="5324475" y="4960938"/>
          <p14:tracePt t="17679" x="5305425" y="4960938"/>
          <p14:tracePt t="17688" x="5287963" y="4960938"/>
          <p14:tracePt t="17695" x="5278438" y="4960938"/>
          <p14:tracePt t="17711" x="5268913" y="4960938"/>
          <p14:tracePt t="17719" x="5260975" y="4960938"/>
          <p14:tracePt t="17736" x="5251450" y="4960938"/>
          <p14:tracePt t="17751" x="5232400" y="4960938"/>
          <p14:tracePt t="17767" x="5224463" y="4960938"/>
          <p14:tracePt t="17791" x="5214938" y="4960938"/>
          <p14:tracePt t="17816" x="5195888" y="4960938"/>
          <p14:tracePt t="17824" x="5187950" y="4960938"/>
          <p14:tracePt t="17833" x="5178425" y="4960938"/>
          <p14:tracePt t="17840" x="5168900" y="4970463"/>
          <p14:tracePt t="17849" x="5159375" y="4979988"/>
          <p14:tracePt t="17899" x="5151438" y="4979988"/>
          <p14:tracePt t="17919" x="5141913" y="4979988"/>
          <p14:tracePt t="17935" x="5132388" y="4979988"/>
          <p14:tracePt t="18512" x="5151438" y="4979988"/>
          <p14:tracePt t="18521" x="5187950" y="4979988"/>
          <p14:tracePt t="18528" x="5214938" y="4970463"/>
          <p14:tracePt t="18536" x="5251450" y="4970463"/>
          <p14:tracePt t="18545" x="5287963" y="4970463"/>
          <p14:tracePt t="18552" x="5305425" y="4960938"/>
          <p14:tracePt t="18574" x="5324475" y="4960938"/>
          <p14:tracePt t="18583" x="5334000" y="4960938"/>
          <p14:tracePt t="18607" x="5341938" y="4951413"/>
          <p14:tracePt t="18776" x="5351463" y="4943475"/>
          <p14:tracePt t="18792" x="5378450" y="4933950"/>
          <p14:tracePt t="18801" x="5397500" y="4914900"/>
          <p14:tracePt t="18808" x="5424488" y="4887913"/>
          <p14:tracePt t="18815" x="5461000" y="4851400"/>
          <p14:tracePt t="18823" x="5487988" y="4824413"/>
          <p14:tracePt t="18831" x="5551488" y="4768850"/>
          <p14:tracePt t="18839" x="5653088" y="4714875"/>
          <p14:tracePt t="18847" x="5753100" y="4668838"/>
          <p14:tracePt t="18855" x="5853113" y="4614863"/>
          <p14:tracePt t="18863" x="5953125" y="4568825"/>
          <p14:tracePt t="18871" x="6062663" y="4541838"/>
          <p14:tracePt t="18879" x="6208713" y="4495800"/>
          <p14:tracePt t="18896" x="6418263" y="4459288"/>
          <p14:tracePt t="18902" x="6537325" y="4413250"/>
          <p14:tracePt t="18911" x="6610350" y="4386263"/>
          <p14:tracePt t="18919" x="6710363" y="4359275"/>
          <p14:tracePt t="18927" x="6800850" y="4332288"/>
          <p14:tracePt t="18935" x="6883400" y="4322763"/>
          <p14:tracePt t="18944" x="6992938" y="4276725"/>
          <p14:tracePt t="18951" x="7092950" y="4249738"/>
          <p14:tracePt t="18960" x="7202488" y="4222750"/>
          <p14:tracePt t="18967" x="7319963" y="4195763"/>
          <p14:tracePt t="18975" x="7448550" y="4149725"/>
          <p14:tracePt t="18983" x="7567613" y="4122738"/>
          <p14:tracePt t="18991" x="7694613" y="4076700"/>
          <p14:tracePt t="18999" x="7831138" y="4049713"/>
          <p14:tracePt t="19007" x="7977188" y="4003675"/>
          <p14:tracePt t="19015" x="8159750" y="3957638"/>
          <p14:tracePt t="19023" x="8350250" y="3894138"/>
          <p14:tracePt t="19031" x="8515350" y="3848100"/>
          <p14:tracePt t="19039" x="8669338" y="3821113"/>
          <p14:tracePt t="19046" x="8907463" y="3767138"/>
          <p14:tracePt t="19055" x="9053513" y="3738563"/>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132554-B52D-4E88-9214-746A64A7DC4D}"/>
              </a:ext>
            </a:extLst>
          </p:cNvPr>
          <p:cNvSpPr>
            <a:spLocks noGrp="1"/>
          </p:cNvSpPr>
          <p:nvPr>
            <p:ph type="title"/>
          </p:nvPr>
        </p:nvSpPr>
        <p:spPr>
          <a:xfrm>
            <a:off x="628650" y="518219"/>
            <a:ext cx="7886700" cy="994172"/>
          </a:xfrm>
        </p:spPr>
        <p:txBody>
          <a:bodyPr/>
          <a:lstStyle/>
          <a:p>
            <a:r>
              <a:rPr kumimoji="1" lang="en-US" altLang="ja-JP" dirty="0"/>
              <a:t>Zynq-</a:t>
            </a:r>
            <a:r>
              <a:rPr kumimoji="1" lang="en-US" altLang="ja-JP" dirty="0" err="1"/>
              <a:t>Ultrascale</a:t>
            </a:r>
            <a:r>
              <a:rPr kumimoji="1" lang="en-US" altLang="ja-JP" dirty="0"/>
              <a:t>+</a:t>
            </a:r>
            <a:endParaRPr kumimoji="1" lang="ja-JP" altLang="en-US" dirty="0"/>
          </a:p>
        </p:txBody>
      </p:sp>
      <p:pic>
        <p:nvPicPr>
          <p:cNvPr id="4" name="図 3">
            <a:extLst>
              <a:ext uri="{FF2B5EF4-FFF2-40B4-BE49-F238E27FC236}">
                <a16:creationId xmlns:a16="http://schemas.microsoft.com/office/drawing/2014/main" id="{FB6C4A63-A5D4-43A9-A9B4-DB423C34024D}"/>
              </a:ext>
            </a:extLst>
          </p:cNvPr>
          <p:cNvPicPr>
            <a:picLocks noChangeAspect="1"/>
          </p:cNvPicPr>
          <p:nvPr/>
        </p:nvPicPr>
        <p:blipFill>
          <a:blip r:embed="rId4"/>
          <a:stretch>
            <a:fillRect/>
          </a:stretch>
        </p:blipFill>
        <p:spPr>
          <a:xfrm>
            <a:off x="421480" y="1681363"/>
            <a:ext cx="7678911" cy="4319387"/>
          </a:xfrm>
          <a:prstGeom prst="rect">
            <a:avLst/>
          </a:prstGeom>
        </p:spPr>
      </p:pic>
      <p:sp>
        <p:nvSpPr>
          <p:cNvPr id="5" name="テキスト ボックス 4">
            <a:extLst>
              <a:ext uri="{FF2B5EF4-FFF2-40B4-BE49-F238E27FC236}">
                <a16:creationId xmlns:a16="http://schemas.microsoft.com/office/drawing/2014/main" id="{7C3FCE22-48A7-47CE-8A15-F325DB1DD6CC}"/>
              </a:ext>
            </a:extLst>
          </p:cNvPr>
          <p:cNvSpPr txBox="1"/>
          <p:nvPr/>
        </p:nvSpPr>
        <p:spPr>
          <a:xfrm>
            <a:off x="5940152" y="1844824"/>
            <a:ext cx="2332433" cy="2446824"/>
          </a:xfrm>
          <a:prstGeom prst="rect">
            <a:avLst/>
          </a:prstGeom>
          <a:solidFill>
            <a:schemeClr val="bg1"/>
          </a:solidFill>
        </p:spPr>
        <p:txBody>
          <a:bodyPr wrap="none" rtlCol="0">
            <a:spAutoFit/>
          </a:bodyPr>
          <a:lstStyle/>
          <a:p>
            <a:r>
              <a:rPr lang="en-US" altLang="ja-JP" sz="1500" dirty="0"/>
              <a:t>Zynq-</a:t>
            </a:r>
            <a:r>
              <a:rPr lang="en-US" altLang="ja-JP" sz="1500" dirty="0" err="1"/>
              <a:t>Ultrascale</a:t>
            </a:r>
            <a:r>
              <a:rPr lang="en-US" altLang="ja-JP" sz="1500" dirty="0"/>
              <a:t>+</a:t>
            </a:r>
          </a:p>
          <a:p>
            <a:r>
              <a:rPr lang="en-US" altLang="ja-JP" sz="1500" dirty="0"/>
              <a:t>Zynq: xczu19eg-ffvc1760</a:t>
            </a:r>
          </a:p>
          <a:p>
            <a:endParaRPr lang="en-US" altLang="ja-JP" sz="1500" dirty="0"/>
          </a:p>
          <a:p>
            <a:r>
              <a:rPr lang="en-US" altLang="ja-JP" sz="1500" dirty="0"/>
              <a:t>GTH link x8</a:t>
            </a:r>
          </a:p>
          <a:p>
            <a:r>
              <a:rPr lang="en-US" altLang="ja-JP" sz="1500" dirty="0"/>
              <a:t>GTY link x4</a:t>
            </a:r>
          </a:p>
          <a:p>
            <a:r>
              <a:rPr lang="en-US" altLang="ja-JP" sz="1500" dirty="0"/>
              <a:t>DRAM 16Gb PL</a:t>
            </a:r>
          </a:p>
          <a:p>
            <a:r>
              <a:rPr lang="en-US" altLang="ja-JP" sz="1500" dirty="0"/>
              <a:t>4Gb PS</a:t>
            </a:r>
          </a:p>
          <a:p>
            <a:r>
              <a:rPr lang="en-US" altLang="ja-JP" sz="1500" dirty="0"/>
              <a:t>Gb Ethernet</a:t>
            </a:r>
          </a:p>
          <a:p>
            <a:r>
              <a:rPr lang="en-US" altLang="ja-JP" sz="1500" dirty="0"/>
              <a:t>USB 3.0</a:t>
            </a:r>
          </a:p>
          <a:p>
            <a:endParaRPr kumimoji="1" lang="ja-JP" altLang="en-US" dirty="0"/>
          </a:p>
        </p:txBody>
      </p:sp>
      <p:pic>
        <p:nvPicPr>
          <p:cNvPr id="3" name="オーディオ 2">
            <a:hlinkClick r:id="" action="ppaction://media"/>
            <a:extLst>
              <a:ext uri="{FF2B5EF4-FFF2-40B4-BE49-F238E27FC236}">
                <a16:creationId xmlns:a16="http://schemas.microsoft.com/office/drawing/2014/main" id="{13B24A1D-4171-4C45-9EA3-C8AA8570F4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191552561"/>
      </p:ext>
    </p:extLst>
  </p:cSld>
  <p:clrMapOvr>
    <a:masterClrMapping/>
  </p:clrMapOvr>
  <mc:AlternateContent xmlns:mc="http://schemas.openxmlformats.org/markup-compatibility/2006">
    <mc:Choice xmlns:p14="http://schemas.microsoft.com/office/powerpoint/2010/main" Requires="p14">
      <p:transition spd="slow" p14:dur="2000" advTm="24431"/>
    </mc:Choice>
    <mc:Fallback>
      <p:transition spd="slow" advTm="24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4241" x="9097963" y="3182938"/>
          <p14:tracePt t="4247" x="9080500" y="3182938"/>
          <p14:tracePt t="4254" x="9043988" y="3182938"/>
          <p14:tracePt t="4263" x="9024938" y="3182938"/>
          <p14:tracePt t="4270" x="8997950" y="3182938"/>
          <p14:tracePt t="4277" x="8980488" y="3182938"/>
          <p14:tracePt t="4286" x="8951913" y="3182938"/>
          <p14:tracePt t="4294" x="8924925" y="3173413"/>
          <p14:tracePt t="4302" x="8897938" y="3163888"/>
          <p14:tracePt t="4310" x="8888413" y="3155950"/>
          <p14:tracePt t="4317" x="8861425" y="3146425"/>
          <p14:tracePt t="4326" x="8842375" y="3136900"/>
          <p14:tracePt t="4334" x="8797925" y="3100388"/>
          <p14:tracePt t="4342" x="8788400" y="3090863"/>
          <p14:tracePt t="4350" x="8761413" y="3090863"/>
          <p14:tracePt t="4358" x="8734425" y="3063875"/>
          <p14:tracePt t="4366" x="8697913" y="3046413"/>
          <p14:tracePt t="4374" x="8669338" y="3036888"/>
          <p14:tracePt t="4382" x="8651875" y="3036888"/>
          <p14:tracePt t="4391" x="8605838" y="3027363"/>
          <p14:tracePt t="4398" x="8605838" y="3017838"/>
          <p14:tracePt t="4406" x="8596313" y="3009900"/>
          <p14:tracePt t="4415" x="8559800" y="3009900"/>
          <p14:tracePt t="4422" x="8551863" y="3000375"/>
          <p14:tracePt t="4429" x="8523288" y="2990850"/>
          <p14:tracePt t="4438" x="8505825" y="2990850"/>
          <p14:tracePt t="4447" x="8478838" y="2973388"/>
          <p14:tracePt t="4454" x="8432800" y="2954338"/>
          <p14:tracePt t="4464" x="8405813" y="2946400"/>
          <p14:tracePt t="4470" x="8332788" y="2900363"/>
          <p14:tracePt t="4477" x="8296275" y="2890838"/>
          <p14:tracePt t="4486" x="8240713" y="2873375"/>
          <p14:tracePt t="4494" x="8196263" y="2844800"/>
          <p14:tracePt t="4502" x="8132763" y="2827338"/>
          <p14:tracePt t="4510" x="8067675" y="2800350"/>
          <p14:tracePt t="4518" x="8013700" y="2790825"/>
          <p14:tracePt t="4526" x="7967663" y="2781300"/>
          <p14:tracePt t="4534" x="7904163" y="2735263"/>
          <p14:tracePt t="4542" x="7850188" y="2717800"/>
          <p14:tracePt t="4550" x="7804150" y="2698750"/>
          <p14:tracePt t="4558" x="7740650" y="2662238"/>
          <p14:tracePt t="4566" x="7675563" y="2644775"/>
          <p14:tracePt t="4574" x="7631113" y="2617788"/>
          <p14:tracePt t="4582" x="7585075" y="2598738"/>
          <p14:tracePt t="4590" x="7521575" y="2554288"/>
          <p14:tracePt t="4599" x="7494588" y="2535238"/>
          <p14:tracePt t="4605" x="7475538" y="2525713"/>
          <p14:tracePt t="4616" x="7412038" y="2489200"/>
          <p14:tracePt t="4621" x="7402513" y="2481263"/>
          <p14:tracePt t="4630" x="7392988" y="2471738"/>
          <p14:tracePt t="4638" x="7356475" y="2452688"/>
          <p14:tracePt t="4647" x="7348538" y="2444750"/>
          <p14:tracePt t="4654" x="7339013" y="2435225"/>
          <p14:tracePt t="4664" x="7329488" y="2435225"/>
          <p14:tracePt t="4670" x="7312025" y="2425700"/>
          <p14:tracePt t="4688" x="7302500" y="2416175"/>
          <p14:tracePt t="5032" x="7292975" y="2408238"/>
          <p14:tracePt t="5049" x="7256463" y="2389188"/>
          <p14:tracePt t="5057" x="7229475" y="2379663"/>
          <p14:tracePt t="5065" x="7183438" y="2352675"/>
          <p14:tracePt t="5071" x="7156450" y="2343150"/>
          <p14:tracePt t="5080" x="7119938" y="2343150"/>
          <p14:tracePt t="5086" x="7065963" y="2335213"/>
          <p14:tracePt t="5094" x="7029450" y="2335213"/>
          <p14:tracePt t="5102" x="6956425" y="2306638"/>
          <p14:tracePt t="5110" x="6910388" y="2306638"/>
          <p14:tracePt t="5117" x="6873875" y="2306638"/>
          <p14:tracePt t="5127" x="6827838" y="2306638"/>
          <p14:tracePt t="5133" x="6810375" y="2306638"/>
          <p14:tracePt t="5150" x="6783388" y="2306638"/>
          <p14:tracePt t="5158" x="6764338" y="2306638"/>
          <p14:tracePt t="5166" x="6746875" y="2306638"/>
          <p14:tracePt t="5174" x="6727825" y="2306638"/>
          <p14:tracePt t="5182" x="6700838" y="2306638"/>
          <p14:tracePt t="5190" x="6681788" y="2306638"/>
          <p14:tracePt t="5198" x="6673850" y="2306638"/>
          <p14:tracePt t="5206" x="6645275" y="2306638"/>
          <p14:tracePt t="5214" x="6627813" y="2306638"/>
          <p14:tracePt t="5222" x="6610350" y="2306638"/>
          <p14:tracePt t="5231" x="6600825" y="2306638"/>
          <p14:tracePt t="5238" x="6581775" y="2306638"/>
          <p14:tracePt t="5247" x="6564313" y="2306638"/>
          <p14:tracePt t="5255" x="6527800" y="2306638"/>
          <p14:tracePt t="5263" x="6508750" y="2298700"/>
          <p14:tracePt t="5270" x="6491288" y="2289175"/>
          <p14:tracePt t="5277" x="6464300" y="2289175"/>
          <p14:tracePt t="5286" x="6445250" y="2279650"/>
          <p14:tracePt t="5293" x="6399213" y="2243138"/>
          <p14:tracePt t="5302" x="6362700" y="2243138"/>
          <p14:tracePt t="5310" x="6345238" y="2233613"/>
          <p14:tracePt t="5318" x="6308725" y="2233613"/>
          <p14:tracePt t="5326" x="6262688" y="2225675"/>
          <p14:tracePt t="5334" x="6235700" y="2225675"/>
          <p14:tracePt t="5342" x="6189663" y="2206625"/>
          <p14:tracePt t="5350" x="6162675" y="2206625"/>
          <p14:tracePt t="5358" x="6135688" y="2206625"/>
          <p14:tracePt t="5365" x="6108700" y="2206625"/>
          <p14:tracePt t="5373" x="6062663" y="2206625"/>
          <p14:tracePt t="5382" x="6043613" y="2206625"/>
          <p14:tracePt t="5390" x="6007100" y="2206625"/>
          <p14:tracePt t="5398" x="5989638" y="2206625"/>
          <p14:tracePt t="5406" x="5962650" y="2206625"/>
          <p14:tracePt t="5414" x="5943600" y="2206625"/>
          <p14:tracePt t="5422" x="5899150" y="2206625"/>
          <p14:tracePt t="5430" x="5870575" y="2206625"/>
          <p14:tracePt t="5438" x="5853113" y="2206625"/>
          <p14:tracePt t="5447" x="5826125" y="2206625"/>
          <p14:tracePt t="5455" x="5816600" y="2206625"/>
          <p14:tracePt t="5466" x="5797550" y="2197100"/>
          <p14:tracePt t="5496" x="5780088" y="2197100"/>
          <p14:tracePt t="5504" x="5770563" y="2197100"/>
          <p14:tracePt t="5512" x="5770563" y="2189163"/>
          <p14:tracePt t="5543" x="5761038" y="2189163"/>
          <p14:tracePt t="5567" x="5743575" y="2179638"/>
          <p14:tracePt t="5574" x="5734050" y="2179638"/>
          <p14:tracePt t="5583" x="5716588" y="2160588"/>
          <p14:tracePt t="5598" x="5697538" y="2160588"/>
          <p14:tracePt t="5606" x="5688013" y="2152650"/>
          <p14:tracePt t="5615" x="5680075" y="2152650"/>
          <p14:tracePt t="5624" x="5670550" y="2143125"/>
          <p14:tracePt t="5634" x="5653088" y="2143125"/>
          <p14:tracePt t="5639" x="5634038" y="2143125"/>
          <p14:tracePt t="5649" x="5588000" y="2143125"/>
          <p14:tracePt t="5656" x="5551488" y="2143125"/>
          <p14:tracePt t="5665" x="5497513" y="2143125"/>
          <p14:tracePt t="5674" x="5451475" y="2143125"/>
          <p14:tracePt t="5677" x="5397500" y="2143125"/>
          <p14:tracePt t="5687" x="5341938" y="2143125"/>
          <p14:tracePt t="5696" x="5314950" y="2143125"/>
          <p14:tracePt t="5706" x="5260975" y="2133600"/>
          <p14:tracePt t="5709" x="5224463" y="2116138"/>
          <p14:tracePt t="5718" x="5187950" y="2106613"/>
          <p14:tracePt t="5725" x="5168900" y="2106613"/>
          <p14:tracePt t="5734" x="5151438" y="2097088"/>
          <p14:tracePt t="5742" x="5114925" y="2089150"/>
          <p14:tracePt t="5758" x="5086350" y="2060575"/>
          <p14:tracePt t="5766" x="5068888" y="2052638"/>
          <p14:tracePt t="5774" x="5041900" y="2052638"/>
          <p14:tracePt t="5782" x="5022850" y="2043113"/>
          <p14:tracePt t="5790" x="5014913" y="2043113"/>
          <p14:tracePt t="5799" x="4986338" y="2043113"/>
          <p14:tracePt t="5805" x="4978400" y="2043113"/>
          <p14:tracePt t="5814" x="4968875" y="2043113"/>
          <p14:tracePt t="5821" x="4959350" y="2043113"/>
          <p14:tracePt t="5829" x="4949825" y="2043113"/>
          <p14:tracePt t="5837" x="4941888" y="2043113"/>
          <p14:tracePt t="5846" x="4932363" y="2043113"/>
          <p14:tracePt t="5854" x="4913313" y="2043113"/>
          <p14:tracePt t="5870" x="4905375" y="2043113"/>
          <p14:tracePt t="5878" x="4895850" y="2043113"/>
          <p14:tracePt t="5899" x="4868863" y="2043113"/>
          <p14:tracePt t="5902" x="4849813" y="2043113"/>
          <p14:tracePt t="5910" x="4832350" y="2043113"/>
          <p14:tracePt t="5918" x="4813300" y="2043113"/>
          <p14:tracePt t="5926" x="4795838" y="2016125"/>
          <p14:tracePt t="5934" x="4776788" y="2016125"/>
          <p14:tracePt t="5942" x="4759325" y="2006600"/>
          <p14:tracePt t="5950" x="4713288" y="1997075"/>
          <p14:tracePt t="5958" x="4686300" y="1997075"/>
          <p14:tracePt t="5966" x="4667250" y="1987550"/>
          <p14:tracePt t="5974" x="4640263" y="1970088"/>
          <p14:tracePt t="5982" x="4613275" y="1970088"/>
          <p14:tracePt t="5990" x="4567238" y="1960563"/>
          <p14:tracePt t="5998" x="4540250" y="1960563"/>
          <p14:tracePt t="6005" x="4521200" y="1951038"/>
          <p14:tracePt t="6014" x="4476750" y="1943100"/>
          <p14:tracePt t="6022" x="4467225" y="1943100"/>
          <p14:tracePt t="6030" x="4440238" y="1943100"/>
          <p14:tracePt t="6038" x="4421188" y="1943100"/>
          <p14:tracePt t="6053" x="4394200" y="1943100"/>
          <p14:tracePt t="6064" x="4384675" y="1943100"/>
          <p14:tracePt t="6070" x="4357688" y="1943100"/>
          <p14:tracePt t="6078" x="4348163" y="1943100"/>
          <p14:tracePt t="6086" x="4330700" y="1943100"/>
          <p14:tracePt t="6095" x="4303713" y="1943100"/>
          <p14:tracePt t="6102" x="4284663" y="1943100"/>
          <p14:tracePt t="6110" x="4257675" y="1943100"/>
          <p14:tracePt t="6118" x="4238625" y="1943100"/>
          <p14:tracePt t="6125" x="4221163" y="1943100"/>
          <p14:tracePt t="6133" x="4202113" y="1943100"/>
          <p14:tracePt t="6142" x="4194175" y="1943100"/>
          <p14:tracePt t="6150" x="4175125" y="1943100"/>
          <p14:tracePt t="6158" x="4157663" y="1943100"/>
          <p14:tracePt t="6166" x="4138613" y="1943100"/>
          <p14:tracePt t="6174" x="4129088" y="1943100"/>
          <p14:tracePt t="6182" x="4111625" y="1943100"/>
          <p14:tracePt t="6190" x="4094163" y="1914525"/>
          <p14:tracePt t="6198" x="4084638" y="1914525"/>
          <p14:tracePt t="6206" x="4075113" y="1906588"/>
          <p14:tracePt t="6215" x="4065588" y="1897063"/>
          <p14:tracePt t="6222" x="4029075" y="1878013"/>
          <p14:tracePt t="6230" x="4021138" y="1870075"/>
          <p14:tracePt t="6247" x="4002088" y="1860550"/>
          <p14:tracePt t="6254" x="4002088" y="1851025"/>
          <p14:tracePt t="6399" x="3975100" y="1841500"/>
          <p14:tracePt t="6407" x="3965575" y="1833563"/>
          <p14:tracePt t="6414" x="3938588" y="1814513"/>
          <p14:tracePt t="6430" x="3911600" y="1814513"/>
          <p14:tracePt t="6439" x="3875088" y="1787525"/>
          <p14:tracePt t="6448" x="3856038" y="1778000"/>
          <p14:tracePt t="6455" x="3838575" y="1768475"/>
          <p14:tracePt t="6465" x="3810000" y="1760538"/>
          <p14:tracePt t="6471" x="3775075" y="1724025"/>
          <p14:tracePt t="6480" x="3756025" y="1714500"/>
          <p14:tracePt t="6487" x="3709988" y="1687513"/>
          <p14:tracePt t="6495" x="3692525" y="1660525"/>
          <p14:tracePt t="6503" x="3646488" y="1641475"/>
          <p14:tracePt t="6511" x="3629025" y="1624013"/>
          <p14:tracePt t="6518" x="3609975" y="1614488"/>
          <p14:tracePt t="6526" x="3582988" y="1577975"/>
          <p14:tracePt t="6535" x="3563938" y="1568450"/>
          <p14:tracePt t="6542" x="3546475" y="1558925"/>
          <p14:tracePt t="6550" x="3536950" y="1558925"/>
          <p14:tracePt t="6558" x="3500438" y="1531938"/>
          <p14:tracePt t="6566" x="3490913" y="1531938"/>
          <p14:tracePt t="6574" x="3482975" y="1522413"/>
          <p14:tracePt t="6582" x="3463925" y="1522413"/>
          <p14:tracePt t="6598" x="3455988" y="1514475"/>
          <p14:tracePt t="6706" x="3446463" y="1504950"/>
          <p14:tracePt t="6721" x="3446463" y="1495425"/>
          <p14:tracePt t="6727" x="3446463" y="1485900"/>
          <p14:tracePt t="6735" x="3463925" y="1477963"/>
          <p14:tracePt t="6743" x="3473450" y="1477963"/>
          <p14:tracePt t="6750" x="3490913" y="1477963"/>
          <p14:tracePt t="6758" x="3500438" y="1477963"/>
          <p14:tracePt t="6766" x="3509963" y="1477963"/>
          <p14:tracePt t="6774" x="3556000" y="1449388"/>
          <p14:tracePt t="6782" x="3609975" y="1449388"/>
          <p14:tracePt t="6789" x="3656013" y="1441450"/>
          <p14:tracePt t="6798" x="3709988" y="1441450"/>
          <p14:tracePt t="6805" x="3810000" y="1431925"/>
          <p14:tracePt t="6815" x="3883025" y="1412875"/>
          <p14:tracePt t="6821" x="3965575" y="1385888"/>
          <p14:tracePt t="6830" x="4021138" y="1385888"/>
          <p14:tracePt t="6837" x="4048125" y="1385888"/>
          <p14:tracePt t="6847" x="4065588" y="1376363"/>
          <p14:tracePt t="6854" x="4075113" y="1376363"/>
          <p14:tracePt t="6863" x="4084638" y="1376363"/>
          <p14:tracePt t="7143" x="4094163" y="1376363"/>
          <p14:tracePt t="7152" x="4121150" y="1376363"/>
          <p14:tracePt t="7159" x="4121150" y="1385888"/>
          <p14:tracePt t="7168" x="4157663" y="1395413"/>
          <p14:tracePt t="7175" x="4202113" y="1404938"/>
          <p14:tracePt t="7184" x="4284663" y="1431925"/>
          <p14:tracePt t="7191" x="4348163" y="1458913"/>
          <p14:tracePt t="7200" x="4440238" y="1468438"/>
          <p14:tracePt t="7206" x="4530725" y="1495425"/>
          <p14:tracePt t="7215" x="4613275" y="1522413"/>
          <p14:tracePt t="7223" x="4713288" y="1568450"/>
          <p14:tracePt t="7231" x="4767263" y="1577975"/>
          <p14:tracePt t="7238" x="4868863" y="1604963"/>
          <p14:tracePt t="7247" x="4895850" y="1624013"/>
          <p14:tracePt t="7254" x="4941888" y="1631950"/>
          <p14:tracePt t="7263" x="4978400" y="1651000"/>
          <p14:tracePt t="7270" x="4986338" y="1651000"/>
          <p14:tracePt t="7394" x="4995863" y="1660525"/>
          <p14:tracePt t="7456" x="5014913" y="1660525"/>
          <p14:tracePt t="7464" x="5022850" y="1660525"/>
          <p14:tracePt t="7473" x="5041900" y="1660525"/>
          <p14:tracePt t="7480" x="5068888" y="1660525"/>
          <p14:tracePt t="7487" x="5095875" y="1651000"/>
          <p14:tracePt t="7495" x="5114925" y="1651000"/>
          <p14:tracePt t="7503" x="5159375" y="1631950"/>
          <p14:tracePt t="7511" x="5195888" y="1631950"/>
          <p14:tracePt t="7518" x="5268913" y="1631950"/>
          <p14:tracePt t="7526" x="5341938" y="1631950"/>
          <p14:tracePt t="7534" x="5414963" y="1631950"/>
          <p14:tracePt t="7542" x="5487988" y="1631950"/>
          <p14:tracePt t="7550" x="5607050" y="1651000"/>
          <p14:tracePt t="7558" x="5680075" y="1668463"/>
          <p14:tracePt t="7568" x="5797550" y="1704975"/>
          <p14:tracePt t="7574" x="5870575" y="1731963"/>
          <p14:tracePt t="7582" x="5935663" y="1768475"/>
          <p14:tracePt t="7590" x="6016625" y="1797050"/>
          <p14:tracePt t="7599" x="6035675" y="1814513"/>
          <p14:tracePt t="7614" x="6080125" y="1833563"/>
          <p14:tracePt t="7622" x="6089650" y="1833563"/>
          <p14:tracePt t="7631" x="6099175" y="1833563"/>
          <p14:tracePt t="7664" x="6108700" y="1833563"/>
          <p14:tracePt t="7678" x="6116638" y="1833563"/>
          <p14:tracePt t="7686" x="6135688" y="1833563"/>
          <p14:tracePt t="7694" x="6145213" y="1833563"/>
          <p14:tracePt t="7702" x="6162675" y="1833563"/>
          <p14:tracePt t="7710" x="6181725" y="1833563"/>
          <p14:tracePt t="7727" x="6199188" y="1833563"/>
          <p14:tracePt t="7733" x="6218238" y="1833563"/>
          <p14:tracePt t="7741" x="6235700" y="1833563"/>
          <p14:tracePt t="7751" x="6254750" y="1833563"/>
          <p14:tracePt t="7757" x="6272213" y="1833563"/>
          <p14:tracePt t="7766" x="6291263" y="1833563"/>
          <p14:tracePt t="7774" x="6318250" y="1833563"/>
          <p14:tracePt t="7781" x="6335713" y="1841500"/>
          <p14:tracePt t="7790" x="6381750" y="1870075"/>
          <p14:tracePt t="7798" x="6418263" y="1878013"/>
          <p14:tracePt t="7806" x="6454775" y="1887538"/>
          <p14:tracePt t="7815" x="6491288" y="1897063"/>
          <p14:tracePt t="7822" x="6537325" y="1897063"/>
          <p14:tracePt t="7829" x="6573838" y="1897063"/>
          <p14:tracePt t="7838" x="6618288" y="1924050"/>
          <p14:tracePt t="7847" x="6645275" y="1924050"/>
          <p14:tracePt t="7854" x="6681788" y="1924050"/>
          <p14:tracePt t="7863" x="6710363" y="1933575"/>
          <p14:tracePt t="7870" x="6737350" y="1933575"/>
          <p14:tracePt t="7880" x="6754813" y="1943100"/>
          <p14:tracePt t="7901" x="6791325" y="1951038"/>
          <p14:tracePt t="7903" x="6791325" y="1960563"/>
          <p14:tracePt t="7911" x="6810375" y="1970088"/>
          <p14:tracePt t="7919" x="6819900" y="1970088"/>
          <p14:tracePt t="7927" x="6837363" y="1979613"/>
          <p14:tracePt t="7934" x="6837363" y="1987550"/>
          <p14:tracePt t="8007" x="6837363" y="1997075"/>
          <p14:tracePt t="8023" x="6837363" y="2006600"/>
          <p14:tracePt t="8032" x="6837363" y="2024063"/>
          <p14:tracePt t="8040" x="6810375" y="2043113"/>
          <p14:tracePt t="8049" x="6783388" y="2060575"/>
          <p14:tracePt t="8055" x="6746875" y="2079625"/>
          <p14:tracePt t="8064" x="6691313" y="2133600"/>
          <p14:tracePt t="8070" x="6610350" y="2170113"/>
          <p14:tracePt t="8080" x="6527800" y="2216150"/>
          <p14:tracePt t="8086" x="6408738" y="2289175"/>
          <p14:tracePt t="8093" x="6345238" y="2325688"/>
          <p14:tracePt t="8102" x="6262688" y="2362200"/>
          <p14:tracePt t="8110" x="6218238" y="2398713"/>
          <p14:tracePt t="8118" x="6153150" y="2435225"/>
          <p14:tracePt t="8126" x="6126163" y="2462213"/>
          <p14:tracePt t="8134" x="6089650" y="2508250"/>
          <p14:tracePt t="8142" x="6072188" y="2525713"/>
          <p14:tracePt t="8150" x="6062663" y="2544763"/>
          <p14:tracePt t="8158" x="6053138" y="2562225"/>
          <p14:tracePt t="8166" x="6043613" y="2598738"/>
          <p14:tracePt t="8173" x="6026150" y="2635250"/>
          <p14:tracePt t="8182" x="6007100" y="2690813"/>
          <p14:tracePt t="8189" x="5989638" y="2717800"/>
          <p14:tracePt t="8198" x="5980113" y="2771775"/>
          <p14:tracePt t="8205" x="5953125" y="2817813"/>
          <p14:tracePt t="8215" x="5953125" y="2863850"/>
          <p14:tracePt t="8224" x="5943600" y="2881313"/>
          <p14:tracePt t="8231" x="5935663" y="2909888"/>
          <p14:tracePt t="8238" x="5935663" y="2917825"/>
          <p14:tracePt t="8246" x="5916613" y="2946400"/>
          <p14:tracePt t="8263" x="5916613" y="2954338"/>
          <p14:tracePt t="8270" x="5907088" y="2963863"/>
          <p14:tracePt t="8310" x="5907088" y="2973388"/>
          <p14:tracePt t="8326" x="5899150" y="2990850"/>
          <p14:tracePt t="8334" x="5870575" y="3009900"/>
          <p14:tracePt t="8342" x="5862638" y="3036888"/>
          <p14:tracePt t="8350" x="5843588" y="3063875"/>
          <p14:tracePt t="8358" x="5826125" y="3082925"/>
          <p14:tracePt t="8366" x="5807075" y="3109913"/>
          <p14:tracePt t="8374" x="5797550" y="3146425"/>
          <p14:tracePt t="8382" x="5761038" y="3173413"/>
          <p14:tracePt t="8390" x="5753100" y="3200400"/>
          <p14:tracePt t="8398" x="5734050" y="3246438"/>
          <p14:tracePt t="8406" x="5697538" y="3265488"/>
          <p14:tracePt t="8414" x="5688013" y="3302000"/>
          <p14:tracePt t="8422" x="5661025" y="3328988"/>
          <p14:tracePt t="8431" x="5653088" y="3365500"/>
          <p14:tracePt t="8438" x="5616575" y="3382963"/>
          <p14:tracePt t="8446" x="5597525" y="3402013"/>
          <p14:tracePt t="8455" x="5570538" y="3419475"/>
          <p14:tracePt t="8465" x="5551488" y="3429000"/>
          <p14:tracePt t="8472" x="5507038" y="3455988"/>
          <p14:tracePt t="8481" x="5497513" y="3455988"/>
          <p14:tracePt t="8487" x="5487988" y="3455988"/>
          <p14:tracePt t="8495" x="5478463" y="3455988"/>
          <p14:tracePt t="8503" x="5470525" y="3465513"/>
          <p14:tracePt t="8583" x="5461000" y="3465513"/>
          <p14:tracePt t="8599" x="5451475" y="3475038"/>
          <p14:tracePt t="8607" x="5441950" y="3475038"/>
          <p14:tracePt t="8614" x="5434013" y="3475038"/>
          <p14:tracePt t="8623" x="5414963" y="3492500"/>
          <p14:tracePt t="8639" x="5414963" y="3502025"/>
          <p14:tracePt t="8648" x="5397500" y="3511550"/>
          <p14:tracePt t="8655" x="5387975" y="3511550"/>
          <p14:tracePt t="8664" x="5368925" y="3538538"/>
          <p14:tracePt t="8673" x="5351463" y="3548063"/>
          <p14:tracePt t="8679" x="5351463" y="3556000"/>
          <p14:tracePt t="8688" x="5341938" y="3565525"/>
          <p14:tracePt t="8694" x="5334000" y="3575050"/>
          <p14:tracePt t="8704" x="5324475" y="3584575"/>
          <p14:tracePt t="8710" x="5305425" y="3602038"/>
          <p14:tracePt t="8718" x="5305425" y="3621088"/>
          <p14:tracePt t="8734" x="5305425" y="3629025"/>
          <p14:tracePt t="8742" x="5305425" y="3638550"/>
          <p14:tracePt t="8774" x="5305425" y="3657600"/>
          <p14:tracePt t="8805" x="5305425" y="3665538"/>
          <p14:tracePt t="8822" x="5305425" y="3675063"/>
          <p14:tracePt t="8830" x="5305425" y="3702050"/>
          <p14:tracePt t="8837" x="5297488" y="3721100"/>
          <p14:tracePt t="8848" x="5297488" y="3738563"/>
          <p14:tracePt t="8853" x="5287963" y="3757613"/>
          <p14:tracePt t="8864" x="5287963" y="3803650"/>
          <p14:tracePt t="8869" x="5268913" y="3830638"/>
          <p14:tracePt t="8878" x="5260975" y="3857625"/>
          <p14:tracePt t="8898" x="5241925" y="3940175"/>
          <p14:tracePt t="8902" x="5205413" y="3994150"/>
          <p14:tracePt t="8910" x="5195888" y="4021138"/>
          <p14:tracePt t="8918" x="5195888" y="4040188"/>
          <p14:tracePt t="8925" x="5178425" y="4067175"/>
          <p14:tracePt t="8934" x="5168900" y="4113213"/>
          <p14:tracePt t="8942" x="5151438" y="4130675"/>
          <p14:tracePt t="8950" x="5141913" y="4159250"/>
          <p14:tracePt t="8966" x="5132388" y="4176713"/>
          <p14:tracePt t="8973" x="5122863" y="4195763"/>
          <p14:tracePt t="8981" x="5122863" y="4203700"/>
          <p14:tracePt t="8990" x="5114925" y="4213225"/>
          <p14:tracePt t="8998" x="5105400" y="4222750"/>
          <p14:tracePt t="9007" x="5095875" y="4232275"/>
          <p14:tracePt t="9015" x="5086350" y="4249738"/>
          <p14:tracePt t="9032" x="5078413" y="4259263"/>
          <p14:tracePt t="9039" x="5068888" y="4268788"/>
          <p14:tracePt t="9050" x="5049838" y="4286250"/>
          <p14:tracePt t="9055" x="5041900" y="4303713"/>
          <p14:tracePt t="9063" x="5032375" y="4313238"/>
          <p14:tracePt t="9070" x="5014913" y="4340225"/>
          <p14:tracePt t="9079" x="5005388" y="4359275"/>
          <p14:tracePt t="9086" x="4995863" y="4386263"/>
          <p14:tracePt t="9094" x="4968875" y="4449763"/>
          <p14:tracePt t="9102" x="4968875" y="4478338"/>
          <p14:tracePt t="9110" x="4959350" y="4505325"/>
          <p14:tracePt t="9118" x="4949825" y="4559300"/>
          <p14:tracePt t="9127" x="4941888" y="4605338"/>
          <p14:tracePt t="9133" x="4913313" y="4668838"/>
          <p14:tracePt t="9141" x="4905375" y="4697413"/>
          <p14:tracePt t="9150" x="4905375" y="4714875"/>
          <p14:tracePt t="9157" x="4895850" y="4732338"/>
          <p14:tracePt t="9175" x="4895850" y="4741863"/>
          <p14:tracePt t="9231" x="4895850" y="4751388"/>
          <p14:tracePt t="9239" x="4886325" y="4760913"/>
          <p14:tracePt t="9247" x="4868863" y="4760913"/>
          <p14:tracePt t="9255" x="4868863" y="4768850"/>
          <p14:tracePt t="9265" x="4849813" y="4778375"/>
          <p14:tracePt t="9272" x="4832350" y="4797425"/>
          <p14:tracePt t="9281" x="4813300" y="4805363"/>
          <p14:tracePt t="9287" x="4803775" y="4814888"/>
          <p14:tracePt t="9297" x="4786313" y="4824413"/>
          <p14:tracePt t="9302" x="4776788" y="4833938"/>
          <p14:tracePt t="9310" x="4767263" y="4841875"/>
          <p14:tracePt t="9326" x="4767263" y="4851400"/>
          <p14:tracePt t="9334" x="4767263" y="4870450"/>
          <p14:tracePt t="9350" x="4759325" y="4878388"/>
          <p14:tracePt t="9375" x="4740275" y="4897438"/>
          <p14:tracePt t="9394" x="4730750" y="4906963"/>
          <p14:tracePt t="9416" x="4730750" y="4914900"/>
          <p14:tracePt t="9495" x="4713288" y="4914900"/>
          <p14:tracePt t="9503" x="4703763" y="4914900"/>
          <p14:tracePt t="9512" x="4695825" y="4914900"/>
          <p14:tracePt t="9519" x="4686300" y="4924425"/>
          <p14:tracePt t="9534" x="4667250" y="4924425"/>
          <p14:tracePt t="9550" x="4659313" y="4924425"/>
          <p14:tracePt t="9558" x="4649788" y="4933950"/>
          <p14:tracePt t="9577" x="4630738" y="4933950"/>
          <p14:tracePt t="9598" x="4622800" y="4933950"/>
          <p14:tracePt t="9665" x="4613275" y="4933950"/>
          <p14:tracePt t="9680" x="4603750" y="4933950"/>
          <p14:tracePt t="9688" x="4603750" y="4924425"/>
          <p14:tracePt t="9704" x="4586288" y="4906963"/>
          <p14:tracePt t="9719" x="4576763" y="4897438"/>
          <p14:tracePt t="9735" x="4576763" y="4887913"/>
          <p14:tracePt t="9751" x="4567238" y="4878388"/>
          <p14:tracePt t="9767" x="4557713" y="4878388"/>
          <p14:tracePt t="9782" x="4549775" y="4870450"/>
          <p14:tracePt t="9789" x="4540250" y="4870450"/>
          <p14:tracePt t="9798" x="4530725" y="4870450"/>
          <p14:tracePt t="9805" x="4494213" y="4870450"/>
          <p14:tracePt t="9814" x="4484688" y="4870450"/>
          <p14:tracePt t="9822" x="4440238" y="4870450"/>
          <p14:tracePt t="9830" x="4403725" y="4870450"/>
          <p14:tracePt t="9837" x="4357688" y="4870450"/>
          <p14:tracePt t="9846" x="4303713" y="4870450"/>
          <p14:tracePt t="9853" x="4275138" y="4860925"/>
          <p14:tracePt t="9863" x="4221163" y="4860925"/>
          <p14:tracePt t="9870" x="4175125" y="4833938"/>
          <p14:tracePt t="9881" x="4094163" y="4824413"/>
          <p14:tracePt t="9900" x="4011613" y="4814888"/>
          <p14:tracePt t="9902" x="3984625" y="4797425"/>
          <p14:tracePt t="9910" x="3938588" y="4778375"/>
          <p14:tracePt t="9918" x="3911600" y="4768850"/>
          <p14:tracePt t="9926" x="3892550" y="4760913"/>
          <p14:tracePt t="9934" x="3875088" y="4760913"/>
          <p14:tracePt t="9941" x="3865563" y="4760913"/>
          <p14:tracePt t="9949" x="3856038" y="4760913"/>
          <p14:tracePt t="9966" x="3846513" y="4760913"/>
          <p14:tracePt t="9974" x="3838575" y="4751388"/>
          <p14:tracePt t="10191" x="3829050" y="4751388"/>
          <p14:tracePt t="10208" x="3819525" y="4751388"/>
          <p14:tracePt t="10215" x="3810000" y="4751388"/>
          <p14:tracePt t="10224" x="3792538" y="4751388"/>
          <p14:tracePt t="10233" x="3783013" y="4751388"/>
          <p14:tracePt t="10240" x="3765550" y="4751388"/>
          <p14:tracePt t="10252" x="3746500" y="4751388"/>
          <p14:tracePt t="10264" x="3738563" y="4751388"/>
          <p14:tracePt t="10285" x="3719513" y="4760913"/>
          <p14:tracePt t="10475" x="3719513" y="4768850"/>
          <p14:tracePt t="10480" x="3719513" y="4778375"/>
          <p14:tracePt t="10488" x="3709988" y="4797425"/>
          <p14:tracePt t="10495" x="3702050" y="4797425"/>
          <p14:tracePt t="10502" x="3702050" y="4814888"/>
          <p14:tracePt t="10518" x="3702050" y="4824413"/>
          <p14:tracePt t="10526" x="3702050" y="4841875"/>
          <p14:tracePt t="10675" x="3692525" y="4851400"/>
          <p14:tracePt t="11040" x="3692525" y="4860925"/>
          <p14:tracePt t="11064" x="3692525" y="4878388"/>
          <p14:tracePt t="11190" x="3692525" y="4887913"/>
          <p14:tracePt t="11198" x="3692525" y="4906963"/>
          <p14:tracePt t="11206" x="3702050" y="4914900"/>
          <p14:tracePt t="11214" x="3702050" y="4933950"/>
          <p14:tracePt t="11222" x="3709988" y="4951413"/>
          <p14:tracePt t="11230" x="3719513" y="4979988"/>
          <p14:tracePt t="11246" x="3738563" y="4997450"/>
          <p14:tracePt t="11254" x="3746500" y="5006975"/>
          <p14:tracePt t="11278" x="3756025" y="5006975"/>
          <p14:tracePt t="11295" x="3775075" y="5006975"/>
          <p14:tracePt t="11302" x="3783013" y="5006975"/>
          <p14:tracePt t="11328" x="3792538" y="5006975"/>
          <p14:tracePt t="11335" x="3810000" y="5006975"/>
          <p14:tracePt t="11401" x="3819525" y="5006975"/>
          <p14:tracePt t="11408" x="3829050" y="5006975"/>
          <p14:tracePt t="11415" x="3838575" y="5006975"/>
          <p14:tracePt t="11423" x="3846513" y="5006975"/>
          <p14:tracePt t="11430" x="3865563" y="5006975"/>
          <p14:tracePt t="11438" x="3883025" y="5006975"/>
          <p14:tracePt t="11445" x="3919538" y="5024438"/>
          <p14:tracePt t="11454" x="3919538" y="5033963"/>
          <p14:tracePt t="11462" x="3965575" y="5043488"/>
          <p14:tracePt t="11480" x="3984625" y="5043488"/>
          <p14:tracePt t="11487" x="3992563" y="5043488"/>
          <p14:tracePt t="11536" x="4002088" y="5043488"/>
          <p14:tracePt t="11681" x="4011613" y="5053013"/>
          <p14:tracePt t="11690" x="4011613" y="5060950"/>
          <p14:tracePt t="11704" x="4011613" y="5070475"/>
          <p14:tracePt t="12150" x="4011613" y="5080000"/>
          <p14:tracePt t="12225" x="4021138" y="5089525"/>
          <p14:tracePt t="12288" x="4029075" y="5089525"/>
          <p14:tracePt t="12425" x="4038600" y="5089525"/>
          <p14:tracePt t="12430" x="4048125" y="5089525"/>
          <p14:tracePt t="12447" x="4065588" y="5089525"/>
          <p14:tracePt t="12455" x="4075113" y="5089525"/>
          <p14:tracePt t="12464" x="4084638" y="5089525"/>
          <p14:tracePt t="12568" x="4102100" y="5070475"/>
          <p14:tracePt t="12575" x="4111625" y="5070475"/>
          <p14:tracePt t="12583" x="4129088" y="5070475"/>
          <p14:tracePt t="12591" x="4175125" y="5060950"/>
          <p14:tracePt t="12598" x="4184650" y="5060950"/>
          <p14:tracePt t="12606" x="4202113" y="5060950"/>
          <p14:tracePt t="12614" x="4211638" y="5053013"/>
          <p14:tracePt t="12646" x="4221163" y="5053013"/>
          <p14:tracePt t="12653" x="4230688" y="5043488"/>
          <p14:tracePt t="12662" x="4238625" y="5033963"/>
          <p14:tracePt t="12670" x="4248150" y="5024438"/>
          <p14:tracePt t="12679" x="4257675" y="5016500"/>
          <p14:tracePt t="12702" x="4257675" y="5006975"/>
          <p14:tracePt t="12712" x="4267200" y="4987925"/>
          <p14:tracePt t="12720" x="4275138" y="4987925"/>
          <p14:tracePt t="12728" x="4284663" y="4987925"/>
          <p14:tracePt t="12735" x="4294188" y="4979988"/>
          <p14:tracePt t="12744" x="4330700" y="4979988"/>
          <p14:tracePt t="12752" x="4348163" y="4970463"/>
          <p14:tracePt t="12760" x="4376738" y="4943475"/>
          <p14:tracePt t="12770" x="4421188" y="4933950"/>
          <p14:tracePt t="12773" x="4448175" y="4924425"/>
          <p14:tracePt t="12782" x="4484688" y="4914900"/>
          <p14:tracePt t="12790" x="4521200" y="4897438"/>
          <p14:tracePt t="12797" x="4530725" y="4897438"/>
          <p14:tracePt t="12806" x="4540250" y="4897438"/>
          <p14:tracePt t="12830" x="4549775" y="4897438"/>
          <p14:tracePt t="13150" x="4557713" y="4887913"/>
          <p14:tracePt t="13166" x="4557713" y="4870450"/>
          <p14:tracePt t="13174" x="4557713" y="4851400"/>
          <p14:tracePt t="13182" x="4557713" y="4833938"/>
          <p14:tracePt t="13190" x="4557713" y="4805363"/>
          <p14:tracePt t="13198" x="4557713" y="4797425"/>
          <p14:tracePt t="13205" x="4557713" y="4768850"/>
          <p14:tracePt t="13214" x="4557713" y="4751388"/>
          <p14:tracePt t="13230" x="4576763" y="4705350"/>
          <p14:tracePt t="13238" x="4586288" y="4678363"/>
          <p14:tracePt t="13246" x="4594225" y="4651375"/>
          <p14:tracePt t="13253" x="4603750" y="4632325"/>
          <p14:tracePt t="13262" x="4622800" y="4595813"/>
          <p14:tracePt t="13270" x="4630738" y="4587875"/>
          <p14:tracePt t="13286" x="4630738" y="4578350"/>
          <p14:tracePt t="13294" x="4640263" y="4559300"/>
          <p14:tracePt t="13318" x="4649788" y="4551363"/>
          <p14:tracePt t="13333" x="4649788" y="4541838"/>
          <p14:tracePt t="13350" x="4659313" y="4522788"/>
          <p14:tracePt t="13366" x="4667250" y="4514850"/>
          <p14:tracePt t="13374" x="4676775" y="4505325"/>
          <p14:tracePt t="13381" x="4686300" y="4495800"/>
          <p14:tracePt t="13390" x="4686300" y="4486275"/>
          <p14:tracePt t="13398" x="4686300" y="4468813"/>
          <p14:tracePt t="13414" x="4686300" y="4459288"/>
          <p14:tracePt t="13423" x="4686300" y="4449763"/>
          <p14:tracePt t="13519" x="4686300" y="4478338"/>
          <p14:tracePt t="13528" x="4686300" y="4486275"/>
          <p14:tracePt t="13536" x="4686300" y="4495800"/>
          <p14:tracePt t="13543" x="4686300" y="4505325"/>
          <p14:tracePt t="13550" x="4686300" y="4522788"/>
          <p14:tracePt t="13558" x="4686300" y="4541838"/>
          <p14:tracePt t="13566" x="4686300" y="4578350"/>
          <p14:tracePt t="13574" x="4686300" y="4587875"/>
          <p14:tracePt t="13582" x="4686300" y="4632325"/>
          <p14:tracePt t="13590" x="4686300" y="4660900"/>
          <p14:tracePt t="13598" x="4686300" y="4687888"/>
          <p14:tracePt t="13606" x="4686300" y="4732338"/>
          <p14:tracePt t="13614" x="4686300" y="4768850"/>
          <p14:tracePt t="13622" x="4686300" y="4824413"/>
          <p14:tracePt t="13631" x="4713288" y="4887913"/>
          <p14:tracePt t="13639" x="4713288" y="4943475"/>
          <p14:tracePt t="13650" x="4713288" y="4997450"/>
          <p14:tracePt t="13656" x="4713288" y="5060950"/>
          <p14:tracePt t="13666" x="4713288" y="5097463"/>
          <p14:tracePt t="13674" x="4713288" y="5126038"/>
          <p14:tracePt t="13684" x="4713288" y="5160963"/>
          <p14:tracePt t="13687" x="4713288" y="5170488"/>
          <p14:tracePt t="13694" x="4713288" y="5189538"/>
          <p14:tracePt t="13704" x="4722813" y="5226050"/>
          <p14:tracePt t="13720" x="4722813" y="5253038"/>
          <p14:tracePt t="13727" x="4722813" y="5262563"/>
          <p14:tracePt t="13735" x="4722813" y="5270500"/>
          <p14:tracePt t="13742" x="4730750" y="5307013"/>
          <p14:tracePt t="13751" x="4730750" y="5343525"/>
          <p14:tracePt t="13758" x="4730750" y="5362575"/>
          <p14:tracePt t="13767" x="4730750" y="5389563"/>
          <p14:tracePt t="13774" x="4730750" y="5435600"/>
          <p14:tracePt t="13782" x="4730750" y="5453063"/>
          <p14:tracePt t="13789" x="4730750" y="5462588"/>
          <p14:tracePt t="13903" x="4730750" y="5453063"/>
          <p14:tracePt t="13911" x="4730750" y="5445125"/>
          <p14:tracePt t="13920" x="4730750" y="5435600"/>
          <p14:tracePt t="13935" x="4730750" y="5416550"/>
          <p14:tracePt t="13942" x="4730750" y="5408613"/>
          <p14:tracePt t="14001" x="4740275" y="5389563"/>
          <p14:tracePt t="14005" x="4740275" y="5380038"/>
          <p14:tracePt t="14014" x="4740275" y="5372100"/>
          <p14:tracePt t="14022" x="4740275" y="5353050"/>
          <p14:tracePt t="14030" x="4740275" y="5326063"/>
          <p14:tracePt t="14040" x="4740275" y="5307013"/>
          <p14:tracePt t="14050" x="4759325" y="5280025"/>
          <p14:tracePt t="14055" x="4759325" y="5233988"/>
          <p14:tracePt t="14066" x="4776788" y="5207000"/>
          <p14:tracePt t="14072" x="4776788" y="5153025"/>
          <p14:tracePt t="14084" x="4786313" y="5106988"/>
          <p14:tracePt t="14087" x="4786313" y="5053013"/>
          <p14:tracePt t="14096" x="4795838" y="4997450"/>
          <p14:tracePt t="14101" x="4795838" y="4951413"/>
          <p14:tracePt t="14110" x="4822825" y="4897438"/>
          <p14:tracePt t="14118" x="4840288" y="4833938"/>
          <p14:tracePt t="14126" x="4840288" y="4814888"/>
          <p14:tracePt t="14133" x="4840288" y="4778375"/>
          <p14:tracePt t="14141" x="4840288" y="4741863"/>
          <p14:tracePt t="14149" x="4849813" y="4724400"/>
          <p14:tracePt t="14158" x="4849813" y="4714875"/>
          <p14:tracePt t="14166" x="4849813" y="4705350"/>
          <p14:tracePt t="14174" x="4849813" y="4697413"/>
          <p14:tracePt t="14182" x="4859338" y="4687888"/>
          <p14:tracePt t="14215" x="4868863" y="4678363"/>
          <p14:tracePt t="14304" x="4876800" y="4668838"/>
          <p14:tracePt t="14312" x="4876800" y="4660900"/>
          <p14:tracePt t="14318" x="4886325" y="4651375"/>
          <p14:tracePt t="14326" x="4886325" y="4641850"/>
          <p14:tracePt t="14334" x="4895850" y="4614863"/>
          <p14:tracePt t="14350" x="4905375" y="4595813"/>
          <p14:tracePt t="14358" x="4913313" y="4578350"/>
          <p14:tracePt t="14366" x="4922838" y="4568825"/>
          <p14:tracePt t="14382" x="4922838" y="4559300"/>
          <p14:tracePt t="14390" x="4932363" y="4551363"/>
          <p14:tracePt t="14397" x="4932363" y="4532313"/>
          <p14:tracePt t="14406" x="4941888" y="4514850"/>
          <p14:tracePt t="14413" x="4949825" y="4505325"/>
          <p14:tracePt t="14421" x="4968875" y="4495800"/>
          <p14:tracePt t="14430" x="4978400" y="4468813"/>
          <p14:tracePt t="14438" x="4995863" y="4449763"/>
          <p14:tracePt t="14445" x="5022850" y="4432300"/>
          <p14:tracePt t="14454" x="5032375" y="4386263"/>
          <p14:tracePt t="14462" x="5059363" y="4368800"/>
          <p14:tracePt t="14470" x="5095875" y="4322763"/>
          <p14:tracePt t="14479" x="5114925" y="4303713"/>
          <p14:tracePt t="14486" x="5151438" y="4259263"/>
          <p14:tracePt t="14494" x="5168900" y="4240213"/>
          <p14:tracePt t="14502" x="5187950" y="4195763"/>
          <p14:tracePt t="14510" x="5224463" y="4149725"/>
          <p14:tracePt t="14518" x="5251450" y="4103688"/>
          <p14:tracePt t="14526" x="5278438" y="4067175"/>
          <p14:tracePt t="14534" x="5297488" y="4021138"/>
          <p14:tracePt t="14542" x="5297488" y="4013200"/>
          <p14:tracePt t="14550" x="5324475" y="3984625"/>
          <p14:tracePt t="14558" x="5334000" y="3957638"/>
          <p14:tracePt t="14566" x="5341938" y="3940175"/>
          <p14:tracePt t="14573" x="5341938" y="3930650"/>
          <p14:tracePt t="14582" x="5351463" y="3911600"/>
          <p14:tracePt t="14589" x="5351463" y="3903663"/>
          <p14:tracePt t="14606" x="5360988" y="3884613"/>
          <p14:tracePt t="15070" x="5360988" y="3875088"/>
          <p14:tracePt t="15079" x="5360988" y="3867150"/>
          <p14:tracePt t="15087" x="5360988" y="3857625"/>
          <p14:tracePt t="15098" x="5360988" y="3848100"/>
          <p14:tracePt t="15111" x="5351463" y="3830638"/>
          <p14:tracePt t="15351" x="5341938" y="3830638"/>
          <p14:tracePt t="15357" x="5324475" y="3830638"/>
          <p14:tracePt t="15365" x="5314950" y="3830638"/>
          <p14:tracePt t="15374" x="5305425" y="3840163"/>
          <p14:tracePt t="15381" x="5297488" y="3857625"/>
          <p14:tracePt t="15391" x="5297488" y="3867150"/>
          <p14:tracePt t="15398" x="5278438" y="3867150"/>
          <p14:tracePt t="15407" x="5260975" y="3875088"/>
          <p14:tracePt t="15416" x="5251450" y="3875088"/>
          <p14:tracePt t="15423" x="5241925" y="3875088"/>
          <p14:tracePt t="15430" x="5232400" y="3884613"/>
          <p14:tracePt t="15455" x="5214938" y="3884613"/>
          <p14:tracePt t="15481" x="5205413" y="3884613"/>
          <p14:tracePt t="15487" x="5187950" y="3867150"/>
          <p14:tracePt t="15503" x="5187950" y="3857625"/>
          <p14:tracePt t="15511" x="5187950" y="3848100"/>
          <p14:tracePt t="15519" x="5187950" y="3840163"/>
          <p14:tracePt t="15527" x="5187950" y="3830638"/>
          <p14:tracePt t="15543" x="5187950" y="3821113"/>
          <p14:tracePt t="15559" x="5187950" y="3811588"/>
          <p14:tracePt t="15583" x="5187950" y="3794125"/>
          <p14:tracePt t="15729" x="5187950" y="3784600"/>
          <p14:tracePt t="15823" x="5187950" y="3775075"/>
          <p14:tracePt t="15855" x="5214938" y="3784600"/>
          <p14:tracePt t="15863" x="5224463" y="3794125"/>
          <p14:tracePt t="15871" x="5251450" y="3821113"/>
          <p14:tracePt t="15880" x="5268913" y="3840163"/>
          <p14:tracePt t="15886" x="5305425" y="3875088"/>
          <p14:tracePt t="15894" x="5314950" y="3894138"/>
          <p14:tracePt t="15902" x="5324475" y="3903663"/>
          <p14:tracePt t="15910" x="5334000" y="3940175"/>
          <p14:tracePt t="15918" x="5351463" y="3957638"/>
          <p14:tracePt t="15926" x="5351463" y="3967163"/>
          <p14:tracePt t="15934" x="5351463" y="3976688"/>
          <p14:tracePt t="15942" x="5360988" y="3994150"/>
          <p14:tracePt t="15958" x="5360988" y="4003675"/>
          <p14:tracePt t="15966" x="5360988" y="4013200"/>
          <p14:tracePt t="15973" x="5360988" y="4021138"/>
          <p14:tracePt t="15982" x="5368925" y="4057650"/>
          <p14:tracePt t="15989" x="5368925" y="4086225"/>
          <p14:tracePt t="15998" x="5368925" y="4113213"/>
          <p14:tracePt t="16006" x="5368925" y="4167188"/>
          <p14:tracePt t="16014" x="5368925" y="4232275"/>
          <p14:tracePt t="16022" x="5368925" y="4286250"/>
          <p14:tracePt t="16031" x="5368925" y="4340225"/>
          <p14:tracePt t="16040" x="5368925" y="4432300"/>
          <p14:tracePt t="16050" x="5368925" y="4505325"/>
          <p14:tracePt t="16055" x="5368925" y="4559300"/>
          <p14:tracePt t="16066" x="5368925" y="4624388"/>
          <p14:tracePt t="16072" x="5324475" y="4705350"/>
          <p14:tracePt t="16083" x="5314950" y="4732338"/>
          <p14:tracePt t="16086" x="5278438" y="4778375"/>
          <p14:tracePt t="16096" x="5260975" y="4805363"/>
          <p14:tracePt t="16102" x="5232400" y="4841875"/>
          <p14:tracePt t="16110" x="5195888" y="4870450"/>
          <p14:tracePt t="16118" x="5151438" y="4924425"/>
          <p14:tracePt t="16126" x="5114925" y="4943475"/>
          <p14:tracePt t="16134" x="5041900" y="4979988"/>
          <p14:tracePt t="16142" x="4959350" y="5016500"/>
          <p14:tracePt t="16150" x="4905375" y="5043488"/>
          <p14:tracePt t="16158" x="4840288" y="5070475"/>
          <p14:tracePt t="16166" x="4776788" y="5089525"/>
          <p14:tracePt t="16174" x="4749800" y="5089525"/>
          <p14:tracePt t="16182" x="4703763" y="5089525"/>
          <p14:tracePt t="16190" x="4695825" y="5089525"/>
          <p14:tracePt t="16198" x="4676775" y="5089525"/>
          <p14:tracePt t="16206" x="4640263" y="5089525"/>
          <p14:tracePt t="16222" x="4586288" y="5089525"/>
          <p14:tracePt t="16230" x="4557713" y="5089525"/>
          <p14:tracePt t="16239" x="4513263" y="5080000"/>
          <p14:tracePt t="16247" x="4467225" y="5043488"/>
          <p14:tracePt t="16254" x="4440238" y="5033963"/>
          <p14:tracePt t="16263" x="4384675" y="5016500"/>
          <p14:tracePt t="16270" x="4303713" y="4960938"/>
          <p14:tracePt t="16279" x="4221163" y="4906963"/>
          <p14:tracePt t="16286" x="4148138" y="4851400"/>
          <p14:tracePt t="16295" x="4102100" y="4814888"/>
          <p14:tracePt t="16302" x="4038600" y="4760913"/>
          <p14:tracePt t="16312" x="3975100" y="4705350"/>
          <p14:tracePt t="16319" x="3902075" y="4660900"/>
          <p14:tracePt t="16327" x="3875088" y="4624388"/>
          <p14:tracePt t="16335" x="3856038" y="4595813"/>
          <p14:tracePt t="16343" x="3846513" y="4568825"/>
          <p14:tracePt t="16350" x="3819525" y="4532313"/>
          <p14:tracePt t="16358" x="3810000" y="4478338"/>
          <p14:tracePt t="16367" x="3792538" y="4432300"/>
          <p14:tracePt t="16375" x="3765550" y="4340225"/>
          <p14:tracePt t="16382" x="3756025" y="4303713"/>
          <p14:tracePt t="16391" x="3729038" y="4232275"/>
          <p14:tracePt t="16398" x="3729038" y="4176713"/>
          <p14:tracePt t="16405" x="3692525" y="4094163"/>
          <p14:tracePt t="16414" x="3665538" y="4021138"/>
          <p14:tracePt t="16422" x="3636963" y="3940175"/>
          <p14:tracePt t="16430" x="3629025" y="3894138"/>
          <p14:tracePt t="16438" x="3609975" y="3840163"/>
          <p14:tracePt t="16447" x="3600450" y="3821113"/>
          <p14:tracePt t="16453" x="3582988" y="3784600"/>
          <p14:tracePt t="16470" x="3582988" y="3748088"/>
          <p14:tracePt t="16479" x="3582988" y="3711575"/>
          <p14:tracePt t="16486" x="3582988" y="3684588"/>
          <p14:tracePt t="16494" x="3582988" y="3629025"/>
          <p14:tracePt t="16501" x="3582988" y="3592513"/>
          <p14:tracePt t="16510" x="3582988" y="3565525"/>
          <p14:tracePt t="16518" x="3592513" y="3519488"/>
          <p14:tracePt t="16526" x="3609975" y="3438525"/>
          <p14:tracePt t="16534" x="3646488" y="3392488"/>
          <p14:tracePt t="16542" x="3656013" y="3355975"/>
          <p14:tracePt t="16550" x="3692525" y="3302000"/>
          <p14:tracePt t="16558" x="3709988" y="3255963"/>
          <p14:tracePt t="16566" x="3738563" y="3228975"/>
          <p14:tracePt t="16574" x="3756025" y="3209925"/>
          <p14:tracePt t="16582" x="3775075" y="3192463"/>
          <p14:tracePt t="16590" x="3802063" y="3155950"/>
          <p14:tracePt t="16598" x="3838575" y="3136900"/>
          <p14:tracePt t="16606" x="3865563" y="3127375"/>
          <p14:tracePt t="16614" x="3911600" y="3109913"/>
          <p14:tracePt t="16621" x="3956050" y="3082925"/>
          <p14:tracePt t="16631" x="4029075" y="3054350"/>
          <p14:tracePt t="16637" x="4094163" y="3046413"/>
          <p14:tracePt t="16647" x="4184650" y="3017838"/>
          <p14:tracePt t="16655" x="4284663" y="3000375"/>
          <p14:tracePt t="16664" x="4376738" y="2990850"/>
          <p14:tracePt t="16673" x="4467225" y="2990850"/>
          <p14:tracePt t="16680" x="4549775" y="2982913"/>
          <p14:tracePt t="16687" x="4603750" y="2982913"/>
          <p14:tracePt t="16698" x="4676775" y="2982913"/>
          <p14:tracePt t="16704" x="4713288" y="2982913"/>
          <p14:tracePt t="16709" x="4759325" y="2982913"/>
          <p14:tracePt t="16718" x="4786313" y="3009900"/>
          <p14:tracePt t="16725" x="4840288" y="3063875"/>
          <p14:tracePt t="16734" x="4859338" y="3109913"/>
          <p14:tracePt t="16741" x="4886325" y="3163888"/>
          <p14:tracePt t="16749" x="4895850" y="3228975"/>
          <p14:tracePt t="16758" x="4913313" y="3282950"/>
          <p14:tracePt t="16765" x="4922838" y="3365500"/>
          <p14:tracePt t="16773" x="4959350" y="3429000"/>
          <p14:tracePt t="16781" x="4968875" y="3465513"/>
          <p14:tracePt t="16790" x="4986338" y="3529013"/>
          <p14:tracePt t="16798" x="5014913" y="3556000"/>
          <p14:tracePt t="16806" x="5041900" y="3621088"/>
          <p14:tracePt t="16814" x="5059363" y="3638550"/>
          <p14:tracePt t="16822" x="5068888" y="3657600"/>
          <p14:tracePt t="16830" x="5078413" y="3665538"/>
          <p14:tracePt t="17064" x="5086350" y="3684588"/>
          <p14:tracePt t="17082" x="5095875" y="3694113"/>
          <p14:tracePt t="17160" x="5105400" y="3702050"/>
          <p14:tracePt t="17175" x="5105400" y="3730625"/>
          <p14:tracePt t="17183" x="5122863" y="3748088"/>
          <p14:tracePt t="17191" x="5122863" y="3775075"/>
          <p14:tracePt t="17199" x="5132388" y="3803650"/>
          <p14:tracePt t="17206" x="5132388" y="3848100"/>
          <p14:tracePt t="17214" x="5151438" y="3894138"/>
          <p14:tracePt t="17222" x="5151438" y="3930650"/>
          <p14:tracePt t="17230" x="5151438" y="3984625"/>
          <p14:tracePt t="17238" x="5151438" y="4040188"/>
          <p14:tracePt t="17246" x="5151438" y="4094163"/>
          <p14:tracePt t="17254" x="5151438" y="4159250"/>
          <p14:tracePt t="17262" x="5151438" y="4186238"/>
          <p14:tracePt t="17270" x="5151438" y="4240213"/>
          <p14:tracePt t="17279" x="5122863" y="4322763"/>
          <p14:tracePt t="17286" x="5095875" y="4395788"/>
          <p14:tracePt t="17295" x="5068888" y="4459288"/>
          <p14:tracePt t="17302" x="5032375" y="4541838"/>
          <p14:tracePt t="17310" x="5022850" y="4578350"/>
          <p14:tracePt t="17318" x="4995863" y="4641850"/>
          <p14:tracePt t="17326" x="4968875" y="4678363"/>
          <p14:tracePt t="17334" x="4932363" y="4724400"/>
          <p14:tracePt t="17342" x="4895850" y="4741863"/>
          <p14:tracePt t="17349" x="4840288" y="4787900"/>
          <p14:tracePt t="17358" x="4776788" y="4833938"/>
          <p14:tracePt t="17365" x="4713288" y="4841875"/>
          <p14:tracePt t="17373" x="4649788" y="4870450"/>
          <p14:tracePt t="17382" x="4576763" y="4906963"/>
          <p14:tracePt t="17390" x="4530725" y="4906963"/>
          <p14:tracePt t="17398" x="4476750" y="4914900"/>
          <p14:tracePt t="17406" x="4421188" y="4914900"/>
          <p14:tracePt t="17414" x="4348163" y="4914900"/>
          <p14:tracePt t="17422" x="4284663" y="4914900"/>
          <p14:tracePt t="17430" x="4211638" y="4914900"/>
          <p14:tracePt t="17438" x="4157663" y="4914900"/>
          <p14:tracePt t="17446" x="4121150" y="4914900"/>
          <p14:tracePt t="17454" x="4048125" y="4906963"/>
          <p14:tracePt t="17462" x="3984625" y="4878388"/>
          <p14:tracePt t="17470" x="3919538" y="4841875"/>
          <p14:tracePt t="17478" x="3838575" y="4797425"/>
          <p14:tracePt t="17486" x="3756025" y="4732338"/>
          <p14:tracePt t="17495" x="3683000" y="4660900"/>
          <p14:tracePt t="17502" x="3582988" y="4559300"/>
          <p14:tracePt t="17509" x="3519488" y="4495800"/>
          <p14:tracePt t="17518" x="3463925" y="4422775"/>
          <p14:tracePt t="17526" x="3409950" y="4359275"/>
          <p14:tracePt t="17534" x="3390900" y="4295775"/>
          <p14:tracePt t="17542" x="3363913" y="4240213"/>
          <p14:tracePt t="17549" x="3354388" y="4176713"/>
          <p14:tracePt t="17557" x="3336925" y="4122738"/>
          <p14:tracePt t="17566" x="3336925" y="4049713"/>
          <p14:tracePt t="17574" x="3336925" y="3940175"/>
          <p14:tracePt t="17582" x="3336925" y="3840163"/>
          <p14:tracePt t="17590" x="3336925" y="3767138"/>
          <p14:tracePt t="17597" x="3336925" y="3657600"/>
          <p14:tracePt t="17606" x="3336925" y="3565525"/>
          <p14:tracePt t="17614" x="3354388" y="3455988"/>
          <p14:tracePt t="17622" x="3382963" y="3355975"/>
          <p14:tracePt t="17629" x="3400425" y="3282950"/>
          <p14:tracePt t="17638" x="3419475" y="3219450"/>
          <p14:tracePt t="17646" x="3436938" y="3173413"/>
          <p14:tracePt t="17653" x="3455988" y="3127375"/>
          <p14:tracePt t="17661" x="3473450" y="3109913"/>
          <p14:tracePt t="17671" x="3490913" y="3082925"/>
          <p14:tracePt t="17678" x="3519488" y="3073400"/>
          <p14:tracePt t="17686" x="3536950" y="3063875"/>
          <p14:tracePt t="17695" x="3592513" y="3063875"/>
          <p14:tracePt t="17705" x="3619500" y="3063875"/>
          <p14:tracePt t="17711" x="3719513" y="3063875"/>
          <p14:tracePt t="17721" x="3829050" y="3063875"/>
          <p14:tracePt t="17728" x="3975100" y="3063875"/>
          <p14:tracePt t="17736" x="4138613" y="3073400"/>
          <p14:tracePt t="17743" x="4284663" y="3127375"/>
          <p14:tracePt t="17753" x="4440238" y="3173413"/>
          <p14:tracePt t="17758" x="4586288" y="3265488"/>
          <p14:tracePt t="17767" x="4722813" y="3338513"/>
          <p14:tracePt t="17774" x="4822825" y="3402013"/>
          <p14:tracePt t="17782" x="4905375" y="3465513"/>
          <p14:tracePt t="17790" x="4941888" y="3502025"/>
          <p14:tracePt t="17798" x="4986338" y="3548063"/>
          <p14:tracePt t="17806" x="4995863" y="3565525"/>
          <p14:tracePt t="17814" x="4995863" y="3592513"/>
          <p14:tracePt t="17822" x="4995863" y="3638550"/>
          <p14:tracePt t="17831" x="4995863" y="3675063"/>
          <p14:tracePt t="17838" x="4995863" y="3721100"/>
          <p14:tracePt t="17847" x="4995863" y="3748088"/>
          <p14:tracePt t="17854" x="4995863" y="3803650"/>
          <p14:tracePt t="17862" x="4995863" y="3830638"/>
          <p14:tracePt t="17870" x="4995863" y="3884613"/>
          <p14:tracePt t="17879" x="5005388" y="3948113"/>
          <p14:tracePt t="17886" x="5005388" y="4003675"/>
          <p14:tracePt t="17895" x="5022850" y="4057650"/>
          <p14:tracePt t="17902" x="5022850" y="4130675"/>
          <p14:tracePt t="17910" x="5022850" y="4213225"/>
          <p14:tracePt t="17918" x="5022850" y="4322763"/>
          <p14:tracePt t="17926" x="5022850" y="4395788"/>
          <p14:tracePt t="17934" x="5022850" y="4449763"/>
          <p14:tracePt t="17942" x="5022850" y="4505325"/>
          <p14:tracePt t="17950" x="5022850" y="4551363"/>
          <p14:tracePt t="17957" x="5022850" y="4587875"/>
          <p14:tracePt t="17966" x="4986338" y="4624388"/>
          <p14:tracePt t="17974" x="4968875" y="4668838"/>
          <p14:tracePt t="17982" x="4949825" y="4678363"/>
          <p14:tracePt t="17990" x="4913313" y="4697413"/>
          <p14:tracePt t="17999" x="4886325" y="4714875"/>
          <p14:tracePt t="18005" x="4849813" y="4724400"/>
          <p14:tracePt t="18014" x="4840288" y="4724400"/>
          <p14:tracePt t="18022" x="4786313" y="4724400"/>
          <p14:tracePt t="18029" x="4740275" y="4724400"/>
          <p14:tracePt t="18038" x="4686300" y="4724400"/>
          <p14:tracePt t="18047" x="4630738" y="4724400"/>
          <p14:tracePt t="18053" x="4576763" y="4724400"/>
          <p14:tracePt t="18065" x="4530725" y="4724400"/>
          <p14:tracePt t="18070" x="4476750" y="4714875"/>
          <p14:tracePt t="18079" x="4448175" y="4697413"/>
          <p14:tracePt t="18085" x="4413250" y="4678363"/>
          <p14:tracePt t="18096" x="4357688" y="4651375"/>
          <p14:tracePt t="18101" x="4348163" y="4641850"/>
          <p14:tracePt t="18110" x="4311650" y="4624388"/>
          <p14:tracePt t="18117" x="4294188" y="4587875"/>
          <p14:tracePt t="18125" x="4275138" y="4568825"/>
          <p14:tracePt t="18135" x="4257675" y="4551363"/>
          <p14:tracePt t="18143" x="4257675" y="4514850"/>
          <p14:tracePt t="18151" x="4248150" y="4468813"/>
          <p14:tracePt t="18159" x="4238625" y="4441825"/>
          <p14:tracePt t="18167" x="4238625" y="4386263"/>
          <p14:tracePt t="18175" x="4238625" y="4349750"/>
          <p14:tracePt t="18183" x="4238625" y="4303713"/>
          <p14:tracePt t="18193" x="4238625" y="4259263"/>
          <p14:tracePt t="18199" x="4238625" y="4232275"/>
          <p14:tracePt t="18205" x="4238625" y="4186238"/>
          <p14:tracePt t="18214" x="4238625" y="4149725"/>
          <p14:tracePt t="18221" x="4230688" y="4130675"/>
          <p14:tracePt t="18229" x="4230688" y="4103688"/>
          <p14:tracePt t="18238" x="4211638" y="4067175"/>
          <p14:tracePt t="18246" x="4202113" y="4040188"/>
          <p14:tracePt t="18253" x="4194175" y="4030663"/>
          <p14:tracePt t="18352" x="4184650" y="4021138"/>
          <p14:tracePt t="18375" x="4175125" y="4021138"/>
          <p14:tracePt t="18383" x="4165600" y="4021138"/>
          <p14:tracePt t="18391" x="4157663" y="4021138"/>
          <p14:tracePt t="18400" x="4138613" y="4021138"/>
          <p14:tracePt t="18406" x="4121150" y="4021138"/>
          <p14:tracePt t="18414" x="4084638" y="4021138"/>
          <p14:tracePt t="18423" x="4057650" y="4021138"/>
          <p14:tracePt t="18430" x="4029075" y="4021138"/>
          <p14:tracePt t="18438" x="4002088" y="4013200"/>
          <p14:tracePt t="18446" x="3965575" y="3984625"/>
          <p14:tracePt t="18455" x="3956050" y="3976688"/>
          <p14:tracePt t="18462" x="3956050" y="3957638"/>
          <p14:tracePt t="18470" x="3929063" y="3911600"/>
          <p14:tracePt t="18479" x="3929063" y="3894138"/>
          <p14:tracePt t="18487" x="3929063" y="3857625"/>
          <p14:tracePt t="18495" x="3929063" y="3811588"/>
          <p14:tracePt t="18502" x="3929063" y="3784600"/>
          <p14:tracePt t="18510" x="3948113" y="3730625"/>
          <p14:tracePt t="18518" x="3956050" y="3694113"/>
          <p14:tracePt t="18527" x="3975100" y="3665538"/>
          <p14:tracePt t="18534" x="4011613" y="3611563"/>
          <p14:tracePt t="18542" x="4048125" y="3556000"/>
          <p14:tracePt t="18550" x="4094163" y="3511550"/>
          <p14:tracePt t="18558" x="4129088" y="3492500"/>
          <p14:tracePt t="18566" x="4157663" y="3465513"/>
          <p14:tracePt t="18574" x="4202113" y="3446463"/>
          <p14:tracePt t="18582" x="4238625" y="3438525"/>
          <p14:tracePt t="18590" x="4284663" y="3411538"/>
          <p14:tracePt t="18598" x="4321175" y="3411538"/>
          <p14:tracePt t="18606" x="4376738" y="3411538"/>
          <p14:tracePt t="18614" x="4413250" y="3411538"/>
          <p14:tracePt t="18621" x="4448175" y="3411538"/>
          <p14:tracePt t="18630" x="4484688" y="3411538"/>
          <p14:tracePt t="18638" x="4513263" y="3411538"/>
          <p14:tracePt t="18645" x="4530725" y="3429000"/>
          <p14:tracePt t="18654" x="4557713" y="3438525"/>
          <p14:tracePt t="18662" x="4567238" y="3446463"/>
          <p14:tracePt t="18792" x="4567238" y="3455988"/>
          <p14:tracePt t="18807" x="4567238" y="3465513"/>
          <p14:tracePt t="18815" x="4567238" y="3482975"/>
          <p14:tracePt t="18823" x="4567238" y="3492500"/>
          <p14:tracePt t="18846" x="4567238" y="3502025"/>
          <p14:tracePt t="18888" x="4557713" y="3519488"/>
          <p14:tracePt t="19040" x="4557713" y="3529013"/>
          <p14:tracePt t="19057" x="4557713" y="3538538"/>
          <p14:tracePt t="19078" x="4557713" y="3548063"/>
          <p14:tracePt t="19095" x="4549775" y="3565525"/>
          <p14:tracePt t="19383" x="4549775" y="3548063"/>
          <p14:tracePt t="19391" x="4549775" y="3538538"/>
          <p14:tracePt t="19400" x="4549775" y="3529013"/>
          <p14:tracePt t="19416" x="4549775" y="3511550"/>
          <p14:tracePt t="19422" x="4549775" y="3502025"/>
          <p14:tracePt t="19431" x="4549775" y="3482975"/>
          <p14:tracePt t="19439" x="4549775" y="3465513"/>
          <p14:tracePt t="19446" x="4549775" y="3455988"/>
          <p14:tracePt t="19454" x="4549775" y="3446463"/>
          <p14:tracePt t="19479" x="4549775" y="3429000"/>
          <p14:tracePt t="19759" x="4549775" y="3419475"/>
          <p14:tracePt t="19783" x="4540250" y="3419475"/>
          <p14:tracePt t="19792" x="4530725" y="3429000"/>
          <p14:tracePt t="20030" x="4530725" y="3438525"/>
          <p14:tracePt t="20359" x="4530725" y="3446463"/>
          <p14:tracePt t="20375" x="4530725" y="3455988"/>
          <p14:tracePt t="20423" x="4530725" y="3465513"/>
          <p14:tracePt t="20440" x="4540250" y="3465513"/>
          <p14:tracePt t="20446" x="4549775" y="3465513"/>
          <p14:tracePt t="20457" x="4567238" y="3465513"/>
          <p14:tracePt t="20464" x="4586288" y="3455988"/>
          <p14:tracePt t="20479" x="4594225" y="3455988"/>
          <p14:tracePt t="20495" x="4603750" y="3455988"/>
          <p14:tracePt t="20583" x="4613275" y="3455988"/>
          <p14:tracePt t="20592" x="4613275" y="3465513"/>
          <p14:tracePt t="20601" x="4603750" y="3465513"/>
          <p14:tracePt t="20616" x="4594225" y="3475038"/>
          <p14:tracePt t="20626" x="4594225" y="3482975"/>
          <p14:tracePt t="20630" x="4586288" y="3492500"/>
          <p14:tracePt t="20648" x="4567238" y="3502025"/>
          <p14:tracePt t="20654" x="4557713" y="3502025"/>
          <p14:tracePt t="20661" x="4540250" y="3511550"/>
          <p14:tracePt t="20670" x="4530725" y="3511550"/>
          <p14:tracePt t="20679" x="4513263" y="3511550"/>
          <p14:tracePt t="20687" x="4484688" y="3529013"/>
          <p14:tracePt t="20695" x="4476750" y="3529013"/>
          <p14:tracePt t="20710" x="4467225" y="3529013"/>
          <p14:tracePt t="20718" x="4457700" y="3529013"/>
          <p14:tracePt t="20742" x="4448175" y="3529013"/>
          <p14:tracePt t="20942" x="4467225" y="3519488"/>
          <p14:tracePt t="20951" x="4484688" y="3502025"/>
          <p14:tracePt t="20959" x="4503738" y="3482975"/>
          <p14:tracePt t="20968" x="4513263" y="3438525"/>
          <p14:tracePt t="20975" x="4521200" y="3419475"/>
          <p14:tracePt t="20983" x="4530725" y="3402013"/>
          <p14:tracePt t="20991" x="4540250" y="3392488"/>
          <p14:tracePt t="21003" x="4549775" y="3375025"/>
          <p14:tracePt t="21005" x="4549775" y="3365500"/>
          <p14:tracePt t="21144" x="4549775" y="3375025"/>
          <p14:tracePt t="21160" x="4549775" y="3382963"/>
          <p14:tracePt t="21192" x="4549775" y="3392488"/>
          <p14:tracePt t="21230" x="4540250" y="3402013"/>
          <p14:tracePt t="21254" x="4530725" y="3411538"/>
          <p14:tracePt t="21262" x="4530725" y="3419475"/>
          <p14:tracePt t="21277" x="4521200" y="3419475"/>
          <p14:tracePt t="21286" x="4521200" y="3438525"/>
          <p14:tracePt t="21296" x="4513263" y="3446463"/>
          <p14:tracePt t="21302" x="4513263" y="3455988"/>
          <p14:tracePt t="21312" x="4513263" y="3465513"/>
          <p14:tracePt t="21325" x="4503738" y="3482975"/>
          <p14:tracePt t="21334" x="4494213" y="3492500"/>
          <p14:tracePt t="21416" x="4494213" y="3502025"/>
          <p14:tracePt t="21432" x="4494213" y="3511550"/>
          <p14:tracePt t="21440" x="4484688" y="3519488"/>
          <p14:tracePt t="21455" x="4476750" y="3548063"/>
          <p14:tracePt t="21470" x="4467225" y="3565525"/>
          <p14:tracePt t="21478" x="4457700" y="3584575"/>
          <p14:tracePt t="21487" x="4457700" y="3592513"/>
          <p14:tracePt t="21496" x="4448175" y="3602038"/>
          <p14:tracePt t="21502" x="4448175" y="3611563"/>
          <p14:tracePt t="21513" x="4440238" y="3611563"/>
          <p14:tracePt t="21517" x="4440238" y="3629025"/>
          <p14:tracePt t="21533" x="4430713" y="3648075"/>
          <p14:tracePt t="21550" x="4430713" y="3665538"/>
          <p14:tracePt t="21558" x="4430713" y="3675063"/>
          <p14:tracePt t="21566" x="4430713" y="3684588"/>
          <p14:tracePt t="21574" x="4430713" y="3694113"/>
          <p14:tracePt t="21582" x="4430713" y="3711575"/>
          <p14:tracePt t="21599" x="4421188" y="3721100"/>
          <p14:tracePt t="21606" x="4413250" y="3730625"/>
          <p14:tracePt t="22191" x="4413250" y="3721100"/>
          <p14:tracePt t="22199" x="4421188" y="3721100"/>
          <p14:tracePt t="22399" x="4440238" y="3721100"/>
          <p14:tracePt t="22409" x="4457700" y="3721100"/>
          <p14:tracePt t="22426" x="4467225" y="3721100"/>
          <p14:tracePt t="22432" x="4467225" y="3730625"/>
          <p14:tracePt t="22723" x="4484688" y="3730625"/>
          <p14:tracePt t="22728" x="4503738" y="3721100"/>
          <p14:tracePt t="22744" x="4513263" y="3711575"/>
          <p14:tracePt t="22752" x="4513263" y="3702050"/>
          <p14:tracePt t="22766" x="4521200" y="3684588"/>
          <p14:tracePt t="23002" x="4557713" y="3657600"/>
          <p14:tracePt t="23015" x="4576763" y="3648075"/>
          <p14:tracePt t="23023" x="4594225" y="3638550"/>
          <p14:tracePt t="23031" x="4603750" y="3629025"/>
          <p14:tracePt t="23038" x="4630738" y="3621088"/>
          <p14:tracePt t="23047" x="4649788" y="3611563"/>
          <p14:tracePt t="23053" x="4676775" y="3611563"/>
          <p14:tracePt t="23062" x="4730750" y="3602038"/>
          <p14:tracePt t="23069" x="4776788" y="3602038"/>
          <p14:tracePt t="23078" x="4832350" y="3565525"/>
          <p14:tracePt t="23086" x="4905375" y="3565525"/>
          <p14:tracePt t="23094" x="4986338" y="3556000"/>
          <p14:tracePt t="23101" x="5059363" y="3556000"/>
          <p14:tracePt t="23114" x="5205413" y="3538538"/>
          <p14:tracePt t="23119" x="5314950" y="3538538"/>
          <p14:tracePt t="23130" x="5441950" y="3538538"/>
          <p14:tracePt t="23135" x="5551488" y="3538538"/>
          <p14:tracePt t="23141" x="5680075" y="3538538"/>
          <p14:tracePt t="23150" x="5789613" y="3538538"/>
          <p14:tracePt t="23157" x="5899150" y="3538538"/>
          <p14:tracePt t="23165" x="6007100" y="3511550"/>
          <p14:tracePt t="23174" x="6126163" y="3502025"/>
          <p14:tracePt t="23182" x="6235700" y="3482975"/>
          <p14:tracePt t="23190" x="6345238" y="3475038"/>
          <p14:tracePt t="23197" x="6464300" y="3438525"/>
          <p14:tracePt t="23205" x="6591300" y="3429000"/>
          <p14:tracePt t="23217" x="6718300" y="3411538"/>
          <p14:tracePt t="23223" x="6810375" y="3402013"/>
          <p14:tracePt t="23230" x="6946900" y="3375025"/>
          <p14:tracePt t="23239" x="7073900" y="3338513"/>
          <p14:tracePt t="23248" x="7202488" y="3328988"/>
          <p14:tracePt t="23255" x="7312025" y="3302000"/>
          <p14:tracePt t="23262" x="7448550" y="3282950"/>
          <p14:tracePt t="23271" x="7594600" y="3273425"/>
          <p14:tracePt t="23279" x="7721600" y="3255963"/>
          <p14:tracePt t="23286" x="7831138" y="3228975"/>
          <p14:tracePt t="23294" x="7950200" y="3209925"/>
          <p14:tracePt t="23302" x="8077200" y="3209925"/>
          <p14:tracePt t="23310" x="8204200" y="3209925"/>
          <p14:tracePt t="23317" x="8313738" y="3209925"/>
          <p14:tracePt t="23325" x="8423275" y="3209925"/>
          <p14:tracePt t="23333" x="8532813" y="3209925"/>
          <p14:tracePt t="23342" x="8661400" y="3209925"/>
          <p14:tracePt t="23350" x="8788400" y="3209925"/>
          <p14:tracePt t="23358" x="8915400" y="3209925"/>
          <p14:tracePt t="23366" x="9024938" y="3209925"/>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066" name="Rectangle 2"/>
          <p:cNvSpPr>
            <a:spLocks noGrp="1" noChangeArrowheads="1"/>
          </p:cNvSpPr>
          <p:nvPr>
            <p:ph type="title"/>
          </p:nvPr>
        </p:nvSpPr>
        <p:spPr/>
        <p:txBody>
          <a:bodyPr/>
          <a:lstStyle/>
          <a:p>
            <a:r>
              <a:rPr lang="en-US" altLang="ja-JP" sz="2900" dirty="0"/>
              <a:t>2.5D FPGA (http://www.xilix.com)</a:t>
            </a:r>
          </a:p>
        </p:txBody>
      </p:sp>
      <p:pic>
        <p:nvPicPr>
          <p:cNvPr id="856068" name="Picture 4" descr="Xilinx stacked silicon interconnect technology uses passive silicon-based interposers, microbumps and through-silicon vias (TSV) for its 28nm 7 series FPG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1341438"/>
            <a:ext cx="7410450" cy="4638675"/>
          </a:xfrm>
          <a:prstGeom prst="rect">
            <a:avLst/>
          </a:prstGeom>
          <a:noFill/>
          <a:extLst>
            <a:ext uri="{909E8E84-426E-40DD-AFC4-6F175D3DCCD1}">
              <a14:hiddenFill xmlns:a14="http://schemas.microsoft.com/office/drawing/2010/main">
                <a:solidFill>
                  <a:srgbClr val="FFFFFF"/>
                </a:solidFill>
              </a14:hiddenFill>
            </a:ext>
          </a:extLst>
        </p:spPr>
      </p:pic>
      <p:pic>
        <p:nvPicPr>
          <p:cNvPr id="2" name="オーディオ 1">
            <a:hlinkClick r:id="" action="ppaction://media"/>
            <a:extLst>
              <a:ext uri="{FF2B5EF4-FFF2-40B4-BE49-F238E27FC236}">
                <a16:creationId xmlns:a16="http://schemas.microsoft.com/office/drawing/2014/main" id="{2F26CFA4-DC83-4654-B2A7-2C5F3B12D7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0747"/>
    </mc:Choice>
    <mc:Fallback>
      <p:transition spd="slow" advTm="50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523" x="9070975" y="2389188"/>
          <p14:tracePt t="1530" x="8997950" y="2352675"/>
          <p14:tracePt t="1539" x="8961438" y="2335213"/>
          <p14:tracePt t="1546" x="8897938" y="2289175"/>
          <p14:tracePt t="1555" x="8851900" y="2270125"/>
          <p14:tracePt t="1565" x="8788400" y="2243138"/>
          <p14:tracePt t="1570" x="8751888" y="2233613"/>
          <p14:tracePt t="1579" x="8697913" y="2197100"/>
          <p14:tracePt t="1586" x="8669338" y="2197100"/>
          <p14:tracePt t="1595" x="8651875" y="2189163"/>
          <p14:tracePt t="1601" x="8605838" y="2189163"/>
          <p14:tracePt t="1610" x="8578850" y="2179638"/>
          <p14:tracePt t="1618" x="8559800" y="2179638"/>
          <p14:tracePt t="1626" x="8532813" y="2160588"/>
          <p14:tracePt t="1634" x="8515350" y="2160588"/>
          <p14:tracePt t="1642" x="8488363" y="2160588"/>
          <p14:tracePt t="1650" x="8469313" y="2152650"/>
          <p14:tracePt t="1658" x="8432800" y="2152650"/>
          <p14:tracePt t="1666" x="8396288" y="2143125"/>
          <p14:tracePt t="1674" x="8378825" y="2143125"/>
          <p14:tracePt t="1682" x="8359775" y="2143125"/>
          <p14:tracePt t="1690" x="8332788" y="2133600"/>
          <p14:tracePt t="1698" x="8323263" y="2133600"/>
          <p14:tracePt t="1706" x="8296275" y="2116138"/>
          <p14:tracePt t="1714" x="8277225" y="2106613"/>
          <p14:tracePt t="1722" x="8269288" y="2106613"/>
          <p14:tracePt t="1729" x="8240713" y="2097088"/>
          <p14:tracePt t="1843" x="8232775" y="2089150"/>
          <p14:tracePt t="1870" x="8232775" y="2079625"/>
          <p14:tracePt t="1882" x="8232775" y="2070100"/>
          <p14:tracePt t="1890" x="8232775" y="2060575"/>
          <p14:tracePt t="1906" x="8232775" y="2052638"/>
          <p14:tracePt t="1914" x="8232775" y="2043113"/>
          <p14:tracePt t="1929" x="8232775" y="2033588"/>
          <p14:tracePt t="1946" x="8232775" y="2024063"/>
          <p14:tracePt t="2102" x="8250238" y="2024063"/>
          <p14:tracePt t="2107" x="8259763" y="2033588"/>
          <p14:tracePt t="2115" x="8277225" y="2043113"/>
          <p14:tracePt t="2124" x="8286750" y="2052638"/>
          <p14:tracePt t="2131" x="8305800" y="2060575"/>
          <p14:tracePt t="2204" x="8286750" y="2043113"/>
          <p14:tracePt t="2211" x="8277225" y="2033588"/>
          <p14:tracePt t="2235" x="8277225" y="2024063"/>
          <p14:tracePt t="2259" x="8277225" y="2016125"/>
          <p14:tracePt t="10612" x="8259763" y="2024063"/>
          <p14:tracePt t="10620" x="8223250" y="2033588"/>
          <p14:tracePt t="10636" x="8196263" y="2043113"/>
          <p14:tracePt t="10643" x="8159750" y="2079625"/>
          <p14:tracePt t="10651" x="8140700" y="2089150"/>
          <p14:tracePt t="10660" x="8132763" y="2089150"/>
          <p14:tracePt t="10666" x="8113713" y="2106613"/>
          <p14:tracePt t="10678" x="8096250" y="2125663"/>
          <p14:tracePt t="10682" x="8086725" y="2133600"/>
          <p14:tracePt t="10693" x="8086725" y="2143125"/>
          <p14:tracePt t="10698" x="8077200" y="2160588"/>
          <p14:tracePt t="10707" x="8050213" y="2179638"/>
          <p14:tracePt t="10723" x="8050213" y="2189163"/>
          <p14:tracePt t="10731" x="8040688" y="2197100"/>
          <p14:tracePt t="10755" x="8031163" y="2206625"/>
          <p14:tracePt t="10778" x="8023225" y="2216150"/>
          <p14:tracePt t="10786" x="8013700" y="2216150"/>
          <p14:tracePt t="10795" x="7994650" y="2225675"/>
          <p14:tracePt t="10802" x="7977188" y="2233613"/>
          <p14:tracePt t="10811" x="7950200" y="2252663"/>
          <p14:tracePt t="10819" x="7931150" y="2262188"/>
          <p14:tracePt t="10828" x="7904163" y="2270125"/>
          <p14:tracePt t="10835" x="7858125" y="2306638"/>
          <p14:tracePt t="10843" x="7813675" y="2325688"/>
          <p14:tracePt t="10850" x="7777163" y="2362200"/>
          <p14:tracePt t="10859" x="7731125" y="2398713"/>
          <p14:tracePt t="10867" x="7667625" y="2435225"/>
          <p14:tracePt t="10877" x="7639050" y="2462213"/>
          <p14:tracePt t="10882" x="7594600" y="2489200"/>
          <p14:tracePt t="10892" x="7539038" y="2525713"/>
          <p14:tracePt t="10900" x="7448550" y="2562225"/>
          <p14:tracePt t="10905" x="7429500" y="2571750"/>
          <p14:tracePt t="10913" x="7366000" y="2608263"/>
          <p14:tracePt t="10922" x="7319963" y="2635250"/>
          <p14:tracePt t="10930" x="7292975" y="2654300"/>
          <p14:tracePt t="10938" x="7283450" y="2662238"/>
          <p14:tracePt t="10946" x="7265988" y="2681288"/>
          <p14:tracePt t="10954" x="7248525" y="2681288"/>
          <p14:tracePt t="10962" x="7229475" y="2698750"/>
          <p14:tracePt t="10970" x="7219950" y="2708275"/>
          <p14:tracePt t="10978" x="7202488" y="2708275"/>
          <p14:tracePt t="10986" x="7192963" y="2708275"/>
          <p14:tracePt t="10994" x="7175500" y="2717800"/>
          <p14:tracePt t="11002" x="7156450" y="2717800"/>
          <p14:tracePt t="11010" x="7110413" y="2744788"/>
          <p14:tracePt t="11018" x="7083425" y="2754313"/>
          <p14:tracePt t="11026" x="7010400" y="2763838"/>
          <p14:tracePt t="11034" x="6919913" y="2763838"/>
          <p14:tracePt t="11042" x="6837363" y="2781300"/>
          <p14:tracePt t="11050" x="6727825" y="2808288"/>
          <p14:tracePt t="11058" x="6637338" y="2808288"/>
          <p14:tracePt t="11066" x="6508750" y="2817813"/>
          <p14:tracePt t="11074" x="6399213" y="2817813"/>
          <p14:tracePt t="11082" x="6281738" y="2817813"/>
          <p14:tracePt t="11090" x="6162675" y="2817813"/>
          <p14:tracePt t="11098" x="6080125" y="2817813"/>
          <p14:tracePt t="11110" x="6007100" y="2836863"/>
          <p14:tracePt t="11114" x="5916613" y="2836863"/>
          <p14:tracePt t="11122" x="5889625" y="2844800"/>
          <p14:tracePt t="11130" x="5853113" y="2844800"/>
          <p14:tracePt t="11138" x="5826125" y="2863850"/>
          <p14:tracePt t="11146" x="5816600" y="2863850"/>
          <p14:tracePt t="11154" x="5789613" y="2873375"/>
          <p14:tracePt t="11170" x="5761038" y="2881313"/>
          <p14:tracePt t="11186" x="5743575" y="2890838"/>
          <p14:tracePt t="11194" x="5724525" y="2890838"/>
          <p14:tracePt t="11202" x="5697538" y="2909888"/>
          <p14:tracePt t="11210" x="5688013" y="2909888"/>
          <p14:tracePt t="11218" x="5661025" y="2917825"/>
          <p14:tracePt t="11226" x="5616575" y="2917825"/>
          <p14:tracePt t="11234" x="5580063" y="2927350"/>
          <p14:tracePt t="11242" x="5524500" y="2927350"/>
          <p14:tracePt t="11251" x="5461000" y="2946400"/>
          <p14:tracePt t="11258" x="5387975" y="2946400"/>
          <p14:tracePt t="11266" x="5334000" y="2946400"/>
          <p14:tracePt t="11275" x="5278438" y="2946400"/>
          <p14:tracePt t="11282" x="5195888" y="2946400"/>
          <p14:tracePt t="11291" x="5141913" y="2963863"/>
          <p14:tracePt t="11299" x="5095875" y="2982913"/>
          <p14:tracePt t="11306" x="5068888" y="2982913"/>
          <p14:tracePt t="11315" x="5022850" y="3000375"/>
          <p14:tracePt t="11322" x="4959350" y="3036888"/>
          <p14:tracePt t="11330" x="4876800" y="3090863"/>
          <p14:tracePt t="11338" x="4832350" y="3127375"/>
          <p14:tracePt t="11346" x="4767263" y="3182938"/>
          <p14:tracePt t="11354" x="4703763" y="3219450"/>
          <p14:tracePt t="11362" x="4667250" y="3255963"/>
          <p14:tracePt t="11370" x="4622800" y="3292475"/>
          <p14:tracePt t="11378" x="4603750" y="3309938"/>
          <p14:tracePt t="11386" x="4586288" y="3328988"/>
          <p14:tracePt t="11394" x="4576763" y="3338513"/>
          <p14:tracePt t="11460" x="4567238" y="3338513"/>
          <p14:tracePt t="11477" x="4557713" y="3382963"/>
          <p14:tracePt t="11494" x="4557713" y="3411538"/>
          <p14:tracePt t="11504" x="4557713" y="3438525"/>
          <p14:tracePt t="11507" x="4557713" y="3465513"/>
          <p14:tracePt t="11514" x="4557713" y="3482975"/>
          <p14:tracePt t="11522" x="4557713" y="3538538"/>
          <p14:tracePt t="11531" x="4576763" y="3575050"/>
          <p14:tracePt t="11537" x="4613275" y="3621088"/>
          <p14:tracePt t="11546" x="4649788" y="3665538"/>
          <p14:tracePt t="11554" x="4695825" y="3711575"/>
          <p14:tracePt t="11562" x="4730750" y="3757613"/>
          <p14:tracePt t="11570" x="4749800" y="3775075"/>
          <p14:tracePt t="11578" x="4786313" y="3821113"/>
          <p14:tracePt t="11586" x="4803775" y="3830638"/>
          <p14:tracePt t="11595" x="4840288" y="3867150"/>
          <p14:tracePt t="11604" x="4840288" y="3875088"/>
          <p14:tracePt t="11613" x="4859338" y="3884613"/>
          <p14:tracePt t="11620" x="4895850" y="3903663"/>
          <p14:tracePt t="11630" x="4913313" y="3921125"/>
          <p14:tracePt t="11634" x="4932363" y="3930650"/>
          <p14:tracePt t="11643" x="4978400" y="3967163"/>
          <p14:tracePt t="11650" x="4995863" y="3976688"/>
          <p14:tracePt t="11658" x="5049838" y="3994150"/>
          <p14:tracePt t="11666" x="5086350" y="4021138"/>
          <p14:tracePt t="11675" x="5105400" y="4030663"/>
          <p14:tracePt t="11692" x="5132388" y="4040188"/>
          <p14:tracePt t="11947" x="5132388" y="4049713"/>
          <p14:tracePt t="11955" x="5132388" y="4057650"/>
          <p14:tracePt t="11963" x="5132388" y="4067175"/>
          <p14:tracePt t="11971" x="5132388" y="4086225"/>
          <p14:tracePt t="11979" x="5132388" y="4094163"/>
          <p14:tracePt t="11987" x="5132388" y="4103688"/>
          <p14:tracePt t="11994" x="5141913" y="4140200"/>
          <p14:tracePt t="12002" x="5159375" y="4159250"/>
          <p14:tracePt t="12011" x="5214938" y="4195763"/>
          <p14:tracePt t="12019" x="5260975" y="4213225"/>
          <p14:tracePt t="12027" x="5341938" y="4268788"/>
          <p14:tracePt t="12034" x="5405438" y="4295775"/>
          <p14:tracePt t="12042" x="5451475" y="4332288"/>
          <p14:tracePt t="12050" x="5497513" y="4349750"/>
          <p14:tracePt t="12059" x="5551488" y="4405313"/>
          <p14:tracePt t="12066" x="5570538" y="4413250"/>
          <p14:tracePt t="12076" x="5588000" y="4432300"/>
          <p14:tracePt t="12154" x="5588000" y="4441825"/>
          <p14:tracePt t="12162" x="5588000" y="4449763"/>
          <p14:tracePt t="12178" x="5588000" y="4459288"/>
          <p14:tracePt t="12186" x="5588000" y="4468813"/>
          <p14:tracePt t="12219" x="5570538" y="4486275"/>
          <p14:tracePt t="12371" x="5570538" y="4495800"/>
          <p14:tracePt t="12387" x="5580063" y="4495800"/>
          <p14:tracePt t="12394" x="5597525" y="4495800"/>
          <p14:tracePt t="12410" x="5616575" y="4495800"/>
          <p14:tracePt t="12418" x="5653088" y="4514850"/>
          <p14:tracePt t="12427" x="5670550" y="4541838"/>
          <p14:tracePt t="12435" x="5716588" y="4568825"/>
          <p14:tracePt t="12446" x="5761038" y="4595813"/>
          <p14:tracePt t="12452" x="5826125" y="4641850"/>
          <p14:tracePt t="12459" x="5870575" y="4668838"/>
          <p14:tracePt t="12466" x="5935663" y="4724400"/>
          <p14:tracePt t="12475" x="5999163" y="4768850"/>
          <p14:tracePt t="12482" x="6035675" y="4797425"/>
          <p14:tracePt t="12491" x="6089650" y="4833938"/>
          <p14:tracePt t="12497" x="6108700" y="4841875"/>
          <p14:tracePt t="12508" x="6116638" y="4841875"/>
          <p14:tracePt t="12515" x="6135688" y="4841875"/>
          <p14:tracePt t="12524" x="6153150" y="4841875"/>
          <p14:tracePt t="12540" x="6162675" y="4841875"/>
          <p14:tracePt t="12556" x="6172200" y="4841875"/>
          <p14:tracePt t="12571" x="6189663" y="4841875"/>
          <p14:tracePt t="12588" x="6199188" y="4841875"/>
          <p14:tracePt t="12619" x="6208713" y="4841875"/>
          <p14:tracePt t="12679" x="6208713" y="4833938"/>
          <p14:tracePt t="12684" x="6208713" y="4824413"/>
          <p14:tracePt t="12695" x="6218238" y="4814888"/>
          <p14:tracePt t="12697" x="6218238" y="4805363"/>
          <p14:tracePt t="12706" x="6245225" y="4797425"/>
          <p14:tracePt t="12714" x="6281738" y="4787900"/>
          <p14:tracePt t="12722" x="6299200" y="4768850"/>
          <p14:tracePt t="12730" x="6335713" y="4760913"/>
          <p14:tracePt t="12738" x="6399213" y="4724400"/>
          <p14:tracePt t="12746" x="6464300" y="4705350"/>
          <p14:tracePt t="12754" x="6518275" y="4697413"/>
          <p14:tracePt t="12762" x="6600825" y="4668838"/>
          <p14:tracePt t="12769" x="6664325" y="4660900"/>
          <p14:tracePt t="12777" x="6718300" y="4651375"/>
          <p14:tracePt t="12786" x="6791325" y="4651375"/>
          <p14:tracePt t="12793" x="6819900" y="4641850"/>
          <p14:tracePt t="12802" x="6856413" y="4641850"/>
          <p14:tracePt t="12810" x="6873875" y="4632325"/>
          <p14:tracePt t="12818" x="6883400" y="4624388"/>
          <p14:tracePt t="12851" x="6883400" y="4614863"/>
          <p14:tracePt t="13059" x="6864350" y="4605338"/>
          <p14:tracePt t="13076" x="6846888" y="4578350"/>
          <p14:tracePt t="13092" x="6827838" y="4568825"/>
          <p14:tracePt t="13099" x="6810375" y="4551363"/>
          <p14:tracePt t="13108" x="6791325" y="4551363"/>
          <p14:tracePt t="13117" x="6773863" y="4551363"/>
          <p14:tracePt t="13122" x="6737350" y="4551363"/>
          <p14:tracePt t="13130" x="6700838" y="4551363"/>
          <p14:tracePt t="13137" x="6645275" y="4551363"/>
          <p14:tracePt t="13145" x="6610350" y="4551363"/>
          <p14:tracePt t="13154" x="6573838" y="4551363"/>
          <p14:tracePt t="13162" x="6545263" y="4551363"/>
          <p14:tracePt t="13170" x="6518275" y="4568825"/>
          <p14:tracePt t="13178" x="6454775" y="4587875"/>
          <p14:tracePt t="13186" x="6345238" y="4651375"/>
          <p14:tracePt t="13194" x="6262688" y="4660900"/>
          <p14:tracePt t="13202" x="6153150" y="4678363"/>
          <p14:tracePt t="13210" x="6043613" y="4705350"/>
          <p14:tracePt t="13218" x="5907088" y="4714875"/>
          <p14:tracePt t="13226" x="5834063" y="4714875"/>
          <p14:tracePt t="13233" x="5743575" y="4732338"/>
          <p14:tracePt t="13242" x="5653088" y="4732338"/>
          <p14:tracePt t="13250" x="5524500" y="4732338"/>
          <p14:tracePt t="13258" x="5451475" y="4732338"/>
          <p14:tracePt t="13266" x="5341938" y="4732338"/>
          <p14:tracePt t="13275" x="5195888" y="4732338"/>
          <p14:tracePt t="13282" x="5032375" y="4732338"/>
          <p14:tracePt t="13292" x="4868863" y="4724400"/>
          <p14:tracePt t="13300" x="4722813" y="4697413"/>
          <p14:tracePt t="13306" x="4557713" y="4678363"/>
          <p14:tracePt t="13314" x="4376738" y="4668838"/>
          <p14:tracePt t="13322" x="4202113" y="4624388"/>
          <p14:tracePt t="13330" x="4057650" y="4624388"/>
          <p14:tracePt t="13338" x="3911600" y="4587875"/>
          <p14:tracePt t="13346" x="3746500" y="4587875"/>
          <p14:tracePt t="13354" x="3619500" y="4587875"/>
          <p14:tracePt t="13362" x="3490913" y="4587875"/>
          <p14:tracePt t="13370" x="3382963" y="4587875"/>
          <p14:tracePt t="13378" x="3254375" y="4587875"/>
          <p14:tracePt t="13386" x="3144838" y="4587875"/>
          <p14:tracePt t="13394" x="3071813" y="4587875"/>
          <p14:tracePt t="13402" x="2944813" y="4587875"/>
          <p14:tracePt t="13410" x="2871788" y="4587875"/>
          <p14:tracePt t="13417" x="2798763" y="4587875"/>
          <p14:tracePt t="13426" x="2725738" y="4587875"/>
          <p14:tracePt t="13434" x="2643188" y="4587875"/>
          <p14:tracePt t="13442" x="2552700" y="4587875"/>
          <p14:tracePt t="13450" x="2479675" y="4587875"/>
          <p14:tracePt t="13458" x="2425700" y="4587875"/>
          <p14:tracePt t="13466" x="2352675" y="4587875"/>
          <p14:tracePt t="13475" x="2251075" y="4559300"/>
          <p14:tracePt t="13482" x="2179638" y="4532313"/>
          <p14:tracePt t="13494" x="2114550" y="4522788"/>
          <p14:tracePt t="13498" x="2070100" y="4505325"/>
          <p14:tracePt t="13505" x="2014538" y="4486275"/>
          <p14:tracePt t="13513" x="1997075" y="4478338"/>
          <p14:tracePt t="13522" x="1951038" y="4449763"/>
          <p14:tracePt t="13530" x="1941513" y="4441825"/>
          <p14:tracePt t="13538" x="1914525" y="4422775"/>
          <p14:tracePt t="13546" x="1895475" y="4405313"/>
          <p14:tracePt t="13554" x="1887538" y="4395788"/>
          <p14:tracePt t="13570" x="1860550" y="4386263"/>
          <p14:tracePt t="13714" x="1868488" y="4395788"/>
          <p14:tracePt t="13721" x="1887538" y="4395788"/>
          <p14:tracePt t="13730" x="1905000" y="4395788"/>
          <p14:tracePt t="13738" x="1931988" y="4395788"/>
          <p14:tracePt t="13746" x="1951038" y="4386263"/>
          <p14:tracePt t="13753" x="1997075" y="4386263"/>
          <p14:tracePt t="13762" x="2041525" y="4349750"/>
          <p14:tracePt t="13770" x="2060575" y="4340225"/>
          <p14:tracePt t="13778" x="2097088" y="4332288"/>
          <p14:tracePt t="13786" x="2114550" y="4322763"/>
          <p14:tracePt t="13794" x="2160588" y="4303713"/>
          <p14:tracePt t="13802" x="2179638" y="4286250"/>
          <p14:tracePt t="13810" x="2187575" y="4286250"/>
          <p14:tracePt t="13826" x="2197100" y="4286250"/>
          <p14:tracePt t="13896" x="2206625" y="4286250"/>
          <p14:tracePt t="13910" x="2224088" y="4286250"/>
          <p14:tracePt t="13924" x="2233613" y="4295775"/>
          <p14:tracePt t="13947" x="2260600" y="4295775"/>
          <p14:tracePt t="13955" x="2297113" y="4303713"/>
          <p14:tracePt t="13963" x="2333625" y="4303713"/>
          <p14:tracePt t="13970" x="2379663" y="4303713"/>
          <p14:tracePt t="13978" x="2416175" y="4303713"/>
          <p14:tracePt t="13986" x="2489200" y="4303713"/>
          <p14:tracePt t="13994" x="2562225" y="4303713"/>
          <p14:tracePt t="14002" x="2635250" y="4303713"/>
          <p14:tracePt t="14010" x="2708275" y="4303713"/>
          <p14:tracePt t="14018" x="2781300" y="4303713"/>
          <p14:tracePt t="14026" x="2852738" y="4303713"/>
          <p14:tracePt t="14034" x="2925763" y="4303713"/>
          <p14:tracePt t="14042" x="3008313" y="4303713"/>
          <p14:tracePt t="14050" x="3063875" y="4303713"/>
          <p14:tracePt t="14059" x="3117850" y="4303713"/>
          <p14:tracePt t="14066" x="3190875" y="4303713"/>
          <p14:tracePt t="14075" x="3281363" y="4303713"/>
          <p14:tracePt t="14082" x="3354388" y="4303713"/>
          <p14:tracePt t="14091" x="3427413" y="4303713"/>
          <p14:tracePt t="14099" x="3563938" y="4340225"/>
          <p14:tracePt t="14106" x="3636963" y="4349750"/>
          <p14:tracePt t="14126" x="3846513" y="4376738"/>
          <p14:tracePt t="14130" x="3956050" y="4386263"/>
          <p14:tracePt t="14138" x="4065588" y="4422775"/>
          <p14:tracePt t="14146" x="4165600" y="4432300"/>
          <p14:tracePt t="14154" x="4238625" y="4432300"/>
          <p14:tracePt t="14162" x="4311650" y="4441825"/>
          <p14:tracePt t="14170" x="4394200" y="4459288"/>
          <p14:tracePt t="14178" x="4467225" y="4459288"/>
          <p14:tracePt t="14185" x="4549775" y="4486275"/>
          <p14:tracePt t="14194" x="4603750" y="4486275"/>
          <p14:tracePt t="14202" x="4640263" y="4495800"/>
          <p14:tracePt t="14210" x="4676775" y="4495800"/>
          <p14:tracePt t="14218" x="4713288" y="4495800"/>
          <p14:tracePt t="14226" x="4730750" y="4495800"/>
          <p14:tracePt t="14234" x="4759325" y="4495800"/>
          <p14:tracePt t="14242" x="4767263" y="4495800"/>
          <p14:tracePt t="14250" x="4776788" y="4495800"/>
          <p14:tracePt t="14291" x="4795838" y="4495800"/>
          <p14:tracePt t="14299" x="4803775" y="4495800"/>
          <p14:tracePt t="14313" x="4813300" y="4495800"/>
          <p14:tracePt t="14322" x="4840288" y="4495800"/>
          <p14:tracePt t="14330" x="4859338" y="4495800"/>
          <p14:tracePt t="14338" x="4886325" y="4495800"/>
          <p14:tracePt t="14346" x="4932363" y="4495800"/>
          <p14:tracePt t="14354" x="4959350" y="4505325"/>
          <p14:tracePt t="14362" x="5005388" y="4514850"/>
          <p14:tracePt t="14370" x="5049838" y="4541838"/>
          <p14:tracePt t="14378" x="5086350" y="4541838"/>
          <p14:tracePt t="14387" x="5114925" y="4541838"/>
          <p14:tracePt t="14397" x="5168900" y="4551363"/>
          <p14:tracePt t="14404" x="5214938" y="4551363"/>
          <p14:tracePt t="14413" x="5268913" y="4551363"/>
          <p14:tracePt t="14420" x="5324475" y="4551363"/>
          <p14:tracePt t="14428" x="5368925" y="4551363"/>
          <p14:tracePt t="14435" x="5424488" y="4551363"/>
          <p14:tracePt t="14442" x="5478463" y="4551363"/>
          <p14:tracePt t="14449" x="5514975" y="4551363"/>
          <p14:tracePt t="14458" x="5543550" y="4551363"/>
          <p14:tracePt t="14466" x="5588000" y="4551363"/>
          <p14:tracePt t="14475" x="5616575" y="4551363"/>
          <p14:tracePt t="14482" x="5634038" y="4551363"/>
          <p14:tracePt t="14492" x="5680075" y="4551363"/>
          <p14:tracePt t="14498" x="5697538" y="4551363"/>
          <p14:tracePt t="14506" x="5716588" y="4551363"/>
          <p14:tracePt t="14522" x="5724525" y="4551363"/>
          <p14:tracePt t="14547" x="5734050" y="4551363"/>
          <p14:tracePt t="14613" x="5753100" y="4551363"/>
          <p14:tracePt t="15381" x="5761038" y="4551363"/>
          <p14:tracePt t="15691" x="5770563" y="4551363"/>
          <p14:tracePt t="15714" x="5770563" y="4559300"/>
          <p14:tracePt t="16021" x="5770563" y="4551363"/>
          <p14:tracePt t="16027" x="5770563" y="4541838"/>
          <p14:tracePt t="16035" x="5770563" y="4505325"/>
          <p14:tracePt t="16043" x="5770563" y="4478338"/>
          <p14:tracePt t="16051" x="5770563" y="4449763"/>
          <p14:tracePt t="16060" x="5770563" y="4413250"/>
          <p14:tracePt t="16067" x="5753100" y="4386263"/>
          <p14:tracePt t="16076" x="5753100" y="4368800"/>
          <p14:tracePt t="16082" x="5753100" y="4349750"/>
          <p14:tracePt t="16091" x="5753100" y="4340225"/>
          <p14:tracePt t="16098" x="5743575" y="4313238"/>
          <p14:tracePt t="16127" x="5716588" y="4295775"/>
          <p14:tracePt t="16532" x="5707063" y="4286250"/>
          <p14:tracePt t="16540" x="5707063" y="4276725"/>
          <p14:tracePt t="16550" x="5697538" y="4276725"/>
          <p14:tracePt t="16555" x="5680075" y="4268788"/>
          <p14:tracePt t="16570" x="5670550" y="4268788"/>
          <p14:tracePt t="16596" x="5661025" y="4268788"/>
          <p14:tracePt t="16610" x="5653088" y="4268788"/>
          <p14:tracePt t="16732" x="5653088" y="4259263"/>
          <p14:tracePt t="16740" x="5653088" y="4249738"/>
          <p14:tracePt t="16748" x="5670550" y="4232275"/>
          <p14:tracePt t="16756" x="5680075" y="4222750"/>
          <p14:tracePt t="16762" x="5707063" y="4213225"/>
          <p14:tracePt t="16778" x="5716588" y="4203700"/>
          <p14:tracePt t="16786" x="5724525" y="4203700"/>
          <p14:tracePt t="16896" x="5743575" y="4203700"/>
          <p14:tracePt t="17059" x="5753100" y="4203700"/>
          <p14:tracePt t="17077" x="5753100" y="4213225"/>
          <p14:tracePt t="17109" x="5753100" y="4222750"/>
          <p14:tracePt t="17339" x="5753100" y="4232275"/>
          <p14:tracePt t="17346" x="5753100" y="4240213"/>
          <p14:tracePt t="17468" x="5761038" y="4249738"/>
          <p14:tracePt t="17550" x="5761038" y="4259263"/>
          <p14:tracePt t="17565" x="5761038" y="4268788"/>
          <p14:tracePt t="17994" x="5761038" y="4276725"/>
          <p14:tracePt t="18018" x="5753100" y="4286250"/>
          <p14:tracePt t="18116" x="5743575" y="4286250"/>
          <p14:tracePt t="18124" x="5734050" y="4286250"/>
          <p14:tracePt t="18132" x="5716588" y="4286250"/>
          <p14:tracePt t="18139" x="5707063" y="4286250"/>
          <p14:tracePt t="18146" x="5680075" y="4268788"/>
          <p14:tracePt t="18154" x="5661025" y="4268788"/>
          <p14:tracePt t="18162" x="5634038" y="4268788"/>
          <p14:tracePt t="18170" x="5624513" y="4259263"/>
          <p14:tracePt t="18178" x="5616575" y="4259263"/>
          <p14:tracePt t="18186" x="5597525" y="4259263"/>
          <p14:tracePt t="18194" x="5580063" y="4259263"/>
          <p14:tracePt t="18202" x="5570538" y="4259263"/>
          <p14:tracePt t="18210" x="5561013" y="4259263"/>
          <p14:tracePt t="18363" x="5551488" y="4259263"/>
          <p14:tracePt t="18716" x="5543550" y="4268788"/>
          <p14:tracePt t="19011" x="5561013" y="4268788"/>
          <p14:tracePt t="19044" x="5570538" y="4259263"/>
          <p14:tracePt t="19258" x="5580063" y="4249738"/>
          <p14:tracePt t="19266" x="5588000" y="4240213"/>
          <p14:tracePt t="19275" x="5588000" y="4232275"/>
          <p14:tracePt t="20132" x="5580063" y="4222750"/>
          <p14:tracePt t="20269" x="5588000" y="4222750"/>
          <p14:tracePt t="20275" x="5597525" y="4222750"/>
          <p14:tracePt t="20283" x="5624513" y="4222750"/>
          <p14:tracePt t="20292" x="5634038" y="4222750"/>
          <p14:tracePt t="20299" x="5643563" y="4222750"/>
          <p14:tracePt t="20309" x="5661025" y="4222750"/>
          <p14:tracePt t="20315" x="5670550" y="4222750"/>
          <p14:tracePt t="20324" x="5680075" y="4222750"/>
          <p14:tracePt t="20331" x="5716588" y="4222750"/>
          <p14:tracePt t="20347" x="5734050" y="4213225"/>
          <p14:tracePt t="20355" x="5743575" y="4213225"/>
          <p14:tracePt t="20364" x="5753100" y="4203700"/>
          <p14:tracePt t="20371" x="5761038" y="4195763"/>
          <p14:tracePt t="20394" x="5770563" y="4176713"/>
          <p14:tracePt t="20418" x="5780088" y="4167188"/>
          <p14:tracePt t="20442" x="5780088" y="4159250"/>
          <p14:tracePt t="20450" x="5789613" y="4159250"/>
          <p14:tracePt t="20458" x="5797550" y="4159250"/>
          <p14:tracePt t="20466" x="5807075" y="4149725"/>
          <p14:tracePt t="20474" x="5816600" y="4149725"/>
          <p14:tracePt t="20482" x="5826125" y="4149725"/>
          <p14:tracePt t="20492" x="5834063" y="4149725"/>
          <p14:tracePt t="20498" x="5843588" y="4140200"/>
          <p14:tracePt t="20508" x="5880100" y="4140200"/>
          <p14:tracePt t="20514" x="5899150" y="4113213"/>
          <p14:tracePt t="20522" x="5916613" y="4094163"/>
          <p14:tracePt t="20530" x="5935663" y="4076700"/>
          <p14:tracePt t="20538" x="5999163" y="4030663"/>
          <p14:tracePt t="20546" x="6016625" y="4013200"/>
          <p14:tracePt t="20554" x="6062663" y="3976688"/>
          <p14:tracePt t="20563" x="6089650" y="3957638"/>
          <p14:tracePt t="20570" x="6108700" y="3921125"/>
          <p14:tracePt t="20578" x="6116638" y="3921125"/>
          <p14:tracePt t="20586" x="6135688" y="3903663"/>
          <p14:tracePt t="20594" x="6145213" y="3884613"/>
          <p14:tracePt t="20604" x="6153150" y="3875088"/>
          <p14:tracePt t="20615" x="6162675" y="3857625"/>
          <p14:tracePt t="20620" x="6172200" y="3840163"/>
          <p14:tracePt t="20708" x="6199188" y="3830638"/>
          <p14:tracePt t="20716" x="6218238" y="3821113"/>
          <p14:tracePt t="20728" x="6254750" y="3784600"/>
          <p14:tracePt t="20731" x="6281738" y="3775075"/>
          <p14:tracePt t="20738" x="6326188" y="3738563"/>
          <p14:tracePt t="20746" x="6372225" y="3721100"/>
          <p14:tracePt t="20754" x="6418263" y="3684588"/>
          <p14:tracePt t="20762" x="6464300" y="3648075"/>
          <p14:tracePt t="20770" x="6518275" y="3602038"/>
          <p14:tracePt t="20778" x="6545263" y="3565525"/>
          <p14:tracePt t="20786" x="6600825" y="3502025"/>
          <p14:tracePt t="20794" x="6637338" y="3455988"/>
          <p14:tracePt t="20802" x="6654800" y="3429000"/>
          <p14:tracePt t="20810" x="6691313" y="3346450"/>
          <p14:tracePt t="20817" x="6710363" y="3319463"/>
          <p14:tracePt t="20826" x="6718300" y="3282950"/>
          <p14:tracePt t="20833" x="6718300" y="3219450"/>
          <p14:tracePt t="20842" x="6746875" y="3200400"/>
          <p14:tracePt t="20850" x="6754813" y="3163888"/>
          <p14:tracePt t="20859" x="6754813" y="3127375"/>
          <p14:tracePt t="20866" x="6754813" y="3109913"/>
          <p14:tracePt t="20874" x="6764338" y="3090863"/>
          <p14:tracePt t="20890" x="6764338" y="3073400"/>
          <p14:tracePt t="20898" x="6764338" y="3063875"/>
          <p14:tracePt t="20908" x="6773863" y="3046413"/>
          <p14:tracePt t="20913" x="6783388" y="3017838"/>
          <p14:tracePt t="20922" x="6791325" y="3009900"/>
          <p14:tracePt t="20931" x="6791325" y="2982913"/>
          <p14:tracePt t="20937" x="6800850" y="2973388"/>
          <p14:tracePt t="20946" x="6810375" y="2946400"/>
          <p14:tracePt t="20954" x="6819900" y="2927350"/>
          <p14:tracePt t="20962" x="6837363" y="2881313"/>
          <p14:tracePt t="20970" x="6846888" y="2881313"/>
          <p14:tracePt t="20978" x="6856413" y="2854325"/>
          <p14:tracePt t="20986" x="6856413" y="2844800"/>
          <p14:tracePt t="20994" x="6864350" y="2817813"/>
          <p14:tracePt t="21002" x="6864350" y="2808288"/>
          <p14:tracePt t="21010" x="6883400" y="2790825"/>
          <p14:tracePt t="21034" x="6883400" y="2771775"/>
          <p14:tracePt t="21084" x="6892925" y="2763838"/>
          <p14:tracePt t="21131" x="6900863" y="2754313"/>
          <p14:tracePt t="21140" x="6910388" y="2754313"/>
          <p14:tracePt t="21148" x="6919913" y="2754313"/>
          <p14:tracePt t="21163" x="6929438" y="2754313"/>
          <p14:tracePt t="21171" x="6937375" y="2754313"/>
          <p14:tracePt t="21178" x="6946900" y="2754313"/>
          <p14:tracePt t="21195" x="6956425" y="2754313"/>
          <p14:tracePt t="21274" x="6964363" y="2744788"/>
          <p14:tracePt t="21300" x="6983413" y="2735263"/>
          <p14:tracePt t="21420" x="6992938" y="2727325"/>
          <p14:tracePt t="21436" x="7000875" y="2717800"/>
          <p14:tracePt t="21451" x="7010400" y="2717800"/>
          <p14:tracePt t="21459" x="7019925" y="2708275"/>
          <p14:tracePt t="21468" x="7029450" y="2708275"/>
          <p14:tracePt t="21476" x="7037388" y="2698750"/>
          <p14:tracePt t="21482" x="7056438" y="2681288"/>
          <p14:tracePt t="21499" x="7065963" y="2681288"/>
          <p14:tracePt t="21509" x="7073900" y="2681288"/>
          <p14:tracePt t="21756" x="7073900" y="2671763"/>
          <p14:tracePt t="21779" x="7065963" y="2662238"/>
          <p14:tracePt t="21788" x="7056438" y="2662238"/>
          <p14:tracePt t="21797" x="7046913" y="2662238"/>
          <p14:tracePt t="21803" x="7029450" y="2644775"/>
          <p14:tracePt t="21810" x="7010400" y="2635250"/>
          <p14:tracePt t="21818" x="7010400" y="2625725"/>
          <p14:tracePt t="21834" x="7000875" y="2625725"/>
          <p14:tracePt t="21842" x="6992938" y="2617788"/>
          <p14:tracePt t="21858" x="6983413" y="2608263"/>
          <p14:tracePt t="21873" x="6973888" y="2598738"/>
          <p14:tracePt t="21930" x="6956425" y="2589213"/>
          <p14:tracePt t="21964" x="6946900" y="2589213"/>
          <p14:tracePt t="21979" x="6946900" y="2571750"/>
          <p14:tracePt t="21987" x="6937375" y="2554288"/>
          <p14:tracePt t="22003" x="6937375" y="2544763"/>
          <p14:tracePt t="22011" x="6937375" y="2525713"/>
          <p14:tracePt t="22019" x="6937375" y="2517775"/>
          <p14:tracePt t="22026" x="6937375" y="2508250"/>
          <p14:tracePt t="22034" x="6937375" y="2489200"/>
          <p14:tracePt t="22042" x="6937375" y="2481263"/>
          <p14:tracePt t="22050" x="6937375" y="2444750"/>
          <p14:tracePt t="22058" x="6937375" y="2425700"/>
          <p14:tracePt t="22066" x="6937375" y="2398713"/>
          <p14:tracePt t="22075" x="6937375" y="2362200"/>
          <p14:tracePt t="22082" x="6937375" y="2335213"/>
          <p14:tracePt t="22091" x="6937375" y="2306638"/>
          <p14:tracePt t="22098" x="6964363" y="2279650"/>
          <p14:tracePt t="22114" x="6973888" y="2252663"/>
          <p14:tracePt t="22190" x="6983413" y="2233613"/>
          <p14:tracePt t="22212" x="6983413" y="2225675"/>
          <p14:tracePt t="22226" x="6983413" y="2197100"/>
          <p14:tracePt t="22235" x="6983413" y="2189163"/>
          <p14:tracePt t="22252" x="6983413" y="2179638"/>
          <p14:tracePt t="22274" x="6983413" y="2160588"/>
          <p14:tracePt t="22531" x="6983413" y="2152650"/>
          <p14:tracePt t="22571" x="6983413" y="2143125"/>
          <p14:tracePt t="22579" x="6983413" y="2125663"/>
          <p14:tracePt t="22587" x="6992938" y="2116138"/>
          <p14:tracePt t="22619" x="6992938" y="2106613"/>
          <p14:tracePt t="23988" x="6983413" y="2106613"/>
          <p14:tracePt t="23995" x="6973888" y="2106613"/>
          <p14:tracePt t="24005" x="6964363" y="2116138"/>
          <p14:tracePt t="24012" x="6956425" y="2125663"/>
          <p14:tracePt t="24022" x="6919913" y="2143125"/>
          <p14:tracePt t="24028" x="6910388" y="2152650"/>
          <p14:tracePt t="24035" x="6892925" y="2170113"/>
          <p14:tracePt t="24042" x="6873875" y="2189163"/>
          <p14:tracePt t="24050" x="6864350" y="2197100"/>
          <p14:tracePt t="24059" x="6837363" y="2206625"/>
          <p14:tracePt t="24067" x="6827838" y="2216150"/>
          <p14:tracePt t="24074" x="6819900" y="2225675"/>
          <p14:tracePt t="24082" x="6791325" y="2252663"/>
          <p14:tracePt t="24098" x="6764338" y="2262188"/>
          <p14:tracePt t="24111" x="6754813" y="2270125"/>
          <p14:tracePt t="24115" x="6737350" y="2279650"/>
          <p14:tracePt t="24130" x="6718300" y="2298700"/>
          <p14:tracePt t="24137" x="6691313" y="2306638"/>
          <p14:tracePt t="24154" x="6654800" y="2316163"/>
          <p14:tracePt t="24161" x="6627813" y="2335213"/>
          <p14:tracePt t="24170" x="6600825" y="2352675"/>
          <p14:tracePt t="24178" x="6564313" y="2362200"/>
          <p14:tracePt t="24186" x="6537325" y="2389188"/>
          <p14:tracePt t="24194" x="6491288" y="2398713"/>
          <p14:tracePt t="24202" x="6445250" y="2416175"/>
          <p14:tracePt t="24210" x="6435725" y="2416175"/>
          <p14:tracePt t="24218" x="6418263" y="2435225"/>
          <p14:tracePt t="24226" x="6391275" y="2444750"/>
          <p14:tracePt t="24235" x="6354763" y="2471738"/>
          <p14:tracePt t="24245" x="6318250" y="2489200"/>
          <p14:tracePt t="24253" x="6291263" y="2498725"/>
          <p14:tracePt t="24258" x="6262688" y="2508250"/>
          <p14:tracePt t="24268" x="6245225" y="2517775"/>
          <p14:tracePt t="24275" x="6226175" y="2535238"/>
          <p14:tracePt t="24281" x="6208713" y="2535238"/>
          <p14:tracePt t="24290" x="6199188" y="2544763"/>
          <p14:tracePt t="24298" x="6189663" y="2544763"/>
          <p14:tracePt t="24306" x="6162675" y="2554288"/>
          <p14:tracePt t="24330" x="6145213" y="2562225"/>
          <p14:tracePt t="24354" x="6126163" y="2581275"/>
          <p14:tracePt t="24362" x="6116638" y="2581275"/>
          <p14:tracePt t="24370" x="6099175" y="2598738"/>
          <p14:tracePt t="24379" x="6089650" y="2608263"/>
          <p14:tracePt t="24386" x="6062663" y="2625725"/>
          <p14:tracePt t="24394" x="6043613" y="2644775"/>
          <p14:tracePt t="24402" x="6026150" y="2654300"/>
          <p14:tracePt t="24410" x="5999163" y="2671763"/>
          <p14:tracePt t="24418" x="5980113" y="2681288"/>
          <p14:tracePt t="24425" x="5962650" y="2690813"/>
          <p14:tracePt t="24434" x="5916613" y="2717800"/>
          <p14:tracePt t="24442" x="5880100" y="2727325"/>
          <p14:tracePt t="24450" x="5862638" y="2735263"/>
          <p14:tracePt t="24459" x="5807075" y="2744788"/>
          <p14:tracePt t="24466" x="5780088" y="2744788"/>
          <p14:tracePt t="24476" x="5753100" y="2754313"/>
          <p14:tracePt t="24483" x="5707063" y="2781300"/>
          <p14:tracePt t="24492" x="5697538" y="2781300"/>
          <p14:tracePt t="24499" x="5670550" y="2790825"/>
          <p14:tracePt t="24508" x="5643563" y="2800350"/>
          <p14:tracePt t="24515" x="5624513" y="2800350"/>
          <p14:tracePt t="24526" x="5607050" y="2808288"/>
          <p14:tracePt t="24532" x="5580063" y="2808288"/>
          <p14:tracePt t="24539" x="5561013" y="2827338"/>
          <p14:tracePt t="24554" x="5551488" y="2836863"/>
          <p14:tracePt t="24562" x="5534025" y="2844800"/>
          <p14:tracePt t="24570" x="5487988" y="2854325"/>
          <p14:tracePt t="24578" x="5470525" y="2873375"/>
          <p14:tracePt t="24586" x="5461000" y="2881313"/>
          <p14:tracePt t="24595" x="5441950" y="2890838"/>
          <p14:tracePt t="24601" x="5441950" y="2900363"/>
          <p14:tracePt t="24609" x="5424488" y="2900363"/>
          <p14:tracePt t="24617" x="5414963" y="2917825"/>
          <p14:tracePt t="24626" x="5378450" y="2927350"/>
          <p14:tracePt t="24635" x="5360988" y="2946400"/>
          <p14:tracePt t="24646" x="5341938" y="2946400"/>
          <p14:tracePt t="24651" x="5324475" y="2946400"/>
          <p14:tracePt t="24658" x="5287963" y="2982913"/>
          <p14:tracePt t="24667" x="5241925" y="2990850"/>
          <p14:tracePt t="24678" x="5205413" y="3017838"/>
          <p14:tracePt t="24682" x="5178425" y="3027363"/>
          <p14:tracePt t="24693" x="5122863" y="3063875"/>
          <p14:tracePt t="24697" x="5068888" y="3100388"/>
          <p14:tracePt t="24707" x="5032375" y="3109913"/>
          <p14:tracePt t="24713" x="4978400" y="3163888"/>
          <p14:tracePt t="24721" x="4922838" y="3182938"/>
          <p14:tracePt t="24729" x="4868863" y="3219450"/>
          <p14:tracePt t="24738" x="4813300" y="3236913"/>
          <p14:tracePt t="24746" x="4767263" y="3265488"/>
          <p14:tracePt t="24754" x="4722813" y="3292475"/>
          <p14:tracePt t="24762" x="4676775" y="3328988"/>
          <p14:tracePt t="24771" x="4613275" y="3338513"/>
          <p14:tracePt t="24778" x="4594225" y="3346450"/>
          <p14:tracePt t="24785" x="4567238" y="3365500"/>
          <p14:tracePt t="24794" x="4530725" y="3392488"/>
          <p14:tracePt t="24801" x="4503738" y="3402013"/>
          <p14:tracePt t="24810" x="4484688" y="3411538"/>
          <p14:tracePt t="24818" x="4457700" y="3419475"/>
          <p14:tracePt t="24826" x="4448175" y="3429000"/>
          <p14:tracePt t="24834" x="4421188" y="3438525"/>
          <p14:tracePt t="24850" x="4413250" y="3438525"/>
          <p14:tracePt t="24858" x="4403725" y="3438525"/>
          <p14:tracePt t="24866" x="4394200" y="3446463"/>
          <p14:tracePt t="24980" x="4394200" y="3455988"/>
          <p14:tracePt t="25012" x="4384675" y="3465513"/>
          <p14:tracePt t="25027" x="4384675" y="3475038"/>
          <p14:tracePt t="25036" x="4376738" y="3482975"/>
          <p14:tracePt t="25052" x="4357688" y="3492500"/>
          <p14:tracePt t="25058" x="4348163" y="3502025"/>
          <p14:tracePt t="25067" x="4340225" y="3502025"/>
          <p14:tracePt t="25075" x="4330700" y="3502025"/>
          <p14:tracePt t="25083" x="4321175" y="3511550"/>
          <p14:tracePt t="25092" x="4311650" y="3519488"/>
          <p14:tracePt t="25099" x="4303713" y="3519488"/>
          <p14:tracePt t="25108" x="4284663" y="3529013"/>
          <p14:tracePt t="25126" x="4275138" y="3548063"/>
          <p14:tracePt t="25130" x="4267200" y="3556000"/>
          <p14:tracePt t="25162" x="4248150" y="3584575"/>
          <p14:tracePt t="25794" x="4257675" y="3575050"/>
          <p14:tracePt t="25883" x="4267200" y="3575050"/>
          <p14:tracePt t="26285" x="4275138" y="3575050"/>
          <p14:tracePt t="26556" x="4284663" y="3575050"/>
          <p14:tracePt t="26564" x="4294188" y="3575050"/>
          <p14:tracePt t="26581" x="4311650" y="3575050"/>
          <p14:tracePt t="26633" x="4321175" y="3575050"/>
          <p14:tracePt t="26646" x="4330700" y="3565525"/>
          <p14:tracePt t="26658" x="4340225" y="3556000"/>
          <p14:tracePt t="26772" x="4348163" y="3548063"/>
          <p14:tracePt t="26948" x="4348163" y="3556000"/>
          <p14:tracePt t="26956" x="4348163" y="3565525"/>
          <p14:tracePt t="26963" x="4348163" y="3584575"/>
          <p14:tracePt t="26971" x="4348163" y="3592513"/>
          <p14:tracePt t="26978" x="4348163" y="3602038"/>
          <p14:tracePt t="26986" x="4348163" y="3621088"/>
          <p14:tracePt t="26994" x="4340225" y="3629025"/>
          <p14:tracePt t="27018" x="4340225" y="3638550"/>
          <p14:tracePt t="27050" x="4330700" y="3638550"/>
          <p14:tracePt t="27059" x="4330700" y="3648075"/>
          <p14:tracePt t="27091" x="4321175" y="3648075"/>
          <p14:tracePt t="27099" x="4303713" y="3657600"/>
          <p14:tracePt t="27115" x="4294188" y="3675063"/>
          <p14:tracePt t="27131" x="4284663" y="3675063"/>
          <p14:tracePt t="27147" x="4275138" y="3675063"/>
          <p14:tracePt t="27155" x="4267200" y="3684588"/>
          <p14:tracePt t="27378" x="4257675" y="3711575"/>
          <p14:tracePt t="27386" x="4238625" y="3721100"/>
          <p14:tracePt t="27393" x="4230688" y="3730625"/>
          <p14:tracePt t="27403" x="4202113" y="3738563"/>
          <p14:tracePt t="27411" x="4175125" y="3757613"/>
          <p14:tracePt t="27419" x="4165600" y="3767138"/>
          <p14:tracePt t="27427" x="4157663" y="3767138"/>
          <p14:tracePt t="27435" x="4157663" y="3775075"/>
          <p14:tracePt t="27459" x="4148138" y="3775075"/>
          <p14:tracePt t="27475" x="4138613" y="3775075"/>
          <p14:tracePt t="27483" x="4121150" y="3775075"/>
          <p14:tracePt t="27492" x="4111625" y="3775075"/>
          <p14:tracePt t="27532" x="4102100" y="3775075"/>
          <p14:tracePt t="27797" x="4075113" y="3784600"/>
          <p14:tracePt t="27811" x="4029075" y="3803650"/>
          <p14:tracePt t="27819" x="4002088" y="3811588"/>
          <p14:tracePt t="27827" x="3956050" y="3821113"/>
          <p14:tracePt t="27835" x="3929063" y="3830638"/>
          <p14:tracePt t="27842" x="3911600" y="3848100"/>
          <p14:tracePt t="27850" x="3892550" y="3857625"/>
          <p14:tracePt t="27860" x="3883025" y="3857625"/>
          <p14:tracePt t="27866" x="3875088" y="3867150"/>
          <p14:tracePt t="27883" x="3865563" y="3875088"/>
          <p14:tracePt t="28075" x="3865563" y="3884613"/>
          <p14:tracePt t="28090" x="3865563" y="3894138"/>
          <p14:tracePt t="28106" x="3865563" y="3903663"/>
          <p14:tracePt t="28530" x="3846513" y="3911600"/>
          <p14:tracePt t="28538" x="3838575" y="3911600"/>
          <p14:tracePt t="28548" x="3829050" y="3911600"/>
          <p14:tracePt t="28553" x="3810000" y="3921125"/>
          <p14:tracePt t="28562" x="3802063" y="3921125"/>
          <p14:tracePt t="28570" x="3783013" y="3940175"/>
          <p14:tracePt t="28578" x="3775075" y="3940175"/>
          <p14:tracePt t="28594" x="3756025" y="3948113"/>
          <p14:tracePt t="28602" x="3729038" y="3957638"/>
          <p14:tracePt t="28627" x="3719513" y="3957638"/>
          <p14:tracePt t="28643" x="3692525" y="3984625"/>
          <p14:tracePt t="28695" x="3673475" y="3984625"/>
          <p14:tracePt t="28700" x="3656013" y="3984625"/>
          <p14:tracePt t="28708" x="3646488" y="3984625"/>
          <p14:tracePt t="28716" x="3619500" y="3984625"/>
          <p14:tracePt t="28727" x="3609975" y="3984625"/>
          <p14:tracePt t="28730" x="3582988" y="3984625"/>
          <p14:tracePt t="28738" x="3563938" y="3984625"/>
          <p14:tracePt t="28746" x="3563938" y="3994150"/>
          <p14:tracePt t="29027" x="3546475" y="3994150"/>
          <p14:tracePt t="29179" x="3536950" y="3994150"/>
          <p14:tracePt t="29451" x="3527425" y="3994150"/>
          <p14:tracePt t="29459" x="3500438" y="3994150"/>
          <p14:tracePt t="29467" x="3482975" y="4003675"/>
          <p14:tracePt t="29475" x="3463925" y="4013200"/>
          <p14:tracePt t="29483" x="3455988" y="4013200"/>
          <p14:tracePt t="29492" x="3427413" y="4040188"/>
          <p14:tracePt t="29499" x="3419475" y="4049713"/>
          <p14:tracePt t="29507" x="3400425" y="4049713"/>
          <p14:tracePt t="29514" x="3382963" y="4057650"/>
          <p14:tracePt t="29524" x="3363913" y="4076700"/>
          <p14:tracePt t="29530" x="3346450" y="4086225"/>
          <p14:tracePt t="29555" x="3336925" y="4086225"/>
          <p14:tracePt t="29586" x="3327400" y="4086225"/>
          <p14:tracePt t="29602" x="3317875" y="4086225"/>
          <p14:tracePt t="29610" x="3309938" y="4086225"/>
          <p14:tracePt t="29618" x="3300413" y="4086225"/>
          <p14:tracePt t="29627" x="3273425" y="4086225"/>
          <p14:tracePt t="29634" x="3263900" y="4086225"/>
          <p14:tracePt t="29643" x="3236913" y="4086225"/>
          <p14:tracePt t="29651" x="3217863" y="4086225"/>
          <p14:tracePt t="29659" x="3190875" y="4086225"/>
          <p14:tracePt t="29666" x="3181350" y="4086225"/>
          <p14:tracePt t="29682" x="3171825" y="4094163"/>
          <p14:tracePt t="29804" x="3190875" y="4094163"/>
          <p14:tracePt t="29812" x="3208338" y="4094163"/>
          <p14:tracePt t="29818" x="3227388" y="4076700"/>
          <p14:tracePt t="29826" x="3236913" y="4076700"/>
          <p14:tracePt t="29842" x="3254375" y="4076700"/>
          <p14:tracePt t="29850" x="3273425" y="4067175"/>
          <p14:tracePt t="29914" x="3281363" y="4067175"/>
          <p14:tracePt t="29964" x="3300413" y="4067175"/>
          <p14:tracePt t="30044" x="3309938" y="4057650"/>
          <p14:tracePt t="30059" x="3309938" y="4049713"/>
          <p14:tracePt t="30140" x="3317875" y="4040188"/>
          <p14:tracePt t="30155" x="3336925" y="4040188"/>
          <p14:tracePt t="30163" x="3354388" y="4030663"/>
          <p14:tracePt t="30171" x="3382963" y="4030663"/>
          <p14:tracePt t="30178" x="3409950" y="4030663"/>
          <p14:tracePt t="30186" x="3455988" y="4021138"/>
          <p14:tracePt t="30194" x="3519488" y="4013200"/>
          <p14:tracePt t="30202" x="3563938" y="3984625"/>
          <p14:tracePt t="30210" x="3619500" y="3976688"/>
          <p14:tracePt t="30218" x="3665538" y="3967163"/>
          <p14:tracePt t="30227" x="3702050" y="3948113"/>
          <p14:tracePt t="30233" x="3746500" y="3930650"/>
          <p14:tracePt t="30242" x="3765550" y="3921125"/>
          <p14:tracePt t="30251" x="3783013" y="3921125"/>
          <p14:tracePt t="30257" x="3802063" y="3911600"/>
          <p14:tracePt t="30266" x="3810000" y="3911600"/>
          <p14:tracePt t="30274" x="3819525" y="3911600"/>
          <p14:tracePt t="30371" x="3829050" y="3911600"/>
          <p14:tracePt t="30379" x="3846513" y="3921125"/>
          <p14:tracePt t="30387" x="3865563" y="3940175"/>
          <p14:tracePt t="30394" x="3883025" y="3948113"/>
          <p14:tracePt t="30402" x="3929063" y="3984625"/>
          <p14:tracePt t="30410" x="3956050" y="3994150"/>
          <p14:tracePt t="30418" x="3984625" y="4003675"/>
          <p14:tracePt t="30426" x="4029075" y="4021138"/>
          <p14:tracePt t="30434" x="4038600" y="4021138"/>
          <p14:tracePt t="30442" x="4057650" y="4021138"/>
          <p14:tracePt t="30450" x="4065588" y="4021138"/>
          <p14:tracePt t="30466" x="4075113" y="4021138"/>
          <p14:tracePt t="30588" x="4075113" y="4030663"/>
          <p14:tracePt t="30598" x="4084638" y="4040188"/>
          <p14:tracePt t="30603" x="4084638" y="4057650"/>
          <p14:tracePt t="30611" x="4094163" y="4067175"/>
          <p14:tracePt t="30629" x="4102100" y="4076700"/>
          <p14:tracePt t="30634" x="4111625" y="4076700"/>
          <p14:tracePt t="30643" x="4121150" y="4086225"/>
          <p14:tracePt t="30732" x="4129088" y="4086225"/>
          <p14:tracePt t="30836" x="4138613" y="4094163"/>
          <p14:tracePt t="30846" x="4148138" y="4103688"/>
          <p14:tracePt t="30852" x="4148138" y="4113213"/>
          <p14:tracePt t="30861" x="4148138" y="4122738"/>
          <p14:tracePt t="30867" x="4157663" y="4140200"/>
          <p14:tracePt t="30875" x="4165600" y="4140200"/>
          <p14:tracePt t="30890" x="4184650" y="4159250"/>
          <p14:tracePt t="31102" x="4184650" y="4176713"/>
          <p14:tracePt t="31116" x="4184650" y="4186238"/>
          <p14:tracePt t="31127" x="4194175" y="4195763"/>
          <p14:tracePt t="31132" x="4202113" y="4203700"/>
          <p14:tracePt t="31139" x="4211638" y="4203700"/>
          <p14:tracePt t="31145" x="4221163" y="4203700"/>
          <p14:tracePt t="31154" x="4230688" y="4203700"/>
          <p14:tracePt t="31162" x="4238625" y="4203700"/>
          <p14:tracePt t="31178" x="4257675" y="4203700"/>
          <p14:tracePt t="31899" x="4275138" y="4195763"/>
          <p14:tracePt t="31927" x="4284663" y="4186238"/>
          <p14:tracePt t="32003" x="4303713" y="4186238"/>
          <p14:tracePt t="32019" x="4311650" y="4186238"/>
          <p14:tracePt t="32027" x="4321175" y="4186238"/>
          <p14:tracePt t="32035" x="4340225" y="4186238"/>
          <p14:tracePt t="32043" x="4348163" y="4186238"/>
          <p14:tracePt t="32051" x="4357688" y="4186238"/>
          <p14:tracePt t="32067" x="4367213" y="4186238"/>
          <p14:tracePt t="32099" x="4376738" y="4186238"/>
          <p14:tracePt t="32115" x="4384675" y="4186238"/>
          <p14:tracePt t="32140" x="4394200" y="4186238"/>
          <p14:tracePt t="32364" x="4403725" y="4186238"/>
          <p14:tracePt t="32465" x="4421188" y="4186238"/>
          <p14:tracePt t="32474" x="4430713" y="4186238"/>
          <p14:tracePt t="32490" x="4448175" y="4176713"/>
          <p14:tracePt t="32498" x="4467225" y="4176713"/>
          <p14:tracePt t="32506" x="4513263" y="4167188"/>
          <p14:tracePt t="32514" x="4530725" y="4167188"/>
          <p14:tracePt t="32524" x="4557713" y="4140200"/>
          <p14:tracePt t="32530" x="4586288" y="4130675"/>
          <p14:tracePt t="32540" x="4649788" y="4113213"/>
          <p14:tracePt t="32546" x="4676775" y="4094163"/>
          <p14:tracePt t="32554" x="4703763" y="4067175"/>
          <p14:tracePt t="32562" x="4740275" y="4057650"/>
          <p14:tracePt t="32570" x="4767263" y="4040188"/>
          <p14:tracePt t="32578" x="4786313" y="4021138"/>
          <p14:tracePt t="32586" x="4822825" y="4013200"/>
          <p14:tracePt t="32595" x="4840288" y="3994150"/>
          <p14:tracePt t="32610" x="4859338" y="3984625"/>
          <p14:tracePt t="32650" x="4868863" y="3984625"/>
          <p14:tracePt t="32674" x="4876800" y="3976688"/>
          <p14:tracePt t="32682" x="4886325" y="3976688"/>
          <p14:tracePt t="32690" x="4905375" y="3976688"/>
          <p14:tracePt t="32698" x="4922838" y="3976688"/>
          <p14:tracePt t="32706" x="4949825" y="3967163"/>
          <p14:tracePt t="32713" x="4968875" y="3967163"/>
          <p14:tracePt t="32724" x="5014913" y="3940175"/>
          <p14:tracePt t="32729" x="5032375" y="3930650"/>
          <p14:tracePt t="32738" x="5059363" y="3930650"/>
          <p14:tracePt t="32746" x="5105400" y="3930650"/>
          <p14:tracePt t="32754" x="5122863" y="3921125"/>
          <p14:tracePt t="32762" x="5151438" y="3921125"/>
          <p14:tracePt t="32770" x="5159375" y="3911600"/>
          <p14:tracePt t="32778" x="5168900" y="3911600"/>
          <p14:tracePt t="32786" x="5178425" y="3903663"/>
          <p14:tracePt t="32794" x="5187950" y="3903663"/>
          <p14:tracePt t="32802" x="5195888" y="3894138"/>
          <p14:tracePt t="32826" x="5205413" y="3894138"/>
          <p14:tracePt t="32868" x="5214938" y="3884613"/>
          <p14:tracePt t="32916" x="5241925" y="3875088"/>
          <p14:tracePt t="32948" x="5251450" y="3867150"/>
          <p14:tracePt t="32964" x="5251450" y="3857625"/>
          <p14:tracePt t="32972" x="5260975" y="3848100"/>
          <p14:tracePt t="32995" x="5268913" y="3840163"/>
          <p14:tracePt t="33004" x="5287963" y="3840163"/>
          <p14:tracePt t="33011" x="5297488" y="3811588"/>
          <p14:tracePt t="33027" x="5305425" y="3811588"/>
          <p14:tracePt t="33053" x="5314950" y="3794125"/>
          <p14:tracePt t="33164" x="5324475" y="3794125"/>
          <p14:tracePt t="33525" x="5334000" y="3794125"/>
          <p14:tracePt t="33553" x="5334000" y="3784600"/>
          <p14:tracePt t="36172" x="5334000" y="3803650"/>
          <p14:tracePt t="38147" x="5334000" y="3811588"/>
          <p14:tracePt t="38162" x="5324475" y="3811588"/>
          <p14:tracePt t="38170" x="5314950" y="3811588"/>
          <p14:tracePt t="38178" x="5297488" y="3811588"/>
          <p14:tracePt t="38185" x="5268913" y="3811588"/>
          <p14:tracePt t="38194" x="5251450" y="3811588"/>
          <p14:tracePt t="38202" x="5232400" y="3811588"/>
          <p14:tracePt t="38210" x="5187950" y="3840163"/>
          <p14:tracePt t="38226" x="5159375" y="3857625"/>
          <p14:tracePt t="38234" x="5141913" y="3867150"/>
          <p14:tracePt t="38242" x="5095875" y="3875088"/>
          <p14:tracePt t="38251" x="5086350" y="3884613"/>
          <p14:tracePt t="38258" x="5078413" y="3884613"/>
          <p14:tracePt t="38274" x="5059363" y="3884613"/>
          <p14:tracePt t="38379" x="5049838" y="3875088"/>
          <p14:tracePt t="38387" x="5049838" y="3867150"/>
          <p14:tracePt t="38395" x="5049838" y="3857625"/>
          <p14:tracePt t="38410" x="5049838" y="3848100"/>
          <p14:tracePt t="38418" x="5041900" y="3848100"/>
          <p14:tracePt t="38579" x="5049838" y="3848100"/>
          <p14:tracePt t="38610" x="5059363" y="3848100"/>
          <p14:tracePt t="38617" x="5068888" y="3840163"/>
          <p14:tracePt t="38626" x="5078413" y="3830638"/>
          <p14:tracePt t="38700" x="5086350" y="3830638"/>
          <p14:tracePt t="38716" x="5105400" y="3830638"/>
          <p14:tracePt t="38725" x="5122863" y="3830638"/>
          <p14:tracePt t="38741" x="5141913" y="3830638"/>
          <p14:tracePt t="39270" x="5151438" y="3830638"/>
          <p14:tracePt t="39283" x="5151438" y="3811588"/>
          <p14:tracePt t="39291" x="5151438" y="3784600"/>
          <p14:tracePt t="39299" x="5151438" y="3767138"/>
          <p14:tracePt t="39307" x="5151438" y="3748088"/>
          <p14:tracePt t="39315" x="5151438" y="3730625"/>
          <p14:tracePt t="39323" x="5151438" y="3721100"/>
          <p14:tracePt t="39331" x="5159375" y="3694113"/>
          <p14:tracePt t="39341" x="5168900" y="3694113"/>
          <p14:tracePt t="39516" x="5168900" y="3684588"/>
          <p14:tracePt t="39525" x="5168900" y="3675063"/>
          <p14:tracePt t="39532" x="5168900" y="3665538"/>
          <p14:tracePt t="39541" x="5168900" y="3657600"/>
          <p14:tracePt t="39562" x="5168900" y="3648075"/>
          <p14:tracePt t="39771" x="5168900" y="3638550"/>
          <p14:tracePt t="39778" x="5168900" y="3611563"/>
          <p14:tracePt t="39794" x="5159375" y="3611563"/>
          <p14:tracePt t="39975" x="5159375" y="3602038"/>
          <p14:tracePt t="39996" x="5159375" y="3584575"/>
          <p14:tracePt t="40196" x="5159375" y="3575050"/>
          <p14:tracePt t="40203" x="5178425" y="3575050"/>
          <p14:tracePt t="40221" x="5195888" y="3575050"/>
          <p14:tracePt t="40226" x="5214938" y="3592513"/>
          <p14:tracePt t="40233" x="5224463" y="3611563"/>
          <p14:tracePt t="40242" x="5241925" y="3629025"/>
          <p14:tracePt t="40249" x="5278438" y="3675063"/>
          <p14:tracePt t="40258" x="5287963" y="3711575"/>
          <p14:tracePt t="40266" x="5314950" y="3738563"/>
          <p14:tracePt t="40275" x="5324475" y="3757613"/>
          <p14:tracePt t="40282" x="5334000" y="3775075"/>
          <p14:tracePt t="40291" x="5351463" y="3811588"/>
          <p14:tracePt t="40306" x="5351463" y="3821113"/>
          <p14:tracePt t="40315" x="5351463" y="3830638"/>
          <p14:tracePt t="40322" x="5351463" y="3840163"/>
          <p14:tracePt t="40346" x="5360988" y="3848100"/>
          <p14:tracePt t="40540" x="5360988" y="3857625"/>
          <p14:tracePt t="40550" x="5341938" y="3875088"/>
          <p14:tracePt t="40556" x="5314950" y="3875088"/>
          <p14:tracePt t="40567" x="5241925" y="3911600"/>
          <p14:tracePt t="40571" x="5214938" y="3921125"/>
          <p14:tracePt t="40579" x="5159375" y="3940175"/>
          <p14:tracePt t="40585" x="5095875" y="3976688"/>
          <p14:tracePt t="40594" x="5032375" y="4003675"/>
          <p14:tracePt t="40601" x="4986338" y="4040188"/>
          <p14:tracePt t="40609" x="4949825" y="4057650"/>
          <p14:tracePt t="40618" x="4922838" y="4086225"/>
          <p14:tracePt t="40626" x="4913313" y="4086225"/>
          <p14:tracePt t="40634" x="4905375" y="4094163"/>
          <p14:tracePt t="40722" x="4913313" y="4086225"/>
          <p14:tracePt t="40804" x="4922838" y="4076700"/>
          <p14:tracePt t="40860" x="4932363" y="4076700"/>
          <p14:tracePt t="40891" x="4932363" y="4086225"/>
          <p14:tracePt t="40907" x="4932363" y="4094163"/>
          <p14:tracePt t="40915" x="4932363" y="4122738"/>
          <p14:tracePt t="40926" x="4905375" y="4140200"/>
          <p14:tracePt t="40931" x="4840288" y="4149725"/>
          <p14:tracePt t="40940" x="4776788" y="4176713"/>
          <p14:tracePt t="40948" x="4730750" y="4186238"/>
          <p14:tracePt t="40958" x="4659313" y="4203700"/>
          <p14:tracePt t="40963" x="4549775" y="4213225"/>
          <p14:tracePt t="40971" x="4467225" y="4213225"/>
          <p14:tracePt t="40978" x="4394200" y="4213225"/>
          <p14:tracePt t="40986" x="4284663" y="4213225"/>
          <p14:tracePt t="40994" x="4194175" y="4213225"/>
          <p14:tracePt t="41002" x="4102100" y="4213225"/>
          <p14:tracePt t="41010" x="4075113" y="4213225"/>
          <p14:tracePt t="41018" x="4021138" y="4213225"/>
          <p14:tracePt t="41026" x="3975100" y="4213225"/>
          <p14:tracePt t="41034" x="3965575" y="4213225"/>
          <p14:tracePt t="41042" x="3948113" y="4213225"/>
          <p14:tracePt t="41050" x="3911600" y="4195763"/>
          <p14:tracePt t="41058" x="3892550" y="4195763"/>
          <p14:tracePt t="41067" x="3875088" y="4186238"/>
          <p14:tracePt t="41075" x="3846513" y="4186238"/>
          <p14:tracePt t="41081" x="3810000" y="4186238"/>
          <p14:tracePt t="41090" x="3775075" y="4176713"/>
          <p14:tracePt t="41098" x="3738563" y="4176713"/>
          <p14:tracePt t="41107" x="3692525" y="4167188"/>
          <p14:tracePt t="41127" x="3656013" y="4149725"/>
          <p14:tracePt t="41129" x="3636963" y="4140200"/>
          <p14:tracePt t="41139" x="3629025" y="4130675"/>
          <p14:tracePt t="41154" x="3629025" y="4122738"/>
          <p14:tracePt t="41162" x="3629025" y="4113213"/>
          <p14:tracePt t="41178" x="3629025" y="4103688"/>
          <p14:tracePt t="41202" x="3629025" y="4094163"/>
          <p14:tracePt t="41210" x="3629025" y="4076700"/>
          <p14:tracePt t="41221" x="3629025" y="4067175"/>
          <p14:tracePt t="41226" x="3609975" y="4049713"/>
          <p14:tracePt t="41243" x="3600450" y="4040188"/>
          <p14:tracePt t="41268" x="3600450" y="4030663"/>
          <p14:tracePt t="41297" x="3592513" y="4030663"/>
          <p14:tracePt t="41314" x="3582988" y="4021138"/>
          <p14:tracePt t="41330" x="3556000" y="4003675"/>
          <p14:tracePt t="41346" x="3536950" y="3984625"/>
          <p14:tracePt t="41355" x="3527425" y="3984625"/>
          <p14:tracePt t="41362" x="3519488" y="3984625"/>
          <p14:tracePt t="41370" x="3500438" y="3976688"/>
          <p14:tracePt t="41378" x="3490913" y="3976688"/>
          <p14:tracePt t="41385" x="3482975" y="3976688"/>
          <p14:tracePt t="41394" x="3473450" y="3976688"/>
          <p14:tracePt t="41401" x="3463925" y="3976688"/>
          <p14:tracePt t="41410" x="3446463" y="3976688"/>
          <p14:tracePt t="41418" x="3436938" y="3976688"/>
          <p14:tracePt t="41426" x="3427413" y="3976688"/>
          <p14:tracePt t="41442" x="3409950" y="3976688"/>
          <p14:tracePt t="41450" x="3400425" y="3967163"/>
          <p14:tracePt t="41458" x="3382963" y="3967163"/>
          <p14:tracePt t="41466" x="3363913" y="3967163"/>
          <p14:tracePt t="41474" x="3354388" y="3967163"/>
          <p14:tracePt t="41482" x="3346450" y="3967163"/>
          <p14:tracePt t="41491" x="3336925" y="3967163"/>
          <p14:tracePt t="41674" x="3327400" y="3967163"/>
          <p14:tracePt t="41681" x="3317875" y="3967163"/>
          <p14:tracePt t="41690" x="3300413" y="3967163"/>
          <p14:tracePt t="41698" x="3273425" y="3976688"/>
          <p14:tracePt t="41707" x="3208338" y="3984625"/>
          <p14:tracePt t="41714" x="3200400" y="3984625"/>
          <p14:tracePt t="41724" x="3163888" y="3994150"/>
          <p14:tracePt t="41730" x="3144838" y="4003675"/>
          <p14:tracePt t="41740" x="3117850" y="4021138"/>
          <p14:tracePt t="41746" x="3108325" y="4021138"/>
          <p14:tracePt t="41754" x="3100388" y="4030663"/>
          <p14:tracePt t="41964" x="3081338" y="4040188"/>
          <p14:tracePt t="41975" x="3063875" y="4049713"/>
          <p14:tracePt t="41988" x="3063875" y="4057650"/>
          <p14:tracePt t="42004" x="3054350" y="4067175"/>
          <p14:tracePt t="42011" x="3054350" y="4076700"/>
          <p14:tracePt t="42020" x="3044825" y="4086225"/>
          <p14:tracePt t="42034" x="3035300" y="4086225"/>
          <p14:tracePt t="42050" x="3017838" y="4094163"/>
          <p14:tracePt t="42074" x="2998788" y="4094163"/>
          <p14:tracePt t="42082" x="2981325" y="4113213"/>
          <p14:tracePt t="42098" x="2954338" y="4113213"/>
          <p14:tracePt t="42106" x="2935288" y="4122738"/>
          <p14:tracePt t="42124" x="2898775" y="4130675"/>
          <p14:tracePt t="42130" x="2862263" y="4140200"/>
          <p14:tracePt t="42139" x="2844800" y="4140200"/>
          <p14:tracePt t="42146" x="2808288" y="4140200"/>
          <p14:tracePt t="42156" x="2781300" y="4140200"/>
          <p14:tracePt t="42162" x="2744788" y="4159250"/>
          <p14:tracePt t="42170" x="2725738" y="4159250"/>
          <p14:tracePt t="42177" x="2698750" y="4159250"/>
          <p14:tracePt t="42186" x="2689225" y="4159250"/>
          <p14:tracePt t="42267" x="2689225" y="4130675"/>
          <p14:tracePt t="42276" x="2689225" y="4113213"/>
          <p14:tracePt t="42284" x="2698750" y="4086225"/>
          <p14:tracePt t="42290" x="2708275" y="4067175"/>
          <p14:tracePt t="42300" x="2725738" y="4021138"/>
          <p14:tracePt t="42306" x="2744788" y="4003675"/>
          <p14:tracePt t="42315" x="2752725" y="3994150"/>
          <p14:tracePt t="42322" x="2781300" y="3967163"/>
          <p14:tracePt t="42329" x="2798763" y="3948113"/>
          <p14:tracePt t="42338" x="2844800" y="3930650"/>
          <p14:tracePt t="42345" x="2925763" y="3884613"/>
          <p14:tracePt t="42354" x="2981325" y="3884613"/>
          <p14:tracePt t="42361" x="3081338" y="3857625"/>
          <p14:tracePt t="42370" x="3190875" y="3848100"/>
          <p14:tracePt t="42378" x="3317875" y="3848100"/>
          <p14:tracePt t="42386" x="3446463" y="3848100"/>
          <p14:tracePt t="42395" x="3556000" y="3848100"/>
          <p14:tracePt t="42403" x="3683000" y="3848100"/>
          <p14:tracePt t="42411" x="3783013" y="3875088"/>
          <p14:tracePt t="42419" x="3865563" y="3921125"/>
          <p14:tracePt t="42427" x="3892550" y="3948113"/>
          <p14:tracePt t="42435" x="3938588" y="4003675"/>
          <p14:tracePt t="42443" x="3984625" y="4021138"/>
          <p14:tracePt t="42451" x="4011613" y="4040188"/>
          <p14:tracePt t="42460" x="4029075" y="4049713"/>
          <p14:tracePt t="42467" x="4048125" y="4057650"/>
          <p14:tracePt t="42478" x="4075113" y="4086225"/>
          <p14:tracePt t="42481" x="4094163" y="4086225"/>
          <p14:tracePt t="42490" x="4121150" y="4094163"/>
          <p14:tracePt t="42498" x="4138613" y="4094163"/>
          <p14:tracePt t="42507" x="4184650" y="4094163"/>
          <p14:tracePt t="42514" x="4202113" y="4094163"/>
          <p14:tracePt t="42523" x="4230688" y="4094163"/>
          <p14:tracePt t="42530" x="4248150" y="4103688"/>
          <p14:tracePt t="42539" x="4267200" y="4103688"/>
          <p14:tracePt t="42603" x="4275138" y="4113213"/>
          <p14:tracePt t="42628" x="4275138" y="4122738"/>
          <p14:tracePt t="42635" x="4275138" y="4130675"/>
          <p14:tracePt t="42643" x="4267200" y="4140200"/>
          <p14:tracePt t="42660" x="4248150" y="4149725"/>
          <p14:tracePt t="42667" x="4238625" y="4149725"/>
          <p14:tracePt t="42676" x="4221163" y="4167188"/>
          <p14:tracePt t="42698" x="4211638" y="4167188"/>
          <p14:tracePt t="42706" x="4202113" y="4167188"/>
          <p14:tracePt t="42714" x="4202113" y="4176713"/>
          <p14:tracePt t="42901" x="4211638" y="4186238"/>
          <p14:tracePt t="42915" x="4221163" y="4186238"/>
          <p14:tracePt t="42926" x="4230688" y="4186238"/>
          <p14:tracePt t="42931" x="4238625" y="4186238"/>
          <p14:tracePt t="43068" x="4211638" y="4203700"/>
          <p14:tracePt t="43075" x="4202113" y="4203700"/>
          <p14:tracePt t="43083" x="4194175" y="4203700"/>
          <p14:tracePt t="43091" x="4184650" y="4203700"/>
          <p14:tracePt t="43098" x="4175125" y="4213225"/>
          <p14:tracePt t="43124" x="4165600" y="4213225"/>
          <p14:tracePt t="43130" x="4157663" y="4222750"/>
          <p14:tracePt t="43204" x="4157663" y="4232275"/>
          <p14:tracePt t="43598" x="4165600" y="4240213"/>
          <p14:tracePt t="43612" x="4165600" y="4249738"/>
          <p14:tracePt t="43619" x="4165600" y="4259263"/>
          <p14:tracePt t="44156" x="4194175" y="4259263"/>
          <p14:tracePt t="44235" x="4202113" y="4259263"/>
          <p14:tracePt t="44373" x="4194175" y="4259263"/>
          <p14:tracePt t="44377" x="4157663" y="4268788"/>
          <p14:tracePt t="44386" x="4111625" y="4295775"/>
          <p14:tracePt t="44394" x="4057650" y="4295775"/>
          <p14:tracePt t="44402" x="3984625" y="4295775"/>
          <p14:tracePt t="44410" x="3911600" y="4295775"/>
          <p14:tracePt t="44418" x="3829050" y="4295775"/>
          <p14:tracePt t="44426" x="3738563" y="4295775"/>
          <p14:tracePt t="44434" x="3646488" y="4295775"/>
          <p14:tracePt t="44442" x="3592513" y="4295775"/>
          <p14:tracePt t="44450" x="3519488" y="4295775"/>
          <p14:tracePt t="44458" x="3463925" y="4295775"/>
          <p14:tracePt t="44466" x="3419475" y="4295775"/>
          <p14:tracePt t="44474" x="3390900" y="4295775"/>
          <p14:tracePt t="44482" x="3382963" y="4295775"/>
          <p14:tracePt t="44589" x="3373438" y="4295775"/>
          <p14:tracePt t="44597" x="3373438" y="4286250"/>
          <p14:tracePt t="44604" x="3373438" y="4268788"/>
          <p14:tracePt t="44612" x="3373438" y="4259263"/>
          <p14:tracePt t="44619" x="3363913" y="4249738"/>
          <p14:tracePt t="44635" x="3363913" y="4232275"/>
          <p14:tracePt t="44643" x="3363913" y="4222750"/>
          <p14:tracePt t="44659" x="3363913" y="4213225"/>
          <p14:tracePt t="44916" x="3363913" y="4203700"/>
          <p14:tracePt t="44925" x="3373438" y="4203700"/>
          <p14:tracePt t="44933" x="3390900" y="4203700"/>
          <p14:tracePt t="44940" x="3427413" y="4203700"/>
          <p14:tracePt t="44946" x="3473450" y="4203700"/>
          <p14:tracePt t="44955" x="3527425" y="4203700"/>
          <p14:tracePt t="44962" x="3582988" y="4203700"/>
          <p14:tracePt t="44970" x="3656013" y="4203700"/>
          <p14:tracePt t="44978" x="3729038" y="4203700"/>
          <p14:tracePt t="44986" x="3838575" y="4203700"/>
          <p14:tracePt t="44994" x="3919538" y="4195763"/>
          <p14:tracePt t="45002" x="4029075" y="4167188"/>
          <p14:tracePt t="45010" x="4102100" y="4167188"/>
          <p14:tracePt t="45019" x="4184650" y="4167188"/>
          <p14:tracePt t="45026" x="4221163" y="4167188"/>
          <p14:tracePt t="45034" x="4275138" y="4167188"/>
          <p14:tracePt t="45042" x="4294188" y="4167188"/>
          <p14:tracePt t="45050" x="4321175" y="4167188"/>
          <p14:tracePt t="45058" x="4330700" y="4167188"/>
          <p14:tracePt t="45133" x="4340225" y="4167188"/>
          <p14:tracePt t="45158" x="4357688" y="4167188"/>
          <p14:tracePt t="45172" x="4376738" y="4167188"/>
          <p14:tracePt t="45187" x="4384675" y="4167188"/>
          <p14:tracePt t="45202" x="4394200" y="4167188"/>
          <p14:tracePt t="45235" x="4403725" y="4167188"/>
          <p14:tracePt t="45241" x="4413250" y="4167188"/>
          <p14:tracePt t="45250" x="4421188" y="4167188"/>
          <p14:tracePt t="45258" x="4448175" y="4167188"/>
          <p14:tracePt t="45274" x="4476750" y="4167188"/>
          <p14:tracePt t="45283" x="4484688" y="4167188"/>
          <p14:tracePt t="45290" x="4494213" y="4167188"/>
          <p14:tracePt t="45332" x="4503738" y="4167188"/>
          <p14:tracePt t="45397" x="4484688" y="4167188"/>
          <p14:tracePt t="45402" x="4457700" y="4167188"/>
          <p14:tracePt t="45410" x="4440238" y="4167188"/>
          <p14:tracePt t="45418" x="4394200" y="4176713"/>
          <p14:tracePt t="45425" x="4367213" y="4203700"/>
          <p14:tracePt t="45434" x="4340225" y="4213225"/>
          <p14:tracePt t="45441" x="4303713" y="4222750"/>
          <p14:tracePt t="45450" x="4284663" y="4232275"/>
          <p14:tracePt t="45458" x="4230688" y="4249738"/>
          <p14:tracePt t="45466" x="4221163" y="4259263"/>
          <p14:tracePt t="45474" x="4194175" y="4268788"/>
          <p14:tracePt t="45482" x="4157663" y="4268788"/>
          <p14:tracePt t="45490" x="4129088" y="4276725"/>
          <p14:tracePt t="45497" x="4084638" y="4303713"/>
          <p14:tracePt t="45506" x="4038600" y="4303713"/>
          <p14:tracePt t="45514" x="4002088" y="4313238"/>
          <p14:tracePt t="45522" x="3938588" y="4313238"/>
          <p14:tracePt t="45529" x="3883025" y="4313238"/>
          <p14:tracePt t="45538" x="3846513" y="4313238"/>
          <p14:tracePt t="45545" x="3775075" y="4313238"/>
          <p14:tracePt t="45555" x="3702050" y="4295775"/>
          <p14:tracePt t="45561" x="3619500" y="4286250"/>
          <p14:tracePt t="45569" x="3582988" y="4286250"/>
          <p14:tracePt t="45579" x="3509963" y="4268788"/>
          <p14:tracePt t="45585" x="3427413" y="4259263"/>
          <p14:tracePt t="45595" x="3390900" y="4249738"/>
          <p14:tracePt t="45602" x="3327400" y="4240213"/>
          <p14:tracePt t="45610" x="3300413" y="4240213"/>
          <p14:tracePt t="45618" x="3290888" y="4240213"/>
          <p14:tracePt t="45787" x="3281363" y="4232275"/>
          <p14:tracePt t="45819" x="3281363" y="4213225"/>
          <p14:tracePt t="45827" x="3281363" y="4203700"/>
          <p14:tracePt t="45947" x="3290888" y="4203700"/>
          <p14:tracePt t="45975" x="3290888" y="4222750"/>
          <p14:tracePt t="45977" x="3273425" y="4240213"/>
          <p14:tracePt t="45988" x="3254375" y="4249738"/>
          <p14:tracePt t="45995" x="3236913" y="4259263"/>
          <p14:tracePt t="46003" x="3208338" y="4268788"/>
          <p14:tracePt t="46011" x="3190875" y="4276725"/>
          <p14:tracePt t="46027" x="3171825" y="4295775"/>
          <p14:tracePt t="46033" x="3163888" y="4295775"/>
          <p14:tracePt t="46043" x="3154363" y="4295775"/>
          <p14:tracePt t="46051" x="3144838" y="4295775"/>
          <p14:tracePt t="46059" x="3136900" y="4303713"/>
          <p14:tracePt t="46091" x="3117850" y="4313238"/>
          <p14:tracePt t="46099" x="3108325" y="4322763"/>
          <p14:tracePt t="46127" x="3100388" y="4332288"/>
          <p14:tracePt t="46267" x="3108325" y="4322763"/>
          <p14:tracePt t="46290" x="3117850" y="4322763"/>
          <p14:tracePt t="46339" x="3136900" y="4322763"/>
          <p14:tracePt t="46347" x="3171825" y="4303713"/>
          <p14:tracePt t="46356" x="3181350" y="4303713"/>
          <p14:tracePt t="46364" x="3208338" y="4286250"/>
          <p14:tracePt t="46381" x="3227388" y="4286250"/>
          <p14:tracePt t="46386" x="3236913" y="4276725"/>
          <p14:tracePt t="46586" x="3227388" y="4276725"/>
          <p14:tracePt t="46602" x="3217863" y="4286250"/>
          <p14:tracePt t="46756" x="3244850" y="4259263"/>
          <p14:tracePt t="46762" x="3254375" y="4232275"/>
          <p14:tracePt t="46770" x="3300413" y="4213225"/>
          <p14:tracePt t="46777" x="3346450" y="4195763"/>
          <p14:tracePt t="46786" x="3390900" y="4167188"/>
          <p14:tracePt t="46794" x="3436938" y="4159250"/>
          <p14:tracePt t="46802" x="3463925" y="4140200"/>
          <p14:tracePt t="46810" x="3473450" y="4130675"/>
          <p14:tracePt t="46818" x="3490913" y="4130675"/>
          <p14:tracePt t="46884" x="3500438" y="4130675"/>
          <p14:tracePt t="46894" x="3500438" y="4140200"/>
          <p14:tracePt t="46906" x="3500438" y="4149725"/>
          <p14:tracePt t="46975" x="3500438" y="4159250"/>
          <p14:tracePt t="46977" x="3490913" y="4167188"/>
          <p14:tracePt t="46986" x="3482975" y="4176713"/>
          <p14:tracePt t="46993" x="3473450" y="4186238"/>
          <p14:tracePt t="47002" x="3455988" y="4195763"/>
          <p14:tracePt t="47010" x="3409950" y="4222750"/>
          <p14:tracePt t="47026" x="3390900" y="4240213"/>
          <p14:tracePt t="47034" x="3382963" y="4249738"/>
          <p14:tracePt t="47042" x="3363913" y="4268788"/>
          <p14:tracePt t="47058" x="3363913" y="4276725"/>
          <p14:tracePt t="47066" x="3354388" y="4286250"/>
          <p14:tracePt t="47149" x="3363913" y="4286250"/>
          <p14:tracePt t="47157" x="3409950" y="4286250"/>
          <p14:tracePt t="47163" x="3419475" y="4286250"/>
          <p14:tracePt t="47174" x="3455988" y="4268788"/>
          <p14:tracePt t="47180" x="3482975" y="4259263"/>
          <p14:tracePt t="47186" x="3527425" y="4232275"/>
          <p14:tracePt t="47194" x="3592513" y="4213225"/>
          <p14:tracePt t="47202" x="3646488" y="4195763"/>
          <p14:tracePt t="47210" x="3709988" y="4186238"/>
          <p14:tracePt t="47218" x="3810000" y="4140200"/>
          <p14:tracePt t="47226" x="3883025" y="4140200"/>
          <p14:tracePt t="47234" x="3956050" y="4130675"/>
          <p14:tracePt t="47242" x="4038600" y="4122738"/>
          <p14:tracePt t="47250" x="4094163" y="4122738"/>
          <p14:tracePt t="47258" x="4184650" y="4122738"/>
          <p14:tracePt t="47267" x="4238625" y="4122738"/>
          <p14:tracePt t="47274" x="4267200" y="4122738"/>
          <p14:tracePt t="47282" x="4294188" y="4122738"/>
          <p14:tracePt t="47290" x="4303713" y="4122738"/>
          <p14:tracePt t="47298" x="4311650" y="4122738"/>
          <p14:tracePt t="47306" x="4321175" y="4122738"/>
          <p14:tracePt t="47314" x="4330700" y="4122738"/>
          <p14:tracePt t="47322" x="4340225" y="4130675"/>
          <p14:tracePt t="47330" x="4357688" y="4140200"/>
          <p14:tracePt t="47346" x="4367213" y="4140200"/>
          <p14:tracePt t="47355" x="4384675" y="4140200"/>
          <p14:tracePt t="47363" x="4394200" y="4149725"/>
          <p14:tracePt t="47372" x="4421188" y="4149725"/>
          <p14:tracePt t="47378" x="4430713" y="4149725"/>
          <p14:tracePt t="47386" x="4457700" y="4149725"/>
          <p14:tracePt t="47395" x="4467225" y="4149725"/>
          <p14:tracePt t="47401" x="4476750" y="4149725"/>
          <p14:tracePt t="47507" x="4476750" y="4159250"/>
          <p14:tracePt t="47525" x="4476750" y="4167188"/>
          <p14:tracePt t="47547" x="4476750" y="4176713"/>
          <p14:tracePt t="47572" x="4467225" y="4176713"/>
          <p14:tracePt t="47580" x="4457700" y="4176713"/>
          <p14:tracePt t="47599" x="4440238" y="4176713"/>
          <p14:tracePt t="47618" x="4430713" y="4176713"/>
          <p14:tracePt t="47634" x="4421188" y="4176713"/>
          <p14:tracePt t="48651" x="4430713" y="4176713"/>
          <p14:tracePt t="48660" x="4440238" y="4176713"/>
          <p14:tracePt t="48667" x="4457700" y="4176713"/>
          <p14:tracePt t="48677" x="4476750" y="4176713"/>
          <p14:tracePt t="48682" x="4484688" y="4176713"/>
          <p14:tracePt t="48691" x="4513263" y="4176713"/>
          <p14:tracePt t="48697" x="4521200" y="4176713"/>
          <p14:tracePt t="48706" x="4557713" y="4176713"/>
          <p14:tracePt t="48714" x="4613275" y="4176713"/>
          <p14:tracePt t="48721" x="4630738" y="4167188"/>
          <p14:tracePt t="48729" x="4659313" y="4159250"/>
          <p14:tracePt t="48739" x="4676775" y="4149725"/>
          <p14:tracePt t="48745" x="4695825" y="4149725"/>
          <p14:tracePt t="48757" x="4703763" y="4140200"/>
          <p14:tracePt t="48763" x="4713288" y="4140200"/>
          <p14:tracePt t="48866" x="4722813" y="4140200"/>
          <p14:tracePt t="48873" x="4730750" y="4140200"/>
          <p14:tracePt t="48941" x="4740275" y="4140200"/>
          <p14:tracePt t="48947" x="4749800" y="4140200"/>
          <p14:tracePt t="48971" x="4759325" y="4140200"/>
          <p14:tracePt t="48979" x="4767263" y="4140200"/>
          <p14:tracePt t="48995" x="4767263" y="4130675"/>
          <p14:tracePt t="49092" x="4776788" y="4122738"/>
          <p14:tracePt t="49123" x="4786313" y="4122738"/>
          <p14:tracePt t="49131" x="4813300" y="4122738"/>
          <p14:tracePt t="49139" x="4840288" y="4122738"/>
          <p14:tracePt t="49146" x="4905375" y="4103688"/>
          <p14:tracePt t="49155" x="4941888" y="4103688"/>
          <p14:tracePt t="49161" x="5005388" y="4067175"/>
          <p14:tracePt t="49170" x="5059363" y="4057650"/>
          <p14:tracePt t="49177" x="5122863" y="4040188"/>
          <p14:tracePt t="49186" x="5178425" y="4030663"/>
          <p14:tracePt t="49194" x="5241925" y="4003675"/>
          <p14:tracePt t="49202" x="5314950" y="3994150"/>
          <p14:tracePt t="49210" x="5360988" y="3984625"/>
          <p14:tracePt t="49218" x="5434013" y="3967163"/>
          <p14:tracePt t="49226" x="5478463" y="3967163"/>
          <p14:tracePt t="49234" x="5534025" y="3948113"/>
          <p14:tracePt t="49242" x="5580063" y="3940175"/>
          <p14:tracePt t="49250" x="5634038" y="3921125"/>
          <p14:tracePt t="49257" x="5697538" y="3911600"/>
          <p14:tracePt t="49265" x="5761038" y="3884613"/>
          <p14:tracePt t="49274" x="5834063" y="3884613"/>
          <p14:tracePt t="49282" x="5889625" y="3875088"/>
          <p14:tracePt t="49290" x="5972175" y="3875088"/>
          <p14:tracePt t="49298" x="6062663" y="3875088"/>
          <p14:tracePt t="49305" x="6153150" y="3875088"/>
          <p14:tracePt t="49313" x="6262688" y="3875088"/>
          <p14:tracePt t="49322" x="6391275" y="3875088"/>
          <p14:tracePt t="49330" x="6518275" y="3875088"/>
          <p14:tracePt t="49338" x="6645275" y="3875088"/>
          <p14:tracePt t="49346" x="6773863" y="3875088"/>
          <p14:tracePt t="49355" x="6883400" y="3875088"/>
          <p14:tracePt t="49362" x="7010400" y="3875088"/>
          <p14:tracePt t="49371" x="7138988" y="3875088"/>
          <p14:tracePt t="49378" x="7265988" y="3875088"/>
          <p14:tracePt t="49386" x="7429500" y="3875088"/>
          <p14:tracePt t="49394" x="7575550" y="3875088"/>
          <p14:tracePt t="49402" x="7721600" y="3857625"/>
          <p14:tracePt t="49410" x="7885113" y="3848100"/>
          <p14:tracePt t="49418" x="8067675" y="3803650"/>
          <p14:tracePt t="49425" x="8250238" y="3784600"/>
          <p14:tracePt t="49433" x="8415338" y="3738563"/>
          <p14:tracePt t="49441" x="8559800" y="3721100"/>
          <p14:tracePt t="49450" x="8705850" y="3711575"/>
          <p14:tracePt t="49458" x="8861425" y="3694113"/>
          <p14:tracePt t="49466" x="9007475" y="3665538"/>
          <p14:tracePt t="49474" x="9134475" y="3648075"/>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6960" y="0"/>
            <a:ext cx="7886700" cy="1325563"/>
          </a:xfrm>
        </p:spPr>
        <p:txBody>
          <a:bodyPr/>
          <a:lstStyle/>
          <a:p>
            <a:r>
              <a:rPr kumimoji="1" lang="en-US" altLang="ja-JP" dirty="0"/>
              <a:t>FPGA</a:t>
            </a:r>
            <a:r>
              <a:rPr lang="ja-JP" altLang="en-US" dirty="0"/>
              <a:t> </a:t>
            </a:r>
            <a:r>
              <a:rPr lang="en-US" altLang="ja-JP" dirty="0"/>
              <a:t>as an accelerator</a:t>
            </a:r>
            <a:endParaRPr kumimoji="1" lang="ja-JP" altLang="en-US" dirty="0"/>
          </a:p>
        </p:txBody>
      </p:sp>
      <p:sp>
        <p:nvSpPr>
          <p:cNvPr id="3" name="コンテンツ プレースホルダー 2"/>
          <p:cNvSpPr>
            <a:spLocks noGrp="1"/>
          </p:cNvSpPr>
          <p:nvPr>
            <p:ph idx="1"/>
          </p:nvPr>
        </p:nvSpPr>
        <p:spPr>
          <a:xfrm>
            <a:off x="457200" y="1166018"/>
            <a:ext cx="8229600" cy="4525963"/>
          </a:xfrm>
        </p:spPr>
        <p:txBody>
          <a:bodyPr>
            <a:normAutofit/>
          </a:bodyPr>
          <a:lstStyle/>
          <a:p>
            <a:r>
              <a:rPr kumimoji="1" lang="en-US" altLang="ja-JP" sz="2800" dirty="0" err="1"/>
              <a:t>Stratix</a:t>
            </a:r>
            <a:r>
              <a:rPr kumimoji="1" lang="ja-JP" altLang="en-US" sz="2800" dirty="0"/>
              <a:t> </a:t>
            </a:r>
            <a:r>
              <a:rPr kumimoji="1" lang="en-US" altLang="ja-JP" sz="2800" dirty="0"/>
              <a:t>10</a:t>
            </a:r>
          </a:p>
          <a:p>
            <a:pPr lvl="1"/>
            <a:r>
              <a:rPr lang="en-US" altLang="ja-JP" sz="2800" dirty="0"/>
              <a:t>14nm Intel</a:t>
            </a:r>
            <a:r>
              <a:rPr lang="ja-JP" altLang="en-US" sz="2800" dirty="0"/>
              <a:t> </a:t>
            </a:r>
            <a:r>
              <a:rPr lang="en-US" altLang="ja-JP" sz="2800" dirty="0"/>
              <a:t>process</a:t>
            </a:r>
          </a:p>
          <a:p>
            <a:pPr lvl="1"/>
            <a:r>
              <a:rPr lang="en-US" altLang="ja-JP" sz="2800" dirty="0" err="1"/>
              <a:t>HyperFlex</a:t>
            </a:r>
            <a:r>
              <a:rPr lang="en-US" altLang="ja-JP" sz="2800" dirty="0"/>
              <a:t> which enables GHz clock.</a:t>
            </a:r>
          </a:p>
          <a:p>
            <a:pPr lvl="2"/>
            <a:r>
              <a:rPr lang="en-US" altLang="ja-JP" sz="2800" dirty="0"/>
              <a:t>Registers</a:t>
            </a:r>
            <a:r>
              <a:rPr lang="ja-JP" altLang="en-US" sz="2800" dirty="0"/>
              <a:t> </a:t>
            </a:r>
            <a:r>
              <a:rPr lang="en-US" altLang="ja-JP" sz="2800" dirty="0"/>
              <a:t>are</a:t>
            </a:r>
            <a:r>
              <a:rPr lang="ja-JP" altLang="en-US" sz="2800" dirty="0"/>
              <a:t> </a:t>
            </a:r>
            <a:r>
              <a:rPr lang="en-US" altLang="ja-JP" sz="2800" dirty="0"/>
              <a:t>provided</a:t>
            </a:r>
            <a:r>
              <a:rPr lang="ja-JP" altLang="en-US" sz="2800" dirty="0"/>
              <a:t> </a:t>
            </a:r>
            <a:r>
              <a:rPr lang="en-US" altLang="ja-JP" sz="2800" dirty="0"/>
              <a:t>on</a:t>
            </a:r>
            <a:r>
              <a:rPr lang="ja-JP" altLang="en-US" sz="2800" dirty="0"/>
              <a:t> </a:t>
            </a:r>
            <a:r>
              <a:rPr lang="en-US" altLang="ja-JP" sz="2800" dirty="0"/>
              <a:t>the</a:t>
            </a:r>
            <a:r>
              <a:rPr lang="ja-JP" altLang="en-US" sz="2800" dirty="0"/>
              <a:t> </a:t>
            </a:r>
            <a:r>
              <a:rPr lang="en-US" altLang="ja-JP" sz="2800" dirty="0"/>
              <a:t>wires.</a:t>
            </a:r>
          </a:p>
          <a:p>
            <a:pPr lvl="1"/>
            <a:r>
              <a:rPr lang="en-US" altLang="ja-JP" sz="2800" dirty="0"/>
              <a:t>FP DSP modules with 10TFLOPS max.</a:t>
            </a:r>
          </a:p>
          <a:p>
            <a:pPr lvl="1"/>
            <a:r>
              <a:rPr lang="en-US" altLang="ja-JP" sz="2800" dirty="0"/>
              <a:t>ARM</a:t>
            </a:r>
            <a:r>
              <a:rPr lang="ja-JP" altLang="en-US" sz="2800" dirty="0"/>
              <a:t> </a:t>
            </a:r>
            <a:r>
              <a:rPr lang="en-US" altLang="ja-JP" sz="2800" dirty="0"/>
              <a:t>Cortex </a:t>
            </a:r>
            <a:r>
              <a:rPr lang="en-US" altLang="ja-JP" sz="2800" dirty="0" err="1"/>
              <a:t>A53</a:t>
            </a:r>
            <a:r>
              <a:rPr lang="en-US" altLang="ja-JP" sz="2800" dirty="0"/>
              <a:t> Quad Core</a:t>
            </a:r>
          </a:p>
          <a:p>
            <a:r>
              <a:rPr kumimoji="1" lang="en-US" altLang="ja-JP" sz="2800" dirty="0" err="1"/>
              <a:t>Arria</a:t>
            </a:r>
            <a:r>
              <a:rPr kumimoji="1" lang="en-US" altLang="ja-JP" sz="2800" dirty="0"/>
              <a:t> 10</a:t>
            </a:r>
          </a:p>
          <a:p>
            <a:pPr lvl="1"/>
            <a:r>
              <a:rPr lang="en-US" altLang="ja-JP" sz="2800" dirty="0"/>
              <a:t>20nm TSMC</a:t>
            </a:r>
            <a:r>
              <a:rPr lang="ja-JP" altLang="en-US" sz="2800" dirty="0"/>
              <a:t> </a:t>
            </a:r>
            <a:r>
              <a:rPr lang="en-US" altLang="ja-JP" sz="2800" dirty="0"/>
              <a:t>process</a:t>
            </a:r>
          </a:p>
          <a:p>
            <a:pPr lvl="1"/>
            <a:r>
              <a:rPr kumimoji="1" lang="en-US" altLang="ja-JP" sz="2800" dirty="0"/>
              <a:t>1.5TFLOPS max.</a:t>
            </a:r>
          </a:p>
          <a:p>
            <a:r>
              <a:rPr lang="en-US" altLang="ja-JP" sz="2800" dirty="0"/>
              <a:t>Open CL is used for programming</a:t>
            </a:r>
            <a:endParaRPr kumimoji="1" lang="en-US" altLang="ja-JP" sz="2800" dirty="0"/>
          </a:p>
        </p:txBody>
      </p:sp>
      <p:pic>
        <p:nvPicPr>
          <p:cNvPr id="4" name="オーディオ 3">
            <a:hlinkClick r:id="" action="ppaction://media"/>
            <a:extLst>
              <a:ext uri="{FF2B5EF4-FFF2-40B4-BE49-F238E27FC236}">
                <a16:creationId xmlns:a16="http://schemas.microsoft.com/office/drawing/2014/main" id="{E964D00A-E35C-4FCE-8ECF-B085CB0E4B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847356181"/>
      </p:ext>
    </p:extLst>
  </p:cSld>
  <p:clrMapOvr>
    <a:masterClrMapping/>
  </p:clrMapOvr>
  <mc:AlternateContent xmlns:mc="http://schemas.openxmlformats.org/markup-compatibility/2006">
    <mc:Choice xmlns:p14="http://schemas.microsoft.com/office/powerpoint/2010/main" Requires="p14">
      <p:transition spd="slow" p14:dur="2000" advTm="65714"/>
    </mc:Choice>
    <mc:Fallback>
      <p:transition spd="slow" advTm="65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659" x="8632825" y="3867150"/>
          <p14:tracePt t="665" x="8451850" y="3894138"/>
          <p14:tracePt t="673" x="8250238" y="3911600"/>
          <p14:tracePt t="681" x="8086725" y="3940175"/>
          <p14:tracePt t="689" x="7950200" y="3976688"/>
          <p14:tracePt t="697" x="7804150" y="3984625"/>
          <p14:tracePt t="705" x="7694613" y="4003675"/>
          <p14:tracePt t="717" x="7602538" y="4013200"/>
          <p14:tracePt t="720" x="7475538" y="4030663"/>
          <p14:tracePt t="729" x="7392988" y="4040188"/>
          <p14:tracePt t="737" x="7302500" y="4057650"/>
          <p14:tracePt t="746" x="7202488" y="4067175"/>
          <p14:tracePt t="752" x="7146925" y="4067175"/>
          <p14:tracePt t="760" x="7073900" y="4067175"/>
          <p14:tracePt t="768" x="7000875" y="4067175"/>
          <p14:tracePt t="777" x="6946900" y="4067175"/>
          <p14:tracePt t="785" x="6892925" y="4067175"/>
          <p14:tracePt t="795" x="6846888" y="4067175"/>
          <p14:tracePt t="801" x="6819900" y="4067175"/>
          <p14:tracePt t="809" x="6800850" y="4067175"/>
          <p14:tracePt t="945" x="6819900" y="4067175"/>
          <p14:tracePt t="954" x="6837363" y="4057650"/>
          <p14:tracePt t="961" x="6856413" y="4049713"/>
          <p14:tracePt t="969" x="6910388" y="4021138"/>
          <p14:tracePt t="978" x="6929438" y="4013200"/>
          <p14:tracePt t="985" x="6946900" y="3994150"/>
          <p14:tracePt t="997" x="6964363" y="3984625"/>
          <p14:tracePt t="1001" x="7000875" y="3976688"/>
          <p14:tracePt t="1009" x="7019925" y="3957638"/>
          <p14:tracePt t="1016" x="7046913" y="3940175"/>
          <p14:tracePt t="1024" x="7092950" y="3930650"/>
          <p14:tracePt t="1032" x="7119938" y="3894138"/>
          <p14:tracePt t="1040" x="7156450" y="3884613"/>
          <p14:tracePt t="1048" x="7175500" y="3875088"/>
          <p14:tracePt t="1057" x="7202488" y="3857625"/>
          <p14:tracePt t="1065" x="7219950" y="3840163"/>
          <p14:tracePt t="1073" x="7239000" y="3840163"/>
          <p14:tracePt t="1081" x="7256463" y="3830638"/>
          <p14:tracePt t="1089" x="7275513" y="3811588"/>
          <p14:tracePt t="1096" x="7283450" y="3811588"/>
          <p14:tracePt t="1105" x="7292975" y="3803650"/>
          <p14:tracePt t="1113" x="7302500" y="3803650"/>
          <p14:tracePt t="1446" x="7312025" y="3803650"/>
          <p14:tracePt t="1461" x="7329488" y="3794125"/>
          <p14:tracePt t="1490" x="7339013" y="3794125"/>
          <p14:tracePt t="23821" x="7319963" y="3794125"/>
          <p14:tracePt t="23827" x="7283450" y="3794125"/>
          <p14:tracePt t="23835" x="7229475" y="3794125"/>
          <p14:tracePt t="23845" x="7202488" y="3794125"/>
          <p14:tracePt t="23851" x="7183438" y="3794125"/>
          <p14:tracePt t="23859" x="7175500" y="3803650"/>
          <p14:tracePt t="23905" x="7138988" y="3803650"/>
          <p14:tracePt t="23913" x="7092950" y="3811588"/>
          <p14:tracePt t="24122" x="7083425" y="3811588"/>
          <p14:tracePt t="24139" x="7083425" y="3794125"/>
          <p14:tracePt t="24149" x="7083425" y="3775075"/>
          <p14:tracePt t="24154" x="7092950" y="3757613"/>
          <p14:tracePt t="24163" x="7092950" y="3748088"/>
          <p14:tracePt t="24170" x="7102475" y="3711575"/>
          <p14:tracePt t="24177" x="7110413" y="3702050"/>
          <p14:tracePt t="24185" x="7110413" y="3675063"/>
          <p14:tracePt t="24193" x="7138988" y="3648075"/>
          <p14:tracePt t="24200" x="7146925" y="3621088"/>
          <p14:tracePt t="24209" x="7146925" y="3575050"/>
          <p14:tracePt t="24216" x="7156450" y="3556000"/>
          <p14:tracePt t="24226" x="7156450" y="3519488"/>
          <p14:tracePt t="24232" x="7156450" y="3475038"/>
          <p14:tracePt t="24242" x="7156450" y="3438525"/>
          <p14:tracePt t="24248" x="7156450" y="3411538"/>
          <p14:tracePt t="24257" x="7156450" y="3365500"/>
          <p14:tracePt t="24265" x="7156450" y="3328988"/>
          <p14:tracePt t="24273" x="7156450" y="3309938"/>
          <p14:tracePt t="24280" x="7156450" y="3273425"/>
          <p14:tracePt t="24288" x="7156450" y="3265488"/>
          <p14:tracePt t="24304" x="7156450" y="3246438"/>
          <p14:tracePt t="24346" x="7165975" y="3236913"/>
          <p14:tracePt t="24370" x="7175500" y="3236913"/>
          <p14:tracePt t="24378" x="7183438" y="3228975"/>
          <p14:tracePt t="24418" x="7202488" y="3219450"/>
          <p14:tracePt t="24425" x="7212013" y="3209925"/>
          <p14:tracePt t="24443" x="7229475" y="3192463"/>
          <p14:tracePt t="24458" x="7239000" y="3182938"/>
          <p14:tracePt t="24587" x="7239000" y="3173413"/>
          <p14:tracePt t="24610" x="7248525" y="3173413"/>
          <p14:tracePt t="24619" x="7256463" y="3173413"/>
          <p14:tracePt t="24628" x="7265988" y="3173413"/>
          <p14:tracePt t="24634" x="7283450" y="3155950"/>
          <p14:tracePt t="24643" x="7292975" y="3155950"/>
          <p14:tracePt t="24660" x="7302500" y="3146425"/>
          <p14:tracePt t="24849" x="7302500" y="3136900"/>
          <p14:tracePt t="24859" x="7319963" y="3127375"/>
          <p14:tracePt t="24868" x="7319963" y="3119438"/>
          <p14:tracePt t="24872" x="7319963" y="3109913"/>
          <p14:tracePt t="24892" x="7339013" y="3073400"/>
          <p14:tracePt t="24896" x="7339013" y="3063875"/>
          <p14:tracePt t="24904" x="7339013" y="3027363"/>
          <p14:tracePt t="24913" x="7339013" y="3009900"/>
          <p14:tracePt t="24929" x="7339013" y="2982913"/>
          <p14:tracePt t="24937" x="7339013" y="2973388"/>
          <p14:tracePt t="24945" x="7339013" y="2963863"/>
          <p14:tracePt t="25457" x="7339013" y="2954338"/>
          <p14:tracePt t="25514" x="7319963" y="2954338"/>
          <p14:tracePt t="25644" x="7302500" y="2954338"/>
          <p14:tracePt t="25650" x="7275513" y="2954338"/>
          <p14:tracePt t="25659" x="7239000" y="2954338"/>
          <p14:tracePt t="25667" x="7202488" y="2954338"/>
          <p14:tracePt t="25673" x="7156450" y="2954338"/>
          <p14:tracePt t="25682" x="7102475" y="2954338"/>
          <p14:tracePt t="25689" x="7037388" y="2982913"/>
          <p14:tracePt t="25697" x="6983413" y="2982913"/>
          <p14:tracePt t="25705" x="6910388" y="2982913"/>
          <p14:tracePt t="25713" x="6837363" y="2982913"/>
          <p14:tracePt t="25721" x="6727825" y="2982913"/>
          <p14:tracePt t="25729" x="6654800" y="2982913"/>
          <p14:tracePt t="25736" x="6600825" y="2982913"/>
          <p14:tracePt t="25744" x="6564313" y="2982913"/>
          <p14:tracePt t="25906" x="6554788" y="2982913"/>
          <p14:tracePt t="26044" x="6554788" y="2973388"/>
          <p14:tracePt t="26050" x="6554788" y="2954338"/>
          <p14:tracePt t="26066" x="6554788" y="2936875"/>
          <p14:tracePt t="26075" x="6554788" y="2900363"/>
          <p14:tracePt t="26084" x="6564313" y="2881313"/>
          <p14:tracePt t="26089" x="6564313" y="2854325"/>
          <p14:tracePt t="26097" x="6573838" y="2836863"/>
          <p14:tracePt t="26105" x="6581775" y="2800350"/>
          <p14:tracePt t="26113" x="6581775" y="2754313"/>
          <p14:tracePt t="26121" x="6610350" y="2727325"/>
          <p14:tracePt t="26129" x="6610350" y="2681288"/>
          <p14:tracePt t="26137" x="6627813" y="2644775"/>
          <p14:tracePt t="26146" x="6627813" y="2635250"/>
          <p14:tracePt t="26153" x="6654800" y="2598738"/>
          <p14:tracePt t="26161" x="6654800" y="2589213"/>
          <p14:tracePt t="26169" x="6654800" y="2554288"/>
          <p14:tracePt t="26176" x="6673850" y="2489200"/>
          <p14:tracePt t="26184" x="6673850" y="2452688"/>
          <p14:tracePt t="26193" x="6681788" y="2425700"/>
          <p14:tracePt t="26200" x="6700838" y="2389188"/>
          <p14:tracePt t="26209" x="6727825" y="2343150"/>
          <p14:tracePt t="26216" x="6737350" y="2325688"/>
          <p14:tracePt t="26225" x="6746875" y="2298700"/>
          <p14:tracePt t="26232" x="6754813" y="2279650"/>
          <p14:tracePt t="26242" x="6764338" y="2262188"/>
          <p14:tracePt t="26249" x="6773863" y="2243138"/>
          <p14:tracePt t="26259" x="6773863" y="2233613"/>
          <p14:tracePt t="26265" x="6773863" y="2216150"/>
          <p14:tracePt t="26273" x="6783388" y="2197100"/>
          <p14:tracePt t="26280" x="6800850" y="2179638"/>
          <p14:tracePt t="26289" x="6800850" y="2160588"/>
          <p14:tracePt t="26296" x="6800850" y="2143125"/>
          <p14:tracePt t="26305" x="6810375" y="2116138"/>
          <p14:tracePt t="26312" x="6819900" y="2097088"/>
          <p14:tracePt t="26320" x="6819900" y="2079625"/>
          <p14:tracePt t="26329" x="6819900" y="2070100"/>
          <p14:tracePt t="26337" x="6819900" y="2060575"/>
          <p14:tracePt t="26345" x="6819900" y="2033588"/>
          <p14:tracePt t="26508" x="6819900" y="2024063"/>
          <p14:tracePt t="26514" x="6819900" y="2016125"/>
          <p14:tracePt t="26530" x="6827838" y="1997075"/>
          <p14:tracePt t="26540" x="6827838" y="1987550"/>
          <p14:tracePt t="26545" x="6827838" y="1979613"/>
          <p14:tracePt t="26553" x="6827838" y="1970088"/>
          <p14:tracePt t="26561" x="6846888" y="1951038"/>
          <p14:tracePt t="26577" x="6856413" y="1943100"/>
          <p14:tracePt t="26593" x="6856413" y="1933575"/>
          <p14:tracePt t="26601" x="6856413" y="1914525"/>
          <p14:tracePt t="26617" x="6864350" y="1906588"/>
          <p14:tracePt t="26632" x="6864350" y="1897063"/>
          <p14:tracePt t="26642" x="6864350" y="1878013"/>
          <p14:tracePt t="26648" x="6873875" y="1870075"/>
          <p14:tracePt t="26657" x="6883400" y="1851025"/>
          <p14:tracePt t="26664" x="6900863" y="1814513"/>
          <p14:tracePt t="26673" x="6900863" y="1804988"/>
          <p14:tracePt t="26681" x="6919913" y="1760538"/>
          <p14:tracePt t="26689" x="6919913" y="1751013"/>
          <p14:tracePt t="26697" x="6937375" y="1724025"/>
          <p14:tracePt t="26704" x="6937375" y="1697038"/>
          <p14:tracePt t="26713" x="6937375" y="1668463"/>
          <p14:tracePt t="26720" x="6946900" y="1631950"/>
          <p14:tracePt t="26728" x="6956425" y="1604963"/>
          <p14:tracePt t="26736" x="6956425" y="1558925"/>
          <p14:tracePt t="26744" x="6973888" y="1531938"/>
          <p14:tracePt t="26753" x="6992938" y="1504950"/>
          <p14:tracePt t="26760" x="7000875" y="1485900"/>
          <p14:tracePt t="26769" x="7010400" y="1449388"/>
          <p14:tracePt t="26777" x="7019925" y="1422400"/>
          <p14:tracePt t="26785" x="7019925" y="1412875"/>
          <p14:tracePt t="26793" x="7037388" y="1368425"/>
          <p14:tracePt t="26810" x="7037388" y="1358900"/>
          <p14:tracePt t="26818" x="7037388" y="1339850"/>
          <p14:tracePt t="26826" x="7037388" y="1331913"/>
          <p14:tracePt t="26833" x="7037388" y="1312863"/>
          <p14:tracePt t="26850" x="7037388" y="1295400"/>
          <p14:tracePt t="26869" x="7037388" y="1285875"/>
          <p14:tracePt t="26891" x="7046913" y="1276350"/>
          <p14:tracePt t="26900" x="7046913" y="1258888"/>
          <p14:tracePt t="26913" x="7046913" y="1239838"/>
          <p14:tracePt t="26920" x="7046913" y="1231900"/>
          <p14:tracePt t="26929" x="7056438" y="1212850"/>
          <p14:tracePt t="26945" x="7065963" y="1185863"/>
          <p14:tracePt t="26953" x="7083425" y="1149350"/>
          <p14:tracePt t="26960" x="7083425" y="1139825"/>
          <p14:tracePt t="26969" x="7083425" y="1122363"/>
          <p14:tracePt t="26977" x="7083425" y="1103313"/>
          <p14:tracePt t="26984" x="7083425" y="1066800"/>
          <p14:tracePt t="26992" x="7083425" y="1030288"/>
          <p14:tracePt t="27001" x="7083425" y="1003300"/>
          <p14:tracePt t="27009" x="7083425" y="976313"/>
          <p14:tracePt t="27016" x="7083425" y="957263"/>
          <p14:tracePt t="27025" x="7083425" y="920750"/>
          <p14:tracePt t="27032" x="7073900" y="911225"/>
          <p14:tracePt t="27042" x="7073900" y="884238"/>
          <p14:tracePt t="27048" x="7065963" y="857250"/>
          <p14:tracePt t="27064" x="7065963" y="847725"/>
          <p14:tracePt t="27202" x="7065963" y="839788"/>
          <p14:tracePt t="27209" x="7065963" y="820738"/>
          <p14:tracePt t="27218" x="7065963" y="803275"/>
          <p14:tracePt t="27229" x="7065963" y="793750"/>
          <p14:tracePt t="27234" x="7065963" y="774700"/>
          <p14:tracePt t="27242" x="7065963" y="757238"/>
          <p14:tracePt t="27250" x="7065963" y="738188"/>
          <p14:tracePt t="27260" x="7065963" y="711200"/>
          <p14:tracePt t="27265" x="7065963" y="693738"/>
          <p14:tracePt t="27281" x="7065963" y="674688"/>
          <p14:tracePt t="27289" x="7065963" y="665163"/>
          <p14:tracePt t="27481" x="7065963" y="657225"/>
          <p14:tracePt t="27571" x="7056438" y="647700"/>
          <p14:tracePt t="27611" x="7046913" y="647700"/>
          <p14:tracePt t="27682" x="7037388" y="628650"/>
          <p14:tracePt t="29271" x="7129463" y="657225"/>
          <p14:tracePt t="29281" x="7102475" y="693738"/>
          <p14:tracePt t="29289" x="7083425" y="720725"/>
          <p14:tracePt t="29296" x="7073900" y="730250"/>
          <p14:tracePt t="29304" x="7056438" y="757238"/>
          <p14:tracePt t="29312" x="7029450" y="784225"/>
          <p14:tracePt t="29320" x="7010400" y="820738"/>
          <p14:tracePt t="29328" x="6973888" y="866775"/>
          <p14:tracePt t="29336" x="6956425" y="884238"/>
          <p14:tracePt t="29344" x="6919913" y="911225"/>
          <p14:tracePt t="29353" x="6864350" y="993775"/>
          <p14:tracePt t="29361" x="6846888" y="1030288"/>
          <p14:tracePt t="29369" x="6800850" y="1085850"/>
          <p14:tracePt t="29377" x="6746875" y="1139825"/>
          <p14:tracePt t="29385" x="6710363" y="1212850"/>
          <p14:tracePt t="29393" x="6691313" y="1239838"/>
          <p14:tracePt t="29400" x="6654800" y="1295400"/>
          <p14:tracePt t="29410" x="6600825" y="1358900"/>
          <p14:tracePt t="29418" x="6545263" y="1441450"/>
          <p14:tracePt t="29427" x="6518275" y="1504950"/>
          <p14:tracePt t="29434" x="6481763" y="1604963"/>
          <p14:tracePt t="29447" x="6454775" y="1668463"/>
          <p14:tracePt t="29452" x="6418263" y="1741488"/>
          <p14:tracePt t="29460" x="6399213" y="1804988"/>
          <p14:tracePt t="29465" x="6362700" y="1851025"/>
          <p14:tracePt t="29472" x="6354763" y="1914525"/>
          <p14:tracePt t="29481" x="6335713" y="1933575"/>
          <p14:tracePt t="29489" x="6318250" y="1951038"/>
          <p14:tracePt t="29497" x="6291263" y="1997075"/>
          <p14:tracePt t="29505" x="6262688" y="2024063"/>
          <p14:tracePt t="29513" x="6245225" y="2043113"/>
          <p14:tracePt t="29521" x="6208713" y="2070100"/>
          <p14:tracePt t="29529" x="6189663" y="2089150"/>
          <p14:tracePt t="29537" x="6181725" y="2089150"/>
          <p14:tracePt t="29545" x="6172200" y="2097088"/>
          <p14:tracePt t="29553" x="6153150" y="2106613"/>
          <p14:tracePt t="29560" x="6145213" y="2116138"/>
          <p14:tracePt t="29568" x="6135688" y="2125663"/>
          <p14:tracePt t="29577" x="6126163" y="2125663"/>
          <p14:tracePt t="29585" x="6116638" y="2133600"/>
          <p14:tracePt t="29593" x="6108700" y="2143125"/>
          <p14:tracePt t="29601" x="6089650" y="2160588"/>
          <p14:tracePt t="29609" x="6072188" y="2170113"/>
          <p14:tracePt t="29617" x="6043613" y="2189163"/>
          <p14:tracePt t="29624" x="6016625" y="2206625"/>
          <p14:tracePt t="29634" x="5972175" y="2243138"/>
          <p14:tracePt t="29644" x="5916613" y="2279650"/>
          <p14:tracePt t="29650" x="5889625" y="2298700"/>
          <p14:tracePt t="29660" x="5862638" y="2316163"/>
          <p14:tracePt t="29667" x="5843588" y="2343150"/>
          <p14:tracePt t="29676" x="5807075" y="2371725"/>
          <p14:tracePt t="29681" x="5789613" y="2389188"/>
          <p14:tracePt t="29689" x="5770563" y="2408238"/>
          <p14:tracePt t="29698" x="5761038" y="2425700"/>
          <p14:tracePt t="29704" x="5753100" y="2444750"/>
          <p14:tracePt t="29713" x="5743575" y="2481263"/>
          <p14:tracePt t="29721" x="5724525" y="2498725"/>
          <p14:tracePt t="29729" x="5724525" y="2517775"/>
          <p14:tracePt t="29737" x="5716588" y="2535238"/>
          <p14:tracePt t="29753" x="5697538" y="2562225"/>
          <p14:tracePt t="29769" x="5697538" y="2571750"/>
          <p14:tracePt t="29777" x="5697538" y="2581275"/>
          <p14:tracePt t="29785" x="5697538" y="2598738"/>
          <p14:tracePt t="29833" x="5697538" y="2608263"/>
          <p14:tracePt t="29930" x="5707063" y="2625725"/>
          <p14:tracePt t="29954" x="5724525" y="2635250"/>
          <p14:tracePt t="29962" x="5734050" y="2644775"/>
          <p14:tracePt t="29970" x="5743575" y="2662238"/>
          <p14:tracePt t="29986" x="5761038" y="2671763"/>
          <p14:tracePt t="30002" x="5780088" y="2681288"/>
          <p14:tracePt t="30010" x="5797550" y="2698750"/>
          <p14:tracePt t="30027" x="5807075" y="2698750"/>
          <p14:tracePt t="30034" x="5834063" y="2708275"/>
          <p14:tracePt t="30050" x="5853113" y="2708275"/>
          <p14:tracePt t="30061" x="5862638" y="2708275"/>
          <p14:tracePt t="30066" x="5880100" y="2708275"/>
          <p14:tracePt t="30076" x="5889625" y="2717800"/>
          <p14:tracePt t="30098" x="5899150" y="2717800"/>
          <p14:tracePt t="30851" x="5916613" y="2717800"/>
          <p14:tracePt t="30860" x="5935663" y="2717800"/>
          <p14:tracePt t="30866" x="5943600" y="2717800"/>
          <p14:tracePt t="30881" x="5962650" y="2717800"/>
          <p14:tracePt t="30889" x="5972175" y="2717800"/>
          <p14:tracePt t="30905" x="5989638" y="2717800"/>
          <p14:tracePt t="30913" x="5999163" y="2717800"/>
          <p14:tracePt t="30921" x="6016625" y="2698750"/>
          <p14:tracePt t="30937" x="6026150" y="2690813"/>
          <p14:tracePt t="30944" x="6043613" y="2690813"/>
          <p14:tracePt t="30952" x="6062663" y="2681288"/>
          <p14:tracePt t="30961" x="6072188" y="2671763"/>
          <p14:tracePt t="30968" x="6099175" y="2662238"/>
          <p14:tracePt t="30984" x="6108700" y="2654300"/>
          <p14:tracePt t="30993" x="6126163" y="2644775"/>
          <p14:tracePt t="31002" x="6145213" y="2635250"/>
          <p14:tracePt t="31034" x="6153150" y="2625725"/>
          <p14:tracePt t="31075" x="6162675" y="2617788"/>
          <p14:tracePt t="31106" x="6172200" y="2617788"/>
          <p14:tracePt t="31114" x="6181725" y="2617788"/>
          <p14:tracePt t="31122" x="6189663" y="2617788"/>
          <p14:tracePt t="31149" x="6208713" y="2617788"/>
          <p14:tracePt t="31162" x="6218238" y="2617788"/>
          <p14:tracePt t="31170" x="6226175" y="2617788"/>
          <p14:tracePt t="31186" x="6254750" y="2617788"/>
          <p14:tracePt t="31210" x="6262688" y="2617788"/>
          <p14:tracePt t="31218" x="6262688" y="2608263"/>
          <p14:tracePt t="31250" x="6272213" y="2598738"/>
          <p14:tracePt t="31283" x="6291263" y="2598738"/>
          <p14:tracePt t="31314" x="6299200" y="2598738"/>
          <p14:tracePt t="31466" x="6308725" y="2589213"/>
          <p14:tracePt t="31561" x="6308725" y="2608263"/>
          <p14:tracePt t="31569" x="6299200" y="2617788"/>
          <p14:tracePt t="31576" x="6291263" y="2625725"/>
          <p14:tracePt t="31585" x="6262688" y="2635250"/>
          <p14:tracePt t="31593" x="6245225" y="2654300"/>
          <p14:tracePt t="31600" x="6226175" y="2662238"/>
          <p14:tracePt t="31608" x="6208713" y="2671763"/>
          <p14:tracePt t="31616" x="6199188" y="2681288"/>
          <p14:tracePt t="31626" x="6162675" y="2698750"/>
          <p14:tracePt t="31632" x="6135688" y="2708275"/>
          <p14:tracePt t="31641" x="6099175" y="2717800"/>
          <p14:tracePt t="31648" x="6072188" y="2717800"/>
          <p14:tracePt t="31658" x="6053138" y="2727325"/>
          <p14:tracePt t="31664" x="6026150" y="2727325"/>
          <p14:tracePt t="31673" x="5980113" y="2754313"/>
          <p14:tracePt t="31681" x="5972175" y="2754313"/>
          <p14:tracePt t="31689" x="5962650" y="2763838"/>
          <p14:tracePt t="31697" x="5943600" y="2763838"/>
          <p14:tracePt t="31704" x="5935663" y="2763838"/>
          <p14:tracePt t="31713" x="5926138" y="2763838"/>
          <p14:tracePt t="31721" x="5916613" y="2763838"/>
          <p14:tracePt t="31737" x="5899150" y="2763838"/>
          <p14:tracePt t="31745" x="5889625" y="2771775"/>
          <p14:tracePt t="31929" x="5880100" y="2771775"/>
          <p14:tracePt t="31937" x="5880100" y="2781300"/>
          <p14:tracePt t="31944" x="5880100" y="2790825"/>
          <p14:tracePt t="31952" x="5880100" y="2800350"/>
          <p14:tracePt t="31969" x="5880100" y="2808288"/>
          <p14:tracePt t="31977" x="5870575" y="2827338"/>
          <p14:tracePt t="31985" x="5870575" y="2836863"/>
          <p14:tracePt t="31993" x="5853113" y="2844800"/>
          <p14:tracePt t="32009" x="5853113" y="2863850"/>
          <p14:tracePt t="32017" x="5853113" y="2873375"/>
          <p14:tracePt t="32033" x="5853113" y="2881313"/>
          <p14:tracePt t="32049" x="5853113" y="2890838"/>
          <p14:tracePt t="32058" x="5853113" y="2909888"/>
          <p14:tracePt t="32065" x="5853113" y="2917825"/>
          <p14:tracePt t="32203" x="5853113" y="2927350"/>
          <p14:tracePt t="32209" x="5834063" y="2954338"/>
          <p14:tracePt t="32219" x="5797550" y="2963863"/>
          <p14:tracePt t="32228" x="5753100" y="2963863"/>
          <p14:tracePt t="32233" x="5707063" y="2982913"/>
          <p14:tracePt t="32242" x="5643563" y="2990850"/>
          <p14:tracePt t="32249" x="5588000" y="3017838"/>
          <p14:tracePt t="32258" x="5507038" y="3017838"/>
          <p14:tracePt t="32265" x="5470525" y="3027363"/>
          <p14:tracePt t="32274" x="5414963" y="3027363"/>
          <p14:tracePt t="32281" x="5378450" y="3036888"/>
          <p14:tracePt t="32289" x="5324475" y="3036888"/>
          <p14:tracePt t="32297" x="5287963" y="3046413"/>
          <p14:tracePt t="32305" x="5260975" y="3046413"/>
          <p14:tracePt t="32313" x="5214938" y="3063875"/>
          <p14:tracePt t="32320" x="5187950" y="3063875"/>
          <p14:tracePt t="32329" x="5122863" y="3082925"/>
          <p14:tracePt t="32336" x="5068888" y="3082925"/>
          <p14:tracePt t="32344" x="5014913" y="3090863"/>
          <p14:tracePt t="32353" x="4932363" y="3100388"/>
          <p14:tracePt t="32360" x="4803775" y="3127375"/>
          <p14:tracePt t="32369" x="4749800" y="3127375"/>
          <p14:tracePt t="32376" x="4667250" y="3146425"/>
          <p14:tracePt t="32385" x="4557713" y="3146425"/>
          <p14:tracePt t="32393" x="4484688" y="3173413"/>
          <p14:tracePt t="32401" x="4403725" y="3173413"/>
          <p14:tracePt t="32409" x="4348163" y="3192463"/>
          <p14:tracePt t="32418" x="4294188" y="3192463"/>
          <p14:tracePt t="32426" x="4230688" y="3209925"/>
          <p14:tracePt t="32432" x="4194175" y="3209925"/>
          <p14:tracePt t="32443" x="4184650" y="3209925"/>
          <p14:tracePt t="32449" x="4165600" y="3219450"/>
          <p14:tracePt t="32497" x="4157663" y="3219450"/>
          <p14:tracePt t="32513" x="4157663" y="3209925"/>
          <p14:tracePt t="32520" x="4157663" y="3200400"/>
          <p14:tracePt t="32529" x="4157663" y="3192463"/>
          <p14:tracePt t="32537" x="4157663" y="3173413"/>
          <p14:tracePt t="32545" x="4165600" y="3173413"/>
          <p14:tracePt t="32552" x="4175125" y="3163888"/>
          <p14:tracePt t="32569" x="4184650" y="3155950"/>
          <p14:tracePt t="32602" x="4194175" y="3146425"/>
          <p14:tracePt t="32659" x="4211638" y="3127375"/>
          <p14:tracePt t="32675" x="4230688" y="3109913"/>
          <p14:tracePt t="32682" x="4238625" y="3100388"/>
          <p14:tracePt t="32692" x="4257675" y="3082925"/>
          <p14:tracePt t="32698" x="4275138" y="3063875"/>
          <p14:tracePt t="32706" x="4284663" y="3046413"/>
          <p14:tracePt t="32713" x="4284663" y="3036888"/>
          <p14:tracePt t="32721" x="4294188" y="3017838"/>
          <p14:tracePt t="32728" x="4303713" y="2990850"/>
          <p14:tracePt t="32736" x="4311650" y="2982913"/>
          <p14:tracePt t="32745" x="4311650" y="2973388"/>
          <p14:tracePt t="32761" x="4311650" y="2954338"/>
          <p14:tracePt t="32769" x="4321175" y="2954338"/>
          <p14:tracePt t="32867" x="4311650" y="2990850"/>
          <p14:tracePt t="32882" x="4303713" y="3009900"/>
          <p14:tracePt t="32891" x="4303713" y="3027363"/>
          <p14:tracePt t="32900" x="4303713" y="3036888"/>
          <p14:tracePt t="32913" x="4294188" y="3046413"/>
          <p14:tracePt t="32920" x="4284663" y="3054350"/>
          <p14:tracePt t="32929" x="4284663" y="3063875"/>
          <p14:tracePt t="32996" x="4284663" y="3073400"/>
          <p14:tracePt t="33010" x="4284663" y="3082925"/>
          <p14:tracePt t="33027" x="4284663" y="3090863"/>
          <p14:tracePt t="33034" x="4284663" y="3100388"/>
          <p14:tracePt t="33043" x="4284663" y="3109913"/>
          <p14:tracePt t="33049" x="4284663" y="3119438"/>
          <p14:tracePt t="33058" x="4284663" y="3127375"/>
          <p14:tracePt t="33065" x="4284663" y="3146425"/>
          <p14:tracePt t="33074" x="4284663" y="3155950"/>
          <p14:tracePt t="33089" x="4284663" y="3173413"/>
          <p14:tracePt t="33097" x="4294188" y="3173413"/>
          <p14:tracePt t="33104" x="4311650" y="3173413"/>
          <p14:tracePt t="33114" x="4321175" y="3173413"/>
          <p14:tracePt t="33129" x="4348163" y="3173413"/>
          <p14:tracePt t="33137" x="4367213" y="3173413"/>
          <p14:tracePt t="33144" x="4376738" y="3173413"/>
          <p14:tracePt t="33153" x="4403725" y="3173413"/>
          <p14:tracePt t="33161" x="4421188" y="3173413"/>
          <p14:tracePt t="33169" x="4467225" y="3155950"/>
          <p14:tracePt t="33177" x="4476750" y="3146425"/>
          <p14:tracePt t="33185" x="4503738" y="3136900"/>
          <p14:tracePt t="33193" x="4521200" y="3119438"/>
          <p14:tracePt t="33201" x="4530725" y="3109913"/>
          <p14:tracePt t="33209" x="4540250" y="3090863"/>
          <p14:tracePt t="33216" x="4549775" y="3082925"/>
          <p14:tracePt t="33225" x="4567238" y="3063875"/>
          <p14:tracePt t="33233" x="4576763" y="3063875"/>
          <p14:tracePt t="33241" x="4586288" y="3063875"/>
          <p14:tracePt t="33249" x="4594225" y="3054350"/>
          <p14:tracePt t="33257" x="4603750" y="3054350"/>
          <p14:tracePt t="33264" x="4622800" y="3046413"/>
          <p14:tracePt t="33273" x="4649788" y="3036888"/>
          <p14:tracePt t="33280" x="4667250" y="3027363"/>
          <p14:tracePt t="33289" x="4686300" y="3017838"/>
          <p14:tracePt t="33297" x="4695825" y="3017838"/>
          <p14:tracePt t="33305" x="4722813" y="3009900"/>
          <p14:tracePt t="33313" x="4730750" y="3000375"/>
          <p14:tracePt t="33329" x="4759325" y="2990850"/>
          <p14:tracePt t="33337" x="4767263" y="2982913"/>
          <p14:tracePt t="33353" x="4776788" y="2973388"/>
          <p14:tracePt t="33369" x="4786313" y="2963863"/>
          <p14:tracePt t="33393" x="4795838" y="2954338"/>
          <p14:tracePt t="33445" x="4803775" y="2954338"/>
          <p14:tracePt t="33457" x="4803775" y="2946400"/>
          <p14:tracePt t="33480" x="4795838" y="2946400"/>
          <p14:tracePt t="33489" x="4776788" y="2946400"/>
          <p14:tracePt t="33505" x="4767263" y="2946400"/>
          <p14:tracePt t="33520" x="4759325" y="2946400"/>
          <p14:tracePt t="33529" x="4749800" y="2946400"/>
          <p14:tracePt t="33537" x="4730750" y="2946400"/>
          <p14:tracePt t="33545" x="4722813" y="2946400"/>
          <p14:tracePt t="33552" x="4713288" y="2946400"/>
          <p14:tracePt t="33561" x="4695825" y="2946400"/>
          <p14:tracePt t="33568" x="4686300" y="2946400"/>
          <p14:tracePt t="33576" x="4676775" y="2946400"/>
          <p14:tracePt t="33641" x="4659313" y="2946400"/>
          <p14:tracePt t="33649" x="4649788" y="2946400"/>
          <p14:tracePt t="33667" x="4640263" y="2954338"/>
          <p14:tracePt t="33673" x="4622800" y="2973388"/>
          <p14:tracePt t="33681" x="4613275" y="2973388"/>
          <p14:tracePt t="33689" x="4603750" y="2982913"/>
          <p14:tracePt t="33696" x="4603750" y="2990850"/>
          <p14:tracePt t="33720" x="4603750" y="3009900"/>
          <p14:tracePt t="33729" x="4603750" y="3017838"/>
          <p14:tracePt t="33850" x="4603750" y="3027363"/>
          <p14:tracePt t="34184" x="4613275" y="3036888"/>
          <p14:tracePt t="34193" x="4622800" y="3046413"/>
          <p14:tracePt t="34200" x="4630738" y="3054350"/>
          <p14:tracePt t="34209" x="4640263" y="3054350"/>
          <p14:tracePt t="34224" x="4649788" y="3054350"/>
          <p14:tracePt t="34241" x="4676775" y="3054350"/>
          <p14:tracePt t="34249" x="4686300" y="3054350"/>
          <p14:tracePt t="34258" x="4695825" y="3054350"/>
          <p14:tracePt t="34265" x="4722813" y="3054350"/>
          <p14:tracePt t="34273" x="4740275" y="3054350"/>
          <p14:tracePt t="34280" x="4749800" y="3046413"/>
          <p14:tracePt t="34296" x="4759325" y="3036888"/>
          <p14:tracePt t="34304" x="4776788" y="3027363"/>
          <p14:tracePt t="34481" x="4776788" y="3017838"/>
          <p14:tracePt t="34512" x="4795838" y="3017838"/>
          <p14:tracePt t="34521" x="4803775" y="3009900"/>
          <p14:tracePt t="34528" x="4822825" y="3000375"/>
          <p14:tracePt t="34537" x="4840288" y="3000375"/>
          <p14:tracePt t="34545" x="4849813" y="3000375"/>
          <p14:tracePt t="34553" x="4876800" y="2990850"/>
          <p14:tracePt t="34560" x="4905375" y="2963863"/>
          <p14:tracePt t="34569" x="4922838" y="2954338"/>
          <p14:tracePt t="34577" x="4941888" y="2946400"/>
          <p14:tracePt t="34585" x="4968875" y="2927350"/>
          <p14:tracePt t="34593" x="4986338" y="2917825"/>
          <p14:tracePt t="34601" x="4995863" y="2917825"/>
          <p14:tracePt t="34609" x="5005388" y="2909888"/>
          <p14:tracePt t="34617" x="5032375" y="2909888"/>
          <p14:tracePt t="34625" x="5041900" y="2909888"/>
          <p14:tracePt t="34641" x="5059363" y="2900363"/>
          <p14:tracePt t="34649" x="5078413" y="2900363"/>
          <p14:tracePt t="34674" x="5086350" y="2900363"/>
          <p14:tracePt t="34698" x="5105400" y="2900363"/>
          <p14:tracePt t="34715" x="5114925" y="2900363"/>
          <p14:tracePt t="34723" x="5122863" y="2900363"/>
          <p14:tracePt t="34852" x="5132388" y="2900363"/>
          <p14:tracePt t="34859" x="5151438" y="2900363"/>
          <p14:tracePt t="34867" x="5168900" y="2900363"/>
          <p14:tracePt t="34882" x="5195888" y="2927350"/>
          <p14:tracePt t="34890" x="5214938" y="2936875"/>
          <p14:tracePt t="34898" x="5260975" y="2954338"/>
          <p14:tracePt t="34904" x="5287963" y="2973388"/>
          <p14:tracePt t="34912" x="5305425" y="2982913"/>
          <p14:tracePt t="34920" x="5351463" y="2990850"/>
          <p14:tracePt t="34928" x="5378450" y="2990850"/>
          <p14:tracePt t="34936" x="5424488" y="3009900"/>
          <p14:tracePt t="34944" x="5461000" y="3009900"/>
          <p14:tracePt t="34952" x="5507038" y="3009900"/>
          <p14:tracePt t="34961" x="5561013" y="3009900"/>
          <p14:tracePt t="34968" x="5588000" y="3009900"/>
          <p14:tracePt t="34976" x="5624513" y="3009900"/>
          <p14:tracePt t="34985" x="5661025" y="3009900"/>
          <p14:tracePt t="34994" x="5688013" y="3000375"/>
          <p14:tracePt t="35000" x="5716588" y="2973388"/>
          <p14:tracePt t="35009" x="5724525" y="2973388"/>
          <p14:tracePt t="35017" x="5734050" y="2963863"/>
          <p14:tracePt t="35122" x="5724525" y="2963863"/>
          <p14:tracePt t="35267" x="5716588" y="2973388"/>
          <p14:tracePt t="35282" x="5707063" y="2982913"/>
          <p14:tracePt t="35291" x="5707063" y="2990850"/>
          <p14:tracePt t="35298" x="5697538" y="3000375"/>
          <p14:tracePt t="35314" x="5688013" y="3009900"/>
          <p14:tracePt t="35321" x="5680075" y="3027363"/>
          <p14:tracePt t="35337" x="5670550" y="3036888"/>
          <p14:tracePt t="35345" x="5670550" y="3046413"/>
          <p14:tracePt t="35369" x="5661025" y="3054350"/>
          <p14:tracePt t="35385" x="5661025" y="3063875"/>
          <p14:tracePt t="35401" x="5661025" y="3073400"/>
          <p14:tracePt t="35409" x="5661025" y="3090863"/>
          <p14:tracePt t="35442" x="5661025" y="3100388"/>
          <p14:tracePt t="35465" x="5670550" y="3100388"/>
          <p14:tracePt t="35539" x="5680075" y="3109913"/>
          <p14:tracePt t="35546" x="5680075" y="3119438"/>
          <p14:tracePt t="35553" x="5680075" y="3136900"/>
          <p14:tracePt t="35561" x="5688013" y="3146425"/>
          <p14:tracePt t="35577" x="5697538" y="3163888"/>
          <p14:tracePt t="35585" x="5697538" y="3173413"/>
          <p14:tracePt t="35593" x="5716588" y="3192463"/>
          <p14:tracePt t="35609" x="5724525" y="3209925"/>
          <p14:tracePt t="35617" x="5734050" y="3219450"/>
          <p14:tracePt t="35633" x="5743575" y="3219450"/>
          <p14:tracePt t="35640" x="5770563" y="3219450"/>
          <p14:tracePt t="35649" x="5780088" y="3219450"/>
          <p14:tracePt t="35658" x="5807075" y="3209925"/>
          <p14:tracePt t="35665" x="5834063" y="3200400"/>
          <p14:tracePt t="35674" x="5880100" y="3182938"/>
          <p14:tracePt t="35681" x="5899150" y="3182938"/>
          <p14:tracePt t="35689" x="5916613" y="3173413"/>
          <p14:tracePt t="35696" x="5953125" y="3163888"/>
          <p14:tracePt t="35704" x="5972175" y="3146425"/>
          <p14:tracePt t="35720" x="6016625" y="3127375"/>
          <p14:tracePt t="35728" x="6026150" y="3119438"/>
          <p14:tracePt t="35737" x="6043613" y="3109913"/>
          <p14:tracePt t="35745" x="6053138" y="3100388"/>
          <p14:tracePt t="35761" x="6062663" y="3100388"/>
          <p14:tracePt t="35769" x="6072188" y="3100388"/>
          <p14:tracePt t="35776" x="6080125" y="3090863"/>
          <p14:tracePt t="35785" x="6089650" y="3090863"/>
          <p14:tracePt t="35793" x="6108700" y="3082925"/>
          <p14:tracePt t="35817" x="6126163" y="3082925"/>
          <p14:tracePt t="35825" x="6135688" y="3082925"/>
          <p14:tracePt t="35833" x="6135688" y="3073400"/>
          <p14:tracePt t="35849" x="6145213" y="3073400"/>
          <p14:tracePt t="35859" x="6162675" y="3063875"/>
          <p14:tracePt t="35866" x="6189663" y="3046413"/>
          <p14:tracePt t="35881" x="6218238" y="3036888"/>
          <p14:tracePt t="35897" x="6226175" y="3017838"/>
          <p14:tracePt t="35913" x="6245225" y="3000375"/>
          <p14:tracePt t="35921" x="6254750" y="2990850"/>
          <p14:tracePt t="35937" x="6262688" y="2982913"/>
          <p14:tracePt t="35953" x="6272213" y="2973388"/>
          <p14:tracePt t="36531" x="6262688" y="2982913"/>
          <p14:tracePt t="36540" x="6262688" y="2990850"/>
          <p14:tracePt t="36946" x="6254750" y="3009900"/>
          <p14:tracePt t="36954" x="6245225" y="3027363"/>
          <p14:tracePt t="36970" x="6235700" y="3036888"/>
          <p14:tracePt t="37091" x="6226175" y="3036888"/>
          <p14:tracePt t="37121" x="6226175" y="3027363"/>
          <p14:tracePt t="38131" x="6218238" y="3027363"/>
          <p14:tracePt t="38821" x="6199188" y="3027363"/>
          <p14:tracePt t="38843" x="6189663" y="3027363"/>
          <p14:tracePt t="39034" x="6181725" y="3027363"/>
          <p14:tracePt t="39226" x="6172200" y="3027363"/>
          <p14:tracePt t="39243" x="6172200" y="3036888"/>
          <p14:tracePt t="39259" x="6172200" y="3046413"/>
          <p14:tracePt t="39562" x="6172200" y="3036888"/>
          <p14:tracePt t="39570" x="6172200" y="3017838"/>
          <p14:tracePt t="39586" x="6172200" y="3009900"/>
          <p14:tracePt t="39594" x="6172200" y="3000375"/>
          <p14:tracePt t="39603" x="6172200" y="2990850"/>
          <p14:tracePt t="39810" x="6181725" y="2982913"/>
          <p14:tracePt t="40166" x="6162675" y="2990850"/>
          <p14:tracePt t="40171" x="6153150" y="3000375"/>
          <p14:tracePt t="40179" x="6135688" y="3000375"/>
          <p14:tracePt t="40186" x="6108700" y="3009900"/>
          <p14:tracePt t="40201" x="6089650" y="3017838"/>
          <p14:tracePt t="40209" x="6072188" y="3017838"/>
          <p14:tracePt t="40226" x="6053138" y="3027363"/>
          <p14:tracePt t="40232" x="6043613" y="3036888"/>
          <p14:tracePt t="40265" x="6026150" y="3036888"/>
          <p14:tracePt t="40273" x="6016625" y="3046413"/>
          <p14:tracePt t="40347" x="6007100" y="3046413"/>
          <p14:tracePt t="40362" x="5999163" y="3046413"/>
          <p14:tracePt t="40458" x="5989638" y="3046413"/>
          <p14:tracePt t="40493" x="5980113" y="3046413"/>
          <p14:tracePt t="40515" x="5972175" y="3046413"/>
          <p14:tracePt t="40530" x="5962650" y="3046413"/>
          <p14:tracePt t="40586" x="5943600" y="3046413"/>
          <p14:tracePt t="40620" x="5935663" y="3046413"/>
          <p14:tracePt t="40803" x="5926138" y="3046413"/>
          <p14:tracePt t="40811" x="5907088" y="3046413"/>
          <p14:tracePt t="40821" x="5899150" y="3046413"/>
          <p14:tracePt t="40825" x="5889625" y="3046413"/>
          <p14:tracePt t="40849" x="5880100" y="3046413"/>
          <p14:tracePt t="40857" x="5870575" y="3046413"/>
          <p14:tracePt t="41118" x="5843588" y="3054350"/>
          <p14:tracePt t="41148" x="5826125" y="3054350"/>
          <p14:tracePt t="41154" x="5807075" y="3063875"/>
          <p14:tracePt t="41169" x="5797550" y="3082925"/>
          <p14:tracePt t="41185" x="5789613" y="3090863"/>
          <p14:tracePt t="41217" x="5770563" y="3090863"/>
          <p14:tracePt t="41418" x="5780088" y="3090863"/>
          <p14:tracePt t="41571" x="5789613" y="3090863"/>
          <p14:tracePt t="41579" x="5807075" y="3063875"/>
          <p14:tracePt t="41594" x="5807075" y="3036888"/>
          <p14:tracePt t="41601" x="5807075" y="3017838"/>
          <p14:tracePt t="41609" x="5816600" y="2990850"/>
          <p14:tracePt t="41625" x="5816600" y="2982913"/>
          <p14:tracePt t="41633" x="5816600" y="2973388"/>
          <p14:tracePt t="41826" x="5816600" y="2963863"/>
          <p14:tracePt t="41835" x="5816600" y="2954338"/>
          <p14:tracePt t="41841" x="5816600" y="2946400"/>
          <p14:tracePt t="41851" x="5816600" y="2936875"/>
          <p14:tracePt t="41858" x="5816600" y="2917825"/>
          <p14:tracePt t="41865" x="5826125" y="2909888"/>
          <p14:tracePt t="41876" x="5834063" y="2900363"/>
          <p14:tracePt t="41881" x="5843588" y="2890838"/>
          <p14:tracePt t="41890" x="5853113" y="2881313"/>
          <p14:tracePt t="41897" x="5862638" y="2863850"/>
          <p14:tracePt t="41905" x="5899150" y="2844800"/>
          <p14:tracePt t="41914" x="5916613" y="2817813"/>
          <p14:tracePt t="41920" x="5926138" y="2817813"/>
          <p14:tracePt t="41936" x="5935663" y="2808288"/>
          <p14:tracePt t="41945" x="5943600" y="2800350"/>
          <p14:tracePt t="41953" x="5953125" y="2790825"/>
          <p14:tracePt t="41961" x="5962650" y="2781300"/>
          <p14:tracePt t="41969" x="5980113" y="2763838"/>
          <p14:tracePt t="41976" x="5989638" y="2754313"/>
          <p14:tracePt t="41985" x="6007100" y="2735263"/>
          <p14:tracePt t="41993" x="6026150" y="2727325"/>
          <p14:tracePt t="42001" x="6043613" y="2708275"/>
          <p14:tracePt t="42009" x="6062663" y="2690813"/>
          <p14:tracePt t="42017" x="6089650" y="2671763"/>
          <p14:tracePt t="42025" x="6135688" y="2644775"/>
          <p14:tracePt t="42034" x="6172200" y="2625725"/>
          <p14:tracePt t="42044" x="6199188" y="2608263"/>
          <p14:tracePt t="42051" x="6245225" y="2589213"/>
          <p14:tracePt t="42060" x="6291263" y="2562225"/>
          <p14:tracePt t="42069" x="6362700" y="2525713"/>
          <p14:tracePt t="42076" x="6408738" y="2517775"/>
          <p14:tracePt t="42081" x="6454775" y="2489200"/>
          <p14:tracePt t="42090" x="6537325" y="2435225"/>
          <p14:tracePt t="42097" x="6618288" y="2379663"/>
          <p14:tracePt t="42105" x="6664325" y="2362200"/>
          <p14:tracePt t="42113" x="6727825" y="2316163"/>
          <p14:tracePt t="42121" x="6810375" y="2262188"/>
          <p14:tracePt t="42130" x="6856413" y="2243138"/>
          <p14:tracePt t="42137" x="6919913" y="2189163"/>
          <p14:tracePt t="42147" x="6964363" y="2170113"/>
          <p14:tracePt t="42152" x="7000875" y="2143125"/>
          <p14:tracePt t="42160" x="7037388" y="2125663"/>
          <p14:tracePt t="42168" x="7065963" y="2106613"/>
          <p14:tracePt t="42177" x="7092950" y="2089150"/>
          <p14:tracePt t="42185" x="7102475" y="2079625"/>
          <p14:tracePt t="42193" x="7129463" y="2070100"/>
          <p14:tracePt t="42201" x="7146925" y="2052638"/>
          <p14:tracePt t="42209" x="7156450" y="2043113"/>
          <p14:tracePt t="42233" x="7156450" y="2033588"/>
          <p14:tracePt t="42282" x="7165975" y="2024063"/>
          <p14:tracePt t="42314" x="7175500" y="2016125"/>
          <p14:tracePt t="42460" x="7175500" y="2006600"/>
          <p14:tracePt t="42498" x="7165975" y="2006600"/>
          <p14:tracePt t="42554" x="7146925" y="2006600"/>
          <p14:tracePt t="42570" x="7138988" y="2006600"/>
          <p14:tracePt t="42602" x="7129463" y="2006600"/>
          <p14:tracePt t="42626" x="7119938" y="2006600"/>
          <p14:tracePt t="42643" x="7110413" y="1997075"/>
          <p14:tracePt t="42673" x="7102475" y="1997075"/>
          <p14:tracePt t="42682" x="7092950" y="1997075"/>
          <p14:tracePt t="42705" x="7083425" y="1997075"/>
          <p14:tracePt t="42713" x="7065963" y="1997075"/>
          <p14:tracePt t="42721" x="7056438" y="1987550"/>
          <p14:tracePt t="42736" x="7046913" y="1987550"/>
          <p14:tracePt t="42744" x="7046913" y="1979613"/>
          <p14:tracePt t="42761" x="7037388" y="1970088"/>
          <p14:tracePt t="42777" x="7037388" y="1960563"/>
          <p14:tracePt t="42785" x="7037388" y="1951038"/>
          <p14:tracePt t="42793" x="7037388" y="1943100"/>
          <p14:tracePt t="42801" x="7037388" y="1933575"/>
          <p14:tracePt t="42809" x="7037388" y="1924050"/>
          <p14:tracePt t="42818" x="7037388" y="1914525"/>
          <p14:tracePt t="42824" x="7037388" y="1887538"/>
          <p14:tracePt t="42833" x="7037388" y="1878013"/>
          <p14:tracePt t="42841" x="7037388" y="1851025"/>
          <p14:tracePt t="42849" x="7037388" y="1833563"/>
          <p14:tracePt t="42860" x="7037388" y="1804988"/>
          <p14:tracePt t="42868" x="7037388" y="1787525"/>
          <p14:tracePt t="42877" x="7037388" y="1751013"/>
          <p14:tracePt t="42894" x="7037388" y="1714500"/>
          <p14:tracePt t="42901" x="7037388" y="1697038"/>
          <p14:tracePt t="42909" x="7037388" y="1660525"/>
          <p14:tracePt t="42914" x="7037388" y="1641475"/>
          <p14:tracePt t="42921" x="7037388" y="1624013"/>
          <p14:tracePt t="42929" x="7037388" y="1595438"/>
          <p14:tracePt t="42936" x="7037388" y="1558925"/>
          <p14:tracePt t="42944" x="7037388" y="1550988"/>
          <p14:tracePt t="42952" x="7037388" y="1504950"/>
          <p14:tracePt t="42960" x="7037388" y="1477963"/>
          <p14:tracePt t="42969" x="7037388" y="1449388"/>
          <p14:tracePt t="42976" x="7037388" y="1404938"/>
          <p14:tracePt t="42984" x="7037388" y="1376363"/>
          <p14:tracePt t="42992" x="7037388" y="1349375"/>
          <p14:tracePt t="43001" x="7037388" y="1322388"/>
          <p14:tracePt t="43009" x="7037388" y="1303338"/>
          <p14:tracePt t="43017" x="7037388" y="1258888"/>
          <p14:tracePt t="43025" x="7056438" y="1212850"/>
          <p14:tracePt t="43033" x="7056438" y="1176338"/>
          <p14:tracePt t="43041" x="7065963" y="1139825"/>
          <p14:tracePt t="43049" x="7065963" y="1122363"/>
          <p14:tracePt t="43056" x="7065963" y="1093788"/>
          <p14:tracePt t="43065" x="7065963" y="1076325"/>
          <p14:tracePt t="43074" x="7083425" y="1057275"/>
          <p14:tracePt t="43080" x="7083425" y="1049338"/>
          <p14:tracePt t="43090" x="7083425" y="1039813"/>
          <p14:tracePt t="43097" x="7083425" y="1030288"/>
          <p14:tracePt t="43105" x="7083425" y="1020763"/>
          <p14:tracePt t="43122" x="7083425" y="1012825"/>
          <p14:tracePt t="43128" x="7083425" y="1003300"/>
          <p14:tracePt t="43145" x="7083425" y="993775"/>
          <p14:tracePt t="43161" x="7083425" y="984250"/>
          <p14:tracePt t="43185" x="7092950" y="966788"/>
          <p14:tracePt t="43194" x="7102475" y="957263"/>
          <p14:tracePt t="43201" x="7102475" y="947738"/>
          <p14:tracePt t="43210" x="7110413" y="939800"/>
          <p14:tracePt t="43229" x="7119938" y="920750"/>
          <p14:tracePt t="43233" x="7119938" y="911225"/>
          <p14:tracePt t="43258" x="7129463" y="903288"/>
          <p14:tracePt t="43265" x="7129463" y="874713"/>
          <p14:tracePt t="43276" x="7146925" y="857250"/>
          <p14:tracePt t="43281" x="7156450" y="847725"/>
          <p14:tracePt t="43293" x="7156450" y="830263"/>
          <p14:tracePt t="43298" x="7165975" y="820738"/>
          <p14:tracePt t="43306" x="7175500" y="784225"/>
          <p14:tracePt t="43313" x="7175500" y="774700"/>
          <p14:tracePt t="43321" x="7192963" y="747713"/>
          <p14:tracePt t="43330" x="7192963" y="720725"/>
          <p14:tracePt t="43338" x="7202488" y="693738"/>
          <p14:tracePt t="43346" x="7202488" y="674688"/>
          <p14:tracePt t="43353" x="7212013" y="647700"/>
          <p14:tracePt t="43361" x="7212013" y="638175"/>
          <p14:tracePt t="45730" x="7183438" y="628650"/>
          <p14:tracePt t="45737" x="7202488" y="647700"/>
          <p14:tracePt t="45744" x="7212013" y="657225"/>
          <p14:tracePt t="45752" x="7212013" y="665163"/>
          <p14:tracePt t="45761" x="7229475" y="693738"/>
          <p14:tracePt t="45769" x="7239000" y="711200"/>
          <p14:tracePt t="45777" x="7248525" y="720725"/>
          <p14:tracePt t="45785" x="7265988" y="757238"/>
          <p14:tracePt t="45792" x="7292975" y="774700"/>
          <p14:tracePt t="45801" x="7292975" y="784225"/>
          <p14:tracePt t="45809" x="7302500" y="803275"/>
          <p14:tracePt t="45817" x="7339013" y="830263"/>
          <p14:tracePt t="45825" x="7348538" y="857250"/>
          <p14:tracePt t="45833" x="7366000" y="884238"/>
          <p14:tracePt t="45841" x="7385050" y="911225"/>
          <p14:tracePt t="45853" x="7412038" y="947738"/>
          <p14:tracePt t="45859" x="7429500" y="976313"/>
          <p14:tracePt t="45868" x="7458075" y="1003300"/>
          <p14:tracePt t="45876" x="7494588" y="1039813"/>
          <p14:tracePt t="45881" x="7512050" y="1066800"/>
          <p14:tracePt t="45891" x="7539038" y="1103313"/>
          <p14:tracePt t="45897" x="7575550" y="1149350"/>
          <p14:tracePt t="45905" x="7612063" y="1176338"/>
          <p14:tracePt t="45912" x="7667625" y="1258888"/>
          <p14:tracePt t="45920" x="7685088" y="1303338"/>
          <p14:tracePt t="45929" x="7740650" y="1358900"/>
          <p14:tracePt t="45936" x="7794625" y="1441450"/>
          <p14:tracePt t="45944" x="7840663" y="1504950"/>
          <p14:tracePt t="45952" x="7950200" y="1604963"/>
          <p14:tracePt t="45961" x="8013700" y="1697038"/>
          <p14:tracePt t="45969" x="8086725" y="1741488"/>
          <p14:tracePt t="45976" x="8150225" y="1824038"/>
          <p14:tracePt t="45984" x="8223250" y="1914525"/>
          <p14:tracePt t="45993" x="8286750" y="1979613"/>
          <p14:tracePt t="46001" x="8342313" y="2024063"/>
          <p14:tracePt t="46009" x="8378825" y="2079625"/>
          <p14:tracePt t="46016" x="8415338" y="2125663"/>
          <p14:tracePt t="46026" x="8442325" y="2170113"/>
          <p14:tracePt t="46033" x="8478838" y="2206625"/>
          <p14:tracePt t="46043" x="8505825" y="2233613"/>
          <p14:tracePt t="46050" x="8532813" y="2252663"/>
          <p14:tracePt t="46058" x="8559800" y="2289175"/>
          <p14:tracePt t="46069" x="8569325" y="2289175"/>
          <p14:tracePt t="46075" x="8569325" y="2306638"/>
          <p14:tracePt t="46082" x="8588375" y="2325688"/>
          <p14:tracePt t="46092" x="8596313" y="2335213"/>
          <p14:tracePt t="46100" x="8605838" y="2343150"/>
          <p14:tracePt t="46108" x="8615363" y="2362200"/>
          <p14:tracePt t="46122" x="8615363" y="2371725"/>
          <p14:tracePt t="46137" x="8615363" y="2389188"/>
          <p14:tracePt t="46163" x="8615363" y="2398713"/>
          <p14:tracePt t="46200" x="8615363" y="2408238"/>
          <p14:tracePt t="46217" x="8615363" y="2425700"/>
          <p14:tracePt t="46233" x="8615363" y="2435225"/>
          <p14:tracePt t="46240" x="8615363" y="2452688"/>
          <p14:tracePt t="46248" x="8605838" y="2452688"/>
          <p14:tracePt t="46256" x="8596313" y="2471738"/>
          <p14:tracePt t="46265" x="8588375" y="2471738"/>
          <p14:tracePt t="46274" x="8569325" y="2481263"/>
          <p14:tracePt t="46280" x="8542338" y="2508250"/>
          <p14:tracePt t="46290" x="8523288" y="2525713"/>
          <p14:tracePt t="46296" x="8488363" y="2544763"/>
          <p14:tracePt t="46305" x="8442325" y="2562225"/>
          <p14:tracePt t="46313" x="8415338" y="2589213"/>
          <p14:tracePt t="46321" x="8386763" y="2608263"/>
          <p14:tracePt t="46329" x="8323263" y="2644775"/>
          <p14:tracePt t="46337" x="8313738" y="2654300"/>
          <p14:tracePt t="46345" x="8277225" y="2690813"/>
          <p14:tracePt t="46353" x="8269288" y="2698750"/>
          <p14:tracePt t="46360" x="8250238" y="2708275"/>
          <p14:tracePt t="46368" x="8240713" y="2727325"/>
          <p14:tracePt t="46385" x="8232775" y="2735263"/>
          <p14:tracePt t="46539" x="8232775" y="2744788"/>
          <p14:tracePt t="46546" x="8204200" y="2754313"/>
          <p14:tracePt t="46554" x="8140700" y="2771775"/>
          <p14:tracePt t="46562" x="8050213" y="2800350"/>
          <p14:tracePt t="46570" x="8004175" y="2808288"/>
          <p14:tracePt t="46579" x="7940675" y="2836863"/>
          <p14:tracePt t="46586" x="7867650" y="2863850"/>
          <p14:tracePt t="46593" x="7804150" y="2900363"/>
          <p14:tracePt t="46601" x="7767638" y="2909888"/>
          <p14:tracePt t="46609" x="7712075" y="2936875"/>
          <p14:tracePt t="46617" x="7667625" y="2954338"/>
          <p14:tracePt t="46625" x="7621588" y="2963863"/>
          <p14:tracePt t="46633" x="7585075" y="2990850"/>
          <p14:tracePt t="46642" x="7502525" y="3027363"/>
          <p14:tracePt t="46649" x="7402513" y="3054350"/>
          <p14:tracePt t="46658" x="7283450" y="3119438"/>
          <p14:tracePt t="46665" x="7156450" y="3173413"/>
          <p14:tracePt t="46673" x="7000875" y="3236913"/>
          <p14:tracePt t="46681" x="6892925" y="3265488"/>
          <p14:tracePt t="46690" x="6754813" y="3309938"/>
          <p14:tracePt t="46696" x="6627813" y="3338513"/>
          <p14:tracePt t="46704" x="6491288" y="3382963"/>
          <p14:tracePt t="46712" x="6381750" y="3411538"/>
          <p14:tracePt t="46721" x="6235700" y="3455988"/>
          <p14:tracePt t="46729" x="6153150" y="3482975"/>
          <p14:tracePt t="46737" x="6043613" y="3492500"/>
          <p14:tracePt t="46745" x="5943600" y="3548063"/>
          <p14:tracePt t="46753" x="5862638" y="3592513"/>
          <p14:tracePt t="46761" x="5834063" y="3611563"/>
          <p14:tracePt t="46769" x="5789613" y="3629025"/>
          <p14:tracePt t="46777" x="5753100" y="3665538"/>
          <p14:tracePt t="46785" x="5724525" y="3694113"/>
          <p14:tracePt t="46793" x="5670550" y="3748088"/>
          <p14:tracePt t="46801" x="5643563" y="3775075"/>
          <p14:tracePt t="46809" x="5580063" y="3830638"/>
          <p14:tracePt t="46818" x="5497513" y="3884613"/>
          <p14:tracePt t="46825" x="5414963" y="3957638"/>
          <p14:tracePt t="46834" x="5360988" y="3994150"/>
          <p14:tracePt t="46850" x="5334000" y="4021138"/>
          <p14:tracePt t="46856" x="5278438" y="4067175"/>
          <p14:tracePt t="46865" x="5251450" y="4103688"/>
          <p14:tracePt t="46874" x="5214938" y="4149725"/>
          <p14:tracePt t="46892" x="5122863" y="4259263"/>
          <p14:tracePt t="46897" x="5105400" y="4303713"/>
          <p14:tracePt t="46905" x="5049838" y="4368800"/>
          <p14:tracePt t="46913" x="4995863" y="4449763"/>
          <p14:tracePt t="46920" x="4959350" y="4505325"/>
          <p14:tracePt t="46929" x="4905375" y="4587875"/>
          <p14:tracePt t="46937" x="4849813" y="4651375"/>
          <p14:tracePt t="46945" x="4795838" y="4732338"/>
          <p14:tracePt t="46953" x="4722813" y="4814888"/>
          <p14:tracePt t="46961" x="4659313" y="4897438"/>
          <p14:tracePt t="46969" x="4586288" y="4970463"/>
          <p14:tracePt t="46976" x="4521200" y="5033963"/>
          <p14:tracePt t="46985" x="4440238" y="5116513"/>
          <p14:tracePt t="46993" x="4367213" y="5170488"/>
          <p14:tracePt t="47001" x="4284663" y="5270500"/>
          <p14:tracePt t="47009" x="4184650" y="5343525"/>
          <p14:tracePt t="47017" x="4084638" y="5399088"/>
          <p14:tracePt t="47026" x="3929063" y="5481638"/>
          <p14:tracePt t="47033" x="3856038" y="5489575"/>
          <p14:tracePt t="47041" x="3746500" y="5518150"/>
          <p14:tracePt t="47049" x="3646488" y="5545138"/>
          <p14:tracePt t="47058" x="3556000" y="5562600"/>
          <p14:tracePt t="47065" x="3473450" y="5581650"/>
          <p14:tracePt t="47074" x="3382963" y="5581650"/>
          <p14:tracePt t="47081" x="3281363" y="5618163"/>
          <p14:tracePt t="47091" x="3208338" y="5626100"/>
          <p14:tracePt t="47097" x="3154363" y="5626100"/>
          <p14:tracePt t="47105" x="3108325" y="5626100"/>
          <p14:tracePt t="47113" x="3081338" y="5626100"/>
          <p14:tracePt t="47121" x="3054350" y="5626100"/>
          <p14:tracePt t="47129" x="3027363" y="5626100"/>
          <p14:tracePt t="47137" x="2990850" y="5626100"/>
          <p14:tracePt t="47145" x="2962275" y="5626100"/>
          <p14:tracePt t="47152" x="2944813" y="5618163"/>
          <p14:tracePt t="47161" x="2908300" y="5608638"/>
          <p14:tracePt t="47169" x="2844800" y="5589588"/>
          <p14:tracePt t="47177" x="2781300" y="5554663"/>
          <p14:tracePt t="47185" x="2735263" y="5545138"/>
          <p14:tracePt t="47193" x="2662238" y="5535613"/>
          <p14:tracePt t="47200" x="2562225" y="5489575"/>
          <p14:tracePt t="47209" x="2470150" y="5472113"/>
          <p14:tracePt t="47217" x="2406650" y="5435600"/>
          <p14:tracePt t="47225" x="2333625" y="5426075"/>
          <p14:tracePt t="47233" x="2270125" y="5416550"/>
          <p14:tracePt t="47242" x="2214563" y="5399088"/>
          <p14:tracePt t="47248" x="2151063" y="5380038"/>
          <p14:tracePt t="47259" x="2087563" y="5353050"/>
          <p14:tracePt t="47264" x="2041525" y="5343525"/>
          <p14:tracePt t="47274" x="2014538" y="5307013"/>
          <p14:tracePt t="47281" x="1951038" y="5299075"/>
          <p14:tracePt t="47290" x="1905000" y="5262563"/>
          <p14:tracePt t="47297" x="1878013" y="5243513"/>
          <p14:tracePt t="47305" x="1831975" y="5207000"/>
          <p14:tracePt t="47313" x="1795463" y="5180013"/>
          <p14:tracePt t="47321" x="1778000" y="5133975"/>
          <p14:tracePt t="47329" x="1741488" y="5070475"/>
          <p14:tracePt t="47337" x="1741488" y="5024438"/>
          <p14:tracePt t="47345" x="1722438" y="4951413"/>
          <p14:tracePt t="47353" x="1714500" y="4860925"/>
          <p14:tracePt t="47361" x="1714500" y="4787900"/>
          <p14:tracePt t="47369" x="1714500" y="4714875"/>
          <p14:tracePt t="47377" x="1714500" y="4641850"/>
          <p14:tracePt t="47385" x="1714500" y="4551363"/>
          <p14:tracePt t="47393" x="1714500" y="4468813"/>
          <p14:tracePt t="47401" x="1714500" y="4413250"/>
          <p14:tracePt t="47409" x="1751013" y="4349750"/>
          <p14:tracePt t="47417" x="1778000" y="4286250"/>
          <p14:tracePt t="47425" x="1841500" y="4222750"/>
          <p14:tracePt t="47433" x="1895475" y="4186238"/>
          <p14:tracePt t="47443" x="1997075" y="4130675"/>
          <p14:tracePt t="47448" x="2070100" y="4103688"/>
          <p14:tracePt t="47459" x="2170113" y="4057650"/>
          <p14:tracePt t="47465" x="2297113" y="4013200"/>
          <p14:tracePt t="47475" x="2433638" y="4003675"/>
          <p14:tracePt t="47481" x="2525713" y="3984625"/>
          <p14:tracePt t="47490" x="2635250" y="3976688"/>
          <p14:tracePt t="47496" x="2735263" y="3957638"/>
          <p14:tracePt t="47504" x="2825750" y="3948113"/>
          <p14:tracePt t="47513" x="2898775" y="3948113"/>
          <p14:tracePt t="47520" x="2971800" y="3948113"/>
          <p14:tracePt t="47529" x="3027363" y="3948113"/>
          <p14:tracePt t="47547" x="3081338" y="3967163"/>
          <p14:tracePt t="47553" x="3100388" y="3994150"/>
          <p14:tracePt t="47561" x="3136900" y="4030663"/>
          <p14:tracePt t="47569" x="3144838" y="4057650"/>
          <p14:tracePt t="47577" x="3144838" y="4094163"/>
          <p14:tracePt t="47585" x="3154363" y="4149725"/>
          <p14:tracePt t="47593" x="3181350" y="4213225"/>
          <p14:tracePt t="47601" x="3190875" y="4276725"/>
          <p14:tracePt t="47609" x="3190875" y="4332288"/>
          <p14:tracePt t="47617" x="3200400" y="4376738"/>
          <p14:tracePt t="47625" x="3208338" y="4432300"/>
          <p14:tracePt t="47633" x="3254375" y="4514850"/>
          <p14:tracePt t="47642" x="3254375" y="4568825"/>
          <p14:tracePt t="47648" x="3254375" y="4624388"/>
          <p14:tracePt t="47658" x="3263900" y="4687888"/>
          <p14:tracePt t="47665" x="3263900" y="4741863"/>
          <p14:tracePt t="47674" x="3263900" y="4787900"/>
          <p14:tracePt t="47681" x="3263900" y="4824413"/>
          <p14:tracePt t="47691" x="3263900" y="4833938"/>
          <p14:tracePt t="47697" x="3263900" y="4878388"/>
          <p14:tracePt t="47705" x="3263900" y="4906963"/>
          <p14:tracePt t="47713" x="3236913" y="4943475"/>
          <p14:tracePt t="47721" x="3200400" y="4960938"/>
          <p14:tracePt t="47729" x="3154363" y="4997450"/>
          <p14:tracePt t="47736" x="3127375" y="5006975"/>
          <p14:tracePt t="47745" x="3081338" y="5016500"/>
          <p14:tracePt t="47752" x="3035300" y="5053013"/>
          <p14:tracePt t="47761" x="3017838" y="5053013"/>
          <p14:tracePt t="47768" x="2962275" y="5053013"/>
          <p14:tracePt t="47777" x="2925763" y="5060950"/>
          <p14:tracePt t="47785" x="2862263" y="5060950"/>
          <p14:tracePt t="47793" x="2789238" y="5060950"/>
          <p14:tracePt t="47801" x="2735263" y="5060950"/>
          <p14:tracePt t="47810" x="2625725" y="5060950"/>
          <p14:tracePt t="47819" x="2570163" y="5060950"/>
          <p14:tracePt t="47826" x="2498725" y="5060950"/>
          <p14:tracePt t="47833" x="2425700" y="5060950"/>
          <p14:tracePt t="47842" x="2324100" y="5043488"/>
          <p14:tracePt t="47849" x="2243138" y="5016500"/>
          <p14:tracePt t="47856" x="2206625" y="5006975"/>
          <p14:tracePt t="47865" x="2160588" y="4970463"/>
          <p14:tracePt t="47873" x="2124075" y="4951413"/>
          <p14:tracePt t="47892" x="2087563" y="4914900"/>
          <p14:tracePt t="47897" x="2078038" y="4897438"/>
          <p14:tracePt t="47906" x="2078038" y="4887913"/>
          <p14:tracePt t="47913" x="2078038" y="4851400"/>
          <p14:tracePt t="47921" x="2078038" y="4833938"/>
          <p14:tracePt t="47929" x="2078038" y="4787900"/>
          <p14:tracePt t="47937" x="2078038" y="4751388"/>
          <p14:tracePt t="47945" x="2078038" y="4724400"/>
          <p14:tracePt t="47953" x="2078038" y="4687888"/>
          <p14:tracePt t="47964" x="2078038" y="4678363"/>
          <p14:tracePt t="47969" x="2078038" y="4614863"/>
          <p14:tracePt t="47977" x="2087563" y="4587875"/>
          <p14:tracePt t="47985" x="2097088" y="4541838"/>
          <p14:tracePt t="47993" x="2106613" y="4514850"/>
          <p14:tracePt t="48001" x="2143125" y="4468813"/>
          <p14:tracePt t="48009" x="2151063" y="4441825"/>
          <p14:tracePt t="48017" x="2160588" y="4422775"/>
          <p14:tracePt t="48026" x="2179638" y="4405313"/>
          <p14:tracePt t="48033" x="2214563" y="4368800"/>
          <p14:tracePt t="48042" x="2233613" y="4349750"/>
          <p14:tracePt t="48049" x="2260600" y="4332288"/>
          <p14:tracePt t="48057" x="2297113" y="4322763"/>
          <p14:tracePt t="48064" x="2333625" y="4313238"/>
          <p14:tracePt t="48072" x="2379663" y="4303713"/>
          <p14:tracePt t="48081" x="2406650" y="4276725"/>
          <p14:tracePt t="48091" x="2452688" y="4268788"/>
          <p14:tracePt t="48097" x="2489200" y="4259263"/>
          <p14:tracePt t="48107" x="2506663" y="4259263"/>
          <p14:tracePt t="48114" x="2552700" y="4259263"/>
          <p14:tracePt t="48122" x="2579688" y="4259263"/>
          <p14:tracePt t="48130" x="2589213" y="4259263"/>
          <p14:tracePt t="48137" x="2598738" y="4259263"/>
          <p14:tracePt t="48145" x="2616200" y="4259263"/>
          <p14:tracePt t="48152" x="2635250" y="4259263"/>
          <p14:tracePt t="48169" x="2643188" y="4259263"/>
          <p14:tracePt t="48177" x="2662238" y="4259263"/>
          <p14:tracePt t="48185" x="2671763" y="4259263"/>
          <p14:tracePt t="48193" x="2689225" y="4259263"/>
          <p14:tracePt t="48201" x="2698750" y="4268788"/>
          <p14:tracePt t="48209" x="2708275" y="4286250"/>
          <p14:tracePt t="48217" x="2708275" y="4295775"/>
          <p14:tracePt t="48226" x="2725738" y="4313238"/>
          <p14:tracePt t="48233" x="2735263" y="4322763"/>
          <p14:tracePt t="48243" x="2735263" y="4340225"/>
          <p14:tracePt t="48248" x="2752725" y="4359275"/>
          <p14:tracePt t="48258" x="2752725" y="4368800"/>
          <p14:tracePt t="48266" x="2762250" y="4395788"/>
          <p14:tracePt t="48275" x="2762250" y="4405313"/>
          <p14:tracePt t="48282" x="2762250" y="4413250"/>
          <p14:tracePt t="48292" x="2762250" y="4441825"/>
          <p14:tracePt t="48314" x="2762250" y="4449763"/>
          <p14:tracePt t="48322" x="2762250" y="4468813"/>
          <p14:tracePt t="48338" x="2762250" y="4478338"/>
          <p14:tracePt t="48370" x="2762250" y="4486275"/>
          <p14:tracePt t="48394" x="2762250" y="4495800"/>
          <p14:tracePt t="48715" x="2771775" y="4505325"/>
          <p14:tracePt t="48753" x="2789238" y="4505325"/>
          <p14:tracePt t="48769" x="2798763" y="4505325"/>
          <p14:tracePt t="48786" x="2808288" y="4505325"/>
          <p14:tracePt t="48793" x="2817813" y="4505325"/>
          <p14:tracePt t="48809" x="2825750" y="4505325"/>
          <p14:tracePt t="48819" x="2835275" y="4505325"/>
          <p14:tracePt t="48825" x="2844800" y="4505325"/>
          <p14:tracePt t="48841" x="2852738" y="4505325"/>
          <p14:tracePt t="48865" x="2862263" y="4495800"/>
          <p14:tracePt t="48874" x="2871788" y="4486275"/>
          <p14:tracePt t="48892" x="2881313" y="4486275"/>
          <p14:tracePt t="48909" x="2889250" y="4478338"/>
          <p14:tracePt t="48939" x="2898775" y="4468813"/>
          <p14:tracePt t="49050" x="2898775" y="4478338"/>
          <p14:tracePt t="49059" x="2908300" y="4486275"/>
          <p14:tracePt t="49067" x="2917825" y="4495800"/>
          <p14:tracePt t="49098" x="2917825" y="4505325"/>
          <p14:tracePt t="49129" x="2917825" y="4514850"/>
          <p14:tracePt t="49234" x="2925763" y="4532313"/>
          <p14:tracePt t="49546" x="2935288" y="4541838"/>
          <p14:tracePt t="49649" x="2954338" y="4559300"/>
          <p14:tracePt t="49665" x="2962275" y="4559300"/>
          <p14:tracePt t="49738" x="2962275" y="4568825"/>
          <p14:tracePt t="49746" x="2971800" y="4578350"/>
          <p14:tracePt t="49754" x="2981325" y="4587875"/>
          <p14:tracePt t="49769" x="2981325" y="4595813"/>
          <p14:tracePt t="49777" x="2990850" y="4614863"/>
          <p14:tracePt t="49784" x="2998788" y="4624388"/>
          <p14:tracePt t="49793" x="2998788" y="4632325"/>
          <p14:tracePt t="49801" x="2998788" y="4641850"/>
          <p14:tracePt t="49833" x="2998788" y="4651375"/>
          <p14:tracePt t="49857" x="2998788" y="4668838"/>
          <p14:tracePt t="49873" x="2998788" y="4687888"/>
          <p14:tracePt t="49881" x="2998788" y="4697413"/>
          <p14:tracePt t="49889" x="2971800" y="4697413"/>
          <p14:tracePt t="49897" x="2944813" y="4705350"/>
          <p14:tracePt t="49906" x="2925763" y="4705350"/>
          <p14:tracePt t="49913" x="2908300" y="4705350"/>
          <p14:tracePt t="49921" x="2881313" y="4705350"/>
          <p14:tracePt t="49929" x="2862263" y="4705350"/>
          <p14:tracePt t="49937" x="2852738" y="4705350"/>
          <p14:tracePt t="49946" x="2825750" y="4705350"/>
          <p14:tracePt t="49952" x="2817813" y="4705350"/>
          <p14:tracePt t="49960" x="2808288" y="4705350"/>
          <p14:tracePt t="49969" x="2789238" y="4705350"/>
          <p14:tracePt t="49977" x="2781300" y="4697413"/>
          <p14:tracePt t="49985" x="2771775" y="4687888"/>
          <p14:tracePt t="50009" x="2752725" y="4687888"/>
          <p14:tracePt t="50025" x="2744788" y="4687888"/>
          <p14:tracePt t="50057" x="2735263" y="4687888"/>
          <p14:tracePt t="50064" x="2725738" y="4678363"/>
          <p14:tracePt t="50073" x="2716213" y="4678363"/>
          <p14:tracePt t="50081" x="2708275" y="4668838"/>
          <p14:tracePt t="50090" x="2698750" y="4660900"/>
          <p14:tracePt t="50096" x="2689225" y="4651375"/>
          <p14:tracePt t="50106" x="2679700" y="4641850"/>
          <p14:tracePt t="50120" x="2662238" y="4624388"/>
          <p14:tracePt t="50129" x="2662238" y="4614863"/>
          <p14:tracePt t="50136" x="2652713" y="4578350"/>
          <p14:tracePt t="50145" x="2652713" y="4568825"/>
          <p14:tracePt t="50153" x="2652713" y="4559300"/>
          <p14:tracePt t="50161" x="2652713" y="4551363"/>
          <p14:tracePt t="50169" x="2643188" y="4522788"/>
          <p14:tracePt t="50177" x="2635250" y="4505325"/>
          <p14:tracePt t="50185" x="2635250" y="4486275"/>
          <p14:tracePt t="50193" x="2635250" y="4478338"/>
          <p14:tracePt t="50200" x="2616200" y="4449763"/>
          <p14:tracePt t="50209" x="2616200" y="4441825"/>
          <p14:tracePt t="50217" x="2606675" y="4422775"/>
          <p14:tracePt t="50315" x="2598738" y="4413250"/>
          <p14:tracePt t="50331" x="2589213" y="4405313"/>
          <p14:tracePt t="50340" x="2552700" y="4395788"/>
          <p14:tracePt t="50349" x="2533650" y="4386263"/>
          <p14:tracePt t="50354" x="2516188" y="4376738"/>
          <p14:tracePt t="50361" x="2489200" y="4368800"/>
          <p14:tracePt t="50368" x="2479675" y="4368800"/>
          <p14:tracePt t="50377" x="2462213" y="4359275"/>
          <p14:tracePt t="50385" x="2433638" y="4359275"/>
          <p14:tracePt t="50393" x="2416175" y="4340225"/>
          <p14:tracePt t="50401" x="2397125" y="4332288"/>
          <p14:tracePt t="50409" x="2389188" y="4332288"/>
          <p14:tracePt t="50418" x="2370138" y="4322763"/>
          <p14:tracePt t="50433" x="2352675" y="4313238"/>
          <p14:tracePt t="50602" x="2343150" y="4303713"/>
          <p14:tracePt t="50618" x="2343150" y="4295775"/>
          <p14:tracePt t="50626" x="2324100" y="4268788"/>
          <p14:tracePt t="50634" x="2279650" y="4249738"/>
          <p14:tracePt t="50641" x="2251075" y="4232275"/>
          <p14:tracePt t="50649" x="2224088" y="4195763"/>
          <p14:tracePt t="50657" x="2187575" y="4167188"/>
          <p14:tracePt t="50665" x="2143125" y="4122738"/>
          <p14:tracePt t="50674" x="2114550" y="4086225"/>
          <p14:tracePt t="50682" x="2097088" y="4040188"/>
          <p14:tracePt t="50690" x="2070100" y="4013200"/>
          <p14:tracePt t="50697" x="2041525" y="3948113"/>
          <p14:tracePt t="50706" x="2014538" y="3903663"/>
          <p14:tracePt t="50713" x="2005013" y="3867150"/>
          <p14:tracePt t="50721" x="2005013" y="3821113"/>
          <p14:tracePt t="50729" x="2005013" y="3784600"/>
          <p14:tracePt t="50737" x="2005013" y="3711575"/>
          <p14:tracePt t="50745" x="2005013" y="3638550"/>
          <p14:tracePt t="50753" x="2005013" y="3584575"/>
          <p14:tracePt t="50762" x="2005013" y="3502025"/>
          <p14:tracePt t="50769" x="2024063" y="3446463"/>
          <p14:tracePt t="50777" x="2024063" y="3375025"/>
          <p14:tracePt t="50785" x="2033588" y="3309938"/>
          <p14:tracePt t="50793" x="2078038" y="3209925"/>
          <p14:tracePt t="50801" x="2087563" y="3173413"/>
          <p14:tracePt t="50808" x="2097088" y="3090863"/>
          <p14:tracePt t="50816" x="2097088" y="3017838"/>
          <p14:tracePt t="50825" x="2124075" y="2973388"/>
          <p14:tracePt t="50832" x="2133600" y="2946400"/>
          <p14:tracePt t="50841" x="2160588" y="2873375"/>
          <p14:tracePt t="50849" x="2170113" y="2817813"/>
          <p14:tracePt t="50857" x="2197100" y="2735263"/>
          <p14:tracePt t="50874" x="2214563" y="2617788"/>
          <p14:tracePt t="50880" x="2260600" y="2554288"/>
          <p14:tracePt t="50889" x="2260600" y="2525713"/>
          <p14:tracePt t="50897" x="2279650" y="2452688"/>
          <p14:tracePt t="50906" x="2279650" y="2408238"/>
          <p14:tracePt t="50912" x="2287588" y="2371725"/>
          <p14:tracePt t="50920" x="2306638" y="2306638"/>
          <p14:tracePt t="50929" x="2316163" y="2279650"/>
          <p14:tracePt t="50937" x="2324100" y="2252663"/>
          <p14:tracePt t="50945" x="2333625" y="2206625"/>
          <p14:tracePt t="50953" x="2343150" y="2189163"/>
          <p14:tracePt t="50960" x="2343150" y="2179638"/>
          <p14:tracePt t="50969" x="2343150" y="2160588"/>
          <p14:tracePt t="50977" x="2352675" y="2143125"/>
          <p14:tracePt t="50985" x="2360613" y="2133600"/>
          <p14:tracePt t="50993" x="2370138" y="2116138"/>
          <p14:tracePt t="51009" x="2379663" y="2106613"/>
          <p14:tracePt t="51016" x="2379663" y="2097088"/>
          <p14:tracePt t="51025" x="2379663" y="2079625"/>
          <p14:tracePt t="51041" x="2389188" y="2070100"/>
          <p14:tracePt t="51170" x="2389188" y="2089150"/>
          <p14:tracePt t="51178" x="2389188" y="2097088"/>
          <p14:tracePt t="51195" x="2389188" y="2116138"/>
          <p14:tracePt t="51242" x="2397125" y="2133600"/>
          <p14:tracePt t="51258" x="2416175" y="2143125"/>
          <p14:tracePt t="51266" x="2452688" y="2152650"/>
          <p14:tracePt t="51276" x="2498725" y="2152650"/>
          <p14:tracePt t="51281" x="2552700" y="2170113"/>
          <p14:tracePt t="51291" x="2625725" y="2189163"/>
          <p14:tracePt t="51297" x="2708275" y="2189163"/>
          <p14:tracePt t="51307" x="2817813" y="2197100"/>
          <p14:tracePt t="51314" x="2889250" y="2197100"/>
          <p14:tracePt t="51323" x="2981325" y="2216150"/>
          <p14:tracePt t="51329" x="3090863" y="2216150"/>
          <p14:tracePt t="51338" x="3181350" y="2216150"/>
          <p14:tracePt t="51345" x="3309938" y="2216150"/>
          <p14:tracePt t="51353" x="3436938" y="2216150"/>
          <p14:tracePt t="51361" x="3536950" y="2216150"/>
          <p14:tracePt t="51369" x="3609975" y="2216150"/>
          <p14:tracePt t="51378" x="3683000" y="2216150"/>
          <p14:tracePt t="51385" x="3756025" y="2216150"/>
          <p14:tracePt t="51393" x="3792538" y="2216150"/>
          <p14:tracePt t="51401" x="3846513" y="2216150"/>
          <p14:tracePt t="51409" x="3911600" y="2216150"/>
          <p14:tracePt t="51416" x="3965575" y="2216150"/>
          <p14:tracePt t="51425" x="4021138" y="2216150"/>
          <p14:tracePt t="51432" x="4075113" y="2216150"/>
          <p14:tracePt t="51441" x="4157663" y="2225675"/>
          <p14:tracePt t="51448" x="4230688" y="2252663"/>
          <p14:tracePt t="51457" x="4330700" y="2279650"/>
          <p14:tracePt t="51464" x="4457700" y="2325688"/>
          <p14:tracePt t="51472" x="4594225" y="2379663"/>
          <p14:tracePt t="51480" x="4722813" y="2425700"/>
          <p14:tracePt t="51490" x="4859338" y="2489200"/>
          <p14:tracePt t="51497" x="4978400" y="2525713"/>
          <p14:tracePt t="51506" x="5086350" y="2571750"/>
          <p14:tracePt t="51513" x="5151438" y="2598738"/>
          <p14:tracePt t="51521" x="5241925" y="2625725"/>
          <p14:tracePt t="51529" x="5324475" y="2635250"/>
          <p14:tracePt t="51536" x="5378450" y="2654300"/>
          <p14:tracePt t="51545" x="5441950" y="2671763"/>
          <p14:tracePt t="51553" x="5524500" y="2690813"/>
          <p14:tracePt t="51561" x="5580063" y="2698750"/>
          <p14:tracePt t="51569" x="5634038" y="2698750"/>
          <p14:tracePt t="51577" x="5697538" y="2727325"/>
          <p14:tracePt t="51585" x="5753100" y="2727325"/>
          <p14:tracePt t="51593" x="5834063" y="2735263"/>
          <p14:tracePt t="51601" x="5870575" y="2744788"/>
          <p14:tracePt t="51609" x="5935663" y="2763838"/>
          <p14:tracePt t="51617" x="5962650" y="2781300"/>
          <p14:tracePt t="51625" x="6007100" y="2800350"/>
          <p14:tracePt t="51633" x="6053138" y="2808288"/>
          <p14:tracePt t="51641" x="6099175" y="2844800"/>
          <p14:tracePt t="51648" x="6126163" y="2854325"/>
          <p14:tracePt t="51658" x="6172200" y="2873375"/>
          <p14:tracePt t="51664" x="6218238" y="2890838"/>
          <p14:tracePt t="51673" x="6262688" y="2909888"/>
          <p14:tracePt t="51681" x="6318250" y="2927350"/>
          <p14:tracePt t="51690" x="6345238" y="2946400"/>
          <p14:tracePt t="51697" x="6372225" y="2954338"/>
          <p14:tracePt t="51706" x="6391275" y="2963863"/>
          <p14:tracePt t="51721" x="6399213" y="2973388"/>
          <p14:tracePt t="51745" x="6408738" y="2973388"/>
          <p14:tracePt t="51753" x="6418263" y="2982913"/>
          <p14:tracePt t="51770" x="6418263" y="2990850"/>
          <p14:tracePt t="51785" x="6418263" y="3000375"/>
          <p14:tracePt t="51793" x="6418263" y="3017838"/>
          <p14:tracePt t="51800" x="6418263" y="3036888"/>
          <p14:tracePt t="51809" x="6418263" y="3046413"/>
          <p14:tracePt t="51817" x="6418263" y="3063875"/>
          <p14:tracePt t="51825" x="6408738" y="3073400"/>
          <p14:tracePt t="51842" x="6408738" y="3082925"/>
          <p14:tracePt t="51849" x="6408738" y="3100388"/>
          <p14:tracePt t="51859" x="6408738" y="3109913"/>
          <p14:tracePt t="51873" x="6408738" y="3119438"/>
          <p14:tracePt t="51881" x="6408738" y="3146425"/>
          <p14:tracePt t="51890" x="6408738" y="3155950"/>
          <p14:tracePt t="51897" x="6408738" y="3173413"/>
          <p14:tracePt t="51906" x="6408738" y="3182938"/>
          <p14:tracePt t="51913" x="6408738" y="3200400"/>
          <p14:tracePt t="51921" x="6408738" y="3236913"/>
          <p14:tracePt t="51929" x="6418263" y="3255963"/>
          <p14:tracePt t="51937" x="6454775" y="3273425"/>
          <p14:tracePt t="51945" x="6481763" y="3292475"/>
          <p14:tracePt t="51953" x="6527800" y="3328988"/>
          <p14:tracePt t="51961" x="6564313" y="3355975"/>
          <p14:tracePt t="51969" x="6591300" y="3375025"/>
          <p14:tracePt t="51977" x="6627813" y="3382963"/>
          <p14:tracePt t="51985" x="6664325" y="3402013"/>
          <p14:tracePt t="51993" x="6691313" y="3402013"/>
          <p14:tracePt t="52001" x="6737350" y="3402013"/>
          <p14:tracePt t="52009" x="6791325" y="3402013"/>
          <p14:tracePt t="52017" x="6846888" y="3402013"/>
          <p14:tracePt t="52025" x="6900863" y="3402013"/>
          <p14:tracePt t="52033" x="6992938" y="3402013"/>
          <p14:tracePt t="52042" x="7102475" y="3402013"/>
          <p14:tracePt t="52049" x="7175500" y="3402013"/>
          <p14:tracePt t="52057" x="7319963" y="3402013"/>
          <p14:tracePt t="52064" x="7448550" y="3402013"/>
          <p14:tracePt t="52073" x="7612063" y="3402013"/>
          <p14:tracePt t="52080" x="7777163" y="3402013"/>
          <p14:tracePt t="52089" x="7958138" y="3402013"/>
          <p14:tracePt t="52096" x="8140700" y="3402013"/>
          <p14:tracePt t="52106" x="8305800" y="3419475"/>
          <p14:tracePt t="52113" x="8488363" y="3446463"/>
          <p14:tracePt t="52127" x="8651875" y="3475038"/>
          <p14:tracePt t="52129" x="8797925" y="3492500"/>
          <p14:tracePt t="52136" x="8943975" y="3502025"/>
          <p14:tracePt t="52144" x="9070975" y="3519488"/>
          <p14:tracePt t="54259" x="9090025" y="3629025"/>
          <p14:tracePt t="54266" x="9061450" y="3648075"/>
          <p14:tracePt t="54276" x="9043988" y="3648075"/>
          <p14:tracePt t="54282" x="9024938" y="3648075"/>
          <p14:tracePt t="54293" x="8997950" y="3648075"/>
          <p14:tracePt t="54298" x="8988425" y="3648075"/>
          <p14:tracePt t="54314" x="8980488" y="3648075"/>
          <p14:tracePt t="54323" x="8970963" y="3648075"/>
          <p14:tracePt t="54329" x="8951913" y="3648075"/>
          <p14:tracePt t="54339" x="8934450" y="3657600"/>
          <p14:tracePt t="54347" x="8924925" y="3657600"/>
          <p14:tracePt t="54353" x="8897938" y="3684588"/>
          <p14:tracePt t="54361" x="8861425" y="3694113"/>
          <p14:tracePt t="54368" x="8842375" y="3702050"/>
          <p14:tracePt t="54377" x="8807450" y="3711575"/>
          <p14:tracePt t="54385" x="8751888" y="3748088"/>
          <p14:tracePt t="54393" x="8742363" y="3748088"/>
          <p14:tracePt t="54401" x="8705850" y="3757613"/>
          <p14:tracePt t="54409" x="8642350" y="3794125"/>
          <p14:tracePt t="54417" x="8624888" y="3803650"/>
          <p14:tracePt t="54425" x="8569325" y="3830638"/>
          <p14:tracePt t="54433" x="8523288" y="3848100"/>
          <p14:tracePt t="54442" x="8515350" y="3848100"/>
          <p14:tracePt t="54448" x="8478838" y="3857625"/>
          <p14:tracePt t="54457" x="8459788" y="3867150"/>
          <p14:tracePt t="54466" x="8442325" y="3867150"/>
          <p14:tracePt t="54478" x="8432800" y="3875088"/>
          <p14:tracePt t="54481" x="8423275" y="3875088"/>
          <p14:tracePt t="54492" x="8405813" y="3875088"/>
          <p14:tracePt t="54524" x="8396288" y="3884613"/>
          <p14:tracePt t="54530" x="8386763" y="3894138"/>
          <p14:tracePt t="54554" x="8369300" y="3894138"/>
          <p14:tracePt t="54562" x="8359775" y="3894138"/>
          <p14:tracePt t="54936" x="8342313" y="3911600"/>
          <p14:tracePt t="55754" x="8313738" y="3921125"/>
          <p14:tracePt t="55762" x="8269288" y="3957638"/>
          <p14:tracePt t="55773" x="8213725" y="3967163"/>
          <p14:tracePt t="55779" x="8159750" y="4003675"/>
          <p14:tracePt t="55786" x="8086725" y="4021138"/>
          <p14:tracePt t="55794" x="8004175" y="4076700"/>
          <p14:tracePt t="55801" x="7940675" y="4086225"/>
          <p14:tracePt t="55810" x="7877175" y="4122738"/>
          <p14:tracePt t="55818" x="7821613" y="4149725"/>
          <p14:tracePt t="55824" x="7777163" y="4159250"/>
          <p14:tracePt t="55833" x="7740650" y="4195763"/>
          <p14:tracePt t="55841" x="7704138" y="4203700"/>
          <p14:tracePt t="55849" x="7639050" y="4232275"/>
          <p14:tracePt t="55857" x="7612063" y="4240213"/>
          <p14:tracePt t="55864" x="7575550" y="4259263"/>
          <p14:tracePt t="55891" x="7421563" y="4303713"/>
          <p14:tracePt t="55897" x="7339013" y="4332288"/>
          <p14:tracePt t="55906" x="7219950" y="4359275"/>
          <p14:tracePt t="55913" x="7129463" y="4386263"/>
          <p14:tracePt t="55922" x="7000875" y="4405313"/>
          <p14:tracePt t="55929" x="6856413" y="4432300"/>
          <p14:tracePt t="55937" x="6700838" y="4449763"/>
          <p14:tracePt t="55945" x="6573838" y="4459288"/>
          <p14:tracePt t="55952" x="6445250" y="4478338"/>
          <p14:tracePt t="55960" x="6345238" y="4514850"/>
          <p14:tracePt t="55969" x="6291263" y="4541838"/>
          <p14:tracePt t="55976" x="6226175" y="4578350"/>
          <p14:tracePt t="55984" x="6162675" y="4605338"/>
          <p14:tracePt t="55992" x="6099175" y="4641850"/>
          <p14:tracePt t="56001" x="6053138" y="4668838"/>
          <p14:tracePt t="56009" x="5953125" y="4724400"/>
          <p14:tracePt t="56017" x="5889625" y="4760913"/>
          <p14:tracePt t="56025" x="5789613" y="4805363"/>
          <p14:tracePt t="56033" x="5707063" y="4841875"/>
          <p14:tracePt t="56041" x="5597525" y="4887913"/>
          <p14:tracePt t="56049" x="5478463" y="4914900"/>
          <p14:tracePt t="56057" x="5387975" y="4943475"/>
          <p14:tracePt t="56065" x="5268913" y="4970463"/>
          <p14:tracePt t="56074" x="5159375" y="4997450"/>
          <p14:tracePt t="56081" x="5041900" y="5043488"/>
          <p14:tracePt t="56089" x="4932363" y="5053013"/>
          <p14:tracePt t="56097" x="4859338" y="5053013"/>
          <p14:tracePt t="56105" x="4730750" y="5070475"/>
          <p14:tracePt t="56113" x="4603750" y="5089525"/>
          <p14:tracePt t="56121" x="4484688" y="5116513"/>
          <p14:tracePt t="56129" x="4340225" y="5126038"/>
          <p14:tracePt t="56137" x="4230688" y="5143500"/>
          <p14:tracePt t="56145" x="4129088" y="5153025"/>
          <p14:tracePt t="56152" x="4021138" y="5180013"/>
          <p14:tracePt t="56160" x="3948113" y="5197475"/>
          <p14:tracePt t="56169" x="3846513" y="5226050"/>
          <p14:tracePt t="56177" x="3756025" y="5253038"/>
          <p14:tracePt t="56185" x="3656013" y="5280025"/>
          <p14:tracePt t="56193" x="3582988" y="5289550"/>
          <p14:tracePt t="56200" x="3482975" y="5335588"/>
          <p14:tracePt t="56209" x="3419475" y="5362575"/>
          <p14:tracePt t="56217" x="3336925" y="5380038"/>
          <p14:tracePt t="56225" x="3263900" y="5408613"/>
          <p14:tracePt t="56233" x="3144838" y="5435600"/>
          <p14:tracePt t="56241" x="3090863" y="5462588"/>
          <p14:tracePt t="56249" x="3008313" y="5481638"/>
          <p14:tracePt t="56257" x="2971800" y="5489575"/>
          <p14:tracePt t="56265" x="2889250" y="5526088"/>
          <p14:tracePt t="56273" x="2825750" y="5535613"/>
          <p14:tracePt t="56280" x="2752725" y="5554663"/>
          <p14:tracePt t="56290" x="2689225" y="5581650"/>
          <p14:tracePt t="56297" x="2652713" y="5581650"/>
          <p14:tracePt t="56306" x="2606675" y="5589588"/>
          <p14:tracePt t="56312" x="2579688" y="5589588"/>
          <p14:tracePt t="56321" x="2533650" y="5599113"/>
          <p14:tracePt t="56328" x="2506663" y="5599113"/>
          <p14:tracePt t="56336" x="2498725" y="5608638"/>
          <p14:tracePt t="56345" x="2452688" y="5626100"/>
          <p14:tracePt t="56361" x="2443163" y="5626100"/>
          <p14:tracePt t="56369" x="2425700" y="5635625"/>
          <p14:tracePt t="56377" x="2416175" y="5635625"/>
          <p14:tracePt t="56385" x="2397125" y="5645150"/>
          <p14:tracePt t="56393" x="2389188" y="5654675"/>
          <p14:tracePt t="56401" x="2370138" y="5654675"/>
          <p14:tracePt t="56417" x="2352675" y="5672138"/>
          <p14:tracePt t="56425" x="2333625" y="5672138"/>
          <p14:tracePt t="56433" x="2324100" y="5681663"/>
          <p14:tracePt t="56442" x="2316163" y="5681663"/>
          <p14:tracePt t="56448" x="2297113" y="5691188"/>
          <p14:tracePt t="56457" x="2279650" y="5699125"/>
          <p14:tracePt t="56472" x="2270125" y="5708650"/>
          <p14:tracePt t="57131" x="2270125" y="5699125"/>
          <p14:tracePt t="57154" x="2270125" y="5691188"/>
          <p14:tracePt t="57164" x="2270125" y="5681663"/>
          <p14:tracePt t="57176" x="2270125" y="5672138"/>
          <p14:tracePt t="57339" x="2270125" y="5662613"/>
          <p14:tracePt t="57362" x="2270125" y="5654675"/>
          <p14:tracePt t="57379" x="2279650" y="5645150"/>
          <p14:tracePt t="57418" x="2287588" y="5635625"/>
          <p14:tracePt t="58099" x="2297113" y="5635625"/>
          <p14:tracePt t="58136" x="2287588" y="5645150"/>
          <p14:tracePt t="58724" x="2287588" y="5635625"/>
          <p14:tracePt t="59954" x="2287588" y="5645150"/>
          <p14:tracePt t="60424" x="2279650" y="5654675"/>
          <p14:tracePt t="60433" x="2270125" y="5654675"/>
          <p14:tracePt t="60592" x="2260600" y="5662613"/>
          <p14:tracePt t="60608" x="2260600" y="5672138"/>
          <p14:tracePt t="60641" x="2260600" y="5681663"/>
          <p14:tracePt t="63892" x="2260600" y="5699125"/>
          <p14:tracePt t="63962" x="2260600" y="5708650"/>
          <p14:tracePt t="63971" x="2270125" y="5708650"/>
          <p14:tracePt t="63980" x="2279650" y="5708650"/>
          <p14:tracePt t="63984" x="2287588" y="5708650"/>
          <p14:tracePt t="63993" x="2316163" y="5708650"/>
          <p14:tracePt t="64001" x="2324100" y="5708650"/>
          <p14:tracePt t="64008" x="2333625" y="5708650"/>
          <p14:tracePt t="64017" x="2370138" y="5708650"/>
          <p14:tracePt t="64025" x="2389188" y="5708650"/>
          <p14:tracePt t="64033" x="2416175" y="5708650"/>
          <p14:tracePt t="64040" x="2433638" y="5699125"/>
          <p14:tracePt t="64049" x="2452688" y="5699125"/>
          <p14:tracePt t="64057" x="2479675" y="5699125"/>
          <p14:tracePt t="64065" x="2506663" y="5691188"/>
          <p14:tracePt t="64072" x="2516188" y="5691188"/>
          <p14:tracePt t="64084" x="2533650" y="5672138"/>
          <p14:tracePt t="64091" x="2552700" y="5672138"/>
          <p14:tracePt t="64101" x="2570163" y="5662613"/>
          <p14:tracePt t="64107" x="2598738" y="5654675"/>
          <p14:tracePt t="64113" x="2616200" y="5645150"/>
          <p14:tracePt t="64122" x="2635250" y="5626100"/>
          <p14:tracePt t="64130" x="2662238" y="5618163"/>
          <p14:tracePt t="64138" x="2679700" y="5608638"/>
          <p14:tracePt t="64148" x="2708275" y="5599113"/>
          <p14:tracePt t="64156" x="2725738" y="5581650"/>
          <p14:tracePt t="64163" x="2752725" y="5562600"/>
          <p14:tracePt t="64169" x="2762250" y="5562600"/>
          <p14:tracePt t="64185" x="2781300" y="5554663"/>
          <p14:tracePt t="64276" x="2789238" y="5554663"/>
          <p14:tracePt t="64504" x="2789238" y="5562600"/>
          <p14:tracePt t="64529" x="2789238" y="5572125"/>
          <p14:tracePt t="64587" x="2798763" y="5581650"/>
          <p14:tracePt t="64602" x="2817813" y="5572125"/>
          <p14:tracePt t="64611" x="2835275" y="5572125"/>
          <p14:tracePt t="64617" x="2852738" y="5562600"/>
          <p14:tracePt t="64625" x="2889250" y="5554663"/>
          <p14:tracePt t="64633" x="2954338" y="5545138"/>
          <p14:tracePt t="64640" x="3017838" y="5518150"/>
          <p14:tracePt t="64648" x="3090863" y="5518150"/>
          <p14:tracePt t="64657" x="3181350" y="5499100"/>
          <p14:tracePt t="64665" x="3273425" y="5499100"/>
          <p14:tracePt t="64673" x="3400425" y="5499100"/>
          <p14:tracePt t="64681" x="3546475" y="5499100"/>
          <p14:tracePt t="64688" x="3692525" y="5499100"/>
          <p14:tracePt t="64696" x="3838575" y="5499100"/>
          <p14:tracePt t="64704" x="3984625" y="5499100"/>
          <p14:tracePt t="64713" x="4129088" y="5499100"/>
          <p14:tracePt t="64721" x="4257675" y="5499100"/>
          <p14:tracePt t="64729" x="4403725" y="5499100"/>
          <p14:tracePt t="64738" x="4530725" y="5499100"/>
          <p14:tracePt t="64745" x="4695825" y="5489575"/>
          <p14:tracePt t="64752" x="4859338" y="5489575"/>
          <p14:tracePt t="64760" x="5014913" y="5489575"/>
          <p14:tracePt t="64768" x="5205413" y="5445125"/>
          <p14:tracePt t="64776" x="5387975" y="5426075"/>
          <p14:tracePt t="64784" x="5551488" y="5399088"/>
          <p14:tracePt t="64792" x="5716588" y="5362575"/>
          <p14:tracePt t="64800" x="5899150" y="5335588"/>
          <p14:tracePt t="64809" x="6062663" y="5289550"/>
          <p14:tracePt t="64816" x="6218238" y="5262563"/>
          <p14:tracePt t="64825" x="6362700" y="5243513"/>
          <p14:tracePt t="64832" x="6491288" y="5216525"/>
          <p14:tracePt t="64840" x="6581775" y="5197475"/>
          <p14:tracePt t="64849" x="6700838" y="5170488"/>
          <p14:tracePt t="64859" x="6819900" y="5133975"/>
          <p14:tracePt t="64867" x="6910388" y="5116513"/>
          <p14:tracePt t="64873" x="7010400" y="5080000"/>
          <p14:tracePt t="64881" x="7138988" y="5043488"/>
          <p14:tracePt t="64891" x="7265988" y="5006975"/>
          <p14:tracePt t="64898" x="7421563" y="4970463"/>
          <p14:tracePt t="64906" x="7531100" y="4933950"/>
          <p14:tracePt t="64914" x="7685088" y="4887913"/>
          <p14:tracePt t="64923" x="7813675" y="4851400"/>
          <p14:tracePt t="64930" x="7950200" y="4814888"/>
          <p14:tracePt t="64941" x="8113713" y="4768850"/>
          <p14:tracePt t="64945" x="8240713" y="4732338"/>
          <p14:tracePt t="64952" x="8396288" y="4697413"/>
          <p14:tracePt t="64960" x="8523288" y="4632325"/>
          <p14:tracePt t="64968" x="8642350" y="4605338"/>
          <p14:tracePt t="64977" x="8788400" y="4559300"/>
          <p14:tracePt t="64984" x="8934450" y="4532313"/>
          <p14:tracePt t="64992" x="9090025" y="4468813"/>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8" name="Rectangle 2"/>
          <p:cNvSpPr>
            <a:spLocks noGrp="1" noChangeArrowheads="1"/>
          </p:cNvSpPr>
          <p:nvPr>
            <p:ph type="title"/>
          </p:nvPr>
        </p:nvSpPr>
        <p:spPr/>
        <p:txBody>
          <a:bodyPr/>
          <a:lstStyle/>
          <a:p>
            <a:r>
              <a:rPr lang="en-US" altLang="ja-JP"/>
              <a:t>Partial Reconfiguration</a:t>
            </a:r>
          </a:p>
        </p:txBody>
      </p:sp>
      <p:sp>
        <p:nvSpPr>
          <p:cNvPr id="854019" name="Rectangle 3"/>
          <p:cNvSpPr>
            <a:spLocks noGrp="1" noChangeArrowheads="1"/>
          </p:cNvSpPr>
          <p:nvPr>
            <p:ph idx="1"/>
          </p:nvPr>
        </p:nvSpPr>
        <p:spPr>
          <a:xfrm>
            <a:off x="311349" y="1718398"/>
            <a:ext cx="8229600" cy="4530725"/>
          </a:xfrm>
        </p:spPr>
        <p:txBody>
          <a:bodyPr>
            <a:normAutofit/>
          </a:bodyPr>
          <a:lstStyle/>
          <a:p>
            <a:r>
              <a:rPr lang="en-US" altLang="ja-JP" sz="2400" dirty="0"/>
              <a:t>A part of configuration on FPGA can be replaced during operation.</a:t>
            </a:r>
          </a:p>
          <a:p>
            <a:pPr lvl="1"/>
            <a:r>
              <a:rPr lang="en-US" altLang="ja-JP" sz="2400" dirty="0"/>
              <a:t>.Since Virtex-4, most of Xilinx’s FPGAs provide it.</a:t>
            </a:r>
          </a:p>
          <a:p>
            <a:pPr lvl="1"/>
            <a:r>
              <a:rPr lang="en-US" altLang="ja-JP" sz="2400" dirty="0"/>
              <a:t>Intel’s FPGAs also provide it since Stratix V.</a:t>
            </a:r>
          </a:p>
          <a:p>
            <a:r>
              <a:rPr lang="en-US" altLang="ja-JP" sz="2400" dirty="0"/>
              <a:t>The FPGA is divided into the shell part which provides I/O, and user logic part which is partially reconfigured.</a:t>
            </a:r>
          </a:p>
          <a:p>
            <a:r>
              <a:rPr lang="en-US" altLang="ja-JP" sz="2400" dirty="0"/>
              <a:t>Easy to be implemented in recent FPGAs.</a:t>
            </a:r>
          </a:p>
        </p:txBody>
      </p:sp>
      <p:pic>
        <p:nvPicPr>
          <p:cNvPr id="2" name="オーディオ 1">
            <a:hlinkClick r:id="" action="ppaction://media"/>
            <a:extLst>
              <a:ext uri="{FF2B5EF4-FFF2-40B4-BE49-F238E27FC236}">
                <a16:creationId xmlns:a16="http://schemas.microsoft.com/office/drawing/2014/main" id="{7CBEA7BA-4040-4D6E-83EE-5B00E2175A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000"/>
    </mc:Choice>
    <mc:Fallback>
      <p:transition spd="slow" advTm="4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04" x="8678863" y="4376738"/>
          <p14:tracePt t="512" x="8459788" y="4422775"/>
          <p14:tracePt t="520" x="8296275" y="4468813"/>
          <p14:tracePt t="528" x="8104188" y="4532313"/>
          <p14:tracePt t="536" x="7940675" y="4559300"/>
          <p14:tracePt t="546" x="7794625" y="4605338"/>
          <p14:tracePt t="551" x="7631113" y="4624388"/>
          <p14:tracePt t="559" x="7421563" y="4651375"/>
          <p14:tracePt t="567" x="7212013" y="4687888"/>
          <p14:tracePt t="576" x="6964363" y="4724400"/>
          <p14:tracePt t="583" x="6727825" y="4741863"/>
          <p14:tracePt t="592" x="6545263" y="4787900"/>
          <p14:tracePt t="599" x="6291263" y="4814888"/>
          <p14:tracePt t="608" x="6108700" y="4851400"/>
          <p14:tracePt t="615" x="5962650" y="4860925"/>
          <p14:tracePt t="623" x="5843588" y="4878388"/>
          <p14:tracePt t="631" x="5716588" y="4897438"/>
          <p14:tracePt t="639" x="5661025" y="4906963"/>
          <p14:tracePt t="647" x="5643563" y="4924425"/>
          <p14:tracePt t="655" x="5634038" y="4924425"/>
          <p14:tracePt t="671" x="5624513" y="4933950"/>
          <p14:tracePt t="873" x="5634038" y="4933950"/>
          <p14:tracePt t="897" x="5643563" y="4924425"/>
          <p14:tracePt t="920" x="5670550" y="4914900"/>
          <p14:tracePt t="937" x="5670550" y="4906963"/>
          <p14:tracePt t="952" x="5688013" y="4897438"/>
          <p14:tracePt t="959" x="5707063" y="4887913"/>
          <p14:tracePt t="968" x="5716588" y="4878388"/>
          <p14:tracePt t="984" x="5724525" y="4870450"/>
          <p14:tracePt t="993" x="5753100" y="4851400"/>
          <p14:tracePt t="999" x="5753100" y="4841875"/>
          <p14:tracePt t="1015" x="5761038" y="4841875"/>
          <p14:tracePt t="1031" x="5761038" y="4833938"/>
          <p14:tracePt t="1186" x="5761038" y="4824413"/>
          <p14:tracePt t="1201" x="5770563" y="4797425"/>
          <p14:tracePt t="1224" x="5789613" y="4778375"/>
          <p14:tracePt t="1248" x="5797550" y="4768850"/>
          <p14:tracePt t="1264" x="5797550" y="4760913"/>
          <p14:tracePt t="1288" x="5797550" y="4751388"/>
          <p14:tracePt t="1312" x="5789613" y="4732338"/>
          <p14:tracePt t="1320" x="5780088" y="4732338"/>
          <p14:tracePt t="1328" x="5761038" y="4732338"/>
          <p14:tracePt t="1402" x="5753100" y="4732338"/>
          <p14:tracePt t="1418" x="5743575" y="4724400"/>
          <p14:tracePt t="1423" x="5743575" y="4714875"/>
          <p14:tracePt t="1849" x="5743575" y="4705350"/>
          <p14:tracePt t="25752" x="5743575" y="4678363"/>
          <p14:tracePt t="25759" x="5743575" y="4651375"/>
          <p14:tracePt t="25767" x="5761038" y="4595813"/>
          <p14:tracePt t="25775" x="5780088" y="4559300"/>
          <p14:tracePt t="25783" x="5807075" y="4514850"/>
          <p14:tracePt t="25791" x="5816600" y="4486275"/>
          <p14:tracePt t="25799" x="5816600" y="4449763"/>
          <p14:tracePt t="25809" x="5816600" y="4405313"/>
          <p14:tracePt t="25815" x="5816600" y="4349750"/>
          <p14:tracePt t="25824" x="5816600" y="4295775"/>
          <p14:tracePt t="25831" x="5807075" y="4232275"/>
          <p14:tracePt t="25840" x="5797550" y="4176713"/>
          <p14:tracePt t="25847" x="5789613" y="4103688"/>
          <p14:tracePt t="25856" x="5743575" y="4021138"/>
          <p14:tracePt t="25863" x="5734050" y="3921125"/>
          <p14:tracePt t="25872" x="5716588" y="3848100"/>
          <p14:tracePt t="25879" x="5707063" y="3784600"/>
          <p14:tracePt t="25891" x="5707063" y="3711575"/>
          <p14:tracePt t="25895" x="5707063" y="3675063"/>
          <p14:tracePt t="25903" x="5707063" y="3621088"/>
          <p14:tracePt t="25911" x="5707063" y="3602038"/>
          <p14:tracePt t="25919" x="5707063" y="3584575"/>
          <p14:tracePt t="26129" x="5707063" y="3565525"/>
          <p14:tracePt t="26137" x="5707063" y="3556000"/>
          <p14:tracePt t="26145" x="5707063" y="3548063"/>
          <p14:tracePt t="26161" x="5707063" y="3538538"/>
          <p14:tracePt t="26169" x="5707063" y="3529013"/>
          <p14:tracePt t="26185" x="5707063" y="3519488"/>
          <p14:tracePt t="26241" x="5707063" y="3502025"/>
          <p14:tracePt t="26274" x="5716588" y="3492500"/>
          <p14:tracePt t="26289" x="5724525" y="3492500"/>
          <p14:tracePt t="26313" x="5734050" y="3492500"/>
          <p14:tracePt t="26337" x="5743575" y="3482975"/>
          <p14:tracePt t="26345" x="5761038" y="3482975"/>
          <p14:tracePt t="26352" x="5780088" y="3475038"/>
          <p14:tracePt t="26360" x="5780088" y="3465513"/>
          <p14:tracePt t="26368" x="5807075" y="3455988"/>
          <p14:tracePt t="26376" x="5834063" y="3438525"/>
          <p14:tracePt t="26383" x="5862638" y="3429000"/>
          <p14:tracePt t="26391" x="5889625" y="3411538"/>
          <p14:tracePt t="26399" x="5907088" y="3392488"/>
          <p14:tracePt t="26407" x="5916613" y="3382963"/>
          <p14:tracePt t="26416" x="5926138" y="3375025"/>
          <p14:tracePt t="26424" x="5943600" y="3355975"/>
          <p14:tracePt t="26431" x="5953125" y="3346450"/>
          <p14:tracePt t="26439" x="5962650" y="3338513"/>
          <p14:tracePt t="26448" x="5962650" y="3328988"/>
          <p14:tracePt t="26455" x="5962650" y="3319463"/>
          <p14:tracePt t="26463" x="5972175" y="3302000"/>
          <p14:tracePt t="26472" x="5972175" y="3282950"/>
          <p14:tracePt t="26480" x="5972175" y="3273425"/>
          <p14:tracePt t="26488" x="5980113" y="3255963"/>
          <p14:tracePt t="26495" x="5980113" y="3228975"/>
          <p14:tracePt t="26504" x="5980113" y="3209925"/>
          <p14:tracePt t="26512" x="5980113" y="3182938"/>
          <p14:tracePt t="26520" x="5980113" y="3136900"/>
          <p14:tracePt t="26528" x="5980113" y="3127375"/>
          <p14:tracePt t="26536" x="5980113" y="3090863"/>
          <p14:tracePt t="26544" x="5980113" y="3073400"/>
          <p14:tracePt t="26552" x="5980113" y="3046413"/>
          <p14:tracePt t="26559" x="5980113" y="3027363"/>
          <p14:tracePt t="26567" x="5980113" y="3017838"/>
          <p14:tracePt t="26575" x="5980113" y="3000375"/>
          <p14:tracePt t="26584" x="5980113" y="2990850"/>
          <p14:tracePt t="26592" x="5980113" y="2982913"/>
          <p14:tracePt t="26600" x="5980113" y="2963863"/>
          <p14:tracePt t="26608" x="5980113" y="2954338"/>
          <p14:tracePt t="26631" x="5980113" y="2946400"/>
          <p14:tracePt t="26647" x="5980113" y="2917825"/>
          <p14:tracePt t="26672" x="5980113" y="2909888"/>
          <p14:tracePt t="26679" x="5980113" y="2900363"/>
          <p14:tracePt t="26688" x="5980113" y="2881313"/>
          <p14:tracePt t="26696" x="5972175" y="2873375"/>
          <p14:tracePt t="26705" x="5962650" y="2863850"/>
          <p14:tracePt t="26729" x="5962650" y="2854325"/>
          <p14:tracePt t="26746" x="5953125" y="2827338"/>
          <p14:tracePt t="26759" x="5953125" y="2817813"/>
          <p14:tracePt t="26775" x="5953125" y="2800350"/>
          <p14:tracePt t="26783" x="5943600" y="2790825"/>
          <p14:tracePt t="26792" x="5943600" y="2771775"/>
          <p14:tracePt t="26799" x="5943600" y="2735263"/>
          <p14:tracePt t="26808" x="5943600" y="2698750"/>
          <p14:tracePt t="26817" x="5943600" y="2690813"/>
          <p14:tracePt t="26827" x="5943600" y="2635250"/>
          <p14:tracePt t="26833" x="5943600" y="2598738"/>
          <p14:tracePt t="26844" x="5943600" y="2571750"/>
          <p14:tracePt t="26849" x="5943600" y="2544763"/>
          <p14:tracePt t="26859" x="5943600" y="2525713"/>
          <p14:tracePt t="26865" x="5943600" y="2489200"/>
          <p14:tracePt t="26876" x="5943600" y="2452688"/>
          <p14:tracePt t="26880" x="5943600" y="2435225"/>
          <p14:tracePt t="26893" x="5953125" y="2408238"/>
          <p14:tracePt t="26896" x="5953125" y="2389188"/>
          <p14:tracePt t="26904" x="5953125" y="2379663"/>
          <p14:tracePt t="26912" x="5962650" y="2343150"/>
          <p14:tracePt t="26927" x="5962650" y="2335213"/>
          <p14:tracePt t="26935" x="5962650" y="2325688"/>
          <p14:tracePt t="26943" x="5962650" y="2316163"/>
          <p14:tracePt t="26951" x="5962650" y="2298700"/>
          <p14:tracePt t="26959" x="5962650" y="2270125"/>
          <p14:tracePt t="26983" x="5962650" y="2262188"/>
          <p14:tracePt t="26999" x="5962650" y="2252663"/>
          <p14:tracePt t="27007" x="5962650" y="2233613"/>
          <p14:tracePt t="27015" x="5972175" y="2216150"/>
          <p14:tracePt t="27031" x="5972175" y="2206625"/>
          <p14:tracePt t="27039" x="5972175" y="2179638"/>
          <p14:tracePt t="27057" x="5972175" y="2170113"/>
          <p14:tracePt t="27063" x="5972175" y="2152650"/>
          <p14:tracePt t="27079" x="5972175" y="2143125"/>
          <p14:tracePt t="27217" x="5972175" y="2133600"/>
          <p14:tracePt t="28129" x="5972175" y="2125663"/>
          <p14:tracePt t="28468" x="5953125" y="2125663"/>
          <p14:tracePt t="28481" x="5935663" y="2125663"/>
          <p14:tracePt t="28490" x="5916613" y="2133600"/>
          <p14:tracePt t="28505" x="5907088" y="2143125"/>
          <p14:tracePt t="28514" x="5889625" y="2143125"/>
          <p14:tracePt t="28537" x="5880100" y="2152650"/>
          <p14:tracePt t="29321" x="5870575" y="2152650"/>
          <p14:tracePt t="29489" x="5853113" y="2152650"/>
          <p14:tracePt t="29513" x="5843588" y="2152650"/>
          <p14:tracePt t="29545" x="5834063" y="2152650"/>
          <p14:tracePt t="29560" x="5826125" y="2133600"/>
          <p14:tracePt t="29585" x="5816600" y="2133600"/>
          <p14:tracePt t="29663" x="5807075" y="2125663"/>
          <p14:tracePt t="29679" x="5789613" y="2125663"/>
          <p14:tracePt t="29687" x="5761038" y="2125663"/>
          <p14:tracePt t="29695" x="5743575" y="2125663"/>
          <p14:tracePt t="29703" x="5707063" y="2125663"/>
          <p14:tracePt t="29712" x="5688013" y="2125663"/>
          <p14:tracePt t="29721" x="5661025" y="2125663"/>
          <p14:tracePt t="29731" x="5624513" y="2125663"/>
          <p14:tracePt t="29737" x="5597525" y="2125663"/>
          <p14:tracePt t="29748" x="5543550" y="2125663"/>
          <p14:tracePt t="29752" x="5478463" y="2125663"/>
          <p14:tracePt t="29762" x="5424488" y="2125663"/>
          <p14:tracePt t="29768" x="5387975" y="2125663"/>
          <p14:tracePt t="29776" x="5334000" y="2125663"/>
          <p14:tracePt t="29784" x="5287963" y="2125663"/>
          <p14:tracePt t="29793" x="5232400" y="2125663"/>
          <p14:tracePt t="29799" x="5178425" y="2125663"/>
          <p14:tracePt t="29808" x="5105400" y="2125663"/>
          <p14:tracePt t="29815" x="5049838" y="2125663"/>
          <p14:tracePt t="29824" x="4978400" y="2125663"/>
          <p14:tracePt t="29831" x="4932363" y="2125663"/>
          <p14:tracePt t="29839" x="4868863" y="2125663"/>
          <p14:tracePt t="29847" x="4803775" y="2125663"/>
          <p14:tracePt t="29857" x="4713288" y="2125663"/>
          <p14:tracePt t="29863" x="4640263" y="2097088"/>
          <p14:tracePt t="29875" x="4557713" y="2079625"/>
          <p14:tracePt t="29892" x="4384675" y="2033588"/>
          <p14:tracePt t="29895" x="4303713" y="2006600"/>
          <p14:tracePt t="29903" x="4248150" y="1987550"/>
          <p14:tracePt t="29911" x="4202113" y="1970088"/>
          <p14:tracePt t="29919" x="4138613" y="1960563"/>
          <p14:tracePt t="29927" x="4121150" y="1951038"/>
          <p14:tracePt t="29935" x="4084638" y="1951038"/>
          <p14:tracePt t="29943" x="4057650" y="1924050"/>
          <p14:tracePt t="29951" x="4029075" y="1914525"/>
          <p14:tracePt t="29959" x="4011613" y="1906588"/>
          <p14:tracePt t="29967" x="3984625" y="1887538"/>
          <p14:tracePt t="29975" x="3975100" y="1878013"/>
          <p14:tracePt t="29983" x="3965575" y="1870075"/>
          <p14:tracePt t="29991" x="3965575" y="1860550"/>
          <p14:tracePt t="30000" x="3956050" y="1860550"/>
          <p14:tracePt t="30008" x="3956050" y="1833563"/>
          <p14:tracePt t="30015" x="3956050" y="1824038"/>
          <p14:tracePt t="30023" x="3956050" y="1814513"/>
          <p14:tracePt t="30031" x="3956050" y="1797050"/>
          <p14:tracePt t="30056" x="3956050" y="1787525"/>
          <p14:tracePt t="30063" x="3956050" y="1778000"/>
          <p14:tracePt t="30073" x="3965575" y="1768475"/>
          <p14:tracePt t="30079" x="3984625" y="1768475"/>
          <p14:tracePt t="30088" x="4029075" y="1741488"/>
          <p14:tracePt t="30095" x="4075113" y="1731963"/>
          <p14:tracePt t="30103" x="4102100" y="1724025"/>
          <p14:tracePt t="30111" x="4157663" y="1714500"/>
          <p14:tracePt t="30119" x="4202113" y="1714500"/>
          <p14:tracePt t="30127" x="4257675" y="1714500"/>
          <p14:tracePt t="30135" x="4330700" y="1714500"/>
          <p14:tracePt t="30143" x="4384675" y="1714500"/>
          <p14:tracePt t="30151" x="4440238" y="1714500"/>
          <p14:tracePt t="30159" x="4494213" y="1714500"/>
          <p14:tracePt t="30167" x="4540250" y="1714500"/>
          <p14:tracePt t="30176" x="4567238" y="1714500"/>
          <p14:tracePt t="30185" x="4576763" y="1714500"/>
          <p14:tracePt t="30192" x="4594225" y="1714500"/>
          <p14:tracePt t="30201" x="4613275" y="1714500"/>
          <p14:tracePt t="30208" x="4622800" y="1714500"/>
          <p14:tracePt t="30216" x="4640263" y="1724025"/>
          <p14:tracePt t="30224" x="4640263" y="1731963"/>
          <p14:tracePt t="30239" x="4640263" y="1741488"/>
          <p14:tracePt t="30247" x="4667250" y="1760538"/>
          <p14:tracePt t="30257" x="4667250" y="1768475"/>
          <p14:tracePt t="30263" x="4667250" y="1787525"/>
          <p14:tracePt t="30272" x="4676775" y="1814513"/>
          <p14:tracePt t="30279" x="4676775" y="1824038"/>
          <p14:tracePt t="30287" x="4676775" y="1851025"/>
          <p14:tracePt t="30295" x="4676775" y="1870075"/>
          <p14:tracePt t="30303" x="4676775" y="1878013"/>
          <p14:tracePt t="30311" x="4676775" y="1897063"/>
          <p14:tracePt t="30319" x="4676775" y="1906588"/>
          <p14:tracePt t="30401" x="4667250" y="1914525"/>
          <p14:tracePt t="30419" x="4649788" y="1924050"/>
          <p14:tracePt t="30424" x="4630738" y="1924050"/>
          <p14:tracePt t="30433" x="4613275" y="1943100"/>
          <p14:tracePt t="30439" x="4586288" y="1951038"/>
          <p14:tracePt t="30448" x="4567238" y="1960563"/>
          <p14:tracePt t="30456" x="4521200" y="1960563"/>
          <p14:tracePt t="30464" x="4484688" y="1979613"/>
          <p14:tracePt t="30480" x="4467225" y="1979613"/>
          <p14:tracePt t="30488" x="4430713" y="1979613"/>
          <p14:tracePt t="30801" x="4430713" y="1987550"/>
          <p14:tracePt t="30810" x="4430713" y="2006600"/>
          <p14:tracePt t="30817" x="4430713" y="2016125"/>
          <p14:tracePt t="30828" x="4430713" y="2024063"/>
          <p14:tracePt t="30833" x="4430713" y="2043113"/>
          <p14:tracePt t="30863" x="4421188" y="2052638"/>
          <p14:tracePt t="30921" x="4421188" y="2060575"/>
          <p14:tracePt t="31057" x="4421188" y="2070100"/>
          <p14:tracePt t="31065" x="4457700" y="2070100"/>
          <p14:tracePt t="31074" x="4513263" y="2070100"/>
          <p14:tracePt t="31081" x="4540250" y="2070100"/>
          <p14:tracePt t="31093" x="4594225" y="2070100"/>
          <p14:tracePt t="31097" x="4659313" y="2070100"/>
          <p14:tracePt t="31105" x="4695825" y="2070100"/>
          <p14:tracePt t="31111" x="4740275" y="2070100"/>
          <p14:tracePt t="31119" x="4776788" y="2070100"/>
          <p14:tracePt t="31127" x="4795838" y="2070100"/>
          <p14:tracePt t="31135" x="4822825" y="2070100"/>
          <p14:tracePt t="31143" x="4832350" y="2070100"/>
          <p14:tracePt t="31152" x="4840288" y="2070100"/>
          <p14:tracePt t="31392" x="4849813" y="2070100"/>
          <p14:tracePt t="31400" x="4868863" y="2060575"/>
          <p14:tracePt t="31409" x="4886325" y="2033588"/>
          <p14:tracePt t="31419" x="4913313" y="2024063"/>
          <p14:tracePt t="31425" x="4941888" y="2016125"/>
          <p14:tracePt t="31433" x="4978400" y="2006600"/>
          <p14:tracePt t="31440" x="5005388" y="1987550"/>
          <p14:tracePt t="31447" x="5022850" y="1987550"/>
          <p14:tracePt t="31456" x="5049838" y="1979613"/>
          <p14:tracePt t="31464" x="5068888" y="1970088"/>
          <p14:tracePt t="31474" x="5078413" y="1960563"/>
          <p14:tracePt t="31480" x="5114925" y="1951038"/>
          <p14:tracePt t="31490" x="5122863" y="1943100"/>
          <p14:tracePt t="31505" x="5132388" y="1933575"/>
          <p14:tracePt t="31545" x="5141913" y="1924050"/>
          <p14:tracePt t="32577" x="5141913" y="1914525"/>
          <p14:tracePt t="32617" x="5141913" y="1906588"/>
          <p14:tracePt t="32673" x="5141913" y="1897063"/>
          <p14:tracePt t="33177" x="5132388" y="1906588"/>
          <p14:tracePt t="33185" x="5122863" y="1906588"/>
          <p14:tracePt t="33201" x="5105400" y="1914525"/>
          <p14:tracePt t="33208" x="5095875" y="1924050"/>
          <p14:tracePt t="33215" x="5086350" y="1943100"/>
          <p14:tracePt t="33224" x="5078413" y="1951038"/>
          <p14:tracePt t="33231" x="5049838" y="1960563"/>
          <p14:tracePt t="33240" x="5032375" y="1970088"/>
          <p14:tracePt t="33247" x="5022850" y="1979613"/>
          <p14:tracePt t="33256" x="4995863" y="1997075"/>
          <p14:tracePt t="33273" x="4978400" y="2006600"/>
          <p14:tracePt t="33279" x="4968875" y="2016125"/>
          <p14:tracePt t="33288" x="4959350" y="2024063"/>
          <p14:tracePt t="33295" x="4941888" y="2033588"/>
          <p14:tracePt t="33303" x="4922838" y="2043113"/>
          <p14:tracePt t="33311" x="4905375" y="2043113"/>
          <p14:tracePt t="33319" x="4886325" y="2052638"/>
          <p14:tracePt t="33327" x="4859338" y="2070100"/>
          <p14:tracePt t="33335" x="4840288" y="2079625"/>
          <p14:tracePt t="33343" x="4813300" y="2089150"/>
          <p14:tracePt t="33351" x="4786313" y="2097088"/>
          <p14:tracePt t="33359" x="4749800" y="2133600"/>
          <p14:tracePt t="33367" x="4703763" y="2143125"/>
          <p14:tracePt t="33375" x="4695825" y="2152650"/>
          <p14:tracePt t="33383" x="4667250" y="2152650"/>
          <p14:tracePt t="33391" x="4649788" y="2170113"/>
          <p14:tracePt t="33407" x="4640263" y="2170113"/>
          <p14:tracePt t="33416" x="4630738" y="2179638"/>
          <p14:tracePt t="33423" x="4622800" y="2179638"/>
          <p14:tracePt t="33633" x="4613275" y="2179638"/>
          <p14:tracePt t="33641" x="4613275" y="2170113"/>
          <p14:tracePt t="33648" x="4613275" y="2160588"/>
          <p14:tracePt t="33656" x="4622800" y="2152650"/>
          <p14:tracePt t="33664" x="4649788" y="2125663"/>
          <p14:tracePt t="33672" x="4659313" y="2116138"/>
          <p14:tracePt t="33680" x="4667250" y="2116138"/>
          <p14:tracePt t="33689" x="4686300" y="2097088"/>
          <p14:tracePt t="33695" x="4695825" y="2089150"/>
          <p14:tracePt t="33704" x="4703763" y="2079625"/>
          <p14:tracePt t="33712" x="4722813" y="2070100"/>
          <p14:tracePt t="33719" x="4730750" y="2070100"/>
          <p14:tracePt t="33729" x="4740275" y="2060575"/>
          <p14:tracePt t="33735" x="4749800" y="2052638"/>
          <p14:tracePt t="33760" x="4759325" y="2043113"/>
          <p14:tracePt t="33775" x="4767263" y="2043113"/>
          <p14:tracePt t="33816" x="4776788" y="2043113"/>
          <p14:tracePt t="33832" x="4786313" y="2043113"/>
          <p14:tracePt t="33927" x="4786313" y="2052638"/>
          <p14:tracePt t="33935" x="4786313" y="2060575"/>
          <p14:tracePt t="33943" x="4786313" y="2079625"/>
          <p14:tracePt t="33951" x="4786313" y="2089150"/>
          <p14:tracePt t="33967" x="4786313" y="2097088"/>
          <p14:tracePt t="34122" x="4795838" y="2089150"/>
          <p14:tracePt t="34129" x="4822825" y="2060575"/>
          <p14:tracePt t="34137" x="4840288" y="2043113"/>
          <p14:tracePt t="34146" x="4859338" y="2024063"/>
          <p14:tracePt t="34152" x="4895850" y="2006600"/>
          <p14:tracePt t="34160" x="4913313" y="1987550"/>
          <p14:tracePt t="34167" x="4941888" y="1979613"/>
          <p14:tracePt t="34175" x="4968875" y="1970088"/>
          <p14:tracePt t="34183" x="4986338" y="1970088"/>
          <p14:tracePt t="34191" x="5014913" y="1970088"/>
          <p14:tracePt t="34199" x="5041900" y="1943100"/>
          <p14:tracePt t="34207" x="5049838" y="1943100"/>
          <p14:tracePt t="34215" x="5078413" y="1933575"/>
          <p14:tracePt t="34231" x="5105400" y="1933575"/>
          <p14:tracePt t="34239" x="5122863" y="1924050"/>
          <p14:tracePt t="34247" x="5132388" y="1924050"/>
          <p14:tracePt t="34256" x="5141913" y="1914525"/>
          <p14:tracePt t="34263" x="5151438" y="1914525"/>
          <p14:tracePt t="34272" x="5168900" y="1914525"/>
          <p14:tracePt t="34279" x="5205413" y="1897063"/>
          <p14:tracePt t="34288" x="5205413" y="1887538"/>
          <p14:tracePt t="34295" x="5214938" y="1887538"/>
          <p14:tracePt t="34304" x="5232400" y="1887538"/>
          <p14:tracePt t="34311" x="5251450" y="1878013"/>
          <p14:tracePt t="34319" x="5268913" y="1870075"/>
          <p14:tracePt t="34327" x="5278438" y="1870075"/>
          <p14:tracePt t="34335" x="5287963" y="1870075"/>
          <p14:tracePt t="34343" x="5305425" y="1870075"/>
          <p14:tracePt t="34351" x="5324475" y="1870075"/>
          <p14:tracePt t="34359" x="5334000" y="1870075"/>
          <p14:tracePt t="34367" x="5341938" y="1870075"/>
          <p14:tracePt t="34375" x="5360988" y="1870075"/>
          <p14:tracePt t="34383" x="5378450" y="1870075"/>
          <p14:tracePt t="34391" x="5387975" y="1870075"/>
          <p14:tracePt t="34399" x="5405438" y="1870075"/>
          <p14:tracePt t="34408" x="5414963" y="1870075"/>
          <p14:tracePt t="34488" x="5424488" y="1870075"/>
          <p14:tracePt t="34496" x="5441950" y="1870075"/>
          <p14:tracePt t="34505" x="5451475" y="1870075"/>
          <p14:tracePt t="34512" x="5461000" y="1870075"/>
          <p14:tracePt t="34520" x="5470525" y="1870075"/>
          <p14:tracePt t="34527" x="5478463" y="1870075"/>
          <p14:tracePt t="34535" x="5487988" y="1870075"/>
          <p14:tracePt t="34543" x="5497513" y="1870075"/>
          <p14:tracePt t="34551" x="5507038" y="1870075"/>
          <p14:tracePt t="34559" x="5524500" y="1870075"/>
          <p14:tracePt t="34567" x="5534025" y="1870075"/>
          <p14:tracePt t="34575" x="5543550" y="1870075"/>
          <p14:tracePt t="34616" x="5561013" y="1870075"/>
          <p14:tracePt t="34632" x="5570538" y="1870075"/>
          <p14:tracePt t="34641" x="5580063" y="1870075"/>
          <p14:tracePt t="34656" x="5588000" y="1870075"/>
          <p14:tracePt t="34673" x="5607050" y="1870075"/>
          <p14:tracePt t="34689" x="5616575" y="1870075"/>
          <p14:tracePt t="34696" x="5624513" y="1870075"/>
          <p14:tracePt t="34706" x="5643563" y="1870075"/>
          <p14:tracePt t="34712" x="5653088" y="1870075"/>
          <p14:tracePt t="34720" x="5661025" y="1870075"/>
          <p14:tracePt t="34730" x="5670550" y="1870075"/>
          <p14:tracePt t="34736" x="5680075" y="1870075"/>
          <p14:tracePt t="34747" x="5688013" y="1870075"/>
          <p14:tracePt t="34751" x="5697538" y="1870075"/>
          <p14:tracePt t="34759" x="5724525" y="1870075"/>
          <p14:tracePt t="34767" x="5734050" y="1870075"/>
          <p14:tracePt t="34783" x="5743575" y="1870075"/>
          <p14:tracePt t="34807" x="5753100" y="1870075"/>
          <p14:tracePt t="34817" x="5753100" y="1860550"/>
          <p14:tracePt t="34826" x="5761038" y="1860550"/>
          <p14:tracePt t="34891" x="5770563" y="1860550"/>
          <p14:tracePt t="34896" x="5780088" y="1860550"/>
          <p14:tracePt t="34903" x="5789613" y="1860550"/>
          <p14:tracePt t="34911" x="5797550" y="1851025"/>
          <p14:tracePt t="34919" x="5807075" y="1851025"/>
          <p14:tracePt t="34927" x="5816600" y="1841500"/>
          <p14:tracePt t="34935" x="5843588" y="1833563"/>
          <p14:tracePt t="34943" x="5880100" y="1824038"/>
          <p14:tracePt t="34951" x="5899150" y="1814513"/>
          <p14:tracePt t="34959" x="5916613" y="1804988"/>
          <p14:tracePt t="34967" x="5916613" y="1797050"/>
          <p14:tracePt t="34975" x="5962650" y="1778000"/>
          <p14:tracePt t="34983" x="5980113" y="1760538"/>
          <p14:tracePt t="34991" x="5999163" y="1751013"/>
          <p14:tracePt t="34999" x="6016625" y="1751013"/>
          <p14:tracePt t="35007" x="6053138" y="1741488"/>
          <p14:tracePt t="35015" x="6072188" y="1714500"/>
          <p14:tracePt t="35023" x="6089650" y="1714500"/>
          <p14:tracePt t="35031" x="6108700" y="1704975"/>
          <p14:tracePt t="35041" x="6145213" y="1697038"/>
          <p14:tracePt t="35047" x="6153150" y="1697038"/>
          <p14:tracePt t="35063" x="6181725" y="1687513"/>
          <p14:tracePt t="35088" x="6189663" y="1687513"/>
          <p14:tracePt t="35103" x="6208713" y="1677988"/>
          <p14:tracePt t="35119" x="6218238" y="1677988"/>
          <p14:tracePt t="35128" x="6226175" y="1668463"/>
          <p14:tracePt t="35135" x="6245225" y="1668463"/>
          <p14:tracePt t="35143" x="6262688" y="1660525"/>
          <p14:tracePt t="35151" x="6281738" y="1651000"/>
          <p14:tracePt t="35159" x="6299200" y="1641475"/>
          <p14:tracePt t="35167" x="6318250" y="1614488"/>
          <p14:tracePt t="35175" x="6335713" y="1604963"/>
          <p14:tracePt t="35183" x="6362700" y="1595438"/>
          <p14:tracePt t="35191" x="6372225" y="1587500"/>
          <p14:tracePt t="35199" x="6391275" y="1577975"/>
          <p14:tracePt t="35208" x="6408738" y="1568450"/>
          <p14:tracePt t="35215" x="6418263" y="1558925"/>
          <p14:tracePt t="35231" x="6435725" y="1541463"/>
          <p14:tracePt t="35247" x="6454775" y="1531938"/>
          <p14:tracePt t="35313" x="6464300" y="1522413"/>
          <p14:tracePt t="35376" x="6472238" y="1522413"/>
          <p14:tracePt t="35392" x="6500813" y="1504950"/>
          <p14:tracePt t="35400" x="6500813" y="1495425"/>
          <p14:tracePt t="35408" x="6508750" y="1477963"/>
          <p14:tracePt t="35418" x="6518275" y="1458913"/>
          <p14:tracePt t="35423" x="6545263" y="1412875"/>
          <p14:tracePt t="35432" x="6554788" y="1404938"/>
          <p14:tracePt t="35439" x="6564313" y="1395413"/>
          <p14:tracePt t="35447" x="6581775" y="1368425"/>
          <p14:tracePt t="35456" x="6591300" y="1368425"/>
          <p14:tracePt t="35463" x="6610350" y="1349375"/>
          <p14:tracePt t="35479" x="6610350" y="1339850"/>
          <p14:tracePt t="35488" x="6618288" y="1331913"/>
          <p14:tracePt t="35503" x="6637338" y="1312863"/>
          <p14:tracePt t="35528" x="6645275" y="1312863"/>
          <p14:tracePt t="35535" x="6654800" y="1303338"/>
          <p14:tracePt t="35543" x="6664325" y="1295400"/>
          <p14:tracePt t="35551" x="6673850" y="1295400"/>
          <p14:tracePt t="35559" x="6673850" y="1285875"/>
          <p14:tracePt t="35567" x="6681788" y="1276350"/>
          <p14:tracePt t="35575" x="6691313" y="1276350"/>
          <p14:tracePt t="35592" x="6710363" y="1258888"/>
          <p14:tracePt t="35607" x="6718300" y="1249363"/>
          <p14:tracePt t="35624" x="6737350" y="1231900"/>
          <p14:tracePt t="35648" x="6754813" y="1212850"/>
          <p14:tracePt t="35673" x="6764338" y="1203325"/>
          <p14:tracePt t="35943" x="6764338" y="1212850"/>
          <p14:tracePt t="35983" x="6764338" y="1222375"/>
          <p14:tracePt t="36009" x="6764338" y="1231900"/>
          <p14:tracePt t="36025" x="6764338" y="1249363"/>
          <p14:tracePt t="36034" x="6754813" y="1258888"/>
          <p14:tracePt t="36129" x="6754813" y="1249363"/>
          <p14:tracePt t="36137" x="6754813" y="1231900"/>
          <p14:tracePt t="36144" x="6764338" y="1203325"/>
          <p14:tracePt t="36152" x="6773863" y="1185863"/>
          <p14:tracePt t="36159" x="6800850" y="1166813"/>
          <p14:tracePt t="36167" x="6819900" y="1149350"/>
          <p14:tracePt t="36175" x="6827838" y="1139825"/>
          <p14:tracePt t="36183" x="6827838" y="1130300"/>
          <p14:tracePt t="36191" x="6837363" y="1122363"/>
          <p14:tracePt t="36435" x="6846888" y="1122363"/>
          <p14:tracePt t="36545" x="6846888" y="1130300"/>
          <p14:tracePt t="36552" x="6846888" y="1158875"/>
          <p14:tracePt t="36567" x="6846888" y="1176338"/>
          <p14:tracePt t="36576" x="6846888" y="1195388"/>
          <p14:tracePt t="36584" x="6846888" y="1212850"/>
          <p14:tracePt t="36591" x="6846888" y="1231900"/>
          <p14:tracePt t="36599" x="6846888" y="1249363"/>
          <p14:tracePt t="36608" x="6846888" y="1268413"/>
          <p14:tracePt t="36616" x="6846888" y="1285875"/>
          <p14:tracePt t="36623" x="6846888" y="1295400"/>
          <p14:tracePt t="36631" x="6846888" y="1303338"/>
          <p14:tracePt t="36640" x="6846888" y="1322388"/>
          <p14:tracePt t="36647" x="6846888" y="1331913"/>
          <p14:tracePt t="36655" x="6846888" y="1339850"/>
          <p14:tracePt t="36664" x="6846888" y="1349375"/>
          <p14:tracePt t="36679" x="6846888" y="1368425"/>
          <p14:tracePt t="36689" x="6846888" y="1376363"/>
          <p14:tracePt t="36720" x="6846888" y="1404938"/>
          <p14:tracePt t="36736" x="6846888" y="1412875"/>
          <p14:tracePt t="36752" x="6846888" y="1422400"/>
          <p14:tracePt t="36761" x="6856413" y="1431925"/>
          <p14:tracePt t="36767" x="6856413" y="1449388"/>
          <p14:tracePt t="36783" x="6856413" y="1458913"/>
          <p14:tracePt t="36807" x="6864350" y="1458913"/>
          <p14:tracePt t="36815" x="6864350" y="1468438"/>
          <p14:tracePt t="36831" x="6873875" y="1485900"/>
          <p14:tracePt t="36848" x="6873875" y="1495425"/>
          <p14:tracePt t="36857" x="6873875" y="1504950"/>
          <p14:tracePt t="36863" x="6873875" y="1514475"/>
          <p14:tracePt t="36874" x="6873875" y="1531938"/>
          <p14:tracePt t="36879" x="6873875" y="1541463"/>
          <p14:tracePt t="36889" x="6873875" y="1577975"/>
          <p14:tracePt t="36906" x="6873875" y="1595438"/>
          <p14:tracePt t="36911" x="6873875" y="1614488"/>
          <p14:tracePt t="36919" x="6873875" y="1624013"/>
          <p14:tracePt t="36927" x="6873875" y="1631950"/>
          <p14:tracePt t="36935" x="6873875" y="1641475"/>
          <p14:tracePt t="36943" x="6873875" y="1660525"/>
          <p14:tracePt t="36975" x="6873875" y="1668463"/>
          <p14:tracePt t="37059" x="6873875" y="1677988"/>
          <p14:tracePt t="37065" x="6873875" y="1697038"/>
          <p14:tracePt t="37081" x="6873875" y="1704975"/>
          <p14:tracePt t="37092" x="6892925" y="1724025"/>
          <p14:tracePt t="37105" x="6892925" y="1741488"/>
          <p14:tracePt t="37112" x="6892925" y="1760538"/>
          <p14:tracePt t="37127" x="6900863" y="1778000"/>
          <p14:tracePt t="37136" x="6900863" y="1787525"/>
          <p14:tracePt t="37151" x="6900863" y="1797050"/>
          <p14:tracePt t="37160" x="6900863" y="1804988"/>
          <p14:tracePt t="37183" x="6900863" y="1824038"/>
          <p14:tracePt t="37200" x="6900863" y="1833563"/>
          <p14:tracePt t="37232" x="6900863" y="1841500"/>
          <p14:tracePt t="37247" x="6900863" y="1860550"/>
          <p14:tracePt t="37255" x="6900863" y="1870075"/>
          <p14:tracePt t="37263" x="6900863" y="1878013"/>
          <p14:tracePt t="37279" x="6892925" y="1897063"/>
          <p14:tracePt t="37319" x="6892925" y="1914525"/>
          <p14:tracePt t="37416" x="6883400" y="1924050"/>
          <p14:tracePt t="37463" x="6883400" y="1943100"/>
          <p14:tracePt t="37487" x="6883400" y="1951038"/>
          <p14:tracePt t="37495" x="6873875" y="1960563"/>
          <p14:tracePt t="37673" x="6873875" y="1970088"/>
          <p14:tracePt t="37681" x="6873875" y="1979613"/>
          <p14:tracePt t="37690" x="6873875" y="1987550"/>
          <p14:tracePt t="37697" x="6873875" y="1997075"/>
          <p14:tracePt t="37706" x="6864350" y="2016125"/>
          <p14:tracePt t="37713" x="6856413" y="2033588"/>
          <p14:tracePt t="37721" x="6856413" y="2043113"/>
          <p14:tracePt t="37730" x="6856413" y="2052638"/>
          <p14:tracePt t="37736" x="6856413" y="2079625"/>
          <p14:tracePt t="37811" x="6856413" y="2089150"/>
          <p14:tracePt t="37816" x="6892925" y="2089150"/>
          <p14:tracePt t="37824" x="6964363" y="2070100"/>
          <p14:tracePt t="37833" x="7037388" y="2070100"/>
          <p14:tracePt t="37842" x="7092950" y="2060575"/>
          <p14:tracePt t="37849" x="7138988" y="2060575"/>
          <p14:tracePt t="37859" x="7192963" y="2060575"/>
          <p14:tracePt t="37865" x="7248525" y="2060575"/>
          <p14:tracePt t="37877" x="7319963" y="2060575"/>
          <p14:tracePt t="37890" x="7458075" y="2060575"/>
          <p14:tracePt t="37895" x="7494588" y="2060575"/>
          <p14:tracePt t="37903" x="7531100" y="2060575"/>
          <p14:tracePt t="37911" x="7539038" y="2060575"/>
          <p14:tracePt t="37919" x="7558088" y="2060575"/>
          <p14:tracePt t="37927" x="7567613" y="2060575"/>
          <p14:tracePt t="37935" x="7585075" y="2070100"/>
          <p14:tracePt t="37959" x="7594600" y="2079625"/>
          <p14:tracePt t="38124" x="7594600" y="2097088"/>
          <p14:tracePt t="38130" x="7594600" y="2106613"/>
          <p14:tracePt t="38139" x="7594600" y="2125663"/>
          <p14:tracePt t="38144" x="7594600" y="2143125"/>
          <p14:tracePt t="38152" x="7594600" y="2160588"/>
          <p14:tracePt t="38160" x="7594600" y="2179638"/>
          <p14:tracePt t="38168" x="7594600" y="2197100"/>
          <p14:tracePt t="38175" x="7594600" y="2206625"/>
          <p14:tracePt t="38183" x="7575550" y="2252663"/>
          <p14:tracePt t="38191" x="7575550" y="2262188"/>
          <p14:tracePt t="38199" x="7558088" y="2289175"/>
          <p14:tracePt t="38207" x="7558088" y="2298700"/>
          <p14:tracePt t="38215" x="7558088" y="2335213"/>
          <p14:tracePt t="38223" x="7558088" y="2352675"/>
          <p14:tracePt t="38231" x="7558088" y="2389188"/>
          <p14:tracePt t="38239" x="7548563" y="2425700"/>
          <p14:tracePt t="38247" x="7548563" y="2435225"/>
          <p14:tracePt t="38256" x="7548563" y="2481263"/>
          <p14:tracePt t="38263" x="7548563" y="2498725"/>
          <p14:tracePt t="38272" x="7548563" y="2535238"/>
          <p14:tracePt t="38279" x="7548563" y="2571750"/>
          <p14:tracePt t="38288" x="7548563" y="2581275"/>
          <p14:tracePt t="38295" x="7548563" y="2589213"/>
          <p14:tracePt t="38304" x="7548563" y="2617788"/>
          <p14:tracePt t="38311" x="7567613" y="2635250"/>
          <p14:tracePt t="38319" x="7594600" y="2671763"/>
          <p14:tracePt t="38327" x="7612063" y="2681288"/>
          <p14:tracePt t="38335" x="7621588" y="2681288"/>
          <p14:tracePt t="38343" x="7648575" y="2690813"/>
          <p14:tracePt t="38351" x="7667625" y="2698750"/>
          <p14:tracePt t="38359" x="7694613" y="2717800"/>
          <p14:tracePt t="38367" x="7712075" y="2727325"/>
          <p14:tracePt t="38375" x="7748588" y="2744788"/>
          <p14:tracePt t="38383" x="7767638" y="2744788"/>
          <p14:tracePt t="38391" x="7794625" y="2771775"/>
          <p14:tracePt t="38399" x="7804150" y="2771775"/>
          <p14:tracePt t="38407" x="7821613" y="2790825"/>
          <p14:tracePt t="38415" x="7867650" y="2817813"/>
          <p14:tracePt t="38423" x="7867650" y="2827338"/>
          <p14:tracePt t="38435" x="7894638" y="2844800"/>
          <p14:tracePt t="38440" x="7921625" y="2863850"/>
          <p14:tracePt t="38449" x="7940675" y="2881313"/>
          <p14:tracePt t="38458" x="7967663" y="2900363"/>
          <p14:tracePt t="38466" x="7986713" y="2917825"/>
          <p14:tracePt t="38472" x="8023225" y="2946400"/>
          <p14:tracePt t="38479" x="8059738" y="2963863"/>
          <p14:tracePt t="38488" x="8077200" y="2982913"/>
          <p14:tracePt t="38495" x="8096250" y="2990850"/>
          <p14:tracePt t="38504" x="8140700" y="3009900"/>
          <p14:tracePt t="38511" x="8159750" y="3017838"/>
          <p14:tracePt t="38519" x="8177213" y="3027363"/>
          <p14:tracePt t="38528" x="8196263" y="3046413"/>
          <p14:tracePt t="38535" x="8204200" y="3046413"/>
          <p14:tracePt t="38544" x="8213725" y="3046413"/>
          <p14:tracePt t="38585" x="8223250" y="3054350"/>
          <p14:tracePt t="38593" x="8232775" y="3063875"/>
          <p14:tracePt t="38617" x="8240713" y="3073400"/>
          <p14:tracePt t="38633" x="8250238" y="3082925"/>
          <p14:tracePt t="38690" x="8250238" y="3090863"/>
          <p14:tracePt t="38905" x="8259763" y="3109913"/>
          <p14:tracePt t="38912" x="8269288" y="3119438"/>
          <p14:tracePt t="38922" x="8286750" y="3136900"/>
          <p14:tracePt t="38929" x="8313738" y="3146425"/>
          <p14:tracePt t="38937" x="8332788" y="3155950"/>
          <p14:tracePt t="38944" x="8378825" y="3163888"/>
          <p14:tracePt t="38951" x="8423275" y="3192463"/>
          <p14:tracePt t="38959" x="8469313" y="3209925"/>
          <p14:tracePt t="38967" x="8515350" y="3228975"/>
          <p14:tracePt t="38975" x="8551863" y="3228975"/>
          <p14:tracePt t="38983" x="8578850" y="3246438"/>
          <p14:tracePt t="38991" x="8624888" y="3255963"/>
          <p14:tracePt t="38999" x="8651875" y="3255963"/>
          <p14:tracePt t="39007" x="8697913" y="3265488"/>
          <p14:tracePt t="39015" x="8715375" y="3273425"/>
          <p14:tracePt t="39023" x="8742363" y="3273425"/>
          <p14:tracePt t="39031" x="8770938" y="3273425"/>
          <p14:tracePt t="39039" x="8807450" y="3282950"/>
          <p14:tracePt t="39049" x="8807450" y="3292475"/>
          <p14:tracePt t="39060" x="8824913" y="3292475"/>
          <p14:tracePt t="39064" x="8851900" y="3292475"/>
          <p14:tracePt t="39073" x="8897938" y="3302000"/>
          <p14:tracePt t="39080" x="8907463" y="3302000"/>
          <p14:tracePt t="39092" x="8934450" y="3319463"/>
          <p14:tracePt t="39096" x="8951913" y="3319463"/>
          <p14:tracePt t="39104" x="8997950" y="3346450"/>
          <p14:tracePt t="39111" x="9024938" y="3355975"/>
          <p14:tracePt t="39119" x="9053513" y="3365500"/>
          <p14:tracePt t="39127" x="9080500" y="3365500"/>
          <p14:tracePt t="39135" x="9097963" y="3375025"/>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2" name="Rectangle 2"/>
          <p:cNvSpPr>
            <a:spLocks noGrp="1" noChangeArrowheads="1"/>
          </p:cNvSpPr>
          <p:nvPr>
            <p:ph type="title"/>
          </p:nvPr>
        </p:nvSpPr>
        <p:spPr/>
        <p:txBody>
          <a:bodyPr/>
          <a:lstStyle/>
          <a:p>
            <a:r>
              <a:rPr lang="en-US" altLang="ja-JP"/>
              <a:t>Partial Reconfiguration</a:t>
            </a:r>
          </a:p>
        </p:txBody>
      </p:sp>
      <p:sp>
        <p:nvSpPr>
          <p:cNvPr id="855043" name="Rectangle 3"/>
          <p:cNvSpPr>
            <a:spLocks noChangeArrowheads="1"/>
          </p:cNvSpPr>
          <p:nvPr/>
        </p:nvSpPr>
        <p:spPr bwMode="auto">
          <a:xfrm>
            <a:off x="1379538" y="1306513"/>
            <a:ext cx="2611437" cy="227806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55044" name="Rectangle 4"/>
          <p:cNvSpPr>
            <a:spLocks noChangeArrowheads="1"/>
          </p:cNvSpPr>
          <p:nvPr/>
        </p:nvSpPr>
        <p:spPr bwMode="auto">
          <a:xfrm>
            <a:off x="5027613" y="1296988"/>
            <a:ext cx="2611437" cy="227806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55045" name="Rectangle 5"/>
          <p:cNvSpPr>
            <a:spLocks noChangeArrowheads="1"/>
          </p:cNvSpPr>
          <p:nvPr/>
        </p:nvSpPr>
        <p:spPr bwMode="auto">
          <a:xfrm>
            <a:off x="2743200" y="1306513"/>
            <a:ext cx="479425" cy="2265362"/>
          </a:xfrm>
          <a:prstGeom prst="rect">
            <a:avLst/>
          </a:prstGeom>
          <a:noFill/>
          <a:ln w="2857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55046" name="Rectangle 6"/>
          <p:cNvSpPr>
            <a:spLocks noChangeArrowheads="1"/>
          </p:cNvSpPr>
          <p:nvPr/>
        </p:nvSpPr>
        <p:spPr bwMode="auto">
          <a:xfrm>
            <a:off x="2757488" y="1625600"/>
            <a:ext cx="465137" cy="973138"/>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55047" name="Line 7"/>
          <p:cNvSpPr>
            <a:spLocks noChangeShapeType="1"/>
          </p:cNvSpPr>
          <p:nvPr/>
        </p:nvSpPr>
        <p:spPr bwMode="auto">
          <a:xfrm>
            <a:off x="5037138" y="2466975"/>
            <a:ext cx="2611437"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55048" name="Line 8"/>
          <p:cNvSpPr>
            <a:spLocks noChangeShapeType="1"/>
          </p:cNvSpPr>
          <p:nvPr/>
        </p:nvSpPr>
        <p:spPr bwMode="auto">
          <a:xfrm>
            <a:off x="5045075" y="2974975"/>
            <a:ext cx="2611438"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55049" name="Line 9"/>
          <p:cNvSpPr>
            <a:spLocks noChangeShapeType="1"/>
          </p:cNvSpPr>
          <p:nvPr/>
        </p:nvSpPr>
        <p:spPr bwMode="auto">
          <a:xfrm>
            <a:off x="5053013" y="1939925"/>
            <a:ext cx="2611437"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55050" name="Rectangle 10"/>
          <p:cNvSpPr>
            <a:spLocks noChangeArrowheads="1"/>
          </p:cNvSpPr>
          <p:nvPr/>
        </p:nvSpPr>
        <p:spPr bwMode="auto">
          <a:xfrm>
            <a:off x="5514975" y="1930400"/>
            <a:ext cx="377825" cy="1044575"/>
          </a:xfrm>
          <a:prstGeom prst="rect">
            <a:avLst/>
          </a:prstGeom>
          <a:noFill/>
          <a:ln w="2857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55051" name="Rectangle 11"/>
          <p:cNvSpPr>
            <a:spLocks noChangeArrowheads="1"/>
          </p:cNvSpPr>
          <p:nvPr/>
        </p:nvSpPr>
        <p:spPr bwMode="auto">
          <a:xfrm>
            <a:off x="5514975" y="2119313"/>
            <a:ext cx="377825" cy="581025"/>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55052" name="Text Box 12"/>
          <p:cNvSpPr txBox="1">
            <a:spLocks noChangeArrowheads="1"/>
          </p:cNvSpPr>
          <p:nvPr/>
        </p:nvSpPr>
        <p:spPr bwMode="auto">
          <a:xfrm>
            <a:off x="4030663" y="3940175"/>
            <a:ext cx="908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ea typeface="ＭＳ ゴシック" panose="020B0609070205080204" pitchFamily="49" charset="-128"/>
              </a:rPr>
              <a:t>Reconf</a:t>
            </a:r>
          </a:p>
          <a:p>
            <a:r>
              <a:rPr lang="en-US" altLang="ja-JP">
                <a:ea typeface="ＭＳ ゴシック" panose="020B0609070205080204" pitchFamily="49" charset="-128"/>
              </a:rPr>
              <a:t>Frame</a:t>
            </a:r>
          </a:p>
        </p:txBody>
      </p:sp>
      <p:sp>
        <p:nvSpPr>
          <p:cNvPr id="855053" name="Line 13"/>
          <p:cNvSpPr>
            <a:spLocks noChangeShapeType="1"/>
          </p:cNvSpPr>
          <p:nvPr/>
        </p:nvSpPr>
        <p:spPr bwMode="auto">
          <a:xfrm>
            <a:off x="3236913" y="3279775"/>
            <a:ext cx="869950" cy="6826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55054" name="Line 14"/>
          <p:cNvSpPr>
            <a:spLocks noChangeShapeType="1"/>
          </p:cNvSpPr>
          <p:nvPr/>
        </p:nvSpPr>
        <p:spPr bwMode="auto">
          <a:xfrm flipH="1">
            <a:off x="4818063" y="2989263"/>
            <a:ext cx="711200" cy="8715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55055" name="Text Box 15"/>
          <p:cNvSpPr txBox="1">
            <a:spLocks noChangeArrowheads="1"/>
          </p:cNvSpPr>
          <p:nvPr/>
        </p:nvSpPr>
        <p:spPr bwMode="auto">
          <a:xfrm>
            <a:off x="6497638" y="820738"/>
            <a:ext cx="2584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ea typeface="ＭＳ ゴシック" panose="020B0609070205080204" pitchFamily="49" charset="-128"/>
              </a:rPr>
              <a:t>Clock Region Boundary</a:t>
            </a:r>
          </a:p>
        </p:txBody>
      </p:sp>
      <p:sp>
        <p:nvSpPr>
          <p:cNvPr id="855056" name="Line 16"/>
          <p:cNvSpPr>
            <a:spLocks noChangeShapeType="1"/>
          </p:cNvSpPr>
          <p:nvPr/>
        </p:nvSpPr>
        <p:spPr bwMode="auto">
          <a:xfrm flipH="1">
            <a:off x="7170738" y="1176338"/>
            <a:ext cx="85725" cy="7540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55057" name="Text Box 17"/>
          <p:cNvSpPr txBox="1">
            <a:spLocks noChangeArrowheads="1"/>
          </p:cNvSpPr>
          <p:nvPr/>
        </p:nvSpPr>
        <p:spPr bwMode="auto">
          <a:xfrm>
            <a:off x="4116388" y="1066800"/>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ea typeface="ＭＳ ゴシック" panose="020B0609070205080204" pitchFamily="49" charset="-128"/>
              </a:rPr>
              <a:t>PRM</a:t>
            </a:r>
          </a:p>
        </p:txBody>
      </p:sp>
      <p:sp>
        <p:nvSpPr>
          <p:cNvPr id="855058" name="Line 18"/>
          <p:cNvSpPr>
            <a:spLocks noChangeShapeType="1"/>
          </p:cNvSpPr>
          <p:nvPr/>
        </p:nvSpPr>
        <p:spPr bwMode="auto">
          <a:xfrm flipH="1">
            <a:off x="3033713" y="1408113"/>
            <a:ext cx="1204912" cy="5953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55059" name="Line 19"/>
          <p:cNvSpPr>
            <a:spLocks noChangeShapeType="1"/>
          </p:cNvSpPr>
          <p:nvPr/>
        </p:nvSpPr>
        <p:spPr bwMode="auto">
          <a:xfrm>
            <a:off x="4732338" y="1408113"/>
            <a:ext cx="928687" cy="10588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55060" name="Text Box 20"/>
          <p:cNvSpPr txBox="1">
            <a:spLocks noChangeArrowheads="1"/>
          </p:cNvSpPr>
          <p:nvPr/>
        </p:nvSpPr>
        <p:spPr bwMode="auto">
          <a:xfrm>
            <a:off x="749300" y="4581525"/>
            <a:ext cx="6635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ea typeface="ＭＳ ゴシック" panose="020B0609070205080204" pitchFamily="49" charset="-128"/>
              </a:rPr>
              <a:t>PRM(Partial Reconfigurable Module) is placed on a fixed frame.</a:t>
            </a:r>
          </a:p>
        </p:txBody>
      </p:sp>
      <p:sp>
        <p:nvSpPr>
          <p:cNvPr id="855061" name="Text Box 21"/>
          <p:cNvSpPr txBox="1">
            <a:spLocks noChangeArrowheads="1"/>
          </p:cNvSpPr>
          <p:nvPr/>
        </p:nvSpPr>
        <p:spPr bwMode="auto">
          <a:xfrm>
            <a:off x="800100" y="5235575"/>
            <a:ext cx="7689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ea typeface="ＭＳ ゴシック" panose="020B0609070205080204" pitchFamily="49" charset="-128"/>
              </a:rPr>
              <a:t>The problem is the interconnection between partial reconfiguration module</a:t>
            </a:r>
          </a:p>
          <a:p>
            <a:r>
              <a:rPr lang="en-US" altLang="ja-JP">
                <a:ea typeface="ＭＳ ゴシック" panose="020B0609070205080204" pitchFamily="49" charset="-128"/>
              </a:rPr>
              <a:t> and static part.</a:t>
            </a:r>
          </a:p>
        </p:txBody>
      </p:sp>
      <p:pic>
        <p:nvPicPr>
          <p:cNvPr id="2" name="オーディオ 1">
            <a:hlinkClick r:id="" action="ppaction://media"/>
            <a:extLst>
              <a:ext uri="{FF2B5EF4-FFF2-40B4-BE49-F238E27FC236}">
                <a16:creationId xmlns:a16="http://schemas.microsoft.com/office/drawing/2014/main" id="{264B1CA1-C394-4417-858E-1C35008265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154"/>
    </mc:Choice>
    <mc:Fallback>
      <p:transition spd="slow" advTm="20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37" x="9034463" y="3794125"/>
          <p14:tracePt t="545" x="8907463" y="3794125"/>
          <p14:tracePt t="553" x="8778875" y="3794125"/>
          <p14:tracePt t="561" x="8669338" y="3794125"/>
          <p14:tracePt t="569" x="8559800" y="3794125"/>
          <p14:tracePt t="577" x="8415338" y="3794125"/>
          <p14:tracePt t="585" x="8286750" y="3794125"/>
          <p14:tracePt t="593" x="8177213" y="3794125"/>
          <p14:tracePt t="601" x="8050213" y="3794125"/>
          <p14:tracePt t="610" x="7958138" y="3794125"/>
          <p14:tracePt t="617" x="7858125" y="3794125"/>
          <p14:tracePt t="625" x="7804150" y="3784600"/>
          <p14:tracePt t="634" x="7721600" y="3767138"/>
          <p14:tracePt t="642" x="7658100" y="3748088"/>
          <p14:tracePt t="649" x="7602538" y="3748088"/>
          <p14:tracePt t="658" x="7539038" y="3702050"/>
          <p14:tracePt t="666" x="7512050" y="3702050"/>
          <p14:tracePt t="675" x="7466013" y="3694113"/>
          <p14:tracePt t="681" x="7448550" y="3684588"/>
          <p14:tracePt t="690" x="7412038" y="3684588"/>
          <p14:tracePt t="697" x="7392988" y="3684588"/>
          <p14:tracePt t="705" x="7356475" y="3684588"/>
          <p14:tracePt t="714" x="7312025" y="3665538"/>
          <p14:tracePt t="721" x="7265988" y="3665538"/>
          <p14:tracePt t="731" x="7239000" y="3657600"/>
          <p14:tracePt t="736" x="7183438" y="3657600"/>
          <p14:tracePt t="744" x="7138988" y="3638550"/>
          <p14:tracePt t="752" x="7083425" y="3638550"/>
          <p14:tracePt t="762" x="7029450" y="3629025"/>
          <p14:tracePt t="768" x="6983413" y="3629025"/>
          <p14:tracePt t="777" x="6956425" y="3611563"/>
          <p14:tracePt t="784" x="6929438" y="3611563"/>
          <p14:tracePt t="793" x="6892925" y="3611563"/>
          <p14:tracePt t="800" x="6892925" y="3602038"/>
          <p14:tracePt t="809" x="6873875" y="3602038"/>
          <p14:tracePt t="817" x="6856413" y="3602038"/>
          <p14:tracePt t="825" x="6846888" y="3592513"/>
          <p14:tracePt t="832" x="6837363" y="3592513"/>
          <p14:tracePt t="842" x="6819900" y="3584575"/>
          <p14:tracePt t="849" x="6810375" y="3584575"/>
          <p14:tracePt t="865" x="6800850" y="3575050"/>
          <p14:tracePt t="875" x="6791325" y="3575050"/>
          <p14:tracePt t="907" x="6783388" y="3575050"/>
          <p14:tracePt t="912" x="6773863" y="3575050"/>
          <p14:tracePt t="936" x="6764338" y="3575050"/>
          <p14:tracePt t="944" x="6754813" y="3565525"/>
          <p14:tracePt t="1109" x="6746875" y="3556000"/>
          <p14:tracePt t="1115" x="6737350" y="3538538"/>
          <p14:tracePt t="1122" x="6718300" y="3519488"/>
          <p14:tracePt t="1130" x="6710363" y="3511550"/>
          <p14:tracePt t="1145" x="6710363" y="3482975"/>
          <p14:tracePt t="1153" x="6710363" y="3475038"/>
          <p14:tracePt t="1161" x="6710363" y="3465513"/>
          <p14:tracePt t="1169" x="6700838" y="3438525"/>
          <p14:tracePt t="1177" x="6691313" y="3419475"/>
          <p14:tracePt t="1185" x="6664325" y="3402013"/>
          <p14:tracePt t="1193" x="6664325" y="3392488"/>
          <p14:tracePt t="1217" x="6664325" y="3382963"/>
          <p14:tracePt t="1225" x="6654800" y="3365500"/>
          <p14:tracePt t="1233" x="6654800" y="3355975"/>
          <p14:tracePt t="1242" x="6637338" y="3338513"/>
          <p14:tracePt t="1258" x="6627813" y="3319463"/>
          <p14:tracePt t="1265" x="6618288" y="3309938"/>
          <p14:tracePt t="1274" x="6610350" y="3302000"/>
          <p14:tracePt t="1281" x="6610350" y="3292475"/>
          <p14:tracePt t="1289" x="6610350" y="3282950"/>
          <p14:tracePt t="1297" x="6591300" y="3255963"/>
          <p14:tracePt t="1305" x="6581775" y="3255963"/>
          <p14:tracePt t="1313" x="6573838" y="3236913"/>
          <p14:tracePt t="1321" x="6573838" y="3228975"/>
          <p14:tracePt t="1328" x="6564313" y="3209925"/>
          <p14:tracePt t="1337" x="6564313" y="3192463"/>
          <p14:tracePt t="1344" x="6545263" y="3173413"/>
          <p14:tracePt t="1354" x="6537325" y="3155950"/>
          <p14:tracePt t="1361" x="6537325" y="3146425"/>
          <p14:tracePt t="1368" x="6527800" y="3127375"/>
          <p14:tracePt t="1377" x="6527800" y="3119438"/>
          <p14:tracePt t="1384" x="6518275" y="3090863"/>
          <p14:tracePt t="1409" x="6508750" y="3082925"/>
          <p14:tracePt t="1570" x="6500813" y="3082925"/>
          <p14:tracePt t="1586" x="6491288" y="3082925"/>
          <p14:tracePt t="1595" x="6472238" y="3082925"/>
          <p14:tracePt t="1602" x="6464300" y="3082925"/>
          <p14:tracePt t="1610" x="6445250" y="3073400"/>
          <p14:tracePt t="1617" x="6418263" y="3063875"/>
          <p14:tracePt t="1625" x="6408738" y="3054350"/>
          <p14:tracePt t="1633" x="6381750" y="3054350"/>
          <p14:tracePt t="1644" x="6354763" y="3054350"/>
          <p14:tracePt t="1648" x="6308725" y="3054350"/>
          <p14:tracePt t="1657" x="6272213" y="3054350"/>
          <p14:tracePt t="1664" x="6226175" y="3054350"/>
          <p14:tracePt t="1674" x="6199188" y="3054350"/>
          <p14:tracePt t="1680" x="6162675" y="3054350"/>
          <p14:tracePt t="1692" x="6108700" y="3054350"/>
          <p14:tracePt t="1699" x="6053138" y="3054350"/>
          <p14:tracePt t="1706" x="6007100" y="3054350"/>
          <p14:tracePt t="1715" x="5972175" y="3054350"/>
          <p14:tracePt t="1722" x="5926138" y="3054350"/>
          <p14:tracePt t="1730" x="5899150" y="3046413"/>
          <p14:tracePt t="1738" x="5853113" y="3036888"/>
          <p14:tracePt t="1745" x="5834063" y="3036888"/>
          <p14:tracePt t="1753" x="5816600" y="3027363"/>
          <p14:tracePt t="1761" x="5797550" y="3000375"/>
          <p14:tracePt t="1768" x="5780088" y="2990850"/>
          <p14:tracePt t="1778" x="5753100" y="2982913"/>
          <p14:tracePt t="1784" x="5743575" y="2973388"/>
          <p14:tracePt t="1801" x="5724525" y="2954338"/>
          <p14:tracePt t="1808" x="5716588" y="2954338"/>
          <p14:tracePt t="1816" x="5707063" y="2946400"/>
          <p14:tracePt t="1824" x="5697538" y="2936875"/>
          <p14:tracePt t="1832" x="5697538" y="2927350"/>
          <p14:tracePt t="1840" x="5688013" y="2917825"/>
          <p14:tracePt t="1848" x="5680075" y="2909888"/>
          <p14:tracePt t="1865" x="5670550" y="2909888"/>
          <p14:tracePt t="2162" x="5661025" y="2909888"/>
          <p14:tracePt t="2170" x="5634038" y="2909888"/>
          <p14:tracePt t="2178" x="5597525" y="2909888"/>
          <p14:tracePt t="2186" x="5570538" y="2909888"/>
          <p14:tracePt t="2193" x="5514975" y="2909888"/>
          <p14:tracePt t="2202" x="5451475" y="2909888"/>
          <p14:tracePt t="2210" x="5360988" y="2909888"/>
          <p14:tracePt t="2217" x="5268913" y="2909888"/>
          <p14:tracePt t="2225" x="5141913" y="2909888"/>
          <p14:tracePt t="2233" x="5014913" y="2909888"/>
          <p14:tracePt t="2242" x="4905375" y="2909888"/>
          <p14:tracePt t="2249" x="4759325" y="2909888"/>
          <p14:tracePt t="2258" x="4630738" y="2890838"/>
          <p14:tracePt t="2265" x="4521200" y="2863850"/>
          <p14:tracePt t="2274" x="4457700" y="2854325"/>
          <p14:tracePt t="2281" x="4440238" y="2854325"/>
          <p14:tracePt t="2289" x="4430713" y="2844800"/>
          <p14:tracePt t="2297" x="4421188" y="2844800"/>
          <p14:tracePt t="2388" x="4413250" y="2836863"/>
          <p14:tracePt t="2401" x="4413250" y="2827338"/>
          <p14:tracePt t="2408" x="4403725" y="2817813"/>
          <p14:tracePt t="2416" x="4394200" y="2808288"/>
          <p14:tracePt t="2441" x="4376738" y="2808288"/>
          <p14:tracePt t="2449" x="4357688" y="2800350"/>
          <p14:tracePt t="2465" x="4330700" y="2800350"/>
          <p14:tracePt t="2474" x="4311650" y="2790825"/>
          <p14:tracePt t="2481" x="4284663" y="2790825"/>
          <p14:tracePt t="2489" x="4257675" y="2790825"/>
          <p14:tracePt t="2497" x="4194175" y="2771775"/>
          <p14:tracePt t="2505" x="4102100" y="2771775"/>
          <p14:tracePt t="2513" x="4075113" y="2763838"/>
          <p14:tracePt t="2521" x="3984625" y="2744788"/>
          <p14:tracePt t="2529" x="3948113" y="2744788"/>
          <p14:tracePt t="2537" x="3892550" y="2735263"/>
          <p14:tracePt t="2545" x="3846513" y="2735263"/>
          <p14:tracePt t="2553" x="3765550" y="2735263"/>
          <p14:tracePt t="2561" x="3673475" y="2708275"/>
          <p14:tracePt t="2569" x="3609975" y="2708275"/>
          <p14:tracePt t="2577" x="3500438" y="2708275"/>
          <p14:tracePt t="2585" x="3427413" y="2708275"/>
          <p14:tracePt t="2593" x="3373438" y="2708275"/>
          <p14:tracePt t="2600" x="3300413" y="2698750"/>
          <p14:tracePt t="2608" x="3217863" y="2681288"/>
          <p14:tracePt t="2616" x="3163888" y="2681288"/>
          <p14:tracePt t="2624" x="3100388" y="2671763"/>
          <p14:tracePt t="2633" x="3063875" y="2644775"/>
          <p14:tracePt t="2641" x="3027363" y="2644775"/>
          <p14:tracePt t="2648" x="3017838" y="2644775"/>
          <p14:tracePt t="2664" x="3008313" y="2644775"/>
          <p14:tracePt t="2675" x="2990850" y="2635250"/>
          <p14:tracePt t="2689" x="2981325" y="2635250"/>
          <p14:tracePt t="2705" x="2971800" y="2625725"/>
          <p14:tracePt t="2731" x="2971800" y="2617788"/>
          <p14:tracePt t="2746" x="2962275" y="2608263"/>
          <p14:tracePt t="2763" x="2954338" y="2598738"/>
          <p14:tracePt t="3066" x="2935288" y="2589213"/>
          <p14:tracePt t="3075" x="2889250" y="2608263"/>
          <p14:tracePt t="3082" x="2835275" y="2608263"/>
          <p14:tracePt t="3092" x="2771775" y="2617788"/>
          <p14:tracePt t="3097" x="2752725" y="2617788"/>
          <p14:tracePt t="3105" x="2716213" y="2617788"/>
          <p14:tracePt t="3113" x="2679700" y="2617788"/>
          <p14:tracePt t="3121" x="2652713" y="2617788"/>
          <p14:tracePt t="3129" x="2635250" y="2617788"/>
          <p14:tracePt t="3137" x="2616200" y="2617788"/>
          <p14:tracePt t="3210" x="2616200" y="2608263"/>
          <p14:tracePt t="3218" x="2616200" y="2598738"/>
          <p14:tracePt t="3225" x="2616200" y="2589213"/>
          <p14:tracePt t="3234" x="2616200" y="2571750"/>
          <p14:tracePt t="3243" x="2616200" y="2562225"/>
          <p14:tracePt t="3250" x="2625725" y="2525713"/>
          <p14:tracePt t="3265" x="2625725" y="2489200"/>
          <p14:tracePt t="3275" x="2635250" y="2489200"/>
          <p14:tracePt t="3282" x="2635250" y="2481263"/>
          <p14:tracePt t="3289" x="2643188" y="2471738"/>
          <p14:tracePt t="3297" x="2643188" y="2452688"/>
          <p14:tracePt t="3305" x="2643188" y="2435225"/>
          <p14:tracePt t="3313" x="2643188" y="2408238"/>
          <p14:tracePt t="3320" x="2662238" y="2379663"/>
          <p14:tracePt t="3330" x="2662238" y="2362200"/>
          <p14:tracePt t="3336" x="2671763" y="2343150"/>
          <p14:tracePt t="3345" x="2671763" y="2298700"/>
          <p14:tracePt t="3352" x="2679700" y="2289175"/>
          <p14:tracePt t="3361" x="2679700" y="2243138"/>
          <p14:tracePt t="3369" x="2689225" y="2216150"/>
          <p14:tracePt t="3377" x="2689225" y="2179638"/>
          <p14:tracePt t="3384" x="2716213" y="2125663"/>
          <p14:tracePt t="3393" x="2716213" y="2097088"/>
          <p14:tracePt t="3401" x="2716213" y="2043113"/>
          <p14:tracePt t="3409" x="2725738" y="2016125"/>
          <p14:tracePt t="3417" x="2735263" y="1979613"/>
          <p14:tracePt t="3425" x="2744788" y="1943100"/>
          <p14:tracePt t="3433" x="2744788" y="1924050"/>
          <p14:tracePt t="3441" x="2744788" y="1878013"/>
          <p14:tracePt t="3449" x="2762250" y="1860550"/>
          <p14:tracePt t="3457" x="2762250" y="1841500"/>
          <p14:tracePt t="3464" x="2762250" y="1833563"/>
          <p14:tracePt t="3481" x="2762250" y="1814513"/>
          <p14:tracePt t="3497" x="2762250" y="1804988"/>
          <p14:tracePt t="3627" x="2771775" y="1797050"/>
          <p14:tracePt t="3636" x="2789238" y="1797050"/>
          <p14:tracePt t="3645" x="2835275" y="1797050"/>
          <p14:tracePt t="3649" x="2871788" y="1797050"/>
          <p14:tracePt t="3658" x="2944813" y="1797050"/>
          <p14:tracePt t="3665" x="2998788" y="1797050"/>
          <p14:tracePt t="3674" x="3054350" y="1797050"/>
          <p14:tracePt t="3682" x="3108325" y="1797050"/>
          <p14:tracePt t="3689" x="3154363" y="1797050"/>
          <p14:tracePt t="3697" x="3190875" y="1797050"/>
          <p14:tracePt t="3705" x="3208338" y="1797050"/>
          <p14:tracePt t="3713" x="3236913" y="1797050"/>
          <p14:tracePt t="3720" x="3244850" y="1797050"/>
          <p14:tracePt t="3737" x="3254375" y="1797050"/>
          <p14:tracePt t="3850" x="3273425" y="1797050"/>
          <p14:tracePt t="3882" x="3281363" y="1797050"/>
          <p14:tracePt t="3978" x="3290888" y="1804988"/>
          <p14:tracePt t="4033" x="3290888" y="1814513"/>
          <p14:tracePt t="4042" x="3290888" y="1824038"/>
          <p14:tracePt t="4048" x="3290888" y="1860550"/>
          <p14:tracePt t="4057" x="3290888" y="1887538"/>
          <p14:tracePt t="4064" x="3290888" y="1906588"/>
          <p14:tracePt t="4074" x="3281363" y="1960563"/>
          <p14:tracePt t="4080" x="3273425" y="2006600"/>
          <p14:tracePt t="4089" x="3263900" y="2079625"/>
          <p14:tracePt t="4097" x="3244850" y="2143125"/>
          <p14:tracePt t="4104" x="3227388" y="2197100"/>
          <p14:tracePt t="4113" x="3227388" y="2252663"/>
          <p14:tracePt t="4121" x="3208338" y="2316163"/>
          <p14:tracePt t="4129" x="3208338" y="2371725"/>
          <p14:tracePt t="4137" x="3200400" y="2398713"/>
          <p14:tracePt t="4145" x="3200400" y="2416175"/>
          <p14:tracePt t="4153" x="3200400" y="2452688"/>
          <p14:tracePt t="4169" x="3200400" y="2462213"/>
          <p14:tracePt t="4185" x="3200400" y="2481263"/>
          <p14:tracePt t="4310" x="3171825" y="2498725"/>
          <p14:tracePt t="4315" x="3171825" y="2508250"/>
          <p14:tracePt t="4322" x="3144838" y="2508250"/>
          <p14:tracePt t="4330" x="3127375" y="2508250"/>
          <p14:tracePt t="4338" x="3100388" y="2508250"/>
          <p14:tracePt t="4345" x="3081338" y="2508250"/>
          <p14:tracePt t="4353" x="3044825" y="2508250"/>
          <p14:tracePt t="4369" x="3027363" y="2508250"/>
          <p14:tracePt t="4377" x="2998788" y="2508250"/>
          <p14:tracePt t="4393" x="2990850" y="2508250"/>
          <p14:tracePt t="4437" x="2981325" y="2508250"/>
          <p14:tracePt t="4546" x="3008313" y="2471738"/>
          <p14:tracePt t="4554" x="3071813" y="2416175"/>
          <p14:tracePt t="4562" x="3144838" y="2362200"/>
          <p14:tracePt t="4570" x="3244850" y="2306638"/>
          <p14:tracePt t="4577" x="3336925" y="2252663"/>
          <p14:tracePt t="4585" x="3436938" y="2197100"/>
          <p14:tracePt t="4594" x="3536950" y="2152650"/>
          <p14:tracePt t="4600" x="3636963" y="2079625"/>
          <p14:tracePt t="4609" x="3775075" y="2006600"/>
          <p14:tracePt t="4616" x="3865563" y="1979613"/>
          <p14:tracePt t="4626" x="3984625" y="1924050"/>
          <p14:tracePt t="4632" x="4065588" y="1878013"/>
          <p14:tracePt t="4640" x="4157663" y="1870075"/>
          <p14:tracePt t="4649" x="4221163" y="1851025"/>
          <p14:tracePt t="4657" x="4248150" y="1841500"/>
          <p14:tracePt t="4665" x="4275138" y="1824038"/>
          <p14:tracePt t="4674" x="4284663" y="1824038"/>
          <p14:tracePt t="4827" x="4294188" y="1824038"/>
          <p14:tracePt t="4834" x="4311650" y="1824038"/>
          <p14:tracePt t="4851" x="4321175" y="1824038"/>
          <p14:tracePt t="4866" x="4330700" y="1824038"/>
          <p14:tracePt t="4891" x="4348163" y="1824038"/>
          <p14:tracePt t="4898" x="4357688" y="1824038"/>
          <p14:tracePt t="4906" x="4376738" y="1824038"/>
          <p14:tracePt t="4913" x="4394200" y="1824038"/>
          <p14:tracePt t="4921" x="4413250" y="1824038"/>
          <p14:tracePt t="4930" x="4448175" y="1824038"/>
          <p14:tracePt t="4936" x="4503738" y="1824038"/>
          <p14:tracePt t="4944" x="4557713" y="1824038"/>
          <p14:tracePt t="4952" x="4640263" y="1824038"/>
          <p14:tracePt t="4961" x="4730750" y="1824038"/>
          <p14:tracePt t="4968" x="4822825" y="1824038"/>
          <p14:tracePt t="4976" x="4895850" y="1824038"/>
          <p14:tracePt t="4984" x="4968875" y="1824038"/>
          <p14:tracePt t="4992" x="5022850" y="1824038"/>
          <p14:tracePt t="5000" x="5078413" y="1824038"/>
          <p14:tracePt t="5009" x="5122863" y="1824038"/>
          <p14:tracePt t="5016" x="5151438" y="1833563"/>
          <p14:tracePt t="5025" x="5168900" y="1841500"/>
          <p14:tracePt t="5032" x="5205413" y="1870075"/>
          <p14:tracePt t="5042" x="5224463" y="1887538"/>
          <p14:tracePt t="5048" x="5232400" y="1897063"/>
          <p14:tracePt t="5065" x="5241925" y="1906588"/>
          <p14:tracePt t="5074" x="5241925" y="1914525"/>
          <p14:tracePt t="5081" x="5241925" y="1924050"/>
          <p14:tracePt t="5090" x="5251450" y="1943100"/>
          <p14:tracePt t="5097" x="5251450" y="1951038"/>
          <p14:tracePt t="5105" x="5260975" y="1960563"/>
          <p14:tracePt t="5113" x="5268913" y="1987550"/>
          <p14:tracePt t="5129" x="5268913" y="1997075"/>
          <p14:tracePt t="5137" x="5278438" y="2006600"/>
          <p14:tracePt t="5145" x="5278438" y="2024063"/>
          <p14:tracePt t="5154" x="5278438" y="2033588"/>
          <p14:tracePt t="5161" x="5278438" y="2043113"/>
          <p14:tracePt t="5185" x="5278438" y="2052638"/>
          <p14:tracePt t="5193" x="5278438" y="2060575"/>
          <p14:tracePt t="5201" x="5297488" y="2089150"/>
          <p14:tracePt t="5209" x="5305425" y="2097088"/>
          <p14:tracePt t="5217" x="5341938" y="2125663"/>
          <p14:tracePt t="5226" x="5351463" y="2133600"/>
          <p14:tracePt t="5233" x="5405438" y="2160588"/>
          <p14:tracePt t="5240" x="5434013" y="2189163"/>
          <p14:tracePt t="5249" x="5478463" y="2216150"/>
          <p14:tracePt t="5258" x="5507038" y="2243138"/>
          <p14:tracePt t="5264" x="5514975" y="2252663"/>
          <p14:tracePt t="5273" x="5543550" y="2279650"/>
          <p14:tracePt t="5280" x="5551488" y="2279650"/>
          <p14:tracePt t="5289" x="5561013" y="2279650"/>
          <p14:tracePt t="5296" x="5570538" y="2289175"/>
          <p14:tracePt t="5304" x="5580063" y="2289175"/>
          <p14:tracePt t="5328" x="5597525" y="2306638"/>
          <p14:tracePt t="5345" x="5607050" y="2316163"/>
          <p14:tracePt t="5360" x="5607050" y="2343150"/>
          <p14:tracePt t="5368" x="5616575" y="2362200"/>
          <p14:tracePt t="5391" x="5634038" y="2416175"/>
          <p14:tracePt t="5393" x="5634038" y="2425700"/>
          <p14:tracePt t="5400" x="5643563" y="2452688"/>
          <p14:tracePt t="5409" x="5643563" y="2471738"/>
          <p14:tracePt t="5416" x="5643563" y="2489200"/>
          <p14:tracePt t="5425" x="5643563" y="2508250"/>
          <p14:tracePt t="5433" x="5643563" y="2517775"/>
          <p14:tracePt t="5441" x="5653088" y="2554288"/>
          <p14:tracePt t="5554" x="5680075" y="2571750"/>
          <p14:tracePt t="5570" x="5688013" y="2589213"/>
          <p14:tracePt t="5579" x="5697538" y="2608263"/>
          <p14:tracePt t="5586" x="5707063" y="2617788"/>
          <p14:tracePt t="5593" x="5724525" y="2654300"/>
          <p14:tracePt t="5601" x="5734050" y="2662238"/>
          <p14:tracePt t="5609" x="5743575" y="2681288"/>
          <p14:tracePt t="5617" x="5743575" y="2690813"/>
          <p14:tracePt t="5625" x="5761038" y="2727325"/>
          <p14:tracePt t="5633" x="5780088" y="2744788"/>
          <p14:tracePt t="5642" x="5807075" y="2763838"/>
          <p14:tracePt t="5648" x="5826125" y="2781300"/>
          <p14:tracePt t="5658" x="5843588" y="2800350"/>
          <p14:tracePt t="5664" x="5870575" y="2836863"/>
          <p14:tracePt t="5673" x="5880100" y="2844800"/>
          <p14:tracePt t="5681" x="5889625" y="2844800"/>
          <p14:tracePt t="5690" x="5907088" y="2854325"/>
          <p14:tracePt t="5705" x="5916613" y="2854325"/>
          <p14:tracePt t="5802" x="5926138" y="2854325"/>
          <p14:tracePt t="5818" x="5926138" y="2863850"/>
          <p14:tracePt t="5846" x="5935663" y="2873375"/>
          <p14:tracePt t="5952" x="5935663" y="2881313"/>
          <p14:tracePt t="5960" x="5935663" y="2900363"/>
          <p14:tracePt t="5968" x="5935663" y="2909888"/>
          <p14:tracePt t="5985" x="5935663" y="2917825"/>
          <p14:tracePt t="6129" x="5935663" y="2936875"/>
          <p14:tracePt t="6297" x="5935663" y="2946400"/>
          <p14:tracePt t="6305" x="5935663" y="2963863"/>
          <p14:tracePt t="6320" x="5916613" y="2973388"/>
          <p14:tracePt t="6328" x="5907088" y="2990850"/>
          <p14:tracePt t="6344" x="5899150" y="3000375"/>
          <p14:tracePt t="6384" x="5889625" y="3000375"/>
          <p14:tracePt t="6402" x="5880100" y="3009900"/>
          <p14:tracePt t="6433" x="5870575" y="3017838"/>
          <p14:tracePt t="6448" x="5862638" y="3027363"/>
          <p14:tracePt t="6457" x="5862638" y="3036888"/>
          <p14:tracePt t="6465" x="5853113" y="3046413"/>
          <p14:tracePt t="6480" x="5834063" y="3063875"/>
          <p14:tracePt t="6489" x="5826125" y="3082925"/>
          <p14:tracePt t="6497" x="5816600" y="3090863"/>
          <p14:tracePt t="6513" x="5816600" y="3100388"/>
          <p14:tracePt t="6521" x="5807075" y="3100388"/>
          <p14:tracePt t="6529" x="5797550" y="3109913"/>
          <p14:tracePt t="6561" x="5789613" y="3119438"/>
          <p14:tracePt t="6685" x="5789613" y="3109913"/>
          <p14:tracePt t="6698" x="5789613" y="3090863"/>
          <p14:tracePt t="6707" x="5789613" y="3082925"/>
          <p14:tracePt t="6716" x="5789613" y="3073400"/>
          <p14:tracePt t="6721" x="5789613" y="3063875"/>
          <p14:tracePt t="6737" x="5789613" y="3046413"/>
          <p14:tracePt t="6761" x="5789613" y="3036888"/>
          <p14:tracePt t="6784" x="5789613" y="3027363"/>
          <p14:tracePt t="6793" x="5789613" y="3009900"/>
          <p14:tracePt t="6809" x="5789613" y="3000375"/>
          <p14:tracePt t="6817" x="5789613" y="2990850"/>
          <p14:tracePt t="6843" x="5789613" y="2973388"/>
          <p14:tracePt t="6864" x="5789613" y="2963863"/>
          <p14:tracePt t="7083" x="5780088" y="2963863"/>
          <p14:tracePt t="7094" x="5770563" y="2963863"/>
          <p14:tracePt t="7106" x="5761038" y="2963863"/>
          <p14:tracePt t="7138" x="5761038" y="2973388"/>
          <p14:tracePt t="7218" x="5753100" y="2982913"/>
          <p14:tracePt t="7226" x="5753100" y="2990850"/>
          <p14:tracePt t="7234" x="5753100" y="3000375"/>
          <p14:tracePt t="7241" x="5743575" y="3009900"/>
          <p14:tracePt t="7266" x="5743575" y="3027363"/>
          <p14:tracePt t="7388" x="5743575" y="3036888"/>
          <p14:tracePt t="7394" x="5761038" y="3036888"/>
          <p14:tracePt t="7402" x="5816600" y="3036888"/>
          <p14:tracePt t="7410" x="5862638" y="3036888"/>
          <p14:tracePt t="7418" x="5889625" y="3036888"/>
          <p14:tracePt t="7426" x="5916613" y="3036888"/>
          <p14:tracePt t="7434" x="5935663" y="3036888"/>
          <p14:tracePt t="7443" x="5953125" y="3036888"/>
          <p14:tracePt t="7448" x="5972175" y="3036888"/>
          <p14:tracePt t="7457" x="5980113" y="3036888"/>
          <p14:tracePt t="7481" x="5989638" y="3027363"/>
          <p14:tracePt t="7666" x="5980113" y="3027363"/>
          <p14:tracePt t="7675" x="5972175" y="3036888"/>
          <p14:tracePt t="7705" x="5962650" y="3036888"/>
          <p14:tracePt t="7873" x="5953125" y="3036888"/>
          <p14:tracePt t="7880" x="5926138" y="3036888"/>
          <p14:tracePt t="7890" x="5899150" y="3046413"/>
          <p14:tracePt t="7896" x="5853113" y="3046413"/>
          <p14:tracePt t="7904" x="5826125" y="3054350"/>
          <p14:tracePt t="7912" x="5797550" y="3054350"/>
          <p14:tracePt t="7920" x="5753100" y="3054350"/>
          <p14:tracePt t="7928" x="5724525" y="3054350"/>
          <p14:tracePt t="7936" x="5697538" y="3054350"/>
          <p14:tracePt t="7945" x="5680075" y="3054350"/>
          <p14:tracePt t="7953" x="5670550" y="3054350"/>
          <p14:tracePt t="7961" x="5661025" y="3054350"/>
          <p14:tracePt t="8792" x="5643563" y="3054350"/>
          <p14:tracePt t="8800" x="5634038" y="3054350"/>
          <p14:tracePt t="8825" x="5624513" y="3054350"/>
          <p14:tracePt t="8832" x="5616575" y="3054350"/>
          <p14:tracePt t="8849" x="5597525" y="3054350"/>
          <p14:tracePt t="8857" x="5588000" y="3054350"/>
          <p14:tracePt t="8864" x="5580063" y="3054350"/>
          <p14:tracePt t="8895" x="5543550" y="3054350"/>
          <p14:tracePt t="8910" x="5534025" y="3046413"/>
          <p14:tracePt t="9341" x="5534025" y="3036888"/>
          <p14:tracePt t="9348" x="5534025" y="3027363"/>
          <p14:tracePt t="9355" x="5534025" y="3009900"/>
          <p14:tracePt t="9361" x="5534025" y="3000375"/>
          <p14:tracePt t="9377" x="5534025" y="2982913"/>
          <p14:tracePt t="9385" x="5534025" y="2963863"/>
          <p14:tracePt t="9392" x="5534025" y="2954338"/>
          <p14:tracePt t="9401" x="5534025" y="2946400"/>
          <p14:tracePt t="9409" x="5534025" y="2927350"/>
          <p14:tracePt t="9417" x="5534025" y="2909888"/>
          <p14:tracePt t="9425" x="5543550" y="2900363"/>
          <p14:tracePt t="9434" x="5543550" y="2881313"/>
          <p14:tracePt t="9441" x="5543550" y="2873375"/>
          <p14:tracePt t="9449" x="5551488" y="2844800"/>
          <p14:tracePt t="9458" x="5551488" y="2827338"/>
          <p14:tracePt t="9465" x="5551488" y="2800350"/>
          <p14:tracePt t="9473" x="5561013" y="2754313"/>
          <p14:tracePt t="9481" x="5561013" y="2727325"/>
          <p14:tracePt t="9492" x="5561013" y="2681288"/>
          <p14:tracePt t="9497" x="5570538" y="2662238"/>
          <p14:tracePt t="9505" x="5570538" y="2625725"/>
          <p14:tracePt t="9513" x="5580063" y="2571750"/>
          <p14:tracePt t="9521" x="5588000" y="2554288"/>
          <p14:tracePt t="9529" x="5588000" y="2517775"/>
          <p14:tracePt t="9536" x="5597525" y="2489200"/>
          <p14:tracePt t="9545" x="5597525" y="2462213"/>
          <p14:tracePt t="9552" x="5597525" y="2435225"/>
          <p14:tracePt t="9560" x="5597525" y="2425700"/>
          <p14:tracePt t="9568" x="5597525" y="2389188"/>
          <p14:tracePt t="9577" x="5607050" y="2371725"/>
          <p14:tracePt t="9585" x="5616575" y="2343150"/>
          <p14:tracePt t="9593" x="5616575" y="2325688"/>
          <p14:tracePt t="9601" x="5624513" y="2279650"/>
          <p14:tracePt t="9610" x="5643563" y="2252663"/>
          <p14:tracePt t="9616" x="5643563" y="2233613"/>
          <p14:tracePt t="9625" x="5643563" y="2225675"/>
          <p14:tracePt t="9633" x="5643563" y="2197100"/>
          <p14:tracePt t="9641" x="5643563" y="2189163"/>
          <p14:tracePt t="9649" x="5643563" y="2179638"/>
          <p14:tracePt t="9659" x="5643563" y="2170113"/>
          <p14:tracePt t="9665" x="5643563" y="2160588"/>
          <p14:tracePt t="9706" x="5643563" y="2152650"/>
          <p14:tracePt t="9730" x="5643563" y="2143125"/>
          <p14:tracePt t="9747" x="5643563" y="2116138"/>
          <p14:tracePt t="9754" x="5643563" y="2106613"/>
          <p14:tracePt t="9764" x="5643563" y="2097088"/>
          <p14:tracePt t="9769" x="5643563" y="2089150"/>
          <p14:tracePt t="9777" x="5643563" y="2079625"/>
          <p14:tracePt t="9793" x="5643563" y="2070100"/>
          <p14:tracePt t="9800" x="5643563" y="2060575"/>
          <p14:tracePt t="9883" x="5643563" y="2043113"/>
          <p14:tracePt t="9916" x="5643563" y="2033588"/>
          <p14:tracePt t="10082" x="5653088" y="2024063"/>
          <p14:tracePt t="10092" x="5670550" y="2024063"/>
          <p14:tracePt t="10099" x="5688013" y="2024063"/>
          <p14:tracePt t="10108" x="5734050" y="2024063"/>
          <p14:tracePt t="10114" x="5770563" y="2024063"/>
          <p14:tracePt t="10121" x="5797550" y="2024063"/>
          <p14:tracePt t="10129" x="5843588" y="2024063"/>
          <p14:tracePt t="10137" x="5870575" y="2024063"/>
          <p14:tracePt t="10145" x="5889625" y="2016125"/>
          <p14:tracePt t="10154" x="5899150" y="2016125"/>
          <p14:tracePt t="10162" x="5916613" y="1997075"/>
          <p14:tracePt t="10178" x="5926138" y="1997075"/>
          <p14:tracePt t="10275" x="5935663" y="1997075"/>
          <p14:tracePt t="10532" x="5943600" y="1997075"/>
          <p14:tracePt t="10538" x="5943600" y="2016125"/>
          <p14:tracePt t="10546" x="5943600" y="2033588"/>
          <p14:tracePt t="10554" x="5943600" y="2079625"/>
          <p14:tracePt t="10562" x="5943600" y="2097088"/>
          <p14:tracePt t="10569" x="5943600" y="2133600"/>
          <p14:tracePt t="10577" x="5943600" y="2170113"/>
          <p14:tracePt t="10585" x="5943600" y="2197100"/>
          <p14:tracePt t="10593" x="5943600" y="2225675"/>
          <p14:tracePt t="10601" x="5943600" y="2243138"/>
          <p14:tracePt t="10609" x="5943600" y="2262188"/>
          <p14:tracePt t="10617" x="5943600" y="2289175"/>
          <p14:tracePt t="10625" x="5943600" y="2316163"/>
          <p14:tracePt t="10633" x="5943600" y="2343150"/>
          <p14:tracePt t="10643" x="5943600" y="2379663"/>
          <p14:tracePt t="10648" x="5943600" y="2416175"/>
          <p14:tracePt t="10660" x="5943600" y="2435225"/>
          <p14:tracePt t="10664" x="5943600" y="2471738"/>
          <p14:tracePt t="10674" x="5943600" y="2508250"/>
          <p14:tracePt t="10682" x="5943600" y="2525713"/>
          <p14:tracePt t="10691" x="5943600" y="2562225"/>
          <p14:tracePt t="10696" x="5943600" y="2581275"/>
          <p14:tracePt t="10708" x="5943600" y="2608263"/>
          <p14:tracePt t="10716" x="5943600" y="2625725"/>
          <p14:tracePt t="10722" x="5943600" y="2671763"/>
          <p14:tracePt t="10738" x="5943600" y="2698750"/>
          <p14:tracePt t="10747" x="5943600" y="2708275"/>
          <p14:tracePt t="10754" x="5943600" y="2735263"/>
          <p14:tracePt t="10762" x="5943600" y="2744788"/>
          <p14:tracePt t="10769" x="5943600" y="2754313"/>
          <p14:tracePt t="10785" x="5943600" y="2763838"/>
          <p14:tracePt t="10843" x="5943600" y="2771775"/>
          <p14:tracePt t="10873" x="5943600" y="2781300"/>
          <p14:tracePt t="10891" x="5943600" y="2790825"/>
          <p14:tracePt t="10970" x="5943600" y="2800350"/>
          <p14:tracePt t="10996" x="5943600" y="2817813"/>
          <p14:tracePt t="11002" x="5943600" y="2827338"/>
          <p14:tracePt t="11013" x="5943600" y="2836863"/>
          <p14:tracePt t="11026" x="5953125" y="2844800"/>
          <p14:tracePt t="11041" x="5962650" y="2854325"/>
          <p14:tracePt t="11059" x="5962650" y="2863850"/>
          <p14:tracePt t="11064" x="5962650" y="2873375"/>
          <p14:tracePt t="11074" x="5962650" y="2881313"/>
          <p14:tracePt t="11081" x="5962650" y="2909888"/>
          <p14:tracePt t="11090" x="5962650" y="2917825"/>
          <p14:tracePt t="11096" x="5962650" y="2936875"/>
          <p14:tracePt t="11105" x="5962650" y="2946400"/>
          <p14:tracePt t="11112" x="5953125" y="2954338"/>
          <p14:tracePt t="11121" x="5953125" y="2963863"/>
          <p14:tracePt t="11128" x="5953125" y="2973388"/>
          <p14:tracePt t="11136" x="5953125" y="2982913"/>
          <p14:tracePt t="11145" x="5953125" y="2990850"/>
          <p14:tracePt t="11194" x="5953125" y="3000375"/>
          <p14:tracePt t="11610" x="5953125" y="3017838"/>
          <p14:tracePt t="11661" x="5943600" y="3027363"/>
          <p14:tracePt t="12978" x="5943600" y="3036888"/>
          <p14:tracePt t="13018" x="5943600" y="3046413"/>
          <p14:tracePt t="13113" x="5943600" y="3054350"/>
          <p14:tracePt t="13121" x="5953125" y="3054350"/>
          <p14:tracePt t="13129" x="5962650" y="3054350"/>
          <p14:tracePt t="13145" x="5972175" y="3054350"/>
          <p14:tracePt t="13153" x="5980113" y="3046413"/>
          <p14:tracePt t="13161" x="5980113" y="3036888"/>
          <p14:tracePt t="13169" x="5999163" y="3027363"/>
          <p14:tracePt t="13185" x="6007100" y="3017838"/>
          <p14:tracePt t="13193" x="6016625" y="3009900"/>
          <p14:tracePt t="13209" x="6016625" y="3000375"/>
          <p14:tracePt t="13217" x="6026150" y="2990850"/>
          <p14:tracePt t="13233" x="6035675" y="2982913"/>
          <p14:tracePt t="13249" x="6043613" y="2973388"/>
          <p14:tracePt t="13264" x="6062663" y="2954338"/>
          <p14:tracePt t="13281" x="6062663" y="2946400"/>
          <p14:tracePt t="13540" x="6072188" y="2927350"/>
          <p14:tracePt t="13546" x="6089650" y="2909888"/>
          <p14:tracePt t="13553" x="6099175" y="2890838"/>
          <p14:tracePt t="13560" x="6108700" y="2881313"/>
          <p14:tracePt t="13577" x="6116638" y="2863850"/>
          <p14:tracePt t="13593" x="6126163" y="2854325"/>
          <p14:tracePt t="13601" x="6135688" y="2854325"/>
          <p14:tracePt t="13617" x="6145213" y="2844800"/>
          <p14:tracePt t="13667" x="6145213" y="2836863"/>
          <p14:tracePt t="13674" x="6153150" y="2827338"/>
          <p14:tracePt t="13698" x="6153150" y="2817813"/>
          <p14:tracePt t="13717" x="6153150" y="2808288"/>
          <p14:tracePt t="13732" x="6153150" y="2800350"/>
          <p14:tracePt t="13738" x="6162675" y="2771775"/>
          <p14:tracePt t="13745" x="6172200" y="2771775"/>
          <p14:tracePt t="13761" x="6172200" y="2754313"/>
          <p14:tracePt t="13785" x="6172200" y="2735263"/>
          <p14:tracePt t="13793" x="6172200" y="2727325"/>
          <p14:tracePt t="13801" x="6172200" y="2708275"/>
          <p14:tracePt t="13809" x="6172200" y="2698750"/>
          <p14:tracePt t="13825" x="6172200" y="2690813"/>
          <p14:tracePt t="13842" x="6181725" y="2662238"/>
          <p14:tracePt t="13866" x="6181725" y="2654300"/>
          <p14:tracePt t="13892" x="6199188" y="2617788"/>
          <p14:tracePt t="13908" x="6208713" y="2608263"/>
          <p14:tracePt t="13929" x="6218238" y="2598738"/>
          <p14:tracePt t="13936" x="6226175" y="2589213"/>
          <p14:tracePt t="13952" x="6245225" y="2571750"/>
          <p14:tracePt t="13960" x="6262688" y="2562225"/>
          <p14:tracePt t="13968" x="6308725" y="2544763"/>
          <p14:tracePt t="13977" x="6326188" y="2525713"/>
          <p14:tracePt t="13984" x="6345238" y="2517775"/>
          <p14:tracePt t="13993" x="6399213" y="2489200"/>
          <p14:tracePt t="14001" x="6435725" y="2471738"/>
          <p14:tracePt t="14008" x="6454775" y="2462213"/>
          <p14:tracePt t="14016" x="6491288" y="2452688"/>
          <p14:tracePt t="14024" x="6527800" y="2444750"/>
          <p14:tracePt t="14032" x="6564313" y="2416175"/>
          <p14:tracePt t="14041" x="6581775" y="2408238"/>
          <p14:tracePt t="14049" x="6600825" y="2398713"/>
          <p14:tracePt t="14059" x="6610350" y="2389188"/>
          <p14:tracePt t="14066" x="6627813" y="2389188"/>
          <p14:tracePt t="14076" x="6673850" y="2371725"/>
          <p14:tracePt t="14083" x="6681788" y="2362200"/>
          <p14:tracePt t="14093" x="6710363" y="2362200"/>
          <p14:tracePt t="14098" x="6727825" y="2352675"/>
          <p14:tracePt t="14109" x="6746875" y="2343150"/>
          <p14:tracePt t="14113" x="6773863" y="2325688"/>
          <p14:tracePt t="14121" x="6783388" y="2316163"/>
          <p14:tracePt t="14129" x="6791325" y="2316163"/>
          <p14:tracePt t="14137" x="6800850" y="2316163"/>
          <p14:tracePt t="14145" x="6810375" y="2316163"/>
          <p14:tracePt t="14153" x="6810375" y="2306638"/>
          <p14:tracePt t="14161" x="6827838" y="2298700"/>
          <p14:tracePt t="14176" x="6837363" y="2289175"/>
          <p14:tracePt t="14184" x="6846888" y="2279650"/>
          <p14:tracePt t="14209" x="6846888" y="2252663"/>
          <p14:tracePt t="14217" x="6846888" y="2243138"/>
          <p14:tracePt t="14225" x="6846888" y="2233613"/>
          <p14:tracePt t="14233" x="6846888" y="2225675"/>
          <p14:tracePt t="14241" x="6846888" y="2206625"/>
          <p14:tracePt t="14249" x="6846888" y="2189163"/>
          <p14:tracePt t="14257" x="6837363" y="2170113"/>
          <p14:tracePt t="14264" x="6819900" y="2152650"/>
          <p14:tracePt t="14274" x="6810375" y="2143125"/>
          <p14:tracePt t="14280" x="6783388" y="2125663"/>
          <p14:tracePt t="14290" x="6737350" y="2106613"/>
          <p14:tracePt t="14297" x="6727825" y="2097088"/>
          <p14:tracePt t="14306" x="6700838" y="2079625"/>
          <p14:tracePt t="14312" x="6681788" y="2060575"/>
          <p14:tracePt t="14320" x="6664325" y="2052638"/>
          <p14:tracePt t="14329" x="6645275" y="2033588"/>
          <p14:tracePt t="14336" x="6627813" y="2016125"/>
          <p14:tracePt t="14344" x="6591300" y="1979613"/>
          <p14:tracePt t="14354" x="6573838" y="1960563"/>
          <p14:tracePt t="14362" x="6554788" y="1933575"/>
          <p14:tracePt t="14370" x="6537325" y="1897063"/>
          <p14:tracePt t="14378" x="6518275" y="1878013"/>
          <p14:tracePt t="14386" x="6491288" y="1851025"/>
          <p14:tracePt t="14395" x="6491288" y="1841500"/>
          <p14:tracePt t="14402" x="6481763" y="1814513"/>
          <p14:tracePt t="14411" x="6481763" y="1804988"/>
          <p14:tracePt t="14418" x="6472238" y="1787525"/>
          <p14:tracePt t="14427" x="6454775" y="1768475"/>
          <p14:tracePt t="14450" x="6454775" y="1760538"/>
          <p14:tracePt t="14466" x="6454775" y="1751013"/>
          <p14:tracePt t="14571" x="6454775" y="1741488"/>
          <p14:tracePt t="14587" x="6454775" y="1731963"/>
          <p14:tracePt t="14594" x="6454775" y="1714500"/>
          <p14:tracePt t="14601" x="6464300" y="1704975"/>
          <p14:tracePt t="14609" x="6508750" y="1697038"/>
          <p14:tracePt t="14618" x="6537325" y="1677988"/>
          <p14:tracePt t="14627" x="6573838" y="1660525"/>
          <p14:tracePt t="14633" x="6645275" y="1641475"/>
          <p14:tracePt t="14644" x="6691313" y="1614488"/>
          <p14:tracePt t="14649" x="6737350" y="1595438"/>
          <p14:tracePt t="14657" x="6800850" y="1558925"/>
          <p14:tracePt t="14665" x="6856413" y="1541463"/>
          <p14:tracePt t="14674" x="6937375" y="1504950"/>
          <p14:tracePt t="14684" x="6983413" y="1477963"/>
          <p14:tracePt t="14690" x="7037388" y="1468438"/>
          <p14:tracePt t="14696" x="7092950" y="1431925"/>
          <p14:tracePt t="14706" x="7119938" y="1422400"/>
          <p14:tracePt t="14714" x="7146925" y="1412875"/>
          <p14:tracePt t="14721" x="7175500" y="1412875"/>
          <p14:tracePt t="14730" x="7202488" y="1395413"/>
          <p14:tracePt t="14744" x="7219950" y="1395413"/>
          <p14:tracePt t="14752" x="7229475" y="1395413"/>
          <p14:tracePt t="14909" x="7219950" y="1404938"/>
          <p14:tracePt t="14915" x="7192963" y="1422400"/>
          <p14:tracePt t="14930" x="7183438" y="1441450"/>
          <p14:tracePt t="14939" x="7165975" y="1477963"/>
          <p14:tracePt t="14945" x="7146925" y="1495425"/>
          <p14:tracePt t="14953" x="7119938" y="1522413"/>
          <p14:tracePt t="14961" x="7092950" y="1558925"/>
          <p14:tracePt t="14969" x="7073900" y="1587500"/>
          <p14:tracePt t="14980" x="7037388" y="1641475"/>
          <p14:tracePt t="14984" x="7019925" y="1677988"/>
          <p14:tracePt t="14993" x="7010400" y="1697038"/>
          <p14:tracePt t="15000" x="6992938" y="1741488"/>
          <p14:tracePt t="15008" x="6964363" y="1760538"/>
          <p14:tracePt t="15016" x="6964363" y="1797050"/>
          <p14:tracePt t="15028" x="6956425" y="1814513"/>
          <p14:tracePt t="15034" x="6937375" y="1851025"/>
          <p14:tracePt t="15050" x="6929438" y="1860550"/>
          <p14:tracePt t="15081" x="6929438" y="1870075"/>
          <p14:tracePt t="15097" x="6919913" y="1887538"/>
          <p14:tracePt t="15131" x="6910388" y="1906588"/>
          <p14:tracePt t="15141" x="6900863" y="1914525"/>
          <p14:tracePt t="15146" x="6900863" y="1924050"/>
          <p14:tracePt t="15153" x="6892925" y="1943100"/>
          <p14:tracePt t="15161" x="6883400" y="1970088"/>
          <p14:tracePt t="15169" x="6873875" y="1987550"/>
          <p14:tracePt t="15177" x="6846888" y="2033588"/>
          <p14:tracePt t="15185" x="6837363" y="2079625"/>
          <p14:tracePt t="15193" x="6827838" y="2089150"/>
          <p14:tracePt t="15201" x="6819900" y="2116138"/>
          <p14:tracePt t="15209" x="6791325" y="2143125"/>
          <p14:tracePt t="15217" x="6764338" y="2189163"/>
          <p14:tracePt t="15225" x="6746875" y="2206625"/>
          <p14:tracePt t="15233" x="6727825" y="2233613"/>
          <p14:tracePt t="15241" x="6718300" y="2243138"/>
          <p14:tracePt t="15249" x="6710363" y="2252663"/>
          <p14:tracePt t="15258" x="6700838" y="2262188"/>
          <p14:tracePt t="15264" x="6691313" y="2270125"/>
          <p14:tracePt t="15281" x="6691313" y="2279650"/>
          <p14:tracePt t="15305" x="6681788" y="2289175"/>
          <p14:tracePt t="15313" x="6673850" y="2289175"/>
          <p14:tracePt t="15322" x="6664325" y="2289175"/>
          <p14:tracePt t="15329" x="6654800" y="2289175"/>
          <p14:tracePt t="15337" x="6645275" y="2289175"/>
          <p14:tracePt t="15345" x="6627813" y="2289175"/>
          <p14:tracePt t="15360" x="6618288" y="2289175"/>
          <p14:tracePt t="15368" x="6591300" y="2289175"/>
          <p14:tracePt t="15376" x="6581775" y="2289175"/>
          <p14:tracePt t="15384" x="6564313" y="2289175"/>
          <p14:tracePt t="15393" x="6518275" y="2270125"/>
          <p14:tracePt t="15408" x="6491288" y="2262188"/>
          <p14:tracePt t="15417" x="6472238" y="2252663"/>
          <p14:tracePt t="15424" x="6454775" y="2252663"/>
          <p14:tracePt t="15433" x="6435725" y="2243138"/>
          <p14:tracePt t="15441" x="6399213" y="2243138"/>
          <p14:tracePt t="15449" x="6381750" y="2225675"/>
          <p14:tracePt t="15457" x="6354763" y="2216150"/>
          <p14:tracePt t="15464" x="6345238" y="2216150"/>
          <p14:tracePt t="15473" x="6326188" y="2197100"/>
          <p14:tracePt t="15480" x="6308725" y="2197100"/>
          <p14:tracePt t="15489" x="6299200" y="2197100"/>
          <p14:tracePt t="15506" x="6281738" y="2189163"/>
          <p14:tracePt t="15513" x="6272213" y="2179638"/>
          <p14:tracePt t="15522" x="6254750" y="2179638"/>
          <p14:tracePt t="15529" x="6226175" y="2179638"/>
          <p14:tracePt t="15537" x="6208713" y="2179638"/>
          <p14:tracePt t="15545" x="6181725" y="2179638"/>
          <p14:tracePt t="15553" x="6162675" y="2179638"/>
          <p14:tracePt t="15561" x="6116638" y="2170113"/>
          <p14:tracePt t="15569" x="6108700" y="2170113"/>
          <p14:tracePt t="15585" x="6089650" y="2170113"/>
          <p14:tracePt t="15594" x="6080125" y="2170113"/>
          <p14:tracePt t="15601" x="6062663" y="2160588"/>
          <p14:tracePt t="15625" x="6035675" y="2152650"/>
          <p14:tracePt t="15641" x="6026150" y="2152650"/>
          <p14:tracePt t="15649" x="6016625" y="2152650"/>
          <p14:tracePt t="15657" x="5999163" y="2152650"/>
          <p14:tracePt t="15665" x="5980113" y="2133600"/>
          <p14:tracePt t="15682" x="5972175" y="2133600"/>
          <p14:tracePt t="15690" x="5953125" y="2133600"/>
          <p14:tracePt t="15696" x="5943600" y="2133600"/>
          <p14:tracePt t="15714" x="5935663" y="2133600"/>
          <p14:tracePt t="15730" x="5916613" y="2125663"/>
          <p14:tracePt t="15753" x="5907088" y="2125663"/>
          <p14:tracePt t="15792" x="5899150" y="2125663"/>
          <p14:tracePt t="15808" x="5889625" y="2125663"/>
          <p14:tracePt t="15825" x="5880100" y="2125663"/>
          <p14:tracePt t="15832" x="5870575" y="2125663"/>
          <p14:tracePt t="15841" x="5862638" y="2125663"/>
          <p14:tracePt t="15848" x="5853113" y="2116138"/>
          <p14:tracePt t="15864" x="5834063" y="2116138"/>
          <p14:tracePt t="15875" x="5826125" y="2116138"/>
          <p14:tracePt t="15893" x="5816600" y="2116138"/>
          <p14:tracePt t="15899" x="5797550" y="2116138"/>
          <p14:tracePt t="15910" x="5789613" y="2116138"/>
          <p14:tracePt t="15914" x="5780088" y="2116138"/>
          <p14:tracePt t="15922" x="5770563" y="2116138"/>
          <p14:tracePt t="15930" x="5753100" y="2116138"/>
          <p14:tracePt t="15945" x="5734050" y="2116138"/>
          <p14:tracePt t="15961" x="5716588" y="2116138"/>
          <p14:tracePt t="15977" x="5707063" y="2116138"/>
          <p14:tracePt t="16114" x="5734050" y="2116138"/>
          <p14:tracePt t="16123" x="5761038" y="2106613"/>
          <p14:tracePt t="16130" x="5797550" y="2106613"/>
          <p14:tracePt t="16139" x="5834063" y="2089150"/>
          <p14:tracePt t="16145" x="5853113" y="2089150"/>
          <p14:tracePt t="16153" x="5880100" y="2089150"/>
          <p14:tracePt t="16161" x="5889625" y="2089150"/>
          <p14:tracePt t="16170" x="5899150" y="2089150"/>
          <p14:tracePt t="16443" x="5907088" y="2089150"/>
          <p14:tracePt t="16450" x="5916613" y="2089150"/>
          <p14:tracePt t="16457" x="5935663" y="2089150"/>
          <p14:tracePt t="16466" x="5962650" y="2089150"/>
          <p14:tracePt t="16475" x="5980113" y="2089150"/>
          <p14:tracePt t="16482" x="5989638" y="2089150"/>
          <p14:tracePt t="16492" x="6016625" y="2089150"/>
          <p14:tracePt t="16497" x="6035675" y="2089150"/>
          <p14:tracePt t="16507" x="6062663" y="2089150"/>
          <p14:tracePt t="16513" x="6072188" y="2089150"/>
          <p14:tracePt t="16522" x="6080125" y="2089150"/>
          <p14:tracePt t="16529" x="6099175" y="2089150"/>
          <p14:tracePt t="16794" x="6108700" y="2089150"/>
          <p14:tracePt t="16810" x="6108700" y="2106613"/>
          <p14:tracePt t="16818" x="6108700" y="2125663"/>
          <p14:tracePt t="16826" x="6108700" y="2152650"/>
          <p14:tracePt t="16833" x="6108700" y="2189163"/>
          <p14:tracePt t="16842" x="6099175" y="2225675"/>
          <p14:tracePt t="16848" x="6099175" y="2270125"/>
          <p14:tracePt t="16859" x="6099175" y="2306638"/>
          <p14:tracePt t="16864" x="6099175" y="2325688"/>
          <p14:tracePt t="16873" x="6099175" y="2371725"/>
          <p14:tracePt t="16891" x="6099175" y="2425700"/>
          <p14:tracePt t="16896" x="6099175" y="2452688"/>
          <p14:tracePt t="16907" x="6099175" y="2462213"/>
          <p14:tracePt t="16913" x="6099175" y="2481263"/>
          <p14:tracePt t="16921" x="6099175" y="2508250"/>
          <p14:tracePt t="16928" x="6099175" y="2517775"/>
          <p14:tracePt t="16937" x="6099175" y="2525713"/>
          <p14:tracePt t="16944" x="6099175" y="2554288"/>
          <p14:tracePt t="16953" x="6099175" y="2562225"/>
          <p14:tracePt t="16960" x="6099175" y="2571750"/>
          <p14:tracePt t="16968" x="6099175" y="2589213"/>
          <p14:tracePt t="16977" x="6099175" y="2635250"/>
          <p14:tracePt t="16985" x="6099175" y="2654300"/>
          <p14:tracePt t="16993" x="6099175" y="2671763"/>
          <p14:tracePt t="17001" x="6099175" y="2690813"/>
          <p14:tracePt t="17009" x="6099175" y="2727325"/>
          <p14:tracePt t="17017" x="6099175" y="2744788"/>
          <p14:tracePt t="17025" x="6099175" y="2771775"/>
          <p14:tracePt t="17033" x="6099175" y="2790825"/>
          <p14:tracePt t="17041" x="6099175" y="2808288"/>
          <p14:tracePt t="17049" x="6099175" y="2827338"/>
          <p14:tracePt t="17058" x="6099175" y="2836863"/>
          <p14:tracePt t="17075" x="6099175" y="2844800"/>
          <p14:tracePt t="17081" x="6099175" y="2854325"/>
          <p14:tracePt t="17090" x="6099175" y="2863850"/>
          <p14:tracePt t="17097" x="6089650" y="2873375"/>
          <p14:tracePt t="17113" x="6089650" y="2881313"/>
          <p14:tracePt t="17122" x="6072188" y="2900363"/>
          <p14:tracePt t="17128" x="6072188" y="2917825"/>
          <p14:tracePt t="17136" x="6062663" y="2927350"/>
          <p14:tracePt t="17144" x="6062663" y="2954338"/>
          <p14:tracePt t="17152" x="6053138" y="2954338"/>
          <p14:tracePt t="17160" x="6053138" y="2982913"/>
          <p14:tracePt t="17169" x="6043613" y="3000375"/>
          <p14:tracePt t="17176" x="6043613" y="3009900"/>
          <p14:tracePt t="17185" x="6043613" y="3036888"/>
          <p14:tracePt t="17192" x="6043613" y="3046413"/>
          <p14:tracePt t="17200" x="6043613" y="3063875"/>
          <p14:tracePt t="17208" x="6026150" y="3090863"/>
          <p14:tracePt t="17232" x="6026150" y="3100388"/>
          <p14:tracePt t="17241" x="6016625" y="3109913"/>
          <p14:tracePt t="17315" x="5989638" y="3109913"/>
          <p14:tracePt t="17324" x="5980113" y="3109913"/>
          <p14:tracePt t="17331" x="5962650" y="3109913"/>
          <p14:tracePt t="17337" x="5926138" y="3109913"/>
          <p14:tracePt t="17345" x="5880100" y="3109913"/>
          <p14:tracePt t="17353" x="5843588" y="3109913"/>
          <p14:tracePt t="17361" x="5816600" y="3109913"/>
          <p14:tracePt t="17369" x="5770563" y="3109913"/>
          <p14:tracePt t="17377" x="5734050" y="3109913"/>
          <p14:tracePt t="17385" x="5688013" y="3109913"/>
          <p14:tracePt t="17393" x="5670550" y="3109913"/>
          <p14:tracePt t="17401" x="5643563" y="3109913"/>
          <p14:tracePt t="17409" x="5624513" y="3100388"/>
          <p14:tracePt t="17417" x="5616575" y="3090863"/>
          <p14:tracePt t="17611" x="5607050" y="3082925"/>
          <p14:tracePt t="17636" x="5607050" y="3073400"/>
          <p14:tracePt t="17643" x="5588000" y="3054350"/>
          <p14:tracePt t="17649" x="5588000" y="3046413"/>
          <p14:tracePt t="17657" x="5588000" y="3036888"/>
          <p14:tracePt t="17674" x="5588000" y="3017838"/>
          <p14:tracePt t="17681" x="5588000" y="3000375"/>
          <p14:tracePt t="17693" x="5588000" y="2990850"/>
          <p14:tracePt t="17698" x="5588000" y="2963863"/>
          <p14:tracePt t="17709" x="5588000" y="2946400"/>
          <p14:tracePt t="17719" x="5588000" y="2927350"/>
          <p14:tracePt t="17723" x="5588000" y="2900363"/>
          <p14:tracePt t="17730" x="5588000" y="2863850"/>
          <p14:tracePt t="17737" x="5588000" y="2808288"/>
          <p14:tracePt t="17745" x="5588000" y="2763838"/>
          <p14:tracePt t="17752" x="5588000" y="2708275"/>
          <p14:tracePt t="17760" x="5588000" y="2671763"/>
          <p14:tracePt t="17768" x="5588000" y="2617788"/>
          <p14:tracePt t="17776" x="5588000" y="2589213"/>
          <p14:tracePt t="17784" x="5588000" y="2535238"/>
          <p14:tracePt t="17792" x="5588000" y="2517775"/>
          <p14:tracePt t="17801" x="5588000" y="2481263"/>
          <p14:tracePt t="17809" x="5588000" y="2452688"/>
          <p14:tracePt t="17817" x="5588000" y="2435225"/>
          <p14:tracePt t="17825" x="5588000" y="2408238"/>
          <p14:tracePt t="17833" x="5588000" y="2398713"/>
          <p14:tracePt t="17841" x="5588000" y="2389188"/>
          <p14:tracePt t="18030" x="5588000" y="2379663"/>
          <p14:tracePt t="18035" x="5588000" y="2371725"/>
          <p14:tracePt t="18043" x="5588000" y="2352675"/>
          <p14:tracePt t="18051" x="5607050" y="2325688"/>
          <p14:tracePt t="18061" x="5616575" y="2298700"/>
          <p14:tracePt t="18065" x="5643563" y="2262188"/>
          <p14:tracePt t="18072" x="5653088" y="2225675"/>
          <p14:tracePt t="18080" x="5680075" y="2179638"/>
          <p14:tracePt t="18090" x="5697538" y="2143125"/>
          <p14:tracePt t="18096" x="5724525" y="2097088"/>
          <p14:tracePt t="18106" x="5724525" y="2052638"/>
          <p14:tracePt t="18112" x="5743575" y="2006600"/>
          <p14:tracePt t="18121" x="5753100" y="1979613"/>
          <p14:tracePt t="18128" x="5761038" y="1951038"/>
          <p14:tracePt t="18136" x="5761038" y="1943100"/>
          <p14:tracePt t="18144" x="5770563" y="1906588"/>
          <p14:tracePt t="18161" x="5770563" y="1897063"/>
          <p14:tracePt t="18169" x="5770563" y="1887538"/>
          <p14:tracePt t="18185" x="5770563" y="1870075"/>
          <p14:tracePt t="18193" x="5770563" y="1860550"/>
          <p14:tracePt t="18209" x="5770563" y="1851025"/>
          <p14:tracePt t="18217" x="5770563" y="1833563"/>
          <p14:tracePt t="18225" x="5770563" y="1824038"/>
          <p14:tracePt t="18233" x="5770563" y="1814513"/>
          <p14:tracePt t="18241" x="5770563" y="1804988"/>
          <p14:tracePt t="18249" x="5770563" y="1797050"/>
          <p14:tracePt t="18257" x="5770563" y="1787525"/>
          <p14:tracePt t="18265" x="5770563" y="1778000"/>
          <p14:tracePt t="18291" x="5770563" y="1768475"/>
          <p14:tracePt t="18305" x="5770563" y="1751013"/>
          <p14:tracePt t="18337" x="5770563" y="1741488"/>
          <p14:tracePt t="18363" x="5770563" y="1731963"/>
          <p14:tracePt t="18474" x="5770563" y="1714500"/>
          <p14:tracePt t="18484" x="5770563" y="1704975"/>
          <p14:tracePt t="18499" x="5770563" y="1687513"/>
          <p14:tracePt t="18515" x="5753100" y="1668463"/>
          <p14:tracePt t="18523" x="5743575" y="1660525"/>
          <p14:tracePt t="18537" x="5743575" y="1641475"/>
          <p14:tracePt t="18545" x="5724525" y="1614488"/>
          <p14:tracePt t="18553" x="5716588" y="1604963"/>
          <p14:tracePt t="18561" x="5707063" y="1595438"/>
          <p14:tracePt t="18569" x="5707063" y="1587500"/>
          <p14:tracePt t="18578" x="5697538" y="1577975"/>
          <p14:tracePt t="18585" x="5688013" y="1577975"/>
          <p14:tracePt t="18593" x="5680075" y="1558925"/>
          <p14:tracePt t="18601" x="5670550" y="1550988"/>
          <p14:tracePt t="18609" x="5653088" y="1531938"/>
          <p14:tracePt t="18625" x="5643563" y="1522413"/>
          <p14:tracePt t="18781" x="5653088" y="1531938"/>
          <p14:tracePt t="18786" x="5661025" y="1541463"/>
          <p14:tracePt t="18794" x="5670550" y="1541463"/>
          <p14:tracePt t="18802" x="5680075" y="1550988"/>
          <p14:tracePt t="18811" x="5697538" y="1550988"/>
          <p14:tracePt t="18817" x="5724525" y="1568450"/>
          <p14:tracePt t="18833" x="5743575" y="1568450"/>
          <p14:tracePt t="18849" x="5753100" y="1568450"/>
          <p14:tracePt t="18857" x="5761038" y="1568450"/>
          <p14:tracePt t="18866" x="5789613" y="1568450"/>
          <p14:tracePt t="18873" x="5797550" y="1568450"/>
          <p14:tracePt t="18891" x="5843588" y="1568450"/>
          <p14:tracePt t="18896" x="5862638" y="1568450"/>
          <p14:tracePt t="18907" x="5889625" y="1568450"/>
          <p14:tracePt t="18912" x="5916613" y="1577975"/>
          <p14:tracePt t="18921" x="5935663" y="1577975"/>
          <p14:tracePt t="18928" x="5962650" y="1577975"/>
          <p14:tracePt t="18936" x="5980113" y="1587500"/>
          <p14:tracePt t="18944" x="5989638" y="1587500"/>
          <p14:tracePt t="18952" x="6016625" y="1587500"/>
          <p14:tracePt t="18961" x="6035675" y="1595438"/>
          <p14:tracePt t="18969" x="6053138" y="1595438"/>
          <p14:tracePt t="18977" x="6072188" y="1604963"/>
          <p14:tracePt t="18985" x="6080125" y="1614488"/>
          <p14:tracePt t="18993" x="6099175" y="1614488"/>
          <p14:tracePt t="19001" x="6108700" y="1624013"/>
          <p14:tracePt t="19017" x="6116638" y="1624013"/>
          <p14:tracePt t="19024" x="6135688" y="1624013"/>
          <p14:tracePt t="19033" x="6162675" y="1624013"/>
          <p14:tracePt t="19041" x="6208713" y="1624013"/>
          <p14:tracePt t="19049" x="6235700" y="1624013"/>
          <p14:tracePt t="19058" x="6291263" y="1624013"/>
          <p14:tracePt t="19064" x="6318250" y="1624013"/>
          <p14:tracePt t="19073" x="6391275" y="1624013"/>
          <p14:tracePt t="19080" x="6464300" y="1624013"/>
          <p14:tracePt t="19089" x="6537325" y="1631950"/>
          <p14:tracePt t="19096" x="6618288" y="1641475"/>
          <p14:tracePt t="19108" x="6710363" y="1668463"/>
          <p14:tracePt t="19112" x="6810375" y="1697038"/>
          <p14:tracePt t="19121" x="6937375" y="1760538"/>
          <p14:tracePt t="19128" x="7073900" y="1833563"/>
          <p14:tracePt t="19136" x="7212013" y="1897063"/>
          <p14:tracePt t="19145" x="7312025" y="1960563"/>
          <p14:tracePt t="19153" x="7448550" y="2052638"/>
          <p14:tracePt t="19160" x="7567613" y="2125663"/>
          <p14:tracePt t="19169" x="7685088" y="2216150"/>
          <p14:tracePt t="19176" x="7785100" y="2289175"/>
          <p14:tracePt t="19184" x="7913688" y="2379663"/>
          <p14:tracePt t="19192" x="8031163" y="2471738"/>
          <p14:tracePt t="19200" x="8150225" y="2508250"/>
          <p14:tracePt t="19208" x="8286750" y="2571750"/>
          <p14:tracePt t="19216" x="8415338" y="2625725"/>
          <p14:tracePt t="19225" x="8532813" y="2671763"/>
          <p14:tracePt t="19232" x="8632825" y="2717800"/>
          <p14:tracePt t="19241" x="8742363" y="2771775"/>
          <p14:tracePt t="19248" x="8807450" y="2800350"/>
          <p14:tracePt t="19257" x="8870950" y="2827338"/>
          <p14:tracePt t="19264" x="8897938" y="2844800"/>
          <p14:tracePt t="19274" x="8961438" y="2863850"/>
          <p14:tracePt t="19280" x="9043988" y="2909888"/>
          <p14:tracePt t="19290" x="9080500" y="2917825"/>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2C84F0-FF3F-4A1B-958F-A1A281CA88DE}"/>
              </a:ext>
            </a:extLst>
          </p:cNvPr>
          <p:cNvSpPr>
            <a:spLocks noGrp="1"/>
          </p:cNvSpPr>
          <p:nvPr>
            <p:ph type="title"/>
          </p:nvPr>
        </p:nvSpPr>
        <p:spPr/>
        <p:txBody>
          <a:bodyPr/>
          <a:lstStyle/>
          <a:p>
            <a:r>
              <a:rPr kumimoji="1" lang="en-US" altLang="ja-JP" sz="3600" dirty="0"/>
              <a:t>Partial Reconfiguration area for Xilinx </a:t>
            </a:r>
            <a:r>
              <a:rPr kumimoji="1" lang="en-US" altLang="ja-JP" sz="3600" dirty="0" err="1"/>
              <a:t>Kintex</a:t>
            </a:r>
            <a:r>
              <a:rPr kumimoji="1" lang="en-US" altLang="ja-JP" sz="3600" dirty="0"/>
              <a:t> </a:t>
            </a:r>
            <a:r>
              <a:rPr kumimoji="1" lang="en-US" altLang="ja-JP" sz="3600" dirty="0" err="1"/>
              <a:t>Ultrascale</a:t>
            </a:r>
            <a:endParaRPr kumimoji="1" lang="ja-JP" altLang="en-US" sz="3600" dirty="0"/>
          </a:p>
        </p:txBody>
      </p:sp>
      <p:pic>
        <p:nvPicPr>
          <p:cNvPr id="5" name="図 4">
            <a:extLst>
              <a:ext uri="{FF2B5EF4-FFF2-40B4-BE49-F238E27FC236}">
                <a16:creationId xmlns:a16="http://schemas.microsoft.com/office/drawing/2014/main" id="{A9B316C1-8F83-4BCD-BD97-03108A1161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3648" y="1512064"/>
            <a:ext cx="5760119" cy="5379100"/>
          </a:xfrm>
          <a:prstGeom prst="rect">
            <a:avLst/>
          </a:prstGeom>
        </p:spPr>
      </p:pic>
      <p:pic>
        <p:nvPicPr>
          <p:cNvPr id="3" name="オーディオ 2">
            <a:hlinkClick r:id="" action="ppaction://media"/>
            <a:extLst>
              <a:ext uri="{FF2B5EF4-FFF2-40B4-BE49-F238E27FC236}">
                <a16:creationId xmlns:a16="http://schemas.microsoft.com/office/drawing/2014/main" id="{B3C1EADB-C5FD-4C6A-A580-226EA908AB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226017356"/>
      </p:ext>
    </p:extLst>
  </p:cSld>
  <p:clrMapOvr>
    <a:masterClrMapping/>
  </p:clrMapOvr>
  <mc:AlternateContent xmlns:mc="http://schemas.openxmlformats.org/markup-compatibility/2006">
    <mc:Choice xmlns:p14="http://schemas.microsoft.com/office/powerpoint/2010/main" Requires="p14">
      <p:transition spd="slow" p14:dur="2000" advTm="53222"/>
    </mc:Choice>
    <mc:Fallback>
      <p:transition spd="slow" advTm="53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98" x="8888413" y="4013200"/>
          <p14:tracePt t="605" x="8734425" y="4076700"/>
          <p14:tracePt t="614" x="8596313" y="4149725"/>
          <p14:tracePt t="621" x="8451850" y="4203700"/>
          <p14:tracePt t="629" x="8332788" y="4268788"/>
          <p14:tracePt t="636" x="8240713" y="4276725"/>
          <p14:tracePt t="645" x="8159750" y="4295775"/>
          <p14:tracePt t="652" x="8067675" y="4303713"/>
          <p14:tracePt t="661" x="8023225" y="4303713"/>
          <p14:tracePt t="669" x="7967663" y="4303713"/>
          <p14:tracePt t="676" x="7931150" y="4303713"/>
          <p14:tracePt t="684" x="7894638" y="4303713"/>
          <p14:tracePt t="693" x="7877175" y="4303713"/>
          <p14:tracePt t="700" x="7840663" y="4303713"/>
          <p14:tracePt t="709" x="7821613" y="4303713"/>
          <p14:tracePt t="716" x="7794625" y="4286250"/>
          <p14:tracePt t="724" x="7785100" y="4276725"/>
          <p14:tracePt t="732" x="7767638" y="4268788"/>
          <p14:tracePt t="740" x="7748588" y="4268788"/>
          <p14:tracePt t="748" x="7740650" y="4268788"/>
          <p14:tracePt t="756" x="7721600" y="4268788"/>
          <p14:tracePt t="764" x="7704138" y="4268788"/>
          <p14:tracePt t="772" x="7694613" y="4259263"/>
          <p14:tracePt t="780" x="7667625" y="4259263"/>
          <p14:tracePt t="788" x="7658100" y="4259263"/>
          <p14:tracePt t="796" x="7648575" y="4259263"/>
          <p14:tracePt t="804" x="7639050" y="4259263"/>
          <p14:tracePt t="812" x="7602538" y="4240213"/>
          <p14:tracePt t="853" x="7594600" y="4240213"/>
          <p14:tracePt t="869" x="7585075" y="4240213"/>
          <p14:tracePt t="877" x="7575550" y="4240213"/>
          <p14:tracePt t="885" x="7567613" y="4240213"/>
          <p14:tracePt t="894" x="7558088" y="4232275"/>
          <p14:tracePt t="914" x="7531100" y="4222750"/>
          <p14:tracePt t="927" x="7521575" y="4213225"/>
          <p14:tracePt t="933" x="7512050" y="4213225"/>
          <p14:tracePt t="943" x="7494588" y="4195763"/>
          <p14:tracePt t="949" x="7494588" y="4186238"/>
          <p14:tracePt t="973" x="7485063" y="4167188"/>
          <p14:tracePt t="981" x="7485063" y="4159250"/>
          <p14:tracePt t="997" x="7485063" y="4149725"/>
          <p14:tracePt t="1004" x="7485063" y="4140200"/>
          <p14:tracePt t="1020" x="7485063" y="4130675"/>
          <p14:tracePt t="1028" x="7485063" y="4122738"/>
          <p14:tracePt t="1036" x="7485063" y="4113213"/>
          <p14:tracePt t="1052" x="7485063" y="4103688"/>
          <p14:tracePt t="1060" x="7485063" y="4086225"/>
          <p14:tracePt t="1068" x="7485063" y="4076700"/>
          <p14:tracePt t="1076" x="7485063" y="4057650"/>
          <p14:tracePt t="1084" x="7485063" y="4049713"/>
          <p14:tracePt t="1092" x="7485063" y="4030663"/>
          <p14:tracePt t="1100" x="7485063" y="4021138"/>
          <p14:tracePt t="1109" x="7485063" y="4003675"/>
          <p14:tracePt t="1116" x="7485063" y="3994150"/>
          <p14:tracePt t="1125" x="7485063" y="3984625"/>
          <p14:tracePt t="1132" x="7485063" y="3976688"/>
          <p14:tracePt t="1140" x="7485063" y="3967163"/>
          <p14:tracePt t="1148" x="7485063" y="3948113"/>
          <p14:tracePt t="1156" x="7485063" y="3940175"/>
          <p14:tracePt t="1164" x="7485063" y="3921125"/>
          <p14:tracePt t="1172" x="7485063" y="3903663"/>
          <p14:tracePt t="1180" x="7485063" y="3894138"/>
          <p14:tracePt t="1188" x="7485063" y="3867150"/>
          <p14:tracePt t="1196" x="7485063" y="3857625"/>
          <p14:tracePt t="1212" x="7485063" y="3840163"/>
          <p14:tracePt t="1228" x="7485063" y="3830638"/>
          <p14:tracePt t="1252" x="7485063" y="3821113"/>
          <p14:tracePt t="1326" x="7485063" y="3811588"/>
          <p14:tracePt t="1334" x="7485063" y="3794125"/>
          <p14:tracePt t="1349" x="7485063" y="3775075"/>
          <p14:tracePt t="1358" x="7485063" y="3757613"/>
          <p14:tracePt t="1365" x="7485063" y="3748088"/>
          <p14:tracePt t="1372" x="7485063" y="3738563"/>
          <p14:tracePt t="1380" x="7485063" y="3730625"/>
          <p14:tracePt t="1388" x="7485063" y="3702050"/>
          <p14:tracePt t="1404" x="7494588" y="3694113"/>
          <p14:tracePt t="1420" x="7494588" y="3675063"/>
          <p14:tracePt t="1428" x="7494588" y="3665538"/>
          <p14:tracePt t="1443" x="7502525" y="3657600"/>
          <p14:tracePt t="1452" x="7502525" y="3648075"/>
          <p14:tracePt t="1460" x="7502525" y="3638550"/>
          <p14:tracePt t="1468" x="7512050" y="3629025"/>
          <p14:tracePt t="1476" x="7521575" y="3621088"/>
          <p14:tracePt t="1492" x="7531100" y="3611563"/>
          <p14:tracePt t="1509" x="7531100" y="3592513"/>
          <p14:tracePt t="1525" x="7531100" y="3584575"/>
          <p14:tracePt t="1532" x="7531100" y="3575050"/>
          <p14:tracePt t="1595" x="7539038" y="3556000"/>
          <p14:tracePt t="1614" x="7567613" y="3538538"/>
          <p14:tracePt t="1647" x="7567613" y="3529013"/>
          <p14:tracePt t="1661" x="7575550" y="3529013"/>
          <p14:tracePt t="1670" x="7594600" y="3519488"/>
          <p14:tracePt t="1685" x="7602538" y="3519488"/>
          <p14:tracePt t="1695" x="7612063" y="3511550"/>
          <p14:tracePt t="1708" x="7621588" y="3502025"/>
          <p14:tracePt t="1748" x="7631113" y="3492500"/>
          <p14:tracePt t="1845" x="7631113" y="3482975"/>
          <p14:tracePt t="1863" x="7639050" y="3482975"/>
          <p14:tracePt t="2013" x="7648575" y="3475038"/>
          <p14:tracePt t="7645" x="7648575" y="3465513"/>
          <p14:tracePt t="7654" x="7594600" y="3465513"/>
          <p14:tracePt t="7661" x="7466013" y="3465513"/>
          <p14:tracePt t="7670" x="7356475" y="3465513"/>
          <p14:tracePt t="7677" x="7239000" y="3465513"/>
          <p14:tracePt t="7685" x="7202488" y="3482975"/>
          <p14:tracePt t="7695" x="7192963" y="3482975"/>
          <p14:tracePt t="7773" x="7183438" y="3482975"/>
          <p14:tracePt t="7781" x="7165975" y="3502025"/>
          <p14:tracePt t="7788" x="7156450" y="3511550"/>
          <p14:tracePt t="7796" x="7146925" y="3519488"/>
          <p14:tracePt t="7804" x="7146925" y="3529013"/>
          <p14:tracePt t="7811" x="7102475" y="3548063"/>
          <p14:tracePt t="7820" x="7092950" y="3556000"/>
          <p14:tracePt t="7828" x="7092950" y="3565525"/>
          <p14:tracePt t="7844" x="7092950" y="3575050"/>
          <p14:tracePt t="7852" x="7065963" y="3602038"/>
          <p14:tracePt t="7884" x="7065963" y="3621088"/>
          <p14:tracePt t="7892" x="7065963" y="3629025"/>
          <p14:tracePt t="7908" x="7065963" y="3638550"/>
          <p14:tracePt t="7924" x="7065963" y="3648075"/>
          <p14:tracePt t="7932" x="7056438" y="3675063"/>
          <p14:tracePt t="7942" x="7037388" y="3675063"/>
          <p14:tracePt t="7948" x="7000875" y="3694113"/>
          <p14:tracePt t="7956" x="6956425" y="3730625"/>
          <p14:tracePt t="8046" x="6946900" y="3738563"/>
          <p14:tracePt t="8054" x="6946900" y="3757613"/>
          <p14:tracePt t="8061" x="6937375" y="3830638"/>
          <p14:tracePt t="8070" x="6900863" y="3930650"/>
          <p14:tracePt t="8076" x="6827838" y="4030663"/>
          <p14:tracePt t="8084" x="6764338" y="4149725"/>
          <p14:tracePt t="8093" x="6673850" y="4286250"/>
          <p14:tracePt t="8101" x="6600825" y="4386263"/>
          <p14:tracePt t="8108" x="6537325" y="4486275"/>
          <p14:tracePt t="8116" x="6491288" y="4551363"/>
          <p14:tracePt t="8125" x="6464300" y="4595813"/>
          <p14:tracePt t="8132" x="6427788" y="4641850"/>
          <p14:tracePt t="8142" x="6418263" y="4668838"/>
          <p14:tracePt t="8148" x="6391275" y="4705350"/>
          <p14:tracePt t="8156" x="6372225" y="4732338"/>
          <p14:tracePt t="8164" x="6354763" y="4760913"/>
          <p14:tracePt t="8172" x="6318250" y="4805363"/>
          <p14:tracePt t="8180" x="6291263" y="4841875"/>
          <p14:tracePt t="8189" x="6218238" y="4924425"/>
          <p14:tracePt t="8198" x="6162675" y="5006975"/>
          <p14:tracePt t="8207" x="6026150" y="5097463"/>
          <p14:tracePt t="8215" x="5953125" y="5180013"/>
          <p14:tracePt t="8221" x="5853113" y="5299075"/>
          <p14:tracePt t="8229" x="5780088" y="5380038"/>
          <p14:tracePt t="8236" x="5680075" y="5472113"/>
          <p14:tracePt t="8244" x="5597525" y="5545138"/>
          <p14:tracePt t="8253" x="5524500" y="5626100"/>
          <p14:tracePt t="8261" x="5461000" y="5691188"/>
          <p14:tracePt t="8268" x="5405438" y="5745163"/>
          <p14:tracePt t="8277" x="5360988" y="5791200"/>
          <p14:tracePt t="8285" x="5334000" y="5808663"/>
          <p14:tracePt t="8292" x="5268913" y="5845175"/>
          <p14:tracePt t="8300" x="5241925" y="5854700"/>
          <p14:tracePt t="8309" x="5195888" y="5864225"/>
          <p14:tracePt t="8316" x="5105400" y="5910263"/>
          <p14:tracePt t="8325" x="4986338" y="5937250"/>
          <p14:tracePt t="8332" x="4859338" y="5964238"/>
          <p14:tracePt t="8341" x="4722813" y="6000750"/>
          <p14:tracePt t="8348" x="4549775" y="6000750"/>
          <p14:tracePt t="8356" x="4384675" y="6000750"/>
          <p14:tracePt t="8364" x="4221163" y="6000750"/>
          <p14:tracePt t="8372" x="4075113" y="6000750"/>
          <p14:tracePt t="8380" x="3965575" y="6000750"/>
          <p14:tracePt t="8388" x="3892550" y="6000750"/>
          <p14:tracePt t="8396" x="3846513" y="6000750"/>
          <p14:tracePt t="8404" x="3792538" y="6000750"/>
          <p14:tracePt t="8412" x="3775075" y="6000750"/>
          <p14:tracePt t="8420" x="3746500" y="6000750"/>
          <p14:tracePt t="8428" x="3738563" y="6000750"/>
          <p14:tracePt t="8436" x="3729038" y="6000750"/>
          <p14:tracePt t="8460" x="3709988" y="6000750"/>
          <p14:tracePt t="8487" x="3702050" y="6000750"/>
          <p14:tracePt t="8494" x="3692525" y="6000750"/>
          <p14:tracePt t="8503" x="3683000" y="6000750"/>
          <p14:tracePt t="8513" x="3665538" y="6000750"/>
          <p14:tracePt t="8520" x="3646488" y="6000750"/>
          <p14:tracePt t="8638" x="3636963" y="6000750"/>
          <p14:tracePt t="8646" x="3629025" y="6000750"/>
          <p14:tracePt t="8709" x="3619500" y="6000750"/>
          <p14:tracePt t="8715" x="3609975" y="6000750"/>
          <p14:tracePt t="8724" x="3600450" y="6000750"/>
          <p14:tracePt t="8732" x="3573463" y="6000750"/>
          <p14:tracePt t="8756" x="3563938" y="6000750"/>
          <p14:tracePt t="8772" x="3556000" y="6010275"/>
          <p14:tracePt t="8780" x="3546475" y="6010275"/>
          <p14:tracePt t="8788" x="3536950" y="6010275"/>
          <p14:tracePt t="8796" x="3527425" y="6018213"/>
          <p14:tracePt t="8804" x="3509963" y="6037263"/>
          <p14:tracePt t="8812" x="3490913" y="6046788"/>
          <p14:tracePt t="8820" x="3490913" y="6054725"/>
          <p14:tracePt t="8828" x="3473450" y="6073775"/>
          <p14:tracePt t="8837" x="3455988" y="6083300"/>
          <p14:tracePt t="8847" x="3436938" y="6083300"/>
          <p14:tracePt t="8854" x="3400425" y="6091238"/>
          <p14:tracePt t="8869" x="3400425" y="6100763"/>
          <p14:tracePt t="8932" x="3390900" y="6100763"/>
          <p14:tracePt t="8956" x="3373438" y="6100763"/>
          <p14:tracePt t="8972" x="3363913" y="6100763"/>
          <p14:tracePt t="8980" x="3354388" y="6100763"/>
          <p14:tracePt t="8988" x="3346450" y="6100763"/>
          <p14:tracePt t="8996" x="3336925" y="6110288"/>
          <p14:tracePt t="9004" x="3336925" y="6119813"/>
          <p14:tracePt t="9028" x="3327400" y="6119813"/>
          <p14:tracePt t="9366" x="3336925" y="6119813"/>
          <p14:tracePt t="9781" x="3336925" y="6110288"/>
          <p14:tracePt t="9805" x="3336925" y="6100763"/>
          <p14:tracePt t="9845" x="3317875" y="6100763"/>
          <p14:tracePt t="9855" x="3300413" y="6091238"/>
          <p14:tracePt t="9860" x="3290888" y="6083300"/>
          <p14:tracePt t="9868" x="3273425" y="6083300"/>
          <p14:tracePt t="9876" x="3263900" y="6073775"/>
          <p14:tracePt t="9884" x="3254375" y="6073775"/>
          <p14:tracePt t="9893" x="3236913" y="6064250"/>
          <p14:tracePt t="9899" x="3227388" y="6054725"/>
          <p14:tracePt t="9909" x="3181350" y="6027738"/>
          <p14:tracePt t="9924" x="3163888" y="6018213"/>
          <p14:tracePt t="9932" x="3144838" y="6010275"/>
          <p14:tracePt t="9941" x="3127375" y="5991225"/>
          <p14:tracePt t="9948" x="3117850" y="5983288"/>
          <p14:tracePt t="9956" x="3100388" y="5973763"/>
          <p14:tracePt t="9972" x="3071813" y="5964238"/>
          <p14:tracePt t="9980" x="3063875" y="5964238"/>
          <p14:tracePt t="9988" x="3044825" y="5946775"/>
          <p14:tracePt t="9996" x="3017838" y="5937250"/>
          <p14:tracePt t="10004" x="3008313" y="5937250"/>
          <p14:tracePt t="10012" x="2998788" y="5937250"/>
          <p14:tracePt t="10028" x="2981325" y="5937250"/>
          <p14:tracePt t="10052" x="2971800" y="5937250"/>
          <p14:tracePt t="10271" x="2962275" y="5946775"/>
          <p14:tracePt t="10277" x="2962275" y="5954713"/>
          <p14:tracePt t="10285" x="2962275" y="5964238"/>
          <p14:tracePt t="10301" x="2954338" y="5983288"/>
          <p14:tracePt t="10310" x="2944813" y="5991225"/>
          <p14:tracePt t="10333" x="2935288" y="6000750"/>
          <p14:tracePt t="10357" x="2908300" y="6010275"/>
          <p14:tracePt t="10365" x="2889250" y="6018213"/>
          <p14:tracePt t="10372" x="2881313" y="6018213"/>
          <p14:tracePt t="10381" x="2871788" y="6018213"/>
          <p14:tracePt t="10389" x="2844800" y="6027738"/>
          <p14:tracePt t="10397" x="2825750" y="6027738"/>
          <p14:tracePt t="10404" x="2798763" y="6027738"/>
          <p14:tracePt t="10412" x="2752725" y="6027738"/>
          <p14:tracePt t="10421" x="2725738" y="6027738"/>
          <p14:tracePt t="10428" x="2689225" y="6037263"/>
          <p14:tracePt t="10437" x="2643188" y="6037263"/>
          <p14:tracePt t="10445" x="2625725" y="6037263"/>
          <p14:tracePt t="10453" x="2589213" y="6046788"/>
          <p14:tracePt t="10462" x="2552700" y="6073775"/>
          <p14:tracePt t="10477" x="2543175" y="6073775"/>
          <p14:tracePt t="10534" x="2533650" y="6073775"/>
          <p14:tracePt t="10540" x="2516188" y="6073775"/>
          <p14:tracePt t="10548" x="2498725" y="6073775"/>
          <p14:tracePt t="10556" x="2489200" y="6073775"/>
          <p14:tracePt t="10565" x="2462213" y="6073775"/>
          <p14:tracePt t="10572" x="2443163" y="6073775"/>
          <p14:tracePt t="10580" x="2416175" y="6073775"/>
          <p14:tracePt t="10597" x="2397125" y="6073775"/>
          <p14:tracePt t="10613" x="2389188" y="6064250"/>
          <p14:tracePt t="10621" x="2370138" y="6046788"/>
          <p14:tracePt t="10629" x="2360613" y="6037263"/>
          <p14:tracePt t="10637" x="2360613" y="6027738"/>
          <p14:tracePt t="10669" x="2352675" y="6018213"/>
          <p14:tracePt t="10677" x="2343150" y="6018213"/>
          <p14:tracePt t="10685" x="2333625" y="6018213"/>
          <p14:tracePt t="10694" x="2324100" y="6018213"/>
          <p14:tracePt t="10701" x="2316163" y="6018213"/>
          <p14:tracePt t="10711" x="2306638" y="6018213"/>
          <p14:tracePt t="10718" x="2297113" y="6018213"/>
          <p14:tracePt t="10728" x="2279650" y="6027738"/>
          <p14:tracePt t="10749" x="2260600" y="6027738"/>
          <p14:tracePt t="10886" x="2251075" y="6037263"/>
          <p14:tracePt t="10990" x="2243138" y="6037263"/>
          <p14:tracePt t="11006" x="2243138" y="6018213"/>
          <p14:tracePt t="11013" x="2251075" y="6018213"/>
          <p14:tracePt t="11021" x="2287588" y="6000750"/>
          <p14:tracePt t="11029" x="2316163" y="5983288"/>
          <p14:tracePt t="11036" x="2352675" y="5983288"/>
          <p14:tracePt t="11044" x="2360613" y="5973763"/>
          <p14:tracePt t="11052" x="2397125" y="5973763"/>
          <p14:tracePt t="11068" x="2425700" y="5964238"/>
          <p14:tracePt t="11076" x="2433638" y="5964238"/>
          <p14:tracePt t="11084" x="2443163" y="5964238"/>
          <p14:tracePt t="11092" x="2470150" y="5964238"/>
          <p14:tracePt t="11100" x="2489200" y="5964238"/>
          <p14:tracePt t="11108" x="2506663" y="5964238"/>
          <p14:tracePt t="11116" x="2516188" y="5964238"/>
          <p14:tracePt t="11125" x="2525713" y="5964238"/>
          <p14:tracePt t="11132" x="2543175" y="5964238"/>
          <p14:tracePt t="11141" x="2579688" y="5964238"/>
          <p14:tracePt t="11148" x="2616200" y="5964238"/>
          <p14:tracePt t="11158" x="2671763" y="5964238"/>
          <p14:tracePt t="11165" x="2708275" y="5964238"/>
          <p14:tracePt t="11172" x="2771775" y="5946775"/>
          <p14:tracePt t="11181" x="2808288" y="5946775"/>
          <p14:tracePt t="11188" x="2835275" y="5946775"/>
          <p14:tracePt t="11196" x="2898775" y="5927725"/>
          <p14:tracePt t="11205" x="2925763" y="5927725"/>
          <p14:tracePt t="11212" x="2944813" y="5927725"/>
          <p14:tracePt t="11220" x="2962275" y="5918200"/>
          <p14:tracePt t="11228" x="2971800" y="5918200"/>
          <p14:tracePt t="11236" x="2981325" y="5918200"/>
          <p14:tracePt t="11268" x="2998788" y="5918200"/>
          <p14:tracePt t="11276" x="3008313" y="5918200"/>
          <p14:tracePt t="11284" x="3027363" y="5918200"/>
          <p14:tracePt t="11292" x="3063875" y="5918200"/>
          <p14:tracePt t="11300" x="3108325" y="5918200"/>
          <p14:tracePt t="11308" x="3163888" y="5918200"/>
          <p14:tracePt t="11316" x="3217863" y="5918200"/>
          <p14:tracePt t="11325" x="3273425" y="5918200"/>
          <p14:tracePt t="11332" x="3327400" y="5918200"/>
          <p14:tracePt t="11341" x="3373438" y="5918200"/>
          <p14:tracePt t="11348" x="3427413" y="5937250"/>
          <p14:tracePt t="11356" x="3455988" y="5937250"/>
          <p14:tracePt t="11364" x="3473450" y="5937250"/>
          <p14:tracePt t="11372" x="3482975" y="5937250"/>
          <p14:tracePt t="11380" x="3490913" y="5937250"/>
          <p14:tracePt t="11556" x="3490913" y="5946775"/>
          <p14:tracePt t="11572" x="3490913" y="5954713"/>
          <p14:tracePt t="11692" x="3482975" y="5954713"/>
          <p14:tracePt t="11700" x="3482975" y="5946775"/>
          <p14:tracePt t="11710" x="3482975" y="5927725"/>
          <p14:tracePt t="11716" x="3482975" y="5910263"/>
          <p14:tracePt t="11725" x="3482975" y="5881688"/>
          <p14:tracePt t="11732" x="3482975" y="5845175"/>
          <p14:tracePt t="11742" x="3482975" y="5800725"/>
          <p14:tracePt t="11748" x="3482975" y="5764213"/>
          <p14:tracePt t="11756" x="3482975" y="5708650"/>
          <p14:tracePt t="11764" x="3482975" y="5672138"/>
          <p14:tracePt t="11771" x="3482975" y="5608638"/>
          <p14:tracePt t="11780" x="3482975" y="5535613"/>
          <p14:tracePt t="11788" x="3482975" y="5472113"/>
          <p14:tracePt t="11796" x="3482975" y="5380038"/>
          <p14:tracePt t="11804" x="3482975" y="5289550"/>
          <p14:tracePt t="11812" x="3490913" y="5180013"/>
          <p14:tracePt t="11819" x="3519488" y="5033963"/>
          <p14:tracePt t="11828" x="3546475" y="4887913"/>
          <p14:tracePt t="11836" x="3582988" y="4751388"/>
          <p14:tracePt t="11844" x="3609975" y="4624388"/>
          <p14:tracePt t="11852" x="3619500" y="4478338"/>
          <p14:tracePt t="11861" x="3656013" y="4340225"/>
          <p14:tracePt t="11870" x="3665538" y="4232275"/>
          <p14:tracePt t="11896" x="3683000" y="3957638"/>
          <p14:tracePt t="11899" x="3683000" y="3867150"/>
          <p14:tracePt t="11907" x="3709988" y="3767138"/>
          <p14:tracePt t="11916" x="3709988" y="3694113"/>
          <p14:tracePt t="11924" x="3709988" y="3602038"/>
          <p14:tracePt t="11932" x="3709988" y="3529013"/>
          <p14:tracePt t="11941" x="3709988" y="3475038"/>
          <p14:tracePt t="11947" x="3709988" y="3429000"/>
          <p14:tracePt t="11957" x="3702050" y="3375025"/>
          <p14:tracePt t="11965" x="3702050" y="3355975"/>
          <p14:tracePt t="11974" x="3702050" y="3309938"/>
          <p14:tracePt t="11981" x="3702050" y="3302000"/>
          <p14:tracePt t="11990" x="3702050" y="3282950"/>
          <p14:tracePt t="11997" x="3702050" y="3273425"/>
          <p14:tracePt t="12006" x="3702050" y="3255963"/>
          <p14:tracePt t="12013" x="3702050" y="3236913"/>
          <p14:tracePt t="12019" x="3702050" y="3228975"/>
          <p14:tracePt t="12028" x="3702050" y="3209925"/>
          <p14:tracePt t="12036" x="3702050" y="3182938"/>
          <p14:tracePt t="12044" x="3702050" y="3155950"/>
          <p14:tracePt t="12052" x="3702050" y="3127375"/>
          <p14:tracePt t="12060" x="3702050" y="3082925"/>
          <p14:tracePt t="12068" x="3702050" y="3027363"/>
          <p14:tracePt t="12076" x="3702050" y="2990850"/>
          <p14:tracePt t="12084" x="3702050" y="2936875"/>
          <p14:tracePt t="12092" x="3702050" y="2881313"/>
          <p14:tracePt t="12099" x="3702050" y="2844800"/>
          <p14:tracePt t="12113" x="3702050" y="2808288"/>
          <p14:tracePt t="12117" x="3702050" y="2763838"/>
          <p14:tracePt t="12129" x="3702050" y="2735263"/>
          <p14:tracePt t="12134" x="3702050" y="2708275"/>
          <p14:tracePt t="12145" x="3702050" y="2681288"/>
          <p14:tracePt t="12150" x="3702050" y="2671763"/>
          <p14:tracePt t="12174" x="3702050" y="2662238"/>
          <p14:tracePt t="12381" x="3702050" y="2635250"/>
          <p14:tracePt t="12389" x="3702050" y="2625725"/>
          <p14:tracePt t="12404" x="3702050" y="2617788"/>
          <p14:tracePt t="12412" x="3692525" y="2589213"/>
          <p14:tracePt t="12420" x="3665538" y="2554288"/>
          <p14:tracePt t="12427" x="3665538" y="2535238"/>
          <p14:tracePt t="12435" x="3646488" y="2517775"/>
          <p14:tracePt t="12444" x="3636963" y="2462213"/>
          <p14:tracePt t="12452" x="3600450" y="2416175"/>
          <p14:tracePt t="12459" x="3592513" y="2371725"/>
          <p14:tracePt t="12467" x="3582988" y="2352675"/>
          <p14:tracePt t="12476" x="3556000" y="2298700"/>
          <p14:tracePt t="12483" x="3546475" y="2279650"/>
          <p14:tracePt t="12492" x="3536950" y="2262188"/>
          <p14:tracePt t="12501" x="3536950" y="2252663"/>
          <p14:tracePt t="12509" x="3536950" y="2233613"/>
          <p14:tracePt t="12515" x="3536950" y="2216150"/>
          <p14:tracePt t="12558" x="3527425" y="2206625"/>
          <p14:tracePt t="12590" x="3519488" y="2206625"/>
          <p14:tracePt t="12598" x="3490913" y="2225675"/>
          <p14:tracePt t="12615" x="3473450" y="2243138"/>
          <p14:tracePt t="12621" x="3463925" y="2252663"/>
          <p14:tracePt t="12638" x="3455988" y="2262188"/>
          <p14:tracePt t="12652" x="3446463" y="2270125"/>
          <p14:tracePt t="12676" x="3436938" y="2279650"/>
          <p14:tracePt t="12684" x="3419475" y="2279650"/>
          <p14:tracePt t="12693" x="3390900" y="2279650"/>
          <p14:tracePt t="12700" x="3363913" y="2289175"/>
          <p14:tracePt t="12709" x="3309938" y="2306638"/>
          <p14:tracePt t="12716" x="3217863" y="2306638"/>
          <p14:tracePt t="12726" x="3136900" y="2306638"/>
          <p14:tracePt t="12732" x="3044825" y="2325688"/>
          <p14:tracePt t="12741" x="2954338" y="2335213"/>
          <p14:tracePt t="12748" x="2881313" y="2335213"/>
          <p14:tracePt t="12757" x="2798763" y="2352675"/>
          <p14:tracePt t="12764" x="2725738" y="2379663"/>
          <p14:tracePt t="12772" x="2662238" y="2389188"/>
          <p14:tracePt t="12780" x="2625725" y="2389188"/>
          <p14:tracePt t="12788" x="2579688" y="2398713"/>
          <p14:tracePt t="12796" x="2570163" y="2398713"/>
          <p14:tracePt t="12804" x="2562225" y="2398713"/>
          <p14:tracePt t="12844" x="2543175" y="2398713"/>
          <p14:tracePt t="12862" x="2525713" y="2398713"/>
          <p14:tracePt t="12868" x="2479675" y="2398713"/>
          <p14:tracePt t="12876" x="2425700" y="2398713"/>
          <p14:tracePt t="12884" x="2370138" y="2398713"/>
          <p14:tracePt t="12896" x="2316163" y="2398713"/>
          <p14:tracePt t="12900" x="2243138" y="2398713"/>
          <p14:tracePt t="12907" x="2197100" y="2398713"/>
          <p14:tracePt t="12915" x="2160588" y="2398713"/>
          <p14:tracePt t="12924" x="2114550" y="2398713"/>
          <p14:tracePt t="12934" x="2106613" y="2398713"/>
          <p14:tracePt t="12944" x="2097088" y="2398713"/>
          <p14:tracePt t="13222" x="2087563" y="2425700"/>
          <p14:tracePt t="13229" x="2078038" y="2444750"/>
          <p14:tracePt t="13239" x="2070100" y="2452688"/>
          <p14:tracePt t="13245" x="2051050" y="2462213"/>
          <p14:tracePt t="13252" x="2014538" y="2498725"/>
          <p14:tracePt t="13260" x="1997075" y="2508250"/>
          <p14:tracePt t="13268" x="1978025" y="2525713"/>
          <p14:tracePt t="13276" x="1960563" y="2535238"/>
          <p14:tracePt t="13284" x="1931988" y="2544763"/>
          <p14:tracePt t="13293" x="1924050" y="2544763"/>
          <p14:tracePt t="13300" x="1914525" y="2544763"/>
          <p14:tracePt t="13309" x="1905000" y="2544763"/>
          <p14:tracePt t="13397" x="1895475" y="2554288"/>
          <p14:tracePt t="13405" x="1895475" y="2581275"/>
          <p14:tracePt t="13413" x="1895475" y="2608263"/>
          <p14:tracePt t="13421" x="1905000" y="2644775"/>
          <p14:tracePt t="13428" x="1941513" y="2727325"/>
          <p14:tracePt t="13436" x="1968500" y="2827338"/>
          <p14:tracePt t="13444" x="2024063" y="2909888"/>
          <p14:tracePt t="13452" x="2070100" y="3009900"/>
          <p14:tracePt t="13460" x="2106613" y="3100388"/>
          <p14:tracePt t="13468" x="2143125" y="3163888"/>
          <p14:tracePt t="13476" x="2197100" y="3246438"/>
          <p14:tracePt t="13484" x="2224088" y="3282950"/>
          <p14:tracePt t="13493" x="2251075" y="3309938"/>
          <p14:tracePt t="13500" x="2260600" y="3319463"/>
          <p14:tracePt t="13509" x="2260600" y="3328988"/>
          <p14:tracePt t="13526" x="2270125" y="3338513"/>
          <p14:tracePt t="13536" x="2270125" y="3346450"/>
          <p14:tracePt t="13543" x="2270125" y="3375025"/>
          <p14:tracePt t="13550" x="2279650" y="3411538"/>
          <p14:tracePt t="13558" x="2297113" y="3438525"/>
          <p14:tracePt t="13568" x="2306638" y="3482975"/>
          <p14:tracePt t="13573" x="2306638" y="3538538"/>
          <p14:tracePt t="13580" x="2316163" y="3584575"/>
          <p14:tracePt t="13588" x="2316163" y="3638550"/>
          <p14:tracePt t="13597" x="2333625" y="3694113"/>
          <p14:tracePt t="13604" x="2370138" y="3738563"/>
          <p14:tracePt t="13612" x="2379663" y="3803650"/>
          <p14:tracePt t="13620" x="2389188" y="3830638"/>
          <p14:tracePt t="13628" x="2416175" y="3894138"/>
          <p14:tracePt t="13636" x="2425700" y="3921125"/>
          <p14:tracePt t="13644" x="2425700" y="3940175"/>
          <p14:tracePt t="13652" x="2425700" y="3967163"/>
          <p14:tracePt t="13660" x="2433638" y="3984625"/>
          <p14:tracePt t="13668" x="2433638" y="4030663"/>
          <p14:tracePt t="13676" x="2433638" y="4057650"/>
          <p14:tracePt t="13684" x="2433638" y="4086225"/>
          <p14:tracePt t="13692" x="2433638" y="4140200"/>
          <p14:tracePt t="13700" x="2433638" y="4176713"/>
          <p14:tracePt t="13708" x="2433638" y="4232275"/>
          <p14:tracePt t="13715" x="2433638" y="4268788"/>
          <p14:tracePt t="13724" x="2433638" y="4322763"/>
          <p14:tracePt t="13732" x="2433638" y="4340225"/>
          <p14:tracePt t="13742" x="2433638" y="4376738"/>
          <p14:tracePt t="13749" x="2433638" y="4422775"/>
          <p14:tracePt t="13759" x="2433638" y="4459288"/>
          <p14:tracePt t="13767" x="2433638" y="4505325"/>
          <p14:tracePt t="13774" x="2416175" y="4532313"/>
          <p14:tracePt t="13781" x="2406650" y="4568825"/>
          <p14:tracePt t="13789" x="2397125" y="4595813"/>
          <p14:tracePt t="13797" x="2389188" y="4595813"/>
          <p14:tracePt t="13805" x="2370138" y="4641850"/>
          <p14:tracePt t="13821" x="2370138" y="4660900"/>
          <p14:tracePt t="13828" x="2370138" y="4668838"/>
          <p14:tracePt t="13836" x="2370138" y="4687888"/>
          <p14:tracePt t="13844" x="2360613" y="4714875"/>
          <p14:tracePt t="13853" x="2360613" y="4741863"/>
          <p14:tracePt t="13863" x="2343150" y="4778375"/>
          <p14:tracePt t="13868" x="2316163" y="4851400"/>
          <p14:tracePt t="13876" x="2306638" y="4887913"/>
          <p14:tracePt t="13884" x="2297113" y="4951413"/>
          <p14:tracePt t="13909" x="2251075" y="5097463"/>
          <p14:tracePt t="13916" x="2243138" y="5116513"/>
          <p14:tracePt t="13928" x="2233613" y="5143500"/>
          <p14:tracePt t="13933" x="2224088" y="5160963"/>
          <p14:tracePt t="13942" x="2214563" y="5170488"/>
          <p14:tracePt t="13965" x="2206625" y="5180013"/>
          <p14:tracePt t="13973" x="2206625" y="5189538"/>
          <p14:tracePt t="13981" x="2197100" y="5197475"/>
          <p14:tracePt t="13997" x="2197100" y="5207000"/>
          <p14:tracePt t="14006" x="2187575" y="5226050"/>
          <p14:tracePt t="14013" x="2170113" y="5253038"/>
          <p14:tracePt t="14023" x="2160588" y="5253038"/>
          <p14:tracePt t="14029" x="2151063" y="5280025"/>
          <p14:tracePt t="14036" x="2133600" y="5307013"/>
          <p14:tracePt t="14044" x="2124075" y="5326063"/>
          <p14:tracePt t="14060" x="2124075" y="5335588"/>
          <p14:tracePt t="14068" x="2124075" y="5362575"/>
          <p14:tracePt t="14076" x="2114550" y="5380038"/>
          <p14:tracePt t="14093" x="2114550" y="5408613"/>
          <p14:tracePt t="14108" x="2114550" y="5416550"/>
          <p14:tracePt t="14117" x="2114550" y="5426075"/>
          <p14:tracePt t="14326" x="2114550" y="5435600"/>
          <p14:tracePt t="14333" x="2114550" y="5462588"/>
          <p14:tracePt t="14446" x="2114550" y="5472113"/>
          <p14:tracePt t="14453" x="2114550" y="5481638"/>
          <p14:tracePt t="14461" x="2114550" y="5489575"/>
          <p14:tracePt t="14470" x="2114550" y="5499100"/>
          <p14:tracePt t="14479" x="2114550" y="5508625"/>
          <p14:tracePt t="14493" x="2114550" y="5518150"/>
          <p14:tracePt t="14500" x="2114550" y="5545138"/>
          <p14:tracePt t="14516" x="2114550" y="5554663"/>
          <p14:tracePt t="14524" x="2114550" y="5562600"/>
          <p14:tracePt t="15284" x="2124075" y="5562600"/>
          <p14:tracePt t="15766" x="2114550" y="5562600"/>
          <p14:tracePt t="16012" x="2106613" y="5562600"/>
          <p14:tracePt t="16086" x="2097088" y="5562600"/>
          <p14:tracePt t="16112" x="2097088" y="5554663"/>
          <p14:tracePt t="16160" x="2097088" y="5545138"/>
          <p14:tracePt t="16294" x="2097088" y="5535613"/>
          <p14:tracePt t="16303" x="2097088" y="5508625"/>
          <p14:tracePt t="16332" x="2097088" y="5499100"/>
          <p14:tracePt t="16356" x="2097088" y="5489575"/>
          <p14:tracePt t="16470" x="2097088" y="5481638"/>
          <p14:tracePt t="16477" x="2097088" y="5462588"/>
          <p14:tracePt t="16487" x="2097088" y="5453063"/>
          <p14:tracePt t="16495" x="2097088" y="5435600"/>
          <p14:tracePt t="16503" x="2124075" y="5416550"/>
          <p14:tracePt t="16518" x="2124075" y="5408613"/>
          <p14:tracePt t="16525" x="2124075" y="5389563"/>
          <p14:tracePt t="16533" x="2124075" y="5380038"/>
          <p14:tracePt t="16548" x="2124075" y="5372100"/>
          <p14:tracePt t="16564" x="2133600" y="5353050"/>
          <p14:tracePt t="16619" x="2133600" y="5343525"/>
          <p14:tracePt t="16652" x="2133600" y="5335588"/>
          <p14:tracePt t="16660" x="2133600" y="5307013"/>
          <p14:tracePt t="16668" x="2133600" y="5299075"/>
          <p14:tracePt t="16676" x="2133600" y="5289550"/>
          <p14:tracePt t="16684" x="2133600" y="5270500"/>
          <p14:tracePt t="16692" x="2133600" y="5216525"/>
          <p14:tracePt t="16700" x="2133600" y="5197475"/>
          <p14:tracePt t="16708" x="2133600" y="5153025"/>
          <p14:tracePt t="16716" x="2133600" y="5116513"/>
          <p14:tracePt t="16725" x="2133600" y="5089525"/>
          <p14:tracePt t="16732" x="2133600" y="5043488"/>
          <p14:tracePt t="16741" x="2133600" y="5016500"/>
          <p14:tracePt t="16748" x="2133600" y="4987925"/>
          <p14:tracePt t="16757" x="2133600" y="4943475"/>
          <p14:tracePt t="16764" x="2133600" y="4887913"/>
          <p14:tracePt t="16772" x="2133600" y="4860925"/>
          <p14:tracePt t="16780" x="2133600" y="4805363"/>
          <p14:tracePt t="16788" x="2133600" y="4787900"/>
          <p14:tracePt t="16796" x="2133600" y="4751388"/>
          <p14:tracePt t="16804" x="2133600" y="4705350"/>
          <p14:tracePt t="16813" x="2133600" y="4687888"/>
          <p14:tracePt t="16820" x="2133600" y="4678363"/>
          <p14:tracePt t="16827" x="2133600" y="4632325"/>
          <p14:tracePt t="16836" x="2133600" y="4605338"/>
          <p14:tracePt t="16844" x="2133600" y="4587875"/>
          <p14:tracePt t="16851" x="2133600" y="4559300"/>
          <p14:tracePt t="16861" x="2133600" y="4514850"/>
          <p14:tracePt t="16867" x="2133600" y="4486275"/>
          <p14:tracePt t="16876" x="2133600" y="4449763"/>
          <p14:tracePt t="16892" x="2133600" y="4368800"/>
          <p14:tracePt t="16899" x="2133600" y="4313238"/>
          <p14:tracePt t="16908" x="2133600" y="4286250"/>
          <p14:tracePt t="16916" x="2133600" y="4249738"/>
          <p14:tracePt t="16924" x="2133600" y="4195763"/>
          <p14:tracePt t="16932" x="2133600" y="4159250"/>
          <p14:tracePt t="16940" x="2133600" y="4140200"/>
          <p14:tracePt t="16947" x="2133600" y="4113213"/>
          <p14:tracePt t="16956" x="2133600" y="4094163"/>
          <p14:tracePt t="16965" x="2133600" y="4067175"/>
          <p14:tracePt t="16976" x="2133600" y="4049713"/>
          <p14:tracePt t="16981" x="2133600" y="4013200"/>
          <p14:tracePt t="16989" x="2133600" y="3984625"/>
          <p14:tracePt t="16996" x="2133600" y="3967163"/>
          <p14:tracePt t="17005" x="2133600" y="3948113"/>
          <p14:tracePt t="17012" x="2133600" y="3921125"/>
          <p14:tracePt t="17021" x="2133600" y="3903663"/>
          <p14:tracePt t="17029" x="2133600" y="3867150"/>
          <p14:tracePt t="17036" x="2133600" y="3857625"/>
          <p14:tracePt t="17044" x="2133600" y="3830638"/>
          <p14:tracePt t="17052" x="2133600" y="3811588"/>
          <p14:tracePt t="17060" x="2133600" y="3803650"/>
          <p14:tracePt t="17068" x="2133600" y="3775075"/>
          <p14:tracePt t="17084" x="2133600" y="3748088"/>
          <p14:tracePt t="17092" x="2133600" y="3730625"/>
          <p14:tracePt t="17100" x="2133600" y="3702050"/>
          <p14:tracePt t="17108" x="2133600" y="3684588"/>
          <p14:tracePt t="17116" x="2133600" y="3629025"/>
          <p14:tracePt t="17124" x="2133600" y="3592513"/>
          <p14:tracePt t="17132" x="2133600" y="3584575"/>
          <p14:tracePt t="17142" x="2133600" y="3529013"/>
          <p14:tracePt t="17147" x="2133600" y="3492500"/>
          <p14:tracePt t="17157" x="2133600" y="3475038"/>
          <p14:tracePt t="17164" x="2133600" y="3446463"/>
          <p14:tracePt t="17172" x="2133600" y="3429000"/>
          <p14:tracePt t="17180" x="2133600" y="3402013"/>
          <p14:tracePt t="17190" x="2133600" y="3382963"/>
          <p14:tracePt t="17195" x="2133600" y="3375025"/>
          <p14:tracePt t="17204" x="2133600" y="3365500"/>
          <p14:tracePt t="17212" x="2133600" y="3355975"/>
          <p14:tracePt t="17220" x="2133600" y="3346450"/>
          <p14:tracePt t="17252" x="2133600" y="3319463"/>
          <p14:tracePt t="17268" x="2133600" y="3302000"/>
          <p14:tracePt t="17276" x="2133600" y="3292475"/>
          <p14:tracePt t="17284" x="2133600" y="3255963"/>
          <p14:tracePt t="17292" x="2133600" y="3236913"/>
          <p14:tracePt t="17301" x="2133600" y="3209925"/>
          <p14:tracePt t="17308" x="2133600" y="3182938"/>
          <p14:tracePt t="17316" x="2133600" y="3163888"/>
          <p14:tracePt t="17324" x="2133600" y="3136900"/>
          <p14:tracePt t="17334" x="2133600" y="3119438"/>
          <p14:tracePt t="17341" x="2133600" y="3090863"/>
          <p14:tracePt t="17348" x="2133600" y="3073400"/>
          <p14:tracePt t="17358" x="2133600" y="3063875"/>
          <p14:tracePt t="17364" x="2133600" y="3046413"/>
          <p14:tracePt t="17380" x="2143125" y="3036888"/>
          <p14:tracePt t="17503" x="2143125" y="3017838"/>
          <p14:tracePt t="17510" x="2143125" y="3000375"/>
          <p14:tracePt t="17525" x="2143125" y="2990850"/>
          <p14:tracePt t="17536" x="2143125" y="2982913"/>
          <p14:tracePt t="17541" x="2143125" y="2954338"/>
          <p14:tracePt t="17548" x="2143125" y="2946400"/>
          <p14:tracePt t="17557" x="2143125" y="2917825"/>
          <p14:tracePt t="17564" x="2143125" y="2900363"/>
          <p14:tracePt t="17581" x="2143125" y="2881313"/>
          <p14:tracePt t="17587" x="2143125" y="2873375"/>
          <p14:tracePt t="17596" x="2143125" y="2863850"/>
          <p14:tracePt t="17807" x="2143125" y="2854325"/>
          <p14:tracePt t="17816" x="2143125" y="2836863"/>
          <p14:tracePt t="19112" x="2143125" y="2827338"/>
          <p14:tracePt t="20886" x="2160588" y="2817813"/>
          <p14:tracePt t="20895" x="2179638" y="2817813"/>
          <p14:tracePt t="20900" x="2206625" y="2817813"/>
          <p14:tracePt t="20909" x="2251075" y="2817813"/>
          <p14:tracePt t="20915" x="2279650" y="2817813"/>
          <p14:tracePt t="20924" x="2316163" y="2817813"/>
          <p14:tracePt t="20932" x="2370138" y="2817813"/>
          <p14:tracePt t="20942" x="2433638" y="2817813"/>
          <p14:tracePt t="20947" x="2489200" y="2817813"/>
          <p14:tracePt t="20957" x="2579688" y="2817813"/>
          <p14:tracePt t="20963" x="2671763" y="2817813"/>
          <p14:tracePt t="20972" x="2708275" y="2817813"/>
          <p14:tracePt t="20980" x="2762250" y="2817813"/>
          <p14:tracePt t="20988" x="2781300" y="2817813"/>
          <p14:tracePt t="20996" x="2825750" y="2817813"/>
          <p14:tracePt t="21004" x="2835275" y="2817813"/>
          <p14:tracePt t="21020" x="2844800" y="2817813"/>
          <p14:tracePt t="21069" x="2852738" y="2817813"/>
          <p14:tracePt t="21077" x="2862263" y="2817813"/>
          <p14:tracePt t="21085" x="2881313" y="2817813"/>
          <p14:tracePt t="21093" x="2908300" y="2817813"/>
          <p14:tracePt t="21101" x="2925763" y="2817813"/>
          <p14:tracePt t="21109" x="2971800" y="2817813"/>
          <p14:tracePt t="21117" x="3008313" y="2817813"/>
          <p14:tracePt t="21126" x="3035300" y="2817813"/>
          <p14:tracePt t="21133" x="3063875" y="2817813"/>
          <p14:tracePt t="21145" x="3100388" y="2817813"/>
          <p14:tracePt t="21149" x="3108325" y="2817813"/>
          <p14:tracePt t="21164" x="3117850" y="2817813"/>
          <p14:tracePt t="21236" x="3136900" y="2817813"/>
          <p14:tracePt t="21244" x="3144838" y="2817813"/>
          <p14:tracePt t="21252" x="3154363" y="2817813"/>
          <p14:tracePt t="21260" x="3163888" y="2817813"/>
          <p14:tracePt t="21268" x="3171825" y="2817813"/>
          <p14:tracePt t="21284" x="3181350" y="2817813"/>
          <p14:tracePt t="21292" x="3190875" y="2817813"/>
          <p14:tracePt t="21300" x="3200400" y="2817813"/>
          <p14:tracePt t="21308" x="3217863" y="2817813"/>
          <p14:tracePt t="21316" x="3227388" y="2817813"/>
          <p14:tracePt t="21381" x="3236913" y="2817813"/>
          <p14:tracePt t="21397" x="3254375" y="2817813"/>
          <p14:tracePt t="21405" x="3263900" y="2817813"/>
          <p14:tracePt t="21413" x="3281363" y="2817813"/>
          <p14:tracePt t="21421" x="3309938" y="2817813"/>
          <p14:tracePt t="21429" x="3354388" y="2817813"/>
          <p14:tracePt t="21437" x="3382963" y="2817813"/>
          <p14:tracePt t="21444" x="3419475" y="2817813"/>
          <p14:tracePt t="21452" x="3446463" y="2817813"/>
          <p14:tracePt t="21460" x="3463925" y="2817813"/>
          <p14:tracePt t="21468" x="3473450" y="2817813"/>
          <p14:tracePt t="21476" x="3490913" y="2817813"/>
          <p14:tracePt t="21484" x="3500438" y="2817813"/>
          <p14:tracePt t="21501" x="3509963" y="2817813"/>
          <p14:tracePt t="22045" x="3519488" y="2817813"/>
          <p14:tracePt t="22054" x="3527425" y="2827338"/>
          <p14:tracePt t="22061" x="3527425" y="2863850"/>
          <p14:tracePt t="22069" x="3546475" y="2917825"/>
          <p14:tracePt t="22077" x="3546475" y="2946400"/>
          <p14:tracePt t="22086" x="3546475" y="3000375"/>
          <p14:tracePt t="22094" x="3556000" y="3063875"/>
          <p14:tracePt t="22101" x="3573463" y="3119438"/>
          <p14:tracePt t="22111" x="3573463" y="3173413"/>
          <p14:tracePt t="22115" x="3582988" y="3255963"/>
          <p14:tracePt t="22123" x="3582988" y="3292475"/>
          <p14:tracePt t="22131" x="3609975" y="3355975"/>
          <p14:tracePt t="22140" x="3609975" y="3392488"/>
          <p14:tracePt t="22147" x="3609975" y="3419475"/>
          <p14:tracePt t="22156" x="3619500" y="3438525"/>
          <p14:tracePt t="22164" x="3619500" y="3475038"/>
          <p14:tracePt t="22172" x="3629025" y="3502025"/>
          <p14:tracePt t="22180" x="3629025" y="3529013"/>
          <p14:tracePt t="22187" x="3629025" y="3548063"/>
          <p14:tracePt t="22196" x="3636963" y="3592513"/>
          <p14:tracePt t="22204" x="3636963" y="3621088"/>
          <p14:tracePt t="22212" x="3656013" y="3648075"/>
          <p14:tracePt t="22220" x="3656013" y="3675063"/>
          <p14:tracePt t="22228" x="3656013" y="3694113"/>
          <p14:tracePt t="22236" x="3656013" y="3721100"/>
          <p14:tracePt t="22243" x="3665538" y="3767138"/>
          <p14:tracePt t="22253" x="3665538" y="3784600"/>
          <p14:tracePt t="22262" x="3665538" y="3821113"/>
          <p14:tracePt t="22269" x="3665538" y="3867150"/>
          <p14:tracePt t="22277" x="3665538" y="3894138"/>
          <p14:tracePt t="22286" x="3665538" y="3921125"/>
          <p14:tracePt t="22293" x="3665538" y="3967163"/>
          <p14:tracePt t="22302" x="3665538" y="3984625"/>
          <p14:tracePt t="22309" x="3665538" y="4013200"/>
          <p14:tracePt t="22317" x="3665538" y="4030663"/>
          <p14:tracePt t="22324" x="3665538" y="4057650"/>
          <p14:tracePt t="22333" x="3665538" y="4076700"/>
          <p14:tracePt t="22342" x="3656013" y="4122738"/>
          <p14:tracePt t="22349" x="3646488" y="4159250"/>
          <p14:tracePt t="22358" x="3646488" y="4203700"/>
          <p14:tracePt t="22365" x="3636963" y="4240213"/>
          <p14:tracePt t="22374" x="3636963" y="4303713"/>
          <p14:tracePt t="22381" x="3619500" y="4359275"/>
          <p14:tracePt t="22389" x="3600450" y="4405313"/>
          <p14:tracePt t="22396" x="3600450" y="4449763"/>
          <p14:tracePt t="22404" x="3592513" y="4505325"/>
          <p14:tracePt t="22416" x="3573463" y="4559300"/>
          <p14:tracePt t="22419" x="3556000" y="4578350"/>
          <p14:tracePt t="22428" x="3556000" y="4614863"/>
          <p14:tracePt t="22436" x="3536950" y="4641850"/>
          <p14:tracePt t="22444" x="3536950" y="4660900"/>
          <p14:tracePt t="22452" x="3536950" y="4678363"/>
          <p14:tracePt t="22460" x="3536950" y="4697413"/>
          <p14:tracePt t="22468" x="3536950" y="4705350"/>
          <p14:tracePt t="22476" x="3527425" y="4724400"/>
          <p14:tracePt t="22492" x="3527425" y="4741863"/>
          <p14:tracePt t="22499" x="3509963" y="4768850"/>
          <p14:tracePt t="22516" x="3509963" y="4797425"/>
          <p14:tracePt t="22524" x="3509963" y="4805363"/>
          <p14:tracePt t="22532" x="3509963" y="4841875"/>
          <p14:tracePt t="22543" x="3500438" y="4860925"/>
          <p14:tracePt t="22550" x="3490913" y="4897438"/>
          <p14:tracePt t="22559" x="3482975" y="4943475"/>
          <p14:tracePt t="22567" x="3473450" y="4970463"/>
          <p14:tracePt t="22574" x="3455988" y="5016500"/>
          <p14:tracePt t="22581" x="3436938" y="5060950"/>
          <p14:tracePt t="22589" x="3436938" y="5089525"/>
          <p14:tracePt t="22596" x="3427413" y="5116513"/>
          <p14:tracePt t="22604" x="3427413" y="5143500"/>
          <p14:tracePt t="22612" x="3400425" y="5189538"/>
          <p14:tracePt t="22620" x="3400425" y="5207000"/>
          <p14:tracePt t="22628" x="3390900" y="5233988"/>
          <p14:tracePt t="22636" x="3390900" y="5243513"/>
          <p14:tracePt t="22644" x="3390900" y="5262563"/>
          <p14:tracePt t="22661" x="3390900" y="5280025"/>
          <p14:tracePt t="22726" x="3382963" y="5289550"/>
          <p14:tracePt t="22742" x="3382963" y="5307013"/>
          <p14:tracePt t="22748" x="3382963" y="5326063"/>
          <p14:tracePt t="22766" x="3382963" y="5343525"/>
          <p14:tracePt t="22773" x="3382963" y="5362575"/>
          <p14:tracePt t="22780" x="3382963" y="5380038"/>
          <p14:tracePt t="22788" x="3382963" y="5389563"/>
          <p14:tracePt t="22796" x="3382963" y="5408613"/>
          <p14:tracePt t="22804" x="3382963" y="5416550"/>
          <p14:tracePt t="22950" x="3382963" y="5426075"/>
          <p14:tracePt t="22959" x="3390900" y="5445125"/>
          <p14:tracePt t="22966" x="3390900" y="5462588"/>
          <p14:tracePt t="22973" x="3400425" y="5489575"/>
          <p14:tracePt t="22980" x="3419475" y="5508625"/>
          <p14:tracePt t="22988" x="3419475" y="5518150"/>
          <p14:tracePt t="22996" x="3455988" y="5562600"/>
          <p14:tracePt t="23028" x="3463925" y="5581650"/>
          <p14:tracePt t="23421" x="3455988" y="5581650"/>
          <p14:tracePt t="23429" x="3446463" y="5581650"/>
          <p14:tracePt t="23437" x="3409950" y="5581650"/>
          <p14:tracePt t="23445" x="3390900" y="5581650"/>
          <p14:tracePt t="23453" x="3373438" y="5581650"/>
          <p14:tracePt t="23460" x="3354388" y="5581650"/>
          <p14:tracePt t="23468" x="3317875" y="5581650"/>
          <p14:tracePt t="23476" x="3300413" y="5581650"/>
          <p14:tracePt t="23484" x="3281363" y="5581650"/>
          <p14:tracePt t="23492" x="3263900" y="5581650"/>
          <p14:tracePt t="23499" x="3236913" y="5581650"/>
          <p14:tracePt t="23508" x="3227388" y="5581650"/>
          <p14:tracePt t="23517" x="3217863" y="5581650"/>
          <p14:tracePt t="23524" x="3208338" y="5581650"/>
          <p14:tracePt t="23540" x="3190875" y="5581650"/>
          <p14:tracePt t="23548" x="3181350" y="5581650"/>
          <p14:tracePt t="23565" x="3171825" y="5581650"/>
          <p14:tracePt t="23575" x="3144838" y="5581650"/>
          <p14:tracePt t="23582" x="3127375" y="5581650"/>
          <p14:tracePt t="23591" x="3090863" y="5581650"/>
          <p14:tracePt t="23598" x="3054350" y="5581650"/>
          <p14:tracePt t="23606" x="3027363" y="5581650"/>
          <p14:tracePt t="23614" x="2990850" y="5581650"/>
          <p14:tracePt t="23621" x="2935288" y="5581650"/>
          <p14:tracePt t="23630" x="2889250" y="5581650"/>
          <p14:tracePt t="23637" x="2817813" y="5589588"/>
          <p14:tracePt t="23645" x="2789238" y="5608638"/>
          <p14:tracePt t="23652" x="2752725" y="5608638"/>
          <p14:tracePt t="23661" x="2698750" y="5635625"/>
          <p14:tracePt t="23668" x="2652713" y="5635625"/>
          <p14:tracePt t="23677" x="2579688" y="5662613"/>
          <p14:tracePt t="23684" x="2562225" y="5662613"/>
          <p14:tracePt t="23692" x="2533650" y="5672138"/>
          <p14:tracePt t="23701" x="2506663" y="5672138"/>
          <p14:tracePt t="23711" x="2498725" y="5672138"/>
          <p14:tracePt t="23718" x="2470150" y="5672138"/>
          <p14:tracePt t="23727" x="2462213" y="5672138"/>
          <p14:tracePt t="23746" x="2452688" y="5672138"/>
          <p14:tracePt t="23760" x="2433638" y="5672138"/>
          <p14:tracePt t="23776" x="2425700" y="5672138"/>
          <p14:tracePt t="23783" x="2416175" y="5672138"/>
          <p14:tracePt t="23789" x="2406650" y="5672138"/>
          <p14:tracePt t="23796" x="2379663" y="5672138"/>
          <p14:tracePt t="23804" x="2360613" y="5672138"/>
          <p14:tracePt t="23813" x="2343150" y="5672138"/>
          <p14:tracePt t="23820" x="2316163" y="5672138"/>
          <p14:tracePt t="23828" x="2279650" y="5672138"/>
          <p14:tracePt t="23836" x="2251075" y="5672138"/>
          <p14:tracePt t="23844" x="2197100" y="5672138"/>
          <p14:tracePt t="23852" x="2179638" y="5672138"/>
          <p14:tracePt t="23861" x="2133600" y="5672138"/>
          <p14:tracePt t="23868" x="2114550" y="5672138"/>
          <p14:tracePt t="23876" x="2097088" y="5681663"/>
          <p14:tracePt t="23892" x="2087563" y="5681663"/>
          <p14:tracePt t="24030" x="2078038" y="5681663"/>
          <p14:tracePt t="24453" x="2087563" y="5662613"/>
          <p14:tracePt t="24477" x="2097088" y="5645150"/>
          <p14:tracePt t="24493" x="2097088" y="5626100"/>
          <p14:tracePt t="24500" x="2106613" y="5618163"/>
          <p14:tracePt t="24508" x="2106613" y="5608638"/>
          <p14:tracePt t="24517" x="2106613" y="5589588"/>
          <p14:tracePt t="24524" x="2124075" y="5562600"/>
          <p14:tracePt t="24532" x="2124075" y="5545138"/>
          <p14:tracePt t="24540" x="2133600" y="5518150"/>
          <p14:tracePt t="24549" x="2133600" y="5489575"/>
          <p14:tracePt t="24556" x="2133600" y="5472113"/>
          <p14:tracePt t="24564" x="2133600" y="5426075"/>
          <p14:tracePt t="24572" x="2151063" y="5399088"/>
          <p14:tracePt t="24579" x="2151063" y="5372100"/>
          <p14:tracePt t="24587" x="2151063" y="5326063"/>
          <p14:tracePt t="24596" x="2151063" y="5270500"/>
          <p14:tracePt t="24604" x="2151063" y="5233988"/>
          <p14:tracePt t="24612" x="2151063" y="5180013"/>
          <p14:tracePt t="24620" x="2151063" y="5153025"/>
          <p14:tracePt t="24628" x="2151063" y="5106988"/>
          <p14:tracePt t="24636" x="2151063" y="5053013"/>
          <p14:tracePt t="24643" x="2151063" y="5024438"/>
          <p14:tracePt t="24652" x="2151063" y="4979988"/>
          <p14:tracePt t="24660" x="2151063" y="4951413"/>
          <p14:tracePt t="24668" x="2151063" y="4914900"/>
          <p14:tracePt t="24676" x="2151063" y="4870450"/>
          <p14:tracePt t="24684" x="2151063" y="4851400"/>
          <p14:tracePt t="24692" x="2151063" y="4833938"/>
          <p14:tracePt t="24700" x="2151063" y="4814888"/>
          <p14:tracePt t="24708" x="2151063" y="4787900"/>
          <p14:tracePt t="24716" x="2151063" y="4778375"/>
          <p14:tracePt t="24724" x="2151063" y="4768850"/>
          <p14:tracePt t="24732" x="2133600" y="4741863"/>
          <p14:tracePt t="24740" x="2133600" y="4732338"/>
          <p14:tracePt t="24748" x="2133600" y="4724400"/>
          <p14:tracePt t="24757" x="2133600" y="4705350"/>
          <p14:tracePt t="24763" x="2133600" y="4687888"/>
          <p14:tracePt t="24773" x="2124075" y="4641850"/>
          <p14:tracePt t="24780" x="2124075" y="4624388"/>
          <p14:tracePt t="24788" x="2124075" y="4595813"/>
          <p14:tracePt t="24796" x="2124075" y="4559300"/>
          <p14:tracePt t="24804" x="2124075" y="4541838"/>
          <p14:tracePt t="24813" x="2124075" y="4486275"/>
          <p14:tracePt t="24820" x="2124075" y="4459288"/>
          <p14:tracePt t="24828" x="2114550" y="4413250"/>
          <p14:tracePt t="24836" x="2106613" y="4368800"/>
          <p14:tracePt t="24844" x="2106613" y="4340225"/>
          <p14:tracePt t="24852" x="2106613" y="4322763"/>
          <p14:tracePt t="24861" x="2106613" y="4286250"/>
          <p14:tracePt t="24868" x="2106613" y="4259263"/>
          <p14:tracePt t="24876" x="2106613" y="4240213"/>
          <p14:tracePt t="24894" x="2087563" y="4186238"/>
          <p14:tracePt t="24909" x="2078038" y="4140200"/>
          <p14:tracePt t="24918" x="2070100" y="4113213"/>
          <p14:tracePt t="24928" x="2070100" y="4094163"/>
          <p14:tracePt t="24934" x="2070100" y="4067175"/>
          <p14:tracePt t="24942" x="2060575" y="4040188"/>
          <p14:tracePt t="24947" x="2024063" y="4003675"/>
          <p14:tracePt t="24956" x="2024063" y="3984625"/>
          <p14:tracePt t="24965" x="2014538" y="3957638"/>
          <p14:tracePt t="24976" x="2005013" y="3921125"/>
          <p14:tracePt t="24982" x="1968500" y="3884613"/>
          <p14:tracePt t="24993" x="1968500" y="3867150"/>
          <p14:tracePt t="24997" x="1960563" y="3840163"/>
          <p14:tracePt t="25013" x="1951038" y="3811588"/>
          <p14:tracePt t="25020" x="1951038" y="3794125"/>
          <p14:tracePt t="25028" x="1951038" y="3757613"/>
          <p14:tracePt t="25044" x="1931988" y="3730625"/>
          <p14:tracePt t="25052" x="1931988" y="3721100"/>
          <p14:tracePt t="25060" x="1931988" y="3711575"/>
          <p14:tracePt t="25067" x="1931988" y="3684588"/>
          <p14:tracePt t="25075" x="1931988" y="3665538"/>
          <p14:tracePt t="25084" x="1924050" y="3657600"/>
          <p14:tracePt t="25092" x="1924050" y="3638550"/>
          <p14:tracePt t="25108" x="1924050" y="3621088"/>
          <p14:tracePt t="25116" x="1924050" y="3592513"/>
          <p14:tracePt t="25124" x="1914525" y="3565525"/>
          <p14:tracePt t="25132" x="1914525" y="3556000"/>
          <p14:tracePt t="25139" x="1914525" y="3538538"/>
          <p14:tracePt t="25148" x="1914525" y="3502025"/>
          <p14:tracePt t="25155" x="1914525" y="3492500"/>
          <p14:tracePt t="25164" x="1914525" y="3482975"/>
          <p14:tracePt t="25173" x="1914525" y="3446463"/>
          <p14:tracePt t="25180" x="1914525" y="3402013"/>
          <p14:tracePt t="25188" x="1914525" y="3382963"/>
          <p14:tracePt t="25195" x="1914525" y="3346450"/>
          <p14:tracePt t="25204" x="1914525" y="3319463"/>
          <p14:tracePt t="25212" x="1914525" y="3282950"/>
          <p14:tracePt t="25220" x="1914525" y="3246438"/>
          <p14:tracePt t="25228" x="1914525" y="3200400"/>
          <p14:tracePt t="25235" x="1914525" y="3192463"/>
          <p14:tracePt t="25244" x="1914525" y="3155950"/>
          <p14:tracePt t="25252" x="1914525" y="3136900"/>
          <p14:tracePt t="25260" x="1914525" y="3119438"/>
          <p14:tracePt t="25268" x="1914525" y="3100388"/>
          <p14:tracePt t="25284" x="1914525" y="3073400"/>
          <p14:tracePt t="25292" x="1914525" y="3063875"/>
          <p14:tracePt t="25300" x="1924050" y="3054350"/>
          <p14:tracePt t="25308" x="1931988" y="3046413"/>
          <p14:tracePt t="25324" x="1931988" y="3036888"/>
          <p14:tracePt t="25333" x="1941513" y="3027363"/>
          <p14:tracePt t="25340" x="1951038" y="3027363"/>
          <p14:tracePt t="25364" x="1951038" y="3017838"/>
          <p14:tracePt t="25373" x="1951038" y="3000375"/>
          <p14:tracePt t="25380" x="1960563" y="2990850"/>
          <p14:tracePt t="25396" x="1968500" y="2982913"/>
          <p14:tracePt t="25412" x="1968500" y="2973388"/>
          <p14:tracePt t="25436" x="1978025" y="2973388"/>
          <p14:tracePt t="25460" x="1978025" y="2963863"/>
          <p14:tracePt t="25468" x="1987550" y="2954338"/>
          <p14:tracePt t="25621" x="1997075" y="2936875"/>
          <p14:tracePt t="25629" x="2005013" y="2927350"/>
          <p14:tracePt t="25645" x="2024063" y="2909888"/>
          <p14:tracePt t="25660" x="2033588" y="2900363"/>
          <p14:tracePt t="25668" x="2041525" y="2890838"/>
          <p14:tracePt t="25692" x="2041525" y="2881313"/>
          <p14:tracePt t="25700" x="2051050" y="2873375"/>
          <p14:tracePt t="25716" x="2051050" y="2863850"/>
          <p14:tracePt t="25732" x="2060575" y="2854325"/>
          <p14:tracePt t="25846" x="2070100" y="2844800"/>
          <p14:tracePt t="25870" x="2078038" y="2844800"/>
          <p14:tracePt t="25878" x="2097088" y="2827338"/>
          <p14:tracePt t="25902" x="2106613" y="2827338"/>
          <p14:tracePt t="25909" x="2124075" y="2827338"/>
          <p14:tracePt t="25917" x="2143125" y="2827338"/>
          <p14:tracePt t="25926" x="2187575" y="2827338"/>
          <p14:tracePt t="25933" x="2224088" y="2827338"/>
          <p14:tracePt t="25940" x="2279650" y="2827338"/>
          <p14:tracePt t="25948" x="2370138" y="2827338"/>
          <p14:tracePt t="25960" x="2470150" y="2827338"/>
          <p14:tracePt t="25964" x="2543175" y="2827338"/>
          <p14:tracePt t="25974" x="2635250" y="2827338"/>
          <p14:tracePt t="25981" x="2725738" y="2827338"/>
          <p14:tracePt t="25990" x="2798763" y="2827338"/>
          <p14:tracePt t="25997" x="2852738" y="2827338"/>
          <p14:tracePt t="26005" x="2908300" y="2827338"/>
          <p14:tracePt t="26013" x="2971800" y="2817813"/>
          <p14:tracePt t="26021" x="3008313" y="2817813"/>
          <p14:tracePt t="26029" x="3044825" y="2808288"/>
          <p14:tracePt t="26037" x="3081338" y="2808288"/>
          <p14:tracePt t="26045" x="3108325" y="2800350"/>
          <p14:tracePt t="26053" x="3127375" y="2800350"/>
          <p14:tracePt t="26060" x="3171825" y="2781300"/>
          <p14:tracePt t="26069" x="3181350" y="2781300"/>
          <p14:tracePt t="26077" x="3208338" y="2771775"/>
          <p14:tracePt t="26085" x="3227388" y="2771775"/>
          <p14:tracePt t="26093" x="3254375" y="2771775"/>
          <p14:tracePt t="26101" x="3273425" y="2771775"/>
          <p14:tracePt t="26109" x="3281363" y="2771775"/>
          <p14:tracePt t="26117" x="3300413" y="2763838"/>
          <p14:tracePt t="26124" x="3309938" y="2763838"/>
          <p14:tracePt t="26133" x="3317875" y="2763838"/>
          <p14:tracePt t="26237" x="3336925" y="2763838"/>
          <p14:tracePt t="26245" x="3346450" y="2763838"/>
          <p14:tracePt t="26253" x="3363913" y="2754313"/>
          <p14:tracePt t="26268" x="3382963" y="2754313"/>
          <p14:tracePt t="26277" x="3390900" y="2744788"/>
          <p14:tracePt t="26966" x="3400425" y="2744788"/>
          <p14:tracePt t="27006" x="3409950" y="2744788"/>
          <p14:tracePt t="27277" x="3409950" y="2754313"/>
          <p14:tracePt t="27293" x="3419475" y="2763838"/>
          <p14:tracePt t="28964" x="3427413" y="2771775"/>
          <p14:tracePt t="28979" x="3427413" y="2790825"/>
          <p14:tracePt t="28988" x="3427413" y="2800350"/>
          <p14:tracePt t="28996" x="3427413" y="2808288"/>
          <p14:tracePt t="29003" x="3427413" y="2817813"/>
          <p14:tracePt t="29334" x="3436938" y="2817813"/>
          <p14:tracePt t="29350" x="3436938" y="2808288"/>
          <p14:tracePt t="29358" x="3436938" y="2790825"/>
          <p14:tracePt t="29366" x="3436938" y="2781300"/>
          <p14:tracePt t="29388" x="3436938" y="2771775"/>
          <p14:tracePt t="29396" x="3427413" y="2763838"/>
          <p14:tracePt t="29412" x="3419475" y="2763838"/>
          <p14:tracePt t="29428" x="3409950" y="2744788"/>
          <p14:tracePt t="29436" x="3409950" y="2735263"/>
          <p14:tracePt t="29444" x="3382963" y="2717800"/>
          <p14:tracePt t="29452" x="3373438" y="2708275"/>
          <p14:tracePt t="29460" x="3346450" y="2690813"/>
          <p14:tracePt t="29468" x="3327400" y="2681288"/>
          <p14:tracePt t="29476" x="3300413" y="2662238"/>
          <p14:tracePt t="29484" x="3281363" y="2644775"/>
          <p14:tracePt t="29492" x="3273425" y="2635250"/>
          <p14:tracePt t="29499" x="3254375" y="2625725"/>
          <p14:tracePt t="29508" x="3236913" y="2617788"/>
          <p14:tracePt t="29516" x="3227388" y="2608263"/>
          <p14:tracePt t="29524" x="3217863" y="2598738"/>
          <p14:tracePt t="29532" x="3208338" y="2589213"/>
          <p14:tracePt t="29540" x="3200400" y="2581275"/>
          <p14:tracePt t="29548" x="3171825" y="2581275"/>
          <p14:tracePt t="29555" x="3154363" y="2571750"/>
          <p14:tracePt t="29572" x="3127375" y="2571750"/>
          <p14:tracePt t="29580" x="3117850" y="2571750"/>
          <p14:tracePt t="29588" x="3108325" y="2571750"/>
          <p14:tracePt t="29596" x="3081338" y="2571750"/>
          <p14:tracePt t="29604" x="3071813" y="2571750"/>
          <p14:tracePt t="29612" x="3063875" y="2571750"/>
          <p14:tracePt t="29620" x="3027363" y="2571750"/>
          <p14:tracePt t="29636" x="3008313" y="2581275"/>
          <p14:tracePt t="29644" x="2990850" y="2589213"/>
          <p14:tracePt t="29652" x="2981325" y="2589213"/>
          <p14:tracePt t="29659" x="2971800" y="2598738"/>
          <p14:tracePt t="29668" x="2962275" y="2598738"/>
          <p14:tracePt t="29676" x="2944813" y="2598738"/>
          <p14:tracePt t="29684" x="2935288" y="2598738"/>
          <p14:tracePt t="29692" x="2898775" y="2598738"/>
          <p14:tracePt t="29700" x="2852738" y="2598738"/>
          <p14:tracePt t="29708" x="2835275" y="2598738"/>
          <p14:tracePt t="29716" x="2781300" y="2589213"/>
          <p14:tracePt t="29724" x="2725738" y="2571750"/>
          <p14:tracePt t="29732" x="2679700" y="2562225"/>
          <p14:tracePt t="29740" x="2643188" y="2562225"/>
          <p14:tracePt t="29748" x="2579688" y="2544763"/>
          <p14:tracePt t="29757" x="2543175" y="2544763"/>
          <p14:tracePt t="29764" x="2516188" y="2544763"/>
          <p14:tracePt t="29773" x="2470150" y="2544763"/>
          <p14:tracePt t="29780" x="2443163" y="2544763"/>
          <p14:tracePt t="29789" x="2425700" y="2544763"/>
          <p14:tracePt t="29796" x="2397125" y="2544763"/>
          <p14:tracePt t="29804" x="2379663" y="2544763"/>
          <p14:tracePt t="29820" x="2360613" y="2554288"/>
          <p14:tracePt t="29828" x="2352675" y="2554288"/>
          <p14:tracePt t="29844" x="2343150" y="2554288"/>
          <p14:tracePt t="29860" x="2333625" y="2562225"/>
          <p14:tracePt t="29893" x="2324100" y="2562225"/>
          <p14:tracePt t="29916" x="2297113" y="2562225"/>
          <p14:tracePt t="29924" x="2287588" y="2562225"/>
          <p14:tracePt t="29940" x="2270125" y="2562225"/>
          <p14:tracePt t="29948" x="2251075" y="2562225"/>
          <p14:tracePt t="29963" x="2243138" y="2562225"/>
          <p14:tracePt t="29979" x="2224088" y="2562225"/>
          <p14:tracePt t="29996" x="2214563" y="2562225"/>
          <p14:tracePt t="30004" x="2206625" y="2562225"/>
          <p14:tracePt t="30023" x="2187575" y="2562225"/>
          <p14:tracePt t="30029" x="2179638" y="2562225"/>
          <p14:tracePt t="30044" x="2170113" y="2562225"/>
          <p14:tracePt t="30070" x="2160588" y="2562225"/>
          <p14:tracePt t="30086" x="2143125" y="2562225"/>
          <p14:tracePt t="30145" x="2133600" y="2562225"/>
          <p14:tracePt t="30160" x="2124075" y="2562225"/>
          <p14:tracePt t="30175" x="2106613" y="2562225"/>
          <p14:tracePt t="30182" x="2097088" y="2562225"/>
          <p14:tracePt t="30198" x="2078038" y="2544763"/>
          <p14:tracePt t="30358" x="2106613" y="2535238"/>
          <p14:tracePt t="30367" x="2170113" y="2535238"/>
          <p14:tracePt t="30374" x="2297113" y="2517775"/>
          <p14:tracePt t="30381" x="2433638" y="2508250"/>
          <p14:tracePt t="30391" x="2570163" y="2508250"/>
          <p14:tracePt t="30397" x="2716213" y="2508250"/>
          <p14:tracePt t="30405" x="2844800" y="2508250"/>
          <p14:tracePt t="30412" x="2971800" y="2508250"/>
          <p14:tracePt t="30420" x="3081338" y="2508250"/>
          <p14:tracePt t="30428" x="3181350" y="2508250"/>
          <p14:tracePt t="30436" x="3217863" y="2508250"/>
          <p14:tracePt t="30444" x="3244850" y="2508250"/>
          <p14:tracePt t="30452" x="3254375" y="2508250"/>
          <p14:tracePt t="30596" x="3263900" y="2508250"/>
          <p14:tracePt t="30612" x="3281363" y="2508250"/>
          <p14:tracePt t="30628" x="3300413" y="2508250"/>
          <p14:tracePt t="30636" x="3309938" y="2525713"/>
          <p14:tracePt t="30644" x="3309938" y="2535238"/>
          <p14:tracePt t="30652" x="3317875" y="2571750"/>
          <p14:tracePt t="30660" x="3346450" y="2625725"/>
          <p14:tracePt t="30668" x="3354388" y="2671763"/>
          <p14:tracePt t="30676" x="3382963" y="2754313"/>
          <p14:tracePt t="30684" x="3409950" y="2844800"/>
          <p14:tracePt t="30691" x="3436938" y="2973388"/>
          <p14:tracePt t="30701" x="3482975" y="3127375"/>
          <p14:tracePt t="30708" x="3490913" y="3255963"/>
          <p14:tracePt t="30717" x="3509963" y="3382963"/>
          <p14:tracePt t="30725" x="3519488" y="3492500"/>
          <p14:tracePt t="30733" x="3563938" y="3611563"/>
          <p14:tracePt t="30742" x="3582988" y="3702050"/>
          <p14:tracePt t="30749" x="3582988" y="3794125"/>
          <p14:tracePt t="30757" x="3592513" y="3830638"/>
          <p14:tracePt t="30765" x="3592513" y="3867150"/>
          <p14:tracePt t="30774" x="3609975" y="3930650"/>
          <p14:tracePt t="30790" x="3609975" y="3957638"/>
          <p14:tracePt t="30797" x="3609975" y="3976688"/>
          <p14:tracePt t="30806" x="3609975" y="4003675"/>
          <p14:tracePt t="30815" x="3609975" y="4057650"/>
          <p14:tracePt t="30819" x="3609975" y="4130675"/>
          <p14:tracePt t="30827" x="3609975" y="4222750"/>
          <p14:tracePt t="30835" x="3592513" y="4368800"/>
          <p14:tracePt t="30843" x="3573463" y="4522788"/>
          <p14:tracePt t="30852" x="3519488" y="4705350"/>
          <p14:tracePt t="30860" x="3500438" y="4851400"/>
          <p14:tracePt t="30869" x="3455988" y="5024438"/>
          <p14:tracePt t="30878" x="3390900" y="5170488"/>
          <p14:tracePt t="30894" x="3317875" y="5435600"/>
          <p14:tracePt t="30901" x="3290888" y="5535613"/>
          <p14:tracePt t="30910" x="3281363" y="5572125"/>
          <p14:tracePt t="30916" x="3263900" y="5608638"/>
          <p14:tracePt t="30924" x="3254375" y="5645150"/>
          <p14:tracePt t="31012" x="3244850" y="5654675"/>
          <p14:tracePt t="31028" x="3236913" y="5681663"/>
          <p14:tracePt t="31036" x="3217863" y="5708650"/>
          <p14:tracePt t="31045" x="3208338" y="5727700"/>
          <p14:tracePt t="31052" x="3208338" y="5772150"/>
          <p14:tracePt t="31060" x="3200400" y="5800725"/>
          <p14:tracePt t="31068" x="3181350" y="5873750"/>
          <p14:tracePt t="31076" x="3181350" y="5900738"/>
          <p14:tracePt t="31084" x="3181350" y="5910263"/>
          <p14:tracePt t="31092" x="3171825" y="5937250"/>
          <p14:tracePt t="31101" x="3163888" y="5954713"/>
          <p14:tracePt t="31109" x="3163888" y="5973763"/>
          <p14:tracePt t="31117" x="3163888" y="5983288"/>
          <p14:tracePt t="31125" x="3163888" y="5991225"/>
          <p14:tracePt t="31254" x="3163888" y="5983288"/>
          <p14:tracePt t="31262" x="3154363" y="5973763"/>
          <p14:tracePt t="31277" x="3154363" y="5964238"/>
          <p14:tracePt t="31285" x="3136900" y="5964238"/>
          <p14:tracePt t="31293" x="3117850" y="5954713"/>
          <p14:tracePt t="31300" x="3108325" y="5946775"/>
          <p14:tracePt t="31308" x="3090863" y="5946775"/>
          <p14:tracePt t="31316" x="3071813" y="5946775"/>
          <p14:tracePt t="31324" x="3044825" y="5946775"/>
          <p14:tracePt t="31332" x="3017838" y="5946775"/>
          <p14:tracePt t="31340" x="2971800" y="5946775"/>
          <p14:tracePt t="31348" x="2935288" y="5946775"/>
          <p14:tracePt t="31357" x="2889250" y="5946775"/>
          <p14:tracePt t="31364" x="2835275" y="5946775"/>
          <p14:tracePt t="31372" x="2771775" y="5964238"/>
          <p14:tracePt t="31380" x="2679700" y="5983288"/>
          <p14:tracePt t="31389" x="2552700" y="6018213"/>
          <p14:tracePt t="31397" x="2416175" y="6054725"/>
          <p14:tracePt t="31405" x="2306638" y="6083300"/>
          <p14:tracePt t="31412" x="2160588" y="6091238"/>
          <p14:tracePt t="31420" x="2033588" y="6091238"/>
          <p14:tracePt t="31428" x="1905000" y="6091238"/>
          <p14:tracePt t="31436" x="1814513" y="6091238"/>
          <p14:tracePt t="31444" x="1758950" y="6091238"/>
          <p14:tracePt t="31452" x="1714500" y="6091238"/>
          <p14:tracePt t="31460" x="1685925" y="6091238"/>
          <p14:tracePt t="31468" x="1677988" y="6091238"/>
          <p14:tracePt t="31620" x="1704975" y="6091238"/>
          <p14:tracePt t="31628" x="1731963" y="6091238"/>
          <p14:tracePt t="31636" x="1824038" y="6110288"/>
          <p14:tracePt t="31643" x="1895475" y="6110288"/>
          <p14:tracePt t="31652" x="1987550" y="6110288"/>
          <p14:tracePt t="31661" x="2078038" y="6119813"/>
          <p14:tracePt t="31667" x="2133600" y="6119813"/>
          <p14:tracePt t="31675" x="2206625" y="6119813"/>
          <p14:tracePt t="31684" x="2224088" y="6119813"/>
          <p14:tracePt t="31692" x="2270125" y="6119813"/>
          <p14:tracePt t="31700" x="2297113" y="6119813"/>
          <p14:tracePt t="31708" x="2324100" y="6119813"/>
          <p14:tracePt t="31716" x="2360613" y="6119813"/>
          <p14:tracePt t="31732" x="2370138" y="6119813"/>
          <p14:tracePt t="31741" x="2397125" y="6110288"/>
          <p14:tracePt t="31748" x="2416175" y="6100763"/>
          <p14:tracePt t="31755" x="2470150" y="6091238"/>
          <p14:tracePt t="31764" x="2533650" y="6091238"/>
          <p14:tracePt t="31774" x="2589213" y="6091238"/>
          <p14:tracePt t="31779" x="2643188" y="6091238"/>
          <p14:tracePt t="31790" x="2679700" y="6091238"/>
          <p14:tracePt t="31795" x="2735263" y="6091238"/>
          <p14:tracePt t="31804" x="2744788" y="6091238"/>
          <p14:tracePt t="31812" x="2771775" y="6091238"/>
          <p14:tracePt t="31820" x="2781300" y="6091238"/>
          <p14:tracePt t="31829" x="2789238" y="6091238"/>
          <p14:tracePt t="31997" x="2771775" y="6083300"/>
          <p14:tracePt t="32006" x="2725738" y="6073775"/>
          <p14:tracePt t="32013" x="2662238" y="6027738"/>
          <p14:tracePt t="32021" x="2606675" y="6018213"/>
          <p14:tracePt t="32028" x="2562225" y="5983288"/>
          <p14:tracePt t="32036" x="2498725" y="5964238"/>
          <p14:tracePt t="32044" x="2452688" y="5927725"/>
          <p14:tracePt t="32052" x="2416175" y="5900738"/>
          <p14:tracePt t="32060" x="2370138" y="5881688"/>
          <p14:tracePt t="32068" x="2352675" y="5864225"/>
          <p14:tracePt t="32076" x="2343150" y="5845175"/>
          <p14:tracePt t="32084" x="2333625" y="5827713"/>
          <p14:tracePt t="32092" x="2316163" y="5808663"/>
          <p14:tracePt t="32108" x="2316163" y="5791200"/>
          <p14:tracePt t="32118" x="2306638" y="5772150"/>
          <p14:tracePt t="32134" x="2297113" y="5764213"/>
          <p14:tracePt t="32150" x="2297113" y="5735638"/>
          <p14:tracePt t="32163" x="2279650" y="5718175"/>
          <p14:tracePt t="32166" x="2270125" y="5708650"/>
          <p14:tracePt t="32177" x="2270125" y="5699125"/>
          <p14:tracePt t="32180" x="2251075" y="5672138"/>
          <p14:tracePt t="32196" x="2243138" y="5635625"/>
          <p14:tracePt t="32206" x="2224088" y="5608638"/>
          <p14:tracePt t="32212" x="2214563" y="5589588"/>
          <p14:tracePt t="32220" x="2214563" y="5581650"/>
          <p14:tracePt t="32227" x="2206625" y="5572125"/>
          <p14:tracePt t="32236" x="2206625" y="5562600"/>
          <p14:tracePt t="32244" x="2197100" y="5554663"/>
          <p14:tracePt t="32252" x="2187575" y="5545138"/>
          <p14:tracePt t="32276" x="2179638" y="5545138"/>
          <p14:tracePt t="32292" x="2179638" y="5535613"/>
          <p14:tracePt t="32317" x="2160588" y="5535613"/>
          <p14:tracePt t="32519" x="2224088" y="5554663"/>
          <p14:tracePt t="32524" x="2297113" y="5562600"/>
          <p14:tracePt t="32536" x="2370138" y="5572125"/>
          <p14:tracePt t="32541" x="2433638" y="5572125"/>
          <p14:tracePt t="32549" x="2443163" y="5572125"/>
          <p14:tracePt t="32558" x="2516188" y="5572125"/>
          <p14:tracePt t="32563" x="2562225" y="5572125"/>
          <p14:tracePt t="32573" x="2598738" y="5572125"/>
          <p14:tracePt t="32580" x="2625725" y="5572125"/>
          <p14:tracePt t="32589" x="2643188" y="5572125"/>
          <p14:tracePt t="32595" x="2679700" y="5562600"/>
          <p14:tracePt t="32604" x="2708275" y="5554663"/>
          <p14:tracePt t="32612" x="2725738" y="5554663"/>
          <p14:tracePt t="32622" x="2744788" y="5545138"/>
          <p14:tracePt t="32630" x="2752725" y="5545138"/>
          <p14:tracePt t="32638" x="2798763" y="5518150"/>
          <p14:tracePt t="32647" x="2817813" y="5518150"/>
          <p14:tracePt t="32653" x="2871788" y="5499100"/>
          <p14:tracePt t="32663" x="2935288" y="5489575"/>
          <p14:tracePt t="32667" x="2990850" y="5481638"/>
          <p14:tracePt t="32676" x="3054350" y="5481638"/>
          <p14:tracePt t="32683" x="3127375" y="5481638"/>
          <p14:tracePt t="32692" x="3181350" y="5481638"/>
          <p14:tracePt t="32699" x="3217863" y="5481638"/>
          <p14:tracePt t="32708" x="3254375" y="5453063"/>
          <p14:tracePt t="32724" x="3273425" y="5453063"/>
          <p14:tracePt t="32798" x="3281363" y="5453063"/>
          <p14:tracePt t="32817" x="3300413" y="5453063"/>
          <p14:tracePt t="32822" x="3317875" y="5453063"/>
          <p14:tracePt t="32830" x="3336925" y="5453063"/>
          <p14:tracePt t="32838" x="3363913" y="5453063"/>
          <p14:tracePt t="32845" x="3382963" y="5453063"/>
          <p14:tracePt t="32852" x="3409950" y="5453063"/>
          <p14:tracePt t="32861" x="3427413" y="5453063"/>
          <p14:tracePt t="32867" x="3446463" y="5453063"/>
          <p14:tracePt t="32875" x="3455988" y="5453063"/>
          <p14:tracePt t="33029" x="3463925" y="5445125"/>
          <p14:tracePt t="33044" x="3463925" y="5426075"/>
          <p14:tracePt t="33052" x="3463925" y="5408613"/>
          <p14:tracePt t="33060" x="3455988" y="5380038"/>
          <p14:tracePt t="33068" x="3455988" y="5362575"/>
          <p14:tracePt t="33076" x="3446463" y="5316538"/>
          <p14:tracePt t="33084" x="3446463" y="5280025"/>
          <p14:tracePt t="33092" x="3446463" y="5243513"/>
          <p14:tracePt t="33100" x="3436938" y="5207000"/>
          <p14:tracePt t="33108" x="3436938" y="5153025"/>
          <p14:tracePt t="33116" x="3436938" y="5070475"/>
          <p14:tracePt t="33124" x="3436938" y="5016500"/>
          <p14:tracePt t="33132" x="3436938" y="4979988"/>
          <p14:tracePt t="33140" x="3409950" y="4914900"/>
          <p14:tracePt t="33148" x="3400425" y="4860925"/>
          <p14:tracePt t="33156" x="3382963" y="4778375"/>
          <p14:tracePt t="33164" x="3382963" y="4741863"/>
          <p14:tracePt t="33172" x="3373438" y="4668838"/>
          <p14:tracePt t="33179" x="3373438" y="4614863"/>
          <p14:tracePt t="33190" x="3373438" y="4559300"/>
          <p14:tracePt t="33196" x="3373438" y="4505325"/>
          <p14:tracePt t="33203" x="3373438" y="4413250"/>
          <p14:tracePt t="33212" x="3373438" y="4349750"/>
          <p14:tracePt t="33220" x="3346450" y="4276725"/>
          <p14:tracePt t="33228" x="3346450" y="4222750"/>
          <p14:tracePt t="33236" x="3336925" y="4159250"/>
          <p14:tracePt t="33243" x="3336925" y="4086225"/>
          <p14:tracePt t="33252" x="3327400" y="4021138"/>
          <p14:tracePt t="33260" x="3327400" y="3967163"/>
          <p14:tracePt t="33268" x="3309938" y="3894138"/>
          <p14:tracePt t="33276" x="3309938" y="3848100"/>
          <p14:tracePt t="33284" x="3309938" y="3794125"/>
          <p14:tracePt t="33292" x="3309938" y="3757613"/>
          <p14:tracePt t="33300" x="3309938" y="3748088"/>
          <p14:tracePt t="33308" x="3309938" y="3721100"/>
          <p14:tracePt t="33316" x="3309938" y="3711575"/>
          <p14:tracePt t="33375" x="3309938" y="3721100"/>
          <p14:tracePt t="33382" x="3309938" y="3775075"/>
          <p14:tracePt t="33393" x="3309938" y="3830638"/>
          <p14:tracePt t="33398" x="3309938" y="3884613"/>
          <p14:tracePt t="33408" x="3309938" y="3948113"/>
          <p14:tracePt t="33413" x="3309938" y="4003675"/>
          <p14:tracePt t="33421" x="3309938" y="4094163"/>
          <p14:tracePt t="33429" x="3309938" y="4149725"/>
          <p14:tracePt t="33437" x="3309938" y="4222750"/>
          <p14:tracePt t="33445" x="3309938" y="4295775"/>
          <p14:tracePt t="33453" x="3309938" y="4359275"/>
          <p14:tracePt t="33461" x="3309938" y="4432300"/>
          <p14:tracePt t="33469" x="3309938" y="4522788"/>
          <p14:tracePt t="33477" x="3309938" y="4578350"/>
          <p14:tracePt t="33485" x="3309938" y="4651375"/>
          <p14:tracePt t="33493" x="3309938" y="4741863"/>
          <p14:tracePt t="33501" x="3309938" y="4797425"/>
          <p14:tracePt t="33509" x="3281363" y="4914900"/>
          <p14:tracePt t="33518" x="3281363" y="4987925"/>
          <p14:tracePt t="33524" x="3281363" y="5060950"/>
          <p14:tracePt t="33532" x="3281363" y="5116513"/>
          <p14:tracePt t="33541" x="3281363" y="5170488"/>
          <p14:tracePt t="33550" x="3273425" y="5233988"/>
          <p14:tracePt t="33558" x="3273425" y="5270500"/>
          <p14:tracePt t="33566" x="3263900" y="5307013"/>
          <p14:tracePt t="33573" x="3263900" y="5326063"/>
          <p14:tracePt t="33581" x="3254375" y="5353050"/>
          <p14:tracePt t="33589" x="3227388" y="5372100"/>
          <p14:tracePt t="33596" x="3208338" y="5389563"/>
          <p14:tracePt t="33604" x="3190875" y="5408613"/>
          <p14:tracePt t="33611" x="3163888" y="5445125"/>
          <p14:tracePt t="33620" x="3127375" y="5472113"/>
          <p14:tracePt t="33628" x="3081338" y="5499100"/>
          <p14:tracePt t="33636" x="3017838" y="5535613"/>
          <p14:tracePt t="33643" x="2990850" y="5554663"/>
          <p14:tracePt t="33653" x="2925763" y="5589588"/>
          <p14:tracePt t="33665" x="2898775" y="5599113"/>
          <p14:tracePt t="33669" x="2844800" y="5635625"/>
          <p14:tracePt t="33680" x="2798763" y="5662613"/>
          <p14:tracePt t="33686" x="2735263" y="5672138"/>
          <p14:tracePt t="33692" x="2671763" y="5699125"/>
          <p14:tracePt t="33700" x="2598738" y="5708650"/>
          <p14:tracePt t="33708" x="2516188" y="5735638"/>
          <p14:tracePt t="33716" x="2406650" y="5781675"/>
          <p14:tracePt t="33724" x="2324100" y="5791200"/>
          <p14:tracePt t="33732" x="2270125" y="5800725"/>
          <p14:tracePt t="33742" x="2206625" y="5827713"/>
          <p14:tracePt t="33748" x="2187575" y="5837238"/>
          <p14:tracePt t="33756" x="2160588" y="5845175"/>
          <p14:tracePt t="33764" x="2143125" y="5854700"/>
          <p14:tracePt t="33773" x="2124075" y="5854700"/>
          <p14:tracePt t="33780" x="2114550" y="5864225"/>
          <p14:tracePt t="33788" x="2106613" y="5873750"/>
          <p14:tracePt t="33813" x="2087563" y="5891213"/>
          <p14:tracePt t="33820" x="2078038" y="5900738"/>
          <p14:tracePt t="33828" x="2051050" y="5927725"/>
          <p14:tracePt t="33836" x="2041525" y="5927725"/>
          <p14:tracePt t="33845" x="2024063" y="5946775"/>
          <p14:tracePt t="33852" x="2014538" y="5983288"/>
          <p14:tracePt t="33861" x="2014538" y="6010275"/>
          <p14:tracePt t="33868" x="2014538" y="6018213"/>
          <p14:tracePt t="33875" x="2005013" y="6027738"/>
          <p14:tracePt t="33990" x="2024063" y="6037263"/>
          <p14:tracePt t="33997" x="2078038" y="6037263"/>
          <p14:tracePt t="34007" x="2133600" y="6037263"/>
          <p14:tracePt t="34014" x="2206625" y="6037263"/>
          <p14:tracePt t="34021" x="2279650" y="6037263"/>
          <p14:tracePt t="34028" x="2443163" y="6037263"/>
          <p14:tracePt t="34036" x="2606675" y="6037263"/>
          <p14:tracePt t="34044" x="2679700" y="6037263"/>
          <p14:tracePt t="34052" x="2735263" y="6037263"/>
          <p14:tracePt t="34060" x="2808288" y="6037263"/>
          <p14:tracePt t="34068" x="2881313" y="6037263"/>
          <p14:tracePt t="34075" x="2925763" y="6037263"/>
          <p14:tracePt t="34084" x="2962275" y="6037263"/>
          <p14:tracePt t="34092" x="2981325" y="6037263"/>
          <p14:tracePt t="34334" x="2998788" y="6037263"/>
          <p14:tracePt t="34349" x="3008313" y="6037263"/>
          <p14:tracePt t="34357" x="3017838" y="6037263"/>
          <p14:tracePt t="34365" x="3054350" y="6037263"/>
          <p14:tracePt t="34374" x="3071813" y="6037263"/>
          <p14:tracePt t="34381" x="3108325" y="6037263"/>
          <p14:tracePt t="34390" x="3144838" y="6037263"/>
          <p14:tracePt t="34396" x="3163888" y="6037263"/>
          <p14:tracePt t="34406" x="3190875" y="6037263"/>
          <p14:tracePt t="34412" x="3200400" y="6037263"/>
          <p14:tracePt t="34421" x="3208338" y="6037263"/>
          <p14:tracePt t="34428" x="3227388" y="6037263"/>
          <p14:tracePt t="34436" x="3236913" y="6037263"/>
          <p14:tracePt t="34444" x="3254375" y="6037263"/>
          <p14:tracePt t="34452" x="3273425" y="6037263"/>
          <p14:tracePt t="34460" x="3281363" y="6037263"/>
          <p14:tracePt t="34468" x="3290888" y="6037263"/>
          <p14:tracePt t="34612" x="3309938" y="6037263"/>
          <p14:tracePt t="34822" x="3317875" y="6037263"/>
          <p14:tracePt t="34836" x="3327400" y="6037263"/>
          <p14:tracePt t="34861" x="3336925" y="6037263"/>
          <p14:tracePt t="34876" x="3354388" y="6037263"/>
          <p14:tracePt t="34893" x="3363913" y="6037263"/>
          <p14:tracePt t="34911" x="3363913" y="6027738"/>
          <p14:tracePt t="34925" x="3373438" y="6018213"/>
          <p14:tracePt t="35109" x="3382963" y="6010275"/>
          <p14:tracePt t="35117" x="3390900" y="6010275"/>
          <p14:tracePt t="35326" x="3409950" y="6010275"/>
          <p14:tracePt t="35390" x="3419475" y="6018213"/>
          <p14:tracePt t="35406" x="3427413" y="6027738"/>
          <p14:tracePt t="35614" x="3427413" y="6054725"/>
          <p14:tracePt t="35621" x="3409950" y="6054725"/>
          <p14:tracePt t="35628" x="3373438" y="6064250"/>
          <p14:tracePt t="35636" x="3336925" y="6073775"/>
          <p14:tracePt t="35644" x="3309938" y="6073775"/>
          <p14:tracePt t="35651" x="3254375" y="6073775"/>
          <p14:tracePt t="35660" x="3190875" y="6083300"/>
          <p14:tracePt t="35668" x="3136900" y="6083300"/>
          <p14:tracePt t="35675" x="3090863" y="6110288"/>
          <p14:tracePt t="35683" x="3035300" y="6110288"/>
          <p14:tracePt t="35692" x="2971800" y="6119813"/>
          <p14:tracePt t="35699" x="2917825" y="6119813"/>
          <p14:tracePt t="35708" x="2852738" y="6127750"/>
          <p14:tracePt t="35716" x="2817813" y="6127750"/>
          <p14:tracePt t="35724" x="2771775" y="6137275"/>
          <p14:tracePt t="35732" x="2744788" y="6137275"/>
          <p14:tracePt t="35740" x="2708275" y="6137275"/>
          <p14:tracePt t="35748" x="2689225" y="6137275"/>
          <p14:tracePt t="35756" x="2643188" y="6137275"/>
          <p14:tracePt t="35764" x="2625725" y="6137275"/>
          <p14:tracePt t="35771" x="2598738" y="6137275"/>
          <p14:tracePt t="35780" x="2579688" y="6137275"/>
          <p14:tracePt t="35788" x="2552700" y="6137275"/>
          <p14:tracePt t="35796" x="2525713" y="6137275"/>
          <p14:tracePt t="35804" x="2506663" y="6137275"/>
          <p14:tracePt t="35812" x="2489200" y="6137275"/>
          <p14:tracePt t="35820" x="2470150" y="6137275"/>
          <p14:tracePt t="35828" x="2462213" y="6137275"/>
          <p14:tracePt t="35835" x="2443163" y="6156325"/>
          <p14:tracePt t="35844" x="2416175" y="6156325"/>
          <p14:tracePt t="35852" x="2397125" y="6164263"/>
          <p14:tracePt t="35861" x="2360613" y="6164263"/>
          <p14:tracePt t="35867" x="2316163" y="6173788"/>
          <p14:tracePt t="35876" x="2260600" y="6173788"/>
          <p14:tracePt t="35889" x="2214563" y="6192838"/>
          <p14:tracePt t="35893" x="2160588" y="6192838"/>
          <p14:tracePt t="35900" x="2114550" y="6210300"/>
          <p14:tracePt t="35908" x="2087563" y="6210300"/>
          <p14:tracePt t="35916" x="2060575" y="6210300"/>
          <p14:tracePt t="35924" x="2041525" y="6210300"/>
          <p14:tracePt t="35932" x="2033588" y="6210300"/>
          <p14:tracePt t="35940" x="2024063" y="6219825"/>
          <p14:tracePt t="36055" x="2033588" y="6219825"/>
          <p14:tracePt t="36069" x="2041525" y="6219825"/>
          <p14:tracePt t="36095" x="2051050" y="6219825"/>
          <p14:tracePt t="36150" x="2070100" y="6219825"/>
          <p14:tracePt t="36158" x="2087563" y="6219825"/>
          <p14:tracePt t="36174" x="2114550" y="6219825"/>
          <p14:tracePt t="36182" x="2133600" y="6219825"/>
          <p14:tracePt t="36193" x="2170113" y="6219825"/>
          <p14:tracePt t="36197" x="2197100" y="6210300"/>
          <p14:tracePt t="36207" x="2233613" y="6210300"/>
          <p14:tracePt t="36212" x="2270125" y="6200775"/>
          <p14:tracePt t="36220" x="2297113" y="6200775"/>
          <p14:tracePt t="36228" x="2324100" y="6200775"/>
          <p14:tracePt t="36236" x="2343150" y="6192838"/>
          <p14:tracePt t="36252" x="2360613" y="6192838"/>
          <p14:tracePt t="36260" x="2370138" y="6183313"/>
          <p14:tracePt t="36470" x="2370138" y="6173788"/>
          <p14:tracePt t="36477" x="2416175" y="6173788"/>
          <p14:tracePt t="36485" x="2470150" y="6173788"/>
          <p14:tracePt t="36492" x="2562225" y="6173788"/>
          <p14:tracePt t="36500" x="2671763" y="6173788"/>
          <p14:tracePt t="36508" x="2798763" y="6173788"/>
          <p14:tracePt t="36516" x="2908300" y="6173788"/>
          <p14:tracePt t="36524" x="3017838" y="6173788"/>
          <p14:tracePt t="36532" x="3117850" y="6173788"/>
          <p14:tracePt t="36540" x="3208338" y="6173788"/>
          <p14:tracePt t="36548" x="3236913" y="6173788"/>
          <p14:tracePt t="36556" x="3290888" y="6173788"/>
          <p14:tracePt t="36564" x="3309938" y="6173788"/>
          <p14:tracePt t="36572" x="3317875" y="6173788"/>
          <p14:tracePt t="36629" x="3327400" y="6173788"/>
          <p14:tracePt t="36644" x="3346450" y="6173788"/>
          <p14:tracePt t="36652" x="3354388" y="6173788"/>
          <p14:tracePt t="36684" x="3363913" y="6173788"/>
          <p14:tracePt t="36815" x="3373438" y="6173788"/>
          <p14:tracePt t="36821" x="3382963" y="6173788"/>
          <p14:tracePt t="36829" x="3409950" y="6164263"/>
          <p14:tracePt t="36844" x="3436938" y="6164263"/>
          <p14:tracePt t="36852" x="3446463" y="6164263"/>
          <p14:tracePt t="36861" x="3473450" y="6156325"/>
          <p14:tracePt t="37144" x="3473450" y="6164263"/>
          <p14:tracePt t="37149" x="3482975" y="6183313"/>
          <p14:tracePt t="37173" x="3482975" y="6200775"/>
          <p14:tracePt t="37325" x="3490913" y="6183313"/>
          <p14:tracePt t="37341" x="3490913" y="6164263"/>
          <p14:tracePt t="37349" x="3490913" y="6156325"/>
          <p14:tracePt t="37357" x="3490913" y="6127750"/>
          <p14:tracePt t="37365" x="3490913" y="6110288"/>
          <p14:tracePt t="37374" x="3490913" y="6073775"/>
          <p14:tracePt t="37383" x="3490913" y="6027738"/>
          <p14:tracePt t="37392" x="3490913" y="5973763"/>
          <p14:tracePt t="37397" x="3490913" y="5937250"/>
          <p14:tracePt t="37407" x="3490913" y="5864225"/>
          <p14:tracePt t="37413" x="3490913" y="5791200"/>
          <p14:tracePt t="37423" x="3490913" y="5718175"/>
          <p14:tracePt t="37430" x="3490913" y="5608638"/>
          <p14:tracePt t="37436" x="3490913" y="5526088"/>
          <p14:tracePt t="37445" x="3490913" y="5453063"/>
          <p14:tracePt t="37454" x="3490913" y="5343525"/>
          <p14:tracePt t="37461" x="3490913" y="5253038"/>
          <p14:tracePt t="37469" x="3490913" y="5143500"/>
          <p14:tracePt t="37481" x="3490913" y="5053013"/>
          <p14:tracePt t="37483" x="3490913" y="4943475"/>
          <p14:tracePt t="37491" x="3490913" y="4833938"/>
          <p14:tracePt t="37501" x="3490913" y="4705350"/>
          <p14:tracePt t="37509" x="3490913" y="4578350"/>
          <p14:tracePt t="37519" x="3490913" y="4432300"/>
          <p14:tracePt t="37525" x="3482975" y="4322763"/>
          <p14:tracePt t="37534" x="3463925" y="4213225"/>
          <p14:tracePt t="37540" x="3446463" y="4094163"/>
          <p14:tracePt t="37547" x="3409950" y="4003675"/>
          <p14:tracePt t="37557" x="3409950" y="3940175"/>
          <p14:tracePt t="37564" x="3400425" y="3884613"/>
          <p14:tracePt t="37572" x="3382963" y="3821113"/>
          <p14:tracePt t="37580" x="3382963" y="3784600"/>
          <p14:tracePt t="37588" x="3363913" y="3711575"/>
          <p14:tracePt t="37595" x="3363913" y="3694113"/>
          <p14:tracePt t="37604" x="3363913" y="3665538"/>
          <p14:tracePt t="37612" x="3363913" y="3621088"/>
          <p14:tracePt t="37620" x="3363913" y="3584575"/>
          <p14:tracePt t="37628" x="3363913" y="3538538"/>
          <p14:tracePt t="37636" x="3346450" y="3475038"/>
          <p14:tracePt t="37644" x="3336925" y="3411538"/>
          <p14:tracePt t="37652" x="3327400" y="3302000"/>
          <p14:tracePt t="37660" x="3327400" y="3228975"/>
          <p14:tracePt t="37668" x="3300413" y="3127375"/>
          <p14:tracePt t="37676" x="3263900" y="3000375"/>
          <p14:tracePt t="37684" x="3254375" y="2917825"/>
          <p14:tracePt t="37691" x="3227388" y="2808288"/>
          <p14:tracePt t="37699" x="3208338" y="2735263"/>
          <p14:tracePt t="37708" x="3208338" y="2654300"/>
          <p14:tracePt t="37715" x="3200400" y="2598738"/>
          <p14:tracePt t="37724" x="3200400" y="2571750"/>
          <p14:tracePt t="37732" x="3190875" y="2554288"/>
          <p14:tracePt t="37880" x="3190875" y="2544763"/>
          <p14:tracePt t="37889" x="3190875" y="2525713"/>
          <p14:tracePt t="37897" x="3190875" y="2517775"/>
          <p14:tracePt t="37900" x="3190875" y="2498725"/>
          <p14:tracePt t="37908" x="3190875" y="2481263"/>
          <p14:tracePt t="37916" x="3190875" y="2471738"/>
          <p14:tracePt t="37924" x="3190875" y="2462213"/>
          <p14:tracePt t="37932" x="3190875" y="2444750"/>
          <p14:tracePt t="37940" x="3190875" y="2435225"/>
          <p14:tracePt t="37964" x="3190875" y="2425700"/>
          <p14:tracePt t="38036" x="3163888" y="2416175"/>
          <p14:tracePt t="38045" x="3108325" y="2435225"/>
          <p14:tracePt t="38053" x="3017838" y="2444750"/>
          <p14:tracePt t="38061" x="2971800" y="2452688"/>
          <p14:tracePt t="38069" x="2881313" y="2471738"/>
          <p14:tracePt t="38077" x="2781300" y="2498725"/>
          <p14:tracePt t="38085" x="2744788" y="2498725"/>
          <p14:tracePt t="38093" x="2679700" y="2508250"/>
          <p14:tracePt t="38109" x="2671763" y="2508250"/>
          <p14:tracePt t="38165" x="2662238" y="2517775"/>
          <p14:tracePt t="38197" x="2662238" y="2535238"/>
          <p14:tracePt t="38208" x="2662238" y="2544763"/>
          <p14:tracePt t="38213" x="2679700" y="2554288"/>
          <p14:tracePt t="38222" x="2716213" y="2562225"/>
          <p14:tracePt t="38229" x="2744788" y="2571750"/>
          <p14:tracePt t="38237" x="2817813" y="2589213"/>
          <p14:tracePt t="38245" x="2862263" y="2589213"/>
          <p14:tracePt t="38253" x="2944813" y="2608263"/>
          <p14:tracePt t="38261" x="3017838" y="2608263"/>
          <p14:tracePt t="38272" x="3100388" y="2617788"/>
          <p14:tracePt t="38277" x="3171825" y="2617788"/>
          <p14:tracePt t="38286" x="3281363" y="2617788"/>
          <p14:tracePt t="38292" x="3373438" y="2617788"/>
          <p14:tracePt t="38300" x="3500438" y="2617788"/>
          <p14:tracePt t="38308" x="3629025" y="2617788"/>
          <p14:tracePt t="38316" x="3775075" y="2617788"/>
          <p14:tracePt t="38324" x="3902075" y="2617788"/>
          <p14:tracePt t="38333" x="4065588" y="2617788"/>
          <p14:tracePt t="38341" x="4175125" y="2617788"/>
          <p14:tracePt t="38350" x="4340225" y="2662238"/>
          <p14:tracePt t="38359" x="4521200" y="2681288"/>
          <p14:tracePt t="38364" x="4686300" y="2708275"/>
          <p14:tracePt t="38372" x="4868863" y="2735263"/>
          <p14:tracePt t="38381" x="5049838" y="2754313"/>
          <p14:tracePt t="38388" x="5205413" y="2781300"/>
          <p14:tracePt t="38396" x="5368925" y="2827338"/>
          <p14:tracePt t="38404" x="5478463" y="2854325"/>
          <p14:tracePt t="38412" x="5561013" y="2909888"/>
          <p14:tracePt t="38420" x="5643563" y="2936875"/>
          <p14:tracePt t="38427" x="5670550" y="2963863"/>
          <p14:tracePt t="38435" x="5707063" y="2982913"/>
          <p14:tracePt t="38444" x="5734050" y="3000375"/>
          <p14:tracePt t="38452" x="5753100" y="3017838"/>
          <p14:tracePt t="38460" x="5761038" y="3027363"/>
          <p14:tracePt t="38468" x="5780088" y="3046413"/>
          <p14:tracePt t="38476" x="5789613" y="3054350"/>
          <p14:tracePt t="38483" x="5797550" y="3082925"/>
          <p14:tracePt t="38492" x="5816600" y="3100388"/>
          <p14:tracePt t="38499" x="5826125" y="3109913"/>
          <p14:tracePt t="38508" x="5834063" y="3136900"/>
          <p14:tracePt t="38515" x="5843588" y="3155950"/>
          <p14:tracePt t="38524" x="5862638" y="3200400"/>
          <p14:tracePt t="38532" x="5870575" y="3200400"/>
          <p14:tracePt t="38540" x="5880100" y="3209925"/>
          <p14:tracePt t="38548" x="5889625" y="3219450"/>
          <p14:tracePt t="38556" x="5889625" y="3228975"/>
          <p14:tracePt t="38564" x="5899150" y="3246438"/>
          <p14:tracePt t="38572" x="5907088" y="3246438"/>
          <p14:tracePt t="38580" x="5907088" y="3255963"/>
          <p14:tracePt t="38589" x="5926138" y="3265488"/>
          <p14:tracePt t="38596" x="5935663" y="3265488"/>
          <p14:tracePt t="38605" x="5943600" y="3265488"/>
          <p14:tracePt t="38620" x="5953125" y="3265488"/>
          <p14:tracePt t="38628" x="5962650" y="3265488"/>
          <p14:tracePt t="38636" x="5972175" y="3273425"/>
          <p14:tracePt t="38660" x="5989638" y="3282950"/>
          <p14:tracePt t="38676" x="5999163" y="3292475"/>
          <p14:tracePt t="38683" x="6007100" y="3302000"/>
          <p14:tracePt t="38700" x="6007100" y="3309938"/>
          <p14:tracePt t="38707" x="6016625" y="3319463"/>
          <p14:tracePt t="38716" x="6026150" y="3328988"/>
          <p14:tracePt t="38732" x="6035675" y="3328988"/>
          <p14:tracePt t="39116" x="6035675" y="3338513"/>
          <p14:tracePt t="39132" x="6035675" y="3346450"/>
          <p14:tracePt t="39430" x="6035675" y="3355975"/>
          <p14:tracePt t="39441" x="6035675" y="3365500"/>
          <p14:tracePt t="39454" x="6035675" y="3382963"/>
          <p14:tracePt t="39885" x="6035675" y="3392488"/>
          <p14:tracePt t="39901" x="6035675" y="3402013"/>
          <p14:tracePt t="40028" x="6035675" y="3419475"/>
          <p14:tracePt t="40036" x="6035675" y="3429000"/>
          <p14:tracePt t="40044" x="6035675" y="3438525"/>
          <p14:tracePt t="40060" x="6026150" y="3455988"/>
          <p14:tracePt t="40084" x="6016625" y="3475038"/>
          <p14:tracePt t="40092" x="6007100" y="3482975"/>
          <p14:tracePt t="40101" x="6007100" y="3492500"/>
          <p14:tracePt t="40108" x="5999163" y="3511550"/>
          <p14:tracePt t="40116" x="5980113" y="3529013"/>
          <p14:tracePt t="40125" x="5972175" y="3538538"/>
          <p14:tracePt t="40132" x="5962650" y="3556000"/>
          <p14:tracePt t="40142" x="5962650" y="3565525"/>
          <p14:tracePt t="40148" x="5953125" y="3575050"/>
          <p14:tracePt t="40157" x="5943600" y="3584575"/>
          <p14:tracePt t="40163" x="5943600" y="3592513"/>
          <p14:tracePt t="40171" x="5943600" y="3611563"/>
          <p14:tracePt t="40195" x="5943600" y="3629025"/>
          <p14:tracePt t="40236" x="5943600" y="3648075"/>
          <p14:tracePt t="40244" x="5943600" y="3657600"/>
          <p14:tracePt t="40252" x="5953125" y="3675063"/>
          <p14:tracePt t="40260" x="5962650" y="3694113"/>
          <p14:tracePt t="40268" x="5989638" y="3721100"/>
          <p14:tracePt t="40276" x="6007100" y="3738563"/>
          <p14:tracePt t="40284" x="6016625" y="3775075"/>
          <p14:tracePt t="40292" x="6035675" y="3803650"/>
          <p14:tracePt t="40300" x="6053138" y="3848100"/>
          <p14:tracePt t="40308" x="6053138" y="3903663"/>
          <p14:tracePt t="40316" x="6072188" y="3957638"/>
          <p14:tracePt t="40324" x="6089650" y="4021138"/>
          <p14:tracePt t="40332" x="6108700" y="4086225"/>
          <p14:tracePt t="40340" x="6108700" y="4159250"/>
          <p14:tracePt t="40349" x="6108700" y="4213225"/>
          <p14:tracePt t="40356" x="6108700" y="4303713"/>
          <p14:tracePt t="40364" x="6108700" y="4376738"/>
          <p14:tracePt t="40372" x="6108700" y="4432300"/>
          <p14:tracePt t="40380" x="6108700" y="4495800"/>
          <p14:tracePt t="40390" x="6080125" y="4559300"/>
          <p14:tracePt t="40395" x="6035675" y="4624388"/>
          <p14:tracePt t="40406" x="5999163" y="4687888"/>
          <p14:tracePt t="40412" x="5980113" y="4732338"/>
          <p14:tracePt t="40420" x="5935663" y="4805363"/>
          <p14:tracePt t="40428" x="5916613" y="4841875"/>
          <p14:tracePt t="40436" x="5907088" y="4878388"/>
          <p14:tracePt t="40444" x="5899150" y="4914900"/>
          <p14:tracePt t="40452" x="5889625" y="4970463"/>
          <p14:tracePt t="40460" x="5862638" y="5016500"/>
          <p14:tracePt t="40468" x="5853113" y="5043488"/>
          <p14:tracePt t="40476" x="5853113" y="5089525"/>
          <p14:tracePt t="40492" x="5843588" y="5126038"/>
          <p14:tracePt t="40500" x="5843588" y="5170488"/>
          <p14:tracePt t="40508" x="5843588" y="5207000"/>
          <p14:tracePt t="40516" x="5843588" y="5226050"/>
          <p14:tracePt t="40524" x="5843588" y="5270500"/>
          <p14:tracePt t="40533" x="5843588" y="5307013"/>
          <p14:tracePt t="40540" x="5843588" y="5343525"/>
          <p14:tracePt t="40548" x="5843588" y="5353050"/>
          <p14:tracePt t="40556" x="5843588" y="5389563"/>
          <p14:tracePt t="40564" x="5843588" y="5426075"/>
          <p14:tracePt t="40572" x="5843588" y="5472113"/>
          <p14:tracePt t="40581" x="5843588" y="5489575"/>
          <p14:tracePt t="40589" x="5843588" y="5526088"/>
          <p14:tracePt t="40596" x="5843588" y="5572125"/>
          <p14:tracePt t="40605" x="5843588" y="5608638"/>
          <p14:tracePt t="40612" x="5843588" y="5662613"/>
          <p14:tracePt t="40620" x="5843588" y="5681663"/>
          <p14:tracePt t="40628" x="5843588" y="5718175"/>
          <p14:tracePt t="40636" x="5843588" y="5735638"/>
          <p14:tracePt t="40644" x="5843588" y="5772150"/>
          <p14:tracePt t="40652" x="5843588" y="5781675"/>
          <p14:tracePt t="40660" x="5843588" y="5800725"/>
          <p14:tracePt t="40668" x="5843588" y="5808663"/>
          <p14:tracePt t="40676" x="5843588" y="5818188"/>
          <p14:tracePt t="40684" x="5843588" y="5827713"/>
          <p14:tracePt t="40692" x="5843588" y="5845175"/>
          <p14:tracePt t="40710" x="5843588" y="5854700"/>
          <p14:tracePt t="40734" x="5843588" y="5864225"/>
          <p14:tracePt t="40742" x="5843588" y="5881688"/>
          <p14:tracePt t="40749" x="5843588" y="5891213"/>
          <p14:tracePt t="40758" x="5843588" y="5900738"/>
          <p14:tracePt t="40766" x="5843588" y="5910263"/>
          <p14:tracePt t="40775" x="5843588" y="5918200"/>
          <p14:tracePt t="40783" x="5853113" y="5918200"/>
          <p14:tracePt t="40790" x="5853113" y="5937250"/>
          <p14:tracePt t="40796" x="5853113" y="5946775"/>
          <p14:tracePt t="40812" x="5853113" y="5964238"/>
          <p14:tracePt t="40820" x="5853113" y="5973763"/>
          <p14:tracePt t="40828" x="5853113" y="5991225"/>
          <p14:tracePt t="40836" x="5853113" y="6018213"/>
          <p14:tracePt t="40845" x="5853113" y="6027738"/>
          <p14:tracePt t="40852" x="5853113" y="6046788"/>
          <p14:tracePt t="40861" x="5853113" y="6064250"/>
          <p14:tracePt t="40868" x="5853113" y="6110288"/>
          <p14:tracePt t="40876" x="5853113" y="6127750"/>
          <p14:tracePt t="40884" x="5853113" y="6156325"/>
          <p14:tracePt t="40892" x="5853113" y="6173788"/>
          <p14:tracePt t="40900" x="5853113" y="6192838"/>
          <p14:tracePt t="40908" x="5853113" y="6200775"/>
          <p14:tracePt t="40916" x="5853113" y="6219825"/>
          <p14:tracePt t="40924" x="5862638" y="6219825"/>
          <p14:tracePt t="40932" x="5862638" y="6229350"/>
          <p14:tracePt t="40940" x="5862638" y="6237288"/>
          <p14:tracePt t="40948" x="5862638" y="6246813"/>
          <p14:tracePt t="40965" x="5862638" y="6256338"/>
          <p14:tracePt t="40989" x="5862638" y="6273800"/>
          <p14:tracePt t="41111" x="5843588" y="6283325"/>
          <p14:tracePt t="41117" x="5816600" y="6283325"/>
          <p14:tracePt t="41126" x="5789613" y="6283325"/>
          <p14:tracePt t="41134" x="5743575" y="6273800"/>
          <p14:tracePt t="41144" x="5707063" y="6273800"/>
          <p14:tracePt t="41147" x="5688013" y="6265863"/>
          <p14:tracePt t="41156" x="5661025" y="6256338"/>
          <p14:tracePt t="41164" x="5616575" y="6237288"/>
          <p14:tracePt t="41172" x="5597525" y="6229350"/>
          <p14:tracePt t="41180" x="5561013" y="6210300"/>
          <p14:tracePt t="41189" x="5534025" y="6183313"/>
          <p14:tracePt t="41195" x="5514975" y="6173788"/>
          <p14:tracePt t="41205" x="5507038" y="6173788"/>
          <p14:tracePt t="41212" x="5487988" y="6164263"/>
          <p14:tracePt t="41228" x="5470525" y="6146800"/>
          <p14:tracePt t="41244" x="5451475" y="6119813"/>
          <p14:tracePt t="41260" x="5441950" y="6119813"/>
          <p14:tracePt t="41317" x="5424488" y="6100763"/>
          <p14:tracePt t="41445" x="5414963" y="6091238"/>
          <p14:tracePt t="41461" x="5414963" y="6083300"/>
          <p14:tracePt t="41477" x="5414963" y="6064250"/>
          <p14:tracePt t="41485" x="5414963" y="6054725"/>
          <p14:tracePt t="41492" x="5414963" y="6046788"/>
          <p14:tracePt t="41724" x="5397500" y="6046788"/>
          <p14:tracePt t="41885" x="5405438" y="6046788"/>
          <p14:tracePt t="41894" x="5414963" y="6046788"/>
          <p14:tracePt t="41901" x="5451475" y="6046788"/>
          <p14:tracePt t="41910" x="5470525" y="6046788"/>
          <p14:tracePt t="41917" x="5487988" y="6037263"/>
          <p14:tracePt t="41925" x="5507038" y="6037263"/>
          <p14:tracePt t="41933" x="5514975" y="6037263"/>
          <p14:tracePt t="42644" x="5534025" y="6037263"/>
          <p14:tracePt t="42660" x="5543550" y="6037263"/>
          <p14:tracePt t="42676" x="5551488" y="6037263"/>
          <p14:tracePt t="42692" x="5561013" y="6037263"/>
          <p14:tracePt t="42707" x="5570538" y="6027738"/>
          <p14:tracePt t="42715" x="5570538" y="6018213"/>
          <p14:tracePt t="42724" x="5580063" y="6010275"/>
          <p14:tracePt t="42748" x="5588000" y="6000750"/>
          <p14:tracePt t="42765" x="5597525" y="6000750"/>
          <p14:tracePt t="42773" x="5607050" y="5991225"/>
          <p14:tracePt t="42781" x="5616575" y="5991225"/>
          <p14:tracePt t="42796" x="5624513" y="5983288"/>
          <p14:tracePt t="42943" x="5624513" y="6000750"/>
          <p14:tracePt t="42949" x="5624513" y="6010275"/>
          <p14:tracePt t="43685" x="5634038" y="6010275"/>
          <p14:tracePt t="43701" x="5653088" y="6010275"/>
          <p14:tracePt t="43709" x="5661025" y="6010275"/>
          <p14:tracePt t="43732" x="5670550" y="6010275"/>
          <p14:tracePt t="44030" x="5661025" y="6010275"/>
          <p14:tracePt t="44045" x="5653088" y="6010275"/>
          <p14:tracePt t="44053" x="5643563" y="6010275"/>
          <p14:tracePt t="44061" x="5634038" y="6018213"/>
          <p14:tracePt t="44077" x="5624513" y="6027738"/>
          <p14:tracePt t="44093" x="5616575" y="6027738"/>
          <p14:tracePt t="44101" x="5607050" y="6027738"/>
          <p14:tracePt t="44125" x="5597525" y="6027738"/>
          <p14:tracePt t="44149" x="5580063" y="6037263"/>
          <p14:tracePt t="44310" x="5580063" y="6046788"/>
          <p14:tracePt t="44317" x="5588000" y="6046788"/>
          <p14:tracePt t="44325" x="5588000" y="6037263"/>
          <p14:tracePt t="44333" x="5597525" y="6037263"/>
          <p14:tracePt t="44341" x="5607050" y="6027738"/>
          <p14:tracePt t="44348" x="5616575" y="6018213"/>
          <p14:tracePt t="44364" x="5634038" y="6010275"/>
          <p14:tracePt t="44405" x="5643563" y="6000750"/>
          <p14:tracePt t="44817" x="5661025" y="5991225"/>
          <p14:tracePt t="45628" x="5670550" y="5983288"/>
          <p14:tracePt t="45637" x="5670550" y="5973763"/>
          <p14:tracePt t="45685" x="5680075" y="5964238"/>
          <p14:tracePt t="45708" x="5688013" y="5937250"/>
          <p14:tracePt t="45740" x="5697538" y="5937250"/>
          <p14:tracePt t="45965" x="5670550" y="5946775"/>
          <p14:tracePt t="45973" x="5653088" y="5946775"/>
          <p14:tracePt t="45981" x="5616575" y="5954713"/>
          <p14:tracePt t="45992" x="5580063" y="5973763"/>
          <p14:tracePt t="45997" x="5543550" y="5983288"/>
          <p14:tracePt t="46009" x="5497513" y="5991225"/>
          <p14:tracePt t="46012" x="5461000" y="5991225"/>
          <p14:tracePt t="46021" x="5424488" y="6000750"/>
          <p14:tracePt t="46028" x="5378450" y="6027738"/>
          <p14:tracePt t="46036" x="5368925" y="6027738"/>
          <p14:tracePt t="46044" x="5360988" y="6027738"/>
          <p14:tracePt t="46052" x="5351463" y="6027738"/>
          <p14:tracePt t="46406" x="5341938" y="6037263"/>
          <p14:tracePt t="46429" x="5334000" y="6054725"/>
          <p14:tracePt t="46440" x="5314950" y="6054725"/>
          <p14:tracePt t="46446" x="5305425" y="6054725"/>
          <p14:tracePt t="46454" x="5287963" y="6073775"/>
          <p14:tracePt t="46461" x="5268913" y="6073775"/>
          <p14:tracePt t="46477" x="5251450" y="6073775"/>
          <p14:tracePt t="46492" x="5241925" y="6073775"/>
          <p14:tracePt t="46534" x="5232400" y="6073775"/>
          <p14:tracePt t="46556" x="5224463" y="6073775"/>
          <p14:tracePt t="46565" x="5205413" y="6073775"/>
          <p14:tracePt t="46596" x="5195888" y="6073775"/>
          <p14:tracePt t="46644" x="5187950" y="6073775"/>
          <p14:tracePt t="46661" x="5168900" y="6073775"/>
          <p14:tracePt t="46669" x="5159375" y="6064250"/>
          <p14:tracePt t="46757" x="5151438" y="6054725"/>
          <p14:tracePt t="46763" x="5151438" y="6046788"/>
          <p14:tracePt t="46772" x="5151438" y="6027738"/>
          <p14:tracePt t="46788" x="5168900" y="6018213"/>
          <p14:tracePt t="46804" x="5187950" y="6018213"/>
          <p14:tracePt t="46812" x="5195888" y="6018213"/>
          <p14:tracePt t="46820" x="5205413" y="6018213"/>
          <p14:tracePt t="46828" x="5232400" y="6018213"/>
          <p14:tracePt t="46835" x="5241925" y="6018213"/>
          <p14:tracePt t="46852" x="5251450" y="6018213"/>
          <p14:tracePt t="46884" x="5268913" y="6018213"/>
          <p14:tracePt t="47118" x="5260975" y="6027738"/>
          <p14:tracePt t="47134" x="5251450" y="6037263"/>
          <p14:tracePt t="47142" x="5241925" y="6046788"/>
          <p14:tracePt t="47165" x="5241925" y="6064250"/>
          <p14:tracePt t="47173" x="5241925" y="6073775"/>
          <p14:tracePt t="47181" x="5268913" y="6073775"/>
          <p14:tracePt t="47191" x="5278438" y="6073775"/>
          <p14:tracePt t="47197" x="5314950" y="6073775"/>
          <p14:tracePt t="47207" x="5324475" y="6073775"/>
          <p14:tracePt t="47212" x="5341938" y="6073775"/>
          <p14:tracePt t="47222" x="5351463" y="6073775"/>
          <p14:tracePt t="47228" x="5378450" y="6073775"/>
          <p14:tracePt t="47390" x="5368925" y="6083300"/>
          <p14:tracePt t="47406" x="5360988" y="6083300"/>
          <p14:tracePt t="47414" x="5351463" y="6091238"/>
          <p14:tracePt t="47424" x="5341938" y="6091238"/>
          <p14:tracePt t="47436" x="5334000" y="6091238"/>
          <p14:tracePt t="47460" x="5324475" y="6091238"/>
          <p14:tracePt t="47468" x="5305425" y="6110288"/>
          <p14:tracePt t="47484" x="5287963" y="6119813"/>
          <p14:tracePt t="47492" x="5278438" y="6119813"/>
          <p14:tracePt t="47500" x="5251450" y="6127750"/>
          <p14:tracePt t="47508" x="5241925" y="6127750"/>
          <p14:tracePt t="47516" x="5214938" y="6137275"/>
          <p14:tracePt t="47526" x="5195888" y="6137275"/>
          <p14:tracePt t="47533" x="5187950" y="6137275"/>
          <p14:tracePt t="47542" x="5178425" y="6137275"/>
          <p14:tracePt t="47548" x="5159375" y="6146800"/>
          <p14:tracePt t="47556" x="5151438" y="6156325"/>
          <p14:tracePt t="47588" x="5122863" y="6156325"/>
          <p14:tracePt t="47596" x="5114925" y="6146800"/>
          <p14:tracePt t="47605" x="5105400" y="6137275"/>
          <p14:tracePt t="47612" x="5086350" y="6137275"/>
          <p14:tracePt t="47620" x="5068888" y="6119813"/>
          <p14:tracePt t="47628" x="5059363" y="6100763"/>
          <p14:tracePt t="47636" x="5049838" y="6091238"/>
          <p14:tracePt t="47643" x="5041900" y="6073775"/>
          <p14:tracePt t="47652" x="5032375" y="6064250"/>
          <p14:tracePt t="47676" x="5032375" y="6046788"/>
          <p14:tracePt t="47684" x="5032375" y="6037263"/>
          <p14:tracePt t="47692" x="5032375" y="6027738"/>
          <p14:tracePt t="47700" x="5032375" y="6018213"/>
          <p14:tracePt t="47708" x="5032375" y="6000750"/>
          <p14:tracePt t="47724" x="5032375" y="5983288"/>
          <p14:tracePt t="47732" x="5032375" y="5964238"/>
          <p14:tracePt t="47740" x="5032375" y="5954713"/>
          <p14:tracePt t="47748" x="5032375" y="5946775"/>
          <p14:tracePt t="47756" x="5041900" y="5927725"/>
          <p14:tracePt t="47764" x="5049838" y="5918200"/>
          <p14:tracePt t="47772" x="5068888" y="5900738"/>
          <p14:tracePt t="47780" x="5095875" y="5881688"/>
          <p14:tracePt t="47788" x="5132388" y="5864225"/>
          <p14:tracePt t="47796" x="5141913" y="5854700"/>
          <p14:tracePt t="47805" x="5159375" y="5845175"/>
          <p14:tracePt t="47814" x="5187950" y="5837238"/>
          <p14:tracePt t="47824" x="5224463" y="5827713"/>
          <p14:tracePt t="47831" x="5251450" y="5808663"/>
          <p14:tracePt t="47840" x="5287963" y="5800725"/>
          <p14:tracePt t="47845" x="5314950" y="5800725"/>
          <p14:tracePt t="47852" x="5378450" y="5781675"/>
          <p14:tracePt t="47861" x="5434013" y="5781675"/>
          <p14:tracePt t="47868" x="5507038" y="5781675"/>
          <p14:tracePt t="47876" x="5570538" y="5764213"/>
          <p14:tracePt t="47889" x="5661025" y="5745163"/>
          <p14:tracePt t="47891" x="5770563" y="5745163"/>
          <p14:tracePt t="47899" x="5862638" y="5745163"/>
          <p14:tracePt t="47907" x="5972175" y="5735638"/>
          <p14:tracePt t="47916" x="6053138" y="5718175"/>
          <p14:tracePt t="47924" x="6126163" y="5718175"/>
          <p14:tracePt t="47932" x="6199188" y="5718175"/>
          <p14:tracePt t="47940" x="6254750" y="5718175"/>
          <p14:tracePt t="47948" x="6308725" y="5718175"/>
          <p14:tracePt t="47956" x="6345238" y="5718175"/>
          <p14:tracePt t="47964" x="6372225" y="5718175"/>
          <p14:tracePt t="47972" x="6381750" y="5718175"/>
          <p14:tracePt t="47980" x="6391275" y="5718175"/>
          <p14:tracePt t="47987" x="6399213" y="5718175"/>
          <p14:tracePt t="48005" x="6408738" y="5718175"/>
          <p14:tracePt t="48022" x="6408738" y="5727700"/>
          <p14:tracePt t="48044" x="6408738" y="5745163"/>
          <p14:tracePt t="48060" x="6418263" y="5764213"/>
          <p14:tracePt t="48068" x="6427788" y="5781675"/>
          <p14:tracePt t="48076" x="6435725" y="5791200"/>
          <p14:tracePt t="48084" x="6454775" y="5808663"/>
          <p14:tracePt t="48092" x="6472238" y="5818188"/>
          <p14:tracePt t="48100" x="6491288" y="5837238"/>
          <p14:tracePt t="48108" x="6508750" y="5845175"/>
          <p14:tracePt t="48124" x="6518275" y="5854700"/>
          <p14:tracePt t="48158" x="6527800" y="5864225"/>
          <p14:tracePt t="48172" x="6527800" y="5873750"/>
          <p14:tracePt t="48180" x="6527800" y="5881688"/>
          <p14:tracePt t="48190" x="6518275" y="5918200"/>
          <p14:tracePt t="48196" x="6464300" y="5973763"/>
          <p14:tracePt t="48206" x="6408738" y="5991225"/>
          <p14:tracePt t="48213" x="6308725" y="6054725"/>
          <p14:tracePt t="48224" x="6245225" y="6073775"/>
          <p14:tracePt t="48229" x="6145213" y="6119813"/>
          <p14:tracePt t="48241" x="6053138" y="6146800"/>
          <p14:tracePt t="48245" x="5972175" y="6173788"/>
          <p14:tracePt t="48253" x="5899150" y="6200775"/>
          <p14:tracePt t="48260" x="5834063" y="6210300"/>
          <p14:tracePt t="48269" x="5770563" y="6219825"/>
          <p14:tracePt t="48276" x="5734050" y="6246813"/>
          <p14:tracePt t="48285" x="5716588" y="6246813"/>
          <p14:tracePt t="48293" x="5697538" y="6246813"/>
          <p14:tracePt t="48301" x="5680075" y="6246813"/>
          <p14:tracePt t="48332" x="5670550" y="6246813"/>
          <p14:tracePt t="48340" x="5643563" y="6237288"/>
          <p14:tracePt t="48365" x="5634038" y="6219825"/>
          <p14:tracePt t="48391" x="5634038" y="6210300"/>
          <p14:tracePt t="48397" x="5634038" y="6200775"/>
          <p14:tracePt t="48420" x="5643563" y="6183313"/>
          <p14:tracePt t="48428" x="5653088" y="6173788"/>
          <p14:tracePt t="48436" x="5688013" y="6156325"/>
          <p14:tracePt t="48443" x="5707063" y="6146800"/>
          <p14:tracePt t="48452" x="5724525" y="6137275"/>
          <p14:tracePt t="48460" x="5753100" y="6110288"/>
          <p14:tracePt t="48467" x="5789613" y="6073775"/>
          <p14:tracePt t="48476" x="5807075" y="6054725"/>
          <p14:tracePt t="48484" x="5826125" y="6010275"/>
          <p14:tracePt t="48492" x="5843588" y="5973763"/>
          <p14:tracePt t="48500" x="5843588" y="5927725"/>
          <p14:tracePt t="48507" x="5862638" y="5873750"/>
          <p14:tracePt t="48517" x="5862638" y="5827713"/>
          <p14:tracePt t="48523" x="5862638" y="5772150"/>
          <p14:tracePt t="48532" x="5889625" y="5699125"/>
          <p14:tracePt t="48540" x="5889625" y="5645150"/>
          <p14:tracePt t="48547" x="5899150" y="5562600"/>
          <p14:tracePt t="48556" x="5899150" y="5489575"/>
          <p14:tracePt t="48565" x="5899150" y="5453063"/>
          <p14:tracePt t="48572" x="5899150" y="5380038"/>
          <p14:tracePt t="48580" x="5899150" y="5353050"/>
          <p14:tracePt t="48588" x="5899150" y="5299075"/>
          <p14:tracePt t="48596" x="5899150" y="5253038"/>
          <p14:tracePt t="48604" x="5899150" y="5226050"/>
          <p14:tracePt t="48612" x="5899150" y="5207000"/>
          <p14:tracePt t="48621" x="5899150" y="5180013"/>
          <p14:tracePt t="48628" x="5899150" y="5170488"/>
          <p14:tracePt t="48637" x="5899150" y="5160963"/>
          <p14:tracePt t="48644" x="5899150" y="5153025"/>
          <p14:tracePt t="48748" x="5899150" y="5143500"/>
          <p14:tracePt t="48764" x="5899150" y="5133975"/>
          <p14:tracePt t="48780" x="5899150" y="5126038"/>
          <p14:tracePt t="48852" x="5899150" y="5116513"/>
          <p14:tracePt t="48860" x="5880100" y="5133975"/>
          <p14:tracePt t="48868" x="5843588" y="5153025"/>
          <p14:tracePt t="48876" x="5797550" y="5189538"/>
          <p14:tracePt t="48883" x="5780088" y="5197475"/>
          <p14:tracePt t="48908" x="5697538" y="5233988"/>
          <p14:tracePt t="48915" x="5688013" y="5233988"/>
          <p14:tracePt t="48923" x="5680075" y="5243513"/>
          <p14:tracePt t="48932" x="5661025" y="5243513"/>
          <p14:tracePt t="48940" x="5653088" y="5243513"/>
          <p14:tracePt t="48947" x="5643563" y="5243513"/>
          <p14:tracePt t="48964" x="5624513" y="5243513"/>
          <p14:tracePt t="48971" x="5607050" y="5243513"/>
          <p14:tracePt t="48996" x="5580063" y="5243513"/>
          <p14:tracePt t="49004" x="5551488" y="5216525"/>
          <p14:tracePt t="49012" x="5543550" y="5197475"/>
          <p14:tracePt t="49022" x="5514975" y="5160963"/>
          <p14:tracePt t="49028" x="5507038" y="5143500"/>
          <p14:tracePt t="49036" x="5470525" y="5097463"/>
          <p14:tracePt t="49044" x="5461000" y="5070475"/>
          <p14:tracePt t="49052" x="5461000" y="5043488"/>
          <p14:tracePt t="49060" x="5441950" y="5006975"/>
          <p14:tracePt t="49068" x="5414963" y="4951413"/>
          <p14:tracePt t="49076" x="5405438" y="4906963"/>
          <p14:tracePt t="49084" x="5397500" y="4851400"/>
          <p14:tracePt t="49092" x="5397500" y="4841875"/>
          <p14:tracePt t="49100" x="5387975" y="4797425"/>
          <p14:tracePt t="49108" x="5387975" y="4751388"/>
          <p14:tracePt t="49116" x="5387975" y="4697413"/>
          <p14:tracePt t="49124" x="5387975" y="4587875"/>
          <p14:tracePt t="49132" x="5387975" y="4514850"/>
          <p14:tracePt t="49140" x="5387975" y="4441825"/>
          <p14:tracePt t="49147" x="5387975" y="4386263"/>
          <p14:tracePt t="49156" x="5387975" y="4313238"/>
          <p14:tracePt t="49163" x="5387975" y="4249738"/>
          <p14:tracePt t="49172" x="5387975" y="4176713"/>
          <p14:tracePt t="49180" x="5387975" y="4130675"/>
          <p14:tracePt t="49188" x="5414963" y="4094163"/>
          <p14:tracePt t="49196" x="5434013" y="4049713"/>
          <p14:tracePt t="49204" x="5434013" y="4030663"/>
          <p14:tracePt t="49211" x="5441950" y="4003675"/>
          <p14:tracePt t="49221" x="5461000" y="3976688"/>
          <p14:tracePt t="49228" x="5470525" y="3948113"/>
          <p14:tracePt t="49237" x="5470525" y="3930650"/>
          <p14:tracePt t="49244" x="5470525" y="3911600"/>
          <p14:tracePt t="49251" x="5470525" y="3894138"/>
          <p14:tracePt t="49260" x="5470525" y="3867150"/>
          <p14:tracePt t="49268" x="5478463" y="3848100"/>
          <p14:tracePt t="49276" x="5478463" y="3821113"/>
          <p14:tracePt t="49285" x="5478463" y="3803650"/>
          <p14:tracePt t="49291" x="5497513" y="3775075"/>
          <p14:tracePt t="49300" x="5497513" y="3767138"/>
          <p14:tracePt t="49308" x="5497513" y="3748088"/>
          <p14:tracePt t="49315" x="5497513" y="3721100"/>
          <p14:tracePt t="49323" x="5514975" y="3684588"/>
          <p14:tracePt t="49332" x="5514975" y="3675063"/>
          <p14:tracePt t="49340" x="5514975" y="3657600"/>
          <p14:tracePt t="49348" x="5524500" y="3621088"/>
          <p14:tracePt t="49356" x="5524500" y="3602038"/>
          <p14:tracePt t="49364" x="5524500" y="3575050"/>
          <p14:tracePt t="49372" x="5534025" y="3556000"/>
          <p14:tracePt t="49380" x="5534025" y="3529013"/>
          <p14:tracePt t="49389" x="5534025" y="3482975"/>
          <p14:tracePt t="49405" x="5543550" y="3465513"/>
          <p14:tracePt t="49412" x="5543550" y="3446463"/>
          <p14:tracePt t="49421" x="5561013" y="3429000"/>
          <p14:tracePt t="49428" x="5570538" y="3419475"/>
          <p14:tracePt t="49437" x="5580063" y="3411538"/>
          <p14:tracePt t="49444" x="5588000" y="3402013"/>
          <p14:tracePt t="49452" x="5588000" y="3392488"/>
          <p14:tracePt t="49460" x="5597525" y="3392488"/>
          <p14:tracePt t="49468" x="5607050" y="3382963"/>
          <p14:tracePt t="49476" x="5624513" y="3375025"/>
          <p14:tracePt t="49488" x="5643563" y="3375025"/>
          <p14:tracePt t="49492" x="5661025" y="3365500"/>
          <p14:tracePt t="49503" x="5688013" y="3365500"/>
          <p14:tracePt t="49509" x="5716588" y="3365500"/>
          <p14:tracePt t="49518" x="5753100" y="3365500"/>
          <p14:tracePt t="49525" x="5789613" y="3365500"/>
          <p14:tracePt t="49533" x="5843588" y="3365500"/>
          <p14:tracePt t="49541" x="5899150" y="3365500"/>
          <p14:tracePt t="49549" x="5972175" y="3365500"/>
          <p14:tracePt t="49558" x="6035675" y="3365500"/>
          <p14:tracePt t="49564" x="6108700" y="3365500"/>
          <p14:tracePt t="49572" x="6162675" y="3375025"/>
          <p14:tracePt t="49583" x="6208713" y="3392488"/>
          <p14:tracePt t="49588" x="6235700" y="3402013"/>
          <p14:tracePt t="49596" x="6245225" y="3402013"/>
          <p14:tracePt t="49603" x="6262688" y="3411538"/>
          <p14:tracePt t="49621" x="6281738" y="3411538"/>
          <p14:tracePt t="49660" x="6291263" y="3419475"/>
          <p14:tracePt t="49676" x="6308725" y="3438525"/>
          <p14:tracePt t="49684" x="6318250" y="3446463"/>
          <p14:tracePt t="49692" x="6318250" y="3455988"/>
          <p14:tracePt t="49700" x="6326188" y="3492500"/>
          <p14:tracePt t="49710" x="6345238" y="3519488"/>
          <p14:tracePt t="49715" x="6345238" y="3548063"/>
          <p14:tracePt t="49724" x="6354763" y="3584575"/>
          <p14:tracePt t="49731" x="6362700" y="3621088"/>
          <p14:tracePt t="49740" x="6381750" y="3657600"/>
          <p14:tracePt t="49747" x="6381750" y="3694113"/>
          <p14:tracePt t="49756" x="6399213" y="3721100"/>
          <p14:tracePt t="49764" x="6399213" y="3757613"/>
          <p14:tracePt t="49772" x="6399213" y="3784600"/>
          <p14:tracePt t="49780" x="6399213" y="3803650"/>
          <p14:tracePt t="49788" x="6399213" y="3821113"/>
          <p14:tracePt t="49796" x="6399213" y="3840163"/>
          <p14:tracePt t="49812" x="6399213" y="3857625"/>
          <p14:tracePt t="49820" x="6399213" y="3867150"/>
          <p14:tracePt t="49829" x="6399213" y="3875088"/>
          <p14:tracePt t="49844" x="6399213" y="3884613"/>
          <p14:tracePt t="49852" x="6399213" y="3911600"/>
          <p14:tracePt t="49868" x="6399213" y="3940175"/>
          <p14:tracePt t="49876" x="6399213" y="3994150"/>
          <p14:tracePt t="49884" x="6399213" y="4013200"/>
          <p14:tracePt t="49907" x="6399213" y="4113213"/>
          <p14:tracePt t="49909" x="6399213" y="4176713"/>
          <p14:tracePt t="49915" x="6399213" y="4232275"/>
          <p14:tracePt t="49924" x="6399213" y="4295775"/>
          <p14:tracePt t="49932" x="6399213" y="4349750"/>
          <p14:tracePt t="49940" x="6399213" y="4405313"/>
          <p14:tracePt t="49948" x="6399213" y="4449763"/>
          <p14:tracePt t="49956" x="6399213" y="4478338"/>
          <p14:tracePt t="49964" x="6399213" y="4505325"/>
          <p14:tracePt t="49973" x="6399213" y="4514850"/>
          <p14:tracePt t="49980" x="6399213" y="4541838"/>
          <p14:tracePt t="49989" x="6399213" y="4559300"/>
          <p14:tracePt t="49997" x="6399213" y="4578350"/>
          <p14:tracePt t="50006" x="6399213" y="4587875"/>
          <p14:tracePt t="50013" x="6381750" y="4624388"/>
          <p14:tracePt t="50022" x="6381750" y="4641850"/>
          <p14:tracePt t="50029" x="6362700" y="4668838"/>
          <p14:tracePt t="50041" x="6362700" y="4724400"/>
          <p14:tracePt t="50043" x="6345238" y="4751388"/>
          <p14:tracePt t="50060" x="6326188" y="4787900"/>
          <p14:tracePt t="50068" x="6318250" y="4805363"/>
          <p14:tracePt t="50076" x="6281738" y="4851400"/>
          <p14:tracePt t="50084" x="6262688" y="4870450"/>
          <p14:tracePt t="50092" x="6245225" y="4878388"/>
          <p14:tracePt t="50100" x="6235700" y="4887913"/>
          <p14:tracePt t="50108" x="6226175" y="4897438"/>
          <p14:tracePt t="50124" x="6199188" y="4906963"/>
          <p14:tracePt t="50140" x="6189663" y="4906963"/>
          <p14:tracePt t="50148" x="6172200" y="4914900"/>
          <p14:tracePt t="50156" x="6153150" y="4914900"/>
          <p14:tracePt t="50164" x="6108700" y="4943475"/>
          <p14:tracePt t="50171" x="6099175" y="4943475"/>
          <p14:tracePt t="50180" x="6053138" y="4951413"/>
          <p14:tracePt t="50189" x="5989638" y="4970463"/>
          <p14:tracePt t="50196" x="5953125" y="4970463"/>
          <p14:tracePt t="50206" x="5926138" y="4987925"/>
          <p14:tracePt t="50211" x="5880100" y="4987925"/>
          <p14:tracePt t="50220" x="5843588" y="4987925"/>
          <p14:tracePt t="50228" x="5807075" y="4997450"/>
          <p14:tracePt t="50237" x="5789613" y="4997450"/>
          <p14:tracePt t="50244" x="5770563" y="4997450"/>
          <p14:tracePt t="50252" x="5761038" y="4997450"/>
          <p14:tracePt t="50260" x="5753100" y="4997450"/>
          <p14:tracePt t="50268" x="5743575" y="4997450"/>
          <p14:tracePt t="50276" x="5734050" y="4997450"/>
          <p14:tracePt t="50285" x="5716588" y="4997450"/>
          <p14:tracePt t="50291" x="5707063" y="4997450"/>
          <p14:tracePt t="50300" x="5697538" y="4987925"/>
          <p14:tracePt t="50308" x="5688013" y="4979988"/>
          <p14:tracePt t="50315" x="5653088" y="4951413"/>
          <p14:tracePt t="50324" x="5643563" y="4943475"/>
          <p14:tracePt t="50332" x="5634038" y="4933950"/>
          <p14:tracePt t="50340" x="5616575" y="4906963"/>
          <p14:tracePt t="50348" x="5616575" y="4897438"/>
          <p14:tracePt t="50356" x="5597525" y="4870450"/>
          <p14:tracePt t="50364" x="5570538" y="4841875"/>
          <p14:tracePt t="50372" x="5561013" y="4824413"/>
          <p14:tracePt t="50380" x="5561013" y="4814888"/>
          <p14:tracePt t="50389" x="5551488" y="4797425"/>
          <p14:tracePt t="50396" x="5543550" y="4768850"/>
          <p14:tracePt t="50403" x="5543550" y="4751388"/>
          <p14:tracePt t="50412" x="5543550" y="4714875"/>
          <p14:tracePt t="50420" x="5543550" y="4668838"/>
          <p14:tracePt t="50428" x="5543550" y="4614863"/>
          <p14:tracePt t="50437" x="5543550" y="4578350"/>
          <p14:tracePt t="50443" x="5543550" y="4505325"/>
          <p14:tracePt t="50452" x="5543550" y="4432300"/>
          <p14:tracePt t="50460" x="5543550" y="4359275"/>
          <p14:tracePt t="50468" x="5543550" y="4268788"/>
          <p14:tracePt t="50476" x="5543550" y="4195763"/>
          <p14:tracePt t="50484" x="5543550" y="4113213"/>
          <p14:tracePt t="50492" x="5543550" y="4040188"/>
          <p14:tracePt t="50500" x="5543550" y="3984625"/>
          <p14:tracePt t="50507" x="5543550" y="3911600"/>
          <p14:tracePt t="50516" x="5543550" y="3840163"/>
          <p14:tracePt t="50524" x="5543550" y="3811588"/>
          <p14:tracePt t="50533" x="5524500" y="3748088"/>
          <p14:tracePt t="50540" x="5524500" y="3721100"/>
          <p14:tracePt t="50548" x="5524500" y="3665538"/>
          <p14:tracePt t="50556" x="5524500" y="3648075"/>
          <p14:tracePt t="50564" x="5524500" y="3621088"/>
          <p14:tracePt t="50572" x="5524500" y="3611563"/>
          <p14:tracePt t="50580" x="5524500" y="3575050"/>
          <p14:tracePt t="50588" x="5524500" y="3565525"/>
          <p14:tracePt t="50596" x="5524500" y="3538538"/>
          <p14:tracePt t="50604" x="5524500" y="3519488"/>
          <p14:tracePt t="50612" x="5534025" y="3519488"/>
          <p14:tracePt t="50628" x="5551488" y="3492500"/>
          <p14:tracePt t="50637" x="5551488" y="3482975"/>
          <p14:tracePt t="50644" x="5570538" y="3475038"/>
          <p14:tracePt t="50652" x="5588000" y="3465513"/>
          <p14:tracePt t="50660" x="5607050" y="3465513"/>
          <p14:tracePt t="50667" x="5643563" y="3465513"/>
          <p14:tracePt t="50676" x="5653088" y="3465513"/>
          <p14:tracePt t="50684" x="5688013" y="3465513"/>
          <p14:tracePt t="50692" x="5716588" y="3465513"/>
          <p14:tracePt t="50700" x="5753100" y="3465513"/>
          <p14:tracePt t="50707" x="5797550" y="3465513"/>
          <p14:tracePt t="50715" x="5816600" y="3465513"/>
          <p14:tracePt t="50724" x="5843588" y="3465513"/>
          <p14:tracePt t="50732" x="5853113" y="3465513"/>
          <p14:tracePt t="50748" x="5862638" y="3465513"/>
          <p14:tracePt t="50864" x="5870575" y="3465513"/>
          <p14:tracePt t="50884" x="5870575" y="3475038"/>
          <p14:tracePt t="51325" x="5870575" y="3482975"/>
          <p14:tracePt t="51357" x="5880100" y="3492500"/>
          <p14:tracePt t="51365" x="5972175" y="3492500"/>
          <p14:tracePt t="51373" x="6080125" y="3492500"/>
          <p14:tracePt t="51381" x="6172200" y="3492500"/>
          <p14:tracePt t="51388" x="6281738" y="3492500"/>
          <p14:tracePt t="51396" x="6372225" y="3492500"/>
          <p14:tracePt t="51405" x="6481763" y="3492500"/>
          <p14:tracePt t="51412" x="6554788" y="3492500"/>
          <p14:tracePt t="51422" x="6618288" y="3475038"/>
          <p14:tracePt t="51428" x="6654800" y="3475038"/>
          <p14:tracePt t="51439" x="6673850" y="3465513"/>
          <p14:tracePt t="51443" x="6710363" y="3455988"/>
          <p14:tracePt t="51451" x="6718300" y="3455988"/>
          <p14:tracePt t="51476" x="6737350" y="3455988"/>
          <p14:tracePt t="51500" x="6746875" y="3455988"/>
          <p14:tracePt t="51507" x="6754813" y="3455988"/>
          <p14:tracePt t="51523" x="6764338" y="3455988"/>
          <p14:tracePt t="51533" x="6783388" y="3455988"/>
          <p14:tracePt t="51548" x="6791325" y="3455988"/>
          <p14:tracePt t="51709" x="6800850" y="3465513"/>
          <p14:tracePt t="51717" x="6800850" y="3475038"/>
          <p14:tracePt t="51725" x="6791325" y="3492500"/>
          <p14:tracePt t="51733" x="6764338" y="3519488"/>
          <p14:tracePt t="51742" x="6718300" y="3548063"/>
          <p14:tracePt t="51748" x="6673850" y="3584575"/>
          <p14:tracePt t="51758" x="6610350" y="3611563"/>
          <p14:tracePt t="51764" x="6564313" y="3638550"/>
          <p14:tracePt t="51772" x="6527800" y="3665538"/>
          <p14:tracePt t="51780" x="6481763" y="3711575"/>
          <p14:tracePt t="51788" x="6435725" y="3748088"/>
          <p14:tracePt t="51796" x="6408738" y="3767138"/>
          <p14:tracePt t="51806" x="6381750" y="3794125"/>
          <p14:tracePt t="51814" x="6362700" y="3811588"/>
          <p14:tracePt t="51821" x="6335713" y="3848100"/>
          <p14:tracePt t="51827" x="6326188" y="3884613"/>
          <p14:tracePt t="51837" x="6299200" y="3921125"/>
          <p14:tracePt t="51843" x="6281738" y="3948113"/>
          <p14:tracePt t="51852" x="6262688" y="3994150"/>
          <p14:tracePt t="51860" x="6226175" y="4021138"/>
          <p14:tracePt t="51867" x="6218238" y="4040188"/>
          <p14:tracePt t="51876" x="6208713" y="4067175"/>
          <p14:tracePt t="51888" x="6199188" y="4067175"/>
          <p14:tracePt t="51900" x="6199188" y="4076700"/>
          <p14:tracePt t="51948" x="6245225" y="4076700"/>
          <p14:tracePt t="51958" x="6299200" y="4076700"/>
          <p14:tracePt t="51965" x="6354763" y="4076700"/>
          <p14:tracePt t="51972" x="6464300" y="4076700"/>
          <p14:tracePt t="51981" x="6573838" y="4076700"/>
          <p14:tracePt t="51991" x="6700838" y="4076700"/>
          <p14:tracePt t="51997" x="6846888" y="4076700"/>
          <p14:tracePt t="52009" x="7010400" y="4076700"/>
          <p14:tracePt t="52013" x="7212013" y="4076700"/>
          <p14:tracePt t="52024" x="7392988" y="4076700"/>
          <p14:tracePt t="52027" x="7602538" y="4040188"/>
          <p14:tracePt t="52037" x="7840663" y="4003675"/>
          <p14:tracePt t="52044" x="8132763" y="3948113"/>
          <p14:tracePt t="52052" x="8369300" y="3930650"/>
          <p14:tracePt t="52059" x="8569325" y="3911600"/>
          <p14:tracePt t="52067" x="8807450" y="3867150"/>
          <p14:tracePt t="52075" x="8988425" y="3848100"/>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799905" y="857250"/>
            <a:ext cx="5544191" cy="4737878"/>
          </a:xfrm>
        </p:spPr>
      </p:pic>
      <p:sp>
        <p:nvSpPr>
          <p:cNvPr id="7" name="テキスト ボックス 6"/>
          <p:cNvSpPr txBox="1"/>
          <p:nvPr/>
        </p:nvSpPr>
        <p:spPr>
          <a:xfrm>
            <a:off x="827584" y="395585"/>
            <a:ext cx="4245073" cy="461665"/>
          </a:xfrm>
          <a:prstGeom prst="rect">
            <a:avLst/>
          </a:prstGeom>
          <a:noFill/>
        </p:spPr>
        <p:txBody>
          <a:bodyPr wrap="none" rtlCol="0">
            <a:spAutoFit/>
          </a:bodyPr>
          <a:lstStyle/>
          <a:p>
            <a:r>
              <a:rPr lang="en-US" altLang="ja-JP" sz="2400" dirty="0"/>
              <a:t>Partial Reconfiguration region</a:t>
            </a:r>
          </a:p>
        </p:txBody>
      </p:sp>
      <p:cxnSp>
        <p:nvCxnSpPr>
          <p:cNvPr id="3" name="直線矢印コネクタ 2"/>
          <p:cNvCxnSpPr/>
          <p:nvPr/>
        </p:nvCxnSpPr>
        <p:spPr bwMode="auto">
          <a:xfrm>
            <a:off x="5076056" y="857250"/>
            <a:ext cx="360040" cy="483518"/>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テキスト ボックス 7"/>
          <p:cNvSpPr txBox="1"/>
          <p:nvPr/>
        </p:nvSpPr>
        <p:spPr>
          <a:xfrm>
            <a:off x="2449463" y="6396335"/>
            <a:ext cx="4916602" cy="461665"/>
          </a:xfrm>
          <a:prstGeom prst="rect">
            <a:avLst/>
          </a:prstGeom>
          <a:noFill/>
        </p:spPr>
        <p:txBody>
          <a:bodyPr wrap="none" rtlCol="0">
            <a:spAutoFit/>
          </a:bodyPr>
          <a:lstStyle/>
          <a:p>
            <a:r>
              <a:rPr lang="en-US" altLang="ja-JP" sz="2400" dirty="0"/>
              <a:t>The case of Altera(Intel)’s </a:t>
            </a:r>
            <a:r>
              <a:rPr lang="en-US" altLang="ja-JP" sz="2400" dirty="0" err="1"/>
              <a:t>Stratix</a:t>
            </a:r>
            <a:r>
              <a:rPr lang="en-US" altLang="ja-JP" sz="2400" dirty="0"/>
              <a:t> V</a:t>
            </a:r>
          </a:p>
        </p:txBody>
      </p:sp>
      <p:pic>
        <p:nvPicPr>
          <p:cNvPr id="2" name="オーディオ 1">
            <a:hlinkClick r:id="" action="ppaction://media"/>
            <a:extLst>
              <a:ext uri="{FF2B5EF4-FFF2-40B4-BE49-F238E27FC236}">
                <a16:creationId xmlns:a16="http://schemas.microsoft.com/office/drawing/2014/main" id="{3776F057-07D2-4D8F-A0FC-31F72745C5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348019945"/>
      </p:ext>
    </p:extLst>
  </p:cSld>
  <p:clrMapOvr>
    <a:masterClrMapping/>
  </p:clrMapOvr>
  <mc:AlternateContent xmlns:mc="http://schemas.openxmlformats.org/markup-compatibility/2006">
    <mc:Choice xmlns:p14="http://schemas.microsoft.com/office/powerpoint/2010/main" Requires="p14">
      <p:transition spd="slow" p14:dur="2000" advTm="12436"/>
    </mc:Choice>
    <mc:Fallback>
      <p:transition spd="slow" advTm="12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56" x="8878888" y="4130675"/>
          <p14:tracePt t="565" x="8734425" y="4149725"/>
          <p14:tracePt t="573" x="8588375" y="4159250"/>
          <p14:tracePt t="581" x="8459788" y="4195763"/>
          <p14:tracePt t="589" x="8350250" y="4203700"/>
          <p14:tracePt t="595" x="8269288" y="4222750"/>
          <p14:tracePt t="603" x="8232775" y="4222750"/>
          <p14:tracePt t="612" x="8186738" y="4222750"/>
          <p14:tracePt t="619" x="8169275" y="4222750"/>
          <p14:tracePt t="628" x="8140700" y="4222750"/>
          <p14:tracePt t="635" x="8132763" y="4222750"/>
          <p14:tracePt t="643" x="8104188" y="4222750"/>
          <p14:tracePt t="651" x="8086725" y="4222750"/>
          <p14:tracePt t="667" x="8067675" y="4222750"/>
          <p14:tracePt t="675" x="8050213" y="4222750"/>
          <p14:tracePt t="683" x="8004175" y="4222750"/>
          <p14:tracePt t="692" x="7986713" y="4232275"/>
          <p14:tracePt t="699" x="7950200" y="4232275"/>
          <p14:tracePt t="708" x="7885113" y="4259263"/>
          <p14:tracePt t="724" x="7858125" y="4259263"/>
          <p14:tracePt t="731" x="7840663" y="4259263"/>
          <p14:tracePt t="740" x="7813675" y="4259263"/>
          <p14:tracePt t="748" x="7794625" y="4259263"/>
          <p14:tracePt t="757" x="7777163" y="4259263"/>
          <p14:tracePt t="763" x="7758113" y="4259263"/>
          <p14:tracePt t="774" x="7748588" y="4259263"/>
          <p14:tracePt t="791" x="7731125" y="4259263"/>
          <p14:tracePt t="804" x="7721600" y="4259263"/>
          <p14:tracePt t="819" x="7704138" y="4259263"/>
          <p14:tracePt t="836" x="7667625" y="4249738"/>
          <p14:tracePt t="844" x="7667625" y="4240213"/>
          <p14:tracePt t="852" x="7658100" y="4222750"/>
          <p14:tracePt t="860" x="7658100" y="4203700"/>
          <p14:tracePt t="868" x="7658100" y="4176713"/>
          <p14:tracePt t="876" x="7658100" y="4167188"/>
          <p14:tracePt t="884" x="7658100" y="4140200"/>
          <p14:tracePt t="899" x="7658100" y="4122738"/>
          <p14:tracePt t="909" x="7658100" y="4103688"/>
          <p14:tracePt t="915" x="7667625" y="4076700"/>
          <p14:tracePt t="924" x="7675563" y="4067175"/>
          <p14:tracePt t="931" x="7694613" y="4049713"/>
          <p14:tracePt t="942" x="7721600" y="4030663"/>
          <p14:tracePt t="947" x="7767638" y="4021138"/>
          <p14:tracePt t="955" x="7794625" y="3994150"/>
          <p14:tracePt t="963" x="7821613" y="3976688"/>
          <p14:tracePt t="972" x="7858125" y="3967163"/>
          <p14:tracePt t="979" x="7885113" y="3957638"/>
          <p14:tracePt t="988" x="7931150" y="3940175"/>
          <p14:tracePt t="1004" x="7958138" y="3921125"/>
          <p14:tracePt t="1011" x="7977188" y="3911600"/>
          <p14:tracePt t="1027" x="7994650" y="3903663"/>
          <p14:tracePt t="1043" x="8004175" y="3903663"/>
          <p14:tracePt t="1051" x="8013700" y="3903663"/>
          <p14:tracePt t="1099" x="8013700" y="3894138"/>
          <p14:tracePt t="1205" x="8013700" y="3884613"/>
          <p14:tracePt t="1222" x="7986713" y="3884613"/>
          <p14:tracePt t="1228" x="7977188" y="3884613"/>
          <p14:tracePt t="1236" x="7967663" y="3884613"/>
          <p14:tracePt t="1245" x="7950200" y="3884613"/>
          <p14:tracePt t="1252" x="7940675" y="3884613"/>
          <p14:tracePt t="1260" x="7931150" y="3884613"/>
          <p14:tracePt t="1268" x="7904163" y="3884613"/>
          <p14:tracePt t="1276" x="7894638" y="3884613"/>
          <p14:tracePt t="1284" x="7877175" y="3884613"/>
          <p14:tracePt t="1300" x="7858125" y="3884613"/>
          <p14:tracePt t="1308" x="7840663" y="3875088"/>
          <p14:tracePt t="1324" x="7840663" y="3867150"/>
          <p14:tracePt t="1356" x="7831138" y="3857625"/>
          <p14:tracePt t="1396" x="7813675" y="3840163"/>
          <p14:tracePt t="1971" x="7804150" y="3830638"/>
          <p14:tracePt t="2006" x="7804150" y="3821113"/>
          <p14:tracePt t="2011" x="7804150" y="3811588"/>
          <p14:tracePt t="2093" x="7813675" y="3811588"/>
          <p14:tracePt t="3269" x="7813675" y="3830638"/>
          <p14:tracePt t="3723" x="7804150" y="3821113"/>
          <p14:tracePt t="3731" x="7804150" y="3811588"/>
          <p14:tracePt t="3739" x="7794625" y="3794125"/>
          <p14:tracePt t="3747" x="7794625" y="3767138"/>
          <p14:tracePt t="3756" x="7758113" y="3738563"/>
          <p14:tracePt t="3763" x="7758113" y="3721100"/>
          <p14:tracePt t="3773" x="7758113" y="3702050"/>
          <p14:tracePt t="3779" x="7758113" y="3675063"/>
          <p14:tracePt t="3790" x="7748588" y="3657600"/>
          <p14:tracePt t="3795" x="7740650" y="3611563"/>
          <p14:tracePt t="3804" x="7740650" y="3602038"/>
          <p14:tracePt t="3811" x="7731125" y="3565525"/>
          <p14:tracePt t="3819" x="7721600" y="3548063"/>
          <p14:tracePt t="3827" x="7712075" y="3519488"/>
          <p14:tracePt t="3835" x="7704138" y="3502025"/>
          <p14:tracePt t="3843" x="7704138" y="3482975"/>
          <p14:tracePt t="3851" x="7694613" y="3475038"/>
          <p14:tracePt t="3867" x="7694613" y="3465513"/>
          <p14:tracePt t="3875" x="7685088" y="3455988"/>
          <p14:tracePt t="4207" x="7667625" y="3455988"/>
          <p14:tracePt t="4341" x="7658100" y="3455988"/>
          <p14:tracePt t="4350" x="7639050" y="3465513"/>
          <p14:tracePt t="4383" x="7621588" y="3482975"/>
          <p14:tracePt t="4660" x="7621588" y="3492500"/>
          <p14:tracePt t="4747" x="7621588" y="3482975"/>
          <p14:tracePt t="4756" x="7621588" y="3455988"/>
          <p14:tracePt t="4763" x="7621588" y="3402013"/>
          <p14:tracePt t="4771" x="7602538" y="3365500"/>
          <p14:tracePt t="4779" x="7594600" y="3319463"/>
          <p14:tracePt t="4790" x="7575550" y="3292475"/>
          <p14:tracePt t="4795" x="7558088" y="3265488"/>
          <p14:tracePt t="4804" x="7521575" y="3236913"/>
          <p14:tracePt t="4811" x="7521575" y="3228975"/>
          <p14:tracePt t="4819" x="7502525" y="3200400"/>
          <p14:tracePt t="4827" x="7466013" y="3173413"/>
          <p14:tracePt t="4835" x="7458075" y="3163888"/>
          <p14:tracePt t="4843" x="7429500" y="3155950"/>
          <p14:tracePt t="4851" x="7392988" y="3146425"/>
          <p14:tracePt t="4859" x="7356475" y="3109913"/>
          <p14:tracePt t="4867" x="7329488" y="3100388"/>
          <p14:tracePt t="4875" x="7292975" y="3073400"/>
          <p14:tracePt t="4883" x="7248525" y="3036888"/>
          <p14:tracePt t="4891" x="7219950" y="3000375"/>
          <p14:tracePt t="4899" x="7183438" y="2973388"/>
          <p14:tracePt t="4907" x="7138988" y="2936875"/>
          <p14:tracePt t="4915" x="7092950" y="2900363"/>
          <p14:tracePt t="4923" x="7065963" y="2890838"/>
          <p14:tracePt t="4931" x="7000875" y="2844800"/>
          <p14:tracePt t="4939" x="6937375" y="2800350"/>
          <p14:tracePt t="4947" x="6910388" y="2771775"/>
          <p14:tracePt t="4955" x="6827838" y="2744788"/>
          <p14:tracePt t="4963" x="6764338" y="2717800"/>
          <p14:tracePt t="4971" x="6681788" y="2690813"/>
          <p14:tracePt t="4979" x="6627813" y="2681288"/>
          <p14:tracePt t="4989" x="6581775" y="2671763"/>
          <p14:tracePt t="4995" x="6508750" y="2644775"/>
          <p14:tracePt t="5005" x="6445250" y="2635250"/>
          <p14:tracePt t="5011" x="6362700" y="2589213"/>
          <p14:tracePt t="5019" x="6272213" y="2581275"/>
          <p14:tracePt t="5027" x="6208713" y="2554288"/>
          <p14:tracePt t="5035" x="6108700" y="2498725"/>
          <p14:tracePt t="5043" x="6026150" y="2462213"/>
          <p14:tracePt t="5051" x="5953125" y="2416175"/>
          <p14:tracePt t="5059" x="5880100" y="2362200"/>
          <p14:tracePt t="5067" x="5816600" y="2316163"/>
          <p14:tracePt t="5075" x="5770563" y="2279650"/>
          <p14:tracePt t="5083" x="5743575" y="2243138"/>
          <p14:tracePt t="5091" x="5688013" y="2197100"/>
          <p14:tracePt t="5100" x="5670550" y="2179638"/>
          <p14:tracePt t="5110" x="5653088" y="2143125"/>
          <p14:tracePt t="5117" x="5643563" y="2116138"/>
          <p14:tracePt t="5145" x="5643563" y="2060575"/>
          <p14:tracePt t="5150" x="5643563" y="2052638"/>
          <p14:tracePt t="5164" x="5643563" y="2033588"/>
          <p14:tracePt t="5172" x="5643563" y="2024063"/>
          <p14:tracePt t="5179" x="5643563" y="2016125"/>
          <p14:tracePt t="5189" x="5643563" y="2006600"/>
          <p14:tracePt t="5228" x="5653088" y="1987550"/>
          <p14:tracePt t="5244" x="5661025" y="1979613"/>
          <p14:tracePt t="5268" x="5670550" y="1960563"/>
          <p14:tracePt t="5275" x="5670550" y="1951038"/>
          <p14:tracePt t="5291" x="5670550" y="1943100"/>
          <p14:tracePt t="5321" x="5670550" y="1933575"/>
          <p14:tracePt t="5335" x="5680075" y="1914525"/>
          <p14:tracePt t="5341" x="5688013" y="1906588"/>
          <p14:tracePt t="5356" x="5688013" y="1897063"/>
          <p14:tracePt t="5364" x="5697538" y="1887538"/>
          <p14:tracePt t="5373" x="5697538" y="1870075"/>
          <p14:tracePt t="5380" x="5697538" y="1851025"/>
          <p14:tracePt t="5390" x="5707063" y="1833563"/>
          <p14:tracePt t="5396" x="5716588" y="1804988"/>
          <p14:tracePt t="5405" x="5716588" y="1778000"/>
          <p14:tracePt t="5412" x="5734050" y="1741488"/>
          <p14:tracePt t="5420" x="5734050" y="1724025"/>
          <p14:tracePt t="5428" x="5743575" y="1704975"/>
          <p14:tracePt t="5436" x="5753100" y="1677988"/>
          <p14:tracePt t="5443" x="5753100" y="1668463"/>
          <p14:tracePt t="5451" x="5761038" y="1641475"/>
          <p14:tracePt t="5459" x="5761038" y="1631950"/>
          <p14:tracePt t="5483" x="5761038" y="1624013"/>
          <p14:tracePt t="5869" x="5780088" y="1614488"/>
          <p14:tracePt t="5885" x="5780088" y="1595438"/>
          <p14:tracePt t="5897" x="5789613" y="1587500"/>
          <p14:tracePt t="6221" x="5780088" y="1587500"/>
          <p14:tracePt t="6349" x="5780088" y="1604963"/>
          <p14:tracePt t="6356" x="5770563" y="1614488"/>
          <p14:tracePt t="6373" x="5770563" y="1631950"/>
          <p14:tracePt t="6383" x="5770563" y="1641475"/>
          <p14:tracePt t="6390" x="5761038" y="1660525"/>
          <p14:tracePt t="6404" x="5761038" y="1668463"/>
          <p14:tracePt t="6557" x="5761038" y="1677988"/>
          <p14:tracePt t="6581" x="5753100" y="1677988"/>
          <p14:tracePt t="6597" x="5753100" y="1668463"/>
          <p14:tracePt t="6606" x="5753100" y="1660525"/>
          <p14:tracePt t="6614" x="5753100" y="1651000"/>
          <p14:tracePt t="6628" x="5753100" y="1631950"/>
          <p14:tracePt t="6637" x="5753100" y="1624013"/>
          <p14:tracePt t="6653" x="5753100" y="1614488"/>
          <p14:tracePt t="6676" x="5753100" y="1595438"/>
          <p14:tracePt t="6795" x="5753100" y="1587500"/>
          <p14:tracePt t="7069" x="5753100" y="1614488"/>
          <p14:tracePt t="7077" x="5753100" y="1624013"/>
          <p14:tracePt t="7092" x="5753100" y="1651000"/>
          <p14:tracePt t="7101" x="5753100" y="1660525"/>
          <p14:tracePt t="7108" x="5753100" y="1677988"/>
          <p14:tracePt t="7116" x="5753100" y="1704975"/>
          <p14:tracePt t="7144" x="5734050" y="1741488"/>
          <p14:tracePt t="7149" x="5734050" y="1751013"/>
          <p14:tracePt t="7164" x="5734050" y="1760538"/>
          <p14:tracePt t="7180" x="5734050" y="1768475"/>
          <p14:tracePt t="7194" x="5734050" y="1778000"/>
          <p14:tracePt t="7212" x="5734050" y="1787525"/>
          <p14:tracePt t="7228" x="5734050" y="1797050"/>
          <p14:tracePt t="7244" x="5734050" y="1804988"/>
          <p14:tracePt t="7252" x="5734050" y="1824038"/>
          <p14:tracePt t="7271" x="5734050" y="1833563"/>
          <p14:tracePt t="7276" x="5734050" y="1841500"/>
          <p14:tracePt t="7291" x="5734050" y="1860550"/>
          <p14:tracePt t="7299" x="5734050" y="1870075"/>
          <p14:tracePt t="7307" x="5734050" y="1878013"/>
          <p14:tracePt t="7323" x="5734050" y="1887538"/>
          <p14:tracePt t="7347" x="5734050" y="1897063"/>
          <p14:tracePt t="7501" x="5734050" y="1906588"/>
          <p14:tracePt t="7510" x="5734050" y="1914525"/>
          <p14:tracePt t="7757" x="5707063" y="1924050"/>
          <p14:tracePt t="7763" x="5688013" y="1924050"/>
          <p14:tracePt t="7772" x="5661025" y="1924050"/>
          <p14:tracePt t="7779" x="5653088" y="1924050"/>
          <p14:tracePt t="7789" x="5643563" y="1924050"/>
          <p14:tracePt t="7795" x="5634038" y="1933575"/>
          <p14:tracePt t="7805" x="5624513" y="1933575"/>
          <p14:tracePt t="7811" x="5616575" y="1933575"/>
          <p14:tracePt t="7827" x="5607050" y="1933575"/>
          <p14:tracePt t="7867" x="5588000" y="1933575"/>
          <p14:tracePt t="7876" x="5580063" y="1933575"/>
          <p14:tracePt t="7884" x="5570538" y="1933575"/>
          <p14:tracePt t="7900" x="5561013" y="1933575"/>
          <p14:tracePt t="7924" x="5543550" y="1933575"/>
          <p14:tracePt t="7942" x="5534025" y="1933575"/>
          <p14:tracePt t="7955" x="5507038" y="1933575"/>
          <p14:tracePt t="7963" x="5497513" y="1933575"/>
          <p14:tracePt t="7971" x="5478463" y="1933575"/>
          <p14:tracePt t="7979" x="5434013" y="1951038"/>
          <p14:tracePt t="7995" x="5397500" y="1951038"/>
          <p14:tracePt t="8005" x="5360988" y="1970088"/>
          <p14:tracePt t="8011" x="5305425" y="1970088"/>
          <p14:tracePt t="8019" x="5268913" y="1979613"/>
          <p14:tracePt t="8027" x="5224463" y="1979613"/>
          <p14:tracePt t="8035" x="5187950" y="1979613"/>
          <p14:tracePt t="8043" x="5132388" y="1979613"/>
          <p14:tracePt t="8051" x="5105400" y="1979613"/>
          <p14:tracePt t="8059" x="5068888" y="1979613"/>
          <p14:tracePt t="8067" x="5032375" y="1979613"/>
          <p14:tracePt t="8075" x="5005388" y="1979613"/>
          <p14:tracePt t="8083" x="4986338" y="1979613"/>
          <p14:tracePt t="8091" x="4941888" y="1979613"/>
          <p14:tracePt t="8099" x="4932363" y="1979613"/>
          <p14:tracePt t="8107" x="4895850" y="1979613"/>
          <p14:tracePt t="8115" x="4876800" y="1979613"/>
          <p14:tracePt t="8141" x="4795838" y="1979613"/>
          <p14:tracePt t="8148" x="4767263" y="1979613"/>
          <p14:tracePt t="8156" x="4749800" y="1979613"/>
          <p14:tracePt t="8163" x="4695825" y="1987550"/>
          <p14:tracePt t="8171" x="4649788" y="2006600"/>
          <p14:tracePt t="8180" x="4603750" y="2006600"/>
          <p14:tracePt t="8188" x="4576763" y="2016125"/>
          <p14:tracePt t="8196" x="4521200" y="2033588"/>
          <p14:tracePt t="8205" x="4457700" y="2043113"/>
          <p14:tracePt t="8211" x="4430713" y="2043113"/>
          <p14:tracePt t="8220" x="4384675" y="2043113"/>
          <p14:tracePt t="8227" x="4367213" y="2060575"/>
          <p14:tracePt t="8236" x="4330700" y="2060575"/>
          <p14:tracePt t="8243" x="4321175" y="2060575"/>
          <p14:tracePt t="8251" x="4294188" y="2060575"/>
          <p14:tracePt t="8259" x="4284663" y="2060575"/>
          <p14:tracePt t="8267" x="4267200" y="2060575"/>
          <p14:tracePt t="8275" x="4238625" y="2060575"/>
          <p14:tracePt t="8283" x="4230688" y="2060575"/>
          <p14:tracePt t="8291" x="4211638" y="2060575"/>
          <p14:tracePt t="8299" x="4202113" y="2060575"/>
          <p14:tracePt t="8307" x="4184650" y="2060575"/>
          <p14:tracePt t="8315" x="4165600" y="2060575"/>
          <p14:tracePt t="8323" x="4148138" y="2060575"/>
          <p14:tracePt t="8332" x="4138613" y="2060575"/>
          <p14:tracePt t="8340" x="4121150" y="2060575"/>
          <p14:tracePt t="8351" x="4111625" y="2060575"/>
          <p14:tracePt t="8365" x="4102100" y="2060575"/>
          <p14:tracePt t="8374" x="4075113" y="2060575"/>
          <p14:tracePt t="8381" x="4057650" y="2060575"/>
          <p14:tracePt t="8390" x="4029075" y="2060575"/>
          <p14:tracePt t="8397" x="4011613" y="2060575"/>
          <p14:tracePt t="8405" x="3984625" y="2060575"/>
          <p14:tracePt t="8412" x="3938588" y="2060575"/>
          <p14:tracePt t="8419" x="3911600" y="2060575"/>
          <p14:tracePt t="8427" x="3865563" y="2060575"/>
          <p14:tracePt t="8435" x="3838575" y="2060575"/>
          <p14:tracePt t="8443" x="3819525" y="2060575"/>
          <p14:tracePt t="8452" x="3783013" y="2060575"/>
          <p14:tracePt t="8459" x="3765550" y="2060575"/>
          <p14:tracePt t="8467" x="3746500" y="2060575"/>
          <p14:tracePt t="8475" x="3729038" y="2060575"/>
          <p14:tracePt t="8483" x="3719513" y="2060575"/>
          <p14:tracePt t="8491" x="3702050" y="2060575"/>
          <p14:tracePt t="8507" x="3692525" y="2060575"/>
          <p14:tracePt t="8515" x="3683000" y="2060575"/>
          <p14:tracePt t="8523" x="3665538" y="2060575"/>
          <p14:tracePt t="8531" x="3656013" y="2060575"/>
          <p14:tracePt t="8539" x="3636963" y="2060575"/>
          <p14:tracePt t="8547" x="3619500" y="2060575"/>
          <p14:tracePt t="8555" x="3619500" y="2052638"/>
          <p14:tracePt t="8563" x="3609975" y="2052638"/>
          <p14:tracePt t="8571" x="3582988" y="2052638"/>
          <p14:tracePt t="8579" x="3573463" y="2052638"/>
          <p14:tracePt t="8588" x="3563938" y="2052638"/>
          <p14:tracePt t="8596" x="3546475" y="2033588"/>
          <p14:tracePt t="8604" x="3536950" y="2033588"/>
          <p14:tracePt t="8612" x="3527425" y="2033588"/>
          <p14:tracePt t="8644" x="3519488" y="2024063"/>
          <p14:tracePt t="8694" x="3500438" y="2024063"/>
          <p14:tracePt t="8717" x="3490913" y="2024063"/>
          <p14:tracePt t="8725" x="3482975" y="2024063"/>
          <p14:tracePt t="8733" x="3473450" y="2016125"/>
          <p14:tracePt t="8742" x="3455988" y="2016125"/>
          <p14:tracePt t="8749" x="3446463" y="2016125"/>
          <p14:tracePt t="8758" x="3446463" y="2006600"/>
          <p14:tracePt t="8764" x="3436938" y="2006600"/>
          <p14:tracePt t="8775" x="3409950" y="1997075"/>
          <p14:tracePt t="8779" x="3400425" y="1987550"/>
          <p14:tracePt t="8795" x="3382963" y="1979613"/>
          <p14:tracePt t="8811" x="3373438" y="1979613"/>
          <p14:tracePt t="8883" x="3363913" y="1979613"/>
          <p14:tracePt t="8899" x="3354388" y="1979613"/>
          <p14:tracePt t="8908" x="3336925" y="1979613"/>
          <p14:tracePt t="8923" x="3327400" y="1979613"/>
          <p14:tracePt t="8932" x="3317875" y="1979613"/>
          <p14:tracePt t="8957" x="3309938" y="1979613"/>
          <p14:tracePt t="9061" x="3300413" y="1970088"/>
          <p14:tracePt t="9116" x="3300413" y="1960563"/>
          <p14:tracePt t="9123" x="3300413" y="1951038"/>
          <p14:tracePt t="9131" x="3300413" y="1933575"/>
          <p14:tracePt t="9139" x="3300413" y="1914525"/>
          <p14:tracePt t="9147" x="3300413" y="1897063"/>
          <p14:tracePt t="9155" x="3300413" y="1878013"/>
          <p14:tracePt t="9163" x="3300413" y="1860550"/>
          <p14:tracePt t="9172" x="3300413" y="1824038"/>
          <p14:tracePt t="9179" x="3300413" y="1804988"/>
          <p14:tracePt t="9187" x="3300413" y="1778000"/>
          <p14:tracePt t="9196" x="3300413" y="1760538"/>
          <p14:tracePt t="9206" x="3300413" y="1724025"/>
          <p14:tracePt t="9212" x="3300413" y="1714500"/>
          <p14:tracePt t="9223" x="3300413" y="1677988"/>
          <p14:tracePt t="9228" x="3300413" y="1651000"/>
          <p14:tracePt t="9237" x="3300413" y="1631950"/>
          <p14:tracePt t="9243" x="3300413" y="1624013"/>
          <p14:tracePt t="9251" x="3300413" y="1614488"/>
          <p14:tracePt t="9267" x="3300413" y="1595438"/>
          <p14:tracePt t="9437" x="3300413" y="1587500"/>
          <p14:tracePt t="9477" x="3309938" y="1587500"/>
          <p14:tracePt t="9485" x="3327400" y="1587500"/>
          <p14:tracePt t="9493" x="3336925" y="1587500"/>
          <p14:tracePt t="9499" x="3373438" y="1587500"/>
          <p14:tracePt t="9507" x="3409950" y="1587500"/>
          <p14:tracePt t="9515" x="3455988" y="1587500"/>
          <p14:tracePt t="9523" x="3527425" y="1587500"/>
          <p14:tracePt t="9531" x="3600450" y="1587500"/>
          <p14:tracePt t="9539" x="3729038" y="1587500"/>
          <p14:tracePt t="9547" x="3819525" y="1587500"/>
          <p14:tracePt t="9555" x="3929063" y="1587500"/>
          <p14:tracePt t="9563" x="4002088" y="1587500"/>
          <p14:tracePt t="9572" x="4111625" y="1587500"/>
          <p14:tracePt t="9579" x="4184650" y="1587500"/>
          <p14:tracePt t="9588" x="4275138" y="1587500"/>
          <p14:tracePt t="9595" x="4367213" y="1587500"/>
          <p14:tracePt t="9604" x="4467225" y="1568450"/>
          <p14:tracePt t="9611" x="4540250" y="1568450"/>
          <p14:tracePt t="9620" x="4630738" y="1568450"/>
          <p14:tracePt t="9627" x="4730750" y="1541463"/>
          <p14:tracePt t="9635" x="4786313" y="1541463"/>
          <p14:tracePt t="9644" x="4895850" y="1541463"/>
          <p14:tracePt t="9651" x="4986338" y="1541463"/>
          <p14:tracePt t="9659" x="5095875" y="1541463"/>
          <p14:tracePt t="9667" x="5187950" y="1541463"/>
          <p14:tracePt t="9675" x="5297488" y="1541463"/>
          <p14:tracePt t="9683" x="5368925" y="1541463"/>
          <p14:tracePt t="9691" x="5441950" y="1541463"/>
          <p14:tracePt t="9699" x="5478463" y="1541463"/>
          <p14:tracePt t="9707" x="5507038" y="1541463"/>
          <p14:tracePt t="9715" x="5524500" y="1541463"/>
          <p14:tracePt t="9723" x="5543550" y="1541463"/>
          <p14:tracePt t="9739" x="5551488" y="1541463"/>
          <p14:tracePt t="9974" x="5551488" y="1558925"/>
          <p14:tracePt t="9981" x="5551488" y="1568450"/>
          <p14:tracePt t="9991" x="5551488" y="1595438"/>
          <p14:tracePt t="9996" x="5551488" y="1614488"/>
          <p14:tracePt t="10007" x="5551488" y="1641475"/>
          <p14:tracePt t="10013" x="5551488" y="1668463"/>
          <p14:tracePt t="10022" x="5551488" y="1724025"/>
          <p14:tracePt t="10027" x="5534025" y="1787525"/>
          <p14:tracePt t="10035" x="5534025" y="1878013"/>
          <p14:tracePt t="10043" x="5514975" y="1970088"/>
          <p14:tracePt t="10051" x="5514975" y="2079625"/>
          <p14:tracePt t="10059" x="5514975" y="2179638"/>
          <p14:tracePt t="10067" x="5514975" y="2289175"/>
          <p14:tracePt t="10075" x="5514975" y="2379663"/>
          <p14:tracePt t="10083" x="5514975" y="2489200"/>
          <p14:tracePt t="10091" x="5507038" y="2581275"/>
          <p14:tracePt t="10100" x="5507038" y="2654300"/>
          <p14:tracePt t="10107" x="5507038" y="2727325"/>
          <p14:tracePt t="10123" x="5507038" y="2881313"/>
          <p14:tracePt t="10131" x="5524500" y="2954338"/>
          <p14:tracePt t="10139" x="5543550" y="3017838"/>
          <p14:tracePt t="10147" x="5588000" y="3100388"/>
          <p14:tracePt t="10155" x="5597525" y="3192463"/>
          <p14:tracePt t="10163" x="5624513" y="3273425"/>
          <p14:tracePt t="10172" x="5653088" y="3382963"/>
          <p14:tracePt t="10179" x="5680075" y="3482975"/>
          <p14:tracePt t="10188" x="5680075" y="3575050"/>
          <p14:tracePt t="10195" x="5697538" y="3702050"/>
          <p14:tracePt t="10204" x="5724525" y="3803650"/>
          <p14:tracePt t="10211" x="5734050" y="3894138"/>
          <p14:tracePt t="10219" x="5753100" y="3967163"/>
          <p14:tracePt t="10227" x="5753100" y="4030663"/>
          <p14:tracePt t="10235" x="5761038" y="4086225"/>
          <p14:tracePt t="10245" x="5761038" y="4130675"/>
          <p14:tracePt t="10257" x="5761038" y="4140200"/>
          <p14:tracePt t="10261" x="5780088" y="4186238"/>
          <p14:tracePt t="10429" x="5780088" y="4195763"/>
          <p14:tracePt t="10438" x="5780088" y="4213225"/>
          <p14:tracePt t="10446" x="5780088" y="4222750"/>
          <p14:tracePt t="10452" x="5770563" y="4240213"/>
          <p14:tracePt t="10459" x="5743575" y="4249738"/>
          <p14:tracePt t="10467" x="5734050" y="4249738"/>
          <p14:tracePt t="10475" x="5697538" y="4276725"/>
          <p14:tracePt t="10483" x="5653088" y="4295775"/>
          <p14:tracePt t="10491" x="5607050" y="4332288"/>
          <p14:tracePt t="10499" x="5561013" y="4359275"/>
          <p14:tracePt t="10507" x="5497513" y="4395788"/>
          <p14:tracePt t="10515" x="5451475" y="4422775"/>
          <p14:tracePt t="10523" x="5387975" y="4459288"/>
          <p14:tracePt t="10531" x="5360988" y="4478338"/>
          <p14:tracePt t="10539" x="5314950" y="4514850"/>
          <p14:tracePt t="10547" x="5268913" y="4532313"/>
          <p14:tracePt t="10555" x="5232400" y="4551363"/>
          <p14:tracePt t="10563" x="5195888" y="4568825"/>
          <p14:tracePt t="10572" x="5151438" y="4587875"/>
          <p14:tracePt t="10579" x="5105400" y="4595813"/>
          <p14:tracePt t="10587" x="5059363" y="4624388"/>
          <p14:tracePt t="10597" x="5022850" y="4624388"/>
          <p14:tracePt t="10608" x="4959350" y="4632325"/>
          <p14:tracePt t="10616" x="4905375" y="4632325"/>
          <p14:tracePt t="10623" x="4813300" y="4641850"/>
          <p14:tracePt t="10629" x="4703763" y="4641850"/>
          <p14:tracePt t="10636" x="4630738" y="4641850"/>
          <p14:tracePt t="10643" x="4521200" y="4641850"/>
          <p14:tracePt t="10651" x="4448175" y="4641850"/>
          <p14:tracePt t="10660" x="4384675" y="4641850"/>
          <p14:tracePt t="10667" x="4311650" y="4641850"/>
          <p14:tracePt t="10675" x="4230688" y="4605338"/>
          <p14:tracePt t="10683" x="4175125" y="4587875"/>
          <p14:tracePt t="10691" x="4075113" y="4551363"/>
          <p14:tracePt t="10699" x="3992563" y="4522788"/>
          <p14:tracePt t="10708" x="3892550" y="4468813"/>
          <p14:tracePt t="10715" x="3802063" y="4405313"/>
          <p14:tracePt t="10723" x="3683000" y="4349750"/>
          <p14:tracePt t="10731" x="3619500" y="4295775"/>
          <p14:tracePt t="10740" x="3527425" y="4232275"/>
          <p14:tracePt t="10748" x="3500438" y="4195763"/>
          <p14:tracePt t="10757" x="3400425" y="4113213"/>
          <p14:tracePt t="10764" x="3346450" y="4057650"/>
          <p14:tracePt t="10773" x="3281363" y="3994150"/>
          <p14:tracePt t="10780" x="3236913" y="3940175"/>
          <p14:tracePt t="10790" x="3190875" y="3857625"/>
          <p14:tracePt t="10796" x="3154363" y="3794125"/>
          <p14:tracePt t="10805" x="3144838" y="3721100"/>
          <p14:tracePt t="10811" x="3100388" y="3657600"/>
          <p14:tracePt t="10821" x="3081338" y="3592513"/>
          <p14:tracePt t="10827" x="3054350" y="3529013"/>
          <p14:tracePt t="10835" x="3054350" y="3475038"/>
          <p14:tracePt t="10843" x="3027363" y="3411538"/>
          <p14:tracePt t="10851" x="3027363" y="3375025"/>
          <p14:tracePt t="10859" x="3027363" y="3338513"/>
          <p14:tracePt t="10867" x="3027363" y="3292475"/>
          <p14:tracePt t="10875" x="3027363" y="3265488"/>
          <p14:tracePt t="10883" x="3027363" y="3219450"/>
          <p14:tracePt t="10891" x="3044825" y="3200400"/>
          <p14:tracePt t="10899" x="3108325" y="3155950"/>
          <p14:tracePt t="10907" x="3171825" y="3127375"/>
          <p14:tracePt t="10915" x="3273425" y="3090863"/>
          <p14:tracePt t="10923" x="3363913" y="3073400"/>
          <p14:tracePt t="10932" x="3490913" y="3027363"/>
          <p14:tracePt t="10939" x="3665538" y="3000375"/>
          <p14:tracePt t="10947" x="3810000" y="2954338"/>
          <p14:tracePt t="10955" x="3956050" y="2890838"/>
          <p14:tracePt t="10963" x="4111625" y="2863850"/>
          <p14:tracePt t="10972" x="4221163" y="2817813"/>
          <p14:tracePt t="10979" x="4340225" y="2790825"/>
          <p14:tracePt t="10989" x="4448175" y="2754313"/>
          <p14:tracePt t="10995" x="4549775" y="2727325"/>
          <p14:tracePt t="11004" x="4622800" y="2708275"/>
          <p14:tracePt t="11011" x="4686300" y="2698750"/>
          <p14:tracePt t="11021" x="4730750" y="2671763"/>
          <p14:tracePt t="11027" x="4786313" y="2671763"/>
          <p14:tracePt t="11035" x="4822825" y="2671763"/>
          <p14:tracePt t="11043" x="4895850" y="2671763"/>
          <p14:tracePt t="11051" x="4949825" y="2671763"/>
          <p14:tracePt t="11059" x="5059363" y="2671763"/>
          <p14:tracePt t="11067" x="5159375" y="2690813"/>
          <p14:tracePt t="11075" x="5268913" y="2727325"/>
          <p14:tracePt t="11083" x="5387975" y="2763838"/>
          <p14:tracePt t="11091" x="5507038" y="2827338"/>
          <p14:tracePt t="11100" x="5616575" y="2863850"/>
          <p14:tracePt t="11107" x="5734050" y="2936875"/>
          <p14:tracePt t="11115" x="5816600" y="2990850"/>
          <p14:tracePt t="11138" x="5943600" y="3100388"/>
          <p14:tracePt t="11139" x="5980113" y="3146425"/>
          <p14:tracePt t="11147" x="6007100" y="3209925"/>
          <p14:tracePt t="11155" x="6016625" y="3265488"/>
          <p14:tracePt t="11163" x="6016625" y="3302000"/>
          <p14:tracePt t="11171" x="6016625" y="3328988"/>
          <p14:tracePt t="11179" x="6016625" y="3355975"/>
          <p14:tracePt t="11187" x="6016625" y="3382963"/>
          <p14:tracePt t="11195" x="6016625" y="3411538"/>
          <p14:tracePt t="11203" x="6016625" y="3446463"/>
          <p14:tracePt t="11211" x="5989638" y="3475038"/>
          <p14:tracePt t="11220" x="5972175" y="3492500"/>
          <p14:tracePt t="11227" x="5935663" y="3556000"/>
          <p14:tracePt t="11235" x="5899150" y="3584575"/>
          <p14:tracePt t="11243" x="5853113" y="3657600"/>
          <p14:tracePt t="11251" x="5780088" y="3721100"/>
          <p14:tracePt t="11259" x="5716588" y="3784600"/>
          <p14:tracePt t="11267" x="5634038" y="3875088"/>
          <p14:tracePt t="11275" x="5543550" y="3940175"/>
          <p14:tracePt t="11283" x="5478463" y="4021138"/>
          <p14:tracePt t="11291" x="5397500" y="4094163"/>
          <p14:tracePt t="11299" x="5324475" y="4149725"/>
          <p14:tracePt t="11307" x="5260975" y="4186238"/>
          <p14:tracePt t="11315" x="5214938" y="4222750"/>
          <p14:tracePt t="11323" x="5187950" y="4249738"/>
          <p14:tracePt t="11332" x="5151438" y="4276725"/>
          <p14:tracePt t="11339" x="5141913" y="4276725"/>
          <p14:tracePt t="11347" x="5132388" y="4276725"/>
          <p14:tracePt t="11356" x="5122863" y="4276725"/>
          <p14:tracePt t="11437" x="5122863" y="4259263"/>
          <p14:tracePt t="11445" x="5195888" y="4195763"/>
          <p14:tracePt t="11453" x="5314950" y="4122738"/>
          <p14:tracePt t="11461" x="5461000" y="4057650"/>
          <p14:tracePt t="11468" x="5680075" y="3976688"/>
          <p14:tracePt t="11476" x="5943600" y="3903663"/>
          <p14:tracePt t="11484" x="6245225" y="3821113"/>
          <p14:tracePt t="11492" x="6645275" y="3730625"/>
          <p14:tracePt t="11500" x="6964363" y="3675063"/>
          <p14:tracePt t="11508" x="7466013" y="3621088"/>
          <p14:tracePt t="11515" x="7821613" y="3556000"/>
          <p14:tracePt t="11523" x="8104188" y="3519488"/>
          <p14:tracePt t="11532" x="8332788" y="3519488"/>
          <p14:tracePt t="11539" x="8505825" y="3519488"/>
          <p14:tracePt t="11548" x="8669338" y="3519488"/>
          <p14:tracePt t="11555" x="8834438" y="3519488"/>
          <p14:tracePt t="11564" x="8961438" y="3519488"/>
          <p14:tracePt t="11571" x="9107488" y="3519488"/>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3728" y="1196752"/>
            <a:ext cx="5816316" cy="5143500"/>
          </a:xfrm>
          <a:prstGeom prst="rect">
            <a:avLst/>
          </a:prstGeom>
        </p:spPr>
      </p:pic>
      <p:sp>
        <p:nvSpPr>
          <p:cNvPr id="5" name="テキスト ボックス 4"/>
          <p:cNvSpPr txBox="1"/>
          <p:nvPr/>
        </p:nvSpPr>
        <p:spPr>
          <a:xfrm>
            <a:off x="899592" y="476672"/>
            <a:ext cx="4929555" cy="461665"/>
          </a:xfrm>
          <a:prstGeom prst="rect">
            <a:avLst/>
          </a:prstGeom>
          <a:noFill/>
        </p:spPr>
        <p:txBody>
          <a:bodyPr wrap="none" rtlCol="0">
            <a:spAutoFit/>
          </a:bodyPr>
          <a:lstStyle/>
          <a:p>
            <a:r>
              <a:rPr lang="en-US" altLang="ja-JP" sz="2400" dirty="0"/>
              <a:t>Replacing with another accelerator</a:t>
            </a:r>
          </a:p>
        </p:txBody>
      </p:sp>
      <p:cxnSp>
        <p:nvCxnSpPr>
          <p:cNvPr id="3" name="直線矢印コネクタ 2"/>
          <p:cNvCxnSpPr/>
          <p:nvPr/>
        </p:nvCxnSpPr>
        <p:spPr bwMode="auto">
          <a:xfrm>
            <a:off x="4139952" y="938337"/>
            <a:ext cx="1008112" cy="978495"/>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テキスト ボックス 5"/>
          <p:cNvSpPr txBox="1"/>
          <p:nvPr/>
        </p:nvSpPr>
        <p:spPr>
          <a:xfrm>
            <a:off x="899592" y="6396335"/>
            <a:ext cx="6484467" cy="461665"/>
          </a:xfrm>
          <a:prstGeom prst="rect">
            <a:avLst/>
          </a:prstGeom>
          <a:noFill/>
        </p:spPr>
        <p:txBody>
          <a:bodyPr wrap="none" rtlCol="0">
            <a:spAutoFit/>
          </a:bodyPr>
          <a:lstStyle/>
          <a:p>
            <a:r>
              <a:rPr lang="en-US" altLang="ja-JP" sz="2400" dirty="0"/>
              <a:t>Main switching fabrics works without stopping.</a:t>
            </a:r>
          </a:p>
        </p:txBody>
      </p:sp>
      <p:pic>
        <p:nvPicPr>
          <p:cNvPr id="2" name="オーディオ 1">
            <a:hlinkClick r:id="" action="ppaction://media"/>
            <a:extLst>
              <a:ext uri="{FF2B5EF4-FFF2-40B4-BE49-F238E27FC236}">
                <a16:creationId xmlns:a16="http://schemas.microsoft.com/office/drawing/2014/main" id="{F2D1DDC7-D586-46D4-AE02-661D99DFB0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919591201"/>
      </p:ext>
    </p:extLst>
  </p:cSld>
  <p:clrMapOvr>
    <a:masterClrMapping/>
  </p:clrMapOvr>
  <mc:AlternateContent xmlns:mc="http://schemas.openxmlformats.org/markup-compatibility/2006">
    <mc:Choice xmlns:p14="http://schemas.microsoft.com/office/powerpoint/2010/main" Requires="p14">
      <p:transition spd="slow" p14:dur="2000" advTm="9049"/>
    </mc:Choice>
    <mc:Fallback>
      <p:transition spd="slow" advTm="9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45" x="8834438" y="3446463"/>
          <p14:tracePt t="953" x="8651875" y="3419475"/>
          <p14:tracePt t="961" x="8478838" y="3355975"/>
          <p14:tracePt t="969" x="8332788" y="3302000"/>
          <p14:tracePt t="977" x="8177213" y="3236913"/>
          <p14:tracePt t="985" x="8050213" y="3192463"/>
          <p14:tracePt t="993" x="7913688" y="3136900"/>
          <p14:tracePt t="1001" x="7813675" y="3082925"/>
          <p14:tracePt t="1009" x="7704138" y="3046413"/>
          <p14:tracePt t="1017" x="7639050" y="3000375"/>
          <p14:tracePt t="1025" x="7539038" y="2936875"/>
          <p14:tracePt t="1032" x="7494588" y="2917825"/>
          <p14:tracePt t="1040" x="7448550" y="2881313"/>
          <p14:tracePt t="1048" x="7439025" y="2873375"/>
          <p14:tracePt t="1064" x="7429500" y="2863850"/>
          <p14:tracePt t="1164" x="7421563" y="2863850"/>
          <p14:tracePt t="1178" x="7421563" y="2854325"/>
          <p14:tracePt t="1187" x="7421563" y="2844800"/>
          <p14:tracePt t="1195" x="7421563" y="2836863"/>
          <p14:tracePt t="1201" x="7402513" y="2817813"/>
          <p14:tracePt t="1209" x="7392988" y="2808288"/>
          <p14:tracePt t="1217" x="7375525" y="2790825"/>
          <p14:tracePt t="1225" x="7375525" y="2781300"/>
          <p14:tracePt t="1233" x="7348538" y="2781300"/>
          <p14:tracePt t="1241" x="7283450" y="2763838"/>
          <p14:tracePt t="1249" x="7229475" y="2735263"/>
          <p14:tracePt t="1257" x="7119938" y="2735263"/>
          <p14:tracePt t="1265" x="7037388" y="2727325"/>
          <p14:tracePt t="1273" x="6929438" y="2698750"/>
          <p14:tracePt t="1281" x="6837363" y="2698750"/>
          <p14:tracePt t="1289" x="6737350" y="2681288"/>
          <p14:tracePt t="1297" x="6645275" y="2671763"/>
          <p14:tracePt t="1305" x="6573838" y="2654300"/>
          <p14:tracePt t="1313" x="6527800" y="2654300"/>
          <p14:tracePt t="1320" x="6472238" y="2635250"/>
          <p14:tracePt t="1329" x="6427788" y="2635250"/>
          <p14:tracePt t="1336" x="6399213" y="2635250"/>
          <p14:tracePt t="1345" x="6362700" y="2625725"/>
          <p14:tracePt t="1352" x="6318250" y="2608263"/>
          <p14:tracePt t="1361" x="6272213" y="2608263"/>
          <p14:tracePt t="1368" x="6245225" y="2598738"/>
          <p14:tracePt t="1376" x="6218238" y="2581275"/>
          <p14:tracePt t="1384" x="6189663" y="2581275"/>
          <p14:tracePt t="1392" x="6162675" y="2571750"/>
          <p14:tracePt t="1400" x="6162675" y="2562225"/>
          <p14:tracePt t="1408" x="6153150" y="2554288"/>
          <p14:tracePt t="1417" x="6135688" y="2535238"/>
          <p14:tracePt t="1441" x="6126163" y="2535238"/>
          <p14:tracePt t="1500" x="6116638" y="2525713"/>
          <p14:tracePt t="1522" x="6108700" y="2508250"/>
          <p14:tracePt t="1538" x="6099175" y="2498725"/>
          <p14:tracePt t="1730" x="6099175" y="2508250"/>
          <p14:tracePt t="1747" x="6108700" y="2535238"/>
          <p14:tracePt t="2041" x="6126163" y="2535238"/>
          <p14:tracePt t="2049" x="6135688" y="2525713"/>
          <p14:tracePt t="2057" x="6153150" y="2525713"/>
          <p14:tracePt t="2064" x="6162675" y="2517775"/>
          <p14:tracePt t="2073" x="6172200" y="2508250"/>
          <p14:tracePt t="2082" x="6189663" y="2489200"/>
          <p14:tracePt t="2091" x="6208713" y="2481263"/>
          <p14:tracePt t="2096" x="6208713" y="2471738"/>
          <p14:tracePt t="2114" x="6226175" y="2452688"/>
          <p14:tracePt t="2122" x="6235700" y="2452688"/>
          <p14:tracePt t="2136" x="6245225" y="2452688"/>
          <p14:tracePt t="2354" x="6235700" y="2452688"/>
          <p14:tracePt t="2363" x="6208713" y="2452688"/>
          <p14:tracePt t="2370" x="6181725" y="2452688"/>
          <p14:tracePt t="2378" x="6126163" y="2452688"/>
          <p14:tracePt t="2385" x="6043613" y="2462213"/>
          <p14:tracePt t="2393" x="5972175" y="2462213"/>
          <p14:tracePt t="2401" x="5899150" y="2471738"/>
          <p14:tracePt t="2409" x="5789613" y="2489200"/>
          <p14:tracePt t="2417" x="5688013" y="2489200"/>
          <p14:tracePt t="2425" x="5580063" y="2489200"/>
          <p14:tracePt t="2433" x="5487988" y="2489200"/>
          <p14:tracePt t="2441" x="5414963" y="2489200"/>
          <p14:tracePt t="2449" x="5305425" y="2489200"/>
          <p14:tracePt t="2457" x="5214938" y="2489200"/>
          <p14:tracePt t="2465" x="5122863" y="2489200"/>
          <p14:tracePt t="2473" x="5032375" y="2489200"/>
          <p14:tracePt t="2481" x="4959350" y="2489200"/>
          <p14:tracePt t="2488" x="4849813" y="2489200"/>
          <p14:tracePt t="2497" x="4776788" y="2489200"/>
          <p14:tracePt t="2505" x="4695825" y="2489200"/>
          <p14:tracePt t="2513" x="4622800" y="2489200"/>
          <p14:tracePt t="2521" x="4549775" y="2489200"/>
          <p14:tracePt t="2530" x="4494213" y="2489200"/>
          <p14:tracePt t="2537" x="4467225" y="2489200"/>
          <p14:tracePt t="2545" x="4421188" y="2489200"/>
          <p14:tracePt t="2553" x="4413250" y="2489200"/>
          <p14:tracePt t="2563" x="4403725" y="2489200"/>
          <p14:tracePt t="2577" x="4394200" y="2489200"/>
          <p14:tracePt t="2642" x="4384675" y="2489200"/>
          <p14:tracePt t="2650" x="4376738" y="2489200"/>
          <p14:tracePt t="2658" x="4348163" y="2489200"/>
          <p14:tracePt t="2665" x="4330700" y="2489200"/>
          <p14:tracePt t="2674" x="4311650" y="2489200"/>
          <p14:tracePt t="2683" x="4284663" y="2489200"/>
          <p14:tracePt t="2689" x="4257675" y="2489200"/>
          <p14:tracePt t="2697" x="4238625" y="2471738"/>
          <p14:tracePt t="2705" x="4221163" y="2471738"/>
          <p14:tracePt t="2713" x="4211638" y="2471738"/>
          <p14:tracePt t="2721" x="4202113" y="2471738"/>
          <p14:tracePt t="2737" x="4194175" y="2462213"/>
          <p14:tracePt t="2922" x="4175125" y="2462213"/>
          <p14:tracePt t="3026" x="4175125" y="2452688"/>
          <p14:tracePt t="3050" x="4175125" y="2435225"/>
          <p14:tracePt t="3066" x="4175125" y="2425700"/>
          <p14:tracePt t="3074" x="4175125" y="2416175"/>
          <p14:tracePt t="3090" x="4175125" y="2398713"/>
          <p14:tracePt t="3097" x="4175125" y="2389188"/>
          <p14:tracePt t="3113" x="4175125" y="2371725"/>
          <p14:tracePt t="3121" x="4184650" y="2343150"/>
          <p14:tracePt t="3137" x="4211638" y="2316163"/>
          <p14:tracePt t="3145" x="4211638" y="2306638"/>
          <p14:tracePt t="3162" x="4211638" y="2298700"/>
          <p14:tracePt t="3168" x="4211638" y="2289175"/>
          <p14:tracePt t="3176" x="4211638" y="2279650"/>
          <p14:tracePt t="3424" x="4238625" y="2270125"/>
          <p14:tracePt t="3432" x="4294188" y="2270125"/>
          <p14:tracePt t="3440" x="4357688" y="2270125"/>
          <p14:tracePt t="3448" x="4467225" y="2270125"/>
          <p14:tracePt t="3456" x="4576763" y="2270125"/>
          <p14:tracePt t="3464" x="4703763" y="2270125"/>
          <p14:tracePt t="3473" x="4813300" y="2270125"/>
          <p14:tracePt t="3481" x="4941888" y="2270125"/>
          <p14:tracePt t="3488" x="5049838" y="2270125"/>
          <p14:tracePt t="3497" x="5122863" y="2270125"/>
          <p14:tracePt t="3506" x="5214938" y="2243138"/>
          <p14:tracePt t="3516" x="5278438" y="2243138"/>
          <p14:tracePt t="3523" x="5314950" y="2233613"/>
          <p14:tracePt t="3535" x="5341938" y="2233613"/>
          <p14:tracePt t="3537" x="5378450" y="2225675"/>
          <p14:tracePt t="3553" x="5397500" y="2225675"/>
          <p14:tracePt t="3585" x="5405438" y="2225675"/>
          <p14:tracePt t="3593" x="5414963" y="2225675"/>
          <p14:tracePt t="3601" x="5434013" y="2216150"/>
          <p14:tracePt t="3609" x="5451475" y="2216150"/>
          <p14:tracePt t="3617" x="5497513" y="2206625"/>
          <p14:tracePt t="3625" x="5514975" y="2197100"/>
          <p14:tracePt t="3633" x="5543550" y="2197100"/>
          <p14:tracePt t="3641" x="5570538" y="2189163"/>
          <p14:tracePt t="3649" x="5597525" y="2189163"/>
          <p14:tracePt t="3657" x="5643563" y="2189163"/>
          <p14:tracePt t="3665" x="5661025" y="2189163"/>
          <p14:tracePt t="3673" x="5680075" y="2179638"/>
          <p14:tracePt t="3681" x="5697538" y="2179638"/>
          <p14:tracePt t="3689" x="5724525" y="2179638"/>
          <p14:tracePt t="3697" x="5734050" y="2179638"/>
          <p14:tracePt t="3705" x="5753100" y="2179638"/>
          <p14:tracePt t="3713" x="5761038" y="2179638"/>
          <p14:tracePt t="3721" x="5797550" y="2179638"/>
          <p14:tracePt t="3729" x="5816600" y="2179638"/>
          <p14:tracePt t="3746" x="5826125" y="2179638"/>
          <p14:tracePt t="3753" x="5834063" y="2179638"/>
          <p14:tracePt t="3979" x="5834063" y="2189163"/>
          <p14:tracePt t="4139" x="5834063" y="2197100"/>
          <p14:tracePt t="4147" x="5834063" y="2206625"/>
          <p14:tracePt t="4159" x="5834063" y="2225675"/>
          <p14:tracePt t="4170" x="5826125" y="2233613"/>
          <p14:tracePt t="7850" x="5834063" y="2243138"/>
          <p14:tracePt t="7858" x="5880100" y="2243138"/>
          <p14:tracePt t="7866" x="5953125" y="2270125"/>
          <p14:tracePt t="7874" x="6007100" y="2270125"/>
          <p14:tracePt t="7881" x="6062663" y="2270125"/>
          <p14:tracePt t="7897" x="6226175" y="2270125"/>
          <p14:tracePt t="7905" x="6291263" y="2270125"/>
          <p14:tracePt t="7913" x="6381750" y="2270125"/>
          <p14:tracePt t="7921" x="6472238" y="2270125"/>
          <p14:tracePt t="7929" x="6564313" y="2270125"/>
          <p14:tracePt t="7937" x="6691313" y="2270125"/>
          <p14:tracePt t="7945" x="6819900" y="2270125"/>
          <p14:tracePt t="7953" x="6964363" y="2270125"/>
          <p14:tracePt t="7962" x="7110413" y="2270125"/>
          <p14:tracePt t="7969" x="7292975" y="2270125"/>
          <p14:tracePt t="7978" x="7512050" y="2270125"/>
          <p14:tracePt t="7984" x="7694613" y="2270125"/>
          <p14:tracePt t="7992" x="7894638" y="2289175"/>
          <p14:tracePt t="8000" x="7921625" y="2298700"/>
          <p14:tracePt t="8008" x="8050213" y="2306638"/>
          <p14:tracePt t="8016" x="8240713" y="2371725"/>
          <p14:tracePt t="8024" x="8469313" y="2444750"/>
          <p14:tracePt t="8032" x="8578850" y="2452688"/>
          <p14:tracePt t="8042" x="8797925" y="2525713"/>
          <p14:tracePt t="8051" x="8943975" y="2554288"/>
          <p14:tracePt t="8058" x="9070975" y="2598738"/>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8C26E0-EDE6-4753-9D27-DAE05660A1A0}"/>
              </a:ext>
            </a:extLst>
          </p:cNvPr>
          <p:cNvSpPr>
            <a:spLocks noGrp="1"/>
          </p:cNvSpPr>
          <p:nvPr>
            <p:ph type="title"/>
          </p:nvPr>
        </p:nvSpPr>
        <p:spPr>
          <a:xfrm>
            <a:off x="628650" y="365126"/>
            <a:ext cx="7886700" cy="1325563"/>
          </a:xfrm>
        </p:spPr>
        <p:txBody>
          <a:bodyPr/>
          <a:lstStyle/>
          <a:p>
            <a:r>
              <a:rPr kumimoji="1" lang="en-US" altLang="ja-JP" dirty="0"/>
              <a:t>What</a:t>
            </a:r>
            <a:r>
              <a:rPr kumimoji="1" lang="ja-JP" altLang="en-US" dirty="0"/>
              <a:t> </a:t>
            </a:r>
            <a:r>
              <a:rPr kumimoji="1" lang="en-US" altLang="ja-JP" dirty="0"/>
              <a:t>is</a:t>
            </a:r>
            <a:r>
              <a:rPr kumimoji="1" lang="ja-JP" altLang="en-US" dirty="0"/>
              <a:t> </a:t>
            </a:r>
            <a:r>
              <a:rPr kumimoji="1" lang="en-US" altLang="ja-JP" dirty="0"/>
              <a:t>PLD(Programmable Logic Device)?</a:t>
            </a:r>
            <a:endParaRPr kumimoji="1" lang="ja-JP" altLang="en-US" dirty="0"/>
          </a:p>
        </p:txBody>
      </p:sp>
      <p:sp>
        <p:nvSpPr>
          <p:cNvPr id="3" name="コンテンツ プレースホルダー 2">
            <a:extLst>
              <a:ext uri="{FF2B5EF4-FFF2-40B4-BE49-F238E27FC236}">
                <a16:creationId xmlns:a16="http://schemas.microsoft.com/office/drawing/2014/main" id="{14061BDA-6E1A-4C96-A56D-E87F1E58C32A}"/>
              </a:ext>
            </a:extLst>
          </p:cNvPr>
          <p:cNvSpPr>
            <a:spLocks noGrp="1"/>
          </p:cNvSpPr>
          <p:nvPr>
            <p:ph idx="1"/>
          </p:nvPr>
        </p:nvSpPr>
        <p:spPr/>
        <p:txBody>
          <a:bodyPr/>
          <a:lstStyle/>
          <a:p>
            <a:r>
              <a:rPr lang="en-US" altLang="ja-JP" dirty="0">
                <a:latin typeface="BIZ UDP明朝 Medium" panose="02020500000000000000" pitchFamily="18" charset="-128"/>
                <a:ea typeface="BIZ UDP明朝 Medium" panose="02020500000000000000" pitchFamily="18" charset="-128"/>
              </a:rPr>
              <a:t>Integrated</a:t>
            </a:r>
            <a:r>
              <a:rPr lang="ja-JP" altLang="en-US" dirty="0">
                <a:latin typeface="BIZ UDP明朝 Medium" panose="02020500000000000000" pitchFamily="18" charset="-128"/>
                <a:ea typeface="BIZ UDP明朝 Medium" panose="02020500000000000000" pitchFamily="18" charset="-128"/>
              </a:rPr>
              <a:t>　</a:t>
            </a:r>
            <a:r>
              <a:rPr lang="en-US" altLang="ja-JP" dirty="0">
                <a:latin typeface="BIZ UDP明朝 Medium" panose="02020500000000000000" pitchFamily="18" charset="-128"/>
                <a:ea typeface="BIZ UDP明朝 Medium" panose="02020500000000000000" pitchFamily="18" charset="-128"/>
              </a:rPr>
              <a:t>Circuit whose logic function can be defined by users.</a:t>
            </a:r>
          </a:p>
          <a:p>
            <a:pPr marL="342900" lvl="1" indent="0">
              <a:buNone/>
            </a:pPr>
            <a:r>
              <a:rPr lang="ja-JP" altLang="en-US" dirty="0">
                <a:latin typeface="BIZ UDP明朝 Medium" panose="02020500000000000000" pitchFamily="18" charset="-128"/>
                <a:ea typeface="BIZ UDP明朝 Medium" panose="02020500000000000000" pitchFamily="18" charset="-128"/>
              </a:rPr>
              <a:t>↔　</a:t>
            </a:r>
            <a:r>
              <a:rPr lang="en-US" altLang="ja-JP" dirty="0">
                <a:latin typeface="BIZ UDP明朝 Medium" panose="02020500000000000000" pitchFamily="18" charset="-128"/>
                <a:ea typeface="BIZ UDP明朝 Medium" panose="02020500000000000000" pitchFamily="18" charset="-128"/>
              </a:rPr>
              <a:t>Standard </a:t>
            </a:r>
            <a:r>
              <a:rPr lang="ja-JP" altLang="en-US" dirty="0">
                <a:latin typeface="BIZ UDP明朝 Medium" panose="02020500000000000000" pitchFamily="18" charset="-128"/>
                <a:ea typeface="BIZ UDP明朝 Medium" panose="02020500000000000000" pitchFamily="18" charset="-128"/>
              </a:rPr>
              <a:t>ＩＣ，ＡＳＩＣ</a:t>
            </a:r>
            <a:r>
              <a:rPr lang="en-US" altLang="ja-JP" dirty="0">
                <a:latin typeface="BIZ UDP明朝 Medium" panose="02020500000000000000" pitchFamily="18" charset="-128"/>
                <a:ea typeface="BIZ UDP明朝 Medium" panose="02020500000000000000" pitchFamily="18" charset="-128"/>
              </a:rPr>
              <a:t>(</a:t>
            </a:r>
            <a:r>
              <a:rPr lang="ja-JP" altLang="en-US" dirty="0">
                <a:latin typeface="BIZ UDP明朝 Medium" panose="02020500000000000000" pitchFamily="18" charset="-128"/>
                <a:ea typeface="BIZ UDP明朝 Medium" panose="02020500000000000000" pitchFamily="18" charset="-128"/>
              </a:rPr>
              <a:t>Ａｐｐｌｉｃａｔｉｏｎ　Ｓｐｅｃｉｆｉｃ　ＩＣ）</a:t>
            </a:r>
          </a:p>
          <a:p>
            <a:r>
              <a:rPr lang="ja-JP" altLang="en-US" dirty="0">
                <a:latin typeface="BIZ UDP明朝 Medium" panose="02020500000000000000" pitchFamily="18" charset="-128"/>
                <a:ea typeface="BIZ UDP明朝 Medium" panose="02020500000000000000" pitchFamily="18" charset="-128"/>
              </a:rPr>
              <a:t>ＳＰＬＤ（</a:t>
            </a:r>
            <a:r>
              <a:rPr lang="en-US" altLang="ja-JP" dirty="0">
                <a:latin typeface="BIZ UDP明朝 Medium" panose="02020500000000000000" pitchFamily="18" charset="-128"/>
                <a:ea typeface="BIZ UDP明朝 Medium" panose="02020500000000000000" pitchFamily="18" charset="-128"/>
              </a:rPr>
              <a:t>Simple PLD) / </a:t>
            </a:r>
            <a:r>
              <a:rPr lang="ja-JP" altLang="en-US" dirty="0">
                <a:latin typeface="BIZ UDP明朝 Medium" panose="02020500000000000000" pitchFamily="18" charset="-128"/>
                <a:ea typeface="BIZ UDP明朝 Medium" panose="02020500000000000000" pitchFamily="18" charset="-128"/>
              </a:rPr>
              <a:t>ＰＬＡ（</a:t>
            </a:r>
            <a:r>
              <a:rPr lang="en-US" altLang="ja-JP" dirty="0">
                <a:latin typeface="BIZ UDP明朝 Medium" panose="02020500000000000000" pitchFamily="18" charset="-128"/>
                <a:ea typeface="BIZ UDP明朝 Medium" panose="02020500000000000000" pitchFamily="18" charset="-128"/>
              </a:rPr>
              <a:t>Programmable Logic Array)</a:t>
            </a:r>
          </a:p>
          <a:p>
            <a:pPr lvl="1"/>
            <a:r>
              <a:rPr lang="en-US" altLang="ja-JP" dirty="0">
                <a:latin typeface="BIZ UDP明朝 Medium" panose="02020500000000000000" pitchFamily="18" charset="-128"/>
                <a:ea typeface="BIZ UDP明朝 Medium" panose="02020500000000000000" pitchFamily="18" charset="-128"/>
              </a:rPr>
              <a:t>Small scale IC with AND-OR array</a:t>
            </a:r>
          </a:p>
          <a:p>
            <a:r>
              <a:rPr lang="ja-JP" altLang="en-US" dirty="0">
                <a:latin typeface="BIZ UDP明朝 Medium" panose="02020500000000000000" pitchFamily="18" charset="-128"/>
                <a:ea typeface="BIZ UDP明朝 Medium" panose="02020500000000000000" pitchFamily="18" charset="-128"/>
              </a:rPr>
              <a:t>ＣＰＬＤ</a:t>
            </a:r>
            <a:r>
              <a:rPr lang="en-US" altLang="ja-JP" dirty="0">
                <a:latin typeface="BIZ UDP明朝 Medium" panose="02020500000000000000" pitchFamily="18" charset="-128"/>
                <a:ea typeface="BIZ UDP明朝 Medium" panose="02020500000000000000" pitchFamily="18" charset="-128"/>
              </a:rPr>
              <a:t>(Complex PLD)</a:t>
            </a:r>
          </a:p>
          <a:p>
            <a:pPr lvl="1"/>
            <a:r>
              <a:rPr lang="en-US" altLang="ja-JP" dirty="0">
                <a:latin typeface="BIZ UDP明朝 Medium" panose="02020500000000000000" pitchFamily="18" charset="-128"/>
                <a:ea typeface="BIZ UDP明朝 Medium" panose="02020500000000000000" pitchFamily="18" charset="-128"/>
              </a:rPr>
              <a:t>Middle scale IC with AND-OR array</a:t>
            </a:r>
          </a:p>
          <a:p>
            <a:r>
              <a:rPr lang="ja-JP" altLang="en-US" dirty="0">
                <a:latin typeface="BIZ UDP明朝 Medium" panose="02020500000000000000" pitchFamily="18" charset="-128"/>
                <a:ea typeface="BIZ UDP明朝 Medium" panose="02020500000000000000" pitchFamily="18" charset="-128"/>
              </a:rPr>
              <a:t>ＦＰＧＡ（Ｆｉｅｌｄ　Ｐｒｏｇａｒｍｍａｂｌｅ　Ｇａｔｅ　Ａｒｒａｙ）</a:t>
            </a:r>
          </a:p>
          <a:p>
            <a:pPr lvl="1"/>
            <a:r>
              <a:rPr lang="en-US" altLang="ja-JP" dirty="0">
                <a:latin typeface="BIZ UDP明朝 Medium" panose="02020500000000000000" pitchFamily="18" charset="-128"/>
                <a:ea typeface="BIZ UDP明朝 Medium" panose="02020500000000000000" pitchFamily="18" charset="-128"/>
              </a:rPr>
              <a:t>Large scale IC with LUT </a:t>
            </a:r>
            <a:endParaRPr kumimoji="1" lang="ja-JP" altLang="en-US" dirty="0">
              <a:latin typeface="BIZ UDP明朝 Medium" panose="02020500000000000000" pitchFamily="18" charset="-128"/>
              <a:ea typeface="BIZ UDP明朝 Medium" panose="02020500000000000000" pitchFamily="18" charset="-128"/>
            </a:endParaRPr>
          </a:p>
        </p:txBody>
      </p:sp>
      <p:pic>
        <p:nvPicPr>
          <p:cNvPr id="5" name="オーディオ 4">
            <a:hlinkClick r:id="" action="ppaction://media"/>
            <a:extLst>
              <a:ext uri="{FF2B5EF4-FFF2-40B4-BE49-F238E27FC236}">
                <a16:creationId xmlns:a16="http://schemas.microsoft.com/office/drawing/2014/main" id="{05676235-C9B6-4E0B-826A-5C1EDAC6BA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767603858"/>
      </p:ext>
    </p:extLst>
  </p:cSld>
  <p:clrMapOvr>
    <a:masterClrMapping/>
  </p:clrMapOvr>
  <mc:AlternateContent xmlns:mc="http://schemas.openxmlformats.org/markup-compatibility/2006">
    <mc:Choice xmlns:p14="http://schemas.microsoft.com/office/powerpoint/2010/main" Requires="p14">
      <p:transition spd="slow" p14:dur="2000" advTm="63729"/>
    </mc:Choice>
    <mc:Fallback>
      <p:transition spd="slow" advTm="63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656" x="9097963" y="3146425"/>
          <p14:tracePt t="664" x="9080500" y="3146425"/>
          <p14:tracePt t="672" x="9043988" y="3136900"/>
          <p14:tracePt t="680" x="8997950" y="3127375"/>
          <p14:tracePt t="688" x="8934450" y="3100388"/>
          <p14:tracePt t="697" x="8861425" y="3090863"/>
          <p14:tracePt t="704" x="8778875" y="3063875"/>
          <p14:tracePt t="713" x="8688388" y="3036888"/>
          <p14:tracePt t="720" x="8596313" y="3036888"/>
          <p14:tracePt t="729" x="8478838" y="3017838"/>
          <p14:tracePt t="735" x="8405813" y="3009900"/>
          <p14:tracePt t="743" x="8313738" y="3000375"/>
          <p14:tracePt t="751" x="8213725" y="3000375"/>
          <p14:tracePt t="759" x="8140700" y="2973388"/>
          <p14:tracePt t="767" x="8059738" y="2954338"/>
          <p14:tracePt t="775" x="8004175" y="2954338"/>
          <p14:tracePt t="783" x="7950200" y="2946400"/>
          <p14:tracePt t="791" x="7904163" y="2946400"/>
          <p14:tracePt t="799" x="7867650" y="2936875"/>
          <p14:tracePt t="807" x="7831138" y="2936875"/>
          <p14:tracePt t="815" x="7813675" y="2936875"/>
          <p14:tracePt t="823" x="7785100" y="2917825"/>
          <p14:tracePt t="839" x="7767638" y="2917825"/>
          <p14:tracePt t="855" x="7758113" y="2917825"/>
          <p14:tracePt t="879" x="7748588" y="2917825"/>
          <p14:tracePt t="914" x="7721600" y="2909888"/>
          <p14:tracePt t="920" x="7712075" y="2909888"/>
          <p14:tracePt t="927" x="7685088" y="2900363"/>
          <p14:tracePt t="936" x="7658100" y="2881313"/>
          <p14:tracePt t="944" x="7621588" y="2881313"/>
          <p14:tracePt t="951" x="7558088" y="2873375"/>
          <p14:tracePt t="960" x="7512050" y="2863850"/>
          <p14:tracePt t="967" x="7448550" y="2836863"/>
          <p14:tracePt t="975" x="7392988" y="2827338"/>
          <p14:tracePt t="983" x="7312025" y="2800350"/>
          <p14:tracePt t="991" x="7275513" y="2800350"/>
          <p14:tracePt t="999" x="7229475" y="2790825"/>
          <p14:tracePt t="1007" x="7175500" y="2790825"/>
          <p14:tracePt t="1015" x="7110413" y="2781300"/>
          <p14:tracePt t="1023" x="7092950" y="2781300"/>
          <p14:tracePt t="1031" x="7056438" y="2781300"/>
          <p14:tracePt t="1039" x="7037388" y="2771775"/>
          <p14:tracePt t="1047" x="7019925" y="2771775"/>
          <p14:tracePt t="1055" x="7010400" y="2771775"/>
          <p14:tracePt t="1063" x="7000875" y="2771775"/>
          <p14:tracePt t="1071" x="6992938" y="2771775"/>
          <p14:tracePt t="1079" x="6983413" y="2771775"/>
          <p14:tracePt t="1095" x="6973888" y="2771775"/>
          <p14:tracePt t="1112" x="6964363" y="2771775"/>
          <p14:tracePt t="1119" x="6946900" y="2754313"/>
          <p14:tracePt t="1127" x="6937375" y="2754313"/>
          <p14:tracePt t="1135" x="6929438" y="2754313"/>
          <p14:tracePt t="1144" x="6919913" y="2754313"/>
          <p14:tracePt t="1151" x="6892925" y="2754313"/>
          <p14:tracePt t="1167" x="6883400" y="2754313"/>
          <p14:tracePt t="1175" x="6873875" y="2754313"/>
          <p14:tracePt t="1183" x="6846888" y="2744788"/>
          <p14:tracePt t="1191" x="6827838" y="2744788"/>
          <p14:tracePt t="1199" x="6810375" y="2744788"/>
          <p14:tracePt t="1207" x="6800850" y="2744788"/>
          <p14:tracePt t="1215" x="6783388" y="2744788"/>
          <p14:tracePt t="1223" x="6754813" y="2744788"/>
          <p14:tracePt t="1231" x="6746875" y="2744788"/>
          <p14:tracePt t="1247" x="6727825" y="2744788"/>
          <p14:tracePt t="1264" x="6718300" y="2744788"/>
          <p14:tracePt t="1279" x="6710363" y="2744788"/>
          <p14:tracePt t="1312" x="6700838" y="2744788"/>
          <p14:tracePt t="2055" x="6664325" y="2763838"/>
          <p14:tracePt t="2063" x="6600825" y="2771775"/>
          <p14:tracePt t="2071" x="6591300" y="2771775"/>
          <p14:tracePt t="26329" x="6600825" y="2771775"/>
          <p14:tracePt t="26337" x="6618288" y="2781300"/>
          <p14:tracePt t="26681" x="6618288" y="2790825"/>
          <p14:tracePt t="26688" x="6610350" y="2790825"/>
          <p14:tracePt t="26695" x="6573838" y="2790825"/>
          <p14:tracePt t="26703" x="6564313" y="2790825"/>
          <p14:tracePt t="26711" x="6545263" y="2790825"/>
          <p14:tracePt t="26719" x="6508750" y="2800350"/>
          <p14:tracePt t="26727" x="6500813" y="2800350"/>
          <p14:tracePt t="26735" x="6500813" y="2808288"/>
          <p14:tracePt t="26743" x="6472238" y="2817813"/>
          <p14:tracePt t="26767" x="6464300" y="2817813"/>
          <p14:tracePt t="26775" x="6445250" y="2817813"/>
          <p14:tracePt t="26783" x="6427788" y="2817813"/>
          <p14:tracePt t="26792" x="6391275" y="2817813"/>
          <p14:tracePt t="26799" x="6335713" y="2817813"/>
          <p14:tracePt t="26807" x="6272213" y="2817813"/>
          <p14:tracePt t="26815" x="6181725" y="2817813"/>
          <p14:tracePt t="26824" x="6072188" y="2817813"/>
          <p14:tracePt t="26831" x="5999163" y="2817813"/>
          <p14:tracePt t="26839" x="5889625" y="2817813"/>
          <p14:tracePt t="26847" x="5816600" y="2808288"/>
          <p14:tracePt t="26855" x="5734050" y="2771775"/>
          <p14:tracePt t="26863" x="5653088" y="2744788"/>
          <p14:tracePt t="26871" x="5580063" y="2717800"/>
          <p14:tracePt t="26879" x="5543550" y="2708275"/>
          <p14:tracePt t="26894" x="5497513" y="2690813"/>
          <p14:tracePt t="26896" x="5478463" y="2671763"/>
          <p14:tracePt t="26903" x="5441950" y="2654300"/>
          <p14:tracePt t="26911" x="5414963" y="2654300"/>
          <p14:tracePt t="26919" x="5378450" y="2644775"/>
          <p14:tracePt t="26927" x="5341938" y="2644775"/>
          <p14:tracePt t="26935" x="5314950" y="2644775"/>
          <p14:tracePt t="26944" x="5278438" y="2644775"/>
          <p14:tracePt t="26953" x="5241925" y="2644775"/>
          <p14:tracePt t="26960" x="5214938" y="2644775"/>
          <p14:tracePt t="26969" x="5178425" y="2644775"/>
          <p14:tracePt t="26977" x="5141913" y="2644775"/>
          <p14:tracePt t="26984" x="5086350" y="2644775"/>
          <p14:tracePt t="26993" x="5049838" y="2644775"/>
          <p14:tracePt t="27000" x="4995863" y="2644775"/>
          <p14:tracePt t="27008" x="4895850" y="2662238"/>
          <p14:tracePt t="27016" x="4840288" y="2662238"/>
          <p14:tracePt t="27025" x="4730750" y="2662238"/>
          <p14:tracePt t="27031" x="4640263" y="2662238"/>
          <p14:tracePt t="27040" x="4530725" y="2662238"/>
          <p14:tracePt t="27047" x="4440238" y="2662238"/>
          <p14:tracePt t="27058" x="4330700" y="2662238"/>
          <p14:tracePt t="27067" x="4211638" y="2644775"/>
          <p14:tracePt t="27072" x="4111625" y="2608263"/>
          <p14:tracePt t="27079" x="4021138" y="2581275"/>
          <p14:tracePt t="27087" x="3883025" y="2535238"/>
          <p14:tracePt t="27095" x="3810000" y="2517775"/>
          <p14:tracePt t="27103" x="3719513" y="2508250"/>
          <p14:tracePt t="27111" x="3619500" y="2462213"/>
          <p14:tracePt t="27119" x="3500438" y="2435225"/>
          <p14:tracePt t="27127" x="3390900" y="2425700"/>
          <p14:tracePt t="27135" x="3281363" y="2398713"/>
          <p14:tracePt t="27144" x="3171825" y="2379663"/>
          <p14:tracePt t="27151" x="3035300" y="2362200"/>
          <p14:tracePt t="27160" x="2925763" y="2362200"/>
          <p14:tracePt t="27167" x="2835275" y="2362200"/>
          <p14:tracePt t="27175" x="2708275" y="2362200"/>
          <p14:tracePt t="27183" x="2598738" y="2362200"/>
          <p14:tracePt t="27192" x="2525713" y="2362200"/>
          <p14:tracePt t="27199" x="2416175" y="2389188"/>
          <p14:tracePt t="27208" x="2370138" y="2398713"/>
          <p14:tracePt t="27215" x="2324100" y="2416175"/>
          <p14:tracePt t="27224" x="2279650" y="2444750"/>
          <p14:tracePt t="27232" x="2270125" y="2452688"/>
          <p14:tracePt t="27239" x="2233613" y="2471738"/>
          <p14:tracePt t="27249" x="2214563" y="2481263"/>
          <p14:tracePt t="27255" x="2206625" y="2489200"/>
          <p14:tracePt t="27287" x="2197100" y="2489200"/>
          <p14:tracePt t="27328" x="2187575" y="2489200"/>
          <p14:tracePt t="27384" x="2179638" y="2498725"/>
          <p14:tracePt t="27394" x="2160588" y="2498725"/>
          <p14:tracePt t="27400" x="2151063" y="2508250"/>
          <p14:tracePt t="27409" x="2133600" y="2525713"/>
          <p14:tracePt t="27415" x="2114550" y="2535238"/>
          <p14:tracePt t="27424" x="2097088" y="2554288"/>
          <p14:tracePt t="27431" x="2087563" y="2571750"/>
          <p14:tracePt t="27441" x="2060575" y="2608263"/>
          <p14:tracePt t="27447" x="2033588" y="2635250"/>
          <p14:tracePt t="27455" x="2014538" y="2654300"/>
          <p14:tracePt t="27463" x="1987550" y="2690813"/>
          <p14:tracePt t="27471" x="1968500" y="2708275"/>
          <p14:tracePt t="27479" x="1941513" y="2727325"/>
          <p14:tracePt t="27487" x="1941513" y="2735263"/>
          <p14:tracePt t="27495" x="1924050" y="2744788"/>
          <p14:tracePt t="27503" x="1905000" y="2754313"/>
          <p14:tracePt t="27519" x="1895475" y="2763838"/>
          <p14:tracePt t="27528" x="1887538" y="2763838"/>
          <p14:tracePt t="27535" x="1878013" y="2763838"/>
          <p14:tracePt t="27545" x="1868488" y="2771775"/>
          <p14:tracePt t="27553" x="1860550" y="2771775"/>
          <p14:tracePt t="27569" x="1831975" y="2781300"/>
          <p14:tracePt t="27585" x="1824038" y="2781300"/>
          <p14:tracePt t="27595" x="1787525" y="2781300"/>
          <p14:tracePt t="27599" x="1768475" y="2781300"/>
          <p14:tracePt t="27608" x="1768475" y="2790825"/>
          <p14:tracePt t="27615" x="1731963" y="2790825"/>
          <p14:tracePt t="27624" x="1695450" y="2808288"/>
          <p14:tracePt t="27631" x="1677988" y="2817813"/>
          <p14:tracePt t="27642" x="1668463" y="2827338"/>
          <p14:tracePt t="27647" x="1641475" y="2827338"/>
          <p14:tracePt t="27655" x="1622425" y="2836863"/>
          <p14:tracePt t="27663" x="1585913" y="2863850"/>
          <p14:tracePt t="27671" x="1576388" y="2863850"/>
          <p14:tracePt t="27679" x="1541463" y="2890838"/>
          <p14:tracePt t="27687" x="1495425" y="2909888"/>
          <p14:tracePt t="27695" x="1458913" y="2927350"/>
          <p14:tracePt t="27703" x="1422400" y="2936875"/>
          <p14:tracePt t="27711" x="1376363" y="2963863"/>
          <p14:tracePt t="27719" x="1339850" y="2973388"/>
          <p14:tracePt t="27727" x="1312863" y="2982913"/>
          <p14:tracePt t="27735" x="1285875" y="2982913"/>
          <p14:tracePt t="27743" x="1258888" y="2990850"/>
          <p14:tracePt t="27751" x="1239838" y="2990850"/>
          <p14:tracePt t="27759" x="1230313" y="2990850"/>
          <p14:tracePt t="27767" x="1222375" y="2990850"/>
          <p14:tracePt t="27775" x="1203325" y="2990850"/>
          <p14:tracePt t="27799" x="1193800" y="2990850"/>
          <p14:tracePt t="27807" x="1185863" y="2990850"/>
          <p14:tracePt t="27824" x="1176338" y="2973388"/>
          <p14:tracePt t="27839" x="1157288" y="2963863"/>
          <p14:tracePt t="27863" x="1149350" y="2963863"/>
          <p14:tracePt t="27880" x="1139825" y="2963863"/>
          <p14:tracePt t="27903" x="1120775" y="2963863"/>
          <p14:tracePt t="27927" x="1112838" y="2963863"/>
          <p14:tracePt t="28032" x="1120775" y="2936875"/>
          <p14:tracePt t="28041" x="1130300" y="2917825"/>
          <p14:tracePt t="28056" x="1130300" y="2890838"/>
          <p14:tracePt t="28064" x="1149350" y="2863850"/>
          <p14:tracePt t="28079" x="1149350" y="2844800"/>
          <p14:tracePt t="28087" x="1149350" y="2836863"/>
          <p14:tracePt t="28095" x="1149350" y="2827338"/>
          <p14:tracePt t="28176" x="1149350" y="2817813"/>
          <p14:tracePt t="28193" x="1139825" y="2827338"/>
          <p14:tracePt t="28209" x="1120775" y="2844800"/>
          <p14:tracePt t="28338" x="1112838" y="2854325"/>
          <p14:tracePt t="28345" x="1093788" y="2873375"/>
          <p14:tracePt t="28353" x="1076325" y="2890838"/>
          <p14:tracePt t="28362" x="1066800" y="2900363"/>
          <p14:tracePt t="28368" x="1047750" y="2917825"/>
          <p14:tracePt t="28376" x="1030288" y="2936875"/>
          <p14:tracePt t="28383" x="1020763" y="2946400"/>
          <p14:tracePt t="28394" x="1011238" y="2963863"/>
          <p14:tracePt t="28399" x="1003300" y="2963863"/>
          <p14:tracePt t="28415" x="984250" y="2982913"/>
          <p14:tracePt t="28424" x="984250" y="2990850"/>
          <p14:tracePt t="28616" x="984250" y="3009900"/>
          <p14:tracePt t="28626" x="974725" y="3027363"/>
          <p14:tracePt t="28633" x="974725" y="3046413"/>
          <p14:tracePt t="28644" x="974725" y="3054350"/>
          <p14:tracePt t="28648" x="974725" y="3082925"/>
          <p14:tracePt t="28656" x="974725" y="3090863"/>
          <p14:tracePt t="28671" x="974725" y="3100388"/>
          <p14:tracePt t="28695" x="974725" y="3119438"/>
          <p14:tracePt t="28711" x="974725" y="3127375"/>
          <p14:tracePt t="28719" x="974725" y="3136900"/>
          <p14:tracePt t="28727" x="974725" y="3146425"/>
          <p14:tracePt t="28735" x="974725" y="3155950"/>
          <p14:tracePt t="28743" x="974725" y="3163888"/>
          <p14:tracePt t="28760" x="974725" y="3173413"/>
          <p14:tracePt t="28767" x="974725" y="3182938"/>
          <p14:tracePt t="28775" x="974725" y="3200400"/>
          <p14:tracePt t="28783" x="974725" y="3219450"/>
          <p14:tracePt t="28791" x="974725" y="3228975"/>
          <p14:tracePt t="28799" x="984250" y="3265488"/>
          <p14:tracePt t="28806" x="984250" y="3292475"/>
          <p14:tracePt t="28815" x="993775" y="3319463"/>
          <p14:tracePt t="28824" x="993775" y="3365500"/>
          <p14:tracePt t="28832" x="993775" y="3402013"/>
          <p14:tracePt t="28839" x="1011238" y="3455988"/>
          <p14:tracePt t="28847" x="1011238" y="3502025"/>
          <p14:tracePt t="28855" x="1011238" y="3556000"/>
          <p14:tracePt t="28863" x="1011238" y="3584575"/>
          <p14:tracePt t="28871" x="1011238" y="3621088"/>
          <p14:tracePt t="28879" x="1011238" y="3675063"/>
          <p14:tracePt t="28888" x="1011238" y="3711575"/>
          <p14:tracePt t="28895" x="1011238" y="3730625"/>
          <p14:tracePt t="28903" x="1003300" y="3757613"/>
          <p14:tracePt t="28911" x="1003300" y="3767138"/>
          <p14:tracePt t="28935" x="1003300" y="3775075"/>
          <p14:tracePt t="28991" x="993775" y="3775075"/>
          <p14:tracePt t="29033" x="993775" y="3794125"/>
          <p14:tracePt t="29042" x="993775" y="3803650"/>
          <p14:tracePt t="29050" x="984250" y="3811588"/>
          <p14:tracePt t="29056" x="974725" y="3821113"/>
          <p14:tracePt t="29064" x="966788" y="3848100"/>
          <p14:tracePt t="29071" x="947738" y="3867150"/>
          <p14:tracePt t="29079" x="930275" y="3911600"/>
          <p14:tracePt t="29087" x="930275" y="3940175"/>
          <p14:tracePt t="29095" x="893763" y="3967163"/>
          <p14:tracePt t="29103" x="884238" y="4003675"/>
          <p14:tracePt t="29111" x="866775" y="4030663"/>
          <p14:tracePt t="29119" x="866775" y="4049713"/>
          <p14:tracePt t="29127" x="838200" y="4076700"/>
          <p14:tracePt t="29135" x="838200" y="4086225"/>
          <p14:tracePt t="29151" x="838200" y="4094163"/>
          <p14:tracePt t="29249" x="838200" y="4103688"/>
          <p14:tracePt t="29264" x="838200" y="4113213"/>
          <p14:tracePt t="29272" x="838200" y="4140200"/>
          <p14:tracePt t="29279" x="838200" y="4149725"/>
          <p14:tracePt t="29287" x="838200" y="4186238"/>
          <p14:tracePt t="29295" x="838200" y="4222750"/>
          <p14:tracePt t="29303" x="838200" y="4240213"/>
          <p14:tracePt t="29311" x="838200" y="4268788"/>
          <p14:tracePt t="29319" x="838200" y="4295775"/>
          <p14:tracePt t="29327" x="838200" y="4332288"/>
          <p14:tracePt t="29335" x="838200" y="4368800"/>
          <p14:tracePt t="29343" x="838200" y="4376738"/>
          <p14:tracePt t="29351" x="838200" y="4395788"/>
          <p14:tracePt t="29359" x="838200" y="4413250"/>
          <p14:tracePt t="29391" x="838200" y="4422775"/>
          <p14:tracePt t="29407" x="838200" y="4432300"/>
          <p14:tracePt t="29431" x="857250" y="4441825"/>
          <p14:tracePt t="29447" x="866775" y="4441825"/>
          <p14:tracePt t="29455" x="874713" y="4441825"/>
          <p14:tracePt t="29512" x="884238" y="4449763"/>
          <p14:tracePt t="29536" x="884238" y="4459288"/>
          <p14:tracePt t="29545" x="893763" y="4468813"/>
          <p14:tracePt t="29568" x="911225" y="4505325"/>
          <p14:tracePt t="29633" x="920750" y="4505325"/>
          <p14:tracePt t="29645" x="939800" y="4505325"/>
          <p14:tracePt t="29657" x="974725" y="4495800"/>
          <p14:tracePt t="29672" x="984250" y="4486275"/>
          <p14:tracePt t="29679" x="993775" y="4468813"/>
          <p14:tracePt t="29695" x="1003300" y="4468813"/>
          <p14:tracePt t="29719" x="1011238" y="4459288"/>
          <p14:tracePt t="29760" x="1020763" y="4449763"/>
          <p14:tracePt t="29817" x="1030288" y="4449763"/>
          <p14:tracePt t="29827" x="1030288" y="4441825"/>
          <p14:tracePt t="29849" x="1039813" y="4405313"/>
          <p14:tracePt t="29863" x="1057275" y="4368800"/>
          <p14:tracePt t="29871" x="1066800" y="4322763"/>
          <p14:tracePt t="29879" x="1076325" y="4276725"/>
          <p14:tracePt t="29896" x="1112838" y="4176713"/>
          <p14:tracePt t="29903" x="1130300" y="4149725"/>
          <p14:tracePt t="29912" x="1130300" y="4103688"/>
          <p14:tracePt t="29919" x="1149350" y="4049713"/>
          <p14:tracePt t="29927" x="1166813" y="4003675"/>
          <p14:tracePt t="29935" x="1176338" y="3957638"/>
          <p14:tracePt t="29944" x="1185863" y="3930650"/>
          <p14:tracePt t="29951" x="1193800" y="3894138"/>
          <p14:tracePt t="29959" x="1203325" y="3848100"/>
          <p14:tracePt t="29967" x="1212850" y="3830638"/>
          <p14:tracePt t="29975" x="1212850" y="3803650"/>
          <p14:tracePt t="29983" x="1222375" y="3794125"/>
          <p14:tracePt t="29992" x="1222375" y="3784600"/>
          <p14:tracePt t="29999" x="1230313" y="3775075"/>
          <p14:tracePt t="30008" x="1230313" y="3767138"/>
          <p14:tracePt t="30024" x="1239838" y="3757613"/>
          <p14:tracePt t="30039" x="1249363" y="3748088"/>
          <p14:tracePt t="30047" x="1249363" y="3738563"/>
          <p14:tracePt t="30055" x="1249363" y="3730625"/>
          <p14:tracePt t="30063" x="1249363" y="3721100"/>
          <p14:tracePt t="30071" x="1258888" y="3711575"/>
          <p14:tracePt t="30079" x="1258888" y="3702050"/>
          <p14:tracePt t="30087" x="1258888" y="3675063"/>
          <p14:tracePt t="30095" x="1266825" y="3675063"/>
          <p14:tracePt t="30103" x="1276350" y="3648075"/>
          <p14:tracePt t="30111" x="1293813" y="3611563"/>
          <p14:tracePt t="30119" x="1322388" y="3584575"/>
          <p14:tracePt t="30127" x="1349375" y="3548063"/>
          <p14:tracePt t="30135" x="1358900" y="3529013"/>
          <p14:tracePt t="30143" x="1395413" y="3475038"/>
          <p14:tracePt t="30151" x="1422400" y="3438525"/>
          <p14:tracePt t="30159" x="1449388" y="3411538"/>
          <p14:tracePt t="30167" x="1495425" y="3365500"/>
          <p14:tracePt t="30175" x="1522413" y="3338513"/>
          <p14:tracePt t="30183" x="1558925" y="3282950"/>
          <p14:tracePt t="30191" x="1595438" y="3265488"/>
          <p14:tracePt t="30199" x="1622425" y="3236913"/>
          <p14:tracePt t="30208" x="1641475" y="3228975"/>
          <p14:tracePt t="30215" x="1658938" y="3200400"/>
          <p14:tracePt t="30223" x="1668463" y="3200400"/>
          <p14:tracePt t="30231" x="1677988" y="3200400"/>
          <p14:tracePt t="30239" x="1685925" y="3192463"/>
          <p14:tracePt t="30297" x="1695450" y="3192463"/>
          <p14:tracePt t="30305" x="1704975" y="3192463"/>
          <p14:tracePt t="30313" x="1722438" y="3192463"/>
          <p14:tracePt t="30321" x="1758950" y="3192463"/>
          <p14:tracePt t="30329" x="1824038" y="3163888"/>
          <p14:tracePt t="30335" x="1868488" y="3155950"/>
          <p14:tracePt t="30343" x="1931988" y="3127375"/>
          <p14:tracePt t="30352" x="2005013" y="3119438"/>
          <p14:tracePt t="30360" x="2087563" y="3090863"/>
          <p14:tracePt t="30367" x="2170113" y="3063875"/>
          <p14:tracePt t="30376" x="2260600" y="3054350"/>
          <p14:tracePt t="30384" x="2316163" y="3054350"/>
          <p14:tracePt t="30392" x="2360613" y="3027363"/>
          <p14:tracePt t="30399" x="2389188" y="3017838"/>
          <p14:tracePt t="30407" x="2425700" y="3009900"/>
          <p14:tracePt t="30423" x="2433638" y="3000375"/>
          <p14:tracePt t="30498" x="2443163" y="3009900"/>
          <p14:tracePt t="30504" x="2462213" y="3027363"/>
          <p14:tracePt t="30520" x="2470150" y="3046413"/>
          <p14:tracePt t="30528" x="2470150" y="3054350"/>
          <p14:tracePt t="30600" x="2479675" y="3063875"/>
          <p14:tracePt t="30633" x="2498725" y="3063875"/>
          <p14:tracePt t="30689" x="2516188" y="3073400"/>
          <p14:tracePt t="30697" x="2525713" y="3082925"/>
          <p14:tracePt t="30704" x="2562225" y="3109913"/>
          <p14:tracePt t="30712" x="2606675" y="3127375"/>
          <p14:tracePt t="30720" x="2671763" y="3173413"/>
          <p14:tracePt t="30728" x="2752725" y="3200400"/>
          <p14:tracePt t="30737" x="2808288" y="3209925"/>
          <p14:tracePt t="30744" x="2871788" y="3246438"/>
          <p14:tracePt t="30751" x="2954338" y="3255963"/>
          <p14:tracePt t="30759" x="2981325" y="3273425"/>
          <p14:tracePt t="30767" x="3035300" y="3273425"/>
          <p14:tracePt t="30775" x="3081338" y="3273425"/>
          <p14:tracePt t="30783" x="3108325" y="3273425"/>
          <p14:tracePt t="30792" x="3144838" y="3273425"/>
          <p14:tracePt t="30799" x="3171825" y="3273425"/>
          <p14:tracePt t="30808" x="3200400" y="3273425"/>
          <p14:tracePt t="30815" x="3217863" y="3246438"/>
          <p14:tracePt t="30823" x="3236913" y="3236913"/>
          <p14:tracePt t="30831" x="3244850" y="3236913"/>
          <p14:tracePt t="30840" x="3244850" y="3228975"/>
          <p14:tracePt t="30855" x="3254375" y="3219450"/>
          <p14:tracePt t="30887" x="3254375" y="3209925"/>
          <p14:tracePt t="31049" x="3263900" y="3200400"/>
          <p14:tracePt t="31064" x="3290888" y="3182938"/>
          <p14:tracePt t="31071" x="3290888" y="3163888"/>
          <p14:tracePt t="31079" x="3300413" y="3155950"/>
          <p14:tracePt t="31087" x="3317875" y="3127375"/>
          <p14:tracePt t="31095" x="3327400" y="3109913"/>
          <p14:tracePt t="31103" x="3336925" y="3100388"/>
          <p14:tracePt t="31111" x="3346450" y="3090863"/>
          <p14:tracePt t="31119" x="3354388" y="3073400"/>
          <p14:tracePt t="31127" x="3363913" y="3063875"/>
          <p14:tracePt t="31143" x="3373438" y="3036888"/>
          <p14:tracePt t="31473" x="3382963" y="3054350"/>
          <p14:tracePt t="31483" x="3382963" y="3063875"/>
          <p14:tracePt t="31488" x="3390900" y="3073400"/>
          <p14:tracePt t="31552" x="3400425" y="3073400"/>
          <p14:tracePt t="31560" x="3409950" y="3073400"/>
          <p14:tracePt t="31576" x="3419475" y="3073400"/>
          <p14:tracePt t="31599" x="3436938" y="3073400"/>
          <p14:tracePt t="31695" x="3446463" y="3082925"/>
          <p14:tracePt t="31711" x="3446463" y="3100388"/>
          <p14:tracePt t="31728" x="3446463" y="3109913"/>
          <p14:tracePt t="31960" x="3446463" y="3119438"/>
          <p14:tracePt t="31967" x="3446463" y="3127375"/>
          <p14:tracePt t="33568" x="3436938" y="3127375"/>
          <p14:tracePt t="33579" x="3400425" y="3136900"/>
          <p14:tracePt t="33584" x="3382963" y="3163888"/>
          <p14:tracePt t="33593" x="3363913" y="3173413"/>
          <p14:tracePt t="33600" x="3346450" y="3173413"/>
          <p14:tracePt t="33609" x="3300413" y="3200400"/>
          <p14:tracePt t="33615" x="3281363" y="3209925"/>
          <p14:tracePt t="33623" x="3244850" y="3219450"/>
          <p14:tracePt t="33631" x="3227388" y="3228975"/>
          <p14:tracePt t="33640" x="3200400" y="3255963"/>
          <p14:tracePt t="33647" x="3190875" y="3265488"/>
          <p14:tracePt t="33655" x="3171825" y="3265488"/>
          <p14:tracePt t="33663" x="3144838" y="3273425"/>
          <p14:tracePt t="33679" x="3127375" y="3273425"/>
          <p14:tracePt t="33687" x="3117850" y="3273425"/>
          <p14:tracePt t="33711" x="3108325" y="3273425"/>
          <p14:tracePt t="33752" x="3090863" y="3273425"/>
          <p14:tracePt t="33759" x="3081338" y="3273425"/>
          <p14:tracePt t="33767" x="3071813" y="3273425"/>
          <p14:tracePt t="33776" x="3063875" y="3273425"/>
          <p14:tracePt t="33783" x="3054350" y="3273425"/>
          <p14:tracePt t="33793" x="3044825" y="3273425"/>
          <p14:tracePt t="33809" x="3035300" y="3273425"/>
          <p14:tracePt t="33816" x="3027363" y="3273425"/>
          <p14:tracePt t="33824" x="3017838" y="3282950"/>
          <p14:tracePt t="33832" x="3008313" y="3292475"/>
          <p14:tracePt t="33841" x="2990850" y="3302000"/>
          <p14:tracePt t="33847" x="2981325" y="3309938"/>
          <p14:tracePt t="33863" x="2962275" y="3319463"/>
          <p14:tracePt t="33871" x="2935288" y="3338513"/>
          <p14:tracePt t="33894" x="2898775" y="3355975"/>
          <p14:tracePt t="33895" x="2889250" y="3355975"/>
          <p14:tracePt t="33903" x="2881313" y="3365500"/>
          <p14:tracePt t="33919" x="2862263" y="3375025"/>
          <p14:tracePt t="33927" x="2852738" y="3382963"/>
          <p14:tracePt t="33959" x="2835275" y="3382963"/>
          <p14:tracePt t="33967" x="2825750" y="3382963"/>
          <p14:tracePt t="33983" x="2817813" y="3382963"/>
          <p14:tracePt t="33991" x="2808288" y="3382963"/>
          <p14:tracePt t="34009" x="2781300" y="3382963"/>
          <p14:tracePt t="34015" x="2771775" y="3382963"/>
          <p14:tracePt t="34023" x="2735263" y="3382963"/>
          <p14:tracePt t="34031" x="2716213" y="3382963"/>
          <p14:tracePt t="34040" x="2679700" y="3392488"/>
          <p14:tracePt t="34047" x="2652713" y="3392488"/>
          <p14:tracePt t="34056" x="2635250" y="3392488"/>
          <p14:tracePt t="34063" x="2616200" y="3402013"/>
          <p14:tracePt t="34071" x="2579688" y="3402013"/>
          <p14:tracePt t="34079" x="2562225" y="3411538"/>
          <p14:tracePt t="34087" x="2533650" y="3429000"/>
          <p14:tracePt t="34095" x="2525713" y="3429000"/>
          <p14:tracePt t="34103" x="2489200" y="3438525"/>
          <p14:tracePt t="34119" x="2462213" y="3446463"/>
          <p14:tracePt t="34127" x="2452688" y="3446463"/>
          <p14:tracePt t="34135" x="2443163" y="3446463"/>
          <p14:tracePt t="34143" x="2433638" y="3455988"/>
          <p14:tracePt t="34151" x="2416175" y="3455988"/>
          <p14:tracePt t="34159" x="2416175" y="3465513"/>
          <p14:tracePt t="34167" x="2406650" y="3475038"/>
          <p14:tracePt t="34199" x="2397125" y="3475038"/>
          <p14:tracePt t="34207" x="2370138" y="3475038"/>
          <p14:tracePt t="34215" x="2360613" y="3475038"/>
          <p14:tracePt t="34223" x="2352675" y="3475038"/>
          <p14:tracePt t="34231" x="2324100" y="3465513"/>
          <p14:tracePt t="34247" x="2306638" y="3455988"/>
          <p14:tracePt t="34255" x="2297113" y="3455988"/>
          <p14:tracePt t="34264" x="2287588" y="3455988"/>
          <p14:tracePt t="34329" x="2279650" y="3455988"/>
          <p14:tracePt t="34353" x="2270125" y="3455988"/>
          <p14:tracePt t="34369" x="2251075" y="3455988"/>
          <p14:tracePt t="34633" x="2270125" y="3455988"/>
          <p14:tracePt t="34649" x="2279650" y="3455988"/>
          <p14:tracePt t="34658" x="2287588" y="3455988"/>
          <p14:tracePt t="34664" x="2297113" y="3455988"/>
          <p14:tracePt t="34672" x="2306638" y="3455988"/>
          <p14:tracePt t="34679" x="2316163" y="3455988"/>
          <p14:tracePt t="34687" x="2333625" y="3446463"/>
          <p14:tracePt t="34695" x="2343150" y="3438525"/>
          <p14:tracePt t="34703" x="2352675" y="3438525"/>
          <p14:tracePt t="34711" x="2360613" y="3438525"/>
          <p14:tracePt t="34727" x="2370138" y="3429000"/>
          <p14:tracePt t="34743" x="2370138" y="3419475"/>
          <p14:tracePt t="34808" x="2389188" y="3419475"/>
          <p14:tracePt t="34817" x="2397125" y="3419475"/>
          <p14:tracePt t="34825" x="2406650" y="3419475"/>
          <p14:tracePt t="34841" x="2416175" y="3419475"/>
          <p14:tracePt t="34848" x="2433638" y="3419475"/>
          <p14:tracePt t="34856" x="2452688" y="3419475"/>
          <p14:tracePt t="34863" x="2479675" y="3419475"/>
          <p14:tracePt t="34871" x="2498725" y="3419475"/>
          <p14:tracePt t="34880" x="2525713" y="3402013"/>
          <p14:tracePt t="34896" x="2589213" y="3382963"/>
          <p14:tracePt t="34905" x="2625725" y="3375025"/>
          <p14:tracePt t="34911" x="2643188" y="3375025"/>
          <p14:tracePt t="34919" x="2652713" y="3375025"/>
          <p14:tracePt t="34927" x="2689225" y="3355975"/>
          <p14:tracePt t="34935" x="2698750" y="3346450"/>
          <p14:tracePt t="34952" x="2725738" y="3338513"/>
          <p14:tracePt t="34959" x="2735263" y="3338513"/>
          <p14:tracePt t="34967" x="2744788" y="3338513"/>
          <p14:tracePt t="35031" x="2781300" y="3346450"/>
          <p14:tracePt t="35040" x="2789238" y="3346450"/>
          <p14:tracePt t="35047" x="2808288" y="3355975"/>
          <p14:tracePt t="35057" x="2808288" y="3365500"/>
          <p14:tracePt t="35063" x="2835275" y="3375025"/>
          <p14:tracePt t="35071" x="2844800" y="3392488"/>
          <p14:tracePt t="35079" x="2852738" y="3392488"/>
          <p14:tracePt t="35087" x="2862263" y="3402013"/>
          <p14:tracePt t="35127" x="2871788" y="3402013"/>
          <p14:tracePt t="35177" x="2889250" y="3402013"/>
          <p14:tracePt t="35313" x="2898775" y="3411538"/>
          <p14:tracePt t="35321" x="2898775" y="3419475"/>
          <p14:tracePt t="35329" x="2898775" y="3429000"/>
          <p14:tracePt t="35345" x="2898775" y="3438525"/>
          <p14:tracePt t="35392" x="2908300" y="3446463"/>
          <p14:tracePt t="35424" x="2925763" y="3446463"/>
          <p14:tracePt t="35431" x="2935288" y="3446463"/>
          <p14:tracePt t="35447" x="2944813" y="3446463"/>
          <p14:tracePt t="35463" x="2954338" y="3446463"/>
          <p14:tracePt t="35521" x="2981325" y="3455988"/>
          <p14:tracePt t="35529" x="2990850" y="3475038"/>
          <p14:tracePt t="35537" x="2990850" y="3482975"/>
          <p14:tracePt t="35546" x="3008313" y="3492500"/>
          <p14:tracePt t="35552" x="3027363" y="3511550"/>
          <p14:tracePt t="35560" x="3063875" y="3519488"/>
          <p14:tracePt t="35567" x="3071813" y="3519488"/>
          <p14:tracePt t="35575" x="3081338" y="3519488"/>
          <p14:tracePt t="35591" x="3127375" y="3519488"/>
          <p14:tracePt t="35600" x="3136900" y="3519488"/>
          <p14:tracePt t="35608" x="3171825" y="3519488"/>
          <p14:tracePt t="35615" x="3200400" y="3519488"/>
          <p14:tracePt t="35623" x="3217863" y="3511550"/>
          <p14:tracePt t="35631" x="3244850" y="3502025"/>
          <p14:tracePt t="35642" x="3263900" y="3492500"/>
          <p14:tracePt t="35647" x="3273425" y="3492500"/>
          <p14:tracePt t="35656" x="3290888" y="3475038"/>
          <p14:tracePt t="35671" x="3309938" y="3465513"/>
          <p14:tracePt t="35769" x="3317875" y="3465513"/>
          <p14:tracePt t="35777" x="3327400" y="3465513"/>
          <p14:tracePt t="35785" x="3327400" y="3475038"/>
          <p14:tracePt t="35793" x="3327400" y="3482975"/>
          <p14:tracePt t="35799" x="3336925" y="3492500"/>
          <p14:tracePt t="35887" x="3346450" y="3492500"/>
          <p14:tracePt t="35919" x="3354388" y="3492500"/>
          <p14:tracePt t="35927" x="3373438" y="3492500"/>
          <p14:tracePt t="35943" x="3382963" y="3492500"/>
          <p14:tracePt t="35952" x="3390900" y="3492500"/>
          <p14:tracePt t="35959" x="3400425" y="3492500"/>
          <p14:tracePt t="35975" x="3419475" y="3492500"/>
          <p14:tracePt t="36015" x="3427413" y="3492500"/>
          <p14:tracePt t="36040" x="3436938" y="3492500"/>
          <p14:tracePt t="36048" x="3446463" y="3482975"/>
          <p14:tracePt t="36056" x="3455988" y="3475038"/>
          <p14:tracePt t="36064" x="3463925" y="3465513"/>
          <p14:tracePt t="36072" x="3473450" y="3465513"/>
          <p14:tracePt t="36079" x="3473450" y="3455988"/>
          <p14:tracePt t="36088" x="3500438" y="3446463"/>
          <p14:tracePt t="36095" x="3519488" y="3429000"/>
          <p14:tracePt t="36104" x="3527425" y="3419475"/>
          <p14:tracePt t="36112" x="3546475" y="3411538"/>
          <p14:tracePt t="36119" x="3556000" y="3411538"/>
          <p14:tracePt t="36127" x="3563938" y="3392488"/>
          <p14:tracePt t="36136" x="3582988" y="3382963"/>
          <p14:tracePt t="36175" x="3592513" y="3375025"/>
          <p14:tracePt t="36273" x="3592513" y="3382963"/>
          <p14:tracePt t="36713" x="3600450" y="3411538"/>
          <p14:tracePt t="36720" x="3609975" y="3419475"/>
          <p14:tracePt t="36728" x="3609975" y="3429000"/>
          <p14:tracePt t="36736" x="3619500" y="3438525"/>
          <p14:tracePt t="36752" x="3629025" y="3455988"/>
          <p14:tracePt t="36760" x="3636963" y="3465513"/>
          <p14:tracePt t="36777" x="3646488" y="3465513"/>
          <p14:tracePt t="36815" x="3656013" y="3475038"/>
          <p14:tracePt t="36823" x="3673475" y="3475038"/>
          <p14:tracePt t="36831" x="3683000" y="3475038"/>
          <p14:tracePt t="36839" x="3692525" y="3465513"/>
          <p14:tracePt t="36857" x="3719513" y="3455988"/>
          <p14:tracePt t="36888" x="3729038" y="3446463"/>
          <p14:tracePt t="36911" x="3738563" y="3446463"/>
          <p14:tracePt t="36919" x="3756025" y="3438525"/>
          <p14:tracePt t="36943" x="3765550" y="3429000"/>
          <p14:tracePt t="36959" x="3792538" y="3429000"/>
          <p14:tracePt t="36967" x="3802063" y="3429000"/>
          <p14:tracePt t="36975" x="3810000" y="3429000"/>
          <p14:tracePt t="36983" x="3846513" y="3429000"/>
          <p14:tracePt t="36991" x="3856038" y="3429000"/>
          <p14:tracePt t="36999" x="3883025" y="3429000"/>
          <p14:tracePt t="37007" x="3892550" y="3429000"/>
          <p14:tracePt t="37015" x="3929063" y="3438525"/>
          <p14:tracePt t="37024" x="3956050" y="3438525"/>
          <p14:tracePt t="37031" x="3984625" y="3438525"/>
          <p14:tracePt t="37039" x="4002088" y="3438525"/>
          <p14:tracePt t="37047" x="4029075" y="3438525"/>
          <p14:tracePt t="37055" x="4057650" y="3438525"/>
          <p14:tracePt t="37063" x="4075113" y="3438525"/>
          <p14:tracePt t="37071" x="4094163" y="3438525"/>
          <p14:tracePt t="37079" x="4111625" y="3429000"/>
          <p14:tracePt t="37087" x="4121150" y="3429000"/>
          <p14:tracePt t="37095" x="4129088" y="3419475"/>
          <p14:tracePt t="37225" x="4138613" y="3419475"/>
          <p14:tracePt t="37296" x="4157663" y="3419475"/>
          <p14:tracePt t="37304" x="4165600" y="3419475"/>
          <p14:tracePt t="37313" x="4184650" y="3419475"/>
          <p14:tracePt t="37320" x="4211638" y="3419475"/>
          <p14:tracePt t="37328" x="4238625" y="3419475"/>
          <p14:tracePt t="37336" x="4267200" y="3419475"/>
          <p14:tracePt t="37345" x="4311650" y="3419475"/>
          <p14:tracePt t="37352" x="4367213" y="3419475"/>
          <p14:tracePt t="37359" x="4421188" y="3411538"/>
          <p14:tracePt t="37367" x="4494213" y="3411538"/>
          <p14:tracePt t="37376" x="4557713" y="3402013"/>
          <p14:tracePt t="37383" x="4622800" y="3375025"/>
          <p14:tracePt t="37391" x="4659313" y="3375025"/>
          <p14:tracePt t="37399" x="4713288" y="3375025"/>
          <p14:tracePt t="37408" x="4767263" y="3375025"/>
          <p14:tracePt t="37415" x="4786313" y="3375025"/>
          <p14:tracePt t="37424" x="4832350" y="3375025"/>
          <p14:tracePt t="37431" x="4840288" y="3382963"/>
          <p14:tracePt t="37439" x="4849813" y="3382963"/>
          <p14:tracePt t="37447" x="4859338" y="3392488"/>
          <p14:tracePt t="37463" x="4868863" y="3402013"/>
          <p14:tracePt t="37479" x="4876800" y="3411538"/>
          <p14:tracePt t="37713" x="4876800" y="3419475"/>
          <p14:tracePt t="37720" x="4876800" y="3438525"/>
          <p14:tracePt t="37728" x="4876800" y="3455988"/>
          <p14:tracePt t="37739" x="4868863" y="3475038"/>
          <p14:tracePt t="37743" x="4868863" y="3482975"/>
          <p14:tracePt t="37753" x="4859338" y="3492500"/>
          <p14:tracePt t="38169" x="4849813" y="3492500"/>
          <p14:tracePt t="38175" x="4832350" y="3492500"/>
          <p14:tracePt t="38183" x="4822825" y="3492500"/>
          <p14:tracePt t="38199" x="4813300" y="3502025"/>
          <p14:tracePt t="38207" x="4786313" y="3502025"/>
          <p14:tracePt t="38216" x="4776788" y="3511550"/>
          <p14:tracePt t="38225" x="4767263" y="3511550"/>
          <p14:tracePt t="38247" x="4749800" y="3511550"/>
          <p14:tracePt t="38287" x="4740275" y="3511550"/>
          <p14:tracePt t="38295" x="4730750" y="3511550"/>
          <p14:tracePt t="38303" x="4695825" y="3511550"/>
          <p14:tracePt t="38319" x="4667250" y="3511550"/>
          <p14:tracePt t="38327" x="4630738" y="3492500"/>
          <p14:tracePt t="38343" x="4603750" y="3482975"/>
          <p14:tracePt t="38351" x="4594225" y="3482975"/>
          <p14:tracePt t="38359" x="4586288" y="3482975"/>
          <p14:tracePt t="38367" x="4576763" y="3475038"/>
          <p14:tracePt t="38415" x="4567238" y="3475038"/>
          <p14:tracePt t="38431" x="4557713" y="3475038"/>
          <p14:tracePt t="38471" x="4549775" y="3475038"/>
          <p14:tracePt t="38487" x="4530725" y="3475038"/>
          <p14:tracePt t="38504" x="4513263" y="3446463"/>
          <p14:tracePt t="38520" x="4513263" y="3438525"/>
          <p14:tracePt t="38528" x="4513263" y="3411538"/>
          <p14:tracePt t="38545" x="4503738" y="3402013"/>
          <p14:tracePt t="38761" x="4484688" y="3382963"/>
          <p14:tracePt t="38795" x="4476750" y="3382963"/>
          <p14:tracePt t="38860" x="4448175" y="3382963"/>
          <p14:tracePt t="38866" x="4440238" y="3382963"/>
          <p14:tracePt t="38876" x="4430713" y="3382963"/>
          <p14:tracePt t="38880" x="4421188" y="3382963"/>
          <p14:tracePt t="38895" x="4384675" y="3402013"/>
          <p14:tracePt t="38959" x="4376738" y="3402013"/>
          <p14:tracePt t="38968" x="4348163" y="3402013"/>
          <p14:tracePt t="38983" x="4321175" y="3402013"/>
          <p14:tracePt t="38991" x="4303713" y="3402013"/>
          <p14:tracePt t="39000" x="4284663" y="3402013"/>
          <p14:tracePt t="39009" x="4248150" y="3392488"/>
          <p14:tracePt t="39016" x="4221163" y="3375025"/>
          <p14:tracePt t="39023" x="4194175" y="3355975"/>
          <p14:tracePt t="39041" x="4175125" y="3355975"/>
          <p14:tracePt t="39047" x="4165600" y="3355975"/>
          <p14:tracePt t="39064" x="4157663" y="3355975"/>
          <p14:tracePt t="39072" x="4148138" y="3355975"/>
          <p14:tracePt t="39087" x="4129088" y="3355975"/>
          <p14:tracePt t="39169" x="4129088" y="3346450"/>
          <p14:tracePt t="39178" x="4129088" y="3338513"/>
          <p14:tracePt t="39185" x="4138613" y="3309938"/>
          <p14:tracePt t="39193" x="4165600" y="3292475"/>
          <p14:tracePt t="39200" x="4184650" y="3282950"/>
          <p14:tracePt t="39209" x="4221163" y="3265488"/>
          <p14:tracePt t="39215" x="4238625" y="3246438"/>
          <p14:tracePt t="39224" x="4267200" y="3236913"/>
          <p14:tracePt t="39231" x="4303713" y="3200400"/>
          <p14:tracePt t="39239" x="4340225" y="3192463"/>
          <p14:tracePt t="39247" x="4376738" y="3182938"/>
          <p14:tracePt t="39257" x="4440238" y="3155950"/>
          <p14:tracePt t="39263" x="4484688" y="3146425"/>
          <p14:tracePt t="39271" x="4540250" y="3146425"/>
          <p14:tracePt t="39279" x="4576763" y="3146425"/>
          <p14:tracePt t="39287" x="4594225" y="3146425"/>
          <p14:tracePt t="39295" x="4640263" y="3146425"/>
          <p14:tracePt t="39303" x="4667250" y="3146425"/>
          <p14:tracePt t="39311" x="4686300" y="3155950"/>
          <p14:tracePt t="39319" x="4722813" y="3163888"/>
          <p14:tracePt t="39327" x="4740275" y="3173413"/>
          <p14:tracePt t="39343" x="4759325" y="3192463"/>
          <p14:tracePt t="39375" x="4767263" y="3192463"/>
          <p14:tracePt t="39408" x="4776788" y="3192463"/>
          <p14:tracePt t="39617" x="4786313" y="3192463"/>
          <p14:tracePt t="39624" x="4813300" y="3192463"/>
          <p14:tracePt t="39632" x="4832350" y="3182938"/>
          <p14:tracePt t="39644" x="4849813" y="3173413"/>
          <p14:tracePt t="39648" x="4895850" y="3155950"/>
          <p14:tracePt t="39658" x="4905375" y="3146425"/>
          <p14:tracePt t="39664" x="4913313" y="3136900"/>
          <p14:tracePt t="39671" x="4922838" y="3127375"/>
          <p14:tracePt t="39687" x="4949825" y="3109913"/>
          <p14:tracePt t="39695" x="4959350" y="3100388"/>
          <p14:tracePt t="39799" x="4968875" y="3100388"/>
          <p14:tracePt t="39825" x="4978400" y="3109913"/>
          <p14:tracePt t="39976" x="5005388" y="3109913"/>
          <p14:tracePt t="39984" x="5022850" y="3109913"/>
          <p14:tracePt t="39991" x="5049838" y="3127375"/>
          <p14:tracePt t="39999" x="5095875" y="3146425"/>
          <p14:tracePt t="40007" x="5141913" y="3173413"/>
          <p14:tracePt t="40015" x="5178425" y="3182938"/>
          <p14:tracePt t="40024" x="5260975" y="3209925"/>
          <p14:tracePt t="40031" x="5305425" y="3209925"/>
          <p14:tracePt t="40039" x="5360988" y="3209925"/>
          <p14:tracePt t="40047" x="5414963" y="3209925"/>
          <p14:tracePt t="40056" x="5470525" y="3209925"/>
          <p14:tracePt t="40063" x="5524500" y="3209925"/>
          <p14:tracePt t="40071" x="5580063" y="3209925"/>
          <p14:tracePt t="40079" x="5624513" y="3192463"/>
          <p14:tracePt t="40087" x="5670550" y="3192463"/>
          <p14:tracePt t="40095" x="5707063" y="3182938"/>
          <p14:tracePt t="40103" x="5724525" y="3163888"/>
          <p14:tracePt t="40111" x="5770563" y="3155950"/>
          <p14:tracePt t="40119" x="5789613" y="3155950"/>
          <p14:tracePt t="40127" x="5807075" y="3146425"/>
          <p14:tracePt t="40135" x="5826125" y="3146425"/>
          <p14:tracePt t="40143" x="5834063" y="3146425"/>
          <p14:tracePt t="40151" x="5862638" y="3136900"/>
          <p14:tracePt t="40159" x="5870575" y="3136900"/>
          <p14:tracePt t="40176" x="5899150" y="3136900"/>
          <p14:tracePt t="40183" x="5916613" y="3136900"/>
          <p14:tracePt t="40192" x="5935663" y="3136900"/>
          <p14:tracePt t="40199" x="5953125" y="3136900"/>
          <p14:tracePt t="40207" x="5999163" y="3136900"/>
          <p14:tracePt t="40216" x="6007100" y="3136900"/>
          <p14:tracePt t="40223" x="6043613" y="3136900"/>
          <p14:tracePt t="40231" x="6072188" y="3136900"/>
          <p14:tracePt t="40239" x="6099175" y="3136900"/>
          <p14:tracePt t="40247" x="6126163" y="3136900"/>
          <p14:tracePt t="40256" x="6145213" y="3155950"/>
          <p14:tracePt t="40263" x="6153150" y="3155950"/>
          <p14:tracePt t="40271" x="6181725" y="3163888"/>
          <p14:tracePt t="40279" x="6189663" y="3163888"/>
          <p14:tracePt t="40287" x="6218238" y="3163888"/>
          <p14:tracePt t="40295" x="6226175" y="3163888"/>
          <p14:tracePt t="40303" x="6245225" y="3163888"/>
          <p14:tracePt t="40311" x="6262688" y="3163888"/>
          <p14:tracePt t="40319" x="6281738" y="3163888"/>
          <p14:tracePt t="40335" x="6299200" y="3163888"/>
          <p14:tracePt t="40343" x="6308725" y="3163888"/>
          <p14:tracePt t="40351" x="6318250" y="3163888"/>
          <p14:tracePt t="40359" x="6326188" y="3163888"/>
          <p14:tracePt t="40367" x="6354763" y="3155950"/>
          <p14:tracePt t="40448" x="6372225" y="3155950"/>
          <p14:tracePt t="40459" x="6391275" y="3155950"/>
          <p14:tracePt t="40464" x="6408738" y="3155950"/>
          <p14:tracePt t="40472" x="6408738" y="3163888"/>
          <p14:tracePt t="40487" x="6418263" y="3173413"/>
          <p14:tracePt t="40495" x="6435725" y="3182938"/>
          <p14:tracePt t="40519" x="6445250" y="3182938"/>
          <p14:tracePt t="40536" x="6454775" y="3182938"/>
          <p14:tracePt t="40544" x="6481763" y="3182938"/>
          <p14:tracePt t="40551" x="6500813" y="3182938"/>
          <p14:tracePt t="40560" x="6527800" y="3182938"/>
          <p14:tracePt t="40567" x="6554788" y="3182938"/>
          <p14:tracePt t="40575" x="6600825" y="3182938"/>
          <p14:tracePt t="40583" x="6654800" y="3182938"/>
          <p14:tracePt t="40592" x="6710363" y="3182938"/>
          <p14:tracePt t="40599" x="6746875" y="3182938"/>
          <p14:tracePt t="40608" x="6791325" y="3182938"/>
          <p14:tracePt t="40615" x="6810375" y="3182938"/>
          <p14:tracePt t="40624" x="6846888" y="3182938"/>
          <p14:tracePt t="40631" x="6873875" y="3182938"/>
          <p14:tracePt t="40639" x="6900863" y="3182938"/>
          <p14:tracePt t="40647" x="6946900" y="3182938"/>
          <p14:tracePt t="40656" x="6983413" y="3182938"/>
          <p14:tracePt t="40663" x="7029450" y="3182938"/>
          <p14:tracePt t="40671" x="7046913" y="3182938"/>
          <p14:tracePt t="40679" x="7073900" y="3200400"/>
          <p14:tracePt t="40687" x="7092950" y="3200400"/>
          <p14:tracePt t="40695" x="7119938" y="3209925"/>
          <p14:tracePt t="40703" x="7146925" y="3219450"/>
          <p14:tracePt t="40711" x="7175500" y="3236913"/>
          <p14:tracePt t="40719" x="7192963" y="3255963"/>
          <p14:tracePt t="40727" x="7202488" y="3265488"/>
          <p14:tracePt t="40735" x="7229475" y="3265488"/>
          <p14:tracePt t="40743" x="7248525" y="3265488"/>
          <p14:tracePt t="40751" x="7265988" y="3265488"/>
          <p14:tracePt t="40759" x="7283450" y="3273425"/>
          <p14:tracePt t="40767" x="7312025" y="3273425"/>
          <p14:tracePt t="40775" x="7329488" y="3273425"/>
          <p14:tracePt t="40783" x="7366000" y="3273425"/>
          <p14:tracePt t="40791" x="7385050" y="3255963"/>
          <p14:tracePt t="40799" x="7429500" y="3246438"/>
          <p14:tracePt t="40808" x="7475538" y="3228975"/>
          <p14:tracePt t="40815" x="7494588" y="3209925"/>
          <p14:tracePt t="40824" x="7502525" y="3200400"/>
          <p14:tracePt t="40831" x="7531100" y="3192463"/>
          <p14:tracePt t="40912" x="7539038" y="3200400"/>
          <p14:tracePt t="40919" x="7539038" y="3209925"/>
          <p14:tracePt t="40927" x="7539038" y="3219450"/>
          <p14:tracePt t="40935" x="7539038" y="3228975"/>
          <p14:tracePt t="40943" x="7539038" y="3236913"/>
          <p14:tracePt t="41153" x="7539038" y="3246438"/>
          <p14:tracePt t="41161" x="7531100" y="3255963"/>
          <p14:tracePt t="41172" x="7512050" y="3255963"/>
          <p14:tracePt t="41175" x="7502525" y="3265488"/>
          <p14:tracePt t="41183" x="7494588" y="3265488"/>
          <p14:tracePt t="41216" x="7485063" y="3265488"/>
          <p14:tracePt t="41223" x="7475538" y="3265488"/>
          <p14:tracePt t="41231" x="7458075" y="3265488"/>
          <p14:tracePt t="41240" x="7439025" y="3265488"/>
          <p14:tracePt t="41247" x="7412038" y="3265488"/>
          <p14:tracePt t="41256" x="7402513" y="3265488"/>
          <p14:tracePt t="41263" x="7385050" y="3265488"/>
          <p14:tracePt t="41271" x="7329488" y="3265488"/>
          <p14:tracePt t="41279" x="7302500" y="3265488"/>
          <p14:tracePt t="41287" x="7283450" y="3246438"/>
          <p14:tracePt t="41295" x="7256463" y="3246438"/>
          <p14:tracePt t="41303" x="7248525" y="3236913"/>
          <p14:tracePt t="41311" x="7239000" y="3236913"/>
          <p14:tracePt t="41327" x="7219950" y="3236913"/>
          <p14:tracePt t="41335" x="7212013" y="3236913"/>
          <p14:tracePt t="41343" x="7202488" y="3236913"/>
          <p14:tracePt t="41351" x="7183438" y="3236913"/>
          <p14:tracePt t="41359" x="7146925" y="3236913"/>
          <p14:tracePt t="41367" x="7110413" y="3246438"/>
          <p14:tracePt t="41375" x="7073900" y="3255963"/>
          <p14:tracePt t="41383" x="7000875" y="3273425"/>
          <p14:tracePt t="41392" x="6973888" y="3292475"/>
          <p14:tracePt t="41399" x="6929438" y="3302000"/>
          <p14:tracePt t="41407" x="6892925" y="3302000"/>
          <p14:tracePt t="41415" x="6864350" y="3309938"/>
          <p14:tracePt t="41423" x="6846888" y="3309938"/>
          <p14:tracePt t="41431" x="6819900" y="3309938"/>
          <p14:tracePt t="41441" x="6800850" y="3309938"/>
          <p14:tracePt t="41447" x="6791325" y="3309938"/>
          <p14:tracePt t="41456" x="6773863" y="3309938"/>
          <p14:tracePt t="41471" x="6764338" y="3309938"/>
          <p14:tracePt t="41479" x="6754813" y="3309938"/>
          <p14:tracePt t="41495" x="6727825" y="3309938"/>
          <p14:tracePt t="41527" x="6710363" y="3309938"/>
          <p14:tracePt t="41535" x="6681788" y="3309938"/>
          <p14:tracePt t="41543" x="6664325" y="3309938"/>
          <p14:tracePt t="41551" x="6618288" y="3309938"/>
          <p14:tracePt t="41560" x="6581775" y="3309938"/>
          <p14:tracePt t="41567" x="6564313" y="3309938"/>
          <p14:tracePt t="41576" x="6508750" y="3319463"/>
          <p14:tracePt t="41583" x="6464300" y="3346450"/>
          <p14:tracePt t="41591" x="6399213" y="3365500"/>
          <p14:tracePt t="41599" x="6335713" y="3382963"/>
          <p14:tracePt t="41608" x="6291263" y="3419475"/>
          <p14:tracePt t="41616" x="6235700" y="3429000"/>
          <p14:tracePt t="41624" x="6172200" y="3465513"/>
          <p14:tracePt t="41631" x="6126163" y="3475038"/>
          <p14:tracePt t="41639" x="6108700" y="3482975"/>
          <p14:tracePt t="41647" x="6062663" y="3502025"/>
          <p14:tracePt t="41656" x="6043613" y="3502025"/>
          <p14:tracePt t="41663" x="6007100" y="3511550"/>
          <p14:tracePt t="41671" x="5999163" y="3519488"/>
          <p14:tracePt t="41679" x="5972175" y="3519488"/>
          <p14:tracePt t="41688" x="5962650" y="3519488"/>
          <p14:tracePt t="41695" x="5953125" y="3519488"/>
          <p14:tracePt t="41703" x="5943600" y="3519488"/>
          <p14:tracePt t="41711" x="5935663" y="3519488"/>
          <p14:tracePt t="41719" x="5916613" y="3519488"/>
          <p14:tracePt t="41727" x="5899150" y="3519488"/>
          <p14:tracePt t="41735" x="5880100" y="3519488"/>
          <p14:tracePt t="41743" x="5870575" y="3519488"/>
          <p14:tracePt t="41751" x="5843588" y="3519488"/>
          <p14:tracePt t="41759" x="5834063" y="3519488"/>
          <p14:tracePt t="41767" x="5797550" y="3519488"/>
          <p14:tracePt t="41775" x="5761038" y="3519488"/>
          <p14:tracePt t="41783" x="5743575" y="3519488"/>
          <p14:tracePt t="41791" x="5697538" y="3519488"/>
          <p14:tracePt t="41799" x="5688013" y="3519488"/>
          <p14:tracePt t="41807" x="5624513" y="3529013"/>
          <p14:tracePt t="41815" x="5588000" y="3538538"/>
          <p14:tracePt t="41823" x="5524500" y="3575050"/>
          <p14:tracePt t="41831" x="5487988" y="3592513"/>
          <p14:tracePt t="41840" x="5441950" y="3611563"/>
          <p14:tracePt t="41847" x="5414963" y="3629025"/>
          <p14:tracePt t="41858" x="5387975" y="3648075"/>
          <p14:tracePt t="41863" x="5351463" y="3657600"/>
          <p14:tracePt t="41871" x="5324475" y="3675063"/>
          <p14:tracePt t="41879" x="5305425" y="3684588"/>
          <p14:tracePt t="41894" x="5278438" y="3694113"/>
          <p14:tracePt t="41895" x="5268913" y="3694113"/>
          <p14:tracePt t="41903" x="5260975" y="3702050"/>
          <p14:tracePt t="41919" x="5241925" y="3702050"/>
          <p14:tracePt t="41927" x="5224463" y="3702050"/>
          <p14:tracePt t="41943" x="5205413" y="3702050"/>
          <p14:tracePt t="41951" x="5187950" y="3702050"/>
          <p14:tracePt t="41959" x="5141913" y="3702050"/>
          <p14:tracePt t="41967" x="5122863" y="3702050"/>
          <p14:tracePt t="41975" x="5095875" y="3702050"/>
          <p14:tracePt t="41983" x="5078413" y="3702050"/>
          <p14:tracePt t="41991" x="5041900" y="3702050"/>
          <p14:tracePt t="42000" x="4995863" y="3702050"/>
          <p14:tracePt t="42007" x="4941888" y="3702050"/>
          <p14:tracePt t="42015" x="4905375" y="3711575"/>
          <p14:tracePt t="42023" x="4840288" y="3730625"/>
          <p14:tracePt t="42031" x="4813300" y="3730625"/>
          <p14:tracePt t="42039" x="4767263" y="3757613"/>
          <p14:tracePt t="42047" x="4740275" y="3767138"/>
          <p14:tracePt t="42056" x="4703763" y="3784600"/>
          <p14:tracePt t="42063" x="4676775" y="3794125"/>
          <p14:tracePt t="42071" x="4659313" y="3803650"/>
          <p14:tracePt t="42079" x="4613275" y="3840163"/>
          <p14:tracePt t="42087" x="4603750" y="3848100"/>
          <p14:tracePt t="42095" x="4576763" y="3857625"/>
          <p14:tracePt t="42103" x="4557713" y="3867150"/>
          <p14:tracePt t="42111" x="4530725" y="3875088"/>
          <p14:tracePt t="42119" x="4521200" y="3884613"/>
          <p14:tracePt t="42274" x="4513263" y="3884613"/>
          <p14:tracePt t="42281" x="4494213" y="3894138"/>
          <p14:tracePt t="42296" x="4476750" y="3911600"/>
          <p14:tracePt t="42303" x="4440238" y="3930650"/>
          <p14:tracePt t="42311" x="4421188" y="3940175"/>
          <p14:tracePt t="42319" x="4403725" y="3948113"/>
          <p14:tracePt t="42327" x="4384675" y="3957638"/>
          <p14:tracePt t="42335" x="4376738" y="3957638"/>
          <p14:tracePt t="42343" x="4357688" y="3976688"/>
          <p14:tracePt t="42449" x="4348163" y="3976688"/>
          <p14:tracePt t="42489" x="4330700" y="3967163"/>
          <p14:tracePt t="42498" x="4321175" y="3967163"/>
          <p14:tracePt t="42511" x="4311650" y="3967163"/>
          <p14:tracePt t="42527" x="4303713" y="3967163"/>
          <p14:tracePt t="42535" x="4275138" y="3967163"/>
          <p14:tracePt t="42544" x="4257675" y="3967163"/>
          <p14:tracePt t="42551" x="4248150" y="3967163"/>
          <p14:tracePt t="42559" x="4211638" y="3967163"/>
          <p14:tracePt t="42567" x="4184650" y="3967163"/>
          <p14:tracePt t="42575" x="4165600" y="3967163"/>
          <p14:tracePt t="42583" x="4129088" y="3967163"/>
          <p14:tracePt t="42591" x="4111625" y="3967163"/>
          <p14:tracePt t="42599" x="4065588" y="3967163"/>
          <p14:tracePt t="42608" x="4029075" y="3967163"/>
          <p14:tracePt t="42615" x="4011613" y="3967163"/>
          <p14:tracePt t="42624" x="3975100" y="3967163"/>
          <p14:tracePt t="42631" x="3938588" y="3967163"/>
          <p14:tracePt t="42639" x="3911600" y="3967163"/>
          <p14:tracePt t="42647" x="3875088" y="3957638"/>
          <p14:tracePt t="42656" x="3838575" y="3957638"/>
          <p14:tracePt t="42663" x="3810000" y="3940175"/>
          <p14:tracePt t="42671" x="3765550" y="3921125"/>
          <p14:tracePt t="42679" x="3719513" y="3903663"/>
          <p14:tracePt t="42687" x="3683000" y="3875088"/>
          <p14:tracePt t="42695" x="3646488" y="3867150"/>
          <p14:tracePt t="42703" x="3619500" y="3857625"/>
          <p14:tracePt t="42711" x="3600450" y="3848100"/>
          <p14:tracePt t="42719" x="3556000" y="3848100"/>
          <p14:tracePt t="42727" x="3519488" y="3840163"/>
          <p14:tracePt t="42735" x="3509963" y="3830638"/>
          <p14:tracePt t="42743" x="3482975" y="3830638"/>
          <p14:tracePt t="42751" x="3463925" y="3830638"/>
          <p14:tracePt t="42760" x="3436938" y="3830638"/>
          <p14:tracePt t="42767" x="3427413" y="3830638"/>
          <p14:tracePt t="42775" x="3409950" y="3830638"/>
          <p14:tracePt t="42783" x="3382963" y="3830638"/>
          <p14:tracePt t="42792" x="3363913" y="3830638"/>
          <p14:tracePt t="42799" x="3336925" y="3830638"/>
          <p14:tracePt t="42808" x="3327400" y="3830638"/>
          <p14:tracePt t="42815" x="3317875" y="3830638"/>
          <p14:tracePt t="42824" x="3300413" y="3830638"/>
          <p14:tracePt t="42847" x="3290888" y="3830638"/>
          <p14:tracePt t="42863" x="3263900" y="3830638"/>
          <p14:tracePt t="42872" x="3254375" y="3830638"/>
          <p14:tracePt t="42893" x="3244850" y="3830638"/>
          <p14:tracePt t="42903" x="3236913" y="3830638"/>
          <p14:tracePt t="42911" x="3217863" y="3830638"/>
          <p14:tracePt t="43023" x="3208338" y="3830638"/>
          <p14:tracePt t="43031" x="3200400" y="3840163"/>
          <p14:tracePt t="43047" x="3190875" y="3848100"/>
          <p14:tracePt t="43063" x="3190875" y="3857625"/>
          <p14:tracePt t="43257" x="3181350" y="3857625"/>
          <p14:tracePt t="43265" x="3171825" y="3857625"/>
          <p14:tracePt t="43273" x="3163888" y="3867150"/>
          <p14:tracePt t="43283" x="3163888" y="3875088"/>
          <p14:tracePt t="43303" x="3154363" y="3884613"/>
          <p14:tracePt t="43327" x="3154363" y="3894138"/>
          <p14:tracePt t="43529" x="3144838" y="3903663"/>
          <p14:tracePt t="43609" x="3136900" y="3903663"/>
          <p14:tracePt t="43643" x="3136900" y="3894138"/>
          <p14:tracePt t="43656" x="3144838" y="3884613"/>
          <p14:tracePt t="43746" x="3163888" y="3884613"/>
          <p14:tracePt t="43753" x="3181350" y="3867150"/>
          <p14:tracePt t="43768" x="3190875" y="3867150"/>
          <p14:tracePt t="43776" x="3208338" y="3867150"/>
          <p14:tracePt t="43784" x="3217863" y="3857625"/>
          <p14:tracePt t="43800" x="3236913" y="3848100"/>
          <p14:tracePt t="43809" x="3244850" y="3848100"/>
          <p14:tracePt t="43816" x="3254375" y="3848100"/>
          <p14:tracePt t="43826" x="3273425" y="3840163"/>
          <p14:tracePt t="43831" x="3281363" y="3830638"/>
          <p14:tracePt t="43839" x="3290888" y="3821113"/>
          <p14:tracePt t="43847" x="3300413" y="3811588"/>
          <p14:tracePt t="43858" x="3309938" y="3803650"/>
          <p14:tracePt t="43863" x="3317875" y="3794125"/>
          <p14:tracePt t="43872" x="3327400" y="3775075"/>
          <p14:tracePt t="43895" x="3336925" y="3767138"/>
          <p14:tracePt t="43970" x="3327400" y="3767138"/>
          <p14:tracePt t="43977" x="3290888" y="3767138"/>
          <p14:tracePt t="43986" x="3244850" y="3794125"/>
          <p14:tracePt t="43993" x="3217863" y="3811588"/>
          <p14:tracePt t="43999" x="3163888" y="3840163"/>
          <p14:tracePt t="44008" x="3136900" y="3857625"/>
          <p14:tracePt t="44015" x="3100388" y="3867150"/>
          <p14:tracePt t="44025" x="3071813" y="3894138"/>
          <p14:tracePt t="44031" x="3063875" y="3903663"/>
          <p14:tracePt t="44106" x="3044825" y="3903663"/>
          <p14:tracePt t="44137" x="3035300" y="3903663"/>
          <p14:tracePt t="44145" x="3027363" y="3903663"/>
          <p14:tracePt t="44153" x="3008313" y="3894138"/>
          <p14:tracePt t="44160" x="2990850" y="3884613"/>
          <p14:tracePt t="44337" x="2990850" y="3875088"/>
          <p14:tracePt t="44345" x="2998788" y="3867150"/>
          <p14:tracePt t="44353" x="3008313" y="3857625"/>
          <p14:tracePt t="44360" x="3008313" y="3848100"/>
          <p14:tracePt t="44367" x="3027363" y="3830638"/>
          <p14:tracePt t="44376" x="3035300" y="3830638"/>
          <p14:tracePt t="44383" x="3054350" y="3811588"/>
          <p14:tracePt t="44392" x="3063875" y="3811588"/>
          <p14:tracePt t="44399" x="3071813" y="3803650"/>
          <p14:tracePt t="44408" x="3081338" y="3794125"/>
          <p14:tracePt t="44447" x="3090863" y="3794125"/>
          <p14:tracePt t="44456" x="3100388" y="3794125"/>
          <p14:tracePt t="44463" x="3108325" y="3794125"/>
          <p14:tracePt t="44471" x="3117850" y="3794125"/>
          <p14:tracePt t="44479" x="3144838" y="3794125"/>
          <p14:tracePt t="44487" x="3171825" y="3794125"/>
          <p14:tracePt t="44495" x="3208338" y="3821113"/>
          <p14:tracePt t="44511" x="3263900" y="3830638"/>
          <p14:tracePt t="44519" x="3273425" y="3830638"/>
          <p14:tracePt t="44527" x="3290888" y="3830638"/>
          <p14:tracePt t="44535" x="3300413" y="3830638"/>
          <p14:tracePt t="44544" x="3309938" y="3830638"/>
          <p14:tracePt t="44551" x="3336925" y="3830638"/>
          <p14:tracePt t="44559" x="3346450" y="3830638"/>
          <p14:tracePt t="44567" x="3354388" y="3830638"/>
          <p14:tracePt t="44583" x="3382963" y="3830638"/>
          <p14:tracePt t="44599" x="3390900" y="3830638"/>
          <p14:tracePt t="44623" x="3400425" y="3830638"/>
          <p14:tracePt t="44647" x="3409950" y="3821113"/>
          <p14:tracePt t="44689" x="3419475" y="3821113"/>
          <p14:tracePt t="44695" x="3436938" y="3830638"/>
          <p14:tracePt t="44711" x="3463925" y="3840163"/>
          <p14:tracePt t="44727" x="3482975" y="3848100"/>
          <p14:tracePt t="44735" x="3490913" y="3857625"/>
          <p14:tracePt t="44743" x="3500438" y="3857625"/>
          <p14:tracePt t="44775" x="3509963" y="3857625"/>
          <p14:tracePt t="44799" x="3519488" y="3857625"/>
          <p14:tracePt t="44807" x="3536950" y="3857625"/>
          <p14:tracePt t="44823" x="3536950" y="3848100"/>
          <p14:tracePt t="44831" x="3546475" y="3840163"/>
          <p14:tracePt t="44855" x="3546475" y="3830638"/>
          <p14:tracePt t="44895" x="3556000" y="3821113"/>
          <p14:tracePt t="45011" x="3563938" y="3803650"/>
          <p14:tracePt t="45017" x="3582988" y="3767138"/>
          <p14:tracePt t="45026" x="3592513" y="3757613"/>
          <p14:tracePt t="45032" x="3609975" y="3748088"/>
          <p14:tracePt t="45039" x="3629025" y="3730625"/>
          <p14:tracePt t="45047" x="3646488" y="3721100"/>
          <p14:tracePt t="45055" x="3656013" y="3711575"/>
          <p14:tracePt t="45063" x="3673475" y="3711575"/>
          <p14:tracePt t="45072" x="3692525" y="3684588"/>
          <p14:tracePt t="45079" x="3702050" y="3684588"/>
          <p14:tracePt t="45193" x="3709988" y="3702050"/>
          <p14:tracePt t="45203" x="3709988" y="3721100"/>
          <p14:tracePt t="45208" x="3709988" y="3738563"/>
          <p14:tracePt t="45224" x="3729038" y="3784600"/>
          <p14:tracePt t="45313" x="3729038" y="3794125"/>
          <p14:tracePt t="45329" x="3738563" y="3794125"/>
          <p14:tracePt t="45375" x="3746500" y="3803650"/>
          <p14:tracePt t="45391" x="3756025" y="3811588"/>
          <p14:tracePt t="45399" x="3775075" y="3830638"/>
          <p14:tracePt t="45407" x="3792538" y="3840163"/>
          <p14:tracePt t="45415" x="3810000" y="3857625"/>
          <p14:tracePt t="45424" x="3838575" y="3867150"/>
          <p14:tracePt t="45440" x="3875088" y="3875088"/>
          <p14:tracePt t="45456" x="3883025" y="3875088"/>
          <p14:tracePt t="45463" x="3911600" y="3875088"/>
          <p14:tracePt t="45472" x="3929063" y="3875088"/>
          <p14:tracePt t="45479" x="3956050" y="3875088"/>
          <p14:tracePt t="45488" x="3975100" y="3875088"/>
          <p14:tracePt t="45495" x="4021138" y="3875088"/>
          <p14:tracePt t="45503" x="4065588" y="3857625"/>
          <p14:tracePt t="45511" x="4102100" y="3848100"/>
          <p14:tracePt t="45519" x="4138613" y="3821113"/>
          <p14:tracePt t="45528" x="4165600" y="3794125"/>
          <p14:tracePt t="45535" x="4175125" y="3784600"/>
          <p14:tracePt t="45543" x="4202113" y="3757613"/>
          <p14:tracePt t="45551" x="4211638" y="3748088"/>
          <p14:tracePt t="45559" x="4221163" y="3738563"/>
          <p14:tracePt t="45696" x="4221163" y="3748088"/>
          <p14:tracePt t="45705" x="4221163" y="3767138"/>
          <p14:tracePt t="45720" x="4211638" y="3775075"/>
          <p14:tracePt t="45736" x="4202113" y="3784600"/>
          <p14:tracePt t="45768" x="4194175" y="3794125"/>
          <p14:tracePt t="45800" x="4184650" y="3794125"/>
          <p14:tracePt t="45825" x="4175125" y="3794125"/>
          <p14:tracePt t="45832" x="4165600" y="3803650"/>
          <p14:tracePt t="45842" x="4165600" y="3811588"/>
          <p14:tracePt t="45847" x="4157663" y="3811588"/>
          <p14:tracePt t="45856" x="4138613" y="3821113"/>
          <p14:tracePt t="45863" x="4121150" y="3840163"/>
          <p14:tracePt t="45873" x="4111625" y="3848100"/>
          <p14:tracePt t="45879" x="4102100" y="3857625"/>
          <p14:tracePt t="45893" x="4094163" y="3867150"/>
          <p14:tracePt t="45895" x="4075113" y="3884613"/>
          <p14:tracePt t="45904" x="4065588" y="3884613"/>
          <p14:tracePt t="46009" x="4084638" y="3875088"/>
          <p14:tracePt t="46017" x="4094163" y="3867150"/>
          <p14:tracePt t="46121" x="4084638" y="3884613"/>
          <p14:tracePt t="46129" x="4075113" y="3884613"/>
          <p14:tracePt t="46136" x="4065588" y="3894138"/>
          <p14:tracePt t="46152" x="4065588" y="3903663"/>
          <p14:tracePt t="46577" x="4057650" y="3903663"/>
          <p14:tracePt t="46584" x="4048125" y="3903663"/>
          <p14:tracePt t="46593" x="4038600" y="3903663"/>
          <p14:tracePt t="46608" x="4002088" y="3921125"/>
          <p14:tracePt t="46777" x="4002088" y="3930650"/>
          <p14:tracePt t="46793" x="4002088" y="3957638"/>
          <p14:tracePt t="46810" x="4002088" y="3976688"/>
          <p14:tracePt t="46816" x="4002088" y="3984625"/>
          <p14:tracePt t="46823" x="4002088" y="4003675"/>
          <p14:tracePt t="46839" x="4002088" y="4013200"/>
          <p14:tracePt t="46847" x="4002088" y="4021138"/>
          <p14:tracePt t="46856" x="4011613" y="4030663"/>
          <p14:tracePt t="46920" x="4029075" y="4030663"/>
          <p14:tracePt t="47034" x="4038600" y="4049713"/>
          <p14:tracePt t="47049" x="4038600" y="4057650"/>
          <p14:tracePt t="47056" x="4038600" y="4067175"/>
          <p14:tracePt t="47063" x="4038600" y="4076700"/>
          <p14:tracePt t="47079" x="4038600" y="4086225"/>
          <p14:tracePt t="47273" x="4038600" y="4094163"/>
          <p14:tracePt t="47282" x="4038600" y="4103688"/>
          <p14:tracePt t="47289" x="4038600" y="4122738"/>
          <p14:tracePt t="47297" x="4038600" y="4130675"/>
          <p14:tracePt t="47359" x="4048125" y="4140200"/>
          <p14:tracePt t="47383" x="4057650" y="4140200"/>
          <p14:tracePt t="47391" x="4065588" y="4130675"/>
          <p14:tracePt t="47400" x="4075113" y="4130675"/>
          <p14:tracePt t="47407" x="4075113" y="4122738"/>
          <p14:tracePt t="47745" x="4075113" y="4140200"/>
          <p14:tracePt t="47760" x="4075113" y="4149725"/>
          <p14:tracePt t="47993" x="4075113" y="4159250"/>
          <p14:tracePt t="48009" x="4075113" y="4167188"/>
          <p14:tracePt t="48031" x="4075113" y="4176713"/>
          <p14:tracePt t="48063" x="4075113" y="4186238"/>
          <p14:tracePt t="48281" x="4084638" y="4195763"/>
          <p14:tracePt t="48297" x="4094163" y="4195763"/>
          <p14:tracePt t="48305" x="4129088" y="4195763"/>
          <p14:tracePt t="48312" x="4138613" y="4186238"/>
          <p14:tracePt t="48320" x="4138613" y="4176713"/>
          <p14:tracePt t="48327" x="4148138" y="4167188"/>
          <p14:tracePt t="48335" x="4165600" y="4149725"/>
          <p14:tracePt t="48343" x="4175125" y="4130675"/>
          <p14:tracePt t="48359" x="4184650" y="4122738"/>
          <p14:tracePt t="48665" x="4184650" y="4130675"/>
          <p14:tracePt t="48672" x="4184650" y="4140200"/>
          <p14:tracePt t="48679" x="4184650" y="4159250"/>
          <p14:tracePt t="48689" x="4184650" y="4176713"/>
          <p14:tracePt t="48752" x="4194175" y="4186238"/>
          <p14:tracePt t="48760" x="4202113" y="4186238"/>
          <p14:tracePt t="48768" x="4211638" y="4186238"/>
          <p14:tracePt t="48784" x="4221163" y="4186238"/>
          <p14:tracePt t="48872" x="4238625" y="4186238"/>
          <p14:tracePt t="48879" x="4248150" y="4186238"/>
          <p14:tracePt t="48888" x="4257675" y="4186238"/>
          <p14:tracePt t="48895" x="4267200" y="4186238"/>
          <p14:tracePt t="48903" x="4284663" y="4186238"/>
          <p14:tracePt t="48911" x="4311650" y="4195763"/>
          <p14:tracePt t="48919" x="4357688" y="4213225"/>
          <p14:tracePt t="48935" x="4394200" y="4213225"/>
          <p14:tracePt t="48943" x="4430713" y="4213225"/>
          <p14:tracePt t="48951" x="4457700" y="4213225"/>
          <p14:tracePt t="48959" x="4484688" y="4213225"/>
          <p14:tracePt t="48967" x="4530725" y="4213225"/>
          <p14:tracePt t="48975" x="4557713" y="4213225"/>
          <p14:tracePt t="48983" x="4576763" y="4203700"/>
          <p14:tracePt t="48991" x="4594225" y="4195763"/>
          <p14:tracePt t="48999" x="4613275" y="4176713"/>
          <p14:tracePt t="49007" x="4640263" y="4159250"/>
          <p14:tracePt t="49015" x="4649788" y="4159250"/>
          <p14:tracePt t="49026" x="4659313" y="4149725"/>
          <p14:tracePt t="49040" x="4667250" y="4149725"/>
          <p14:tracePt t="49225" x="4676775" y="4149725"/>
          <p14:tracePt t="49233" x="4695825" y="4149725"/>
          <p14:tracePt t="49240" x="4713288" y="4149725"/>
          <p14:tracePt t="49257" x="4722813" y="4149725"/>
          <p14:tracePt t="49264" x="4740275" y="4149725"/>
          <p14:tracePt t="49273" x="4767263" y="4130675"/>
          <p14:tracePt t="49280" x="4776788" y="4130675"/>
          <p14:tracePt t="49290" x="4795838" y="4122738"/>
          <p14:tracePt t="49295" x="4803775" y="4122738"/>
          <p14:tracePt t="49304" x="4813300" y="4113213"/>
          <p14:tracePt t="49343" x="4822825" y="4113213"/>
          <p14:tracePt t="49351" x="4849813" y="4113213"/>
          <p14:tracePt t="49375" x="4868863" y="4113213"/>
          <p14:tracePt t="49383" x="4886325" y="4130675"/>
          <p14:tracePt t="49391" x="4895850" y="4140200"/>
          <p14:tracePt t="49399" x="4905375" y="4149725"/>
          <p14:tracePt t="49407" x="4922838" y="4149725"/>
          <p14:tracePt t="49415" x="4932363" y="4149725"/>
          <p14:tracePt t="49424" x="4941888" y="4149725"/>
          <p14:tracePt t="49431" x="4968875" y="4149725"/>
          <p14:tracePt t="49456" x="4986338" y="4149725"/>
          <p14:tracePt t="49463" x="5032375" y="4149725"/>
          <p14:tracePt t="49474" x="5059363" y="4149725"/>
          <p14:tracePt t="49480" x="5068888" y="4149725"/>
          <p14:tracePt t="49490" x="5078413" y="4149725"/>
          <p14:tracePt t="49515" x="5086350" y="4149725"/>
          <p14:tracePt t="49519" x="5086350" y="4140200"/>
          <p14:tracePt t="49594" x="5105400" y="4159250"/>
          <p14:tracePt t="49600" x="5132388" y="4186238"/>
          <p14:tracePt t="49616" x="5151438" y="4213225"/>
          <p14:tracePt t="49623" x="5159375" y="4222750"/>
          <p14:tracePt t="49640" x="5168900" y="4232275"/>
          <p14:tracePt t="49656" x="5187950" y="4232275"/>
          <p14:tracePt t="49672" x="5195888" y="4232275"/>
          <p14:tracePt t="49680" x="5224463" y="4222750"/>
          <p14:tracePt t="49689" x="5232400" y="4213225"/>
          <p14:tracePt t="49695" x="5260975" y="4195763"/>
          <p14:tracePt t="49703" x="5287963" y="4186238"/>
          <p14:tracePt t="49711" x="5305425" y="4167188"/>
          <p14:tracePt t="49719" x="5341938" y="4140200"/>
          <p14:tracePt t="49728" x="5360988" y="4122738"/>
          <p14:tracePt t="49735" x="5378450" y="4094163"/>
          <p14:tracePt t="49743" x="5405438" y="4067175"/>
          <p14:tracePt t="49751" x="5414963" y="4057650"/>
          <p14:tracePt t="49759" x="5434013" y="4049713"/>
          <p14:tracePt t="49767" x="5451475" y="4030663"/>
          <p14:tracePt t="49775" x="5461000" y="4021138"/>
          <p14:tracePt t="49783" x="5487988" y="3994150"/>
          <p14:tracePt t="49791" x="5497513" y="3984625"/>
          <p14:tracePt t="49799" x="5514975" y="3976688"/>
          <p14:tracePt t="49808" x="5524500" y="3967163"/>
          <p14:tracePt t="49824" x="5534025" y="3967163"/>
          <p14:tracePt t="49929" x="5543550" y="3957638"/>
          <p14:tracePt t="49945" x="5561013" y="3940175"/>
          <p14:tracePt t="50188" x="5570538" y="3940175"/>
          <p14:tracePt t="50201" x="5580063" y="3940175"/>
          <p14:tracePt t="50234" x="5597525" y="3940175"/>
          <p14:tracePt t="50649" x="5597525" y="3930650"/>
          <p14:tracePt t="50657" x="5597525" y="3921125"/>
          <p14:tracePt t="50665" x="5607050" y="3903663"/>
          <p14:tracePt t="50672" x="5616575" y="3903663"/>
          <p14:tracePt t="50777" x="5624513" y="3903663"/>
          <p14:tracePt t="50785" x="5643563" y="3911600"/>
          <p14:tracePt t="50793" x="5653088" y="3921125"/>
          <p14:tracePt t="50823" x="5661025" y="3921125"/>
          <p14:tracePt t="50839" x="5680075" y="3921125"/>
          <p14:tracePt t="50847" x="5688013" y="3921125"/>
          <p14:tracePt t="50864" x="5697538" y="3911600"/>
          <p14:tracePt t="50987" x="5688013" y="3921125"/>
          <p14:tracePt t="50993" x="5688013" y="3930650"/>
          <p14:tracePt t="51002" x="5680075" y="3940175"/>
          <p14:tracePt t="51009" x="5670550" y="3948113"/>
          <p14:tracePt t="51015" x="5661025" y="3984625"/>
          <p14:tracePt t="51031" x="5653088" y="3994150"/>
          <p14:tracePt t="51120" x="5653088" y="3984625"/>
          <p14:tracePt t="51143" x="5653088" y="3976688"/>
          <p14:tracePt t="51219" x="5643563" y="3967163"/>
          <p14:tracePt t="51224" x="5634038" y="3967163"/>
          <p14:tracePt t="51242" x="5634038" y="3976688"/>
          <p14:tracePt t="51256" x="5624513" y="3984625"/>
          <p14:tracePt t="51369" x="5616575" y="3984625"/>
          <p14:tracePt t="51385" x="5597525" y="3984625"/>
          <p14:tracePt t="51393" x="5561013" y="3984625"/>
          <p14:tracePt t="51399" x="5524500" y="3994150"/>
          <p14:tracePt t="51407" x="5461000" y="4021138"/>
          <p14:tracePt t="51415" x="5434013" y="4040188"/>
          <p14:tracePt t="51423" x="5378450" y="4049713"/>
          <p14:tracePt t="51432" x="5314950" y="4057650"/>
          <p14:tracePt t="51441" x="5251450" y="4103688"/>
          <p14:tracePt t="51447" x="5178425" y="4113213"/>
          <p14:tracePt t="51456" x="5114925" y="4140200"/>
          <p14:tracePt t="51463" x="5068888" y="4140200"/>
          <p14:tracePt t="51471" x="5014913" y="4176713"/>
          <p14:tracePt t="51479" x="4968875" y="4176713"/>
          <p14:tracePt t="51487" x="4932363" y="4186238"/>
          <p14:tracePt t="51495" x="4876800" y="4186238"/>
          <p14:tracePt t="51503" x="4832350" y="4186238"/>
          <p14:tracePt t="51511" x="4813300" y="4186238"/>
          <p14:tracePt t="51519" x="4786313" y="4186238"/>
          <p14:tracePt t="51527" x="4767263" y="4186238"/>
          <p14:tracePt t="51535" x="4759325" y="4186238"/>
          <p14:tracePt t="51543" x="4730750" y="4186238"/>
          <p14:tracePt t="51551" x="4695825" y="4186238"/>
          <p14:tracePt t="51559" x="4667250" y="4186238"/>
          <p14:tracePt t="51567" x="4603750" y="4176713"/>
          <p14:tracePt t="51575" x="4567238" y="4167188"/>
          <p14:tracePt t="51583" x="4513263" y="4167188"/>
          <p14:tracePt t="51591" x="4448175" y="4167188"/>
          <p14:tracePt t="51599" x="4394200" y="4167188"/>
          <p14:tracePt t="51607" x="4340225" y="4167188"/>
          <p14:tracePt t="51615" x="4284663" y="4167188"/>
          <p14:tracePt t="51624" x="4211638" y="4167188"/>
          <p14:tracePt t="51631" x="4148138" y="4176713"/>
          <p14:tracePt t="51641" x="4094163" y="4186238"/>
          <p14:tracePt t="51647" x="4011613" y="4222750"/>
          <p14:tracePt t="51655" x="3965575" y="4232275"/>
          <p14:tracePt t="51663" x="3911600" y="4249738"/>
          <p14:tracePt t="51671" x="3846513" y="4259263"/>
          <p14:tracePt t="51679" x="3802063" y="4286250"/>
          <p14:tracePt t="51690" x="3746500" y="4295775"/>
          <p14:tracePt t="51695" x="3702050" y="4303713"/>
          <p14:tracePt t="51703" x="3646488" y="4313238"/>
          <p14:tracePt t="51711" x="3609975" y="4322763"/>
          <p14:tracePt t="51719" x="3573463" y="4349750"/>
          <p14:tracePt t="51727" x="3536950" y="4349750"/>
          <p14:tracePt t="51735" x="3482975" y="4349750"/>
          <p14:tracePt t="51743" x="3463925" y="4349750"/>
          <p14:tracePt t="51751" x="3427413" y="4349750"/>
          <p14:tracePt t="51759" x="3382963" y="4349750"/>
          <p14:tracePt t="51767" x="3373438" y="4349750"/>
          <p14:tracePt t="51775" x="3336925" y="4349750"/>
          <p14:tracePt t="51783" x="3317875" y="4349750"/>
          <p14:tracePt t="51791" x="3290888" y="4349750"/>
          <p14:tracePt t="51799" x="3273425" y="4349750"/>
          <p14:tracePt t="51807" x="3254375" y="4349750"/>
          <p14:tracePt t="51881" x="3236913" y="4349750"/>
          <p14:tracePt t="51891" x="3208338" y="4349750"/>
          <p14:tracePt t="51895" x="3200400" y="4349750"/>
          <p14:tracePt t="51903" x="3154363" y="4368800"/>
          <p14:tracePt t="51911" x="3127375" y="4395788"/>
          <p14:tracePt t="51919" x="3100388" y="4422775"/>
          <p14:tracePt t="51927" x="3063875" y="4441825"/>
          <p14:tracePt t="51935" x="3044825" y="4459288"/>
          <p14:tracePt t="51943" x="3035300" y="4468813"/>
          <p14:tracePt t="51951" x="2998788" y="4486275"/>
          <p14:tracePt t="51967" x="2990850" y="4495800"/>
          <p14:tracePt t="52032" x="2971800" y="4495800"/>
          <p14:tracePt t="52048" x="2954338" y="4495800"/>
          <p14:tracePt t="52055" x="2935288" y="4495800"/>
          <p14:tracePt t="52064" x="2908300" y="4495800"/>
          <p14:tracePt t="52072" x="2871788" y="4495800"/>
          <p14:tracePt t="52080" x="2852738" y="4495800"/>
          <p14:tracePt t="52089" x="2825750" y="4495800"/>
          <p14:tracePt t="52096" x="2808288" y="4495800"/>
          <p14:tracePt t="52104" x="2781300" y="4495800"/>
          <p14:tracePt t="52112" x="2762250" y="4495800"/>
          <p14:tracePt t="52128" x="2725738" y="4495800"/>
          <p14:tracePt t="52136" x="2716213" y="4505325"/>
          <p14:tracePt t="52143" x="2689225" y="4514850"/>
          <p14:tracePt t="52151" x="2671763" y="4532313"/>
          <p14:tracePt t="52159" x="2652713" y="4541838"/>
          <p14:tracePt t="52167" x="2643188" y="4541838"/>
          <p14:tracePt t="52175" x="2635250" y="4551363"/>
          <p14:tracePt t="52231" x="2625725" y="4551363"/>
          <p14:tracePt t="52255" x="2625725" y="4541838"/>
          <p14:tracePt t="52449" x="2625725" y="4532313"/>
          <p14:tracePt t="52456" x="2625725" y="4522788"/>
          <p14:tracePt t="52474" x="2635250" y="4514850"/>
          <p14:tracePt t="52481" x="2643188" y="4505325"/>
          <p14:tracePt t="52600" x="2671763" y="4505325"/>
          <p14:tracePt t="52616" x="2679700" y="4505325"/>
          <p14:tracePt t="52624" x="2689225" y="4505325"/>
          <p14:tracePt t="52632" x="2716213" y="4505325"/>
          <p14:tracePt t="52640" x="2762250" y="4505325"/>
          <p14:tracePt t="52647" x="2817813" y="4505325"/>
          <p14:tracePt t="52655" x="2889250" y="4505325"/>
          <p14:tracePt t="52663" x="2944813" y="4505325"/>
          <p14:tracePt t="52672" x="2998788" y="4495800"/>
          <p14:tracePt t="52679" x="3044825" y="4486275"/>
          <p14:tracePt t="52690" x="3100388" y="4486275"/>
          <p14:tracePt t="52695" x="3136900" y="4478338"/>
          <p14:tracePt t="52703" x="3163888" y="4478338"/>
          <p14:tracePt t="52711" x="3190875" y="4468813"/>
          <p14:tracePt t="52719" x="3208338" y="4468813"/>
          <p14:tracePt t="52727" x="3227388" y="4468813"/>
          <p14:tracePt t="52736" x="3244850" y="4449763"/>
          <p14:tracePt t="52767" x="3254375" y="4449763"/>
          <p14:tracePt t="52791" x="3263900" y="4449763"/>
          <p14:tracePt t="52799" x="3273425" y="4449763"/>
          <p14:tracePt t="52807" x="3300413" y="4449763"/>
          <p14:tracePt t="52823" x="3317875" y="4449763"/>
          <p14:tracePt t="52831" x="3336925" y="4459288"/>
          <p14:tracePt t="52847" x="3346450" y="4459288"/>
          <p14:tracePt t="52903" x="3373438" y="4459288"/>
          <p14:tracePt t="52919" x="3390900" y="4459288"/>
          <p14:tracePt t="52943" x="3419475" y="4459288"/>
          <p14:tracePt t="52959" x="3427413" y="4459288"/>
          <p14:tracePt t="52975" x="3446463" y="4459288"/>
          <p14:tracePt t="52991" x="3455988" y="4449763"/>
          <p14:tracePt t="53007" x="3463925" y="4449763"/>
          <p14:tracePt t="53015" x="3473450" y="4449763"/>
          <p14:tracePt t="53023" x="3509963" y="4449763"/>
          <p14:tracePt t="53031" x="3536950" y="4449763"/>
          <p14:tracePt t="53040" x="3563938" y="4459288"/>
          <p14:tracePt t="53047" x="3582988" y="4468813"/>
          <p14:tracePt t="53056" x="3646488" y="4495800"/>
          <p14:tracePt t="53063" x="3665538" y="4505325"/>
          <p14:tracePt t="53072" x="3683000" y="4514850"/>
          <p14:tracePt t="53079" x="3719513" y="4522788"/>
          <p14:tracePt t="53088" x="3738563" y="4522788"/>
          <p14:tracePt t="53097" x="3783013" y="4522788"/>
          <p14:tracePt t="53106" x="3819525" y="4522788"/>
          <p14:tracePt t="53112" x="3865563" y="4522788"/>
          <p14:tracePt t="53121" x="3902075" y="4522788"/>
          <p14:tracePt t="53128" x="3975100" y="4522788"/>
          <p14:tracePt t="53136" x="4048125" y="4522788"/>
          <p14:tracePt t="53143" x="4102100" y="4522788"/>
          <p14:tracePt t="53151" x="4175125" y="4522788"/>
          <p14:tracePt t="53159" x="4238625" y="4495800"/>
          <p14:tracePt t="53167" x="4321175" y="4468813"/>
          <p14:tracePt t="53175" x="4340225" y="4468813"/>
          <p14:tracePt t="53183" x="4357688" y="4459288"/>
          <p14:tracePt t="53191" x="4367213" y="4459288"/>
          <p14:tracePt t="53199" x="4394200" y="4449763"/>
          <p14:tracePt t="53207" x="4403725" y="4441825"/>
          <p14:tracePt t="53281" x="4430713" y="4441825"/>
          <p14:tracePt t="53291" x="4467225" y="4449763"/>
          <p14:tracePt t="53297" x="4484688" y="4459288"/>
          <p14:tracePt t="53304" x="4503738" y="4478338"/>
          <p14:tracePt t="53311" x="4530725" y="4495800"/>
          <p14:tracePt t="53319" x="4540250" y="4505325"/>
          <p14:tracePt t="53327" x="4549775" y="4505325"/>
          <p14:tracePt t="53335" x="4586288" y="4514850"/>
          <p14:tracePt t="53343" x="4594225" y="4522788"/>
          <p14:tracePt t="53351" x="4603750" y="4522788"/>
          <p14:tracePt t="53360" x="4622800" y="4522788"/>
          <p14:tracePt t="53367" x="4659313" y="4522788"/>
          <p14:tracePt t="53375" x="4676775" y="4522788"/>
          <p14:tracePt t="53383" x="4703763" y="4522788"/>
          <p14:tracePt t="53392" x="4730750" y="4522788"/>
          <p14:tracePt t="53399" x="4759325" y="4522788"/>
          <p14:tracePt t="53407" x="4803775" y="4522788"/>
          <p14:tracePt t="53415" x="4832350" y="4522788"/>
          <p14:tracePt t="53424" x="4905375" y="4514850"/>
          <p14:tracePt t="53431" x="4932363" y="4514850"/>
          <p14:tracePt t="53440" x="4986338" y="4505325"/>
          <p14:tracePt t="53447" x="5014913" y="4505325"/>
          <p14:tracePt t="53457" x="5041900" y="4505325"/>
          <p14:tracePt t="53463" x="5078413" y="4505325"/>
          <p14:tracePt t="53471" x="5095875" y="4486275"/>
          <p14:tracePt t="53488" x="5114925" y="4486275"/>
          <p14:tracePt t="53511" x="5122863" y="4486275"/>
          <p14:tracePt t="53519" x="5132388" y="4486275"/>
          <p14:tracePt t="53535" x="5168900" y="4486275"/>
          <p14:tracePt t="53551" x="5178425" y="4486275"/>
          <p14:tracePt t="53575" x="5195888" y="4486275"/>
          <p14:tracePt t="53591" x="5205413" y="4486275"/>
          <p14:tracePt t="53608" x="5214938" y="4486275"/>
          <p14:tracePt t="53616" x="5224463" y="4486275"/>
          <p14:tracePt t="53625" x="5232400" y="4486275"/>
          <p14:tracePt t="53632" x="5260975" y="4478338"/>
          <p14:tracePt t="53648" x="5260975" y="4468813"/>
          <p14:tracePt t="53656" x="5278438" y="4468813"/>
          <p14:tracePt t="53663" x="5297488" y="4468813"/>
          <p14:tracePt t="53673" x="5305425" y="4459288"/>
          <p14:tracePt t="53679" x="5314950" y="4459288"/>
          <p14:tracePt t="53689" x="5334000" y="4449763"/>
          <p14:tracePt t="53704" x="5341938" y="4449763"/>
          <p14:tracePt t="53735" x="5351463" y="4449763"/>
          <p14:tracePt t="53759" x="5360988" y="4441825"/>
          <p14:tracePt t="53775" x="5368925" y="4441825"/>
          <p14:tracePt t="53783" x="5378450" y="4441825"/>
          <p14:tracePt t="53791" x="5405438" y="4441825"/>
          <p14:tracePt t="53800" x="5424488" y="4441825"/>
          <p14:tracePt t="53807" x="5434013" y="4441825"/>
          <p14:tracePt t="53815" x="5441950" y="4441825"/>
          <p14:tracePt t="53823" x="5461000" y="4441825"/>
          <p14:tracePt t="53841" x="5470525" y="4441825"/>
          <p14:tracePt t="53857" x="5497513" y="4441825"/>
          <p14:tracePt t="53863" x="5514975" y="4441825"/>
          <p14:tracePt t="53871" x="5543550" y="4432300"/>
          <p14:tracePt t="53879" x="5588000" y="4432300"/>
          <p14:tracePt t="53891" x="5634038" y="4413250"/>
          <p14:tracePt t="53895" x="5661025" y="4413250"/>
          <p14:tracePt t="53903" x="5697538" y="4413250"/>
          <p14:tracePt t="53911" x="5716588" y="4405313"/>
          <p14:tracePt t="53919" x="5743575" y="4405313"/>
          <p14:tracePt t="53927" x="5780088" y="4405313"/>
          <p14:tracePt t="53935" x="5797550" y="4405313"/>
          <p14:tracePt t="53943" x="5816600" y="4386263"/>
          <p14:tracePt t="53967" x="5834063" y="4386263"/>
          <p14:tracePt t="53991" x="5843588" y="4386263"/>
          <p14:tracePt t="53999" x="5853113" y="4386263"/>
          <p14:tracePt t="54008" x="5870575" y="4386263"/>
          <p14:tracePt t="54016" x="5880100" y="4386263"/>
          <p14:tracePt t="54024" x="5889625" y="4395788"/>
          <p14:tracePt t="54031" x="5907088" y="4422775"/>
          <p14:tracePt t="54040" x="5916613" y="4432300"/>
          <p14:tracePt t="54047" x="5916613" y="4441825"/>
          <p14:tracePt t="54058" x="5926138" y="4449763"/>
          <p14:tracePt t="54137" x="5935663" y="4449763"/>
          <p14:tracePt t="54185" x="5953125" y="4449763"/>
          <p14:tracePt t="54209" x="5962650" y="4449763"/>
          <p14:tracePt t="54337" x="5972175" y="4441825"/>
          <p14:tracePt t="54345" x="5972175" y="4432300"/>
          <p14:tracePt t="54351" x="5972175" y="4422775"/>
          <p14:tracePt t="54359" x="5980113" y="4405313"/>
          <p14:tracePt t="54367" x="5989638" y="4386263"/>
          <p14:tracePt t="54375" x="5989638" y="4376738"/>
          <p14:tracePt t="54383" x="5999163" y="4368800"/>
          <p14:tracePt t="54391" x="6016625" y="4359275"/>
          <p14:tracePt t="54399" x="6026150" y="4349750"/>
          <p14:tracePt t="54407" x="6035675" y="4332288"/>
          <p14:tracePt t="54415" x="6043613" y="4322763"/>
          <p14:tracePt t="54423" x="6053138" y="4313238"/>
          <p14:tracePt t="54431" x="6062663" y="4303713"/>
          <p14:tracePt t="54447" x="6062663" y="4295775"/>
          <p14:tracePt t="54463" x="6072188" y="4295775"/>
          <p14:tracePt t="54547" x="6080125" y="4295775"/>
          <p14:tracePt t="54552" x="6089650" y="4295775"/>
          <p14:tracePt t="54561" x="6099175" y="4295775"/>
          <p14:tracePt t="54568" x="6116638" y="4295775"/>
          <p14:tracePt t="54594" x="6135688" y="4268788"/>
          <p14:tracePt t="54599" x="6145213" y="4268788"/>
          <p14:tracePt t="54615" x="6145213" y="4259263"/>
          <p14:tracePt t="54623" x="6153150" y="4240213"/>
          <p14:tracePt t="54631" x="6162675" y="4213225"/>
          <p14:tracePt t="54640" x="6172200" y="4203700"/>
          <p14:tracePt t="54656" x="6172200" y="4186238"/>
          <p14:tracePt t="54663" x="6172200" y="4176713"/>
          <p14:tracePt t="54671" x="6172200" y="4167188"/>
          <p14:tracePt t="54695" x="6172200" y="4159250"/>
          <p14:tracePt t="56075" x="6181725" y="4149725"/>
          <p14:tracePt t="56335" x="6199188" y="4149725"/>
          <p14:tracePt t="56351" x="6208713" y="4149725"/>
          <p14:tracePt t="56527" x="6218238" y="4149725"/>
          <p14:tracePt t="56535" x="6226175" y="4149725"/>
          <p14:tracePt t="56543" x="6235700" y="4140200"/>
          <p14:tracePt t="56551" x="6235700" y="4130675"/>
          <p14:tracePt t="56567" x="6245225" y="4113213"/>
          <p14:tracePt t="56665" x="6226175" y="4113213"/>
          <p14:tracePt t="56676" x="6218238" y="4113213"/>
          <p14:tracePt t="56793" x="6208713" y="4103688"/>
          <p14:tracePt t="56800" x="6208713" y="4094163"/>
          <p14:tracePt t="56809" x="6208713" y="4086225"/>
          <p14:tracePt t="56815" x="6218238" y="4076700"/>
          <p14:tracePt t="56824" x="6218238" y="4057650"/>
          <p14:tracePt t="56831" x="6226175" y="4049713"/>
          <p14:tracePt t="56840" x="6235700" y="4021138"/>
          <p14:tracePt t="56847" x="6235700" y="4003675"/>
          <p14:tracePt t="56858" x="6254750" y="3957638"/>
          <p14:tracePt t="56863" x="6262688" y="3940175"/>
          <p14:tracePt t="56871" x="6262688" y="3894138"/>
          <p14:tracePt t="56879" x="6262688" y="3857625"/>
          <p14:tracePt t="56887" x="6272213" y="3840163"/>
          <p14:tracePt t="56895" x="6272213" y="3811588"/>
          <p14:tracePt t="56908" x="6272213" y="3803650"/>
          <p14:tracePt t="56912" x="6272213" y="3794125"/>
          <p14:tracePt t="56923" x="6272213" y="3775075"/>
          <p14:tracePt t="56936" x="6281738" y="3767138"/>
          <p14:tracePt t="56975" x="6281738" y="3738563"/>
          <p14:tracePt t="56983" x="6281738" y="3702050"/>
          <p14:tracePt t="56991" x="6281738" y="3665538"/>
          <p14:tracePt t="56999" x="6281738" y="3611563"/>
          <p14:tracePt t="57008" x="6281738" y="3556000"/>
          <p14:tracePt t="57015" x="6281738" y="3482975"/>
          <p14:tracePt t="57024" x="6308725" y="3402013"/>
          <p14:tracePt t="57031" x="6318250" y="3309938"/>
          <p14:tracePt t="57040" x="6335713" y="3209925"/>
          <p14:tracePt t="57047" x="6335713" y="3119438"/>
          <p14:tracePt t="57056" x="6345238" y="3046413"/>
          <p14:tracePt t="57064" x="6372225" y="2963863"/>
          <p14:tracePt t="57072" x="6381750" y="2909888"/>
          <p14:tracePt t="57079" x="6381750" y="2863850"/>
          <p14:tracePt t="57087" x="6399213" y="2844800"/>
          <p14:tracePt t="57095" x="6399213" y="2817813"/>
          <p14:tracePt t="57103" x="6399213" y="2800350"/>
          <p14:tracePt t="57193" x="6399213" y="2781300"/>
          <p14:tracePt t="57201" x="6408738" y="2763838"/>
          <p14:tracePt t="57209" x="6408738" y="2754313"/>
          <p14:tracePt t="57217" x="6418263" y="2735263"/>
          <p14:tracePt t="57223" x="6418263" y="2708275"/>
          <p14:tracePt t="57233" x="6427788" y="2690813"/>
          <p14:tracePt t="57239" x="6427788" y="2671763"/>
          <p14:tracePt t="57247" x="6427788" y="2662238"/>
          <p14:tracePt t="57255" x="6427788" y="2635250"/>
          <p14:tracePt t="57271" x="6427788" y="2625725"/>
          <p14:tracePt t="57279" x="6435725" y="2617788"/>
          <p14:tracePt t="57295" x="6435725" y="2608263"/>
          <p14:tracePt t="57401" x="6435725" y="2598738"/>
          <p14:tracePt t="57449" x="6427788" y="2598738"/>
          <p14:tracePt t="57793" x="6418263" y="2589213"/>
          <p14:tracePt t="57944" x="6418263" y="2581275"/>
          <p14:tracePt t="57953" x="6418263" y="2571750"/>
          <p14:tracePt t="57961" x="6418263" y="2562225"/>
          <p14:tracePt t="57968" x="6418263" y="2544763"/>
          <p14:tracePt t="57976" x="6427788" y="2535238"/>
          <p14:tracePt t="57983" x="6427788" y="2508250"/>
          <p14:tracePt t="57991" x="6435725" y="2498725"/>
          <p14:tracePt t="57999" x="6445250" y="2462213"/>
          <p14:tracePt t="58007" x="6445250" y="2452688"/>
          <p14:tracePt t="58015" x="6445250" y="2435225"/>
          <p14:tracePt t="58023" x="6454775" y="2408238"/>
          <p14:tracePt t="58031" x="6472238" y="2371725"/>
          <p14:tracePt t="58039" x="6472238" y="2362200"/>
          <p14:tracePt t="58048" x="6481763" y="2343150"/>
          <p14:tracePt t="58056" x="6481763" y="2335213"/>
          <p14:tracePt t="58063" x="6481763" y="2325688"/>
          <p14:tracePt t="58185" x="6481763" y="2316163"/>
          <p14:tracePt t="58192" x="6491288" y="2306638"/>
          <p14:tracePt t="58201" x="6491288" y="2298700"/>
          <p14:tracePt t="58208" x="6491288" y="2289175"/>
          <p14:tracePt t="58215" x="6500813" y="2270125"/>
          <p14:tracePt t="58223" x="6500813" y="2252663"/>
          <p14:tracePt t="58232" x="6500813" y="2243138"/>
          <p14:tracePt t="58241" x="6508750" y="2225675"/>
          <p14:tracePt t="58247" x="6518275" y="2206625"/>
          <p14:tracePt t="58256" x="6527800" y="2197100"/>
          <p14:tracePt t="58263" x="6527800" y="2189163"/>
          <p14:tracePt t="58271" x="6527800" y="2170113"/>
          <p14:tracePt t="58279" x="6537325" y="2152650"/>
          <p14:tracePt t="58287" x="6537325" y="2133600"/>
          <p14:tracePt t="58295" x="6537325" y="2125663"/>
          <p14:tracePt t="58304" x="6537325" y="2116138"/>
          <p14:tracePt t="58319" x="6545263" y="2097088"/>
          <p14:tracePt t="58425" x="6545263" y="2089150"/>
          <p14:tracePt t="58433" x="6554788" y="2070100"/>
          <p14:tracePt t="58439" x="6564313" y="2043113"/>
          <p14:tracePt t="58447" x="6564313" y="2033588"/>
          <p14:tracePt t="58457" x="6573838" y="2016125"/>
          <p14:tracePt t="58464" x="6573838" y="1979613"/>
          <p14:tracePt t="58474" x="6591300" y="1951038"/>
          <p14:tracePt t="58480" x="6610350" y="1914525"/>
          <p14:tracePt t="58489" x="6610350" y="1887538"/>
          <p14:tracePt t="58495" x="6618288" y="1870075"/>
          <p14:tracePt t="58503" x="6627813" y="1841500"/>
          <p14:tracePt t="58511" x="6637338" y="1797050"/>
          <p14:tracePt t="58519" x="6654800" y="1778000"/>
          <p14:tracePt t="58527" x="6664325" y="1731963"/>
          <p14:tracePt t="58535" x="6673850" y="1724025"/>
          <p14:tracePt t="58543" x="6681788" y="1704975"/>
          <p14:tracePt t="58551" x="6691313" y="1668463"/>
          <p14:tracePt t="58559" x="6700838" y="1660525"/>
          <p14:tracePt t="58567" x="6710363" y="1660525"/>
          <p14:tracePt t="58575" x="6710363" y="1651000"/>
          <p14:tracePt t="58583" x="6718300" y="1631950"/>
          <p14:tracePt t="58607" x="6727825" y="1624013"/>
          <p14:tracePt t="58615" x="6737350" y="1624013"/>
          <p14:tracePt t="58623" x="6737350" y="1614488"/>
          <p14:tracePt t="58631" x="6746875" y="1604963"/>
          <p14:tracePt t="58640" x="6754813" y="1595438"/>
          <p14:tracePt t="58647" x="6764338" y="1558925"/>
          <p14:tracePt t="58656" x="6800850" y="1531938"/>
          <p14:tracePt t="58663" x="6819900" y="1504950"/>
          <p14:tracePt t="58672" x="6837363" y="1441450"/>
          <p14:tracePt t="58679" x="6864350" y="1395413"/>
          <p14:tracePt t="58689" x="6892925" y="1322388"/>
          <p14:tracePt t="58695" x="6929438" y="1258888"/>
          <p14:tracePt t="58704" x="6937375" y="1195388"/>
          <p14:tracePt t="58711" x="6973888" y="1130300"/>
          <p14:tracePt t="58719" x="6992938" y="1076325"/>
          <p14:tracePt t="58727" x="7029450" y="993775"/>
          <p14:tracePt t="58735" x="7037388" y="947738"/>
          <p14:tracePt t="58743" x="7056438" y="893763"/>
          <p14:tracePt t="58752" x="7065963" y="830263"/>
          <p14:tracePt t="58759" x="7083425" y="784225"/>
          <p14:tracePt t="58767" x="7092950" y="766763"/>
          <p14:tracePt t="58775" x="7110413" y="711200"/>
          <p14:tracePt t="58783" x="7110413" y="684213"/>
          <p14:tracePt t="58791" x="7119938" y="665163"/>
          <p14:tracePt t="62050" x="7000875" y="693738"/>
          <p14:tracePt t="62056" x="7000875" y="747713"/>
          <p14:tracePt t="62064" x="7019925" y="811213"/>
          <p14:tracePt t="62072" x="7029450" y="903288"/>
          <p14:tracePt t="62079" x="7029450" y="976313"/>
          <p14:tracePt t="62088" x="7037388" y="1057275"/>
          <p14:tracePt t="62095" x="7065963" y="1112838"/>
          <p14:tracePt t="62104" x="7092950" y="1231900"/>
          <p14:tracePt t="62111" x="7110413" y="1303338"/>
          <p14:tracePt t="62119" x="7146925" y="1385888"/>
          <p14:tracePt t="62127" x="7156450" y="1458913"/>
          <p14:tracePt t="62135" x="7202488" y="1558925"/>
          <p14:tracePt t="62143" x="7212013" y="1624013"/>
          <p14:tracePt t="62151" x="7229475" y="1697038"/>
          <p14:tracePt t="62159" x="7239000" y="1741488"/>
          <p14:tracePt t="62167" x="7256463" y="1787525"/>
          <p14:tracePt t="62175" x="7275513" y="1814513"/>
          <p14:tracePt t="62183" x="7283450" y="1860550"/>
          <p14:tracePt t="62191" x="7283450" y="1897063"/>
          <p14:tracePt t="62199" x="7283450" y="1914525"/>
          <p14:tracePt t="62207" x="7283450" y="1943100"/>
          <p14:tracePt t="62215" x="7292975" y="1960563"/>
          <p14:tracePt t="62223" x="7292975" y="1987550"/>
          <p14:tracePt t="62231" x="7302500" y="2033588"/>
          <p14:tracePt t="62239" x="7312025" y="2052638"/>
          <p14:tracePt t="62247" x="7319963" y="2097088"/>
          <p14:tracePt t="62256" x="7329488" y="2125663"/>
          <p14:tracePt t="62264" x="7339013" y="2170113"/>
          <p14:tracePt t="62272" x="7356475" y="2225675"/>
          <p14:tracePt t="62279" x="7375525" y="2270125"/>
          <p14:tracePt t="62287" x="7385050" y="2335213"/>
          <p14:tracePt t="62295" x="7429500" y="2408238"/>
          <p14:tracePt t="62304" x="7448550" y="2471738"/>
          <p14:tracePt t="62311" x="7494588" y="2554288"/>
          <p14:tracePt t="62319" x="7567613" y="2654300"/>
          <p14:tracePt t="62327" x="7594600" y="2735263"/>
          <p14:tracePt t="62335" x="7658100" y="2817813"/>
          <p14:tracePt t="62343" x="7731125" y="2881313"/>
          <p14:tracePt t="62352" x="7767638" y="2963863"/>
          <p14:tracePt t="62359" x="7804150" y="3000375"/>
          <p14:tracePt t="62368" x="7867650" y="3063875"/>
          <p14:tracePt t="62375" x="7885113" y="3082925"/>
          <p14:tracePt t="62385" x="7931150" y="3119438"/>
          <p14:tracePt t="62395" x="7958138" y="3127375"/>
          <p14:tracePt t="62400" x="8004175" y="3136900"/>
          <p14:tracePt t="62410" x="8031163" y="3146425"/>
          <p14:tracePt t="62415" x="8067675" y="3163888"/>
          <p14:tracePt t="62424" x="8096250" y="3163888"/>
          <p14:tracePt t="62431" x="8132763" y="3163888"/>
          <p14:tracePt t="62440" x="8169275" y="3173413"/>
          <p14:tracePt t="62447" x="8223250" y="3192463"/>
          <p14:tracePt t="62456" x="8259763" y="3200400"/>
          <p14:tracePt t="62465" x="8323263" y="3236913"/>
          <p14:tracePt t="62473" x="8405813" y="3265488"/>
          <p14:tracePt t="62480" x="8469313" y="3302000"/>
          <p14:tracePt t="62489" x="8515350" y="3309938"/>
          <p14:tracePt t="62495" x="8596313" y="3355975"/>
          <p14:tracePt t="62504" x="8632825" y="3375025"/>
          <p14:tracePt t="62512" x="8678863" y="3382963"/>
          <p14:tracePt t="62519" x="8742363" y="3429000"/>
          <p14:tracePt t="62527" x="8788400" y="3438525"/>
          <p14:tracePt t="62535" x="8851900" y="3475038"/>
          <p14:tracePt t="62544" x="8878888" y="3492500"/>
          <p14:tracePt t="62551" x="8907463" y="3502025"/>
          <p14:tracePt t="62559" x="8970963" y="3538538"/>
          <p14:tracePt t="62567" x="8997950" y="3556000"/>
          <p14:tracePt t="62576" x="9043988" y="3584575"/>
          <p14:tracePt t="62583" x="9070975" y="3602038"/>
          <p14:tracePt t="62592" x="9117013" y="3611563"/>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2"/>
          <p:cNvSpPr>
            <a:spLocks noGrp="1" noChangeArrowheads="1"/>
          </p:cNvSpPr>
          <p:nvPr>
            <p:ph type="title"/>
          </p:nvPr>
        </p:nvSpPr>
        <p:spPr/>
        <p:txBody>
          <a:bodyPr/>
          <a:lstStyle/>
          <a:p>
            <a:r>
              <a:rPr lang="en-US" altLang="ja-JP"/>
              <a:t>Reconfigurable</a:t>
            </a:r>
            <a:r>
              <a:rPr lang="ja-JP" altLang="en-US"/>
              <a:t>　</a:t>
            </a:r>
            <a:r>
              <a:rPr lang="en-US" altLang="ja-JP"/>
              <a:t>System</a:t>
            </a:r>
            <a:br>
              <a:rPr lang="en-US" altLang="ja-JP"/>
            </a:br>
            <a:r>
              <a:rPr lang="ja-JP" altLang="en-US"/>
              <a:t>（</a:t>
            </a:r>
            <a:r>
              <a:rPr lang="en-US" altLang="ja-JP"/>
              <a:t>Custom</a:t>
            </a:r>
            <a:r>
              <a:rPr lang="ja-JP" altLang="en-US"/>
              <a:t>　</a:t>
            </a:r>
            <a:r>
              <a:rPr lang="en-US" altLang="ja-JP"/>
              <a:t>Computing</a:t>
            </a:r>
            <a:r>
              <a:rPr lang="ja-JP" altLang="en-US"/>
              <a:t>　</a:t>
            </a:r>
            <a:r>
              <a:rPr lang="en-US" altLang="ja-JP"/>
              <a:t>Machine</a:t>
            </a:r>
            <a:r>
              <a:rPr lang="ja-JP" altLang="en-US"/>
              <a:t>）</a:t>
            </a:r>
          </a:p>
        </p:txBody>
      </p:sp>
      <p:sp>
        <p:nvSpPr>
          <p:cNvPr id="570371" name="Rectangle 3"/>
          <p:cNvSpPr>
            <a:spLocks noGrp="1" noChangeArrowheads="1"/>
          </p:cNvSpPr>
          <p:nvPr>
            <p:ph idx="1"/>
          </p:nvPr>
        </p:nvSpPr>
        <p:spPr>
          <a:xfrm>
            <a:off x="1219200" y="1752600"/>
            <a:ext cx="7772400" cy="4114800"/>
          </a:xfrm>
        </p:spPr>
        <p:txBody>
          <a:bodyPr>
            <a:noAutofit/>
          </a:bodyPr>
          <a:lstStyle/>
          <a:p>
            <a:r>
              <a:rPr lang="en-US" altLang="ja-JP" sz="3200" dirty="0"/>
              <a:t>A target algorithm is executed directly with a hardware on SRAM-style FPGA/PLDs.</a:t>
            </a:r>
          </a:p>
          <a:p>
            <a:pPr lvl="1"/>
            <a:r>
              <a:rPr lang="en-US" altLang="ja-JP" sz="3200" dirty="0"/>
              <a:t>High performance of special purpose machines.</a:t>
            </a:r>
          </a:p>
          <a:p>
            <a:pPr lvl="1"/>
            <a:r>
              <a:rPr lang="en-US" altLang="ja-JP" sz="3200" dirty="0"/>
              <a:t>High degree of flexibility of general purpose machines.</a:t>
            </a:r>
          </a:p>
          <a:p>
            <a:r>
              <a:rPr lang="en-US" altLang="ja-JP" sz="3200" dirty="0"/>
              <a:t>A completely different execution mechanism from a stored program computers.</a:t>
            </a:r>
          </a:p>
        </p:txBody>
      </p:sp>
      <p:pic>
        <p:nvPicPr>
          <p:cNvPr id="2" name="オーディオ 1">
            <a:hlinkClick r:id="" action="ppaction://media"/>
            <a:extLst>
              <a:ext uri="{FF2B5EF4-FFF2-40B4-BE49-F238E27FC236}">
                <a16:creationId xmlns:a16="http://schemas.microsoft.com/office/drawing/2014/main" id="{64ECB6CF-A5D3-4F88-904F-3E375690CD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085"/>
    </mc:Choice>
    <mc:Fallback>
      <p:transition spd="slow" advTm="38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606" x="8961438" y="3100388"/>
          <p14:tracePt t="2614" x="8870950" y="3100388"/>
          <p14:tracePt t="2622" x="8761413" y="3100388"/>
          <p14:tracePt t="2630" x="8688388" y="3100388"/>
          <p14:tracePt t="2638" x="8632825" y="3100388"/>
          <p14:tracePt t="2646" x="8569325" y="3100388"/>
          <p14:tracePt t="2653" x="8515350" y="3100388"/>
          <p14:tracePt t="2662" x="8478838" y="3100388"/>
          <p14:tracePt t="2672" x="8451850" y="3100388"/>
          <p14:tracePt t="2677" x="8405813" y="3100388"/>
          <p14:tracePt t="2686" x="8369300" y="3100388"/>
          <p14:tracePt t="2693" x="8332788" y="3100388"/>
          <p14:tracePt t="2705" x="8305800" y="3100388"/>
          <p14:tracePt t="2708" x="8277225" y="3100388"/>
          <p14:tracePt t="2718" x="8250238" y="3090863"/>
          <p14:tracePt t="2724" x="8232775" y="3090863"/>
          <p14:tracePt t="2732" x="8196263" y="3082925"/>
          <p14:tracePt t="2740" x="8177213" y="3073400"/>
          <p14:tracePt t="2756" x="8169275" y="3073400"/>
          <p14:tracePt t="2765" x="8159750" y="3073400"/>
          <p14:tracePt t="2772" x="8140700" y="3073400"/>
          <p14:tracePt t="2991" x="8159750" y="3073400"/>
          <p14:tracePt t="2998" x="8169275" y="3073400"/>
          <p14:tracePt t="3014" x="8196263" y="3073400"/>
          <p14:tracePt t="3030" x="8204200" y="3073400"/>
          <p14:tracePt t="3045" x="8213725" y="3073400"/>
          <p14:tracePt t="3061" x="8223250" y="3063875"/>
          <p14:tracePt t="3086" x="8240713" y="3063875"/>
          <p14:tracePt t="3103" x="8240713" y="3054350"/>
          <p14:tracePt t="3118" x="8250238" y="3046413"/>
          <p14:tracePt t="3125" x="8259763" y="3027363"/>
          <p14:tracePt t="3141" x="8269288" y="3017838"/>
          <p14:tracePt t="3165" x="8286750" y="3000375"/>
          <p14:tracePt t="3181" x="8286750" y="2990850"/>
          <p14:tracePt t="3189" x="8286750" y="2982913"/>
          <p14:tracePt t="3197" x="8296275" y="2973388"/>
          <p14:tracePt t="3358" x="8296275" y="2954338"/>
          <p14:tracePt t="3373" x="8296275" y="2946400"/>
          <p14:tracePt t="3462" x="8277225" y="2954338"/>
          <p14:tracePt t="3471" x="8269288" y="2973388"/>
          <p14:tracePt t="3479" x="8240713" y="3009900"/>
          <p14:tracePt t="3488" x="8186738" y="3073400"/>
          <p14:tracePt t="3493" x="8177213" y="3082925"/>
          <p14:tracePt t="3549" x="8169275" y="3082925"/>
          <p14:tracePt t="3565" x="8169275" y="3063875"/>
          <p14:tracePt t="3574" x="8169275" y="3046413"/>
          <p14:tracePt t="3581" x="8169275" y="3017838"/>
          <p14:tracePt t="3589" x="8169275" y="2990850"/>
          <p14:tracePt t="3597" x="8169275" y="2973388"/>
          <p14:tracePt t="3605" x="8177213" y="2954338"/>
          <p14:tracePt t="36783" x="8250238" y="2900363"/>
          <p14:tracePt t="36789" x="8405813" y="2873375"/>
          <p14:tracePt t="36797" x="8551863" y="2827338"/>
          <p14:tracePt t="36804" x="8642350" y="2817813"/>
          <p14:tracePt t="36812" x="8751888" y="2817813"/>
          <p14:tracePt t="36821" x="8834438" y="2817813"/>
          <p14:tracePt t="36828" x="8861425" y="2817813"/>
          <p14:tracePt t="36836" x="8870950" y="2817813"/>
          <p14:tracePt t="36861" x="8870950" y="2827338"/>
          <p14:tracePt t="36869" x="8888413" y="2863850"/>
          <p14:tracePt t="36877" x="8907463" y="2890838"/>
          <p14:tracePt t="36903" x="9034463" y="2990850"/>
          <p14:tracePt t="36909" x="9117013" y="3017838"/>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Line 2"/>
          <p:cNvSpPr>
            <a:spLocks noChangeShapeType="1"/>
          </p:cNvSpPr>
          <p:nvPr/>
        </p:nvSpPr>
        <p:spPr bwMode="auto">
          <a:xfrm>
            <a:off x="1547813" y="5229225"/>
            <a:ext cx="648017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1699" name="Line 3"/>
          <p:cNvSpPr>
            <a:spLocks noChangeShapeType="1"/>
          </p:cNvSpPr>
          <p:nvPr/>
        </p:nvSpPr>
        <p:spPr bwMode="auto">
          <a:xfrm flipV="1">
            <a:off x="1547813" y="981075"/>
            <a:ext cx="0" cy="42481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1700" name="Text Box 4"/>
          <p:cNvSpPr txBox="1">
            <a:spLocks noChangeArrowheads="1"/>
          </p:cNvSpPr>
          <p:nvPr/>
        </p:nvSpPr>
        <p:spPr bwMode="auto">
          <a:xfrm>
            <a:off x="6804025" y="5373688"/>
            <a:ext cx="1800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b="1">
                <a:solidFill>
                  <a:srgbClr val="FF3300"/>
                </a:solidFill>
              </a:rPr>
              <a:t>Flexibility</a:t>
            </a:r>
          </a:p>
        </p:txBody>
      </p:sp>
      <p:sp>
        <p:nvSpPr>
          <p:cNvPr id="541701" name="Text Box 5"/>
          <p:cNvSpPr txBox="1">
            <a:spLocks noChangeArrowheads="1"/>
          </p:cNvSpPr>
          <p:nvPr/>
        </p:nvSpPr>
        <p:spPr bwMode="auto">
          <a:xfrm>
            <a:off x="323850" y="1196975"/>
            <a:ext cx="13684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b="1">
                <a:solidFill>
                  <a:srgbClr val="0066FF"/>
                </a:solidFill>
              </a:rPr>
              <a:t>Performance</a:t>
            </a:r>
          </a:p>
        </p:txBody>
      </p:sp>
      <p:sp>
        <p:nvSpPr>
          <p:cNvPr id="541702" name="Oval 6"/>
          <p:cNvSpPr>
            <a:spLocks noChangeArrowheads="1"/>
          </p:cNvSpPr>
          <p:nvPr/>
        </p:nvSpPr>
        <p:spPr bwMode="auto">
          <a:xfrm>
            <a:off x="6738938" y="3357563"/>
            <a:ext cx="863600" cy="647700"/>
          </a:xfrm>
          <a:prstGeom prst="ellipse">
            <a:avLst/>
          </a:prstGeom>
          <a:solidFill>
            <a:srgbClr val="FF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t>CPU</a:t>
            </a:r>
          </a:p>
        </p:txBody>
      </p:sp>
      <p:sp>
        <p:nvSpPr>
          <p:cNvPr id="541703" name="AutoShape 7"/>
          <p:cNvSpPr>
            <a:spLocks noChangeArrowheads="1"/>
          </p:cNvSpPr>
          <p:nvPr/>
        </p:nvSpPr>
        <p:spPr bwMode="auto">
          <a:xfrm>
            <a:off x="6378575" y="4222750"/>
            <a:ext cx="1655763" cy="935038"/>
          </a:xfrm>
          <a:prstGeom prst="flowChartDocumen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t>for i=0; i&lt;K; i++</a:t>
            </a:r>
          </a:p>
          <a:p>
            <a:pPr algn="ctr"/>
            <a:r>
              <a:rPr lang="en-US" altLang="ja-JP" b="1"/>
              <a:t>X[i]=X[i+j]</a:t>
            </a:r>
          </a:p>
          <a:p>
            <a:pPr algn="ctr"/>
            <a:r>
              <a:rPr lang="en-US" altLang="ja-JP" b="1"/>
              <a:t>.....</a:t>
            </a:r>
          </a:p>
        </p:txBody>
      </p:sp>
      <p:sp>
        <p:nvSpPr>
          <p:cNvPr id="541704" name="Line 8"/>
          <p:cNvSpPr>
            <a:spLocks noChangeShapeType="1"/>
          </p:cNvSpPr>
          <p:nvPr/>
        </p:nvSpPr>
        <p:spPr bwMode="auto">
          <a:xfrm>
            <a:off x="7170738" y="4006850"/>
            <a:ext cx="0" cy="2159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1705" name="Text Box 9"/>
          <p:cNvSpPr txBox="1">
            <a:spLocks noChangeArrowheads="1"/>
          </p:cNvSpPr>
          <p:nvPr/>
        </p:nvSpPr>
        <p:spPr bwMode="auto">
          <a:xfrm>
            <a:off x="7745413" y="3502025"/>
            <a:ext cx="1149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CPU</a:t>
            </a:r>
          </a:p>
          <a:p>
            <a:r>
              <a:rPr lang="en-US" altLang="ja-JP" b="1"/>
              <a:t>Software</a:t>
            </a:r>
          </a:p>
        </p:txBody>
      </p:sp>
      <p:sp>
        <p:nvSpPr>
          <p:cNvPr id="541706" name="Rectangle 10"/>
          <p:cNvSpPr>
            <a:spLocks noChangeArrowheads="1"/>
          </p:cNvSpPr>
          <p:nvPr/>
        </p:nvSpPr>
        <p:spPr bwMode="auto">
          <a:xfrm>
            <a:off x="2195513" y="1196975"/>
            <a:ext cx="1152525" cy="1152525"/>
          </a:xfrm>
          <a:prstGeom prst="rect">
            <a:avLst/>
          </a:prstGeom>
          <a:solidFill>
            <a:srgbClr val="FFFFCC"/>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41707" name="Rectangle 11"/>
          <p:cNvSpPr>
            <a:spLocks noChangeArrowheads="1"/>
          </p:cNvSpPr>
          <p:nvPr/>
        </p:nvSpPr>
        <p:spPr bwMode="auto">
          <a:xfrm>
            <a:off x="2339975" y="1341438"/>
            <a:ext cx="360363" cy="287337"/>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41708" name="Rectangle 12"/>
          <p:cNvSpPr>
            <a:spLocks noChangeArrowheads="1"/>
          </p:cNvSpPr>
          <p:nvPr/>
        </p:nvSpPr>
        <p:spPr bwMode="auto">
          <a:xfrm>
            <a:off x="2843213" y="1341438"/>
            <a:ext cx="288925" cy="5032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41709" name="Rectangle 13"/>
          <p:cNvSpPr>
            <a:spLocks noChangeArrowheads="1"/>
          </p:cNvSpPr>
          <p:nvPr/>
        </p:nvSpPr>
        <p:spPr bwMode="auto">
          <a:xfrm>
            <a:off x="2339975" y="1773238"/>
            <a:ext cx="360363" cy="2159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41710" name="Rectangle 14"/>
          <p:cNvSpPr>
            <a:spLocks noChangeArrowheads="1"/>
          </p:cNvSpPr>
          <p:nvPr/>
        </p:nvSpPr>
        <p:spPr bwMode="auto">
          <a:xfrm>
            <a:off x="2411413" y="2133600"/>
            <a:ext cx="720725" cy="142875"/>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41711" name="Text Box 15"/>
          <p:cNvSpPr txBox="1">
            <a:spLocks noChangeArrowheads="1"/>
          </p:cNvSpPr>
          <p:nvPr/>
        </p:nvSpPr>
        <p:spPr bwMode="auto">
          <a:xfrm>
            <a:off x="2268538" y="836613"/>
            <a:ext cx="73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ASIC</a:t>
            </a:r>
          </a:p>
        </p:txBody>
      </p:sp>
      <p:sp>
        <p:nvSpPr>
          <p:cNvPr id="541712" name="Rectangle 16"/>
          <p:cNvSpPr>
            <a:spLocks noChangeArrowheads="1"/>
          </p:cNvSpPr>
          <p:nvPr/>
        </p:nvSpPr>
        <p:spPr bwMode="auto">
          <a:xfrm>
            <a:off x="4859338" y="1989138"/>
            <a:ext cx="720725" cy="720725"/>
          </a:xfrm>
          <a:prstGeom prst="rect">
            <a:avLst/>
          </a:prstGeom>
          <a:solidFill>
            <a:srgbClr val="FFFFCC"/>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41713" name="AutoShape 17"/>
          <p:cNvSpPr>
            <a:spLocks noChangeArrowheads="1"/>
          </p:cNvSpPr>
          <p:nvPr/>
        </p:nvSpPr>
        <p:spPr bwMode="auto">
          <a:xfrm>
            <a:off x="3635375" y="2636838"/>
            <a:ext cx="720725" cy="576262"/>
          </a:xfrm>
          <a:prstGeom prst="foldedCorner">
            <a:avLst>
              <a:gd name="adj" fmla="val 125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t>Design</a:t>
            </a:r>
          </a:p>
          <a:p>
            <a:pPr algn="ctr"/>
            <a:r>
              <a:rPr lang="en-US" altLang="ja-JP" b="1"/>
              <a:t>A</a:t>
            </a:r>
          </a:p>
        </p:txBody>
      </p:sp>
      <p:sp>
        <p:nvSpPr>
          <p:cNvPr id="541714" name="AutoShape 18"/>
          <p:cNvSpPr>
            <a:spLocks noChangeArrowheads="1"/>
          </p:cNvSpPr>
          <p:nvPr/>
        </p:nvSpPr>
        <p:spPr bwMode="auto">
          <a:xfrm>
            <a:off x="5075238" y="3644900"/>
            <a:ext cx="720725" cy="576263"/>
          </a:xfrm>
          <a:prstGeom prst="foldedCorner">
            <a:avLst>
              <a:gd name="adj" fmla="val 12500"/>
            </a:avLst>
          </a:prstGeom>
          <a:solidFill>
            <a:srgbClr val="99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t>Design</a:t>
            </a:r>
          </a:p>
          <a:p>
            <a:pPr algn="ctr"/>
            <a:r>
              <a:rPr lang="en-US" altLang="ja-JP" b="1"/>
              <a:t>C</a:t>
            </a:r>
          </a:p>
        </p:txBody>
      </p:sp>
      <p:sp>
        <p:nvSpPr>
          <p:cNvPr id="541715" name="AutoShape 19"/>
          <p:cNvSpPr>
            <a:spLocks noChangeArrowheads="1"/>
          </p:cNvSpPr>
          <p:nvPr/>
        </p:nvSpPr>
        <p:spPr bwMode="auto">
          <a:xfrm>
            <a:off x="5507038" y="2997200"/>
            <a:ext cx="720725" cy="576263"/>
          </a:xfrm>
          <a:prstGeom prst="foldedCorner">
            <a:avLst>
              <a:gd name="adj" fmla="val 12500"/>
            </a:avLst>
          </a:prstGeom>
          <a:solidFill>
            <a:srgbClr val="FFCC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t>Design</a:t>
            </a:r>
          </a:p>
          <a:p>
            <a:pPr algn="ctr"/>
            <a:r>
              <a:rPr lang="en-US" altLang="ja-JP" b="1"/>
              <a:t>D</a:t>
            </a:r>
          </a:p>
        </p:txBody>
      </p:sp>
      <p:sp>
        <p:nvSpPr>
          <p:cNvPr id="541716" name="AutoShape 20"/>
          <p:cNvSpPr>
            <a:spLocks noChangeArrowheads="1"/>
          </p:cNvSpPr>
          <p:nvPr/>
        </p:nvSpPr>
        <p:spPr bwMode="auto">
          <a:xfrm>
            <a:off x="3922713" y="3500438"/>
            <a:ext cx="720725" cy="576262"/>
          </a:xfrm>
          <a:prstGeom prst="foldedCorner">
            <a:avLst>
              <a:gd name="adj" fmla="val 12500"/>
            </a:avLst>
          </a:prstGeom>
          <a:solidFill>
            <a:srgbClr val="FF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t>Design</a:t>
            </a:r>
          </a:p>
          <a:p>
            <a:pPr algn="ctr"/>
            <a:r>
              <a:rPr lang="en-US" altLang="ja-JP" b="1"/>
              <a:t>B</a:t>
            </a:r>
          </a:p>
        </p:txBody>
      </p:sp>
      <p:sp>
        <p:nvSpPr>
          <p:cNvPr id="541717" name="Text Box 21"/>
          <p:cNvSpPr txBox="1">
            <a:spLocks noChangeArrowheads="1"/>
          </p:cNvSpPr>
          <p:nvPr/>
        </p:nvSpPr>
        <p:spPr bwMode="auto">
          <a:xfrm>
            <a:off x="3995738" y="1355725"/>
            <a:ext cx="946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FPGAs</a:t>
            </a:r>
          </a:p>
        </p:txBody>
      </p:sp>
      <p:sp>
        <p:nvSpPr>
          <p:cNvPr id="541718" name="Line 22"/>
          <p:cNvSpPr>
            <a:spLocks noChangeShapeType="1"/>
          </p:cNvSpPr>
          <p:nvPr/>
        </p:nvSpPr>
        <p:spPr bwMode="auto">
          <a:xfrm flipV="1">
            <a:off x="4356100" y="2349500"/>
            <a:ext cx="647700" cy="287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1719" name="Line 23"/>
          <p:cNvSpPr>
            <a:spLocks noChangeShapeType="1"/>
          </p:cNvSpPr>
          <p:nvPr/>
        </p:nvSpPr>
        <p:spPr bwMode="auto">
          <a:xfrm flipV="1">
            <a:off x="4643438" y="2565400"/>
            <a:ext cx="433387" cy="9350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1720" name="Line 24"/>
          <p:cNvSpPr>
            <a:spLocks noChangeShapeType="1"/>
          </p:cNvSpPr>
          <p:nvPr/>
        </p:nvSpPr>
        <p:spPr bwMode="auto">
          <a:xfrm flipH="1" flipV="1">
            <a:off x="5435600" y="2420938"/>
            <a:ext cx="360363"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1721" name="Line 25"/>
          <p:cNvSpPr>
            <a:spLocks noChangeShapeType="1"/>
          </p:cNvSpPr>
          <p:nvPr/>
        </p:nvSpPr>
        <p:spPr bwMode="auto">
          <a:xfrm flipV="1">
            <a:off x="5292725" y="2492375"/>
            <a:ext cx="0" cy="1152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1722" name="Text Box 26"/>
          <p:cNvSpPr txBox="1">
            <a:spLocks noChangeArrowheads="1"/>
          </p:cNvSpPr>
          <p:nvPr/>
        </p:nvSpPr>
        <p:spPr bwMode="auto">
          <a:xfrm>
            <a:off x="5651500" y="1844675"/>
            <a:ext cx="282892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ja-JP" b="1"/>
          </a:p>
          <a:p>
            <a:r>
              <a:rPr lang="en-US" altLang="ja-JP" b="1">
                <a:solidFill>
                  <a:srgbClr val="0066FF"/>
                </a:solidFill>
              </a:rPr>
              <a:t>High Performance </a:t>
            </a:r>
            <a:r>
              <a:rPr lang="en-US" altLang="ja-JP" b="1"/>
              <a:t>and </a:t>
            </a:r>
            <a:r>
              <a:rPr lang="en-US" altLang="ja-JP" b="1">
                <a:solidFill>
                  <a:srgbClr val="FF3300"/>
                </a:solidFill>
              </a:rPr>
              <a:t>Flexibility</a:t>
            </a:r>
            <a:endParaRPr lang="en-US" altLang="ja-JP" b="1"/>
          </a:p>
        </p:txBody>
      </p:sp>
      <p:sp>
        <p:nvSpPr>
          <p:cNvPr id="541723" name="Text Box 27"/>
          <p:cNvSpPr txBox="1">
            <a:spLocks noChangeArrowheads="1"/>
          </p:cNvSpPr>
          <p:nvPr/>
        </p:nvSpPr>
        <p:spPr bwMode="auto">
          <a:xfrm>
            <a:off x="4643438" y="850900"/>
            <a:ext cx="2800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FF3300"/>
                </a:solidFill>
              </a:rPr>
              <a:t>Refonfigurable Systems</a:t>
            </a:r>
          </a:p>
        </p:txBody>
      </p:sp>
      <p:pic>
        <p:nvPicPr>
          <p:cNvPr id="2" name="オーディオ 1">
            <a:hlinkClick r:id="" action="ppaction://media"/>
            <a:extLst>
              <a:ext uri="{FF2B5EF4-FFF2-40B4-BE49-F238E27FC236}">
                <a16:creationId xmlns:a16="http://schemas.microsoft.com/office/drawing/2014/main" id="{3B7DFF55-AB1C-4C23-A3D1-9E5A1E34A6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490"/>
    </mc:Choice>
    <mc:Fallback>
      <p:transition spd="slow" advTm="44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39" x="9070975" y="4870450"/>
          <p14:tracePt t="546" x="8970963" y="4943475"/>
          <p14:tracePt t="554" x="8888413" y="4997450"/>
          <p14:tracePt t="563" x="8807450" y="5053013"/>
          <p14:tracePt t="569" x="8715375" y="5106988"/>
          <p14:tracePt t="580" x="8596313" y="5180013"/>
          <p14:tracePt t="584" x="8505825" y="5253038"/>
          <p14:tracePt t="593" x="8405813" y="5326063"/>
          <p14:tracePt t="600" x="8286750" y="5408613"/>
          <p14:tracePt t="610" x="8259763" y="5408613"/>
          <p14:tracePt t="616" x="8186738" y="5472113"/>
          <p14:tracePt t="624" x="8086725" y="5526088"/>
          <p14:tracePt t="632" x="8023225" y="5572125"/>
          <p14:tracePt t="642" x="7931150" y="5599113"/>
          <p14:tracePt t="648" x="7885113" y="5618163"/>
          <p14:tracePt t="658" x="7850188" y="5626100"/>
          <p14:tracePt t="664" x="7813675" y="5654675"/>
          <p14:tracePt t="674" x="7804150" y="5654675"/>
          <p14:tracePt t="681" x="7785100" y="5654675"/>
          <p14:tracePt t="688" x="7777163" y="5654675"/>
          <p14:tracePt t="795" x="7767638" y="5662613"/>
          <p14:tracePt t="800" x="7748588" y="5672138"/>
          <p14:tracePt t="809" x="7731125" y="5691188"/>
          <p14:tracePt t="817" x="7721600" y="5699125"/>
          <p14:tracePt t="841" x="7712075" y="5699125"/>
          <p14:tracePt t="979" x="7704138" y="5699125"/>
          <p14:tracePt t="986" x="7694613" y="5708650"/>
          <p14:tracePt t="1002" x="7685088" y="5708650"/>
          <p14:tracePt t="1010" x="7675563" y="5718175"/>
          <p14:tracePt t="1041" x="7658100" y="5735638"/>
          <p14:tracePt t="1065" x="7648575" y="5735638"/>
          <p14:tracePt t="1080" x="7639050" y="5745163"/>
          <p14:tracePt t="1138" x="7621588" y="5745163"/>
          <p14:tracePt t="1147" x="7612063" y="5754688"/>
          <p14:tracePt t="1155" x="7602538" y="5754688"/>
          <p14:tracePt t="1163" x="7594600" y="5754688"/>
          <p14:tracePt t="1169" x="7558088" y="5754688"/>
          <p14:tracePt t="1178" x="7539038" y="5754688"/>
          <p14:tracePt t="1185" x="7512050" y="5781675"/>
          <p14:tracePt t="1193" x="7502525" y="5781675"/>
          <p14:tracePt t="1201" x="7466013" y="5781675"/>
          <p14:tracePt t="1209" x="7458075" y="5781675"/>
          <p14:tracePt t="1217" x="7429500" y="5781675"/>
          <p14:tracePt t="1226" x="7421563" y="5781675"/>
          <p14:tracePt t="1235" x="7402513" y="5781675"/>
          <p14:tracePt t="1241" x="7385050" y="5781675"/>
          <p14:tracePt t="1249" x="7375525" y="5781675"/>
          <p14:tracePt t="1265" x="7356475" y="5781675"/>
          <p14:tracePt t="1281" x="7348538" y="5781675"/>
          <p14:tracePt t="1298" x="7339013" y="5781675"/>
          <p14:tracePt t="1306" x="7329488" y="5781675"/>
          <p14:tracePt t="1314" x="7319963" y="5781675"/>
          <p14:tracePt t="1323" x="7312025" y="5781675"/>
          <p14:tracePt t="1332" x="7302500" y="5791200"/>
          <p14:tracePt t="1338" x="7292975" y="5791200"/>
          <p14:tracePt t="1347" x="7265988" y="5791200"/>
          <p14:tracePt t="1353" x="7248525" y="5791200"/>
          <p14:tracePt t="1361" x="7219950" y="5791200"/>
          <p14:tracePt t="1369" x="7212013" y="5791200"/>
          <p14:tracePt t="1377" x="7202488" y="5791200"/>
          <p14:tracePt t="1387" x="7183438" y="5791200"/>
          <p14:tracePt t="1402" x="7175500" y="5791200"/>
          <p14:tracePt t="1411" x="7165975" y="5791200"/>
          <p14:tracePt t="1434" x="7146925" y="5791200"/>
          <p14:tracePt t="1459" x="7138988" y="5791200"/>
          <p14:tracePt t="1482" x="7129463" y="5791200"/>
          <p14:tracePt t="1514" x="7119938" y="5791200"/>
          <p14:tracePt t="1538" x="7110413" y="5791200"/>
          <p14:tracePt t="1586" x="7102475" y="5791200"/>
          <p14:tracePt t="1785" x="7092950" y="5791200"/>
          <p14:tracePt t="1793" x="7083425" y="5791200"/>
          <p14:tracePt t="1818" x="7073900" y="5791200"/>
          <p14:tracePt t="1833" x="7065963" y="5791200"/>
          <p14:tracePt t="1889" x="7056438" y="5791200"/>
          <p14:tracePt t="1921" x="7046913" y="5791200"/>
          <p14:tracePt t="1929" x="7029450" y="5791200"/>
          <p14:tracePt t="1937" x="7019925" y="5800725"/>
          <p14:tracePt t="1945" x="7000875" y="5800725"/>
          <p14:tracePt t="1954" x="6973888" y="5800725"/>
          <p14:tracePt t="1962" x="6964363" y="5800725"/>
          <p14:tracePt t="1969" x="6956425" y="5808663"/>
          <p14:tracePt t="1977" x="6956425" y="5818188"/>
          <p14:tracePt t="1994" x="6946900" y="5818188"/>
          <p14:tracePt t="2024" x="6937375" y="5818188"/>
          <p14:tracePt t="2813" x="6919913" y="5818188"/>
          <p14:tracePt t="2818" x="6900863" y="5818188"/>
          <p14:tracePt t="2825" x="6873875" y="5818188"/>
          <p14:tracePt t="2834" x="6856413" y="5808663"/>
          <p14:tracePt t="2842" x="6819900" y="5800725"/>
          <p14:tracePt t="2849" x="6783388" y="5772150"/>
          <p14:tracePt t="2859" x="6746875" y="5754688"/>
          <p14:tracePt t="2865" x="6727825" y="5745163"/>
          <p14:tracePt t="2876" x="6681788" y="5708650"/>
          <p14:tracePt t="2881" x="6664325" y="5699125"/>
          <p14:tracePt t="2894" x="6645275" y="5691188"/>
          <p14:tracePt t="2897" x="6618288" y="5681663"/>
          <p14:tracePt t="2905" x="6610350" y="5672138"/>
          <p14:tracePt t="2913" x="6591300" y="5654675"/>
          <p14:tracePt t="2921" x="6573838" y="5645150"/>
          <p14:tracePt t="2929" x="6527800" y="5626100"/>
          <p14:tracePt t="2937" x="6508750" y="5608638"/>
          <p14:tracePt t="2945" x="6481763" y="5572125"/>
          <p14:tracePt t="2953" x="6445250" y="5562600"/>
          <p14:tracePt t="2961" x="6427788" y="5545138"/>
          <p14:tracePt t="2971" x="6399213" y="5518150"/>
          <p14:tracePt t="2980" x="6354763" y="5489575"/>
          <p14:tracePt t="2987" x="6326188" y="5472113"/>
          <p14:tracePt t="2993" x="6299200" y="5445125"/>
          <p14:tracePt t="3001" x="6291263" y="5408613"/>
          <p14:tracePt t="3008" x="6262688" y="5380038"/>
          <p14:tracePt t="3017" x="6254750" y="5362575"/>
          <p14:tracePt t="3025" x="6226175" y="5307013"/>
          <p14:tracePt t="3032" x="6218238" y="5299075"/>
          <p14:tracePt t="3041" x="6218238" y="5270500"/>
          <p14:tracePt t="3049" x="6218238" y="5253038"/>
          <p14:tracePt t="3057" x="6208713" y="5233988"/>
          <p14:tracePt t="3064" x="6208713" y="5226050"/>
          <p14:tracePt t="3074" x="6208713" y="5216525"/>
          <p14:tracePt t="3089" x="6208713" y="5207000"/>
          <p14:tracePt t="3097" x="6199188" y="5189538"/>
          <p14:tracePt t="3113" x="6199188" y="5180013"/>
          <p14:tracePt t="3121" x="6199188" y="5170488"/>
          <p14:tracePt t="3129" x="6199188" y="5153025"/>
          <p14:tracePt t="3137" x="6199188" y="5133975"/>
          <p14:tracePt t="3145" x="6199188" y="5126038"/>
          <p14:tracePt t="3153" x="6181725" y="5106988"/>
          <p14:tracePt t="3160" x="6181725" y="5089525"/>
          <p14:tracePt t="3169" x="6181725" y="5060950"/>
          <p14:tracePt t="3177" x="6181725" y="5043488"/>
          <p14:tracePt t="3184" x="6172200" y="5006975"/>
          <p14:tracePt t="3193" x="6172200" y="4960938"/>
          <p14:tracePt t="3200" x="6162675" y="4933950"/>
          <p14:tracePt t="3209" x="6162675" y="4878388"/>
          <p14:tracePt t="3216" x="6162675" y="4833938"/>
          <p14:tracePt t="3224" x="6153150" y="4778375"/>
          <p14:tracePt t="3232" x="6145213" y="4741863"/>
          <p14:tracePt t="3241" x="6135688" y="4724400"/>
          <p14:tracePt t="3248" x="6126163" y="4678363"/>
          <p14:tracePt t="3257" x="6126163" y="4624388"/>
          <p14:tracePt t="3264" x="6126163" y="4595813"/>
          <p14:tracePt t="3274" x="6126163" y="4578350"/>
          <p14:tracePt t="3281" x="6126163" y="4568825"/>
          <p14:tracePt t="3288" x="6126163" y="4541838"/>
          <p14:tracePt t="3361" x="6126163" y="4532313"/>
          <p14:tracePt t="3440" x="6116638" y="4522788"/>
          <p14:tracePt t="3458" x="6099175" y="4522788"/>
          <p14:tracePt t="3465" x="6089650" y="4522788"/>
          <p14:tracePt t="3476" x="6080125" y="4522788"/>
          <p14:tracePt t="3481" x="6072188" y="4514850"/>
          <p14:tracePt t="3488" x="6062663" y="4514850"/>
          <p14:tracePt t="3505" x="6053138" y="4514850"/>
          <p14:tracePt t="3530" x="6043613" y="4514850"/>
          <p14:tracePt t="3618" x="6035675" y="4505325"/>
          <p14:tracePt t="3626" x="6035675" y="4486275"/>
          <p14:tracePt t="3634" x="6026150" y="4468813"/>
          <p14:tracePt t="3645" x="6007100" y="4432300"/>
          <p14:tracePt t="3651" x="6007100" y="4413250"/>
          <p14:tracePt t="3661" x="5999163" y="4386263"/>
          <p14:tracePt t="3665" x="5999163" y="4359275"/>
          <p14:tracePt t="3677" x="5999163" y="4313238"/>
          <p14:tracePt t="3680" x="5999163" y="4286250"/>
          <p14:tracePt t="3688" x="5980113" y="4249738"/>
          <p14:tracePt t="3697" x="5972175" y="4186238"/>
          <p14:tracePt t="3704" x="5972175" y="4159250"/>
          <p14:tracePt t="3713" x="5962650" y="4113213"/>
          <p14:tracePt t="3721" x="5953125" y="4086225"/>
          <p14:tracePt t="3729" x="5953125" y="4040188"/>
          <p14:tracePt t="3736" x="5943600" y="4013200"/>
          <p14:tracePt t="3744" x="5943600" y="3994150"/>
          <p14:tracePt t="3753" x="5935663" y="3967163"/>
          <p14:tracePt t="3761" x="5935663" y="3957638"/>
          <p14:tracePt t="3768" x="5926138" y="3940175"/>
          <p14:tracePt t="3784" x="5926138" y="3911600"/>
          <p14:tracePt t="3801" x="5926138" y="3903663"/>
          <p14:tracePt t="3842" x="5916613" y="3894138"/>
          <p14:tracePt t="3859" x="5907088" y="3884613"/>
          <p14:tracePt t="3875" x="5899150" y="3884613"/>
          <p14:tracePt t="3885" x="5889625" y="3867150"/>
          <p14:tracePt t="3897" x="5880100" y="3848100"/>
          <p14:tracePt t="3905" x="5870575" y="3811588"/>
          <p14:tracePt t="3913" x="5862638" y="3803650"/>
          <p14:tracePt t="3921" x="5853113" y="3803650"/>
          <p14:tracePt t="3929" x="5843588" y="3784600"/>
          <p14:tracePt t="3937" x="5843588" y="3775075"/>
          <p14:tracePt t="3945" x="5843588" y="3748088"/>
          <p14:tracePt t="3953" x="5843588" y="3730625"/>
          <p14:tracePt t="3961" x="5816600" y="3711575"/>
          <p14:tracePt t="3969" x="5816600" y="3702050"/>
          <p14:tracePt t="3977" x="5816600" y="3694113"/>
          <p14:tracePt t="3985" x="5807075" y="3675063"/>
          <p14:tracePt t="3993" x="5807075" y="3665538"/>
          <p14:tracePt t="4002" x="5797550" y="3657600"/>
          <p14:tracePt t="4009" x="5789613" y="3638550"/>
          <p14:tracePt t="4017" x="5780088" y="3629025"/>
          <p14:tracePt t="4025" x="5770563" y="3602038"/>
          <p14:tracePt t="4033" x="5770563" y="3592513"/>
          <p14:tracePt t="4042" x="5761038" y="3584575"/>
          <p14:tracePt t="4050" x="5761038" y="3565525"/>
          <p14:tracePt t="4058" x="5761038" y="3548063"/>
          <p14:tracePt t="4065" x="5761038" y="3538538"/>
          <p14:tracePt t="4075" x="5753100" y="3529013"/>
          <p14:tracePt t="4081" x="5753100" y="3519488"/>
          <p14:tracePt t="4089" x="5753100" y="3511550"/>
          <p14:tracePt t="4097" x="5743575" y="3492500"/>
          <p14:tracePt t="4112" x="5734050" y="3475038"/>
          <p14:tracePt t="4120" x="5734050" y="3465513"/>
          <p14:tracePt t="4128" x="5734050" y="3455988"/>
          <p14:tracePt t="4145" x="5734050" y="3429000"/>
          <p14:tracePt t="4161" x="5734050" y="3419475"/>
          <p14:tracePt t="4169" x="5734050" y="3402013"/>
          <p14:tracePt t="4176" x="5734050" y="3392488"/>
          <p14:tracePt t="4332" x="5734050" y="3382963"/>
          <p14:tracePt t="4355" x="5734050" y="3375025"/>
          <p14:tracePt t="4362" x="5734050" y="3355975"/>
          <p14:tracePt t="4369" x="5724525" y="3355975"/>
          <p14:tracePt t="4433" x="5716588" y="3346450"/>
          <p14:tracePt t="4507" x="5707063" y="3338513"/>
          <p14:tracePt t="4522" x="5697538" y="3338513"/>
          <p14:tracePt t="4538" x="5688013" y="3338513"/>
          <p14:tracePt t="4554" x="5680075" y="3338513"/>
          <p14:tracePt t="4561" x="5670550" y="3328988"/>
          <p14:tracePt t="4585" x="5661025" y="3328988"/>
          <p14:tracePt t="4611" x="5661025" y="3319463"/>
          <p14:tracePt t="4617" x="5653088" y="3309938"/>
          <p14:tracePt t="4641" x="5643563" y="3302000"/>
          <p14:tracePt t="4649" x="5643563" y="3273425"/>
          <p14:tracePt t="4659" x="5643563" y="3265488"/>
          <p14:tracePt t="4665" x="5634038" y="3255963"/>
          <p14:tracePt t="4675" x="5634038" y="3236913"/>
          <p14:tracePt t="4689" x="5634038" y="3228975"/>
          <p14:tracePt t="4697" x="5624513" y="3228975"/>
          <p14:tracePt t="4705" x="5616575" y="3219450"/>
          <p14:tracePt t="4795" x="5607050" y="3209925"/>
          <p14:tracePt t="4802" x="5607050" y="3200400"/>
          <p14:tracePt t="4810" x="5607050" y="3192463"/>
          <p14:tracePt t="4819" x="5597525" y="3182938"/>
          <p14:tracePt t="4831" x="5580063" y="3163888"/>
          <p14:tracePt t="4834" x="5570538" y="3155950"/>
          <p14:tracePt t="4842" x="5561013" y="3155950"/>
          <p14:tracePt t="4859" x="5551488" y="3146425"/>
          <p14:tracePt t="4865" x="5543550" y="3136900"/>
          <p14:tracePt t="4893" x="5524500" y="3127375"/>
          <p14:tracePt t="4930" x="5507038" y="3109913"/>
          <p14:tracePt t="4962" x="5497513" y="3109913"/>
          <p14:tracePt t="4987" x="5487988" y="3109913"/>
          <p14:tracePt t="5003" x="5461000" y="3109913"/>
          <p14:tracePt t="5010" x="5451475" y="3109913"/>
          <p14:tracePt t="5018" x="5441950" y="3100388"/>
          <p14:tracePt t="5033" x="5434013" y="3100388"/>
          <p14:tracePt t="5043" x="5424488" y="3100388"/>
          <p14:tracePt t="5059" x="5414963" y="3100388"/>
          <p14:tracePt t="5065" x="5405438" y="3090863"/>
          <p14:tracePt t="5089" x="5378450" y="3090863"/>
          <p14:tracePt t="5097" x="5368925" y="3090863"/>
          <p14:tracePt t="5105" x="5360988" y="3090863"/>
          <p14:tracePt t="5113" x="5351463" y="3082925"/>
          <p14:tracePt t="5121" x="5324475" y="3082925"/>
          <p14:tracePt t="5129" x="5314950" y="3082925"/>
          <p14:tracePt t="5137" x="5287963" y="3063875"/>
          <p14:tracePt t="5145" x="5278438" y="3063875"/>
          <p14:tracePt t="5153" x="5268913" y="3063875"/>
          <p14:tracePt t="5161" x="5241925" y="3063875"/>
          <p14:tracePt t="5168" x="5232400" y="3063875"/>
          <p14:tracePt t="5177" x="5214938" y="3054350"/>
          <p14:tracePt t="5184" x="5195888" y="3054350"/>
          <p14:tracePt t="5194" x="5178425" y="3046413"/>
          <p14:tracePt t="5201" x="5151438" y="3036888"/>
          <p14:tracePt t="5210" x="5114925" y="3027363"/>
          <p14:tracePt t="5217" x="5086350" y="3009900"/>
          <p14:tracePt t="5225" x="5068888" y="3000375"/>
          <p14:tracePt t="5233" x="5049838" y="2990850"/>
          <p14:tracePt t="5242" x="5022850" y="2963863"/>
          <p14:tracePt t="5249" x="5005388" y="2946400"/>
          <p14:tracePt t="5258" x="4995863" y="2936875"/>
          <p14:tracePt t="5265" x="4968875" y="2909888"/>
          <p14:tracePt t="5275" x="4949825" y="2900363"/>
          <p14:tracePt t="5281" x="4922838" y="2881313"/>
          <p14:tracePt t="5289" x="4895850" y="2863850"/>
          <p14:tracePt t="5298" x="4886325" y="2854325"/>
          <p14:tracePt t="5305" x="4868863" y="2827338"/>
          <p14:tracePt t="5313" x="4849813" y="2808288"/>
          <p14:tracePt t="5321" x="4832350" y="2781300"/>
          <p14:tracePt t="5329" x="4813300" y="2763838"/>
          <p14:tracePt t="5337" x="4803775" y="2744788"/>
          <p14:tracePt t="5345" x="4795838" y="2708275"/>
          <p14:tracePt t="5353" x="4786313" y="2681288"/>
          <p14:tracePt t="5362" x="4759325" y="2654300"/>
          <p14:tracePt t="5369" x="4759325" y="2608263"/>
          <p14:tracePt t="5378" x="4759325" y="2571750"/>
          <p14:tracePt t="5385" x="4759325" y="2525713"/>
          <p14:tracePt t="5393" x="4759325" y="2471738"/>
          <p14:tracePt t="5401" x="4759325" y="2416175"/>
          <p14:tracePt t="5409" x="4759325" y="2362200"/>
          <p14:tracePt t="5417" x="4759325" y="2316163"/>
          <p14:tracePt t="5425" x="4786313" y="2252663"/>
          <p14:tracePt t="5432" x="4822825" y="2206625"/>
          <p14:tracePt t="5442" x="4832350" y="2179638"/>
          <p14:tracePt t="5449" x="4876800" y="2116138"/>
          <p14:tracePt t="5458" x="4905375" y="2089150"/>
          <p14:tracePt t="5465" x="4932363" y="2052638"/>
          <p14:tracePt t="5475" x="4978400" y="2024063"/>
          <p14:tracePt t="5481" x="5022850" y="1997075"/>
          <p14:tracePt t="5488" x="5059363" y="1987550"/>
          <p14:tracePt t="5497" x="5132388" y="1943100"/>
          <p14:tracePt t="5505" x="5159375" y="1924050"/>
          <p14:tracePt t="5513" x="5195888" y="1924050"/>
          <p14:tracePt t="5521" x="5241925" y="1906588"/>
          <p14:tracePt t="5529" x="5278438" y="1887538"/>
          <p14:tracePt t="5537" x="5314950" y="1887538"/>
          <p14:tracePt t="5544" x="5368925" y="1878013"/>
          <p14:tracePt t="5554" x="5434013" y="1851025"/>
          <p14:tracePt t="5560" x="5461000" y="1851025"/>
          <p14:tracePt t="5569" x="5487988" y="1851025"/>
          <p14:tracePt t="5577" x="5524500" y="1841500"/>
          <p14:tracePt t="5585" x="5543550" y="1841500"/>
          <p14:tracePt t="5592" x="5570538" y="1841500"/>
          <p14:tracePt t="5601" x="5588000" y="1841500"/>
          <p14:tracePt t="5610" x="5607050" y="1841500"/>
          <p14:tracePt t="5616" x="5634038" y="1841500"/>
          <p14:tracePt t="5625" x="5653088" y="1860550"/>
          <p14:tracePt t="5633" x="5670550" y="1878013"/>
          <p14:tracePt t="5641" x="5697538" y="1914525"/>
          <p14:tracePt t="5649" x="5716588" y="1943100"/>
          <p14:tracePt t="5658" x="5724525" y="1979613"/>
          <p14:tracePt t="5665" x="5743575" y="2016125"/>
          <p14:tracePt t="5675" x="5743575" y="2052638"/>
          <p14:tracePt t="5681" x="5761038" y="2089150"/>
          <p14:tracePt t="5689" x="5761038" y="2106613"/>
          <p14:tracePt t="5697" x="5761038" y="2133600"/>
          <p14:tracePt t="5705" x="5761038" y="2152650"/>
          <p14:tracePt t="5712" x="5761038" y="2160588"/>
          <p14:tracePt t="5720" x="5761038" y="2179638"/>
          <p14:tracePt t="5728" x="5761038" y="2189163"/>
          <p14:tracePt t="5736" x="5761038" y="2197100"/>
          <p14:tracePt t="5745" x="5753100" y="2216150"/>
          <p14:tracePt t="5761" x="5716588" y="2252663"/>
          <p14:tracePt t="5777" x="5697538" y="2289175"/>
          <p14:tracePt t="5785" x="5661025" y="2325688"/>
          <p14:tracePt t="5793" x="5643563" y="2371725"/>
          <p14:tracePt t="5800" x="5588000" y="2452688"/>
          <p14:tracePt t="5809" x="5514975" y="2571750"/>
          <p14:tracePt t="5817" x="5424488" y="2708275"/>
          <p14:tracePt t="5826" x="5287963" y="2890838"/>
          <p14:tracePt t="5832" x="5168900" y="3073400"/>
          <p14:tracePt t="5841" x="5041900" y="3319463"/>
          <p14:tracePt t="5849" x="4905375" y="3575050"/>
          <p14:tracePt t="5858" x="4776788" y="3794125"/>
          <p14:tracePt t="5865" x="4695825" y="3994150"/>
          <p14:tracePt t="5874" x="4594225" y="4167188"/>
          <p14:tracePt t="5881" x="4503738" y="4349750"/>
          <p14:tracePt t="5889" x="4476750" y="4441825"/>
          <p14:tracePt t="5897" x="4413250" y="4541838"/>
          <p14:tracePt t="5905" x="4357688" y="4641850"/>
          <p14:tracePt t="5913" x="4321175" y="4724400"/>
          <p14:tracePt t="5920" x="4294188" y="4768850"/>
          <p14:tracePt t="5928" x="4284663" y="4805363"/>
          <p14:tracePt t="5937" x="4257675" y="4841875"/>
          <p14:tracePt t="5945" x="4248150" y="4851400"/>
          <p14:tracePt t="5953" x="4248150" y="4860925"/>
          <p14:tracePt t="5978" x="4238625" y="4887913"/>
          <p14:tracePt t="5985" x="4230688" y="4914900"/>
          <p14:tracePt t="5993" x="4211638" y="4943475"/>
          <p14:tracePt t="6002" x="4194175" y="4960938"/>
          <p14:tracePt t="6009" x="4184650" y="5006975"/>
          <p14:tracePt t="6017" x="4175125" y="5024438"/>
          <p14:tracePt t="6026" x="4157663" y="5060950"/>
          <p14:tracePt t="6033" x="4148138" y="5097463"/>
          <p14:tracePt t="6041" x="4129088" y="5126038"/>
          <p14:tracePt t="6049" x="4102100" y="5170488"/>
          <p14:tracePt t="6057" x="4084638" y="5189538"/>
          <p14:tracePt t="6065" x="4048125" y="5233988"/>
          <p14:tracePt t="6074" x="4038600" y="5243513"/>
          <p14:tracePt t="6081" x="4029075" y="5262563"/>
          <p14:tracePt t="6090" x="4002088" y="5280025"/>
          <p14:tracePt t="6105" x="4002088" y="5289550"/>
          <p14:tracePt t="6121" x="3992563" y="5289550"/>
          <p14:tracePt t="6137" x="3975100" y="5289550"/>
          <p14:tracePt t="6153" x="3965575" y="5289550"/>
          <p14:tracePt t="6161" x="3948113" y="5289550"/>
          <p14:tracePt t="6168" x="3929063" y="5289550"/>
          <p14:tracePt t="6177" x="3902075" y="5289550"/>
          <p14:tracePt t="6184" x="3875088" y="5289550"/>
          <p14:tracePt t="6192" x="3819525" y="5289550"/>
          <p14:tracePt t="6201" x="3765550" y="5289550"/>
          <p14:tracePt t="6209" x="3692525" y="5289550"/>
          <p14:tracePt t="6217" x="3609975" y="5280025"/>
          <p14:tracePt t="6226" x="3519488" y="5253038"/>
          <p14:tracePt t="6233" x="3419475" y="5243513"/>
          <p14:tracePt t="6241" x="3346450" y="5226050"/>
          <p14:tracePt t="6251" x="3254375" y="5216525"/>
          <p14:tracePt t="6260" x="3171825" y="5170488"/>
          <p14:tracePt t="6267" x="3127375" y="5160963"/>
          <p14:tracePt t="6277" x="3063875" y="5126038"/>
          <p14:tracePt t="6286" x="3017838" y="5106988"/>
          <p14:tracePt t="6290" x="2981325" y="5089525"/>
          <p14:tracePt t="6297" x="2935288" y="5070475"/>
          <p14:tracePt t="6305" x="2889250" y="5060950"/>
          <p14:tracePt t="6313" x="2871788" y="5053013"/>
          <p14:tracePt t="6321" x="2825750" y="5043488"/>
          <p14:tracePt t="6329" x="2789238" y="5043488"/>
          <p14:tracePt t="6337" x="2744788" y="5043488"/>
          <p14:tracePt t="6345" x="2716213" y="5043488"/>
          <p14:tracePt t="6353" x="2679700" y="5043488"/>
          <p14:tracePt t="6361" x="2635250" y="5043488"/>
          <p14:tracePt t="6369" x="2616200" y="5043488"/>
          <p14:tracePt t="6377" x="2579688" y="5043488"/>
          <p14:tracePt t="6385" x="2552700" y="5043488"/>
          <p14:tracePt t="6393" x="2543175" y="5043488"/>
          <p14:tracePt t="6401" x="2533650" y="5043488"/>
          <p14:tracePt t="6409" x="2525713" y="5043488"/>
          <p14:tracePt t="6416" x="2506663" y="5043488"/>
          <p14:tracePt t="6475" x="2489200" y="5043488"/>
          <p14:tracePt t="6483" x="2479675" y="5060950"/>
          <p14:tracePt t="6494" x="2470150" y="5070475"/>
          <p14:tracePt t="6499" x="2452688" y="5097463"/>
          <p14:tracePt t="6506" x="2443163" y="5116513"/>
          <p14:tracePt t="6513" x="2443163" y="5143500"/>
          <p14:tracePt t="6521" x="2433638" y="5153025"/>
          <p14:tracePt t="6529" x="2425700" y="5170488"/>
          <p14:tracePt t="6537" x="2416175" y="5197475"/>
          <p14:tracePt t="6545" x="2416175" y="5207000"/>
          <p14:tracePt t="6553" x="2397125" y="5226050"/>
          <p14:tracePt t="6561" x="2389188" y="5243513"/>
          <p14:tracePt t="6569" x="2379663" y="5243513"/>
          <p14:tracePt t="6577" x="2370138" y="5253038"/>
          <p14:tracePt t="6584" x="2360613" y="5262563"/>
          <p14:tracePt t="6592" x="2343150" y="5280025"/>
          <p14:tracePt t="6600" x="2324100" y="5299075"/>
          <p14:tracePt t="6617" x="2306638" y="5307013"/>
          <p14:tracePt t="6626" x="2279650" y="5307013"/>
          <p14:tracePt t="6634" x="2260600" y="5307013"/>
          <p14:tracePt t="6645" x="2243138" y="5326063"/>
          <p14:tracePt t="6651" x="2224088" y="5326063"/>
          <p14:tracePt t="6661" x="2197100" y="5326063"/>
          <p14:tracePt t="6667" x="2187575" y="5326063"/>
          <p14:tracePt t="6679" x="2170113" y="5326063"/>
          <p14:tracePt t="6682" x="2143125" y="5326063"/>
          <p14:tracePt t="6693" x="2133600" y="5326063"/>
          <p14:tracePt t="6697" x="2106613" y="5326063"/>
          <p14:tracePt t="6706" x="2097088" y="5326063"/>
          <p14:tracePt t="6713" x="2087563" y="5326063"/>
          <p14:tracePt t="6720" x="2078038" y="5326063"/>
          <p14:tracePt t="6737" x="2070100" y="5326063"/>
          <p14:tracePt t="6761" x="2041525" y="5316538"/>
          <p14:tracePt t="6785" x="2024063" y="5316538"/>
          <p14:tracePt t="6793" x="2014538" y="5316538"/>
          <p14:tracePt t="6801" x="2005013" y="5316538"/>
          <p14:tracePt t="6809" x="1997075" y="5316538"/>
          <p14:tracePt t="6817" x="1968500" y="5316538"/>
          <p14:tracePt t="6825" x="1931988" y="5316538"/>
          <p14:tracePt t="6833" x="1914525" y="5316538"/>
          <p14:tracePt t="6842" x="1868488" y="5316538"/>
          <p14:tracePt t="6849" x="1824038" y="5316538"/>
          <p14:tracePt t="6858" x="1778000" y="5316538"/>
          <p14:tracePt t="6865" x="1731963" y="5307013"/>
          <p14:tracePt t="6875" x="1704975" y="5289550"/>
          <p14:tracePt t="6881" x="1668463" y="5280025"/>
          <p14:tracePt t="6892" x="1622425" y="5270500"/>
          <p14:tracePt t="6909" x="1604963" y="5270500"/>
          <p14:tracePt t="6921" x="1595438" y="5262563"/>
          <p14:tracePt t="7129" x="1604963" y="5262563"/>
          <p14:tracePt t="7137" x="1622425" y="5262563"/>
          <p14:tracePt t="7145" x="1658938" y="5262563"/>
          <p14:tracePt t="7153" x="1704975" y="5262563"/>
          <p14:tracePt t="7161" x="1741488" y="5262563"/>
          <p14:tracePt t="7169" x="1758950" y="5262563"/>
          <p14:tracePt t="7177" x="1804988" y="5262563"/>
          <p14:tracePt t="7185" x="1814513" y="5262563"/>
          <p14:tracePt t="7193" x="1824038" y="5262563"/>
          <p14:tracePt t="7201" x="1831975" y="5262563"/>
          <p14:tracePt t="7210" x="1841500" y="5262563"/>
          <p14:tracePt t="7216" x="1851025" y="5262563"/>
          <p14:tracePt t="7225" x="1878013" y="5262563"/>
          <p14:tracePt t="7233" x="1887538" y="5262563"/>
          <p14:tracePt t="7241" x="1895475" y="5262563"/>
          <p14:tracePt t="7249" x="1914525" y="5262563"/>
          <p14:tracePt t="7258" x="1931988" y="5262563"/>
          <p14:tracePt t="7265" x="1978025" y="5262563"/>
          <p14:tracePt t="7275" x="2005013" y="5289550"/>
          <p14:tracePt t="7282" x="2078038" y="5299075"/>
          <p14:tracePt t="7288" x="2106613" y="5307013"/>
          <p14:tracePt t="7298" x="2160588" y="5307013"/>
          <p14:tracePt t="7304" x="2224088" y="5316538"/>
          <p14:tracePt t="7312" x="2287588" y="5343525"/>
          <p14:tracePt t="7321" x="2324100" y="5353050"/>
          <p14:tracePt t="7330" x="2389188" y="5380038"/>
          <p14:tracePt t="7338" x="2433638" y="5380038"/>
          <p14:tracePt t="7347" x="2489200" y="5380038"/>
          <p14:tracePt t="7354" x="2525713" y="5399088"/>
          <p14:tracePt t="7363" x="2589213" y="5399088"/>
          <p14:tracePt t="7370" x="2643188" y="5416550"/>
          <p14:tracePt t="7379" x="2716213" y="5416550"/>
          <p14:tracePt t="7385" x="2808288" y="5416550"/>
          <p14:tracePt t="7393" x="2917825" y="5416550"/>
          <p14:tracePt t="7401" x="3044825" y="5416550"/>
          <p14:tracePt t="7409" x="3171825" y="5416550"/>
          <p14:tracePt t="7417" x="3300413" y="5416550"/>
          <p14:tracePt t="7426" x="3482975" y="5416550"/>
          <p14:tracePt t="7433" x="3646488" y="5416550"/>
          <p14:tracePt t="7442" x="3829050" y="5416550"/>
          <p14:tracePt t="7449" x="4029075" y="5416550"/>
          <p14:tracePt t="7459" x="4194175" y="5416550"/>
          <p14:tracePt t="7464" x="4348163" y="5416550"/>
          <p14:tracePt t="7474" x="4476750" y="5416550"/>
          <p14:tracePt t="7481" x="4613275" y="5426075"/>
          <p14:tracePt t="7489" x="4759325" y="5426075"/>
          <p14:tracePt t="7496" x="4905375" y="5426075"/>
          <p14:tracePt t="7505" x="5041900" y="5426075"/>
          <p14:tracePt t="7513" x="5168900" y="5426075"/>
          <p14:tracePt t="7521" x="5314950" y="5426075"/>
          <p14:tracePt t="7529" x="5441950" y="5426075"/>
          <p14:tracePt t="7536" x="5588000" y="5426075"/>
          <p14:tracePt t="7544" x="5716588" y="5426075"/>
          <p14:tracePt t="7553" x="5862638" y="5426075"/>
          <p14:tracePt t="7560" x="6026150" y="5426075"/>
          <p14:tracePt t="7569" x="6208713" y="5426075"/>
          <p14:tracePt t="7576" x="6372225" y="5426075"/>
          <p14:tracePt t="7584" x="6554788" y="5426075"/>
          <p14:tracePt t="7593" x="6737350" y="5426075"/>
          <p14:tracePt t="7601" x="6873875" y="5426075"/>
          <p14:tracePt t="7609" x="7046913" y="5389563"/>
          <p14:tracePt t="7616" x="7192963" y="5389563"/>
          <p14:tracePt t="7626" x="7339013" y="5362575"/>
          <p14:tracePt t="7633" x="7485063" y="5362575"/>
          <p14:tracePt t="7642" x="7631113" y="5362575"/>
          <p14:tracePt t="7649" x="7777163" y="5362575"/>
          <p14:tracePt t="7658" x="7904163" y="5362575"/>
          <p14:tracePt t="7665" x="7994650" y="5362575"/>
          <p14:tracePt t="7674" x="8104188" y="5362575"/>
          <p14:tracePt t="7681" x="8177213" y="5362575"/>
          <p14:tracePt t="7690" x="8259763" y="5335588"/>
          <p14:tracePt t="7697" x="8296275" y="5335588"/>
          <p14:tracePt t="7705" x="8342313" y="5335588"/>
          <p14:tracePt t="7713" x="8359775" y="5335588"/>
          <p14:tracePt t="7721" x="8386763" y="5335588"/>
          <p14:tracePt t="7729" x="8396288" y="5335588"/>
          <p14:tracePt t="7994" x="8378825" y="5326063"/>
          <p14:tracePt t="8005" x="8332788" y="5307013"/>
          <p14:tracePt t="8009" x="8305800" y="5307013"/>
          <p14:tracePt t="8017" x="8286750" y="5289550"/>
          <p14:tracePt t="8025" x="8240713" y="5262563"/>
          <p14:tracePt t="8033" x="8232775" y="5262563"/>
          <p14:tracePt t="8041" x="8204200" y="5253038"/>
          <p14:tracePt t="8057" x="8186738" y="5243513"/>
          <p14:tracePt t="8065" x="8177213" y="5233988"/>
          <p14:tracePt t="8074" x="8169275" y="5233988"/>
          <p14:tracePt t="8266" x="8169275" y="5253038"/>
          <p14:tracePt t="8276" x="8186738" y="5280025"/>
          <p14:tracePt t="8285" x="8213725" y="5299075"/>
          <p14:tracePt t="8293" x="8232775" y="5307013"/>
          <p14:tracePt t="8298" x="8259763" y="5326063"/>
          <p14:tracePt t="8305" x="8269288" y="5335588"/>
          <p14:tracePt t="8313" x="8277225" y="5343525"/>
          <p14:tracePt t="8331" x="8286750" y="5353050"/>
          <p14:tracePt t="8618" x="8277225" y="5335588"/>
          <p14:tracePt t="8625" x="8277225" y="5326063"/>
          <p14:tracePt t="8635" x="8277225" y="5316538"/>
          <p14:tracePt t="8644" x="8277225" y="5280025"/>
          <p14:tracePt t="8650" x="8277225" y="5253038"/>
          <p14:tracePt t="8658" x="8277225" y="5243513"/>
          <p14:tracePt t="8665" x="8277225" y="5207000"/>
          <p14:tracePt t="8674" x="8277225" y="5197475"/>
          <p14:tracePt t="8681" x="8277225" y="5189538"/>
          <p14:tracePt t="8697" x="8277225" y="5170488"/>
          <p14:tracePt t="8835" x="8259763" y="5170488"/>
          <p14:tracePt t="8841" x="8223250" y="5197475"/>
          <p14:tracePt t="8851" x="8196263" y="5207000"/>
          <p14:tracePt t="8861" x="8177213" y="5226050"/>
          <p14:tracePt t="8866" x="8113713" y="5253038"/>
          <p14:tracePt t="8876" x="8077200" y="5270500"/>
          <p14:tracePt t="8882" x="8040688" y="5289550"/>
          <p14:tracePt t="8893" x="8013700" y="5316538"/>
          <p14:tracePt t="8897" x="7967663" y="5326063"/>
          <p14:tracePt t="8907" x="7940675" y="5326063"/>
          <p14:tracePt t="8914" x="7913688" y="5335588"/>
          <p14:tracePt t="8922" x="7867650" y="5335588"/>
          <p14:tracePt t="8930" x="7831138" y="5335588"/>
          <p14:tracePt t="8938" x="7785100" y="5362575"/>
          <p14:tracePt t="8946" x="7767638" y="5362575"/>
          <p14:tracePt t="8953" x="7721600" y="5362575"/>
          <p14:tracePt t="8962" x="7712075" y="5362575"/>
          <p14:tracePt t="8970" x="7667625" y="5362575"/>
          <p14:tracePt t="8978" x="7631113" y="5362575"/>
          <p14:tracePt t="8987" x="7585075" y="5372100"/>
          <p14:tracePt t="8993" x="7531100" y="5372100"/>
          <p14:tracePt t="9002" x="7502525" y="5372100"/>
          <p14:tracePt t="9028" x="7366000" y="5372100"/>
          <p14:tracePt t="9033" x="7348538" y="5372100"/>
          <p14:tracePt t="9042" x="7319963" y="5372100"/>
          <p14:tracePt t="9049" x="7312025" y="5372100"/>
          <p14:tracePt t="9059" x="7283450" y="5372100"/>
          <p14:tracePt t="9082" x="7275513" y="5372100"/>
          <p14:tracePt t="9092" x="7265988" y="5372100"/>
          <p14:tracePt t="9096" x="7256463" y="5362575"/>
          <p14:tracePt t="9145" x="7239000" y="5353050"/>
          <p14:tracePt t="9169" x="7229475" y="5343525"/>
          <p14:tracePt t="9339" x="7219950" y="5343525"/>
          <p14:tracePt t="9347" x="7192963" y="5343525"/>
          <p14:tracePt t="9354" x="7175500" y="5343525"/>
          <p14:tracePt t="9362" x="7119938" y="5343525"/>
          <p14:tracePt t="9370" x="7073900" y="5343525"/>
          <p14:tracePt t="9377" x="7037388" y="5372100"/>
          <p14:tracePt t="9385" x="6983413" y="5372100"/>
          <p14:tracePt t="9394" x="6919913" y="5372100"/>
          <p14:tracePt t="9400" x="6900863" y="5372100"/>
          <p14:tracePt t="9409" x="6846888" y="5372100"/>
          <p14:tracePt t="9416" x="6819900" y="5372100"/>
          <p14:tracePt t="9425" x="6783388" y="5372100"/>
          <p14:tracePt t="9433" x="6746875" y="5353050"/>
          <p14:tracePt t="9444" x="6727825" y="5343525"/>
          <p14:tracePt t="9451" x="6700838" y="5335588"/>
          <p14:tracePt t="9461" x="6673850" y="5307013"/>
          <p14:tracePt t="9465" x="6664325" y="5299075"/>
          <p14:tracePt t="9475" x="6645275" y="5280025"/>
          <p14:tracePt t="9481" x="6637338" y="5253038"/>
          <p14:tracePt t="9491" x="6610350" y="5216525"/>
          <p14:tracePt t="9497" x="6600825" y="5189538"/>
          <p14:tracePt t="9505" x="6573838" y="5143500"/>
          <p14:tracePt t="9513" x="6545263" y="5116513"/>
          <p14:tracePt t="9521" x="6518275" y="5053013"/>
          <p14:tracePt t="9529" x="6508750" y="5053013"/>
          <p14:tracePt t="9537" x="6500813" y="5006975"/>
          <p14:tracePt t="9545" x="6481763" y="4951413"/>
          <p14:tracePt t="9553" x="6445250" y="4887913"/>
          <p14:tracePt t="9561" x="6435725" y="4841875"/>
          <p14:tracePt t="9569" x="6427788" y="4787900"/>
          <p14:tracePt t="9579" x="6399213" y="4724400"/>
          <p14:tracePt t="9585" x="6391275" y="4668838"/>
          <p14:tracePt t="9592" x="6372225" y="4605338"/>
          <p14:tracePt t="9600" x="6372225" y="4551363"/>
          <p14:tracePt t="9609" x="6372225" y="4495800"/>
          <p14:tracePt t="9617" x="6372225" y="4432300"/>
          <p14:tracePt t="9625" x="6372225" y="4376738"/>
          <p14:tracePt t="9633" x="6372225" y="4322763"/>
          <p14:tracePt t="9641" x="6372225" y="4268788"/>
          <p14:tracePt t="9649" x="6391275" y="4203700"/>
          <p14:tracePt t="9657" x="6418263" y="4140200"/>
          <p14:tracePt t="9665" x="6427788" y="4086225"/>
          <p14:tracePt t="9675" x="6464300" y="4040188"/>
          <p14:tracePt t="9680" x="6481763" y="4003675"/>
          <p14:tracePt t="9690" x="6537325" y="3948113"/>
          <p14:tracePt t="9696" x="6600825" y="3875088"/>
          <p14:tracePt t="9705" x="6645275" y="3840163"/>
          <p14:tracePt t="9713" x="6681788" y="3811588"/>
          <p14:tracePt t="9721" x="6727825" y="3757613"/>
          <p14:tracePt t="9729" x="6773863" y="3748088"/>
          <p14:tracePt t="9737" x="6819900" y="3711575"/>
          <p14:tracePt t="9746" x="6856413" y="3702050"/>
          <p14:tracePt t="9754" x="6892925" y="3694113"/>
          <p14:tracePt t="9764" x="6919913" y="3675063"/>
          <p14:tracePt t="9771" x="6964363" y="3657600"/>
          <p14:tracePt t="9778" x="6992938" y="3638550"/>
          <p14:tracePt t="9786" x="7037388" y="3621088"/>
          <p14:tracePt t="9795" x="7083425" y="3611563"/>
          <p14:tracePt t="9801" x="7110413" y="3602038"/>
          <p14:tracePt t="9811" x="7165975" y="3592513"/>
          <p14:tracePt t="9817" x="7212013" y="3575050"/>
          <p14:tracePt t="9826" x="7275513" y="3556000"/>
          <p14:tracePt t="9833" x="7312025" y="3556000"/>
          <p14:tracePt t="9841" x="7366000" y="3556000"/>
          <p14:tracePt t="9848" x="7458075" y="3538538"/>
          <p14:tracePt t="9857" x="7521575" y="3538538"/>
          <p14:tracePt t="9865" x="7594600" y="3538538"/>
          <p14:tracePt t="9874" x="7667625" y="3538538"/>
          <p14:tracePt t="9881" x="7758113" y="3538538"/>
          <p14:tracePt t="9890" x="7850188" y="3556000"/>
          <p14:tracePt t="9897" x="7931150" y="3584575"/>
          <p14:tracePt t="9905" x="8031163" y="3629025"/>
          <p14:tracePt t="9913" x="8077200" y="3665538"/>
          <p14:tracePt t="9921" x="8140700" y="3711575"/>
          <p14:tracePt t="9929" x="8177213" y="3767138"/>
          <p14:tracePt t="9937" x="8204200" y="3821113"/>
          <p14:tracePt t="9945" x="8213725" y="3867150"/>
          <p14:tracePt t="9953" x="8213725" y="3903663"/>
          <p14:tracePt t="9960" x="8232775" y="3967163"/>
          <p14:tracePt t="9969" x="8232775" y="3994150"/>
          <p14:tracePt t="9977" x="8250238" y="4040188"/>
          <p14:tracePt t="9985" x="8250238" y="4076700"/>
          <p14:tracePt t="9992" x="8250238" y="4122738"/>
          <p14:tracePt t="10001" x="8250238" y="4149725"/>
          <p14:tracePt t="10009" x="8250238" y="4186238"/>
          <p14:tracePt t="10017" x="8259763" y="4222750"/>
          <p14:tracePt t="10025" x="8259763" y="4249738"/>
          <p14:tracePt t="10042" x="8259763" y="4340225"/>
          <p14:tracePt t="10049" x="8259763" y="4386263"/>
          <p14:tracePt t="10057" x="8259763" y="4441825"/>
          <p14:tracePt t="10065" x="8259763" y="4459288"/>
          <p14:tracePt t="10074" x="8259763" y="4495800"/>
          <p14:tracePt t="10081" x="8259763" y="4522788"/>
          <p14:tracePt t="10091" x="8259763" y="4568825"/>
          <p14:tracePt t="10098" x="8232775" y="4595813"/>
          <p14:tracePt t="10104" x="8213725" y="4632325"/>
          <p14:tracePt t="10112" x="8196263" y="4651375"/>
          <p14:tracePt t="10120" x="8177213" y="4668838"/>
          <p14:tracePt t="10129" x="8169275" y="4687888"/>
          <p14:tracePt t="10137" x="8150225" y="4697413"/>
          <p14:tracePt t="10145" x="8132763" y="4714875"/>
          <p14:tracePt t="10152" x="8104188" y="4732338"/>
          <p14:tracePt t="10161" x="8086725" y="4741863"/>
          <p14:tracePt t="10169" x="8050213" y="4751388"/>
          <p14:tracePt t="10177" x="8004175" y="4768850"/>
          <p14:tracePt t="10185" x="7958138" y="4797425"/>
          <p14:tracePt t="10193" x="7931150" y="4814888"/>
          <p14:tracePt t="10201" x="7877175" y="4814888"/>
          <p14:tracePt t="10209" x="7831138" y="4824413"/>
          <p14:tracePt t="10217" x="7813675" y="4824413"/>
          <p14:tracePt t="10225" x="7758113" y="4824413"/>
          <p14:tracePt t="10233" x="7731125" y="4824413"/>
          <p14:tracePt t="10241" x="7712075" y="4824413"/>
          <p14:tracePt t="10249" x="7675563" y="4824413"/>
          <p14:tracePt t="10256" x="7639050" y="4824413"/>
          <p14:tracePt t="10273" x="7621588" y="4824413"/>
          <p14:tracePt t="10282" x="7594600" y="4824413"/>
          <p14:tracePt t="10289" x="7575550" y="4824413"/>
          <p14:tracePt t="10298" x="7558088" y="4824413"/>
          <p14:tracePt t="10309" x="7539038" y="4824413"/>
          <p14:tracePt t="10315" x="7531100" y="4824413"/>
          <p14:tracePt t="10339" x="7512050" y="4824413"/>
          <p14:tracePt t="10389" x="7494588" y="4824413"/>
          <p14:tracePt t="10394" x="7466013" y="4824413"/>
          <p14:tracePt t="10402" x="7448550" y="4824413"/>
          <p14:tracePt t="10410" x="7412038" y="4824413"/>
          <p14:tracePt t="10418" x="7366000" y="4824413"/>
          <p14:tracePt t="10427" x="7339013" y="4824413"/>
          <p14:tracePt t="10434" x="7283450" y="4824413"/>
          <p14:tracePt t="10444" x="7248525" y="4824413"/>
          <p14:tracePt t="10449" x="7239000" y="4824413"/>
          <p14:tracePt t="10459" x="7183438" y="4824413"/>
          <p14:tracePt t="10465" x="7146925" y="4797425"/>
          <p14:tracePt t="10476" x="7129463" y="4787900"/>
          <p14:tracePt t="10482" x="7110413" y="4787900"/>
          <p14:tracePt t="10494" x="7092950" y="4778375"/>
          <p14:tracePt t="10499" x="7083425" y="4768850"/>
          <p14:tracePt t="10510" x="7065963" y="4751388"/>
          <p14:tracePt t="10522" x="7046913" y="4732338"/>
          <p14:tracePt t="10530" x="7029450" y="4724400"/>
          <p14:tracePt t="10538" x="7010400" y="4705350"/>
          <p14:tracePt t="10554" x="7000875" y="4697413"/>
          <p14:tracePt t="10562" x="6992938" y="4668838"/>
          <p14:tracePt t="10570" x="6992938" y="4651375"/>
          <p14:tracePt t="10580" x="6973888" y="4632325"/>
          <p14:tracePt t="10584" x="6956425" y="4605338"/>
          <p14:tracePt t="10592" x="6946900" y="4595813"/>
          <p14:tracePt t="10600" x="6937375" y="4578350"/>
          <p14:tracePt t="10609" x="6910388" y="4551363"/>
          <p14:tracePt t="10616" x="6900863" y="4532313"/>
          <p14:tracePt t="10625" x="6864350" y="4486275"/>
          <p14:tracePt t="10633" x="6846888" y="4449763"/>
          <p14:tracePt t="10642" x="6837363" y="4432300"/>
          <p14:tracePt t="10648" x="6827838" y="4405313"/>
          <p14:tracePt t="10657" x="6800850" y="4376738"/>
          <p14:tracePt t="10664" x="6800850" y="4359275"/>
          <p14:tracePt t="10673" x="6791325" y="4322763"/>
          <p14:tracePt t="10681" x="6791325" y="4295775"/>
          <p14:tracePt t="10690" x="6791325" y="4240213"/>
          <p14:tracePt t="10696" x="6791325" y="4203700"/>
          <p14:tracePt t="10704" x="6791325" y="4149725"/>
          <p14:tracePt t="10712" x="6791325" y="4094163"/>
          <p14:tracePt t="10721" x="6791325" y="4049713"/>
          <p14:tracePt t="10728" x="6819900" y="3994150"/>
          <p14:tracePt t="10737" x="6846888" y="3930650"/>
          <p14:tracePt t="10745" x="6883400" y="3848100"/>
          <p14:tracePt t="10753" x="6910388" y="3803650"/>
          <p14:tracePt t="10761" x="6929438" y="3775075"/>
          <p14:tracePt t="10769" x="6964363" y="3730625"/>
          <p14:tracePt t="10777" x="6992938" y="3694113"/>
          <p14:tracePt t="10785" x="7019925" y="3648075"/>
          <p14:tracePt t="10793" x="7065963" y="3602038"/>
          <p14:tracePt t="10801" x="7110413" y="3556000"/>
          <p14:tracePt t="10808" x="7146925" y="3519488"/>
          <p14:tracePt t="10817" x="7192963" y="3502025"/>
          <p14:tracePt t="10825" x="7239000" y="3475038"/>
          <p14:tracePt t="10833" x="7283450" y="3455988"/>
          <p14:tracePt t="10842" x="7312025" y="3446463"/>
          <p14:tracePt t="10848" x="7356475" y="3429000"/>
          <p14:tracePt t="10857" x="7385050" y="3429000"/>
          <p14:tracePt t="10865" x="7421563" y="3429000"/>
          <p14:tracePt t="10874" x="7475538" y="3429000"/>
          <p14:tracePt t="10881" x="7494588" y="3429000"/>
          <p14:tracePt t="10890" x="7539038" y="3429000"/>
          <p14:tracePt t="10908" x="7631113" y="3475038"/>
          <p14:tracePt t="10913" x="7675563" y="3529013"/>
          <p14:tracePt t="10921" x="7694613" y="3548063"/>
          <p14:tracePt t="10929" x="7731125" y="3575050"/>
          <p14:tracePt t="10937" x="7748588" y="3602038"/>
          <p14:tracePt t="10945" x="7758113" y="3621088"/>
          <p14:tracePt t="10953" x="7767638" y="3621088"/>
          <p14:tracePt t="10961" x="7777163" y="3638550"/>
          <p14:tracePt t="10969" x="7777163" y="3657600"/>
          <p14:tracePt t="10977" x="7794625" y="3675063"/>
          <p14:tracePt t="10993" x="7794625" y="3694113"/>
          <p14:tracePt t="11001" x="7794625" y="3702050"/>
          <p14:tracePt t="11009" x="7804150" y="3721100"/>
          <p14:tracePt t="11017" x="7804150" y="3738563"/>
          <p14:tracePt t="11025" x="7813675" y="3757613"/>
          <p14:tracePt t="11033" x="7813675" y="3784600"/>
          <p14:tracePt t="11041" x="7813675" y="3811588"/>
          <p14:tracePt t="11049" x="7821613" y="3857625"/>
          <p14:tracePt t="11056" x="7821613" y="3894138"/>
          <p14:tracePt t="11065" x="7840663" y="3940175"/>
          <p14:tracePt t="11073" x="7840663" y="3957638"/>
          <p14:tracePt t="11081" x="7840663" y="4013200"/>
          <p14:tracePt t="11090" x="7850188" y="4040188"/>
          <p14:tracePt t="11097" x="7850188" y="4076700"/>
          <p14:tracePt t="11105" x="7850188" y="4113213"/>
          <p14:tracePt t="11112" x="7858125" y="4140200"/>
          <p14:tracePt t="11122" x="7858125" y="4149725"/>
          <p14:tracePt t="11128" x="7858125" y="4159250"/>
          <p14:tracePt t="11137" x="7858125" y="4176713"/>
          <p14:tracePt t="11145" x="7858125" y="4195763"/>
          <p14:tracePt t="11160" x="7858125" y="4203700"/>
          <p14:tracePt t="11170" x="7858125" y="4213225"/>
          <p14:tracePt t="11186" x="7858125" y="4222750"/>
          <p14:tracePt t="11202" x="7858125" y="4232275"/>
          <p14:tracePt t="11218" x="7858125" y="4240213"/>
          <p14:tracePt t="11236" x="7858125" y="4249738"/>
          <p14:tracePt t="11395" x="7850188" y="4249738"/>
          <p14:tracePt t="11410" x="7821613" y="4240213"/>
          <p14:tracePt t="11418" x="7813675" y="4232275"/>
          <p14:tracePt t="11425" x="7794625" y="4203700"/>
          <p14:tracePt t="11433" x="7785100" y="4176713"/>
          <p14:tracePt t="11441" x="7767638" y="4149725"/>
          <p14:tracePt t="11449" x="7758113" y="4140200"/>
          <p14:tracePt t="11457" x="7748588" y="4103688"/>
          <p14:tracePt t="11464" x="7740650" y="4086225"/>
          <p14:tracePt t="11474" x="7712075" y="4040188"/>
          <p14:tracePt t="11481" x="7694613" y="3994150"/>
          <p14:tracePt t="11491" x="7685088" y="3984625"/>
          <p14:tracePt t="11496" x="7667625" y="3957638"/>
          <p14:tracePt t="11507" x="7658100" y="3940175"/>
          <p14:tracePt t="11513" x="7648575" y="3911600"/>
          <p14:tracePt t="11521" x="7639050" y="3894138"/>
          <p14:tracePt t="11528" x="7639050" y="3884613"/>
          <p14:tracePt t="11536" x="7631113" y="3875088"/>
          <p14:tracePt t="11545" x="7621588" y="3867150"/>
          <p14:tracePt t="11786" x="7621588" y="3884613"/>
          <p14:tracePt t="11795" x="7621588" y="3894138"/>
          <p14:tracePt t="11818" x="7621588" y="3903663"/>
          <p14:tracePt t="12265" x="7612063" y="3911600"/>
          <p14:tracePt t="12329" x="7594600" y="3911600"/>
          <p14:tracePt t="12666" x="7585075" y="3911600"/>
          <p14:tracePt t="12676" x="7575550" y="3911600"/>
          <p14:tracePt t="12682" x="7567613" y="3911600"/>
          <p14:tracePt t="12698" x="7539038" y="3921125"/>
          <p14:tracePt t="12710" x="7531100" y="3930650"/>
          <p14:tracePt t="12728" x="7531100" y="3940175"/>
          <p14:tracePt t="12744" x="7521575" y="3948113"/>
          <p14:tracePt t="12760" x="7512050" y="3957638"/>
          <p14:tracePt t="12777" x="7502525" y="3957638"/>
          <p14:tracePt t="12785" x="7494588" y="3967163"/>
          <p14:tracePt t="12801" x="7485063" y="3976688"/>
          <p14:tracePt t="12809" x="7466013" y="3984625"/>
          <p14:tracePt t="12817" x="7466013" y="3994150"/>
          <p14:tracePt t="12826" x="7458075" y="4003675"/>
          <p14:tracePt t="12841" x="7448550" y="4021138"/>
          <p14:tracePt t="12849" x="7439025" y="4030663"/>
          <p14:tracePt t="12865" x="7429500" y="4030663"/>
          <p14:tracePt t="12877" x="7421563" y="4040188"/>
          <p14:tracePt t="12987" x="7412038" y="4057650"/>
          <p14:tracePt t="13027" x="7402513" y="4067175"/>
          <p14:tracePt t="13066" x="7402513" y="4076700"/>
          <p14:tracePt t="13082" x="7402513" y="4086225"/>
          <p14:tracePt t="13091" x="7392988" y="4094163"/>
          <p14:tracePt t="13106" x="7385050" y="4094163"/>
          <p14:tracePt t="13122" x="7375525" y="4103688"/>
          <p14:tracePt t="13130" x="7366000" y="4113213"/>
          <p14:tracePt t="13137" x="7348538" y="4130675"/>
          <p14:tracePt t="13153" x="7329488" y="4140200"/>
          <p14:tracePt t="13160" x="7319963" y="4149725"/>
          <p14:tracePt t="13170" x="7312025" y="4159250"/>
          <p14:tracePt t="13202" x="7302500" y="4176713"/>
          <p14:tracePt t="13257" x="7292975" y="4176713"/>
          <p14:tracePt t="13264" x="7283450" y="4176713"/>
          <p14:tracePt t="13272" x="7275513" y="4186238"/>
          <p14:tracePt t="13289" x="7265988" y="4195763"/>
          <p14:tracePt t="13298" x="7256463" y="4203700"/>
          <p14:tracePt t="13304" x="7256463" y="4213225"/>
          <p14:tracePt t="13321" x="7248525" y="4232275"/>
          <p14:tracePt t="13337" x="7248525" y="4249738"/>
          <p14:tracePt t="13345" x="7239000" y="4259263"/>
          <p14:tracePt t="13418" x="7229475" y="4259263"/>
          <p14:tracePt t="13611" x="7229475" y="4276725"/>
          <p14:tracePt t="13626" x="7229475" y="4286250"/>
          <p14:tracePt t="13634" x="7248525" y="4303713"/>
          <p14:tracePt t="13650" x="7256463" y="4313238"/>
          <p14:tracePt t="13666" x="7256463" y="4322763"/>
          <p14:tracePt t="13786" x="7239000" y="4340225"/>
          <p14:tracePt t="13794" x="7138988" y="4349750"/>
          <p14:tracePt t="13802" x="7065963" y="4349750"/>
          <p14:tracePt t="13809" x="6956425" y="4368800"/>
          <p14:tracePt t="13817" x="6864350" y="4368800"/>
          <p14:tracePt t="13825" x="6754813" y="4368800"/>
          <p14:tracePt t="13833" x="6645275" y="4368800"/>
          <p14:tracePt t="13841" x="6500813" y="4368800"/>
          <p14:tracePt t="13849" x="6318250" y="4368800"/>
          <p14:tracePt t="13857" x="6153150" y="4368800"/>
          <p14:tracePt t="13865" x="5972175" y="4368800"/>
          <p14:tracePt t="13873" x="5753100" y="4368800"/>
          <p14:tracePt t="13881" x="5551488" y="4368800"/>
          <p14:tracePt t="13892" x="5360988" y="4368800"/>
          <p14:tracePt t="13897" x="5159375" y="4368800"/>
          <p14:tracePt t="13907" x="4978400" y="4368800"/>
          <p14:tracePt t="13913" x="4795838" y="4368800"/>
          <p14:tracePt t="13921" x="4667250" y="4368800"/>
          <p14:tracePt t="13929" x="4557713" y="4368800"/>
          <p14:tracePt t="13937" x="4467225" y="4368800"/>
          <p14:tracePt t="13945" x="4430713" y="4368800"/>
          <p14:tracePt t="13954" x="4384675" y="4368800"/>
          <p14:tracePt t="13961" x="4376738" y="4368800"/>
          <p14:tracePt t="13968" x="4348163" y="4368800"/>
          <p14:tracePt t="13993" x="4340225" y="4368800"/>
          <p14:tracePt t="14132" x="4367213" y="4368800"/>
          <p14:tracePt t="14139" x="4421188" y="4368800"/>
          <p14:tracePt t="14146" x="4530725" y="4368800"/>
          <p14:tracePt t="14155" x="4622800" y="4368800"/>
          <p14:tracePt t="14162" x="4767263" y="4368800"/>
          <p14:tracePt t="14169" x="4913313" y="4368800"/>
          <p14:tracePt t="14177" x="5105400" y="4368800"/>
          <p14:tracePt t="14185" x="5268913" y="4368800"/>
          <p14:tracePt t="14193" x="5487988" y="4368800"/>
          <p14:tracePt t="14201" x="5716588" y="4368800"/>
          <p14:tracePt t="14209" x="5916613" y="4368800"/>
          <p14:tracePt t="14217" x="6189663" y="4368800"/>
          <p14:tracePt t="14225" x="6372225" y="4332288"/>
          <p14:tracePt t="14233" x="6554788" y="4322763"/>
          <p14:tracePt t="14241" x="6710363" y="4303713"/>
          <p14:tracePt t="14249" x="6819900" y="4295775"/>
          <p14:tracePt t="14258" x="6910388" y="4268788"/>
          <p14:tracePt t="14267" x="6956425" y="4268788"/>
          <p14:tracePt t="14277" x="6983413" y="4249738"/>
          <p14:tracePt t="14285" x="6992938" y="4249738"/>
          <p14:tracePt t="14394" x="7000875" y="4249738"/>
          <p14:tracePt t="14402" x="7010400" y="4249738"/>
          <p14:tracePt t="14417" x="7019925" y="4249738"/>
          <p14:tracePt t="14441" x="7029450" y="4249738"/>
          <p14:tracePt t="14473" x="7037388" y="4249738"/>
          <p14:tracePt t="14481" x="7046913" y="4249738"/>
          <p14:tracePt t="14490" x="7056438" y="4259263"/>
          <p14:tracePt t="14507" x="7073900" y="4276725"/>
          <p14:tracePt t="14513" x="7073900" y="4286250"/>
          <p14:tracePt t="14529" x="7073900" y="4295775"/>
          <p14:tracePt t="14536" x="7073900" y="4313238"/>
          <p14:tracePt t="14545" x="7083425" y="4332288"/>
          <p14:tracePt t="14561" x="7083425" y="4340225"/>
          <p14:tracePt t="14569" x="7083425" y="4349750"/>
          <p14:tracePt t="14585" x="7083425" y="4368800"/>
          <p14:tracePt t="14593" x="7083425" y="4376738"/>
          <p14:tracePt t="14610" x="7083425" y="4386263"/>
          <p14:tracePt t="14617" x="7083425" y="4395788"/>
          <p14:tracePt t="14625" x="7083425" y="4405313"/>
          <p14:tracePt t="14633" x="7083425" y="4422775"/>
          <p14:tracePt t="14640" x="7083425" y="4432300"/>
          <p14:tracePt t="14649" x="7083425" y="4459288"/>
          <p14:tracePt t="14657" x="7083425" y="4468813"/>
          <p14:tracePt t="14665" x="7083425" y="4495800"/>
          <p14:tracePt t="14673" x="7083425" y="4505325"/>
          <p14:tracePt t="14681" x="7083425" y="4522788"/>
          <p14:tracePt t="14691" x="7083425" y="4541838"/>
          <p14:tracePt t="14697" x="7083425" y="4559300"/>
          <p14:tracePt t="14709" x="7083425" y="4568825"/>
          <p14:tracePt t="14714" x="7083425" y="4578350"/>
          <p14:tracePt t="14725" x="7073900" y="4595813"/>
          <p14:tracePt t="14979" x="7046913" y="4587875"/>
          <p14:tracePt t="14987" x="7019925" y="4587875"/>
          <p14:tracePt t="14995" x="6919913" y="4605338"/>
          <p14:tracePt t="15000" x="6773863" y="4624388"/>
          <p14:tracePt t="15008" x="6573838" y="4697413"/>
          <p14:tracePt t="15016" x="6318250" y="4751388"/>
          <p14:tracePt t="15024" x="6053138" y="4768850"/>
          <p14:tracePt t="15032" x="5770563" y="4814888"/>
          <p14:tracePt t="15042" x="5441950" y="4870450"/>
          <p14:tracePt t="15050" x="5105400" y="4870450"/>
          <p14:tracePt t="15059" x="4813300" y="4870450"/>
          <p14:tracePt t="15066" x="4476750" y="4870450"/>
          <p14:tracePt t="15075" x="4202113" y="4887913"/>
          <p14:tracePt t="15082" x="3856038" y="4906963"/>
          <p14:tracePt t="15092" x="3556000" y="4906963"/>
          <p14:tracePt t="15099" x="3300413" y="4906963"/>
          <p14:tracePt t="15111" x="3071813" y="4906963"/>
          <p14:tracePt t="15113" x="2871788" y="4906963"/>
          <p14:tracePt t="15121" x="2689225" y="4906963"/>
          <p14:tracePt t="15130" x="2543175" y="4906963"/>
          <p14:tracePt t="15137" x="2397125" y="4906963"/>
          <p14:tracePt t="15145" x="2306638" y="4906963"/>
          <p14:tracePt t="15153" x="2197100" y="4906963"/>
          <p14:tracePt t="15160" x="2124075" y="4906963"/>
          <p14:tracePt t="15168" x="2060575" y="4878388"/>
          <p14:tracePt t="15176" x="2014538" y="4870450"/>
          <p14:tracePt t="15185" x="1987550" y="4860925"/>
          <p14:tracePt t="15193" x="1951038" y="4851400"/>
          <p14:tracePt t="15200" x="1914525" y="4851400"/>
          <p14:tracePt t="15215" x="1887538" y="4833938"/>
          <p14:tracePt t="15216" x="1860550" y="4824413"/>
          <p14:tracePt t="15225" x="1851025" y="4824413"/>
          <p14:tracePt t="15232" x="1841500" y="4824413"/>
          <p14:tracePt t="15249" x="1824038" y="4824413"/>
          <p14:tracePt t="15460" x="1851025" y="4824413"/>
          <p14:tracePt t="15467" x="1860550" y="4824413"/>
          <p14:tracePt t="15476" x="1868488" y="4824413"/>
          <p14:tracePt t="15482" x="1878013" y="4824413"/>
          <p14:tracePt t="15492" x="1895475" y="4824413"/>
          <p14:tracePt t="15514" x="1905000" y="4824413"/>
          <p14:tracePt t="15530" x="1924050" y="4824413"/>
          <p14:tracePt t="15554" x="1931988" y="4824413"/>
          <p14:tracePt t="15569" x="1951038" y="4833938"/>
          <p14:tracePt t="15595" x="1968500" y="4833938"/>
          <p14:tracePt t="15650" x="1978025" y="4824413"/>
          <p14:tracePt t="15657" x="1978025" y="4805363"/>
          <p14:tracePt t="15664" x="1978025" y="4741863"/>
          <p14:tracePt t="15673" x="1978025" y="4697413"/>
          <p14:tracePt t="15680" x="1978025" y="4641850"/>
          <p14:tracePt t="15690" x="1951038" y="4568825"/>
          <p14:tracePt t="15697" x="1951038" y="4486275"/>
          <p14:tracePt t="15706" x="1951038" y="4449763"/>
          <p14:tracePt t="15712" x="1951038" y="4376738"/>
          <p14:tracePt t="15720" x="1951038" y="4322763"/>
          <p14:tracePt t="15728" x="1951038" y="4268788"/>
          <p14:tracePt t="15736" x="1951038" y="4195763"/>
          <p14:tracePt t="15745" x="1951038" y="4140200"/>
          <p14:tracePt t="15753" x="1951038" y="4076700"/>
          <p14:tracePt t="15761" x="1924050" y="3984625"/>
          <p14:tracePt t="15769" x="1924050" y="3911600"/>
          <p14:tracePt t="15777" x="1905000" y="3811588"/>
          <p14:tracePt t="15785" x="1905000" y="3721100"/>
          <p14:tracePt t="15793" x="1905000" y="3629025"/>
          <p14:tracePt t="15800" x="1905000" y="3519488"/>
          <p14:tracePt t="15809" x="1905000" y="3429000"/>
          <p14:tracePt t="15817" x="1905000" y="3338513"/>
          <p14:tracePt t="15825" x="1905000" y="3282950"/>
          <p14:tracePt t="15833" x="1905000" y="3209925"/>
          <p14:tracePt t="15841" x="1905000" y="3155950"/>
          <p14:tracePt t="15849" x="1905000" y="3090863"/>
          <p14:tracePt t="15857" x="1905000" y="3054350"/>
          <p14:tracePt t="15865" x="1905000" y="3009900"/>
          <p14:tracePt t="15873" x="1905000" y="2954338"/>
          <p14:tracePt t="15881" x="1905000" y="2917825"/>
          <p14:tracePt t="15891" x="1905000" y="2863850"/>
          <p14:tracePt t="15908" x="1895475" y="2744788"/>
          <p14:tracePt t="15913" x="1887538" y="2717800"/>
          <p14:tracePt t="15922" x="1887538" y="2662238"/>
          <p14:tracePt t="15929" x="1860550" y="2617788"/>
          <p14:tracePt t="15937" x="1851025" y="2562225"/>
          <p14:tracePt t="15945" x="1851025" y="2525713"/>
          <p14:tracePt t="15953" x="1851025" y="2508250"/>
          <p14:tracePt t="15969" x="1851025" y="2489200"/>
          <p14:tracePt t="15977" x="1851025" y="2481263"/>
          <p14:tracePt t="15994" x="1851025" y="2471738"/>
          <p14:tracePt t="16115" x="1851025" y="2462213"/>
          <p14:tracePt t="16123" x="1868488" y="2452688"/>
          <p14:tracePt t="16132" x="1895475" y="2452688"/>
          <p14:tracePt t="16137" x="1951038" y="2452688"/>
          <p14:tracePt t="16145" x="1968500" y="2435225"/>
          <p14:tracePt t="16153" x="2014538" y="2425700"/>
          <p14:tracePt t="16160" x="2041525" y="2416175"/>
          <p14:tracePt t="16168" x="2087563" y="2379663"/>
          <p14:tracePt t="16176" x="2106613" y="2371725"/>
          <p14:tracePt t="16185" x="2151063" y="2352675"/>
          <p14:tracePt t="16192" x="2170113" y="2343150"/>
          <p14:tracePt t="16201" x="2187575" y="2325688"/>
          <p14:tracePt t="16209" x="2214563" y="2298700"/>
          <p14:tracePt t="16217" x="2224088" y="2289175"/>
          <p14:tracePt t="16225" x="2243138" y="2289175"/>
          <p14:tracePt t="16232" x="2251075" y="2279650"/>
          <p14:tracePt t="16241" x="2260600" y="2270125"/>
          <p14:tracePt t="16571" x="2270125" y="2270125"/>
          <p14:tracePt t="16594" x="2270125" y="2279650"/>
          <p14:tracePt t="17026" x="2270125" y="2289175"/>
          <p14:tracePt t="17118" x="2270125" y="2298700"/>
          <p14:tracePt t="17123" x="2270125" y="2306638"/>
          <p14:tracePt t="17129" x="2270125" y="2316163"/>
          <p14:tracePt t="17138" x="2270125" y="2325688"/>
          <p14:tracePt t="17146" x="2270125" y="2362200"/>
          <p14:tracePt t="17154" x="2270125" y="2379663"/>
          <p14:tracePt t="17162" x="2270125" y="2408238"/>
          <p14:tracePt t="17170" x="2260600" y="2425700"/>
          <p14:tracePt t="17178" x="2260600" y="2462213"/>
          <p14:tracePt t="17186" x="2260600" y="2471738"/>
          <p14:tracePt t="17193" x="2260600" y="2489200"/>
          <p14:tracePt t="17217" x="2251075" y="2498725"/>
          <p14:tracePt t="17339" x="2243138" y="2489200"/>
          <p14:tracePt t="17355" x="2243138" y="2481263"/>
          <p14:tracePt t="17364" x="2233613" y="2462213"/>
          <p14:tracePt t="17379" x="2233613" y="2452688"/>
          <p14:tracePt t="17395" x="2233613" y="2435225"/>
          <p14:tracePt t="17402" x="2224088" y="2416175"/>
          <p14:tracePt t="17409" x="2214563" y="2408238"/>
          <p14:tracePt t="17417" x="2206625" y="2379663"/>
          <p14:tracePt t="17426" x="2206625" y="2362200"/>
          <p14:tracePt t="17433" x="2197100" y="2316163"/>
          <p14:tracePt t="17442" x="2197100" y="2289175"/>
          <p14:tracePt t="17449" x="2197100" y="2233613"/>
          <p14:tracePt t="17457" x="2179638" y="2160588"/>
          <p14:tracePt t="17465" x="2160588" y="2079625"/>
          <p14:tracePt t="17475" x="2160588" y="2024063"/>
          <p14:tracePt t="17481" x="2160588" y="1914525"/>
          <p14:tracePt t="17491" x="2160588" y="1804988"/>
          <p14:tracePt t="17497" x="2160588" y="1697038"/>
          <p14:tracePt t="17508" x="2160588" y="1604963"/>
          <p14:tracePt t="17513" x="2160588" y="1495425"/>
          <p14:tracePt t="17521" x="2160588" y="1404938"/>
          <p14:tracePt t="17529" x="2160588" y="1312863"/>
          <p14:tracePt t="17537" x="2160588" y="1231900"/>
          <p14:tracePt t="17545" x="2160588" y="1158875"/>
          <p14:tracePt t="17553" x="2170113" y="1085850"/>
          <p14:tracePt t="17562" x="2187575" y="1020763"/>
          <p14:tracePt t="17569" x="2206625" y="976313"/>
          <p14:tracePt t="17577" x="2214563" y="947738"/>
          <p14:tracePt t="17585" x="2214563" y="930275"/>
          <p14:tracePt t="17593" x="2224088" y="920750"/>
          <p14:tracePt t="17786" x="2224088" y="930275"/>
          <p14:tracePt t="17794" x="2224088" y="939800"/>
          <p14:tracePt t="17802" x="2233613" y="947738"/>
          <p14:tracePt t="17810" x="2233613" y="966788"/>
          <p14:tracePt t="17819" x="2233613" y="976313"/>
          <p14:tracePt t="17825" x="2233613" y="1003300"/>
          <p14:tracePt t="17832" x="2233613" y="1012825"/>
          <p14:tracePt t="17840" x="2233613" y="1030288"/>
          <p14:tracePt t="17848" x="2233613" y="1057275"/>
          <p14:tracePt t="17857" x="2233613" y="1076325"/>
          <p14:tracePt t="17865" x="2233613" y="1103313"/>
          <p14:tracePt t="17873" x="2233613" y="1149350"/>
          <p14:tracePt t="17891" x="2233613" y="1195388"/>
          <p14:tracePt t="17897" x="2233613" y="1212850"/>
          <p14:tracePt t="17906" x="2233613" y="1239838"/>
          <p14:tracePt t="17913" x="2233613" y="1249363"/>
          <p14:tracePt t="17921" x="2233613" y="1268413"/>
          <p14:tracePt t="17937" x="2233613" y="1295400"/>
          <p14:tracePt t="17961" x="2233613" y="1303338"/>
          <p14:tracePt t="17986" x="2233613" y="1322388"/>
          <p14:tracePt t="17994" x="2233613" y="1331913"/>
          <p14:tracePt t="18018" x="2233613" y="1339850"/>
          <p14:tracePt t="18233" x="2233613" y="1331913"/>
          <p14:tracePt t="18241" x="2233613" y="1303338"/>
          <p14:tracePt t="18249" x="2233613" y="1295400"/>
          <p14:tracePt t="18256" x="2251075" y="1276350"/>
          <p14:tracePt t="18264" x="2260600" y="1249363"/>
          <p14:tracePt t="18273" x="2260600" y="1231900"/>
          <p14:tracePt t="18281" x="2270125" y="1203325"/>
          <p14:tracePt t="18297" x="2270125" y="1195388"/>
          <p14:tracePt t="18306" x="2279650" y="1185863"/>
          <p14:tracePt t="18525" x="2287588" y="1176338"/>
          <p14:tracePt t="18531" x="2297113" y="1176338"/>
          <p14:tracePt t="18546" x="2306638" y="1176338"/>
          <p14:tracePt t="18787" x="2333625" y="1176338"/>
          <p14:tracePt t="18795" x="2379663" y="1176338"/>
          <p14:tracePt t="18802" x="2443163" y="1176338"/>
          <p14:tracePt t="18810" x="2516188" y="1176338"/>
          <p14:tracePt t="18819" x="2643188" y="1176338"/>
          <p14:tracePt t="18825" x="2744788" y="1176338"/>
          <p14:tracePt t="18834" x="2871788" y="1176338"/>
          <p14:tracePt t="18842" x="2962275" y="1176338"/>
          <p14:tracePt t="18849" x="3054350" y="1176338"/>
          <p14:tracePt t="18857" x="3108325" y="1176338"/>
          <p14:tracePt t="18865" x="3136900" y="1176338"/>
          <p14:tracePt t="18873" x="3154363" y="1176338"/>
          <p14:tracePt t="18892" x="3163888" y="1176338"/>
          <p14:tracePt t="19225" x="3190875" y="1176338"/>
          <p14:tracePt t="19233" x="3208338" y="1176338"/>
          <p14:tracePt t="19241" x="3217863" y="1176338"/>
          <p14:tracePt t="19251" x="3227388" y="1176338"/>
          <p14:tracePt t="19418" x="3244850" y="1195388"/>
          <p14:tracePt t="19427" x="3244850" y="1203325"/>
          <p14:tracePt t="19434" x="3254375" y="1231900"/>
          <p14:tracePt t="19444" x="3254375" y="1249363"/>
          <p14:tracePt t="19451" x="3254375" y="1276350"/>
          <p14:tracePt t="19461" x="3263900" y="1295400"/>
          <p14:tracePt t="19465" x="3263900" y="1303338"/>
          <p14:tracePt t="19474" x="3263900" y="1322388"/>
          <p14:tracePt t="19491" x="3263900" y="1331913"/>
          <p14:tracePt t="19529" x="3263900" y="1339850"/>
          <p14:tracePt t="19545" x="3263900" y="1358900"/>
          <p14:tracePt t="19553" x="3263900" y="1368425"/>
          <p14:tracePt t="19563" x="3263900" y="1376363"/>
          <p14:tracePt t="19569" x="3263900" y="1412875"/>
          <p14:tracePt t="19578" x="3263900" y="1422400"/>
          <p14:tracePt t="19585" x="3254375" y="1468438"/>
          <p14:tracePt t="19593" x="3236913" y="1495425"/>
          <p14:tracePt t="19601" x="3227388" y="1541463"/>
          <p14:tracePt t="19611" x="3227388" y="1568450"/>
          <p14:tracePt t="19617" x="3227388" y="1614488"/>
          <p14:tracePt t="19627" x="3217863" y="1668463"/>
          <p14:tracePt t="19633" x="3208338" y="1697038"/>
          <p14:tracePt t="19641" x="3200400" y="1724025"/>
          <p14:tracePt t="19649" x="3200400" y="1760538"/>
          <p14:tracePt t="19657" x="3200400" y="1778000"/>
          <p14:tracePt t="19664" x="3200400" y="1804988"/>
          <p14:tracePt t="19673" x="3200400" y="1814513"/>
          <p14:tracePt t="19690" x="3200400" y="1824038"/>
          <p14:tracePt t="19714" x="3200400" y="1841500"/>
          <p14:tracePt t="19762" x="3200400" y="1851025"/>
          <p14:tracePt t="19770" x="3190875" y="1860550"/>
          <p14:tracePt t="19786" x="3190875" y="1870075"/>
          <p14:tracePt t="19794" x="3190875" y="1887538"/>
          <p14:tracePt t="19801" x="3190875" y="1897063"/>
          <p14:tracePt t="19809" x="3190875" y="1906588"/>
          <p14:tracePt t="19819" x="3181350" y="1933575"/>
          <p14:tracePt t="19825" x="3181350" y="1951038"/>
          <p14:tracePt t="19832" x="3171825" y="1979613"/>
          <p14:tracePt t="19841" x="3154363" y="2006600"/>
          <p14:tracePt t="19849" x="3154363" y="2033588"/>
          <p14:tracePt t="19857" x="3144838" y="2043113"/>
          <p14:tracePt t="19864" x="3144838" y="2070100"/>
          <p14:tracePt t="19872" x="3136900" y="2089150"/>
          <p14:tracePt t="19891" x="3108325" y="2133600"/>
          <p14:tracePt t="19897" x="3100388" y="2133600"/>
          <p14:tracePt t="19906" x="3090863" y="2152650"/>
          <p14:tracePt t="19912" x="3071813" y="2170113"/>
          <p14:tracePt t="19920" x="3054350" y="2197100"/>
          <p14:tracePt t="19929" x="3027363" y="2216150"/>
          <p14:tracePt t="19937" x="2990850" y="2243138"/>
          <p14:tracePt t="19945" x="2954338" y="2243138"/>
          <p14:tracePt t="19953" x="2925763" y="2279650"/>
          <p14:tracePt t="19961" x="2908300" y="2289175"/>
          <p14:tracePt t="19969" x="2889250" y="2289175"/>
          <p14:tracePt t="19976" x="2871788" y="2298700"/>
          <p14:tracePt t="19985" x="2852738" y="2298700"/>
          <p14:tracePt t="19993" x="2844800" y="2298700"/>
          <p14:tracePt t="20001" x="2825750" y="2298700"/>
          <p14:tracePt t="20009" x="2817813" y="2298700"/>
          <p14:tracePt t="20058" x="2808288" y="2298700"/>
          <p14:tracePt t="20099" x="2789238" y="2298700"/>
          <p14:tracePt t="20108" x="2781300" y="2298700"/>
          <p14:tracePt t="20123" x="2771775" y="2298700"/>
          <p14:tracePt t="20139" x="2752725" y="2289175"/>
          <p14:tracePt t="20154" x="2744788" y="2270125"/>
          <p14:tracePt t="20169" x="2735263" y="2262188"/>
          <p14:tracePt t="20177" x="2735263" y="2252663"/>
          <p14:tracePt t="20201" x="2735263" y="2243138"/>
          <p14:tracePt t="20208" x="2735263" y="2233613"/>
          <p14:tracePt t="20217" x="2725738" y="2225675"/>
          <p14:tracePt t="20241" x="2725738" y="2216150"/>
          <p14:tracePt t="20248" x="2725738" y="2206625"/>
          <p14:tracePt t="20401" x="2725738" y="2233613"/>
          <p14:tracePt t="20410" x="2725738" y="2252663"/>
          <p14:tracePt t="20417" x="2716213" y="2298700"/>
          <p14:tracePt t="20425" x="2716213" y="2325688"/>
          <p14:tracePt t="20433" x="2689225" y="2371725"/>
          <p14:tracePt t="20442" x="2689225" y="2408238"/>
          <p14:tracePt t="20449" x="2689225" y="2462213"/>
          <p14:tracePt t="20457" x="2689225" y="2517775"/>
          <p14:tracePt t="20465" x="2689225" y="2571750"/>
          <p14:tracePt t="20473" x="2689225" y="2662238"/>
          <p14:tracePt t="20481" x="2679700" y="2744788"/>
          <p14:tracePt t="20491" x="2679700" y="2836863"/>
          <p14:tracePt t="20497" x="2679700" y="2963863"/>
          <p14:tracePt t="20507" x="2679700" y="3054350"/>
          <p14:tracePt t="20513" x="2679700" y="3182938"/>
          <p14:tracePt t="20523" x="2679700" y="3328988"/>
          <p14:tracePt t="20529" x="2679700" y="3475038"/>
          <p14:tracePt t="20537" x="2679700" y="3657600"/>
          <p14:tracePt t="20545" x="2679700" y="3821113"/>
          <p14:tracePt t="20553" x="2679700" y="3984625"/>
          <p14:tracePt t="20561" x="2679700" y="4140200"/>
          <p14:tracePt t="20569" x="2679700" y="4286250"/>
          <p14:tracePt t="20577" x="2679700" y="4413250"/>
          <p14:tracePt t="20585" x="2679700" y="4559300"/>
          <p14:tracePt t="20593" x="2679700" y="4668838"/>
          <p14:tracePt t="20601" x="2679700" y="4778375"/>
          <p14:tracePt t="20610" x="2679700" y="4887913"/>
          <p14:tracePt t="20616" x="2679700" y="4960938"/>
          <p14:tracePt t="20625" x="2679700" y="5024438"/>
          <p14:tracePt t="20633" x="2679700" y="5080000"/>
          <p14:tracePt t="20640" x="2679700" y="5116513"/>
          <p14:tracePt t="20649" x="2679700" y="5160963"/>
          <p14:tracePt t="20657" x="2679700" y="5189538"/>
          <p14:tracePt t="20664" x="2679700" y="5233988"/>
          <p14:tracePt t="20673" x="2679700" y="5262563"/>
          <p14:tracePt t="20681" x="2679700" y="5316538"/>
          <p14:tracePt t="20689" x="2679700" y="5343525"/>
          <p14:tracePt t="20697" x="2679700" y="5399088"/>
          <p14:tracePt t="20706" x="2679700" y="5435600"/>
          <p14:tracePt t="20713" x="2679700" y="5489575"/>
          <p14:tracePt t="20723" x="2679700" y="5535613"/>
          <p14:tracePt t="20729" x="2679700" y="5554663"/>
          <p14:tracePt t="20736" x="2679700" y="5589588"/>
          <p14:tracePt t="20744" x="2679700" y="5618163"/>
          <p14:tracePt t="20753" x="2679700" y="5654675"/>
          <p14:tracePt t="20761" x="2679700" y="5672138"/>
          <p14:tracePt t="20769" x="2679700" y="5691188"/>
          <p14:tracePt t="21099" x="2698750" y="5672138"/>
          <p14:tracePt t="21108" x="2752725" y="5589588"/>
          <p14:tracePt t="21116" x="2825750" y="5472113"/>
          <p14:tracePt t="21122" x="2917825" y="5299075"/>
          <p14:tracePt t="21128" x="3017838" y="5126038"/>
          <p14:tracePt t="21136" x="3144838" y="4906963"/>
          <p14:tracePt t="21144" x="3290888" y="4678363"/>
          <p14:tracePt t="21152" x="3509963" y="4376738"/>
          <p14:tracePt t="21160" x="3683000" y="4149725"/>
          <p14:tracePt t="21169" x="3802063" y="3967163"/>
          <p14:tracePt t="21176" x="3929063" y="3803650"/>
          <p14:tracePt t="21185" x="4002088" y="3702050"/>
          <p14:tracePt t="21192" x="4065588" y="3638550"/>
          <p14:tracePt t="21202" x="4102100" y="3602038"/>
          <p14:tracePt t="21210" x="4102100" y="3592513"/>
          <p14:tracePt t="21218" x="4111625" y="3584575"/>
          <p14:tracePt t="21273" x="4121150" y="3584575"/>
          <p14:tracePt t="21282" x="4129088" y="3584575"/>
          <p14:tracePt t="21289" x="4148138" y="3584575"/>
          <p14:tracePt t="21298" x="4157663" y="3584575"/>
          <p14:tracePt t="21306" x="4194175" y="3584575"/>
          <p14:tracePt t="21313" x="4230688" y="3584575"/>
          <p14:tracePt t="21322" x="4303713" y="3548063"/>
          <p14:tracePt t="21330" x="4348163" y="3519488"/>
          <p14:tracePt t="21337" x="4413250" y="3492500"/>
          <p14:tracePt t="21346" x="4494213" y="3455988"/>
          <p14:tracePt t="21353" x="4549775" y="3446463"/>
          <p14:tracePt t="21361" x="4613275" y="3429000"/>
          <p14:tracePt t="21369" x="4676775" y="3411538"/>
          <p14:tracePt t="21377" x="4730750" y="3392488"/>
          <p14:tracePt t="21384" x="4795838" y="3382963"/>
          <p14:tracePt t="21393" x="4822825" y="3375025"/>
          <p14:tracePt t="21401" x="4840288" y="3375025"/>
          <p14:tracePt t="21409" x="4859338" y="3355975"/>
          <p14:tracePt t="21416" x="4876800" y="3355975"/>
          <p14:tracePt t="21425" x="4886325" y="3346450"/>
          <p14:tracePt t="21433" x="4895850" y="3346450"/>
          <p14:tracePt t="21441" x="4905375" y="3346450"/>
          <p14:tracePt t="21491" x="4913313" y="3346450"/>
          <p14:tracePt t="21658" x="4922838" y="3338513"/>
          <p14:tracePt t="21674" x="4941888" y="3302000"/>
          <p14:tracePt t="21682" x="4959350" y="3292475"/>
          <p14:tracePt t="21690" x="5005388" y="3255963"/>
          <p14:tracePt t="21698" x="5041900" y="3236913"/>
          <p14:tracePt t="21709" x="5114925" y="3192463"/>
          <p14:tracePt t="21715" x="5141913" y="3163888"/>
          <p14:tracePt t="21727" x="5187950" y="3136900"/>
          <p14:tracePt t="21729" x="5268913" y="3082925"/>
          <p14:tracePt t="21737" x="5287963" y="3054350"/>
          <p14:tracePt t="21744" x="5334000" y="3027363"/>
          <p14:tracePt t="21752" x="5360988" y="3009900"/>
          <p14:tracePt t="21760" x="5368925" y="3000375"/>
          <p14:tracePt t="21768" x="5378450" y="2982913"/>
          <p14:tracePt t="21777" x="5387975" y="2973388"/>
          <p14:tracePt t="21785" x="5387975" y="2963863"/>
          <p14:tracePt t="21793" x="5397500" y="2936875"/>
          <p14:tracePt t="21801" x="5405438" y="2927350"/>
          <p14:tracePt t="21817" x="5405438" y="2917825"/>
          <p14:tracePt t="21824" x="5405438" y="2909888"/>
          <p14:tracePt t="21833" x="5405438" y="2900363"/>
          <p14:tracePt t="21841" x="5405438" y="2890838"/>
          <p14:tracePt t="21848" x="5405438" y="2881313"/>
          <p14:tracePt t="21865" x="5414963" y="2854325"/>
          <p14:tracePt t="22011" x="5414963" y="2863850"/>
          <p14:tracePt t="22018" x="5405438" y="2881313"/>
          <p14:tracePt t="22035" x="5405438" y="2890838"/>
          <p14:tracePt t="22041" x="5397500" y="2890838"/>
          <p14:tracePt t="22107" x="5387975" y="2900363"/>
          <p14:tracePt t="22395" x="5387975" y="2927350"/>
          <p14:tracePt t="22418" x="5387975" y="2936875"/>
          <p14:tracePt t="22426" x="5387975" y="2946400"/>
          <p14:tracePt t="22433" x="5360988" y="2954338"/>
          <p14:tracePt t="22441" x="5314950" y="2954338"/>
          <p14:tracePt t="22449" x="5241925" y="2982913"/>
          <p14:tracePt t="22458" x="5132388" y="2982913"/>
          <p14:tracePt t="22465" x="5041900" y="3009900"/>
          <p14:tracePt t="22475" x="4913313" y="3009900"/>
          <p14:tracePt t="22480" x="4786313" y="3009900"/>
          <p14:tracePt t="22489" x="4695825" y="3009900"/>
          <p14:tracePt t="22496" x="4586288" y="3009900"/>
          <p14:tracePt t="22506" x="4503738" y="3009900"/>
          <p14:tracePt t="22512" x="4430713" y="3009900"/>
          <p14:tracePt t="22522" x="4321175" y="3009900"/>
          <p14:tracePt t="22529" x="4267200" y="3009900"/>
          <p14:tracePt t="22536" x="4165600" y="2973388"/>
          <p14:tracePt t="22544" x="4057650" y="2946400"/>
          <p14:tracePt t="22552" x="3975100" y="2890838"/>
          <p14:tracePt t="22560" x="3911600" y="2836863"/>
          <p14:tracePt t="22569" x="3810000" y="2790825"/>
          <p14:tracePt t="22576" x="3729038" y="2735263"/>
          <p14:tracePt t="22584" x="3665538" y="2690813"/>
          <p14:tracePt t="22592" x="3592513" y="2635250"/>
          <p14:tracePt t="22601" x="3527425" y="2581275"/>
          <p14:tracePt t="22609" x="3482975" y="2544763"/>
          <p14:tracePt t="22617" x="3436938" y="2508250"/>
          <p14:tracePt t="22626" x="3382963" y="2462213"/>
          <p14:tracePt t="22632" x="3354388" y="2425700"/>
          <p14:tracePt t="22641" x="3327400" y="2398713"/>
          <p14:tracePt t="22649" x="3317875" y="2389188"/>
          <p14:tracePt t="22658" x="3300413" y="2371725"/>
          <p14:tracePt t="22664" x="3281363" y="2352675"/>
          <p14:tracePt t="22681" x="3273425" y="2343150"/>
          <p14:tracePt t="22689" x="3273425" y="2325688"/>
          <p14:tracePt t="22866" x="3273425" y="2335213"/>
          <p14:tracePt t="22873" x="3327400" y="2371725"/>
          <p14:tracePt t="22887" x="3463925" y="2435225"/>
          <p14:tracePt t="22890" x="3609975" y="2481263"/>
          <p14:tracePt t="22897" x="3838575" y="2581275"/>
          <p14:tracePt t="22908" x="4094163" y="2654300"/>
          <p14:tracePt t="22912" x="4367213" y="2754313"/>
          <p14:tracePt t="22922" x="4730750" y="2836863"/>
          <p14:tracePt t="22928" x="5105400" y="2946400"/>
          <p14:tracePt t="22936" x="5441950" y="3054350"/>
          <p14:tracePt t="22944" x="5816600" y="3163888"/>
          <p14:tracePt t="22954" x="6189663" y="3273425"/>
          <p14:tracePt t="22961" x="6491288" y="3355975"/>
          <p14:tracePt t="22969" x="6754813" y="3446463"/>
          <p14:tracePt t="22977" x="7056438" y="3529013"/>
          <p14:tracePt t="22986" x="7256463" y="3611563"/>
          <p14:tracePt t="22993" x="7502525" y="3748088"/>
          <p14:tracePt t="23001" x="7658100" y="3840163"/>
          <p14:tracePt t="23008" x="7831138" y="3948113"/>
          <p14:tracePt t="23016" x="7986713" y="4040188"/>
          <p14:tracePt t="23025" x="8140700" y="4103688"/>
          <p14:tracePt t="23033" x="8313738" y="4213225"/>
          <p14:tracePt t="23041" x="8469313" y="4313238"/>
          <p14:tracePt t="23049" x="8605838" y="4386263"/>
          <p14:tracePt t="23057" x="8724900" y="4459288"/>
          <p14:tracePt t="23065" x="8770938" y="4495800"/>
          <p14:tracePt t="23074" x="8815388" y="4532313"/>
          <p14:tracePt t="23080" x="8834438" y="4541838"/>
          <p14:tracePt t="23089" x="8842375" y="4541838"/>
          <p14:tracePt t="23148" x="8834438" y="4541838"/>
          <p14:tracePt t="23162" x="8824913" y="4541838"/>
          <p14:tracePt t="23178" x="8815388" y="4541838"/>
          <p14:tracePt t="23194" x="8797925" y="4541838"/>
          <p14:tracePt t="23202" x="8770938" y="4541838"/>
          <p14:tracePt t="23209" x="8734425" y="4541838"/>
          <p14:tracePt t="23217" x="8697913" y="4541838"/>
          <p14:tracePt t="23227" x="8624888" y="4532313"/>
          <p14:tracePt t="23232" x="8559800" y="4505325"/>
          <p14:tracePt t="23241" x="8478838" y="4468813"/>
          <p14:tracePt t="23248" x="8378825" y="4405313"/>
          <p14:tracePt t="23258" x="8305800" y="4368800"/>
          <p14:tracePt t="23265" x="8232775" y="4313238"/>
          <p14:tracePt t="23274" x="8159750" y="4286250"/>
          <p14:tracePt t="23282" x="8113713" y="4249738"/>
          <p14:tracePt t="23289" x="8050213" y="4213225"/>
          <p14:tracePt t="23297" x="8004175" y="4195763"/>
          <p14:tracePt t="23306" x="7986713" y="4186238"/>
          <p14:tracePt t="23312" x="7940675" y="4159250"/>
          <p14:tracePt t="23322" x="7931150" y="4159250"/>
          <p14:tracePt t="23329" x="7894638" y="4149725"/>
          <p14:tracePt t="23336" x="7867650" y="4130675"/>
          <p14:tracePt t="23346" x="7804150" y="4113213"/>
          <p14:tracePt t="23352" x="7740650" y="4086225"/>
          <p14:tracePt t="23360" x="7667625" y="4076700"/>
          <p14:tracePt t="23368" x="7567613" y="4030663"/>
          <p14:tracePt t="23377" x="7512050" y="4021138"/>
          <p14:tracePt t="23385" x="7392988" y="3976688"/>
          <p14:tracePt t="23393" x="7302500" y="3948113"/>
          <p14:tracePt t="23401" x="7256463" y="3940175"/>
          <p14:tracePt t="23409" x="7192963" y="3903663"/>
          <p14:tracePt t="23417" x="7138988" y="3884613"/>
          <p14:tracePt t="23425" x="7102475" y="3884613"/>
          <p14:tracePt t="23433" x="7092950" y="3884613"/>
          <p14:tracePt t="23523" x="7119938" y="3884613"/>
          <p14:tracePt t="23530" x="7138988" y="3894138"/>
          <p14:tracePt t="23539" x="7156450" y="3911600"/>
          <p14:tracePt t="23548" x="7183438" y="3921125"/>
          <p14:tracePt t="23553" x="7212013" y="3948113"/>
          <p14:tracePt t="23562" x="7229475" y="3976688"/>
          <p14:tracePt t="23569" x="7239000" y="3976688"/>
          <p14:tracePt t="23577" x="7256463" y="3994150"/>
          <p14:tracePt t="23586" x="7283450" y="4003675"/>
          <p14:tracePt t="23593" x="7292975" y="4013200"/>
          <p14:tracePt t="23617" x="7302500" y="4021138"/>
          <p14:tracePt t="23628" x="7312025" y="4021138"/>
          <p14:tracePt t="23675" x="7319963" y="4021138"/>
          <p14:tracePt t="23690" x="7329488" y="4040188"/>
          <p14:tracePt t="23697" x="7329488" y="4057650"/>
          <p14:tracePt t="23705" x="7329488" y="4086225"/>
          <p14:tracePt t="23712" x="7329488" y="4140200"/>
          <p14:tracePt t="23723" x="7339013" y="4186238"/>
          <p14:tracePt t="23728" x="7339013" y="4213225"/>
          <p14:tracePt t="23736" x="7339013" y="4249738"/>
          <p14:tracePt t="23744" x="7339013" y="4295775"/>
          <p14:tracePt t="23752" x="7339013" y="4313238"/>
          <p14:tracePt t="23761" x="7339013" y="4340225"/>
          <p14:tracePt t="23769" x="7339013" y="4359275"/>
          <p14:tracePt t="23776" x="7339013" y="4376738"/>
          <p14:tracePt t="23784" x="7339013" y="4386263"/>
          <p14:tracePt t="23792" x="7339013" y="4395788"/>
          <p14:tracePt t="23825" x="7339013" y="4413250"/>
          <p14:tracePt t="24097" x="7339013" y="4405313"/>
          <p14:tracePt t="24112" x="7356475" y="4376738"/>
          <p14:tracePt t="24121" x="7375525" y="4368800"/>
          <p14:tracePt t="24128" x="7385050" y="4368800"/>
          <p14:tracePt t="24137" x="7421563" y="4340225"/>
          <p14:tracePt t="24144" x="7466013" y="4322763"/>
          <p14:tracePt t="24152" x="7485063" y="4313238"/>
          <p14:tracePt t="24160" x="7539038" y="4286250"/>
          <p14:tracePt t="24168" x="7558088" y="4276725"/>
          <p14:tracePt t="24176" x="7575550" y="4268788"/>
          <p14:tracePt t="24185" x="7612063" y="4268788"/>
          <p14:tracePt t="24201" x="7631113" y="4249738"/>
          <p14:tracePt t="24208" x="7639050" y="4240213"/>
          <p14:tracePt t="24217" x="7648575" y="4232275"/>
          <p14:tracePt t="24224" x="7658100" y="4232275"/>
          <p14:tracePt t="24233" x="7667625" y="4222750"/>
          <p14:tracePt t="24376" x="7658100" y="4222750"/>
          <p14:tracePt t="24384" x="7639050" y="4240213"/>
          <p14:tracePt t="24392" x="7621588" y="4259263"/>
          <p14:tracePt t="24400" x="7612063" y="4268788"/>
          <p14:tracePt t="24409" x="7594600" y="4286250"/>
          <p14:tracePt t="24416" x="7575550" y="4295775"/>
          <p14:tracePt t="24425" x="7567613" y="4295775"/>
          <p14:tracePt t="24432" x="7548563" y="4303713"/>
          <p14:tracePt t="24457" x="7539038" y="4303713"/>
          <p14:tracePt t="24473" x="7531100" y="4303713"/>
          <p14:tracePt t="24489" x="7521575" y="4303713"/>
          <p14:tracePt t="24496" x="7502525" y="4303713"/>
          <p14:tracePt t="24513" x="7494588" y="4303713"/>
          <p14:tracePt t="24522" x="7466013" y="4295775"/>
          <p14:tracePt t="24529" x="7448550" y="4276725"/>
          <p14:tracePt t="24536" x="7448550" y="4240213"/>
          <p14:tracePt t="24545" x="7429500" y="4222750"/>
          <p14:tracePt t="24553" x="7429500" y="4195763"/>
          <p14:tracePt t="24561" x="7429500" y="4167188"/>
          <p14:tracePt t="24569" x="7392988" y="4103688"/>
          <p14:tracePt t="24577" x="7385050" y="4067175"/>
          <p14:tracePt t="24585" x="7375525" y="4003675"/>
          <p14:tracePt t="24593" x="7356475" y="3948113"/>
          <p14:tracePt t="24601" x="7339013" y="3884613"/>
          <p14:tracePt t="24610" x="7312025" y="3803650"/>
          <p14:tracePt t="24616" x="7292975" y="3730625"/>
          <p14:tracePt t="24624" x="7275513" y="3648075"/>
          <p14:tracePt t="24633" x="7248525" y="3584575"/>
          <p14:tracePt t="24641" x="7202488" y="3475038"/>
          <p14:tracePt t="24648" x="7175500" y="3411538"/>
          <p14:tracePt t="24658" x="7156450" y="3346450"/>
          <p14:tracePt t="24665" x="7102475" y="3282950"/>
          <p14:tracePt t="24675" x="7083425" y="3255963"/>
          <p14:tracePt t="24682" x="7046913" y="3182938"/>
          <p14:tracePt t="24691" x="6992938" y="3109913"/>
          <p14:tracePt t="24698" x="6929438" y="3046413"/>
          <p14:tracePt t="24708" x="6892925" y="3000375"/>
          <p14:tracePt t="24714" x="6837363" y="2936875"/>
          <p14:tracePt t="24725" x="6773863" y="2863850"/>
          <p14:tracePt t="24730" x="6681788" y="2800350"/>
          <p14:tracePt t="24743" x="6600825" y="2727325"/>
          <p14:tracePt t="24746" x="6500813" y="2654300"/>
          <p14:tracePt t="24753" x="6381750" y="2598738"/>
          <p14:tracePt t="24761" x="6308725" y="2554288"/>
          <p14:tracePt t="24768" x="6153150" y="2498725"/>
          <p14:tracePt t="24777" x="6035675" y="2452688"/>
          <p14:tracePt t="24785" x="5943600" y="2425700"/>
          <p14:tracePt t="24793" x="5826125" y="2379663"/>
          <p14:tracePt t="24801" x="5716588" y="2352675"/>
          <p14:tracePt t="24809" x="5624513" y="2352675"/>
          <p14:tracePt t="24817" x="5543550" y="2343150"/>
          <p14:tracePt t="24825" x="5470525" y="2343150"/>
          <p14:tracePt t="24833" x="5378450" y="2316163"/>
          <p14:tracePt t="24841" x="5305425" y="2316163"/>
          <p14:tracePt t="24850" x="5260975" y="2316163"/>
          <p14:tracePt t="24857" x="5187950" y="2316163"/>
          <p14:tracePt t="24866" x="5132388" y="2316163"/>
          <p14:tracePt t="24877" x="5059363" y="2316163"/>
          <p14:tracePt t="24880" x="5005388" y="2316163"/>
          <p14:tracePt t="24890" x="4941888" y="2316163"/>
          <p14:tracePt t="24896" x="4868863" y="2325688"/>
          <p14:tracePt t="24907" x="4813300" y="2325688"/>
          <p14:tracePt t="24912" x="4740275" y="2325688"/>
          <p14:tracePt t="24922" x="4659313" y="2343150"/>
          <p14:tracePt t="24929" x="4586288" y="2371725"/>
          <p14:tracePt t="24937" x="4540250" y="2371725"/>
          <p14:tracePt t="24945" x="4484688" y="2371725"/>
          <p14:tracePt t="24952" x="4467225" y="2371725"/>
          <p14:tracePt t="24961" x="4457700" y="2371725"/>
          <p14:tracePt t="25035" x="4457700" y="2379663"/>
          <p14:tracePt t="25066" x="4476750" y="2408238"/>
          <p14:tracePt t="25074" x="4484688" y="2416175"/>
          <p14:tracePt t="25082" x="4513263" y="2435225"/>
          <p14:tracePt t="25089" x="4549775" y="2471738"/>
          <p14:tracePt t="25097" x="4567238" y="2489200"/>
          <p14:tracePt t="25105" x="4567238" y="2498725"/>
          <p14:tracePt t="25113" x="4567238" y="2517775"/>
          <p14:tracePt t="25122" x="4567238" y="2554288"/>
          <p14:tracePt t="25129" x="4567238" y="2598738"/>
          <p14:tracePt t="25137" x="4567238" y="2625725"/>
          <p14:tracePt t="25145" x="4549775" y="2681288"/>
          <p14:tracePt t="25153" x="4484688" y="2763838"/>
          <p14:tracePt t="25161" x="4413250" y="2836863"/>
          <p14:tracePt t="25169" x="4348163" y="2900363"/>
          <p14:tracePt t="25176" x="4267200" y="2954338"/>
          <p14:tracePt t="25184" x="4202113" y="3009900"/>
          <p14:tracePt t="25193" x="4157663" y="3027363"/>
          <p14:tracePt t="25201" x="4121150" y="3046413"/>
          <p14:tracePt t="25209" x="4111625" y="3054350"/>
          <p14:tracePt t="25217" x="4102100" y="3063875"/>
          <p14:tracePt t="25233" x="4094163" y="3073400"/>
          <p14:tracePt t="25257" x="4075113" y="3082925"/>
          <p14:tracePt t="25417" x="4075113" y="3063875"/>
          <p14:tracePt t="25425" x="4075113" y="3046413"/>
          <p14:tracePt t="25433" x="4094163" y="3009900"/>
          <p14:tracePt t="25441" x="4129088" y="2982913"/>
          <p14:tracePt t="25448" x="4157663" y="2936875"/>
          <p14:tracePt t="25457" x="4211638" y="2900363"/>
          <p14:tracePt t="25464" x="4257675" y="2844800"/>
          <p14:tracePt t="25472" x="4321175" y="2800350"/>
          <p14:tracePt t="25481" x="4421188" y="2727325"/>
          <p14:tracePt t="25489" x="4521200" y="2654300"/>
          <p14:tracePt t="25496" x="4594225" y="2598738"/>
          <p14:tracePt t="25505" x="4695825" y="2525713"/>
          <p14:tracePt t="25513" x="4776788" y="2471738"/>
          <p14:tracePt t="25522" x="4832350" y="2452688"/>
          <p14:tracePt t="25529" x="4886325" y="2416175"/>
          <p14:tracePt t="25536" x="4932363" y="2389188"/>
          <p14:tracePt t="25545" x="4959350" y="2379663"/>
          <p14:tracePt t="25553" x="4968875" y="2379663"/>
          <p14:tracePt t="25561" x="4986338" y="2371725"/>
          <p14:tracePt t="25569" x="4986338" y="2362200"/>
          <p14:tracePt t="25585" x="4995863" y="2362200"/>
          <p14:tracePt t="25593" x="5005388" y="2362200"/>
          <p14:tracePt t="25610" x="5014913" y="2362200"/>
          <p14:tracePt t="25616" x="5032375" y="2362200"/>
          <p14:tracePt t="25626" x="5041900" y="2362200"/>
          <p14:tracePt t="25634" x="5049838" y="2362200"/>
          <p14:tracePt t="25645" x="5059363" y="2362200"/>
          <p14:tracePt t="25650" x="5095875" y="2362200"/>
          <p14:tracePt t="25667" x="5105400" y="2362200"/>
          <p14:tracePt t="25730" x="5122863" y="2371725"/>
          <p14:tracePt t="25761" x="5132388" y="2379663"/>
          <p14:tracePt t="25776" x="5132388" y="2389188"/>
          <p14:tracePt t="25784" x="5132388" y="2398713"/>
          <p14:tracePt t="25800" x="5141913" y="2416175"/>
          <p14:tracePt t="25817" x="5141913" y="2435225"/>
          <p14:tracePt t="25824" x="5151438" y="2452688"/>
          <p14:tracePt t="25876" x="5151438" y="2471738"/>
          <p14:tracePt t="25888" x="5151438" y="2481263"/>
          <p14:tracePt t="25897" x="5151438" y="2489200"/>
          <p14:tracePt t="25913" x="5151438" y="2498725"/>
          <p14:tracePt t="25922" x="5151438" y="2525713"/>
          <p14:tracePt t="25928" x="5132388" y="2544763"/>
          <p14:tracePt t="25944" x="5114925" y="2598738"/>
          <p14:tracePt t="25952" x="5105400" y="2617788"/>
          <p14:tracePt t="25960" x="5078413" y="2662238"/>
          <p14:tracePt t="25968" x="5059363" y="2727325"/>
          <p14:tracePt t="25977" x="5041900" y="2781300"/>
          <p14:tracePt t="25985" x="5014913" y="2844800"/>
          <p14:tracePt t="25993" x="4959350" y="2963863"/>
          <p14:tracePt t="26000" x="4932363" y="3027363"/>
          <p14:tracePt t="26009" x="4886325" y="3119438"/>
          <p14:tracePt t="26016" x="4849813" y="3236913"/>
          <p14:tracePt t="26025" x="4822825" y="3255963"/>
          <p14:tracePt t="26033" x="4803775" y="3328988"/>
          <p14:tracePt t="26043" x="4786313" y="3402013"/>
          <p14:tracePt t="26050" x="4749800" y="3465513"/>
          <p14:tracePt t="26057" x="4740275" y="3565525"/>
          <p14:tracePt t="26066" x="4730750" y="3602038"/>
          <p14:tracePt t="26075" x="4686300" y="3665538"/>
          <p14:tracePt t="26082" x="4667250" y="3711575"/>
          <p14:tracePt t="26091" x="4640263" y="3757613"/>
          <p14:tracePt t="26098" x="4640263" y="3775075"/>
          <p14:tracePt t="26108" x="4640263" y="3784600"/>
          <p14:tracePt t="26114" x="4630738" y="3803650"/>
          <p14:tracePt t="26338" x="4630738" y="3767138"/>
          <p14:tracePt t="26346" x="4630738" y="3711575"/>
          <p14:tracePt t="26353" x="4659313" y="3629025"/>
          <p14:tracePt t="26361" x="4686300" y="3538538"/>
          <p14:tracePt t="26370" x="4740275" y="3438525"/>
          <p14:tracePt t="26377" x="4759325" y="3328988"/>
          <p14:tracePt t="26386" x="4832350" y="3228975"/>
          <p14:tracePt t="26394" x="4832350" y="3163888"/>
          <p14:tracePt t="26402" x="4886325" y="3082925"/>
          <p14:tracePt t="26410" x="4913313" y="3009900"/>
          <p14:tracePt t="26417" x="4932363" y="2973388"/>
          <p14:tracePt t="26425" x="4949825" y="2936875"/>
          <p14:tracePt t="26433" x="4968875" y="2917825"/>
          <p14:tracePt t="26441" x="4978400" y="2890838"/>
          <p14:tracePt t="26448" x="4986338" y="2890838"/>
          <p14:tracePt t="26464" x="4995863" y="2881313"/>
          <p14:tracePt t="26539" x="5005388" y="2900363"/>
          <p14:tracePt t="26546" x="5014913" y="2954338"/>
          <p14:tracePt t="26556" x="5032375" y="3009900"/>
          <p14:tracePt t="26564" x="5059363" y="3109913"/>
          <p14:tracePt t="26570" x="5059363" y="3163888"/>
          <p14:tracePt t="26580" x="5078413" y="3246438"/>
          <p14:tracePt t="26584" x="5095875" y="3302000"/>
          <p14:tracePt t="26592" x="5105400" y="3365500"/>
          <p14:tracePt t="26600" x="5114925" y="3438525"/>
          <p14:tracePt t="26608" x="5141913" y="3482975"/>
          <p14:tracePt t="26616" x="5151438" y="3529013"/>
          <p14:tracePt t="26625" x="5168900" y="3556000"/>
          <p14:tracePt t="26633" x="5187950" y="3611563"/>
          <p14:tracePt t="26641" x="5205413" y="3629025"/>
          <p14:tracePt t="26648" x="5205413" y="3648075"/>
          <p14:tracePt t="26657" x="5224463" y="3694113"/>
          <p14:tracePt t="26666" x="5232400" y="3721100"/>
          <p14:tracePt t="26675" x="5241925" y="3738563"/>
          <p14:tracePt t="26682" x="5251450" y="3767138"/>
          <p14:tracePt t="26692" x="5260975" y="3794125"/>
          <p14:tracePt t="26697" x="5268913" y="3803650"/>
          <p14:tracePt t="26706" x="5268913" y="3811588"/>
          <p14:tracePt t="26713" x="5287963" y="3848100"/>
          <p14:tracePt t="26729" x="5297488" y="3857625"/>
          <p14:tracePt t="26909" x="5297488" y="3848100"/>
          <p14:tracePt t="26915" x="5297488" y="3830638"/>
          <p14:tracePt t="26927" x="5297488" y="3794125"/>
          <p14:tracePt t="26931" x="5297488" y="3757613"/>
          <p14:tracePt t="26937" x="5297488" y="3738563"/>
          <p14:tracePt t="26944" x="5297488" y="3702050"/>
          <p14:tracePt t="26952" x="5297488" y="3684588"/>
          <p14:tracePt t="26960" x="5297488" y="3657600"/>
          <p14:tracePt t="26968" x="5297488" y="3648075"/>
          <p14:tracePt t="26977" x="5297488" y="3621088"/>
          <p14:tracePt t="26984" x="5297488" y="3602038"/>
          <p14:tracePt t="26993" x="5297488" y="3592513"/>
          <p14:tracePt t="27001" x="5297488" y="3565525"/>
          <p14:tracePt t="27009" x="5297488" y="3538538"/>
          <p14:tracePt t="27017" x="5297488" y="3519488"/>
          <p14:tracePt t="27025" x="5297488" y="3482975"/>
          <p14:tracePt t="27032" x="5297488" y="3465513"/>
          <p14:tracePt t="27041" x="5305425" y="3419475"/>
          <p14:tracePt t="27048" x="5305425" y="3402013"/>
          <p14:tracePt t="27057" x="5305425" y="3375025"/>
          <p14:tracePt t="27065" x="5314950" y="3355975"/>
          <p14:tracePt t="27073" x="5324475" y="3328988"/>
          <p14:tracePt t="27081" x="5351463" y="3309938"/>
          <p14:tracePt t="27097" x="5360988" y="3273425"/>
          <p14:tracePt t="27113" x="5378450" y="3265488"/>
          <p14:tracePt t="27123" x="5387975" y="3265488"/>
          <p14:tracePt t="27139" x="5387975" y="3255963"/>
          <p14:tracePt t="27145" x="5414963" y="3255963"/>
          <p14:tracePt t="27153" x="5451475" y="3246438"/>
          <p14:tracePt t="27160" x="5487988" y="3219450"/>
          <p14:tracePt t="27168" x="5534025" y="3219450"/>
          <p14:tracePt t="27176" x="5588000" y="3209925"/>
          <p14:tracePt t="27184" x="5653088" y="3200400"/>
          <p14:tracePt t="27193" x="5688013" y="3200400"/>
          <p14:tracePt t="27201" x="5743575" y="3200400"/>
          <p14:tracePt t="27209" x="5770563" y="3173413"/>
          <p14:tracePt t="27217" x="5816600" y="3163888"/>
          <p14:tracePt t="27224" x="5826125" y="3163888"/>
          <p14:tracePt t="27232" x="5843588" y="3163888"/>
          <p14:tracePt t="27433" x="5843588" y="3155950"/>
          <p14:tracePt t="27449" x="5834063" y="3127375"/>
          <p14:tracePt t="27456" x="5807075" y="3100388"/>
          <p14:tracePt t="27466" x="5761038" y="3054350"/>
          <p14:tracePt t="27473" x="5707063" y="3000375"/>
          <p14:tracePt t="27482" x="5643563" y="2946400"/>
          <p14:tracePt t="27497" x="5570538" y="2854325"/>
          <p14:tracePt t="27505" x="5524500" y="2808288"/>
          <p14:tracePt t="27512" x="5470525" y="2754313"/>
          <p14:tracePt t="27521" x="5441950" y="2727325"/>
          <p14:tracePt t="27529" x="5405438" y="2671763"/>
          <p14:tracePt t="27537" x="5397500" y="2644775"/>
          <p14:tracePt t="27545" x="5378450" y="2625725"/>
          <p14:tracePt t="27552" x="5368925" y="2608263"/>
          <p14:tracePt t="27560" x="5368925" y="2598738"/>
          <p14:tracePt t="27568" x="5360988" y="2581275"/>
          <p14:tracePt t="27585" x="5360988" y="2571750"/>
          <p14:tracePt t="27748" x="5360988" y="2581275"/>
          <p14:tracePt t="27755" x="5378450" y="2598738"/>
          <p14:tracePt t="27762" x="5397500" y="2617788"/>
          <p14:tracePt t="27769" x="5434013" y="2654300"/>
          <p14:tracePt t="27777" x="5441950" y="2654300"/>
          <p14:tracePt t="27785" x="5461000" y="2698750"/>
          <p14:tracePt t="27794" x="5478463" y="2708275"/>
          <p14:tracePt t="27801" x="5497513" y="2744788"/>
          <p14:tracePt t="27809" x="5534025" y="2800350"/>
          <p14:tracePt t="27817" x="5543550" y="2817813"/>
          <p14:tracePt t="27827" x="5580063" y="2863850"/>
          <p14:tracePt t="27833" x="5588000" y="2873375"/>
          <p14:tracePt t="27849" x="5597525" y="2890838"/>
          <p14:tracePt t="27859" x="5597525" y="2900363"/>
          <p14:tracePt t="27865" x="5607050" y="2909888"/>
          <p14:tracePt t="27956" x="5607050" y="2917825"/>
          <p14:tracePt t="27968" x="5624513" y="2927350"/>
          <p14:tracePt t="27992" x="5634038" y="2936875"/>
          <p14:tracePt t="28001" x="5643563" y="2936875"/>
          <p14:tracePt t="28008" x="5653088" y="2936875"/>
          <p14:tracePt t="28016" x="5661025" y="2946400"/>
          <p14:tracePt t="28033" x="5670550" y="2954338"/>
          <p14:tracePt t="28132" x="5670550" y="2973388"/>
          <p14:tracePt t="28148" x="5680075" y="2990850"/>
          <p14:tracePt t="28169" x="5688013" y="3009900"/>
          <p14:tracePt t="28185" x="5707063" y="3017838"/>
          <p14:tracePt t="28193" x="5707063" y="3027363"/>
          <p14:tracePt t="28201" x="5707063" y="3036888"/>
          <p14:tracePt t="28209" x="5716588" y="3046413"/>
          <p14:tracePt t="28217" x="5743575" y="3073400"/>
          <p14:tracePt t="28233" x="5761038" y="3073400"/>
          <p14:tracePt t="28242" x="5789613" y="3073400"/>
          <p14:tracePt t="28250" x="5807075" y="3073400"/>
          <p14:tracePt t="28258" x="5826125" y="3073400"/>
          <p14:tracePt t="28266" x="5862638" y="3082925"/>
          <p14:tracePt t="28275" x="5889625" y="3082925"/>
          <p14:tracePt t="28283" x="5907088" y="3090863"/>
          <p14:tracePt t="28289" x="5926138" y="3090863"/>
          <p14:tracePt t="28299" x="5935663" y="3090863"/>
          <p14:tracePt t="28313" x="5953125" y="3100388"/>
          <p14:tracePt t="28328" x="5962650" y="3100388"/>
          <p14:tracePt t="28586" x="5972175" y="3100388"/>
          <p14:tracePt t="28594" x="5980113" y="3090863"/>
          <p14:tracePt t="28628" x="5980113" y="3082925"/>
          <p14:tracePt t="28649" x="5980113" y="3073400"/>
          <p14:tracePt t="28674" x="5980113" y="3063875"/>
          <p14:tracePt t="28680" x="5972175" y="3046413"/>
          <p14:tracePt t="28697" x="5972175" y="3036888"/>
          <p14:tracePt t="28705" x="5972175" y="3027363"/>
          <p14:tracePt t="28713" x="5962650" y="3009900"/>
          <p14:tracePt t="28722" x="5962650" y="3000375"/>
          <p14:tracePt t="28729" x="5962650" y="2990850"/>
          <p14:tracePt t="28739" x="5953125" y="2982913"/>
          <p14:tracePt t="28752" x="5953125" y="2973388"/>
          <p14:tracePt t="28761" x="5943600" y="2963863"/>
          <p14:tracePt t="28777" x="5943600" y="2954338"/>
          <p14:tracePt t="28915" x="5935663" y="2954338"/>
          <p14:tracePt t="28926" x="5926138" y="2954338"/>
          <p14:tracePt t="28931" x="5899150" y="2954338"/>
          <p14:tracePt t="28939" x="5880100" y="2954338"/>
          <p14:tracePt t="28945" x="5862638" y="2963863"/>
          <p14:tracePt t="28954" x="5843588" y="2973388"/>
          <p14:tracePt t="28961" x="5797550" y="2982913"/>
          <p14:tracePt t="28969" x="5753100" y="3009900"/>
          <p14:tracePt t="28977" x="5734050" y="3017838"/>
          <p14:tracePt t="28985" x="5707063" y="3017838"/>
          <p14:tracePt t="28992" x="5688013" y="3017838"/>
          <p14:tracePt t="29001" x="5661025" y="3017838"/>
          <p14:tracePt t="29008" x="5653088" y="3017838"/>
          <p14:tracePt t="29017" x="5643563" y="3017838"/>
          <p14:tracePt t="29025" x="5634038" y="3017838"/>
          <p14:tracePt t="29041" x="5607050" y="3017838"/>
          <p14:tracePt t="29049" x="5607050" y="3009900"/>
          <p14:tracePt t="29065" x="5597525" y="3000375"/>
          <p14:tracePt t="29074" x="5588000" y="2990850"/>
          <p14:tracePt t="29081" x="5570538" y="2982913"/>
          <p14:tracePt t="29089" x="5561013" y="2973388"/>
          <p14:tracePt t="29106" x="5551488" y="2963863"/>
          <p14:tracePt t="29123" x="5543550" y="2946400"/>
          <p14:tracePt t="29129" x="5543550" y="2936875"/>
          <p14:tracePt t="29139" x="5524500" y="2917825"/>
          <p14:tracePt t="29153" x="5514975" y="2890838"/>
          <p14:tracePt t="29161" x="5507038" y="2873375"/>
          <p14:tracePt t="29169" x="5497513" y="2836863"/>
          <p14:tracePt t="29177" x="5478463" y="2808288"/>
          <p14:tracePt t="29185" x="5470525" y="2790825"/>
          <p14:tracePt t="29193" x="5461000" y="2771775"/>
          <p14:tracePt t="29201" x="5461000" y="2754313"/>
          <p14:tracePt t="29209" x="5451475" y="2735263"/>
          <p14:tracePt t="29217" x="5434013" y="2698750"/>
          <p14:tracePt t="29225" x="5424488" y="2681288"/>
          <p14:tracePt t="29243" x="5414963" y="2654300"/>
          <p14:tracePt t="29249" x="5414963" y="2644775"/>
          <p14:tracePt t="29257" x="5414963" y="2635250"/>
          <p14:tracePt t="29265" x="5405438" y="2635250"/>
          <p14:tracePt t="29466" x="5397500" y="2625725"/>
          <p14:tracePt t="29482" x="5387975" y="2625725"/>
          <p14:tracePt t="29489" x="5378450" y="2625725"/>
          <p14:tracePt t="29498" x="5351463" y="2625725"/>
          <p14:tracePt t="29506" x="5341938" y="2625725"/>
          <p14:tracePt t="29514" x="5297488" y="2635250"/>
          <p14:tracePt t="29523" x="5287963" y="2635250"/>
          <p14:tracePt t="29530" x="5278438" y="2644775"/>
          <p14:tracePt t="29540" x="5251450" y="2654300"/>
          <p14:tracePt t="29546" x="5214938" y="2654300"/>
          <p14:tracePt t="29554" x="5187950" y="2662238"/>
          <p14:tracePt t="29562" x="5168900" y="2662238"/>
          <p14:tracePt t="29569" x="5159375" y="2662238"/>
          <p14:tracePt t="29577" x="5151438" y="2662238"/>
          <p14:tracePt t="29585" x="5122863" y="2662238"/>
          <p14:tracePt t="29593" x="5114925" y="2662238"/>
          <p14:tracePt t="29601" x="5105400" y="2662238"/>
          <p14:tracePt t="29617" x="5059363" y="2644775"/>
          <p14:tracePt t="29633" x="5049838" y="2625725"/>
          <p14:tracePt t="29641" x="5041900" y="2589213"/>
          <p14:tracePt t="29649" x="5041900" y="2554288"/>
          <p14:tracePt t="29659" x="5022850" y="2535238"/>
          <p14:tracePt t="29665" x="5014913" y="2481263"/>
          <p14:tracePt t="29674" x="5005388" y="2435225"/>
          <p14:tracePt t="29681" x="5005388" y="2416175"/>
          <p14:tracePt t="29690" x="4986338" y="2379663"/>
          <p14:tracePt t="29696" x="4986338" y="2325688"/>
          <p14:tracePt t="29707" x="4986338" y="2279650"/>
          <p14:tracePt t="29712" x="4986338" y="2262188"/>
          <p14:tracePt t="29722" x="4986338" y="2225675"/>
          <p14:tracePt t="29729" x="4986338" y="2216150"/>
          <p14:tracePt t="29738" x="4986338" y="2179638"/>
          <p14:tracePt t="29745" x="4986338" y="2170113"/>
          <p14:tracePt t="29753" x="4995863" y="2160588"/>
          <p14:tracePt t="29761" x="5014913" y="2143125"/>
          <p14:tracePt t="29768" x="5022850" y="2133600"/>
          <p14:tracePt t="29777" x="5041900" y="2133600"/>
          <p14:tracePt t="29784" x="5059363" y="2133600"/>
          <p14:tracePt t="29793" x="5086350" y="2133600"/>
          <p14:tracePt t="29801" x="5105400" y="2133600"/>
          <p14:tracePt t="29809" x="5141913" y="2133600"/>
          <p14:tracePt t="29817" x="5159375" y="2133600"/>
          <p14:tracePt t="29824" x="5187950" y="2133600"/>
          <p14:tracePt t="29833" x="5205413" y="2133600"/>
          <p14:tracePt t="29840" x="5241925" y="2133600"/>
          <p14:tracePt t="29849" x="5260975" y="2133600"/>
          <p14:tracePt t="29857" x="5268913" y="2133600"/>
          <p14:tracePt t="29865" x="5287963" y="2133600"/>
          <p14:tracePt t="29873" x="5305425" y="2152650"/>
          <p14:tracePt t="29881" x="5334000" y="2160588"/>
          <p14:tracePt t="29908" x="5341938" y="2179638"/>
          <p14:tracePt t="29913" x="5341938" y="2189163"/>
          <p14:tracePt t="29922" x="5341938" y="2197100"/>
          <p14:tracePt t="29929" x="5341938" y="2225675"/>
          <p14:tracePt t="29938" x="5351463" y="2233613"/>
          <p14:tracePt t="29945" x="5368925" y="2262188"/>
          <p14:tracePt t="29954" x="5368925" y="2270125"/>
          <p14:tracePt t="29962" x="5378450" y="2306638"/>
          <p14:tracePt t="29972" x="5387975" y="2335213"/>
          <p14:tracePt t="29980" x="5414963" y="2379663"/>
          <p14:tracePt t="29985" x="5434013" y="2408238"/>
          <p14:tracePt t="29993" x="5441950" y="2425700"/>
          <p14:tracePt t="30001" x="5451475" y="2481263"/>
          <p14:tracePt t="30010" x="5451475" y="2489200"/>
          <p14:tracePt t="30016" x="5451475" y="2517775"/>
          <p14:tracePt t="30025" x="5451475" y="2525713"/>
          <p14:tracePt t="30033" x="5451475" y="2535238"/>
          <p14:tracePt t="30040" x="5451475" y="2554288"/>
          <p14:tracePt t="30049" x="5451475" y="2562225"/>
          <p14:tracePt t="30073" x="5451475" y="2571750"/>
          <p14:tracePt t="30089" x="5451475" y="2598738"/>
          <p14:tracePt t="30114" x="5441950" y="2608263"/>
          <p14:tracePt t="30122" x="5434013" y="2617788"/>
          <p14:tracePt t="30139" x="5424488" y="2625725"/>
          <p14:tracePt t="30145" x="5405438" y="2625725"/>
          <p14:tracePt t="30156" x="5387975" y="2635250"/>
          <p14:tracePt t="30162" x="5378450" y="2644775"/>
          <p14:tracePt t="30170" x="5351463" y="2644775"/>
          <p14:tracePt t="30178" x="5341938" y="2654300"/>
          <p14:tracePt t="30186" x="5314950" y="2654300"/>
          <p14:tracePt t="30194" x="5297488" y="2654300"/>
          <p14:tracePt t="30202" x="5268913" y="2654300"/>
          <p14:tracePt t="30209" x="5251450" y="2654300"/>
          <p14:tracePt t="30218" x="5232400" y="2654300"/>
          <p14:tracePt t="30226" x="5205413" y="2654300"/>
          <p14:tracePt t="30234" x="5195888" y="2654300"/>
          <p14:tracePt t="30241" x="5168900" y="2654300"/>
          <p14:tracePt t="30250" x="5159375" y="2654300"/>
          <p14:tracePt t="30266" x="5132388" y="2654300"/>
          <p14:tracePt t="30274" x="5122863" y="2654300"/>
          <p14:tracePt t="30282" x="5105400" y="2654300"/>
          <p14:tracePt t="30291" x="5086350" y="2644775"/>
          <p14:tracePt t="30298" x="5078413" y="2635250"/>
          <p14:tracePt t="30307" x="5068888" y="2625725"/>
          <p14:tracePt t="30314" x="5041900" y="2598738"/>
          <p14:tracePt t="30322" x="5032375" y="2589213"/>
          <p14:tracePt t="30331" x="5022850" y="2581275"/>
          <p14:tracePt t="30337" x="4995863" y="2554288"/>
          <p14:tracePt t="30353" x="4986338" y="2525713"/>
          <p14:tracePt t="30360" x="4986338" y="2508250"/>
          <p14:tracePt t="30368" x="4978400" y="2489200"/>
          <p14:tracePt t="30377" x="4978400" y="2462213"/>
          <p14:tracePt t="30385" x="4978400" y="2425700"/>
          <p14:tracePt t="30393" x="4978400" y="2416175"/>
          <p14:tracePt t="30401" x="4978400" y="2371725"/>
          <p14:tracePt t="30408" x="4978400" y="2352675"/>
          <p14:tracePt t="30416" x="4978400" y="2325688"/>
          <p14:tracePt t="30425" x="4978400" y="2306638"/>
          <p14:tracePt t="30432" x="4978400" y="2279650"/>
          <p14:tracePt t="30440" x="5005388" y="2262188"/>
          <p14:tracePt t="30448" x="5032375" y="2252663"/>
          <p14:tracePt t="30457" x="5049838" y="2252663"/>
          <p14:tracePt t="30464" x="5078413" y="2225675"/>
          <p14:tracePt t="30473" x="5095875" y="2225675"/>
          <p14:tracePt t="30481" x="5105400" y="2216150"/>
          <p14:tracePt t="30489" x="5132388" y="2216150"/>
          <p14:tracePt t="30497" x="5151438" y="2216150"/>
          <p14:tracePt t="30506" x="5168900" y="2216150"/>
          <p14:tracePt t="30513" x="5187950" y="2216150"/>
          <p14:tracePt t="30529" x="5205413" y="2225675"/>
          <p14:tracePt t="30539" x="5241925" y="2262188"/>
          <p14:tracePt t="30545" x="5287963" y="2306638"/>
          <p14:tracePt t="30553" x="5297488" y="2335213"/>
          <p14:tracePt t="30561" x="5334000" y="2379663"/>
          <p14:tracePt t="30569" x="5351463" y="2408238"/>
          <p14:tracePt t="30577" x="5387975" y="2452688"/>
          <p14:tracePt t="30584" x="5397500" y="2481263"/>
          <p14:tracePt t="30593" x="5414963" y="2498725"/>
          <p14:tracePt t="30600" x="5414963" y="2535238"/>
          <p14:tracePt t="30610" x="5434013" y="2562225"/>
          <p14:tracePt t="30616" x="5434013" y="2571750"/>
          <p14:tracePt t="30624" x="5434013" y="2589213"/>
          <p14:tracePt t="30632" x="5434013" y="2598738"/>
          <p14:tracePt t="30641" x="5434013" y="2625725"/>
          <p14:tracePt t="30649" x="5434013" y="2635250"/>
          <p14:tracePt t="30657" x="5434013" y="2662238"/>
          <p14:tracePt t="30664" x="5434013" y="2690813"/>
          <p14:tracePt t="30674" x="5424488" y="2708275"/>
          <p14:tracePt t="30681" x="5397500" y="2727325"/>
          <p14:tracePt t="30689" x="5351463" y="2744788"/>
          <p14:tracePt t="30697" x="5324475" y="2754313"/>
          <p14:tracePt t="30706" x="5287963" y="2771775"/>
          <p14:tracePt t="30712" x="5232400" y="2771775"/>
          <p14:tracePt t="30722" x="5195888" y="2781300"/>
          <p14:tracePt t="30728" x="5151438" y="2781300"/>
          <p14:tracePt t="30738" x="5122863" y="2781300"/>
          <p14:tracePt t="30744" x="5086350" y="2781300"/>
          <p14:tracePt t="30752" x="5049838" y="2781300"/>
          <p14:tracePt t="30761" x="5022850" y="2781300"/>
          <p14:tracePt t="30769" x="4978400" y="2763838"/>
          <p14:tracePt t="30776" x="4959350" y="2754313"/>
          <p14:tracePt t="30785" x="4941888" y="2717800"/>
          <p14:tracePt t="30793" x="4922838" y="2698750"/>
          <p14:tracePt t="30801" x="4913313" y="2690813"/>
          <p14:tracePt t="30809" x="4905375" y="2671763"/>
          <p14:tracePt t="30817" x="4886325" y="2644775"/>
          <p14:tracePt t="30825" x="4876800" y="2625725"/>
          <p14:tracePt t="30833" x="4876800" y="2617788"/>
          <p14:tracePt t="30841" x="4868863" y="2589213"/>
          <p14:tracePt t="30849" x="4868863" y="2571750"/>
          <p14:tracePt t="30857" x="4868863" y="2544763"/>
          <p14:tracePt t="30865" x="4868863" y="2535238"/>
          <p14:tracePt t="30873" x="4868863" y="2498725"/>
          <p14:tracePt t="30881" x="4868863" y="2481263"/>
          <p14:tracePt t="30889" x="4868863" y="2452688"/>
          <p14:tracePt t="30897" x="4868863" y="2435225"/>
          <p14:tracePt t="30906" x="4868863" y="2416175"/>
          <p14:tracePt t="30912" x="4868863" y="2398713"/>
          <p14:tracePt t="30922" x="4876800" y="2379663"/>
          <p14:tracePt t="30928" x="4886325" y="2371725"/>
          <p14:tracePt t="30938" x="4895850" y="2371725"/>
          <p14:tracePt t="30944" x="4913313" y="2362200"/>
          <p14:tracePt t="30954" x="4932363" y="2352675"/>
          <p14:tracePt t="30969" x="4968875" y="2352675"/>
          <p14:tracePt t="30977" x="4986338" y="2352675"/>
          <p14:tracePt t="30986" x="5014913" y="2335213"/>
          <p14:tracePt t="30993" x="5068888" y="2335213"/>
          <p14:tracePt t="31000" x="5114925" y="2335213"/>
          <p14:tracePt t="31024" x="5232400" y="2335213"/>
          <p14:tracePt t="31033" x="5278438" y="2335213"/>
          <p14:tracePt t="31041" x="5314950" y="2335213"/>
          <p14:tracePt t="31049" x="5334000" y="2335213"/>
          <p14:tracePt t="31057" x="5360988" y="2335213"/>
          <p14:tracePt t="31065" x="5378450" y="2335213"/>
          <p14:tracePt t="31073" x="5387975" y="2335213"/>
          <p14:tracePt t="31081" x="5414963" y="2362200"/>
          <p14:tracePt t="31105" x="5424488" y="2379663"/>
          <p14:tracePt t="31113" x="5424488" y="2389188"/>
          <p14:tracePt t="31122" x="5441950" y="2416175"/>
          <p14:tracePt t="31129" x="5441950" y="2435225"/>
          <p14:tracePt t="31138" x="5441950" y="2444750"/>
          <p14:tracePt t="31145" x="5441950" y="2462213"/>
          <p14:tracePt t="31153" x="5441950" y="2489200"/>
          <p14:tracePt t="31160" x="5441950" y="2508250"/>
          <p14:tracePt t="31169" x="5441950" y="2525713"/>
          <p14:tracePt t="31177" x="5441950" y="2544763"/>
          <p14:tracePt t="31184" x="5441950" y="2554288"/>
          <p14:tracePt t="31192" x="5441950" y="2562225"/>
          <p14:tracePt t="31201" x="5441950" y="2581275"/>
          <p14:tracePt t="31209" x="5424488" y="2589213"/>
          <p14:tracePt t="31225" x="5424488" y="2625725"/>
          <p14:tracePt t="31233" x="5414963" y="2635250"/>
          <p14:tracePt t="31241" x="5405438" y="2635250"/>
          <p14:tracePt t="31249" x="5378450" y="2644775"/>
          <p14:tracePt t="31267" x="5351463" y="2644775"/>
          <p14:tracePt t="31275" x="5334000" y="2662238"/>
          <p14:tracePt t="31285" x="5297488" y="2662238"/>
          <p14:tracePt t="31291" x="5287963" y="2662238"/>
          <p14:tracePt t="31300" x="5251450" y="2662238"/>
          <p14:tracePt t="31306" x="5232400" y="2662238"/>
          <p14:tracePt t="31313" x="5205413" y="2662238"/>
          <p14:tracePt t="31323" x="5187950" y="2662238"/>
          <p14:tracePt t="31329" x="5168900" y="2662238"/>
          <p14:tracePt t="31339" x="5151438" y="2662238"/>
          <p14:tracePt t="31346" x="5122863" y="2654300"/>
          <p14:tracePt t="31353" x="5105400" y="2644775"/>
          <p14:tracePt t="31361" x="5086350" y="2625725"/>
          <p14:tracePt t="31369" x="5068888" y="2617788"/>
          <p14:tracePt t="31377" x="5059363" y="2608263"/>
          <p14:tracePt t="31385" x="5041900" y="2589213"/>
          <p14:tracePt t="31393" x="5032375" y="2571750"/>
          <p14:tracePt t="31401" x="5032375" y="2544763"/>
          <p14:tracePt t="31409" x="5014913" y="2525713"/>
          <p14:tracePt t="31417" x="5005388" y="2517775"/>
          <p14:tracePt t="31425" x="4995863" y="2481263"/>
          <p14:tracePt t="31433" x="4995863" y="2471738"/>
          <p14:tracePt t="31441" x="4995863" y="2452688"/>
          <p14:tracePt t="31449" x="4986338" y="2435225"/>
          <p14:tracePt t="31458" x="4986338" y="2425700"/>
          <p14:tracePt t="31465" x="4986338" y="2408238"/>
          <p14:tracePt t="31473" x="4986338" y="2389188"/>
          <p14:tracePt t="31481" x="4986338" y="2371725"/>
          <p14:tracePt t="31489" x="4986338" y="2352675"/>
          <p14:tracePt t="31497" x="4986338" y="2335213"/>
          <p14:tracePt t="31506" x="4986338" y="2316163"/>
          <p14:tracePt t="31513" x="5005388" y="2279650"/>
          <p14:tracePt t="31522" x="5022850" y="2262188"/>
          <p14:tracePt t="31529" x="5049838" y="2243138"/>
          <p14:tracePt t="31539" x="5068888" y="2233613"/>
          <p14:tracePt t="31545" x="5095875" y="2216150"/>
          <p14:tracePt t="31553" x="5122863" y="2206625"/>
          <p14:tracePt t="31561" x="5151438" y="2206625"/>
          <p14:tracePt t="31569" x="5195888" y="2206625"/>
          <p14:tracePt t="31577" x="5224463" y="2206625"/>
          <p14:tracePt t="31584" x="5251450" y="2206625"/>
          <p14:tracePt t="31594" x="5268913" y="2206625"/>
          <p14:tracePt t="31602" x="5334000" y="2216150"/>
          <p14:tracePt t="31613" x="5378450" y="2243138"/>
          <p14:tracePt t="31618" x="5424488" y="2279650"/>
          <p14:tracePt t="31625" x="5434013" y="2289175"/>
          <p14:tracePt t="31633" x="5470525" y="2325688"/>
          <p14:tracePt t="31641" x="5478463" y="2343150"/>
          <p14:tracePt t="31649" x="5478463" y="2362200"/>
          <p14:tracePt t="31657" x="5487988" y="2371725"/>
          <p14:tracePt t="31665" x="5487988" y="2398713"/>
          <p14:tracePt t="31674" x="5487988" y="2408238"/>
          <p14:tracePt t="31680" x="5487988" y="2416175"/>
          <p14:tracePt t="31689" x="5487988" y="2435225"/>
          <p14:tracePt t="31697" x="5487988" y="2444750"/>
          <p14:tracePt t="31713" x="5487988" y="2452688"/>
          <p14:tracePt t="31723" x="5487988" y="2462213"/>
          <p14:tracePt t="31729" x="5487988" y="2471738"/>
          <p14:tracePt t="31740" x="5487988" y="2481263"/>
          <p14:tracePt t="31753" x="5487988" y="2489200"/>
          <p14:tracePt t="31761" x="5478463" y="2508250"/>
          <p14:tracePt t="31769" x="5451475" y="2544763"/>
          <p14:tracePt t="31777" x="5414963" y="2554288"/>
          <p14:tracePt t="31785" x="5387975" y="2562225"/>
          <p14:tracePt t="31793" x="5360988" y="2581275"/>
          <p14:tracePt t="31801" x="5324475" y="2589213"/>
          <p14:tracePt t="31809" x="5305425" y="2598738"/>
          <p14:tracePt t="31817" x="5268913" y="2608263"/>
          <p14:tracePt t="31825" x="5232400" y="2608263"/>
          <p14:tracePt t="31833" x="5214938" y="2617788"/>
          <p14:tracePt t="31840" x="5214938" y="2625725"/>
          <p14:tracePt t="31849" x="5187950" y="2625725"/>
          <p14:tracePt t="31857" x="5168900" y="2625725"/>
          <p14:tracePt t="31865" x="5141913" y="2625725"/>
          <p14:tracePt t="31873" x="5132388" y="2625725"/>
          <p14:tracePt t="31881" x="5114925" y="2625725"/>
          <p14:tracePt t="31889" x="5105400" y="2625725"/>
          <p14:tracePt t="31897" x="5086350" y="2625725"/>
          <p14:tracePt t="31913" x="5078413" y="2625725"/>
          <p14:tracePt t="31921" x="5059363" y="2617788"/>
          <p14:tracePt t="31928" x="5059363" y="2608263"/>
          <p14:tracePt t="31937" x="5049838" y="2608263"/>
          <p14:tracePt t="31944" x="5049838" y="2598738"/>
          <p14:tracePt t="31952" x="5041900" y="2581275"/>
          <p14:tracePt t="31969" x="5041900" y="2554288"/>
          <p14:tracePt t="31988" x="5041900" y="2544763"/>
          <p14:tracePt t="32008" x="5041900" y="2535238"/>
          <p14:tracePt t="32041" x="5041900" y="2517775"/>
          <p14:tracePt t="32066" x="5041900" y="2508250"/>
          <p14:tracePt t="32082" x="5041900" y="2498725"/>
          <p14:tracePt t="32098" x="5041900" y="2481263"/>
          <p14:tracePt t="32106" x="5041900" y="2462213"/>
          <p14:tracePt t="32114" x="5059363" y="2444750"/>
          <p14:tracePt t="32123" x="5068888" y="2435225"/>
          <p14:tracePt t="32129" x="5078413" y="2425700"/>
          <p14:tracePt t="32139" x="5105400" y="2398713"/>
          <p14:tracePt t="32145" x="5114925" y="2379663"/>
          <p14:tracePt t="32153" x="5122863" y="2371725"/>
          <p14:tracePt t="32161" x="5122863" y="2362200"/>
          <p14:tracePt t="32169" x="5132388" y="2352675"/>
          <p14:tracePt t="32185" x="5151438" y="2335213"/>
          <p14:tracePt t="32217" x="5168900" y="2335213"/>
          <p14:tracePt t="32224" x="5187950" y="2325688"/>
          <p14:tracePt t="32240" x="5195888" y="2325688"/>
          <p14:tracePt t="32248" x="5214938" y="2325688"/>
          <p14:tracePt t="32256" x="5224463" y="2325688"/>
          <p14:tracePt t="32264" x="5232400" y="2325688"/>
          <p14:tracePt t="32282" x="5268913" y="2325688"/>
          <p14:tracePt t="32289" x="5287963" y="2335213"/>
          <p14:tracePt t="32297" x="5314950" y="2352675"/>
          <p14:tracePt t="32305" x="5324475" y="2352675"/>
          <p14:tracePt t="32313" x="5351463" y="2362200"/>
          <p14:tracePt t="32321" x="5368925" y="2371725"/>
          <p14:tracePt t="32338" x="5378450" y="2371725"/>
          <p14:tracePt t="32377" x="5378450" y="2379663"/>
          <p14:tracePt t="32393" x="5378450" y="2389188"/>
          <p14:tracePt t="32417" x="5378450" y="2408238"/>
          <p14:tracePt t="32425" x="5378450" y="2416175"/>
          <p14:tracePt t="32433" x="5378450" y="2425700"/>
          <p14:tracePt t="32449" x="5378450" y="2444750"/>
          <p14:tracePt t="32457" x="5378450" y="2452688"/>
          <p14:tracePt t="32465" x="5378450" y="2462213"/>
          <p14:tracePt t="32481" x="5378450" y="2489200"/>
          <p14:tracePt t="32490" x="5378450" y="2498725"/>
          <p14:tracePt t="32505" x="5378450" y="2508250"/>
          <p14:tracePt t="32661" x="5378450" y="2525713"/>
          <p14:tracePt t="32683" x="5378450" y="2535238"/>
          <p14:tracePt t="32715" x="5378450" y="2544763"/>
          <p14:tracePt t="32731" x="5368925" y="2562225"/>
          <p14:tracePt t="32746" x="5351463" y="2581275"/>
          <p14:tracePt t="32761" x="5341938" y="2589213"/>
          <p14:tracePt t="32786" x="5334000" y="2598738"/>
          <p14:tracePt t="32995" x="5305425" y="2608263"/>
          <p14:tracePt t="33003" x="5287963" y="2608263"/>
          <p14:tracePt t="33010" x="5278438" y="2608263"/>
          <p14:tracePt t="33018" x="5268913" y="2608263"/>
          <p14:tracePt t="33026" x="5232400" y="2608263"/>
          <p14:tracePt t="33034" x="5224463" y="2608263"/>
          <p14:tracePt t="33049" x="5205413" y="2608263"/>
          <p14:tracePt t="33057" x="5195888" y="2608263"/>
          <p14:tracePt t="33065" x="5187950" y="2608263"/>
          <p14:tracePt t="33073" x="5178425" y="2608263"/>
          <p14:tracePt t="33081" x="5159375" y="2608263"/>
          <p14:tracePt t="33089" x="5141913" y="2589213"/>
          <p14:tracePt t="33097" x="5132388" y="2581275"/>
          <p14:tracePt t="33106" x="5132388" y="2571750"/>
          <p14:tracePt t="33113" x="5114925" y="2562225"/>
          <p14:tracePt t="33122" x="5114925" y="2554288"/>
          <p14:tracePt t="33129" x="5105400" y="2535238"/>
          <p14:tracePt t="33138" x="5105400" y="2525713"/>
          <p14:tracePt t="33154" x="5095875" y="2508250"/>
          <p14:tracePt t="33160" x="5095875" y="2489200"/>
          <p14:tracePt t="33171" x="5095875" y="2452688"/>
          <p14:tracePt t="33186" x="5095875" y="2425700"/>
          <p14:tracePt t="33194" x="5095875" y="2408238"/>
          <p14:tracePt t="33202" x="5095875" y="2398713"/>
          <p14:tracePt t="33210" x="5095875" y="2379663"/>
          <p14:tracePt t="33218" x="5095875" y="2371725"/>
          <p14:tracePt t="33226" x="5095875" y="2362200"/>
          <p14:tracePt t="33234" x="5095875" y="2352675"/>
          <p14:tracePt t="33250" x="5114925" y="2343150"/>
          <p14:tracePt t="33259" x="5122863" y="2335213"/>
          <p14:tracePt t="33266" x="5122863" y="2325688"/>
          <p14:tracePt t="33275" x="5132388" y="2325688"/>
          <p14:tracePt t="33284" x="5151438" y="2325688"/>
          <p14:tracePt t="33290" x="5159375" y="2325688"/>
          <p14:tracePt t="33297" x="5178425" y="2325688"/>
          <p14:tracePt t="33306" x="5187950" y="2325688"/>
          <p14:tracePt t="33314" x="5195888" y="2325688"/>
          <p14:tracePt t="33331" x="5214938" y="2325688"/>
          <p14:tracePt t="33339" x="5224463" y="2325688"/>
          <p14:tracePt t="33345" x="5241925" y="2325688"/>
          <p14:tracePt t="33355" x="5251450" y="2335213"/>
          <p14:tracePt t="33362" x="5268913" y="2343150"/>
          <p14:tracePt t="33369" x="5287963" y="2371725"/>
          <p14:tracePt t="33377" x="5305425" y="2389188"/>
          <p14:tracePt t="33385" x="5324475" y="2408238"/>
          <p14:tracePt t="33394" x="5334000" y="2435225"/>
          <p14:tracePt t="33401" x="5360988" y="2498725"/>
          <p14:tracePt t="33410" x="5378450" y="2525713"/>
          <p14:tracePt t="33417" x="5405438" y="2581275"/>
          <p14:tracePt t="33425" x="5405438" y="2625725"/>
          <p14:tracePt t="33432" x="5424488" y="2654300"/>
          <p14:tracePt t="33441" x="5424488" y="2690813"/>
          <p14:tracePt t="33457" x="5424488" y="2698750"/>
          <p14:tracePt t="33464" x="5424488" y="2717800"/>
          <p14:tracePt t="33636" x="5434013" y="2727325"/>
          <p14:tracePt t="33661" x="5441950" y="2717800"/>
          <p14:tracePt t="33673" x="5441950" y="2708275"/>
          <p14:tracePt t="33697" x="5451475" y="2698750"/>
          <p14:tracePt t="33713" x="5461000" y="2690813"/>
          <p14:tracePt t="33729" x="5470525" y="2681288"/>
          <p14:tracePt t="33745" x="5487988" y="2681288"/>
          <p14:tracePt t="33755" x="5507038" y="2671763"/>
          <p14:tracePt t="33760" x="5524500" y="2671763"/>
          <p14:tracePt t="33768" x="5561013" y="2654300"/>
          <p14:tracePt t="33777" x="5597525" y="2635250"/>
          <p14:tracePt t="33784" x="5616575" y="2635250"/>
          <p14:tracePt t="33793" x="5653088" y="2625725"/>
          <p14:tracePt t="33800" x="5670550" y="2617788"/>
          <p14:tracePt t="33809" x="5707063" y="2617788"/>
          <p14:tracePt t="33817" x="5724525" y="2598738"/>
          <p14:tracePt t="33825" x="5743575" y="2589213"/>
          <p14:tracePt t="33841" x="5753100" y="2589213"/>
          <p14:tracePt t="33849" x="5753100" y="2581275"/>
          <p14:tracePt t="33873" x="5761038" y="2581275"/>
          <p14:tracePt t="33889" x="5789613" y="2581275"/>
          <p14:tracePt t="33897" x="5797550" y="2581275"/>
          <p14:tracePt t="33905" x="5807075" y="2581275"/>
          <p14:tracePt t="33912" x="5816600" y="2581275"/>
          <p14:tracePt t="33938" x="5826125" y="2581275"/>
          <p14:tracePt t="33945" x="5834063" y="2571750"/>
          <p14:tracePt t="33977" x="5843588" y="2571750"/>
          <p14:tracePt t="33993" x="5862638" y="2571750"/>
          <p14:tracePt t="34001" x="5880100" y="2554288"/>
          <p14:tracePt t="34017" x="5889625" y="2554288"/>
          <p14:tracePt t="34025" x="5907088" y="2554288"/>
          <p14:tracePt t="34033" x="5926138" y="2554288"/>
          <p14:tracePt t="34049" x="5943600" y="2554288"/>
          <p14:tracePt t="34057" x="5953125" y="2554288"/>
          <p14:tracePt t="34073" x="5962650" y="2554288"/>
          <p14:tracePt t="34195" x="5972175" y="2544763"/>
          <p14:tracePt t="34242" x="5989638" y="2544763"/>
          <p14:tracePt t="34274" x="5999163" y="2544763"/>
          <p14:tracePt t="34333" x="6007100" y="2544763"/>
          <p14:tracePt t="34629" x="6026150" y="2544763"/>
          <p14:tracePt t="34650" x="6035675" y="2544763"/>
          <p14:tracePt t="34746" x="6043613" y="2544763"/>
          <p14:tracePt t="34763" x="6053138" y="2544763"/>
          <p14:tracePt t="34802" x="6062663" y="2544763"/>
          <p14:tracePt t="34811" x="6072188" y="2544763"/>
          <p14:tracePt t="34818" x="6080125" y="2544763"/>
          <p14:tracePt t="34834" x="6089650" y="2544763"/>
          <p14:tracePt t="34843" x="6108700" y="2544763"/>
          <p14:tracePt t="34857" x="6116638" y="2544763"/>
          <p14:tracePt t="34865" x="6126163" y="2544763"/>
          <p14:tracePt t="34874" x="6145213" y="2544763"/>
          <p14:tracePt t="34891" x="6162675" y="2544763"/>
          <p14:tracePt t="34897" x="6189663" y="2544763"/>
          <p14:tracePt t="34913" x="6208713" y="2544763"/>
          <p14:tracePt t="34923" x="6226175" y="2544763"/>
          <p14:tracePt t="34929" x="6235700" y="2544763"/>
          <p14:tracePt t="34939" x="6254750" y="2544763"/>
          <p14:tracePt t="34945" x="6281738" y="2544763"/>
          <p14:tracePt t="34956" x="6291263" y="2544763"/>
          <p14:tracePt t="34961" x="6318250" y="2544763"/>
          <p14:tracePt t="34969" x="6326188" y="2544763"/>
          <p14:tracePt t="34985" x="6335713" y="2544763"/>
          <p14:tracePt t="35009" x="6362700" y="2544763"/>
          <p14:tracePt t="35017" x="6372225" y="2544763"/>
          <p14:tracePt t="35066" x="6381750" y="2544763"/>
          <p14:tracePt t="35186" x="6399213" y="2544763"/>
          <p14:tracePt t="35218" x="6408738" y="2544763"/>
          <p14:tracePt t="35235" x="6418263" y="2544763"/>
          <p14:tracePt t="35258" x="6427788" y="2554288"/>
          <p14:tracePt t="35274" x="6435725" y="2554288"/>
          <p14:tracePt t="35290" x="6445250" y="2554288"/>
          <p14:tracePt t="35300" x="6454775" y="2554288"/>
          <p14:tracePt t="35305" x="6464300" y="2554288"/>
          <p14:tracePt t="35321" x="6472238" y="2554288"/>
          <p14:tracePt t="35337" x="6481763" y="2554288"/>
          <p14:tracePt t="35345" x="6491288" y="2554288"/>
          <p14:tracePt t="35442" x="6500813" y="2554288"/>
          <p14:tracePt t="35507" x="6518275" y="2554288"/>
          <p14:tracePt t="35521" x="6527800" y="2544763"/>
          <p14:tracePt t="35537" x="6537325" y="2535238"/>
          <p14:tracePt t="35569" x="6545263" y="2525713"/>
          <p14:tracePt t="35585" x="6554788" y="2517775"/>
          <p14:tracePt t="35601" x="6564313" y="2517775"/>
          <p14:tracePt t="35634" x="6573838" y="2517775"/>
          <p14:tracePt t="35665" x="6581775" y="2508250"/>
          <p14:tracePt t="35690" x="6591300" y="2508250"/>
          <p14:tracePt t="35697" x="6618288" y="2498725"/>
          <p14:tracePt t="35714" x="6618288" y="2489200"/>
          <p14:tracePt t="35722" x="6637338" y="2489200"/>
          <p14:tracePt t="35730" x="6645275" y="2489200"/>
          <p14:tracePt t="35739" x="6664325" y="2481263"/>
          <p14:tracePt t="35745" x="6673850" y="2481263"/>
          <p14:tracePt t="35755" x="6681788" y="2471738"/>
          <p14:tracePt t="36131" x="6700838" y="2452688"/>
          <p14:tracePt t="36162" x="6737350" y="2444750"/>
          <p14:tracePt t="36642" x="6754813" y="2425700"/>
          <p14:tracePt t="36659" x="6783388" y="2408238"/>
          <p14:tracePt t="36668" x="6827838" y="2398713"/>
          <p14:tracePt t="36675" x="6846888" y="2398713"/>
          <p14:tracePt t="36681" x="6873875" y="2379663"/>
          <p14:tracePt t="36689" x="6900863" y="2371725"/>
          <p14:tracePt t="36697" x="6929438" y="2371725"/>
          <p14:tracePt t="36705" x="6937375" y="2371725"/>
          <p14:tracePt t="36713" x="6956425" y="2371725"/>
          <p14:tracePt t="36721" x="6973888" y="2371725"/>
          <p14:tracePt t="36729" x="6983413" y="2371725"/>
          <p14:tracePt t="36745" x="6992938" y="2371725"/>
          <p14:tracePt t="36994" x="7000875" y="2362200"/>
          <p14:tracePt t="37035" x="7000875" y="2343150"/>
          <p14:tracePt t="37106" x="7000875" y="2335213"/>
          <p14:tracePt t="37131" x="7010400" y="2335213"/>
          <p14:tracePt t="37155" x="7029450" y="2325688"/>
          <p14:tracePt t="37194" x="7046913" y="2325688"/>
          <p14:tracePt t="37202" x="7056438" y="2325688"/>
          <p14:tracePt t="37218" x="7065963" y="2325688"/>
          <p14:tracePt t="37234" x="7073900" y="2325688"/>
          <p14:tracePt t="37258" x="7092950" y="2325688"/>
          <p14:tracePt t="42050" x="7037388" y="2352675"/>
          <p14:tracePt t="42059" x="6956425" y="2371725"/>
          <p14:tracePt t="42066" x="6864350" y="2416175"/>
          <p14:tracePt t="42073" x="6764338" y="2462213"/>
          <p14:tracePt t="42081" x="6645275" y="2498725"/>
          <p14:tracePt t="42089" x="6573838" y="2544763"/>
          <p14:tracePt t="42096" x="6454775" y="2589213"/>
          <p14:tracePt t="42105" x="6354763" y="2617788"/>
          <p14:tracePt t="42112" x="6262688" y="2654300"/>
          <p14:tracePt t="42121" x="6162675" y="2698750"/>
          <p14:tracePt t="42128" x="6053138" y="2727325"/>
          <p14:tracePt t="42137" x="5916613" y="2771775"/>
          <p14:tracePt t="42144" x="5834063" y="2800350"/>
          <p14:tracePt t="42153" x="5707063" y="2836863"/>
          <p14:tracePt t="42161" x="5624513" y="2854325"/>
          <p14:tracePt t="42169" x="5551488" y="2863850"/>
          <p14:tracePt t="42177" x="5461000" y="2881313"/>
          <p14:tracePt t="42185" x="5441950" y="2890838"/>
          <p14:tracePt t="42193" x="5397500" y="2890838"/>
          <p14:tracePt t="42201" x="5360988" y="2890838"/>
          <p14:tracePt t="42209" x="5351463" y="2890838"/>
          <p14:tracePt t="42217" x="5324475" y="2890838"/>
          <p14:tracePt t="42224" x="5314950" y="2890838"/>
          <p14:tracePt t="42249" x="5305425" y="2890838"/>
          <p14:tracePt t="42257" x="5297488" y="2881313"/>
          <p14:tracePt t="42273" x="5297488" y="2863850"/>
          <p14:tracePt t="42281" x="5297488" y="2854325"/>
          <p14:tracePt t="42289" x="5297488" y="2844800"/>
          <p14:tracePt t="42305" x="5297488" y="2827338"/>
          <p14:tracePt t="42369" x="5297488" y="2817813"/>
          <p14:tracePt t="42378" x="5278438" y="2808288"/>
          <p14:tracePt t="42385" x="5260975" y="2808288"/>
          <p14:tracePt t="42393" x="5214938" y="2808288"/>
          <p14:tracePt t="42401" x="5159375" y="2800350"/>
          <p14:tracePt t="42409" x="5105400" y="2781300"/>
          <p14:tracePt t="42417" x="5041900" y="2744788"/>
          <p14:tracePt t="42425" x="5005388" y="2735263"/>
          <p14:tracePt t="42433" x="4978400" y="2727325"/>
          <p14:tracePt t="42441" x="4932363" y="2708275"/>
          <p14:tracePt t="42449" x="4905375" y="2698750"/>
          <p14:tracePt t="42457" x="4895850" y="2690813"/>
          <p14:tracePt t="42465" x="4876800" y="2671763"/>
          <p14:tracePt t="42473" x="4859338" y="2662238"/>
          <p14:tracePt t="42481" x="4849813" y="2654300"/>
          <p14:tracePt t="42505" x="4849813" y="2644775"/>
          <p14:tracePt t="42513" x="4849813" y="2625725"/>
          <p14:tracePt t="42521" x="4849813" y="2608263"/>
          <p14:tracePt t="42529" x="4849813" y="2589213"/>
          <p14:tracePt t="42537" x="4849813" y="2562225"/>
          <p14:tracePt t="42545" x="4849813" y="2535238"/>
          <p14:tracePt t="42554" x="4849813" y="2489200"/>
          <p14:tracePt t="42561" x="4876800" y="2462213"/>
          <p14:tracePt t="42569" x="4922838" y="2416175"/>
          <p14:tracePt t="42577" x="4959350" y="2371725"/>
          <p14:tracePt t="42589" x="4978400" y="2352675"/>
          <p14:tracePt t="42595" x="5022850" y="2289175"/>
          <p14:tracePt t="42601" x="5032375" y="2279650"/>
          <p14:tracePt t="42611" x="5049838" y="2252663"/>
          <p14:tracePt t="42616" x="5068888" y="2243138"/>
          <p14:tracePt t="42625" x="5078413" y="2233613"/>
          <p14:tracePt t="42633" x="5105400" y="2216150"/>
          <p14:tracePt t="42640" x="5114925" y="2206625"/>
          <p14:tracePt t="42649" x="5151438" y="2197100"/>
          <p14:tracePt t="42656" x="5187950" y="2189163"/>
          <p14:tracePt t="42665" x="5241925" y="2189163"/>
          <p14:tracePt t="42674" x="5305425" y="2189163"/>
          <p14:tracePt t="42680" x="5378450" y="2189163"/>
          <p14:tracePt t="42689" x="5434013" y="2189163"/>
          <p14:tracePt t="42697" x="5507038" y="2189163"/>
          <p14:tracePt t="42705" x="5561013" y="2189163"/>
          <p14:tracePt t="42713" x="5624513" y="2206625"/>
          <p14:tracePt t="42721" x="5670550" y="2216150"/>
          <p14:tracePt t="42728" x="5697538" y="2233613"/>
          <p14:tracePt t="42740" x="5724525" y="2262188"/>
          <p14:tracePt t="42746" x="5734050" y="2270125"/>
          <p14:tracePt t="42762" x="5734050" y="2289175"/>
          <p14:tracePt t="42774" x="5734050" y="2298700"/>
          <p14:tracePt t="42778" x="5734050" y="2306638"/>
          <p14:tracePt t="42784" x="5724525" y="2335213"/>
          <p14:tracePt t="42792" x="5716588" y="2352675"/>
          <p14:tracePt t="42800" x="5707063" y="2362200"/>
          <p14:tracePt t="42808" x="5670550" y="2416175"/>
          <p14:tracePt t="42816" x="5653088" y="2435225"/>
          <p14:tracePt t="42825" x="5616575" y="2462213"/>
          <p14:tracePt t="42832" x="5551488" y="2508250"/>
          <p14:tracePt t="42840" x="5524500" y="2535238"/>
          <p14:tracePt t="42849" x="5470525" y="2581275"/>
          <p14:tracePt t="42856" x="5424488" y="2617788"/>
          <p14:tracePt t="42864" x="5378450" y="2654300"/>
          <p14:tracePt t="42872" x="5334000" y="2690813"/>
          <p14:tracePt t="42881" x="5287963" y="2717800"/>
          <p14:tracePt t="42904" x="5205413" y="2771775"/>
          <p14:tracePt t="42907" x="5195888" y="2771775"/>
          <p14:tracePt t="42912" x="5187950" y="2781300"/>
          <p14:tracePt t="42928" x="5178425" y="2781300"/>
          <p14:tracePt t="43132" x="5224463" y="2781300"/>
          <p14:tracePt t="43139" x="5251450" y="2781300"/>
          <p14:tracePt t="43147" x="5305425" y="2781300"/>
          <p14:tracePt t="43160" x="5334000" y="2781300"/>
          <p14:tracePt t="43162" x="5387975" y="2781300"/>
          <p14:tracePt t="43171" x="5434013" y="2781300"/>
          <p14:tracePt t="43177" x="5487988" y="2781300"/>
          <p14:tracePt t="43185" x="5543550" y="2800350"/>
          <p14:tracePt t="43192" x="5588000" y="2808288"/>
          <p14:tracePt t="43200" x="5670550" y="2844800"/>
          <p14:tracePt t="43208" x="5707063" y="2863850"/>
          <p14:tracePt t="43216" x="5753100" y="2873375"/>
          <p14:tracePt t="43224" x="5780088" y="2881313"/>
          <p14:tracePt t="43233" x="5826125" y="2909888"/>
          <p14:tracePt t="43241" x="5862638" y="2927350"/>
          <p14:tracePt t="43248" x="5889625" y="2936875"/>
          <p14:tracePt t="43256" x="5916613" y="2954338"/>
          <p14:tracePt t="43265" x="5935663" y="2963863"/>
          <p14:tracePt t="43272" x="5980113" y="2982913"/>
          <p14:tracePt t="43282" x="5999163" y="3000375"/>
          <p14:tracePt t="43289" x="6035675" y="3027363"/>
          <p14:tracePt t="43298" x="6053138" y="3046413"/>
          <p14:tracePt t="43305" x="6072188" y="3073400"/>
          <p14:tracePt t="43313" x="6089650" y="3090863"/>
          <p14:tracePt t="43323" x="6099175" y="3127375"/>
          <p14:tracePt t="43330" x="6116638" y="3155950"/>
          <p14:tracePt t="43340" x="6126163" y="3163888"/>
          <p14:tracePt t="43347" x="6145213" y="3192463"/>
          <p14:tracePt t="43356" x="6153150" y="3219450"/>
          <p14:tracePt t="43362" x="6162675" y="3228975"/>
          <p14:tracePt t="43373" x="6181725" y="3255963"/>
          <p14:tracePt t="43385" x="6181725" y="3282950"/>
          <p14:tracePt t="43393" x="6181725" y="3302000"/>
          <p14:tracePt t="43401" x="6189663" y="3328988"/>
          <p14:tracePt t="43409" x="6189663" y="3346450"/>
          <p14:tracePt t="43417" x="6189663" y="3382963"/>
          <p14:tracePt t="43425" x="6199188" y="3411538"/>
          <p14:tracePt t="43433" x="6208713" y="3438525"/>
          <p14:tracePt t="43441" x="6208713" y="3455988"/>
          <p14:tracePt t="43449" x="6226175" y="3482975"/>
          <p14:tracePt t="43458" x="6245225" y="3529013"/>
          <p14:tracePt t="43465" x="6272213" y="3565525"/>
          <p14:tracePt t="43475" x="6308725" y="3592513"/>
          <p14:tracePt t="43481" x="6391275" y="3621088"/>
          <p14:tracePt t="43491" x="6464300" y="3629025"/>
          <p14:tracePt t="43497" x="6627813" y="3665538"/>
          <p14:tracePt t="43506" x="6810375" y="3675063"/>
          <p14:tracePt t="43513" x="7029450" y="3675063"/>
          <p14:tracePt t="43522" x="7292975" y="3675063"/>
          <p14:tracePt t="43529" x="7594600" y="3675063"/>
          <p14:tracePt t="43539" x="7894638" y="3675063"/>
          <p14:tracePt t="43545" x="8232775" y="3675063"/>
          <p14:tracePt t="43555" x="8505825" y="3648075"/>
          <p14:tracePt t="43561" x="8751888" y="3611563"/>
          <p14:tracePt t="43572" x="9043988" y="3556000"/>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6" name="Rectangle 2"/>
          <p:cNvSpPr>
            <a:spLocks noGrp="1" noChangeArrowheads="1"/>
          </p:cNvSpPr>
          <p:nvPr>
            <p:ph type="title"/>
          </p:nvPr>
        </p:nvSpPr>
        <p:spPr/>
        <p:txBody>
          <a:bodyPr/>
          <a:lstStyle/>
          <a:p>
            <a:r>
              <a:rPr lang="en-US" altLang="ja-JP" dirty="0"/>
              <a:t>How to enhance the performance</a:t>
            </a:r>
            <a:r>
              <a:rPr lang="ja-JP" altLang="en-US" dirty="0"/>
              <a:t>？</a:t>
            </a:r>
          </a:p>
        </p:txBody>
      </p:sp>
      <p:sp>
        <p:nvSpPr>
          <p:cNvPr id="728067" name="Rectangle 3"/>
          <p:cNvSpPr>
            <a:spLocks noGrp="1" noChangeArrowheads="1"/>
          </p:cNvSpPr>
          <p:nvPr>
            <p:ph idx="1"/>
          </p:nvPr>
        </p:nvSpPr>
        <p:spPr>
          <a:xfrm>
            <a:off x="379413" y="1494631"/>
            <a:ext cx="8135937" cy="3455988"/>
          </a:xfrm>
        </p:spPr>
        <p:txBody>
          <a:bodyPr/>
          <a:lstStyle/>
          <a:p>
            <a:r>
              <a:rPr lang="en-US" altLang="ja-JP" sz="2800" dirty="0"/>
              <a:t>Performance enhancement by hardware execution itself</a:t>
            </a:r>
          </a:p>
          <a:p>
            <a:pPr lvl="1"/>
            <a:r>
              <a:rPr lang="en-US" altLang="ja-JP" sz="2800" dirty="0"/>
              <a:t>The overhead of software execution (Instruction fetch, data load to registers, and etc.)</a:t>
            </a:r>
          </a:p>
          <a:p>
            <a:pPr lvl="1"/>
            <a:r>
              <a:rPr lang="en-US" altLang="ja-JP" sz="2800" dirty="0"/>
              <a:t>The overhead of using fixed size data.</a:t>
            </a:r>
          </a:p>
          <a:p>
            <a:pPr lvl="1"/>
            <a:r>
              <a:rPr lang="en-US" altLang="ja-JP" sz="2800" dirty="0"/>
              <a:t>The overhead of using only two way branches</a:t>
            </a:r>
            <a:r>
              <a:rPr lang="en-US" altLang="ja-JP" dirty="0"/>
              <a:t>.</a:t>
            </a:r>
          </a:p>
        </p:txBody>
      </p:sp>
      <p:sp>
        <p:nvSpPr>
          <p:cNvPr id="728068" name="AutoShape 4"/>
          <p:cNvSpPr>
            <a:spLocks noChangeArrowheads="1"/>
          </p:cNvSpPr>
          <p:nvPr/>
        </p:nvSpPr>
        <p:spPr bwMode="auto">
          <a:xfrm>
            <a:off x="4211638" y="5734050"/>
            <a:ext cx="504825" cy="503238"/>
          </a:xfrm>
          <a:prstGeom prst="downArrow">
            <a:avLst>
              <a:gd name="adj1" fmla="val 50000"/>
              <a:gd name="adj2" fmla="val 25000"/>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728069" name="Text Box 5"/>
          <p:cNvSpPr txBox="1">
            <a:spLocks noChangeArrowheads="1"/>
          </p:cNvSpPr>
          <p:nvPr/>
        </p:nvSpPr>
        <p:spPr bwMode="auto">
          <a:xfrm>
            <a:off x="323850" y="6400800"/>
            <a:ext cx="8820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solidFill>
                  <a:srgbClr val="6699FF"/>
                </a:solidFill>
              </a:rPr>
              <a:t>The key of performance improvement is parallel processing</a:t>
            </a:r>
          </a:p>
        </p:txBody>
      </p:sp>
      <p:sp>
        <p:nvSpPr>
          <p:cNvPr id="728070" name="AutoShape 6"/>
          <p:cNvSpPr>
            <a:spLocks noChangeArrowheads="1"/>
          </p:cNvSpPr>
          <p:nvPr/>
        </p:nvSpPr>
        <p:spPr bwMode="auto">
          <a:xfrm>
            <a:off x="4211638" y="4365625"/>
            <a:ext cx="504825" cy="503238"/>
          </a:xfrm>
          <a:prstGeom prst="downArrow">
            <a:avLst>
              <a:gd name="adj1" fmla="val 50000"/>
              <a:gd name="adj2" fmla="val 25000"/>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728071" name="Text Box 7"/>
          <p:cNvSpPr txBox="1">
            <a:spLocks noChangeArrowheads="1"/>
          </p:cNvSpPr>
          <p:nvPr/>
        </p:nvSpPr>
        <p:spPr bwMode="auto">
          <a:xfrm>
            <a:off x="879475" y="5032375"/>
            <a:ext cx="7753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However, these benefits are not so large, for embedded CPU and DSP</a:t>
            </a:r>
          </a:p>
          <a:p>
            <a:r>
              <a:rPr lang="en-US" altLang="ja-JP" b="1"/>
              <a:t>are highly optimized.</a:t>
            </a:r>
          </a:p>
        </p:txBody>
      </p:sp>
      <p:pic>
        <p:nvPicPr>
          <p:cNvPr id="2" name="オーディオ 1">
            <a:hlinkClick r:id="" action="ppaction://media"/>
            <a:extLst>
              <a:ext uri="{FF2B5EF4-FFF2-40B4-BE49-F238E27FC236}">
                <a16:creationId xmlns:a16="http://schemas.microsoft.com/office/drawing/2014/main" id="{D716B387-90DF-4E5F-87B0-4E13F6102A9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94912"/>
    </mc:Choice>
    <mc:Fallback>
      <p:transition spd="slow" advTm="94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807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2807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2806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28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728068" grpId="0" animBg="1"/>
      <p:bldP spid="728069" grpId="0"/>
      <p:bldP spid="728070" grpId="0" animBg="1"/>
      <p:bldP spid="728071" grpId="0"/>
    </p:bldLst>
  </p:timing>
  <p:extLst>
    <p:ext uri="{3A86A75C-4F4B-4683-9AE1-C65F6400EC91}">
      <p14:laserTraceLst xmlns:p14="http://schemas.microsoft.com/office/powerpoint/2010/main">
        <p14:tracePtLst>
          <p14:tracePt t="457" x="8897938" y="3730625"/>
          <p14:tracePt t="463" x="8807450" y="3748088"/>
          <p14:tracePt t="472" x="8697913" y="3757613"/>
          <p14:tracePt t="479" x="8578850" y="3757613"/>
          <p14:tracePt t="487" x="8505825" y="3784600"/>
          <p14:tracePt t="495" x="8423275" y="3794125"/>
          <p14:tracePt t="503" x="8350250" y="3811588"/>
          <p14:tracePt t="511" x="8313738" y="3811588"/>
          <p14:tracePt t="519" x="8250238" y="3848100"/>
          <p14:tracePt t="528" x="8240713" y="3848100"/>
          <p14:tracePt t="535" x="8223250" y="3848100"/>
          <p14:tracePt t="543" x="8204200" y="3857625"/>
          <p14:tracePt t="559" x="8196263" y="3857625"/>
          <p14:tracePt t="575" x="8196263" y="3867150"/>
          <p14:tracePt t="591" x="8186738" y="3867150"/>
          <p14:tracePt t="599" x="8177213" y="3867150"/>
          <p14:tracePt t="607" x="8159750" y="3884613"/>
          <p14:tracePt t="625" x="8132763" y="3921125"/>
          <p14:tracePt t="631" x="8123238" y="3930650"/>
          <p14:tracePt t="640" x="8113713" y="3940175"/>
          <p14:tracePt t="647" x="8104188" y="3940175"/>
          <p14:tracePt t="663" x="8086725" y="3967163"/>
          <p14:tracePt t="671" x="8077200" y="3976688"/>
          <p14:tracePt t="679" x="8067675" y="3994150"/>
          <p14:tracePt t="687" x="8059738" y="4013200"/>
          <p14:tracePt t="695" x="8031163" y="4049713"/>
          <p14:tracePt t="703" x="8023225" y="4067175"/>
          <p14:tracePt t="711" x="7986713" y="4094163"/>
          <p14:tracePt t="719" x="7967663" y="4140200"/>
          <p14:tracePt t="728" x="7894638" y="4203700"/>
          <p14:tracePt t="735" x="7894638" y="4213225"/>
          <p14:tracePt t="743" x="7858125" y="4259263"/>
          <p14:tracePt t="751" x="7813675" y="4295775"/>
          <p14:tracePt t="759" x="7794625" y="4313238"/>
          <p14:tracePt t="768" x="7785100" y="4349750"/>
          <p14:tracePt t="774" x="7767638" y="4386263"/>
          <p14:tracePt t="786" x="7740650" y="4405313"/>
          <p14:tracePt t="793" x="7740650" y="4413250"/>
          <p14:tracePt t="801" x="7712075" y="4441825"/>
          <p14:tracePt t="826" x="7704138" y="4449763"/>
          <p14:tracePt t="921" x="7694613" y="4468813"/>
          <p14:tracePt t="952" x="7685088" y="4468813"/>
          <p14:tracePt t="960" x="7675563" y="4478338"/>
          <p14:tracePt t="1080" x="7667625" y="4468813"/>
          <p14:tracePt t="1098" x="7667625" y="4459288"/>
          <p14:tracePt t="1136" x="7658100" y="4449763"/>
          <p14:tracePt t="1144" x="7648575" y="4449763"/>
          <p14:tracePt t="1233" x="7639050" y="4449763"/>
          <p14:tracePt t="1242" x="7631113" y="4449763"/>
          <p14:tracePt t="1275" x="7621588" y="4449763"/>
          <p14:tracePt t="1345" x="7612063" y="4441825"/>
          <p14:tracePt t="1360" x="7612063" y="4422775"/>
          <p14:tracePt t="1368" x="7612063" y="4405313"/>
          <p14:tracePt t="1375" x="7675563" y="4359275"/>
          <p14:tracePt t="1383" x="7721600" y="4332288"/>
          <p14:tracePt t="1391" x="7767638" y="4313238"/>
          <p14:tracePt t="1400" x="7777163" y="4295775"/>
          <p14:tracePt t="1411" x="7794625" y="4286250"/>
          <p14:tracePt t="1417" x="7804150" y="4286250"/>
          <p14:tracePt t="1425" x="7804150" y="4276725"/>
          <p14:tracePt t="22474" x="7840663" y="4276725"/>
          <p14:tracePt t="22480" x="7958138" y="4222750"/>
          <p14:tracePt t="22489" x="8077200" y="4149725"/>
          <p14:tracePt t="22496" x="8232775" y="4086225"/>
          <p14:tracePt t="22506" x="8342313" y="4057650"/>
          <p14:tracePt t="22511" x="8386763" y="4040188"/>
          <p14:tracePt t="22518" x="8396288" y="4040188"/>
          <p14:tracePt t="22583" x="8313738" y="4040188"/>
          <p14:tracePt t="22591" x="8204200" y="4067175"/>
          <p14:tracePt t="22599" x="8031163" y="4130675"/>
          <p14:tracePt t="22607" x="7940675" y="4140200"/>
          <p14:tracePt t="22615" x="7858125" y="4167188"/>
          <p14:tracePt t="22623" x="7804150" y="4195763"/>
          <p14:tracePt t="22631" x="7794625" y="4195763"/>
          <p14:tracePt t="22672" x="7785100" y="4195763"/>
          <p14:tracePt t="22679" x="7767638" y="4203700"/>
          <p14:tracePt t="22689" x="7740650" y="4213225"/>
          <p14:tracePt t="22695" x="7704138" y="4232275"/>
          <p14:tracePt t="22705" x="7631113" y="4268788"/>
          <p14:tracePt t="22711" x="7558088" y="4313238"/>
          <p14:tracePt t="22723" x="7439025" y="4368800"/>
          <p14:tracePt t="22728" x="7339013" y="4422775"/>
          <p14:tracePt t="22735" x="7202488" y="4468813"/>
          <p14:tracePt t="22743" x="7092950" y="4522788"/>
          <p14:tracePt t="22752" x="6973888" y="4595813"/>
          <p14:tracePt t="22759" x="6856413" y="4668838"/>
          <p14:tracePt t="22767" x="6754813" y="4732338"/>
          <p14:tracePt t="22776" x="6673850" y="4768850"/>
          <p14:tracePt t="22783" x="6610350" y="4805363"/>
          <p14:tracePt t="22793" x="6545263" y="4851400"/>
          <p14:tracePt t="22799" x="6518275" y="4860925"/>
          <p14:tracePt t="22807" x="6491288" y="4870450"/>
          <p14:tracePt t="22815" x="6454775" y="4878388"/>
          <p14:tracePt t="22824" x="6435725" y="4878388"/>
          <p14:tracePt t="22833" x="6418263" y="4878388"/>
          <p14:tracePt t="22840" x="6381750" y="4878388"/>
          <p14:tracePt t="22847" x="6362700" y="4878388"/>
          <p14:tracePt t="22855" x="6335713" y="4878388"/>
          <p14:tracePt t="22864" x="6291263" y="4878388"/>
          <p14:tracePt t="22872" x="6272213" y="4878388"/>
          <p14:tracePt t="22880" x="6226175" y="4841875"/>
          <p14:tracePt t="22889" x="6172200" y="4814888"/>
          <p14:tracePt t="22895" x="6099175" y="4768850"/>
          <p14:tracePt t="22905" x="6053138" y="4732338"/>
          <p14:tracePt t="22913" x="5953125" y="4660900"/>
          <p14:tracePt t="22920" x="5870575" y="4605338"/>
          <p14:tracePt t="22928" x="5770563" y="4551363"/>
          <p14:tracePt t="22936" x="5670550" y="4486275"/>
          <p14:tracePt t="22944" x="5551488" y="4413250"/>
          <p14:tracePt t="22960" x="5305425" y="4268788"/>
          <p14:tracePt t="22967" x="5168900" y="4176713"/>
          <p14:tracePt t="22977" x="5049838" y="4086225"/>
          <p14:tracePt t="22983" x="4932363" y="4003675"/>
          <p14:tracePt t="22991" x="4849813" y="3930650"/>
          <p14:tracePt t="22998" x="4749800" y="3840163"/>
          <p14:tracePt t="23007" x="4676775" y="3775075"/>
          <p14:tracePt t="23014" x="4630738" y="3730625"/>
          <p14:tracePt t="23023" x="4594225" y="3665538"/>
          <p14:tracePt t="23030" x="4540250" y="3611563"/>
          <p14:tracePt t="23039" x="4521200" y="3584575"/>
          <p14:tracePt t="23047" x="4503738" y="3538538"/>
          <p14:tracePt t="23055" x="4476750" y="3519488"/>
          <p14:tracePt t="23063" x="4457700" y="3492500"/>
          <p14:tracePt t="23070" x="4448175" y="3482975"/>
          <p14:tracePt t="23081" x="4440238" y="3475038"/>
          <p14:tracePt t="23090" x="4430713" y="3465513"/>
          <p14:tracePt t="23098" x="4403725" y="3455988"/>
          <p14:tracePt t="23113" x="4384675" y="3446463"/>
          <p14:tracePt t="23120" x="4384675" y="3438525"/>
          <p14:tracePt t="23128" x="4357688" y="3429000"/>
          <p14:tracePt t="23134" x="4321175" y="3411538"/>
          <p14:tracePt t="23142" x="4303713" y="3402013"/>
          <p14:tracePt t="23151" x="4284663" y="3392488"/>
          <p14:tracePt t="23160" x="4267200" y="3382963"/>
          <p14:tracePt t="23168" x="4238625" y="3346450"/>
          <p14:tracePt t="23176" x="4221163" y="3328988"/>
          <p14:tracePt t="23184" x="4211638" y="3328988"/>
          <p14:tracePt t="23194" x="4175125" y="3292475"/>
          <p14:tracePt t="23200" x="4148138" y="3273425"/>
          <p14:tracePt t="23207" x="4129088" y="3246438"/>
          <p14:tracePt t="23215" x="4102100" y="3228975"/>
          <p14:tracePt t="23223" x="4065588" y="3209925"/>
          <p14:tracePt t="23231" x="4048125" y="3192463"/>
          <p14:tracePt t="23238" x="3992563" y="3155950"/>
          <p14:tracePt t="23247" x="3975100" y="3136900"/>
          <p14:tracePt t="23255" x="3948113" y="3127375"/>
          <p14:tracePt t="23263" x="3919538" y="3109913"/>
          <p14:tracePt t="23272" x="3902075" y="3082925"/>
          <p14:tracePt t="23278" x="3892550" y="3082925"/>
          <p14:tracePt t="23288" x="3865563" y="3063875"/>
          <p14:tracePt t="23295" x="3846513" y="3054350"/>
          <p14:tracePt t="23304" x="3838575" y="3046413"/>
          <p14:tracePt t="23310" x="3810000" y="3046413"/>
          <p14:tracePt t="23319" x="3792538" y="3036888"/>
          <p14:tracePt t="23327" x="3775075" y="3017838"/>
          <p14:tracePt t="23335" x="3756025" y="3009900"/>
          <p14:tracePt t="23351" x="3729038" y="2990850"/>
          <p14:tracePt t="23358" x="3709988" y="2982913"/>
          <p14:tracePt t="23367" x="3702050" y="2982913"/>
          <p14:tracePt t="23374" x="3683000" y="2963863"/>
          <p14:tracePt t="23383" x="3673475" y="2963863"/>
          <p14:tracePt t="23391" x="3665538" y="2963863"/>
          <p14:tracePt t="23399" x="3636963" y="2963863"/>
          <p14:tracePt t="23415" x="3629025" y="2963863"/>
          <p14:tracePt t="23423" x="3619500" y="2963863"/>
          <p14:tracePt t="23432" x="3600450" y="2963863"/>
          <p14:tracePt t="23443" x="3592513" y="2963863"/>
          <p14:tracePt t="23448" x="3573463" y="2963863"/>
          <p14:tracePt t="23457" x="3509963" y="2963863"/>
          <p14:tracePt t="23463" x="3436938" y="2963863"/>
          <p14:tracePt t="23471" x="3400425" y="2973388"/>
          <p14:tracePt t="23479" x="3382963" y="2973388"/>
          <p14:tracePt t="23488" x="3373438" y="2973388"/>
          <p14:tracePt t="23495" x="3327400" y="2982913"/>
          <p14:tracePt t="23504" x="3281363" y="2982913"/>
          <p14:tracePt t="23511" x="3254375" y="2982913"/>
          <p14:tracePt t="23518" x="3227388" y="2982913"/>
          <p14:tracePt t="23527" x="3190875" y="2982913"/>
          <p14:tracePt t="23535" x="3181350" y="2982913"/>
          <p14:tracePt t="23542" x="3163888" y="2982913"/>
          <p14:tracePt t="23551" x="3136900" y="2982913"/>
          <p14:tracePt t="23559" x="3127375" y="2982913"/>
          <p14:tracePt t="23567" x="3117850" y="2982913"/>
          <p14:tracePt t="23575" x="3090863" y="2982913"/>
          <p14:tracePt t="23583" x="3081338" y="2982913"/>
          <p14:tracePt t="23591" x="3071813" y="2982913"/>
          <p14:tracePt t="23599" x="3063875" y="2982913"/>
          <p14:tracePt t="23607" x="3054350" y="2982913"/>
          <p14:tracePt t="23615" x="3044825" y="2982913"/>
          <p14:tracePt t="23623" x="3035300" y="2982913"/>
          <p14:tracePt t="23639" x="3017838" y="2982913"/>
          <p14:tracePt t="23889" x="3044825" y="2982913"/>
          <p14:tracePt t="23896" x="3054350" y="2982913"/>
          <p14:tracePt t="23905" x="3081338" y="2982913"/>
          <p14:tracePt t="23912" x="3090863" y="2982913"/>
          <p14:tracePt t="23922" x="3100388" y="2982913"/>
          <p14:tracePt t="23928" x="3117850" y="2982913"/>
          <p14:tracePt t="23936" x="3127375" y="2982913"/>
          <p14:tracePt t="23944" x="3136900" y="2982913"/>
          <p14:tracePt t="23951" x="3144838" y="2982913"/>
          <p14:tracePt t="23976" x="3171825" y="2982913"/>
          <p14:tracePt t="23983" x="3200400" y="2982913"/>
          <p14:tracePt t="23992" x="3217863" y="2982913"/>
          <p14:tracePt t="23999" x="3227388" y="2982913"/>
          <p14:tracePt t="24007" x="3244850" y="2982913"/>
          <p14:tracePt t="24015" x="3254375" y="2982913"/>
          <p14:tracePt t="24065" x="3263900" y="2982913"/>
          <p14:tracePt t="24071" x="3273425" y="2982913"/>
          <p14:tracePt t="24095" x="3281363" y="2973388"/>
          <p14:tracePt t="24209" x="3290888" y="2963863"/>
          <p14:tracePt t="24224" x="3300413" y="2954338"/>
          <p14:tracePt t="24240" x="3309938" y="2946400"/>
          <p14:tracePt t="24263" x="3309938" y="2936875"/>
          <p14:tracePt t="24368" x="3317875" y="2917825"/>
          <p14:tracePt t="24384" x="3327400" y="2909888"/>
          <p14:tracePt t="24392" x="3336925" y="2900363"/>
          <p14:tracePt t="24400" x="3346450" y="2890838"/>
          <p14:tracePt t="24410" x="3354388" y="2881313"/>
          <p14:tracePt t="24416" x="3363913" y="2881313"/>
          <p14:tracePt t="24427" x="3382963" y="2873375"/>
          <p14:tracePt t="24432" x="3382963" y="2863850"/>
          <p14:tracePt t="24443" x="3409950" y="2844800"/>
          <p14:tracePt t="24456" x="3419475" y="2836863"/>
          <p14:tracePt t="24472" x="3427413" y="2827338"/>
          <p14:tracePt t="24495" x="3436938" y="2817813"/>
          <p14:tracePt t="24505" x="3446463" y="2808288"/>
          <p14:tracePt t="24522" x="3455988" y="2808288"/>
          <p14:tracePt t="25121" x="3463925" y="2800350"/>
          <p14:tracePt t="25760" x="3482975" y="2800350"/>
          <p14:tracePt t="25768" x="3490913" y="2800350"/>
          <p14:tracePt t="25776" x="3500438" y="2800350"/>
          <p14:tracePt t="25784" x="3509963" y="2800350"/>
          <p14:tracePt t="25800" x="3536950" y="2800350"/>
          <p14:tracePt t="25808" x="3536950" y="2790825"/>
          <p14:tracePt t="25824" x="3546475" y="2790825"/>
          <p14:tracePt t="25832" x="3563938" y="2790825"/>
          <p14:tracePt t="25840" x="3573463" y="2790825"/>
          <p14:tracePt t="25850" x="3592513" y="2790825"/>
          <p14:tracePt t="25866" x="3609975" y="2790825"/>
          <p14:tracePt t="25873" x="3619500" y="2790825"/>
          <p14:tracePt t="25890" x="3629025" y="2790825"/>
          <p14:tracePt t="25896" x="3646488" y="2790825"/>
          <p14:tracePt t="25906" x="3656013" y="2790825"/>
          <p14:tracePt t="25912" x="3673475" y="2790825"/>
          <p14:tracePt t="25922" x="3692525" y="2790825"/>
          <p14:tracePt t="25928" x="3702050" y="2790825"/>
          <p14:tracePt t="25937" x="3709988" y="2790825"/>
          <p14:tracePt t="25975" x="3729038" y="2790825"/>
          <p14:tracePt t="25984" x="3738563" y="2790825"/>
          <p14:tracePt t="26024" x="3756025" y="2790825"/>
          <p14:tracePt t="26032" x="3775075" y="2790825"/>
          <p14:tracePt t="26040" x="3792538" y="2790825"/>
          <p14:tracePt t="26048" x="3829050" y="2790825"/>
          <p14:tracePt t="26055" x="3846513" y="2790825"/>
          <p14:tracePt t="26068" x="3883025" y="2771775"/>
          <p14:tracePt t="26073" x="3892550" y="2771775"/>
          <p14:tracePt t="26080" x="3929063" y="2763838"/>
          <p14:tracePt t="26088" x="3938588" y="2763838"/>
          <p14:tracePt t="26106" x="3956050" y="2763838"/>
          <p14:tracePt t="26121" x="3975100" y="2763838"/>
          <p14:tracePt t="26138" x="3984625" y="2763838"/>
          <p14:tracePt t="26147" x="4002088" y="2763838"/>
          <p14:tracePt t="26152" x="4011613" y="2763838"/>
          <p14:tracePt t="26160" x="4048125" y="2754313"/>
          <p14:tracePt t="26167" x="4075113" y="2754313"/>
          <p14:tracePt t="26175" x="4111625" y="2754313"/>
          <p14:tracePt t="26183" x="4165600" y="2754313"/>
          <p14:tracePt t="26191" x="4202113" y="2754313"/>
          <p14:tracePt t="26199" x="4221163" y="2754313"/>
          <p14:tracePt t="26207" x="4257675" y="2754313"/>
          <p14:tracePt t="26215" x="4294188" y="2754313"/>
          <p14:tracePt t="26223" x="4348163" y="2754313"/>
          <p14:tracePt t="26231" x="4357688" y="2754313"/>
          <p14:tracePt t="26239" x="4367213" y="2754313"/>
          <p14:tracePt t="26759" x="4376738" y="2754313"/>
          <p14:tracePt t="26767" x="4394200" y="2754313"/>
          <p14:tracePt t="26775" x="4413250" y="2727325"/>
          <p14:tracePt t="26783" x="4421188" y="2708275"/>
          <p14:tracePt t="26791" x="4430713" y="2681288"/>
          <p14:tracePt t="26799" x="4430713" y="2662238"/>
          <p14:tracePt t="26807" x="4430713" y="2654300"/>
          <p14:tracePt t="26815" x="4430713" y="2635250"/>
          <p14:tracePt t="26897" x="4440238" y="2635250"/>
          <p14:tracePt t="26906" x="4448175" y="2635250"/>
          <p14:tracePt t="26912" x="4457700" y="2625725"/>
          <p14:tracePt t="26922" x="4467225" y="2617788"/>
          <p14:tracePt t="26936" x="4467225" y="2608263"/>
          <p14:tracePt t="27418" x="4467225" y="2598738"/>
          <p14:tracePt t="28480" x="4467225" y="2589213"/>
          <p14:tracePt t="28489" x="4430713" y="2598738"/>
          <p14:tracePt t="28496" x="4403725" y="2617788"/>
          <p14:tracePt t="28505" x="4330700" y="2635250"/>
          <p14:tracePt t="28512" x="4303713" y="2654300"/>
          <p14:tracePt t="28524" x="4248150" y="2671763"/>
          <p14:tracePt t="28527" x="4211638" y="2690813"/>
          <p14:tracePt t="28536" x="4165600" y="2708275"/>
          <p14:tracePt t="28543" x="4138613" y="2717800"/>
          <p14:tracePt t="28552" x="4121150" y="2717800"/>
          <p14:tracePt t="28560" x="4084638" y="2717800"/>
          <p14:tracePt t="28568" x="4065588" y="2735263"/>
          <p14:tracePt t="28575" x="4029075" y="2754313"/>
          <p14:tracePt t="28584" x="4002088" y="2771775"/>
          <p14:tracePt t="28591" x="3975100" y="2781300"/>
          <p14:tracePt t="28599" x="3938588" y="2800350"/>
          <p14:tracePt t="28607" x="3911600" y="2808288"/>
          <p14:tracePt t="28615" x="3856038" y="2844800"/>
          <p14:tracePt t="28623" x="3810000" y="2854325"/>
          <p14:tracePt t="28631" x="3746500" y="2881313"/>
          <p14:tracePt t="28639" x="3683000" y="2917825"/>
          <p14:tracePt t="28647" x="3629025" y="2936875"/>
          <p14:tracePt t="28656" x="3563938" y="2973388"/>
          <p14:tracePt t="28663" x="3527425" y="2982913"/>
          <p14:tracePt t="28671" x="3473450" y="2990850"/>
          <p14:tracePt t="28679" x="3419475" y="3000375"/>
          <p14:tracePt t="28688" x="3354388" y="3046413"/>
          <p14:tracePt t="28695" x="3273425" y="3054350"/>
          <p14:tracePt t="28704" x="3217863" y="3063875"/>
          <p14:tracePt t="28711" x="3154363" y="3090863"/>
          <p14:tracePt t="28723" x="3100388" y="3090863"/>
          <p14:tracePt t="28726" x="3035300" y="3100388"/>
          <p14:tracePt t="28734" x="2981325" y="3100388"/>
          <p14:tracePt t="28742" x="2917825" y="3119438"/>
          <p14:tracePt t="28750" x="2862263" y="3127375"/>
          <p14:tracePt t="28759" x="2789238" y="3127375"/>
          <p14:tracePt t="28767" x="2725738" y="3155950"/>
          <p14:tracePt t="28775" x="2671763" y="3163888"/>
          <p14:tracePt t="28784" x="2606675" y="3163888"/>
          <p14:tracePt t="28790" x="2579688" y="3173413"/>
          <p14:tracePt t="28799" x="2552700" y="3173413"/>
          <p14:tracePt t="28807" x="2506663" y="3173413"/>
          <p14:tracePt t="28815" x="2479675" y="3182938"/>
          <p14:tracePt t="28822" x="2452688" y="3192463"/>
          <p14:tracePt t="28831" x="2406650" y="3219450"/>
          <p14:tracePt t="28839" x="2379663" y="3228975"/>
          <p14:tracePt t="28847" x="2352675" y="3228975"/>
          <p14:tracePt t="28855" x="2270125" y="3265488"/>
          <p14:tracePt t="28863" x="2233613" y="3282950"/>
          <p14:tracePt t="28872" x="2187575" y="3292475"/>
          <p14:tracePt t="28879" x="2143125" y="3319463"/>
          <p14:tracePt t="28886" x="2124075" y="3328988"/>
          <p14:tracePt t="28895" x="2097088" y="3338513"/>
          <p14:tracePt t="28911" x="2087563" y="3338513"/>
          <p14:tracePt t="29115" x="2078038" y="3338513"/>
          <p14:tracePt t="29122" x="2078038" y="3319463"/>
          <p14:tracePt t="29130" x="2097088" y="3302000"/>
          <p14:tracePt t="29137" x="2124075" y="3282950"/>
          <p14:tracePt t="29146" x="2160588" y="3265488"/>
          <p14:tracePt t="29151" x="2187575" y="3236913"/>
          <p14:tracePt t="29159" x="2206625" y="3219450"/>
          <p14:tracePt t="29167" x="2251075" y="3200400"/>
          <p14:tracePt t="29175" x="2270125" y="3182938"/>
          <p14:tracePt t="29183" x="2297113" y="3155950"/>
          <p14:tracePt t="29191" x="2343150" y="3136900"/>
          <p14:tracePt t="29199" x="2360613" y="3119438"/>
          <p14:tracePt t="29207" x="2389188" y="3100388"/>
          <p14:tracePt t="29215" x="2416175" y="3082925"/>
          <p14:tracePt t="29223" x="2443163" y="3054350"/>
          <p14:tracePt t="29230" x="2452688" y="3054350"/>
          <p14:tracePt t="29239" x="2470150" y="3046413"/>
          <p14:tracePt t="29246" x="2479675" y="3046413"/>
          <p14:tracePt t="29255" x="2489200" y="3046413"/>
          <p14:tracePt t="29290" x="2498725" y="3046413"/>
          <p14:tracePt t="29305" x="2516188" y="3046413"/>
          <p14:tracePt t="29312" x="2525713" y="3046413"/>
          <p14:tracePt t="29328" x="2533650" y="3046413"/>
          <p14:tracePt t="29336" x="2543175" y="3046413"/>
          <p14:tracePt t="29351" x="2562225" y="3046413"/>
          <p14:tracePt t="29375" x="2570163" y="3046413"/>
          <p14:tracePt t="29408" x="2579688" y="3046413"/>
          <p14:tracePt t="29448" x="2598738" y="3046413"/>
          <p14:tracePt t="29465" x="2606675" y="3046413"/>
          <p14:tracePt t="29474" x="2616200" y="3046413"/>
          <p14:tracePt t="29481" x="2625725" y="3046413"/>
          <p14:tracePt t="29490" x="2652713" y="3046413"/>
          <p14:tracePt t="29496" x="2671763" y="3046413"/>
          <p14:tracePt t="29505" x="2679700" y="3046413"/>
          <p14:tracePt t="29511" x="2698750" y="3046413"/>
          <p14:tracePt t="29521" x="2716213" y="3046413"/>
          <p14:tracePt t="29527" x="2725738" y="3046413"/>
          <p14:tracePt t="29535" x="2744788" y="3054350"/>
          <p14:tracePt t="29543" x="2752725" y="3063875"/>
          <p14:tracePt t="29551" x="2771775" y="3063875"/>
          <p14:tracePt t="29583" x="2781300" y="3063875"/>
          <p14:tracePt t="29607" x="2789238" y="3063875"/>
          <p14:tracePt t="29623" x="2808288" y="3063875"/>
          <p14:tracePt t="29631" x="2817813" y="3063875"/>
          <p14:tracePt t="29639" x="2825750" y="3063875"/>
          <p14:tracePt t="29647" x="2852738" y="3063875"/>
          <p14:tracePt t="29655" x="2862263" y="3063875"/>
          <p14:tracePt t="29663" x="2898775" y="3063875"/>
          <p14:tracePt t="29673" x="2917825" y="3063875"/>
          <p14:tracePt t="29680" x="2944813" y="3063875"/>
          <p14:tracePt t="29693" x="2998788" y="3063875"/>
          <p14:tracePt t="29696" x="3027363" y="3063875"/>
          <p14:tracePt t="29707" x="3063875" y="3063875"/>
          <p14:tracePt t="29712" x="3108325" y="3063875"/>
          <p14:tracePt t="29721" x="3144838" y="3063875"/>
          <p14:tracePt t="29727" x="3181350" y="3063875"/>
          <p14:tracePt t="29735" x="3208338" y="3063875"/>
          <p14:tracePt t="29743" x="3244850" y="3063875"/>
          <p14:tracePt t="29751" x="3263900" y="3063875"/>
          <p14:tracePt t="29759" x="3290888" y="3063875"/>
          <p14:tracePt t="29767" x="3300413" y="3063875"/>
          <p14:tracePt t="29775" x="3317875" y="3063875"/>
          <p14:tracePt t="29783" x="3346450" y="3063875"/>
          <p14:tracePt t="29799" x="3354388" y="3063875"/>
          <p14:tracePt t="29807" x="3390900" y="3063875"/>
          <p14:tracePt t="29823" x="3400425" y="3063875"/>
          <p14:tracePt t="29831" x="3427413" y="3063875"/>
          <p14:tracePt t="29839" x="3436938" y="3063875"/>
          <p14:tracePt t="29847" x="3455988" y="3063875"/>
          <p14:tracePt t="29855" x="3482975" y="3063875"/>
          <p14:tracePt t="29863" x="3490913" y="3063875"/>
          <p14:tracePt t="29871" x="3509963" y="3063875"/>
          <p14:tracePt t="29878" x="3519488" y="3063875"/>
          <p14:tracePt t="29887" x="3536950" y="3063875"/>
          <p14:tracePt t="29894" x="3556000" y="3063875"/>
          <p14:tracePt t="29911" x="3563938" y="3063875"/>
          <p14:tracePt t="29919" x="3573463" y="3063875"/>
          <p14:tracePt t="29927" x="3582988" y="3063875"/>
          <p14:tracePt t="29935" x="3592513" y="3063875"/>
          <p14:tracePt t="29951" x="3600450" y="3063875"/>
          <p14:tracePt t="29973" x="3609975" y="3063875"/>
          <p14:tracePt t="29975" x="3619500" y="3063875"/>
          <p14:tracePt t="29983" x="3636963" y="3063875"/>
          <p14:tracePt t="29991" x="3646488" y="3063875"/>
          <p14:tracePt t="29998" x="3656013" y="3063875"/>
          <p14:tracePt t="30015" x="3673475" y="3063875"/>
          <p14:tracePt t="30023" x="3683000" y="3063875"/>
          <p14:tracePt t="30039" x="3692525" y="3063875"/>
          <p14:tracePt t="30047" x="3719513" y="3063875"/>
          <p14:tracePt t="30055" x="3729038" y="3063875"/>
          <p14:tracePt t="30063" x="3746500" y="3063875"/>
          <p14:tracePt t="30071" x="3775075" y="3063875"/>
          <p14:tracePt t="30079" x="3792538" y="3063875"/>
          <p14:tracePt t="30087" x="3819525" y="3063875"/>
          <p14:tracePt t="30095" x="3838575" y="3063875"/>
          <p14:tracePt t="30105" x="3875088" y="3063875"/>
          <p14:tracePt t="30112" x="3911600" y="3063875"/>
          <p14:tracePt t="30120" x="3929063" y="3063875"/>
          <p14:tracePt t="30127" x="3965575" y="3054350"/>
          <p14:tracePt t="30135" x="3984625" y="3054350"/>
          <p14:tracePt t="30144" x="4011613" y="3054350"/>
          <p14:tracePt t="30150" x="4057650" y="3046413"/>
          <p14:tracePt t="30160" x="4075113" y="3017838"/>
          <p14:tracePt t="30166" x="4121150" y="3009900"/>
          <p14:tracePt t="30175" x="4157663" y="3000375"/>
          <p14:tracePt t="30183" x="4194175" y="3000375"/>
          <p14:tracePt t="30191" x="4221163" y="2990850"/>
          <p14:tracePt t="30199" x="4248150" y="2982913"/>
          <p14:tracePt t="30207" x="4275138" y="2973388"/>
          <p14:tracePt t="30214" x="4311650" y="2963863"/>
          <p14:tracePt t="30223" x="4330700" y="2954338"/>
          <p14:tracePt t="30232" x="4367213" y="2946400"/>
          <p14:tracePt t="30243" x="4394200" y="2917825"/>
          <p14:tracePt t="30248" x="4413250" y="2909888"/>
          <p14:tracePt t="30256" x="4430713" y="2909888"/>
          <p14:tracePt t="30279" x="4457700" y="2900363"/>
          <p14:tracePt t="30327" x="4467225" y="2900363"/>
          <p14:tracePt t="30416" x="4476750" y="2900363"/>
          <p14:tracePt t="30424" x="4494213" y="2900363"/>
          <p14:tracePt t="30432" x="4503738" y="2900363"/>
          <p14:tracePt t="30442" x="4513263" y="2900363"/>
          <p14:tracePt t="30462" x="4530725" y="2900363"/>
          <p14:tracePt t="30472" x="4540250" y="2900363"/>
          <p14:tracePt t="30478" x="4549775" y="2900363"/>
          <p14:tracePt t="30489" x="4557713" y="2900363"/>
          <p14:tracePt t="30494" x="4576763" y="2900363"/>
          <p14:tracePt t="30511" x="4586288" y="2900363"/>
          <p14:tracePt t="30521" x="4594225" y="2900363"/>
          <p14:tracePt t="30526" x="4622800" y="2900363"/>
          <p14:tracePt t="30535" x="4630738" y="2900363"/>
          <p14:tracePt t="30543" x="4640263" y="2900363"/>
          <p14:tracePt t="30551" x="4659313" y="2900363"/>
          <p14:tracePt t="30559" x="4667250" y="2900363"/>
          <p14:tracePt t="30566" x="4676775" y="2900363"/>
          <p14:tracePt t="30575" x="4703763" y="2900363"/>
          <p14:tracePt t="30583" x="4713288" y="2900363"/>
          <p14:tracePt t="30591" x="4730750" y="2900363"/>
          <p14:tracePt t="30599" x="4749800" y="2900363"/>
          <p14:tracePt t="30607" x="4767263" y="2900363"/>
          <p14:tracePt t="30615" x="4795838" y="2900363"/>
          <p14:tracePt t="30623" x="4803775" y="2909888"/>
          <p14:tracePt t="30631" x="4832350" y="2909888"/>
          <p14:tracePt t="30639" x="4849813" y="2909888"/>
          <p14:tracePt t="30647" x="4876800" y="2909888"/>
          <p14:tracePt t="30655" x="4895850" y="2917825"/>
          <p14:tracePt t="30663" x="4922838" y="2927350"/>
          <p14:tracePt t="30672" x="4949825" y="2927350"/>
          <p14:tracePt t="30678" x="4986338" y="2946400"/>
          <p14:tracePt t="30686" x="5022850" y="2946400"/>
          <p14:tracePt t="30694" x="5049838" y="2954338"/>
          <p14:tracePt t="30704" x="5078413" y="2963863"/>
          <p14:tracePt t="30711" x="5105400" y="2963863"/>
          <p14:tracePt t="30720" x="5132388" y="2963863"/>
          <p14:tracePt t="30727" x="5151438" y="2973388"/>
          <p14:tracePt t="30735" x="5187950" y="2973388"/>
          <p14:tracePt t="30743" x="5224463" y="2982913"/>
          <p14:tracePt t="30751" x="5241925" y="2982913"/>
          <p14:tracePt t="30759" x="5278438" y="2982913"/>
          <p14:tracePt t="30767" x="5305425" y="2990850"/>
          <p14:tracePt t="30775" x="5351463" y="3009900"/>
          <p14:tracePt t="30783" x="5387975" y="3017838"/>
          <p14:tracePt t="30791" x="5397500" y="3017838"/>
          <p14:tracePt t="30799" x="5441950" y="3036888"/>
          <p14:tracePt t="30807" x="5487988" y="3046413"/>
          <p14:tracePt t="30815" x="5514975" y="3063875"/>
          <p14:tracePt t="30823" x="5561013" y="3073400"/>
          <p14:tracePt t="30831" x="5616575" y="3082925"/>
          <p14:tracePt t="30839" x="5661025" y="3100388"/>
          <p14:tracePt t="30847" x="5688013" y="3100388"/>
          <p14:tracePt t="30855" x="5716588" y="3119438"/>
          <p14:tracePt t="30864" x="5761038" y="3127375"/>
          <p14:tracePt t="30872" x="5807075" y="3136900"/>
          <p14:tracePt t="30878" x="5826125" y="3136900"/>
          <p14:tracePt t="30887" x="5853113" y="3146425"/>
          <p14:tracePt t="30894" x="5880100" y="3146425"/>
          <p14:tracePt t="30903" x="5907088" y="3163888"/>
          <p14:tracePt t="30911" x="5916613" y="3173413"/>
          <p14:tracePt t="30920" x="5943600" y="3173413"/>
          <p14:tracePt t="30926" x="5953125" y="3173413"/>
          <p14:tracePt t="30935" x="5962650" y="3182938"/>
          <p14:tracePt t="30958" x="5980113" y="3182938"/>
          <p14:tracePt t="31032" x="5989638" y="3182938"/>
          <p14:tracePt t="31048" x="5999163" y="3182938"/>
          <p14:tracePt t="31067" x="6016625" y="3182938"/>
          <p14:tracePt t="31072" x="6026150" y="3182938"/>
          <p14:tracePt t="31081" x="6035675" y="3192463"/>
          <p14:tracePt t="31089" x="6062663" y="3192463"/>
          <p14:tracePt t="31105" x="6080125" y="3192463"/>
          <p14:tracePt t="31113" x="6108700" y="3192463"/>
          <p14:tracePt t="31120" x="6153150" y="3192463"/>
          <p14:tracePt t="31127" x="6181725" y="3192463"/>
          <p14:tracePt t="31134" x="6235700" y="3192463"/>
          <p14:tracePt t="31144" x="6281738" y="3192463"/>
          <p14:tracePt t="31150" x="6335713" y="3192463"/>
          <p14:tracePt t="31159" x="6391275" y="3192463"/>
          <p14:tracePt t="31167" x="6445250" y="3192463"/>
          <p14:tracePt t="31175" x="6481763" y="3192463"/>
          <p14:tracePt t="31183" x="6537325" y="3192463"/>
          <p14:tracePt t="31191" x="6600825" y="3192463"/>
          <p14:tracePt t="31199" x="6637338" y="3192463"/>
          <p14:tracePt t="31207" x="6691313" y="3192463"/>
          <p14:tracePt t="31215" x="6710363" y="3192463"/>
          <p14:tracePt t="31222" x="6754813" y="3192463"/>
          <p14:tracePt t="31232" x="6783388" y="3182938"/>
          <p14:tracePt t="31241" x="6800850" y="3173413"/>
          <p14:tracePt t="31248" x="6819900" y="3173413"/>
          <p14:tracePt t="31256" x="6837363" y="3173413"/>
          <p14:tracePt t="31264" x="6856413" y="3173413"/>
          <p14:tracePt t="31273" x="6883400" y="3163888"/>
          <p14:tracePt t="31280" x="6892925" y="3163888"/>
          <p14:tracePt t="31296" x="6910388" y="3163888"/>
          <p14:tracePt t="31400" x="6929438" y="3163888"/>
          <p14:tracePt t="31443" x="6937375" y="3163888"/>
          <p14:tracePt t="31463" x="6946900" y="3163888"/>
          <p14:tracePt t="31479" x="6964363" y="3163888"/>
          <p14:tracePt t="31495" x="6973888" y="3163888"/>
          <p14:tracePt t="31503" x="6992938" y="3163888"/>
          <p14:tracePt t="31511" x="7019925" y="3163888"/>
          <p14:tracePt t="31521" x="7037388" y="3163888"/>
          <p14:tracePt t="31527" x="7065963" y="3163888"/>
          <p14:tracePt t="31537" x="7102475" y="3163888"/>
          <p14:tracePt t="31543" x="7138988" y="3163888"/>
          <p14:tracePt t="31551" x="7192963" y="3163888"/>
          <p14:tracePt t="31559" x="7229475" y="3163888"/>
          <p14:tracePt t="31567" x="7275513" y="3163888"/>
          <p14:tracePt t="31575" x="7339013" y="3163888"/>
          <p14:tracePt t="31583" x="7402513" y="3146425"/>
          <p14:tracePt t="31591" x="7458075" y="3136900"/>
          <p14:tracePt t="31598" x="7531100" y="3136900"/>
          <p14:tracePt t="31608" x="7594600" y="3109913"/>
          <p14:tracePt t="31616" x="7667625" y="3109913"/>
          <p14:tracePt t="31625" x="7748588" y="3100388"/>
          <p14:tracePt t="31632" x="7804150" y="3090863"/>
          <p14:tracePt t="31639" x="7850188" y="3090863"/>
          <p14:tracePt t="31647" x="7877175" y="3082925"/>
          <p14:tracePt t="31655" x="7931150" y="3082925"/>
          <p14:tracePt t="31663" x="7967663" y="3082925"/>
          <p14:tracePt t="31671" x="8013700" y="3054350"/>
          <p14:tracePt t="31679" x="8040688" y="3054350"/>
          <p14:tracePt t="31687" x="8077200" y="3046413"/>
          <p14:tracePt t="31695" x="8113713" y="3046413"/>
          <p14:tracePt t="31703" x="8159750" y="3046413"/>
          <p14:tracePt t="31711" x="8186738" y="3046413"/>
          <p14:tracePt t="31720" x="8223250" y="3046413"/>
          <p14:tracePt t="31727" x="8240713" y="3046413"/>
          <p14:tracePt t="31735" x="8286750" y="3046413"/>
          <p14:tracePt t="31743" x="8296275" y="3046413"/>
          <p14:tracePt t="31750" x="8323263" y="3046413"/>
          <p14:tracePt t="34601" x="8313738" y="3054350"/>
          <p14:tracePt t="34624" x="8313738" y="3063875"/>
          <p14:tracePt t="34649" x="8313738" y="3082925"/>
          <p14:tracePt t="34665" x="8305800" y="3082925"/>
          <p14:tracePt t="35057" x="8296275" y="3090863"/>
          <p14:tracePt t="35064" x="8286750" y="3090863"/>
          <p14:tracePt t="35073" x="8269288" y="3090863"/>
          <p14:tracePt t="35081" x="8259763" y="3090863"/>
          <p14:tracePt t="35087" x="8240713" y="3090863"/>
          <p14:tracePt t="35095" x="8196263" y="3090863"/>
          <p14:tracePt t="35103" x="8159750" y="3090863"/>
          <p14:tracePt t="35112" x="8123238" y="3100388"/>
          <p14:tracePt t="35121" x="8050213" y="3127375"/>
          <p14:tracePt t="35126" x="7977188" y="3155950"/>
          <p14:tracePt t="35136" x="7885113" y="3163888"/>
          <p14:tracePt t="35144" x="7804150" y="3209925"/>
          <p14:tracePt t="35154" x="7667625" y="3236913"/>
          <p14:tracePt t="35164" x="7539038" y="3255963"/>
          <p14:tracePt t="35168" x="7439025" y="3292475"/>
          <p14:tracePt t="35176" x="7329488" y="3319463"/>
          <p14:tracePt t="35183" x="7202488" y="3365500"/>
          <p14:tracePt t="35191" x="7102475" y="3392488"/>
          <p14:tracePt t="35199" x="7000875" y="3438525"/>
          <p14:tracePt t="35207" x="6910388" y="3446463"/>
          <p14:tracePt t="35215" x="6791325" y="3492500"/>
          <p14:tracePt t="35223" x="6718300" y="3502025"/>
          <p14:tracePt t="35231" x="6637338" y="3529013"/>
          <p14:tracePt t="35239" x="6545263" y="3575050"/>
          <p14:tracePt t="35247" x="6445250" y="3584575"/>
          <p14:tracePt t="35256" x="6326188" y="3648075"/>
          <p14:tracePt t="35263" x="6218238" y="3675063"/>
          <p14:tracePt t="35270" x="6099175" y="3711575"/>
          <p14:tracePt t="35278" x="6007100" y="3738563"/>
          <p14:tracePt t="35286" x="5889625" y="3803650"/>
          <p14:tracePt t="35295" x="5770563" y="3857625"/>
          <p14:tracePt t="35303" x="5661025" y="3884613"/>
          <p14:tracePt t="35311" x="5561013" y="3940175"/>
          <p14:tracePt t="35321" x="5461000" y="3984625"/>
          <p14:tracePt t="35326" x="5368925" y="4013200"/>
          <p14:tracePt t="35335" x="5268913" y="4057650"/>
          <p14:tracePt t="35343" x="5159375" y="4086225"/>
          <p14:tracePt t="35351" x="5022850" y="4130675"/>
          <p14:tracePt t="35359" x="4922838" y="4167188"/>
          <p14:tracePt t="35367" x="4813300" y="4195763"/>
          <p14:tracePt t="35375" x="4713288" y="4240213"/>
          <p14:tracePt t="35383" x="4640263" y="4268788"/>
          <p14:tracePt t="35391" x="4521200" y="4295775"/>
          <p14:tracePt t="35399" x="4430713" y="4340225"/>
          <p14:tracePt t="35407" x="4311650" y="4368800"/>
          <p14:tracePt t="35415" x="4211638" y="4422775"/>
          <p14:tracePt t="35423" x="4138613" y="4449763"/>
          <p14:tracePt t="35431" x="4038600" y="4486275"/>
          <p14:tracePt t="35439" x="3956050" y="4514850"/>
          <p14:tracePt t="35447" x="3875088" y="4559300"/>
          <p14:tracePt t="35455" x="3783013" y="4587875"/>
          <p14:tracePt t="35463" x="3719513" y="4624388"/>
          <p14:tracePt t="35472" x="3636963" y="4651375"/>
          <p14:tracePt t="35478" x="3573463" y="4687888"/>
          <p14:tracePt t="35488" x="3519488" y="4697413"/>
          <p14:tracePt t="35494" x="3455988" y="4714875"/>
          <p14:tracePt t="35503" x="3427413" y="4732338"/>
          <p14:tracePt t="35510" x="3409950" y="4732338"/>
          <p14:tracePt t="35520" x="3363913" y="4732338"/>
          <p14:tracePt t="35536" x="3346450" y="4732338"/>
          <p14:tracePt t="35543" x="3317875" y="4732338"/>
          <p14:tracePt t="35551" x="3309938" y="4732338"/>
          <p14:tracePt t="35559" x="3281363" y="4732338"/>
          <p14:tracePt t="35568" x="3263900" y="4724400"/>
          <p14:tracePt t="35574" x="3217863" y="4724400"/>
          <p14:tracePt t="35585" x="3171825" y="4687888"/>
          <p14:tracePt t="35592" x="3144838" y="4678363"/>
          <p14:tracePt t="35600" x="3090863" y="4668838"/>
          <p14:tracePt t="35608" x="3027363" y="4632325"/>
          <p14:tracePt t="35616" x="2981325" y="4614863"/>
          <p14:tracePt t="35624" x="2925763" y="4605338"/>
          <p14:tracePt t="35631" x="2844800" y="4568825"/>
          <p14:tracePt t="35639" x="2744788" y="4551363"/>
          <p14:tracePt t="35647" x="2652713" y="4522788"/>
          <p14:tracePt t="35655" x="2533650" y="4478338"/>
          <p14:tracePt t="35663" x="2462213" y="4468813"/>
          <p14:tracePt t="35672" x="2379663" y="4441825"/>
          <p14:tracePt t="35679" x="2333625" y="4422775"/>
          <p14:tracePt t="35687" x="2279650" y="4395788"/>
          <p14:tracePt t="35694" x="2251075" y="4376738"/>
          <p14:tracePt t="35703" x="2224088" y="4368800"/>
          <p14:tracePt t="35710" x="2206625" y="4349750"/>
          <p14:tracePt t="35722" x="2187575" y="4322763"/>
          <p14:tracePt t="35728" x="2179638" y="4322763"/>
          <p14:tracePt t="35738" x="2151063" y="4303713"/>
          <p14:tracePt t="35744" x="2133600" y="4276725"/>
          <p14:tracePt t="35755" x="2114550" y="4259263"/>
          <p14:tracePt t="35760" x="2106613" y="4240213"/>
          <p14:tracePt t="35770" x="2070100" y="4213225"/>
          <p14:tracePt t="35774" x="2060575" y="4195763"/>
          <p14:tracePt t="35782" x="2041525" y="4176713"/>
          <p14:tracePt t="35791" x="2024063" y="4159250"/>
          <p14:tracePt t="35799" x="2014538" y="4149725"/>
          <p14:tracePt t="35807" x="2005013" y="4130675"/>
          <p14:tracePt t="35814" x="1997075" y="4122738"/>
          <p14:tracePt t="35822" x="1987550" y="4113213"/>
          <p14:tracePt t="35945" x="1987550" y="4103688"/>
          <p14:tracePt t="35953" x="1987550" y="4094163"/>
          <p14:tracePt t="35962" x="1997075" y="4067175"/>
          <p14:tracePt t="35968" x="2041525" y="4049713"/>
          <p14:tracePt t="35974" x="2070100" y="4049713"/>
          <p14:tracePt t="35982" x="2106613" y="4040188"/>
          <p14:tracePt t="35991" x="2151063" y="4021138"/>
          <p14:tracePt t="35999" x="2179638" y="3994150"/>
          <p14:tracePt t="36007" x="2197100" y="3994150"/>
          <p14:tracePt t="36015" x="2206625" y="3984625"/>
          <p14:tracePt t="36023" x="2214563" y="3984625"/>
          <p14:tracePt t="36038" x="2224088" y="3984625"/>
          <p14:tracePt t="36089" x="2233613" y="3984625"/>
          <p14:tracePt t="36121" x="2243138" y="3984625"/>
          <p14:tracePt t="36128" x="2260600" y="3984625"/>
          <p14:tracePt t="36138" x="2279650" y="3984625"/>
          <p14:tracePt t="36146" x="2287588" y="3984625"/>
          <p14:tracePt t="36152" x="2316163" y="3984625"/>
          <p14:tracePt t="36167" x="2352675" y="3984625"/>
          <p14:tracePt t="36175" x="2370138" y="3984625"/>
          <p14:tracePt t="36183" x="2397125" y="3984625"/>
          <p14:tracePt t="36191" x="2416175" y="3984625"/>
          <p14:tracePt t="36199" x="2452688" y="3976688"/>
          <p14:tracePt t="36208" x="2470150" y="3976688"/>
          <p14:tracePt t="36215" x="2489200" y="3967163"/>
          <p14:tracePt t="36224" x="2506663" y="3967163"/>
          <p14:tracePt t="36231" x="2525713" y="3948113"/>
          <p14:tracePt t="36248" x="2533650" y="3948113"/>
          <p14:tracePt t="36263" x="2543175" y="3948113"/>
          <p14:tracePt t="36271" x="2552700" y="3948113"/>
          <p14:tracePt t="36278" x="2579688" y="3948113"/>
          <p14:tracePt t="36286" x="2598738" y="3948113"/>
          <p14:tracePt t="36295" x="2625725" y="3948113"/>
          <p14:tracePt t="36304" x="2643188" y="3948113"/>
          <p14:tracePt t="36310" x="2671763" y="3948113"/>
          <p14:tracePt t="36320" x="2689225" y="3957638"/>
          <p14:tracePt t="36327" x="2735263" y="3967163"/>
          <p14:tracePt t="36335" x="2744788" y="3967163"/>
          <p14:tracePt t="36343" x="2781300" y="3976688"/>
          <p14:tracePt t="36351" x="2808288" y="3994150"/>
          <p14:tracePt t="36359" x="2825750" y="4003675"/>
          <p14:tracePt t="36367" x="2835275" y="4003675"/>
          <p14:tracePt t="36375" x="2862263" y="4003675"/>
          <p14:tracePt t="36383" x="2881313" y="4003675"/>
          <p14:tracePt t="36391" x="2908300" y="4003675"/>
          <p14:tracePt t="36399" x="2925763" y="4003675"/>
          <p14:tracePt t="36407" x="2944813" y="4003675"/>
          <p14:tracePt t="36415" x="2962275" y="4003675"/>
          <p14:tracePt t="36423" x="2990850" y="4003675"/>
          <p14:tracePt t="36431" x="2998788" y="4003675"/>
          <p14:tracePt t="36440" x="3017838" y="4003675"/>
          <p14:tracePt t="36447" x="3044825" y="4003675"/>
          <p14:tracePt t="36455" x="3054350" y="4003675"/>
          <p14:tracePt t="36463" x="3081338" y="4003675"/>
          <p14:tracePt t="36472" x="3090863" y="4003675"/>
          <p14:tracePt t="36494" x="3100388" y="4003675"/>
          <p14:tracePt t="36511" x="3117850" y="4003675"/>
          <p14:tracePt t="36560" x="3127375" y="4003675"/>
          <p14:tracePt t="36568" x="3136900" y="4003675"/>
          <p14:tracePt t="36577" x="3154363" y="4003675"/>
          <p14:tracePt t="36584" x="3163888" y="4003675"/>
          <p14:tracePt t="36592" x="3181350" y="4003675"/>
          <p14:tracePt t="36600" x="3217863" y="4003675"/>
          <p14:tracePt t="36608" x="3273425" y="3984625"/>
          <p14:tracePt t="36616" x="3300413" y="3976688"/>
          <p14:tracePt t="36625" x="3346450" y="3976688"/>
          <p14:tracePt t="36631" x="3400425" y="3976688"/>
          <p14:tracePt t="36639" x="3427413" y="3967163"/>
          <p14:tracePt t="36648" x="3500438" y="3930650"/>
          <p14:tracePt t="36656" x="3536950" y="3921125"/>
          <p14:tracePt t="36664" x="3619500" y="3911600"/>
          <p14:tracePt t="36672" x="3683000" y="3884613"/>
          <p14:tracePt t="36680" x="3719513" y="3875088"/>
          <p14:tracePt t="36688" x="3765550" y="3867150"/>
          <p14:tracePt t="36695" x="3792538" y="3848100"/>
          <p14:tracePt t="36703" x="3819525" y="3848100"/>
          <p14:tracePt t="36711" x="3829050" y="3848100"/>
          <p14:tracePt t="36722" x="3856038" y="3840163"/>
          <p14:tracePt t="36736" x="3865563" y="3840163"/>
          <p14:tracePt t="36937" x="3902075" y="3848100"/>
          <p14:tracePt t="36944" x="3911600" y="3848100"/>
          <p14:tracePt t="36954" x="3929063" y="3875088"/>
          <p14:tracePt t="36961" x="3965575" y="3911600"/>
          <p14:tracePt t="36969" x="3984625" y="3940175"/>
          <p14:tracePt t="36975" x="4002088" y="3976688"/>
          <p14:tracePt t="36982" x="4048125" y="4003675"/>
          <p14:tracePt t="36990" x="4057650" y="4040188"/>
          <p14:tracePt t="36998" x="4084638" y="4049713"/>
          <p14:tracePt t="37006" x="4121150" y="4094163"/>
          <p14:tracePt t="37015" x="4129088" y="4094163"/>
          <p14:tracePt t="37023" x="4138613" y="4103688"/>
          <p14:tracePt t="37030" x="4175125" y="4122738"/>
          <p14:tracePt t="37063" x="4184650" y="4122738"/>
          <p14:tracePt t="37073" x="4202113" y="4122738"/>
          <p14:tracePt t="37087" x="4221163" y="4122738"/>
          <p14:tracePt t="37095" x="4238625" y="4122738"/>
          <p14:tracePt t="37103" x="4257675" y="4113213"/>
          <p14:tracePt t="37111" x="4275138" y="4103688"/>
          <p14:tracePt t="37119" x="4284663" y="4103688"/>
          <p14:tracePt t="37127" x="4303713" y="4086225"/>
          <p14:tracePt t="37143" x="4311650" y="4076700"/>
          <p14:tracePt t="37151" x="4330700" y="4076700"/>
          <p14:tracePt t="37170" x="4348163" y="4076700"/>
          <p14:tracePt t="37182" x="4367213" y="4067175"/>
          <p14:tracePt t="37191" x="4384675" y="4067175"/>
          <p14:tracePt t="37199" x="4413250" y="4040188"/>
          <p14:tracePt t="37207" x="4440238" y="4040188"/>
          <p14:tracePt t="37215" x="4484688" y="4030663"/>
          <p14:tracePt t="37223" x="4530725" y="4021138"/>
          <p14:tracePt t="37230" x="4586288" y="4013200"/>
          <p14:tracePt t="37239" x="4613275" y="4013200"/>
          <p14:tracePt t="37247" x="4676775" y="3984625"/>
          <p14:tracePt t="37255" x="4703763" y="3976688"/>
          <p14:tracePt t="37262" x="4722813" y="3967163"/>
          <p14:tracePt t="37271" x="4776788" y="3957638"/>
          <p14:tracePt t="37279" x="4803775" y="3948113"/>
          <p14:tracePt t="37287" x="4813300" y="3940175"/>
          <p14:tracePt t="37294" x="4822825" y="3930650"/>
          <p14:tracePt t="37303" x="4840288" y="3930650"/>
          <p14:tracePt t="37319" x="4849813" y="3921125"/>
          <p14:tracePt t="37336" x="4859338" y="3921125"/>
          <p14:tracePt t="37343" x="4868863" y="3921125"/>
          <p14:tracePt t="37352" x="4868863" y="3911600"/>
          <p14:tracePt t="37359" x="4876800" y="3911600"/>
          <p14:tracePt t="37367" x="4886325" y="3911600"/>
          <p14:tracePt t="37377" x="4895850" y="3911600"/>
          <p14:tracePt t="37383" x="4905375" y="3911600"/>
          <p14:tracePt t="37392" x="4922838" y="3911600"/>
          <p14:tracePt t="37408" x="4932363" y="3911600"/>
          <p14:tracePt t="37414" x="4959350" y="3911600"/>
          <p14:tracePt t="37423" x="4995863" y="3930650"/>
          <p14:tracePt t="37431" x="5022850" y="3948113"/>
          <p14:tracePt t="37438" x="5068888" y="3967163"/>
          <p14:tracePt t="37446" x="5095875" y="4003675"/>
          <p14:tracePt t="37455" x="5159375" y="4049713"/>
          <p14:tracePt t="37463" x="5224463" y="4076700"/>
          <p14:tracePt t="37471" x="5287963" y="4113213"/>
          <p14:tracePt t="37480" x="5314950" y="4122738"/>
          <p14:tracePt t="37488" x="5360988" y="4122738"/>
          <p14:tracePt t="37495" x="5378450" y="4122738"/>
          <p14:tracePt t="37503" x="5405438" y="4140200"/>
          <p14:tracePt t="37510" x="5434013" y="4140200"/>
          <p14:tracePt t="37520" x="5478463" y="4140200"/>
          <p14:tracePt t="37527" x="5507038" y="4140200"/>
          <p14:tracePt t="37537" x="5524500" y="4140200"/>
          <p14:tracePt t="37542" x="5551488" y="4140200"/>
          <p14:tracePt t="37551" x="5570538" y="4122738"/>
          <p14:tracePt t="37567" x="5580063" y="4122738"/>
          <p14:tracePt t="37575" x="5597525" y="4113213"/>
          <p14:tracePt t="37583" x="5607050" y="4113213"/>
          <p14:tracePt t="37599" x="5616575" y="4103688"/>
          <p14:tracePt t="37648" x="5624513" y="4103688"/>
          <p14:tracePt t="37656" x="5643563" y="4086225"/>
          <p14:tracePt t="37664" x="5643563" y="4076700"/>
          <p14:tracePt t="37671" x="5661025" y="4067175"/>
          <p14:tracePt t="37681" x="5680075" y="4067175"/>
          <p14:tracePt t="37690" x="5697538" y="4057650"/>
          <p14:tracePt t="37696" x="5734050" y="4040188"/>
          <p14:tracePt t="37704" x="5753100" y="4030663"/>
          <p14:tracePt t="37711" x="5780088" y="4003675"/>
          <p14:tracePt t="37719" x="5826125" y="3984625"/>
          <p14:tracePt t="37727" x="5853113" y="3976688"/>
          <p14:tracePt t="37736" x="5880100" y="3967163"/>
          <p14:tracePt t="37743" x="5916613" y="3957638"/>
          <p14:tracePt t="37751" x="5953125" y="3930650"/>
          <p14:tracePt t="37759" x="5989638" y="3921125"/>
          <p14:tracePt t="37767" x="6007100" y="3911600"/>
          <p14:tracePt t="37775" x="6043613" y="3911600"/>
          <p14:tracePt t="37782" x="6080125" y="3903663"/>
          <p14:tracePt t="37790" x="6099175" y="3903663"/>
          <p14:tracePt t="37799" x="6126163" y="3884613"/>
          <p14:tracePt t="37807" x="6145213" y="3884613"/>
          <p14:tracePt t="37815" x="6153150" y="3875088"/>
          <p14:tracePt t="37831" x="6181725" y="3875088"/>
          <p14:tracePt t="37866" x="6189663" y="3875088"/>
          <p14:tracePt t="37872" x="6199188" y="3875088"/>
          <p14:tracePt t="37881" x="6218238" y="3875088"/>
          <p14:tracePt t="37896" x="6226175" y="3875088"/>
          <p14:tracePt t="37905" x="6235700" y="3875088"/>
          <p14:tracePt t="37937" x="6254750" y="3875088"/>
          <p14:tracePt t="37943" x="6262688" y="3875088"/>
          <p14:tracePt t="37983" x="6272213" y="3875088"/>
          <p14:tracePt t="37999" x="6281738" y="3875088"/>
          <p14:tracePt t="38007" x="6299200" y="3875088"/>
          <p14:tracePt t="38015" x="6318250" y="3875088"/>
          <p14:tracePt t="38023" x="6326188" y="3875088"/>
          <p14:tracePt t="38031" x="6345238" y="3875088"/>
          <p14:tracePt t="38039" x="6381750" y="3867150"/>
          <p14:tracePt t="38047" x="6399213" y="3867150"/>
          <p14:tracePt t="38055" x="6427788" y="3857625"/>
          <p14:tracePt t="38063" x="6445250" y="3857625"/>
          <p14:tracePt t="38071" x="6464300" y="3857625"/>
          <p14:tracePt t="38079" x="6472238" y="3840163"/>
          <p14:tracePt t="38087" x="6500813" y="3840163"/>
          <p14:tracePt t="38094" x="6508750" y="3830638"/>
          <p14:tracePt t="38114" x="6537325" y="3830638"/>
          <p14:tracePt t="38123" x="6554788" y="3821113"/>
          <p14:tracePt t="38136" x="6573838" y="3821113"/>
          <p14:tracePt t="38143" x="6591300" y="3821113"/>
          <p14:tracePt t="38150" x="6618288" y="3811588"/>
          <p14:tracePt t="38160" x="6645275" y="3803650"/>
          <p14:tracePt t="38166" x="6664325" y="3794125"/>
          <p14:tracePt t="38174" x="6710363" y="3794125"/>
          <p14:tracePt t="38183" x="6746875" y="3775075"/>
          <p14:tracePt t="38192" x="6791325" y="3775075"/>
          <p14:tracePt t="38198" x="6827838" y="3775075"/>
          <p14:tracePt t="38206" x="6846888" y="3767138"/>
          <p14:tracePt t="38214" x="6883400" y="3767138"/>
          <p14:tracePt t="38230" x="6900863" y="3757613"/>
          <p14:tracePt t="38239" x="6910388" y="3757613"/>
          <p14:tracePt t="38246" x="6919913" y="3757613"/>
          <p14:tracePt t="38302" x="6929438" y="3757613"/>
          <p14:tracePt t="38327" x="6937375" y="3757613"/>
          <p14:tracePt t="38335" x="6946900" y="3757613"/>
          <p14:tracePt t="38343" x="6956425" y="3757613"/>
          <p14:tracePt t="38351" x="6973888" y="3775075"/>
          <p14:tracePt t="38367" x="6973888" y="3784600"/>
          <p14:tracePt t="38375" x="6973888" y="3794125"/>
          <p14:tracePt t="38540" x="6973888" y="3811588"/>
          <p14:tracePt t="38545" x="6973888" y="3821113"/>
          <p14:tracePt t="38561" x="6973888" y="3830638"/>
          <p14:tracePt t="38577" x="6973888" y="3840163"/>
          <p14:tracePt t="39410" x="6973888" y="3848100"/>
          <p14:tracePt t="39417" x="7000875" y="3867150"/>
          <p14:tracePt t="39424" x="7000875" y="3875088"/>
          <p14:tracePt t="39719" x="7010400" y="3884613"/>
          <p14:tracePt t="39751" x="7019925" y="3884613"/>
          <p14:tracePt t="40079" x="7046913" y="3884613"/>
          <p14:tracePt t="40087" x="7092950" y="3875088"/>
          <p14:tracePt t="40095" x="7119938" y="3867150"/>
          <p14:tracePt t="40102" x="7175500" y="3857625"/>
          <p14:tracePt t="40111" x="7239000" y="3840163"/>
          <p14:tracePt t="40120" x="7275513" y="3840163"/>
          <p14:tracePt t="40127" x="7348538" y="3821113"/>
          <p14:tracePt t="40135" x="7392988" y="3794125"/>
          <p14:tracePt t="40143" x="7439025" y="3784600"/>
          <p14:tracePt t="40151" x="7475538" y="3775075"/>
          <p14:tracePt t="40159" x="7521575" y="3738563"/>
          <p14:tracePt t="40166" x="7558088" y="3730625"/>
          <p14:tracePt t="40176" x="7585075" y="3702050"/>
          <p14:tracePt t="40182" x="7612063" y="3684588"/>
          <p14:tracePt t="40190" x="7631113" y="3675063"/>
          <p14:tracePt t="40198" x="7639050" y="3675063"/>
          <p14:tracePt t="40207" x="7648575" y="3665538"/>
          <p14:tracePt t="40215" x="7658100" y="3657600"/>
          <p14:tracePt t="40505" x="7648575" y="3665538"/>
          <p14:tracePt t="40512" x="7621588" y="3684588"/>
          <p14:tracePt t="40529" x="7585075" y="3702050"/>
          <p14:tracePt t="40544" x="7575550" y="3711575"/>
          <p14:tracePt t="40696" x="7575550" y="3721100"/>
          <p14:tracePt t="40710" x="7567613" y="3738563"/>
          <p14:tracePt t="40729" x="7567613" y="3748088"/>
          <p14:tracePt t="40928" x="7558088" y="3738563"/>
          <p14:tracePt t="42226" x="7548563" y="3738563"/>
          <p14:tracePt t="42272" x="7531100" y="3738563"/>
          <p14:tracePt t="42297" x="7521575" y="3738563"/>
          <p14:tracePt t="42304" x="7512050" y="3730625"/>
          <p14:tracePt t="42321" x="7502525" y="3721100"/>
          <p14:tracePt t="42344" x="7494588" y="3702050"/>
          <p14:tracePt t="42361" x="7475538" y="3675063"/>
          <p14:tracePt t="42379" x="7475538" y="3665538"/>
          <p14:tracePt t="42384" x="7466013" y="3638550"/>
          <p14:tracePt t="42399" x="7458075" y="3621088"/>
          <p14:tracePt t="42513" x="7448550" y="3611563"/>
          <p14:tracePt t="42745" x="7439025" y="3611563"/>
          <p14:tracePt t="42954" x="7429500" y="3611563"/>
          <p14:tracePt t="42961" x="7421563" y="3611563"/>
          <p14:tracePt t="42968" x="7412038" y="3621088"/>
          <p14:tracePt t="43136" x="7402513" y="3621088"/>
          <p14:tracePt t="43161" x="7392988" y="3621088"/>
          <p14:tracePt t="43351" x="7385050" y="3638550"/>
          <p14:tracePt t="43375" x="7375525" y="3657600"/>
          <p14:tracePt t="43592" x="7348538" y="3694113"/>
          <p14:tracePt t="43616" x="7348538" y="3702050"/>
          <p14:tracePt t="43632" x="7339013" y="3721100"/>
          <p14:tracePt t="43648" x="7339013" y="3730625"/>
          <p14:tracePt t="43663" x="7339013" y="3738563"/>
          <p14:tracePt t="43777" x="7329488" y="3748088"/>
          <p14:tracePt t="43792" x="7319963" y="3757613"/>
          <p14:tracePt t="44593" x="7302500" y="3757613"/>
          <p14:tracePt t="44604" x="7283450" y="3775075"/>
          <p14:tracePt t="44608" x="7265988" y="3794125"/>
          <p14:tracePt t="44615" x="7248525" y="3803650"/>
          <p14:tracePt t="44623" x="7212013" y="3811588"/>
          <p14:tracePt t="44630" x="7212013" y="3821113"/>
          <p14:tracePt t="44638" x="7192963" y="3830638"/>
          <p14:tracePt t="44646" x="7175500" y="3830638"/>
          <p14:tracePt t="44655" x="7156450" y="3840163"/>
          <p14:tracePt t="44663" x="7138988" y="3848100"/>
          <p14:tracePt t="44670" x="7129463" y="3848100"/>
          <p14:tracePt t="44679" x="7119938" y="3848100"/>
          <p14:tracePt t="44687" x="7110413" y="3848100"/>
          <p14:tracePt t="44694" x="7092950" y="3848100"/>
          <p14:tracePt t="44702" x="7073900" y="3867150"/>
          <p14:tracePt t="44710" x="7065963" y="3867150"/>
          <p14:tracePt t="44719" x="7065963" y="3875088"/>
          <p14:tracePt t="44727" x="7037388" y="3875088"/>
          <p14:tracePt t="44736" x="7019925" y="3884613"/>
          <p14:tracePt t="44743" x="6973888" y="3894138"/>
          <p14:tracePt t="44752" x="6910388" y="3921125"/>
          <p14:tracePt t="44758" x="6883400" y="3930650"/>
          <p14:tracePt t="44766" x="6864350" y="3930650"/>
          <p14:tracePt t="44774" x="6837363" y="3940175"/>
          <p14:tracePt t="44783" x="6819900" y="3940175"/>
          <p14:tracePt t="44791" x="6783388" y="3948113"/>
          <p14:tracePt t="44799" x="6746875" y="3967163"/>
          <p14:tracePt t="44807" x="6700838" y="3984625"/>
          <p14:tracePt t="44814" x="6664325" y="3984625"/>
          <p14:tracePt t="44822" x="6573838" y="3994150"/>
          <p14:tracePt t="44830" x="6500813" y="3994150"/>
          <p14:tracePt t="44839" x="6391275" y="4003675"/>
          <p14:tracePt t="44847" x="6272213" y="4030663"/>
          <p14:tracePt t="44855" x="6126163" y="4030663"/>
          <p14:tracePt t="44863" x="5989638" y="4030663"/>
          <p14:tracePt t="44871" x="5826125" y="4030663"/>
          <p14:tracePt t="44878" x="5680075" y="4030663"/>
          <p14:tracePt t="44887" x="5478463" y="4030663"/>
          <p14:tracePt t="44895" x="5314950" y="4030663"/>
          <p14:tracePt t="44902" x="5151438" y="4030663"/>
          <p14:tracePt t="44911" x="4986338" y="4030663"/>
          <p14:tracePt t="44918" x="4822825" y="4030663"/>
          <p14:tracePt t="44927" x="4676775" y="4049713"/>
          <p14:tracePt t="44936" x="4567238" y="4049713"/>
          <p14:tracePt t="44957" x="4348163" y="4049713"/>
          <p14:tracePt t="44959" x="4238625" y="4049713"/>
          <p14:tracePt t="44968" x="4165600" y="4049713"/>
          <p14:tracePt t="44974" x="4057650" y="4067175"/>
          <p14:tracePt t="44982" x="3929063" y="4076700"/>
          <p14:tracePt t="44991" x="3810000" y="4122738"/>
          <p14:tracePt t="44999" x="3683000" y="4140200"/>
          <p14:tracePt t="45006" x="3546475" y="4176713"/>
          <p14:tracePt t="45014" x="3455988" y="4203700"/>
          <p14:tracePt t="45024" x="3317875" y="4249738"/>
          <p14:tracePt t="45032" x="3190875" y="4276725"/>
          <p14:tracePt t="45040" x="3054350" y="4322763"/>
          <p14:tracePt t="45048" x="2981325" y="4349750"/>
          <p14:tracePt t="45058" x="2844800" y="4395788"/>
          <p14:tracePt t="45065" x="2771775" y="4405313"/>
          <p14:tracePt t="45073" x="2708275" y="4422775"/>
          <p14:tracePt t="45080" x="2652713" y="4432300"/>
          <p14:tracePt t="45088" x="2606675" y="4449763"/>
          <p14:tracePt t="45095" x="2579688" y="4459288"/>
          <p14:tracePt t="45104" x="2562225" y="4459288"/>
          <p14:tracePt t="45111" x="2543175" y="4478338"/>
          <p14:tracePt t="45160" x="2533650" y="4478338"/>
          <p14:tracePt t="45169" x="2516188" y="4478338"/>
          <p14:tracePt t="45176" x="2498725" y="4478338"/>
          <p14:tracePt t="45185" x="2470150" y="4478338"/>
          <p14:tracePt t="45195" x="2452688" y="4478338"/>
          <p14:tracePt t="45200" x="2425700" y="4478338"/>
          <p14:tracePt t="45209" x="2406650" y="4478338"/>
          <p14:tracePt t="45216" x="2379663" y="4478338"/>
          <p14:tracePt t="45225" x="2360613" y="4478338"/>
          <p14:tracePt t="45231" x="2324100" y="4478338"/>
          <p14:tracePt t="45247" x="2316163" y="4478338"/>
          <p14:tracePt t="45255" x="2287588" y="4495800"/>
          <p14:tracePt t="45263" x="2279650" y="4495800"/>
          <p14:tracePt t="45271" x="2270125" y="4495800"/>
          <p14:tracePt t="45345" x="2260600" y="4495800"/>
          <p14:tracePt t="45360" x="2243138" y="4495800"/>
          <p14:tracePt t="45378" x="2233613" y="4495800"/>
          <p14:tracePt t="45384" x="2224088" y="4495800"/>
          <p14:tracePt t="45400" x="2224088" y="4478338"/>
          <p14:tracePt t="45409" x="2214563" y="4468813"/>
          <p14:tracePt t="45471" x="2214563" y="4459288"/>
          <p14:tracePt t="45521" x="2214563" y="4449763"/>
          <p14:tracePt t="45529" x="2214563" y="4432300"/>
          <p14:tracePt t="45553" x="2214563" y="4422775"/>
          <p14:tracePt t="45561" x="2214563" y="4413250"/>
          <p14:tracePt t="45577" x="2214563" y="4386263"/>
          <p14:tracePt t="45584" x="2224088" y="4386263"/>
          <p14:tracePt t="45591" x="2243138" y="4376738"/>
          <p14:tracePt t="45599" x="2270125" y="4376738"/>
          <p14:tracePt t="45607" x="2297113" y="4376738"/>
          <p14:tracePt t="45615" x="2343150" y="4368800"/>
          <p14:tracePt t="45624" x="2397125" y="4368800"/>
          <p14:tracePt t="45631" x="2433638" y="4368800"/>
          <p14:tracePt t="45639" x="2489200" y="4368800"/>
          <p14:tracePt t="45647" x="2570163" y="4368800"/>
          <p14:tracePt t="45655" x="2606675" y="4368800"/>
          <p14:tracePt t="45663" x="2662238" y="4368800"/>
          <p14:tracePt t="45671" x="2716213" y="4368800"/>
          <p14:tracePt t="45679" x="2762250" y="4368800"/>
          <p14:tracePt t="45688" x="2781300" y="4368800"/>
          <p14:tracePt t="45695" x="2808288" y="4368800"/>
          <p14:tracePt t="45703" x="2817813" y="4368800"/>
          <p14:tracePt t="45711" x="2825750" y="4368800"/>
          <p14:tracePt t="45736" x="2844800" y="4368800"/>
          <p14:tracePt t="45882" x="2852738" y="4368800"/>
          <p14:tracePt t="45887" x="2862263" y="4368800"/>
          <p14:tracePt t="45903" x="2881313" y="4376738"/>
          <p14:tracePt t="45913" x="2898775" y="4395788"/>
          <p14:tracePt t="45922" x="2908300" y="4413250"/>
          <p14:tracePt t="45927" x="2925763" y="4441825"/>
          <p14:tracePt t="45937" x="2962275" y="4468813"/>
          <p14:tracePt t="45955" x="2981325" y="4486275"/>
          <p14:tracePt t="45960" x="2998788" y="4495800"/>
          <p14:tracePt t="45969" x="3027363" y="4522788"/>
          <p14:tracePt t="45976" x="3035300" y="4522788"/>
          <p14:tracePt t="45984" x="3054350" y="4522788"/>
          <p14:tracePt t="45992" x="3081338" y="4522788"/>
          <p14:tracePt t="46000" x="3100388" y="4532313"/>
          <p14:tracePt t="46008" x="3127375" y="4532313"/>
          <p14:tracePt t="46016" x="3144838" y="4532313"/>
          <p14:tracePt t="46023" x="3171825" y="4532313"/>
          <p14:tracePt t="46032" x="3200400" y="4532313"/>
          <p14:tracePt t="46040" x="3236913" y="4532313"/>
          <p14:tracePt t="46048" x="3244850" y="4532313"/>
          <p14:tracePt t="46056" x="3281363" y="4532313"/>
          <p14:tracePt t="46063" x="3300413" y="4532313"/>
          <p14:tracePt t="46073" x="3317875" y="4522788"/>
          <p14:tracePt t="46080" x="3346450" y="4522788"/>
          <p14:tracePt t="46089" x="3363913" y="4514850"/>
          <p14:tracePt t="46098" x="3382963" y="4514850"/>
          <p14:tracePt t="46103" x="3400425" y="4505325"/>
          <p14:tracePt t="46112" x="3419475" y="4505325"/>
          <p14:tracePt t="46120" x="3436938" y="4495800"/>
          <p14:tracePt t="46127" x="3455988" y="4478338"/>
          <p14:tracePt t="46137" x="3473450" y="4468813"/>
          <p14:tracePt t="46153" x="3482975" y="4468813"/>
          <p14:tracePt t="46159" x="3500438" y="4468813"/>
          <p14:tracePt t="46168" x="3509963" y="4459288"/>
          <p14:tracePt t="46175" x="3519488" y="4441825"/>
          <p14:tracePt t="46183" x="3527425" y="4432300"/>
          <p14:tracePt t="46192" x="3536950" y="4432300"/>
          <p14:tracePt t="46198" x="3556000" y="4422775"/>
          <p14:tracePt t="46207" x="3582988" y="4413250"/>
          <p14:tracePt t="46215" x="3619500" y="4376738"/>
          <p14:tracePt t="46231" x="3646488" y="4368800"/>
          <p14:tracePt t="46239" x="3673475" y="4349750"/>
          <p14:tracePt t="46247" x="3692525" y="4340225"/>
          <p14:tracePt t="46255" x="3719513" y="4322763"/>
          <p14:tracePt t="46263" x="3719513" y="4313238"/>
          <p14:tracePt t="46271" x="3746500" y="4303713"/>
          <p14:tracePt t="46279" x="3756025" y="4295775"/>
          <p14:tracePt t="46287" x="3765550" y="4286250"/>
          <p14:tracePt t="46344" x="3775075" y="4286250"/>
          <p14:tracePt t="46352" x="3783013" y="4286250"/>
          <p14:tracePt t="46360" x="3792538" y="4286250"/>
          <p14:tracePt t="46376" x="3819525" y="4286250"/>
          <p14:tracePt t="46393" x="3829050" y="4286250"/>
          <p14:tracePt t="46398" x="3838575" y="4286250"/>
          <p14:tracePt t="46408" x="3865563" y="4295775"/>
          <p14:tracePt t="46416" x="3883025" y="4295775"/>
          <p14:tracePt t="46425" x="3911600" y="4303713"/>
          <p14:tracePt t="46432" x="3929063" y="4313238"/>
          <p14:tracePt t="46448" x="3948113" y="4313238"/>
          <p14:tracePt t="46457" x="3956050" y="4313238"/>
          <p14:tracePt t="46464" x="3975100" y="4332288"/>
          <p14:tracePt t="46480" x="3992563" y="4332288"/>
          <p14:tracePt t="46489" x="4002088" y="4332288"/>
          <p14:tracePt t="46496" x="4021138" y="4340225"/>
          <p14:tracePt t="46512" x="4038600" y="4340225"/>
          <p14:tracePt t="46528" x="4048125" y="4340225"/>
          <p14:tracePt t="46537" x="4057650" y="4340225"/>
          <p14:tracePt t="46544" x="4075113" y="4340225"/>
          <p14:tracePt t="46553" x="4084638" y="4349750"/>
          <p14:tracePt t="46571" x="4094163" y="4349750"/>
          <p14:tracePt t="46576" x="4102100" y="4349750"/>
          <p14:tracePt t="46584" x="4111625" y="4349750"/>
          <p14:tracePt t="46592" x="4121150" y="4349750"/>
          <p14:tracePt t="46600" x="4129088" y="4349750"/>
          <p14:tracePt t="46607" x="4157663" y="4349750"/>
          <p14:tracePt t="46615" x="4165600" y="4349750"/>
          <p14:tracePt t="46624" x="4194175" y="4349750"/>
          <p14:tracePt t="46632" x="4221163" y="4349750"/>
          <p14:tracePt t="46640" x="4257675" y="4349750"/>
          <p14:tracePt t="46648" x="4275138" y="4349750"/>
          <p14:tracePt t="46656" x="4321175" y="4349750"/>
          <p14:tracePt t="46665" x="4348163" y="4349750"/>
          <p14:tracePt t="46671" x="4367213" y="4349750"/>
          <p14:tracePt t="46679" x="4376738" y="4349750"/>
          <p14:tracePt t="46686" x="4403725" y="4340225"/>
          <p14:tracePt t="46694" x="4421188" y="4340225"/>
          <p14:tracePt t="46702" x="4440238" y="4332288"/>
          <p14:tracePt t="46711" x="4457700" y="4332288"/>
          <p14:tracePt t="46719" x="4476750" y="4322763"/>
          <p14:tracePt t="46752" x="4484688" y="4322763"/>
          <p14:tracePt t="46767" x="4494213" y="4322763"/>
          <p14:tracePt t="46783" x="4503738" y="4322763"/>
          <p14:tracePt t="46791" x="4521200" y="4322763"/>
          <p14:tracePt t="46799" x="4530725" y="4322763"/>
          <p14:tracePt t="46808" x="4540250" y="4322763"/>
          <p14:tracePt t="46817" x="4549775" y="4313238"/>
          <p14:tracePt t="46823" x="4567238" y="4313238"/>
          <p14:tracePt t="46831" x="4586288" y="4313238"/>
          <p14:tracePt t="46840" x="4603750" y="4295775"/>
          <p14:tracePt t="46847" x="4622800" y="4295775"/>
          <p14:tracePt t="46855" x="4630738" y="4295775"/>
          <p14:tracePt t="46864" x="4649788" y="4295775"/>
          <p14:tracePt t="46871" x="4667250" y="4295775"/>
          <p14:tracePt t="46879" x="4676775" y="4286250"/>
          <p14:tracePt t="46887" x="4695825" y="4286250"/>
          <p14:tracePt t="46911" x="4713288" y="4286250"/>
          <p14:tracePt t="46919" x="4730750" y="4286250"/>
          <p14:tracePt t="46927" x="4740275" y="4286250"/>
          <p14:tracePt t="46935" x="4759325" y="4286250"/>
          <p14:tracePt t="46943" x="4776788" y="4286250"/>
          <p14:tracePt t="46953" x="4795838" y="4286250"/>
          <p14:tracePt t="46959" x="4803775" y="4286250"/>
          <p14:tracePt t="46967" x="4822825" y="4286250"/>
          <p14:tracePt t="46975" x="4832350" y="4286250"/>
          <p14:tracePt t="46991" x="4840288" y="4286250"/>
          <p14:tracePt t="46999" x="4868863" y="4286250"/>
          <p14:tracePt t="47015" x="4886325" y="4295775"/>
          <p14:tracePt t="47023" x="4905375" y="4295775"/>
          <p14:tracePt t="47031" x="4922838" y="4295775"/>
          <p14:tracePt t="47039" x="4959350" y="4295775"/>
          <p14:tracePt t="47047" x="4995863" y="4295775"/>
          <p14:tracePt t="47055" x="5032375" y="4295775"/>
          <p14:tracePt t="47063" x="5078413" y="4295775"/>
          <p14:tracePt t="47071" x="5132388" y="4295775"/>
          <p14:tracePt t="47080" x="5159375" y="4295775"/>
          <p14:tracePt t="47087" x="5187950" y="4295775"/>
          <p14:tracePt t="47097" x="5224463" y="4295775"/>
          <p14:tracePt t="47103" x="5260975" y="4295775"/>
          <p14:tracePt t="47111" x="5278438" y="4286250"/>
          <p14:tracePt t="47119" x="5305425" y="4286250"/>
          <p14:tracePt t="47127" x="5324475" y="4276725"/>
          <p14:tracePt t="47135" x="5334000" y="4268788"/>
          <p14:tracePt t="47143" x="5360988" y="4268788"/>
          <p14:tracePt t="47152" x="5378450" y="4249738"/>
          <p14:tracePt t="47158" x="5397500" y="4240213"/>
          <p14:tracePt t="47167" x="5405438" y="4240213"/>
          <p14:tracePt t="47175" x="5424488" y="4240213"/>
          <p14:tracePt t="47183" x="5441950" y="4240213"/>
          <p14:tracePt t="47199" x="5451475" y="4240213"/>
          <p14:tracePt t="47207" x="5461000" y="4240213"/>
          <p14:tracePt t="47224" x="5478463" y="4240213"/>
          <p14:tracePt t="47385" x="5441950" y="4240213"/>
          <p14:tracePt t="47397" x="5341938" y="4259263"/>
          <p14:tracePt t="47403" x="5195888" y="4268788"/>
          <p14:tracePt t="47410" x="5014913" y="4313238"/>
          <p14:tracePt t="47415" x="4849813" y="4349750"/>
          <p14:tracePt t="47423" x="4667250" y="4359275"/>
          <p14:tracePt t="47431" x="4476750" y="4422775"/>
          <p14:tracePt t="47440" x="4275138" y="4441825"/>
          <p14:tracePt t="47447" x="4038600" y="4495800"/>
          <p14:tracePt t="47455" x="3802063" y="4505325"/>
          <p14:tracePt t="47463" x="3582988" y="4559300"/>
          <p14:tracePt t="47471" x="3436938" y="4578350"/>
          <p14:tracePt t="47479" x="3273425" y="4587875"/>
          <p14:tracePt t="47487" x="3144838" y="4605338"/>
          <p14:tracePt t="47495" x="3035300" y="4632325"/>
          <p14:tracePt t="47503" x="2917825" y="4641850"/>
          <p14:tracePt t="47511" x="2825750" y="4660900"/>
          <p14:tracePt t="47518" x="2716213" y="4668838"/>
          <p14:tracePt t="47526" x="2606675" y="4687888"/>
          <p14:tracePt t="47536" x="2489200" y="4714875"/>
          <p14:tracePt t="47544" x="2433638" y="4714875"/>
          <p14:tracePt t="47554" x="2360613" y="4724400"/>
          <p14:tracePt t="47560" x="2260600" y="4741863"/>
          <p14:tracePt t="47570" x="2233613" y="4741863"/>
          <p14:tracePt t="47576" x="2179638" y="4760913"/>
          <p14:tracePt t="47585" x="2160588" y="4760913"/>
          <p14:tracePt t="47592" x="2133600" y="4760913"/>
          <p14:tracePt t="47599" x="2114550" y="4778375"/>
          <p14:tracePt t="47607" x="2078038" y="4787900"/>
          <p14:tracePt t="47624" x="2051050" y="4797425"/>
          <p14:tracePt t="47631" x="2041525" y="4797425"/>
          <p14:tracePt t="47640" x="2024063" y="4814888"/>
          <p14:tracePt t="47663" x="2014538" y="4814888"/>
          <p14:tracePt t="47824" x="2005013" y="4824413"/>
          <p14:tracePt t="47856" x="2005013" y="4841875"/>
          <p14:tracePt t="47865" x="1997075" y="4860925"/>
          <p14:tracePt t="47881" x="1968500" y="4870450"/>
          <p14:tracePt t="47896" x="1951038" y="4870450"/>
          <p14:tracePt t="47903" x="1931988" y="4870450"/>
          <p14:tracePt t="47910" x="1924050" y="4870450"/>
          <p14:tracePt t="47927" x="1914525" y="4870450"/>
          <p14:tracePt t="47935" x="1905000" y="4878388"/>
          <p14:tracePt t="48073" x="1914525" y="4878388"/>
          <p14:tracePt t="48082" x="1931988" y="4878388"/>
          <p14:tracePt t="48090" x="1978025" y="4878388"/>
          <p14:tracePt t="48101" x="2033588" y="4878388"/>
          <p14:tracePt t="48103" x="2106613" y="4851400"/>
          <p14:tracePt t="48110" x="2170113" y="4841875"/>
          <p14:tracePt t="48120" x="2260600" y="4841875"/>
          <p14:tracePt t="48126" x="2333625" y="4824413"/>
          <p14:tracePt t="48136" x="2416175" y="4814888"/>
          <p14:tracePt t="48143" x="2489200" y="4814888"/>
          <p14:tracePt t="48151" x="2552700" y="4787900"/>
          <p14:tracePt t="48158" x="2606675" y="4778375"/>
          <p14:tracePt t="48166" x="2662238" y="4778375"/>
          <p14:tracePt t="48177" x="2698750" y="4768850"/>
          <p14:tracePt t="48186" x="2716213" y="4768850"/>
          <p14:tracePt t="48194" x="2744788" y="4768850"/>
          <p14:tracePt t="48200" x="2762250" y="4760913"/>
          <p14:tracePt t="49233" x="2762250" y="4751388"/>
          <p14:tracePt t="49240" x="2771775" y="4741863"/>
          <p14:tracePt t="49705" x="2781300" y="4741863"/>
          <p14:tracePt t="49714" x="2781300" y="4732338"/>
          <p14:tracePt t="50633" x="2781300" y="4724400"/>
          <p14:tracePt t="51224" x="2789238" y="4705350"/>
          <p14:tracePt t="51353" x="2798763" y="4705350"/>
          <p14:tracePt t="51377" x="2817813" y="4705350"/>
          <p14:tracePt t="51395" x="2835275" y="4697413"/>
          <p14:tracePt t="51402" x="2844800" y="4687888"/>
          <p14:tracePt t="51417" x="2852738" y="4678363"/>
          <p14:tracePt t="51442" x="2862263" y="4678363"/>
          <p14:tracePt t="51457" x="2871788" y="4668838"/>
          <p14:tracePt t="51544" x="2871788" y="4660900"/>
          <p14:tracePt t="51560" x="2881313" y="4651375"/>
          <p14:tracePt t="51576" x="2898775" y="4651375"/>
          <p14:tracePt t="51584" x="2908300" y="4641850"/>
          <p14:tracePt t="51592" x="2925763" y="4641850"/>
          <p14:tracePt t="51599" x="2944813" y="4641850"/>
          <p14:tracePt t="51608" x="2962275" y="4641850"/>
          <p14:tracePt t="51615" x="2990850" y="4641850"/>
          <p14:tracePt t="51623" x="3008313" y="4614863"/>
          <p14:tracePt t="51630" x="3017838" y="4614863"/>
          <p14:tracePt t="51639" x="3035300" y="4605338"/>
          <p14:tracePt t="51647" x="3054350" y="4605338"/>
          <p14:tracePt t="51663" x="3071813" y="4605338"/>
          <p14:tracePt t="51671" x="3090863" y="4595813"/>
          <p14:tracePt t="51679" x="3100388" y="4595813"/>
          <p14:tracePt t="51687" x="3117850" y="4595813"/>
          <p14:tracePt t="51695" x="3127375" y="4595813"/>
          <p14:tracePt t="51702" x="3136900" y="4595813"/>
          <p14:tracePt t="51710" x="3144838" y="4595813"/>
          <p14:tracePt t="51718" x="3144838" y="4587875"/>
          <p14:tracePt t="51726" x="3154363" y="4578350"/>
          <p14:tracePt t="51735" x="3163888" y="4578350"/>
          <p14:tracePt t="51743" x="3171825" y="4578350"/>
          <p14:tracePt t="51751" x="3181350" y="4578350"/>
          <p14:tracePt t="51758" x="3200400" y="4578350"/>
          <p14:tracePt t="51769" x="3217863" y="4578350"/>
          <p14:tracePt t="51774" x="3244850" y="4578350"/>
          <p14:tracePt t="51783" x="3263900" y="4578350"/>
          <p14:tracePt t="51791" x="3290888" y="4578350"/>
          <p14:tracePt t="51799" x="3300413" y="4578350"/>
          <p14:tracePt t="51807" x="3317875" y="4587875"/>
          <p14:tracePt t="51815" x="3346450" y="4587875"/>
          <p14:tracePt t="51822" x="3354388" y="4587875"/>
          <p14:tracePt t="51831" x="3363913" y="4587875"/>
          <p14:tracePt t="51838" x="3373438" y="4587875"/>
          <p14:tracePt t="51846" x="3382963" y="4587875"/>
          <p14:tracePt t="51855" x="3390900" y="4595813"/>
          <p14:tracePt t="51871" x="3400425" y="4595813"/>
          <p14:tracePt t="51890" x="3427413" y="4614863"/>
          <p14:tracePt t="51907" x="3436938" y="4624388"/>
          <p14:tracePt t="51910" x="3446463" y="4624388"/>
          <p14:tracePt t="51919" x="3455988" y="4632325"/>
          <p14:tracePt t="51927" x="3463925" y="4641850"/>
          <p14:tracePt t="51935" x="3473450" y="4660900"/>
          <p14:tracePt t="51942" x="3482975" y="4668838"/>
          <p14:tracePt t="51951" x="3519488" y="4705350"/>
          <p14:tracePt t="51969" x="3527425" y="4724400"/>
          <p14:tracePt t="51974" x="3556000" y="4751388"/>
          <p14:tracePt t="51983" x="3573463" y="4760913"/>
          <p14:tracePt t="51991" x="3609975" y="4778375"/>
          <p14:tracePt t="52000" x="3619500" y="4797425"/>
          <p14:tracePt t="52010" x="3629025" y="4805363"/>
          <p14:tracePt t="52024" x="3629025" y="4824413"/>
          <p14:tracePt t="52032" x="3629025" y="4833938"/>
          <p14:tracePt t="52048" x="3646488" y="4851400"/>
          <p14:tracePt t="52070" x="3646488" y="4870450"/>
          <p14:tracePt t="52082" x="3646488" y="4878388"/>
          <p14:tracePt t="52088" x="3646488" y="4887913"/>
          <p14:tracePt t="52104" x="3646488" y="4906963"/>
          <p14:tracePt t="52111" x="3646488" y="4914900"/>
          <p14:tracePt t="52120" x="3636963" y="4933950"/>
          <p14:tracePt t="52128" x="3629025" y="4960938"/>
          <p14:tracePt t="52136" x="3600450" y="4979988"/>
          <p14:tracePt t="52144" x="3600450" y="4987925"/>
          <p14:tracePt t="52151" x="3573463" y="5016500"/>
          <p14:tracePt t="52158" x="3546475" y="5033963"/>
          <p14:tracePt t="52168" x="3527425" y="5060950"/>
          <p14:tracePt t="52174" x="3500438" y="5080000"/>
          <p14:tracePt t="52183" x="3482975" y="5089525"/>
          <p14:tracePt t="52191" x="3455988" y="5106988"/>
          <p14:tracePt t="52201" x="3409950" y="5126038"/>
          <p14:tracePt t="52211" x="3382963" y="5126038"/>
          <p14:tracePt t="52217" x="3354388" y="5143500"/>
          <p14:tracePt t="52225" x="3317875" y="5160963"/>
          <p14:tracePt t="52230" x="3273425" y="5180013"/>
          <p14:tracePt t="52239" x="3217863" y="5180013"/>
          <p14:tracePt t="52246" x="3154363" y="5180013"/>
          <p14:tracePt t="52255" x="3100388" y="5197475"/>
          <p14:tracePt t="52262" x="3035300" y="5216525"/>
          <p14:tracePt t="52271" x="2981325" y="5216525"/>
          <p14:tracePt t="52279" x="2925763" y="5216525"/>
          <p14:tracePt t="52287" x="2871788" y="5216525"/>
          <p14:tracePt t="52295" x="2825750" y="5216525"/>
          <p14:tracePt t="52303" x="2789238" y="5216525"/>
          <p14:tracePt t="52311" x="2735263" y="5216525"/>
          <p14:tracePt t="52320" x="2671763" y="5216525"/>
          <p14:tracePt t="52327" x="2616200" y="5216525"/>
          <p14:tracePt t="52334" x="2579688" y="5216525"/>
          <p14:tracePt t="52343" x="2533650" y="5216525"/>
          <p14:tracePt t="52351" x="2516188" y="5216525"/>
          <p14:tracePt t="52359" x="2498725" y="5207000"/>
          <p14:tracePt t="52368" x="2479675" y="5197475"/>
          <p14:tracePt t="52375" x="2470150" y="5189538"/>
          <p14:tracePt t="52383" x="2462213" y="5189538"/>
          <p14:tracePt t="52391" x="2462213" y="5180013"/>
          <p14:tracePt t="52399" x="2452688" y="5170488"/>
          <p14:tracePt t="52407" x="2452688" y="5160963"/>
          <p14:tracePt t="52415" x="2452688" y="5143500"/>
          <p14:tracePt t="52423" x="2452688" y="5133975"/>
          <p14:tracePt t="52430" x="2452688" y="5116513"/>
          <p14:tracePt t="52440" x="2452688" y="5106988"/>
          <p14:tracePt t="52446" x="2452688" y="5089525"/>
          <p14:tracePt t="52454" x="2452688" y="5060950"/>
          <p14:tracePt t="52462" x="2452688" y="5053013"/>
          <p14:tracePt t="52471" x="2462213" y="5024438"/>
          <p14:tracePt t="52480" x="2489200" y="5006975"/>
          <p14:tracePt t="52491" x="2498725" y="4997450"/>
          <p14:tracePt t="52496" x="2525713" y="4970463"/>
          <p14:tracePt t="52503" x="2543175" y="4951413"/>
          <p14:tracePt t="52512" x="2598738" y="4914900"/>
          <p14:tracePt t="52522" x="2606675" y="4906963"/>
          <p14:tracePt t="52528" x="2635250" y="4887913"/>
          <p14:tracePt t="52536" x="2671763" y="4851400"/>
          <p14:tracePt t="52542" x="2698750" y="4833938"/>
          <p14:tracePt t="52551" x="2708275" y="4824413"/>
          <p14:tracePt t="52558" x="2716213" y="4814888"/>
          <p14:tracePt t="52569" x="2725738" y="4805363"/>
          <p14:tracePt t="52574" x="2735263" y="4797425"/>
          <p14:tracePt t="52583" x="2735263" y="4787900"/>
          <p14:tracePt t="52599" x="2735263" y="4778375"/>
          <p14:tracePt t="52656" x="2735263" y="4768850"/>
          <p14:tracePt t="52672" x="2735263" y="4760913"/>
          <p14:tracePt t="52689" x="2735263" y="4741863"/>
          <p14:tracePt t="52696" x="2725738" y="4741863"/>
          <p14:tracePt t="52704" x="2698750" y="4732338"/>
          <p14:tracePt t="52712" x="2689225" y="4732338"/>
          <p14:tracePt t="52718" x="2662238" y="4724400"/>
          <p14:tracePt t="52727" x="2635250" y="4705350"/>
          <p14:tracePt t="52735" x="2598738" y="4678363"/>
          <p14:tracePt t="52742" x="2552700" y="4660900"/>
          <p14:tracePt t="52752" x="2506663" y="4624388"/>
          <p14:tracePt t="52758" x="2462213" y="4587875"/>
          <p14:tracePt t="52768" x="2425700" y="4551363"/>
          <p14:tracePt t="52775" x="2379663" y="4505325"/>
          <p14:tracePt t="52783" x="2333625" y="4449763"/>
          <p14:tracePt t="52791" x="2306638" y="4432300"/>
          <p14:tracePt t="52798" x="2287588" y="4395788"/>
          <p14:tracePt t="52807" x="2279650" y="4359275"/>
          <p14:tracePt t="52815" x="2260600" y="4340225"/>
          <p14:tracePt t="52823" x="2251075" y="4313238"/>
          <p14:tracePt t="52831" x="2243138" y="4295775"/>
          <p14:tracePt t="52839" x="2243138" y="4268788"/>
          <p14:tracePt t="52847" x="2243138" y="4249738"/>
          <p14:tracePt t="52855" x="2233613" y="4213225"/>
          <p14:tracePt t="52863" x="2233613" y="4195763"/>
          <p14:tracePt t="52879" x="2233613" y="4176713"/>
          <p14:tracePt t="52887" x="2233613" y="4167188"/>
          <p14:tracePt t="52895" x="2224088" y="4149725"/>
          <p14:tracePt t="52903" x="2214563" y="4140200"/>
          <p14:tracePt t="53030" x="2224088" y="4167188"/>
          <p14:tracePt t="53038" x="2233613" y="4176713"/>
          <p14:tracePt t="53046" x="2260600" y="4203700"/>
          <p14:tracePt t="53055" x="2270125" y="4222750"/>
          <p14:tracePt t="53063" x="2297113" y="4268788"/>
          <p14:tracePt t="53070" x="2306638" y="4276725"/>
          <p14:tracePt t="53080" x="2316163" y="4313238"/>
          <p14:tracePt t="53090" x="2333625" y="4332288"/>
          <p14:tracePt t="53099" x="2360613" y="4349750"/>
          <p14:tracePt t="53103" x="2360613" y="4359275"/>
          <p14:tracePt t="53113" x="2360613" y="4368800"/>
          <p14:tracePt t="53118" x="2370138" y="4386263"/>
          <p14:tracePt t="53127" x="2370138" y="4395788"/>
          <p14:tracePt t="53272" x="2370138" y="4376738"/>
          <p14:tracePt t="53280" x="2370138" y="4349750"/>
          <p14:tracePt t="53288" x="2370138" y="4303713"/>
          <p14:tracePt t="53296" x="2406650" y="4259263"/>
          <p14:tracePt t="53305" x="2416175" y="4240213"/>
          <p14:tracePt t="53311" x="2425700" y="4213225"/>
          <p14:tracePt t="53320" x="2443163" y="4195763"/>
          <p14:tracePt t="53327" x="2462213" y="4159250"/>
          <p14:tracePt t="53336" x="2470150" y="4140200"/>
          <p14:tracePt t="53413" x="2479675" y="4130675"/>
          <p14:tracePt t="53418" x="2489200" y="4130675"/>
          <p14:tracePt t="53425" x="2498725" y="4130675"/>
          <p14:tracePt t="53431" x="2525713" y="4130675"/>
          <p14:tracePt t="53440" x="2533650" y="4130675"/>
          <p14:tracePt t="53447" x="2570163" y="4149725"/>
          <p14:tracePt t="53455" x="2616200" y="4167188"/>
          <p14:tracePt t="53462" x="2643188" y="4176713"/>
          <p14:tracePt t="53472" x="2679700" y="4203700"/>
          <p14:tracePt t="53479" x="2735263" y="4213225"/>
          <p14:tracePt t="53486" x="2762250" y="4232275"/>
          <p14:tracePt t="53495" x="2825750" y="4259263"/>
          <p14:tracePt t="53502" x="2844800" y="4268788"/>
          <p14:tracePt t="53510" x="2871788" y="4286250"/>
          <p14:tracePt t="53519" x="2898775" y="4295775"/>
          <p14:tracePt t="53527" x="2908300" y="4313238"/>
          <p14:tracePt t="53534" x="2917825" y="4322763"/>
          <p14:tracePt t="53543" x="2925763" y="4349750"/>
          <p14:tracePt t="53551" x="2925763" y="4368800"/>
          <p14:tracePt t="53558" x="2944813" y="4395788"/>
          <p14:tracePt t="53568" x="2954338" y="4413250"/>
          <p14:tracePt t="53576" x="2962275" y="4459288"/>
          <p14:tracePt t="53587" x="2981325" y="4505325"/>
          <p14:tracePt t="53592" x="3008313" y="4532313"/>
          <p14:tracePt t="53600" x="3017838" y="4578350"/>
          <p14:tracePt t="53608" x="3027363" y="4595813"/>
          <p14:tracePt t="53616" x="3035300" y="4624388"/>
          <p14:tracePt t="53624" x="3044825" y="4641850"/>
          <p14:tracePt t="53632" x="3054350" y="4660900"/>
          <p14:tracePt t="53648" x="3063875" y="4668838"/>
          <p14:tracePt t="53874" x="3063875" y="4660900"/>
          <p14:tracePt t="53880" x="3063875" y="4641850"/>
          <p14:tracePt t="53888" x="3063875" y="4605338"/>
          <p14:tracePt t="53897" x="3063875" y="4559300"/>
          <p14:tracePt t="53904" x="3063875" y="4541838"/>
          <p14:tracePt t="53912" x="3063875" y="4486275"/>
          <p14:tracePt t="53919" x="3063875" y="4459288"/>
          <p14:tracePt t="53927" x="3071813" y="4422775"/>
          <p14:tracePt t="53934" x="3100388" y="4376738"/>
          <p14:tracePt t="53943" x="3100388" y="4340225"/>
          <p14:tracePt t="53954" x="3108325" y="4303713"/>
          <p14:tracePt t="53959" x="3108325" y="4286250"/>
          <p14:tracePt t="53969" x="3117850" y="4240213"/>
          <p14:tracePt t="53974" x="3127375" y="4232275"/>
          <p14:tracePt t="53983" x="3127375" y="4213225"/>
          <p14:tracePt t="53990" x="3136900" y="4186238"/>
          <p14:tracePt t="54007" x="3144838" y="4167188"/>
          <p14:tracePt t="54105" x="3154363" y="4167188"/>
          <p14:tracePt t="54441" x="3171825" y="4159250"/>
          <p14:tracePt t="54535" x="3171825" y="4149725"/>
          <p14:tracePt t="54543" x="3181350" y="4140200"/>
          <p14:tracePt t="54936" x="3190875" y="4130675"/>
          <p14:tracePt t="54944" x="3190875" y="4122738"/>
          <p14:tracePt t="54959" x="3190875" y="4113213"/>
          <p14:tracePt t="54975" x="3190875" y="4103688"/>
          <p14:tracePt t="54999" x="3190875" y="4094163"/>
          <p14:tracePt t="55007" x="3200400" y="4086225"/>
          <p14:tracePt t="55232" x="3208338" y="4076700"/>
          <p14:tracePt t="56088" x="3208338" y="4067175"/>
          <p14:tracePt t="56129" x="3208338" y="4049713"/>
          <p14:tracePt t="56168" x="3217863" y="4049713"/>
          <p14:tracePt t="56185" x="3227388" y="4040188"/>
          <p14:tracePt t="56201" x="3236913" y="4030663"/>
          <p14:tracePt t="56217" x="3244850" y="4021138"/>
          <p14:tracePt t="56224" x="3244850" y="4013200"/>
          <p14:tracePt t="56240" x="3273425" y="3994150"/>
          <p14:tracePt t="56264" x="3290888" y="3984625"/>
          <p14:tracePt t="56272" x="3300413" y="3984625"/>
          <p14:tracePt t="56279" x="3317875" y="3984625"/>
          <p14:tracePt t="56287" x="3327400" y="3976688"/>
          <p14:tracePt t="56296" x="3346450" y="3976688"/>
          <p14:tracePt t="56303" x="3373438" y="3967163"/>
          <p14:tracePt t="56312" x="3390900" y="3957638"/>
          <p14:tracePt t="56321" x="3419475" y="3940175"/>
          <p14:tracePt t="56327" x="3463925" y="3940175"/>
          <p14:tracePt t="56335" x="3509963" y="3903663"/>
          <p14:tracePt t="56343" x="3519488" y="3903663"/>
          <p14:tracePt t="56353" x="3563938" y="3884613"/>
          <p14:tracePt t="56359" x="3609975" y="3875088"/>
          <p14:tracePt t="56369" x="3656013" y="3848100"/>
          <p14:tracePt t="56375" x="3673475" y="3840163"/>
          <p14:tracePt t="56385" x="3702050" y="3830638"/>
          <p14:tracePt t="56391" x="3729038" y="3830638"/>
          <p14:tracePt t="56399" x="3738563" y="3821113"/>
          <p14:tracePt t="56407" x="3756025" y="3821113"/>
          <p14:tracePt t="56415" x="3775075" y="3803650"/>
          <p14:tracePt t="56431" x="3792538" y="3803650"/>
          <p14:tracePt t="56441" x="3802063" y="3803650"/>
          <p14:tracePt t="56447" x="3810000" y="3803650"/>
          <p14:tracePt t="56455" x="3819525" y="3803650"/>
          <p14:tracePt t="56464" x="3829050" y="3803650"/>
          <p14:tracePt t="56473" x="3838575" y="3803650"/>
          <p14:tracePt t="56487" x="3846513" y="3803650"/>
          <p14:tracePt t="56495" x="3856038" y="3803650"/>
          <p14:tracePt t="56503" x="3875088" y="3803650"/>
          <p14:tracePt t="56511" x="3883025" y="3794125"/>
          <p14:tracePt t="56518" x="3902075" y="3784600"/>
          <p14:tracePt t="56527" x="3919538" y="3784600"/>
          <p14:tracePt t="56543" x="3929063" y="3784600"/>
          <p14:tracePt t="56552" x="3948113" y="3784600"/>
          <p14:tracePt t="56558" x="3956050" y="3784600"/>
          <p14:tracePt t="56568" x="3965575" y="3784600"/>
          <p14:tracePt t="56574" x="3984625" y="3767138"/>
          <p14:tracePt t="56584" x="4002088" y="3767138"/>
          <p14:tracePt t="56591" x="4029075" y="3757613"/>
          <p14:tracePt t="56607" x="4057650" y="3738563"/>
          <p14:tracePt t="56615" x="4102100" y="3738563"/>
          <p14:tracePt t="56622" x="4121150" y="3730625"/>
          <p14:tracePt t="56630" x="4175125" y="3711575"/>
          <p14:tracePt t="56638" x="4202113" y="3702050"/>
          <p14:tracePt t="56646" x="4248150" y="3694113"/>
          <p14:tracePt t="56654" x="4321175" y="3675063"/>
          <p14:tracePt t="56663" x="4367213" y="3657600"/>
          <p14:tracePt t="56670" x="4413250" y="3648075"/>
          <p14:tracePt t="56679" x="4503738" y="3629025"/>
          <p14:tracePt t="56687" x="4586288" y="3592513"/>
          <p14:tracePt t="56695" x="4649788" y="3575050"/>
          <p14:tracePt t="56703" x="4703763" y="3556000"/>
          <p14:tracePt t="56711" x="4740275" y="3529013"/>
          <p14:tracePt t="56719" x="4759325" y="3519488"/>
          <p14:tracePt t="56727" x="4776788" y="3511550"/>
          <p14:tracePt t="56735" x="4795838" y="3511550"/>
          <p14:tracePt t="56751" x="4803775" y="3511550"/>
          <p14:tracePt t="56841" x="4813300" y="3511550"/>
          <p14:tracePt t="56856" x="4813300" y="3502025"/>
          <p14:tracePt t="56866" x="4813300" y="3482975"/>
          <p14:tracePt t="56873" x="4822825" y="3455988"/>
          <p14:tracePt t="56879" x="4832350" y="3419475"/>
          <p14:tracePt t="56887" x="4840288" y="3392488"/>
          <p14:tracePt t="56894" x="4849813" y="3375025"/>
          <p14:tracePt t="56903" x="4868863" y="3328988"/>
          <p14:tracePt t="56910" x="4876800" y="3309938"/>
          <p14:tracePt t="56918" x="4905375" y="3282950"/>
          <p14:tracePt t="56927" x="4922838" y="3246438"/>
          <p14:tracePt t="56934" x="4932363" y="3228975"/>
          <p14:tracePt t="56952" x="4968875" y="3182938"/>
          <p14:tracePt t="56959" x="4978400" y="3173413"/>
          <p14:tracePt t="56967" x="5005388" y="3119438"/>
          <p14:tracePt t="56974" x="5014913" y="3100388"/>
          <p14:tracePt t="56983" x="5041900" y="3073400"/>
          <p14:tracePt t="56991" x="5059363" y="3046413"/>
          <p14:tracePt t="56999" x="5078413" y="3000375"/>
          <p14:tracePt t="57007" x="5086350" y="2963863"/>
          <p14:tracePt t="57015" x="5114925" y="2936875"/>
          <p14:tracePt t="57023" x="5159375" y="2900363"/>
          <p14:tracePt t="57031" x="5168900" y="2873375"/>
          <p14:tracePt t="57039" x="5178425" y="2863850"/>
          <p14:tracePt t="57047" x="5187950" y="2836863"/>
          <p14:tracePt t="57055" x="5195888" y="2808288"/>
          <p14:tracePt t="57063" x="5205413" y="2790825"/>
          <p14:tracePt t="57071" x="5205413" y="2781300"/>
          <p14:tracePt t="57079" x="5205413" y="2763838"/>
          <p14:tracePt t="57087" x="5224463" y="2744788"/>
          <p14:tracePt t="57103" x="5232400" y="2727325"/>
          <p14:tracePt t="57119" x="5241925" y="2698750"/>
          <p14:tracePt t="57127" x="5241925" y="2690813"/>
          <p14:tracePt t="57151" x="5251450" y="2681288"/>
          <p14:tracePt t="57184" x="5251450" y="2662238"/>
          <p14:tracePt t="57224" x="5251450" y="2654300"/>
          <p14:tracePt t="57232" x="5251450" y="2644775"/>
          <p14:tracePt t="57240" x="5260975" y="2617788"/>
          <p14:tracePt t="57248" x="5268913" y="2608263"/>
          <p14:tracePt t="57256" x="5278438" y="2571750"/>
          <p14:tracePt t="57264" x="5297488" y="2554288"/>
          <p14:tracePt t="57320" x="5297488" y="2535238"/>
          <p14:tracePt t="57386" x="5297488" y="2525713"/>
          <p14:tracePt t="57412" x="5297488" y="2517775"/>
          <p14:tracePt t="57418" x="5297488" y="2498725"/>
          <p14:tracePt t="57426" x="5297488" y="2489200"/>
          <p14:tracePt t="57430" x="5297488" y="2471738"/>
          <p14:tracePt t="57438" x="5297488" y="2452688"/>
          <p14:tracePt t="57448" x="5324475" y="2416175"/>
          <p14:tracePt t="57456" x="5341938" y="2398713"/>
          <p14:tracePt t="57465" x="5360988" y="2352675"/>
          <p14:tracePt t="57474" x="5368925" y="2335213"/>
          <p14:tracePt t="57479" x="5405438" y="2289175"/>
          <p14:tracePt t="57490" x="5424488" y="2262188"/>
          <p14:tracePt t="57495" x="5470525" y="2216150"/>
          <p14:tracePt t="57505" x="5507038" y="2189163"/>
          <p14:tracePt t="57511" x="5524500" y="2152650"/>
          <p14:tracePt t="57520" x="5561013" y="2106613"/>
          <p14:tracePt t="57527" x="5580063" y="2089150"/>
          <p14:tracePt t="57536" x="5607050" y="2060575"/>
          <p14:tracePt t="57544" x="5624513" y="2024063"/>
          <p14:tracePt t="57552" x="5653088" y="1979613"/>
          <p14:tracePt t="57559" x="5680075" y="1951038"/>
          <p14:tracePt t="57568" x="5734050" y="1906588"/>
          <p14:tracePt t="57575" x="5753100" y="1860550"/>
          <p14:tracePt t="57585" x="5807075" y="1804988"/>
          <p14:tracePt t="57591" x="5834063" y="1760538"/>
          <p14:tracePt t="57599" x="5907088" y="1704975"/>
          <p14:tracePt t="57607" x="5972175" y="1668463"/>
          <p14:tracePt t="57615" x="6016625" y="1631950"/>
          <p14:tracePt t="57623" x="6062663" y="1587500"/>
          <p14:tracePt t="57631" x="6099175" y="1577975"/>
          <p14:tracePt t="57639" x="6135688" y="1550988"/>
          <p14:tracePt t="57647" x="6172200" y="1522413"/>
          <p14:tracePt t="57655" x="6189663" y="1514475"/>
          <p14:tracePt t="57663" x="6208713" y="1495425"/>
          <p14:tracePt t="57711" x="6226175" y="1495425"/>
          <p14:tracePt t="57719" x="6235700" y="1495425"/>
          <p14:tracePt t="57727" x="6254750" y="1495425"/>
          <p14:tracePt t="57735" x="6272213" y="1495425"/>
          <p14:tracePt t="57751" x="6291263" y="1485900"/>
          <p14:tracePt t="57769" x="6308725" y="1477963"/>
          <p14:tracePt t="57775" x="6326188" y="1477963"/>
          <p14:tracePt t="57785" x="6335713" y="1468438"/>
          <p14:tracePt t="57791" x="6354763" y="1449388"/>
          <p14:tracePt t="57799" x="6372225" y="1441450"/>
          <p14:tracePt t="57807" x="6399213" y="1422400"/>
          <p14:tracePt t="57815" x="6435725" y="1385888"/>
          <p14:tracePt t="57823" x="6481763" y="1368425"/>
          <p14:tracePt t="57831" x="6527800" y="1339850"/>
          <p14:tracePt t="57839" x="6591300" y="1303338"/>
          <p14:tracePt t="57847" x="6654800" y="1268413"/>
          <p14:tracePt t="57855" x="6681788" y="1239838"/>
          <p14:tracePt t="57863" x="6746875" y="1195388"/>
          <p14:tracePt t="57871" x="6791325" y="1158875"/>
          <p14:tracePt t="57879" x="6819900" y="1139825"/>
          <p14:tracePt t="57887" x="6856413" y="1112838"/>
          <p14:tracePt t="57895" x="6900863" y="1076325"/>
          <p14:tracePt t="57903" x="6964363" y="1020763"/>
          <p14:tracePt t="57911" x="7029450" y="984250"/>
          <p14:tracePt t="57920" x="7065963" y="966788"/>
          <p14:tracePt t="57927" x="7119938" y="911225"/>
          <p14:tracePt t="57935" x="7202488" y="857250"/>
          <p14:tracePt t="57942" x="7248525" y="820738"/>
          <p14:tracePt t="57952" x="7312025" y="784225"/>
          <p14:tracePt t="57958" x="7329488" y="774700"/>
          <p14:tracePt t="57967" x="7392988" y="738188"/>
          <p14:tracePt t="57974" x="7402513" y="730250"/>
          <p14:tracePt t="57984" x="7412038" y="730250"/>
          <p14:tracePt t="57991" x="7412038" y="720725"/>
          <p14:tracePt t="57999" x="7421563" y="711200"/>
          <p14:tracePt t="58007" x="7429500" y="701675"/>
          <p14:tracePt t="58022" x="7429500" y="693738"/>
          <p14:tracePt t="58248" x="7421563" y="711200"/>
          <p14:tracePt t="58263" x="7412038" y="720725"/>
          <p14:tracePt t="58280" x="7402513" y="738188"/>
          <p14:tracePt t="58384" x="7392988" y="738188"/>
          <p14:tracePt t="58394" x="7385050" y="738188"/>
          <p14:tracePt t="58401" x="7375525" y="738188"/>
          <p14:tracePt t="58411" x="7356475" y="747713"/>
          <p14:tracePt t="58416" x="7348538" y="747713"/>
          <p14:tracePt t="58424" x="7339013" y="747713"/>
          <p14:tracePt t="58431" x="7329488" y="747713"/>
          <p14:tracePt t="58441" x="7292975" y="757238"/>
          <p14:tracePt t="58446" x="7275513" y="757238"/>
          <p14:tracePt t="58454" x="7248525" y="757238"/>
          <p14:tracePt t="58462" x="7229475" y="757238"/>
          <p14:tracePt t="58471" x="7202488" y="757238"/>
          <p14:tracePt t="58478" x="7183438" y="757238"/>
          <p14:tracePt t="58487" x="7165975" y="757238"/>
          <p14:tracePt t="58495" x="7146925" y="757238"/>
          <p14:tracePt t="58511" x="7129463" y="757238"/>
          <p14:tracePt t="58518" x="7119938" y="757238"/>
          <p14:tracePt t="58527" x="7102475" y="757238"/>
          <p14:tracePt t="58535" x="7073900" y="757238"/>
          <p14:tracePt t="58543" x="7065963" y="757238"/>
          <p14:tracePt t="58551" x="7037388" y="757238"/>
          <p14:tracePt t="58559" x="7029450" y="757238"/>
          <p14:tracePt t="58570" x="7019925" y="757238"/>
          <p14:tracePt t="58575" x="6992938" y="747713"/>
          <p14:tracePt t="58584" x="6973888" y="738188"/>
          <p14:tracePt t="58606" x="6973888" y="730250"/>
          <p14:tracePt t="58787" x="6973888" y="720725"/>
          <p14:tracePt t="58793" x="6983413" y="720725"/>
          <p14:tracePt t="58802" x="7010400" y="720725"/>
          <p14:tracePt t="58808" x="7019925" y="720725"/>
          <p14:tracePt t="58823" x="7029450" y="720725"/>
          <p14:tracePt t="58831" x="7037388" y="720725"/>
          <p14:tracePt t="58847" x="7056438" y="720725"/>
          <p14:tracePt t="58896" x="7065963" y="711200"/>
          <p14:tracePt t="58912" x="7073900" y="701675"/>
          <p14:tracePt t="58936" x="7083425" y="693738"/>
          <p14:tracePt t="58960" x="7092950" y="693738"/>
          <p14:tracePt t="58969" x="7102475" y="684213"/>
          <p14:tracePt t="59000" x="7129463" y="684213"/>
          <p14:tracePt t="59008" x="7138988" y="674688"/>
          <p14:tracePt t="59017" x="7146925" y="665163"/>
          <p14:tracePt t="59032" x="7156450" y="657225"/>
          <p14:tracePt t="59040" x="7156450" y="638175"/>
          <p14:tracePt t="62135" x="7019925" y="657225"/>
          <p14:tracePt t="62175" x="7019925" y="684213"/>
          <p14:tracePt t="62184" x="7019925" y="693738"/>
          <p14:tracePt t="62191" x="7019925" y="701675"/>
          <p14:tracePt t="62200" x="7019925" y="711200"/>
          <p14:tracePt t="62207" x="7019925" y="730250"/>
          <p14:tracePt t="62231" x="7019925" y="747713"/>
          <p14:tracePt t="62239" x="7019925" y="757238"/>
          <p14:tracePt t="62246" x="7019925" y="766763"/>
          <p14:tracePt t="62255" x="7019925" y="774700"/>
          <p14:tracePt t="62263" x="7019925" y="784225"/>
          <p14:tracePt t="62270" x="7019925" y="793750"/>
          <p14:tracePt t="62295" x="7019925" y="803275"/>
          <p14:tracePt t="62303" x="7019925" y="811213"/>
          <p14:tracePt t="62327" x="7019925" y="820738"/>
          <p14:tracePt t="62496" x="7019925" y="830263"/>
          <p14:tracePt t="62522" x="7010400" y="847725"/>
          <p14:tracePt t="62537" x="7010400" y="857250"/>
          <p14:tracePt t="62551" x="7010400" y="866775"/>
          <p14:tracePt t="62568" x="7000875" y="874713"/>
          <p14:tracePt t="62576" x="6992938" y="884238"/>
          <p14:tracePt t="62721" x="6992938" y="893763"/>
          <p14:tracePt t="62753" x="6983413" y="903288"/>
          <p14:tracePt t="62792" x="6983413" y="911225"/>
          <p14:tracePt t="62819" x="6973888" y="920750"/>
          <p14:tracePt t="62840" x="6964363" y="930275"/>
          <p14:tracePt t="62856" x="6964363" y="939800"/>
          <p14:tracePt t="62864" x="6964363" y="947738"/>
          <p14:tracePt t="62872" x="6956425" y="957263"/>
          <p14:tracePt t="62936" x="6946900" y="966788"/>
          <p14:tracePt t="63104" x="6937375" y="966788"/>
          <p14:tracePt t="63112" x="6937375" y="976313"/>
          <p14:tracePt t="63120" x="6929438" y="984250"/>
          <p14:tracePt t="63143" x="6929438" y="1012825"/>
          <p14:tracePt t="63150" x="6910388" y="1030288"/>
          <p14:tracePt t="63158" x="6900863" y="1039813"/>
          <p14:tracePt t="63167" x="6883400" y="1066800"/>
          <p14:tracePt t="63175" x="6864350" y="1093788"/>
          <p14:tracePt t="63184" x="6856413" y="1103313"/>
          <p14:tracePt t="63190" x="6837363" y="1122363"/>
          <p14:tracePt t="63198" x="6800850" y="1185863"/>
          <p14:tracePt t="63207" x="6791325" y="1212850"/>
          <p14:tracePt t="63215" x="6754813" y="1258888"/>
          <p14:tracePt t="63223" x="6737350" y="1303338"/>
          <p14:tracePt t="63231" x="6727825" y="1322388"/>
          <p14:tracePt t="63239" x="6691313" y="1376363"/>
          <p14:tracePt t="63247" x="6681788" y="1395413"/>
          <p14:tracePt t="63255" x="6664325" y="1431925"/>
          <p14:tracePt t="63263" x="6654800" y="1449388"/>
          <p14:tracePt t="63271" x="6627813" y="1495425"/>
          <p14:tracePt t="63279" x="6618288" y="1522413"/>
          <p14:tracePt t="63287" x="6591300" y="1550988"/>
          <p14:tracePt t="63295" x="6564313" y="1595438"/>
          <p14:tracePt t="63303" x="6537325" y="1631950"/>
          <p14:tracePt t="63311" x="6481763" y="1677988"/>
          <p14:tracePt t="63319" x="6454775" y="1724025"/>
          <p14:tracePt t="63327" x="6418263" y="1760538"/>
          <p14:tracePt t="63335" x="6399213" y="1804988"/>
          <p14:tracePt t="63342" x="6345238" y="1851025"/>
          <p14:tracePt t="63351" x="6335713" y="1887538"/>
          <p14:tracePt t="63359" x="6291263" y="1943100"/>
          <p14:tracePt t="63368" x="6281738" y="1987550"/>
          <p14:tracePt t="63374" x="6245225" y="2033588"/>
          <p14:tracePt t="63383" x="6218238" y="2079625"/>
          <p14:tracePt t="63390" x="6199188" y="2143125"/>
          <p14:tracePt t="63399" x="6172200" y="2189163"/>
          <p14:tracePt t="63407" x="6135688" y="2252663"/>
          <p14:tracePt t="63415" x="6116638" y="2279650"/>
          <p14:tracePt t="63424" x="6099175" y="2325688"/>
          <p14:tracePt t="63431" x="6072188" y="2352675"/>
          <p14:tracePt t="63440" x="6062663" y="2379663"/>
          <p14:tracePt t="63448" x="6026150" y="2425700"/>
          <p14:tracePt t="63456" x="6016625" y="2444750"/>
          <p14:tracePt t="63464" x="5999163" y="2489200"/>
          <p14:tracePt t="63475" x="5962650" y="2535238"/>
          <p14:tracePt t="63479" x="5953125" y="2571750"/>
          <p14:tracePt t="63487" x="5916613" y="2625725"/>
          <p14:tracePt t="63495" x="5899150" y="2654300"/>
          <p14:tracePt t="63503" x="5862638" y="2727325"/>
          <p14:tracePt t="63511" x="5834063" y="2763838"/>
          <p14:tracePt t="63519" x="5807075" y="2817813"/>
          <p14:tracePt t="63527" x="5761038" y="2900363"/>
          <p14:tracePt t="63537" x="5707063" y="2982913"/>
          <p14:tracePt t="63544" x="5634038" y="3100388"/>
          <p14:tracePt t="63554" x="5561013" y="3219450"/>
          <p14:tracePt t="63561" x="5487988" y="3338513"/>
          <p14:tracePt t="63570" x="5434013" y="3419475"/>
          <p14:tracePt t="63576" x="5360988" y="3538538"/>
          <p14:tracePt t="63587" x="5305425" y="3638550"/>
          <p14:tracePt t="63592" x="5232400" y="3757613"/>
          <p14:tracePt t="63602" x="5141913" y="3875088"/>
          <p14:tracePt t="63608" x="5049838" y="3994150"/>
          <p14:tracePt t="63621" x="4949825" y="4094163"/>
          <p14:tracePt t="63624" x="4840288" y="4213225"/>
          <p14:tracePt t="63631" x="4740275" y="4313238"/>
          <p14:tracePt t="63640" x="4640263" y="4405313"/>
          <p14:tracePt t="63647" x="4540250" y="4478338"/>
          <p14:tracePt t="63655" x="4457700" y="4541838"/>
          <p14:tracePt t="63663" x="4384675" y="4595813"/>
          <p14:tracePt t="63672" x="4348163" y="4624388"/>
          <p14:tracePt t="63679" x="4275138" y="4668838"/>
          <p14:tracePt t="63687" x="4230688" y="4697413"/>
          <p14:tracePt t="63694" x="4194175" y="4705350"/>
          <p14:tracePt t="63702" x="4148138" y="4705350"/>
          <p14:tracePt t="63710" x="4121150" y="4714875"/>
          <p14:tracePt t="63718" x="4065588" y="4714875"/>
          <p14:tracePt t="63727" x="4011613" y="4714875"/>
          <p14:tracePt t="63735" x="3948113" y="4697413"/>
          <p14:tracePt t="63743" x="3846513" y="4660900"/>
          <p14:tracePt t="63751" x="3765550" y="4605338"/>
          <p14:tracePt t="63758" x="3702050" y="4568825"/>
          <p14:tracePt t="63766" x="3619500" y="4522788"/>
          <p14:tracePt t="63774" x="3527425" y="4468813"/>
          <p14:tracePt t="63783" x="3436938" y="4413250"/>
          <p14:tracePt t="63791" x="3382963" y="4386263"/>
          <p14:tracePt t="63799" x="3309938" y="4332288"/>
          <p14:tracePt t="63807" x="3244850" y="4286250"/>
          <p14:tracePt t="63815" x="3217863" y="4249738"/>
          <p14:tracePt t="63823" x="3208338" y="4222750"/>
          <p14:tracePt t="63831" x="3171825" y="4159250"/>
          <p14:tracePt t="63839" x="3127375" y="4086225"/>
          <p14:tracePt t="63847" x="3090863" y="4003675"/>
          <p14:tracePt t="63854" x="3081338" y="3921125"/>
          <p14:tracePt t="63864" x="3054350" y="3830638"/>
          <p14:tracePt t="63872" x="3017838" y="3711575"/>
          <p14:tracePt t="63880" x="2981325" y="3584575"/>
          <p14:tracePt t="63890" x="2962275" y="3482975"/>
          <p14:tracePt t="63896" x="2962275" y="3355975"/>
          <p14:tracePt t="63905" x="2954338" y="3265488"/>
          <p14:tracePt t="63911" x="2935288" y="3119438"/>
          <p14:tracePt t="63919" x="2935288" y="3009900"/>
          <p14:tracePt t="63927" x="2935288" y="2917825"/>
          <p14:tracePt t="63934" x="2935288" y="2827338"/>
          <p14:tracePt t="63942" x="2935288" y="2754313"/>
          <p14:tracePt t="63951" x="2935288" y="2681288"/>
          <p14:tracePt t="63959" x="2935288" y="2635250"/>
          <p14:tracePt t="63967" x="2935288" y="2589213"/>
          <p14:tracePt t="63975" x="2954338" y="2562225"/>
          <p14:tracePt t="63983" x="2971800" y="2535238"/>
          <p14:tracePt t="63991" x="2990850" y="2517775"/>
          <p14:tracePt t="63999" x="3017838" y="2481263"/>
          <p14:tracePt t="64007" x="3027363" y="2462213"/>
          <p14:tracePt t="64015" x="3063875" y="2435225"/>
          <p14:tracePt t="64025" x="3081338" y="2425700"/>
          <p14:tracePt t="64041" x="3171825" y="2408238"/>
          <p14:tracePt t="64048" x="3227388" y="2408238"/>
          <p14:tracePt t="64056" x="3300413" y="2408238"/>
          <p14:tracePt t="64064" x="3382963" y="2408238"/>
          <p14:tracePt t="64072" x="3455988" y="2408238"/>
          <p14:tracePt t="64080" x="3527425" y="2408238"/>
          <p14:tracePt t="64088" x="3600450" y="2408238"/>
          <p14:tracePt t="64096" x="3673475" y="2408238"/>
          <p14:tracePt t="64103" x="3729038" y="2408238"/>
          <p14:tracePt t="64112" x="3792538" y="2408238"/>
          <p14:tracePt t="64120" x="3846513" y="2408238"/>
          <p14:tracePt t="64127" x="3902075" y="2408238"/>
          <p14:tracePt t="64136" x="3956050" y="2408238"/>
          <p14:tracePt t="64144" x="4011613" y="2408238"/>
          <p14:tracePt t="64153" x="4065588" y="2408238"/>
          <p14:tracePt t="64160" x="4111625" y="2408238"/>
          <p14:tracePt t="64168" x="4148138" y="2408238"/>
          <p14:tracePt t="64175" x="4211638" y="2435225"/>
          <p14:tracePt t="64184" x="4257675" y="2452688"/>
          <p14:tracePt t="64191" x="4321175" y="2489200"/>
          <p14:tracePt t="64200" x="4348163" y="2508250"/>
          <p14:tracePt t="64207" x="4394200" y="2525713"/>
          <p14:tracePt t="64215" x="4440238" y="2562225"/>
          <p14:tracePt t="64222" x="4457700" y="2581275"/>
          <p14:tracePt t="64230" x="4484688" y="2617788"/>
          <p14:tracePt t="64238" x="4513263" y="2635250"/>
          <p14:tracePt t="64246" x="4540250" y="2681288"/>
          <p14:tracePt t="64254" x="4540250" y="2698750"/>
          <p14:tracePt t="64263" x="4549775" y="2717800"/>
          <p14:tracePt t="64270" x="4557713" y="2744788"/>
          <p14:tracePt t="64278" x="4557713" y="2754313"/>
          <p14:tracePt t="64287" x="4557713" y="2790825"/>
          <p14:tracePt t="64294" x="4567238" y="2800350"/>
          <p14:tracePt t="64302" x="4567238" y="2817813"/>
          <p14:tracePt t="64310" x="4567238" y="2836863"/>
          <p14:tracePt t="64319" x="4567238" y="2854325"/>
          <p14:tracePt t="64327" x="4567238" y="2881313"/>
          <p14:tracePt t="64334" x="4567238" y="2917825"/>
          <p14:tracePt t="64342" x="4567238" y="2973388"/>
          <p14:tracePt t="64353" x="4567238" y="3017838"/>
          <p14:tracePt t="64360" x="4567238" y="3082925"/>
          <p14:tracePt t="64370" x="4567238" y="3155950"/>
          <p14:tracePt t="64376" x="4567238" y="3236913"/>
          <p14:tracePt t="64386" x="4567238" y="3309938"/>
          <p14:tracePt t="64392" x="4567238" y="3419475"/>
          <p14:tracePt t="64400" x="4567238" y="3475038"/>
          <p14:tracePt t="64407" x="4540250" y="3575050"/>
          <p14:tracePt t="64415" x="4530725" y="3629025"/>
          <p14:tracePt t="64424" x="4513263" y="3730625"/>
          <p14:tracePt t="64431" x="4503738" y="3784600"/>
          <p14:tracePt t="64441" x="4476750" y="3848100"/>
          <p14:tracePt t="64448" x="4467225" y="3875088"/>
          <p14:tracePt t="64457" x="4457700" y="3921125"/>
          <p14:tracePt t="64464" x="4430713" y="3967163"/>
          <p14:tracePt t="64474" x="4413250" y="3984625"/>
          <p14:tracePt t="64480" x="4403725" y="4013200"/>
          <p14:tracePt t="64489" x="4376738" y="4049713"/>
          <p14:tracePt t="64495" x="4376738" y="4067175"/>
          <p14:tracePt t="64503" x="4367213" y="4067175"/>
          <p14:tracePt t="64511" x="4357688" y="4076700"/>
          <p14:tracePt t="64520" x="4348163" y="4103688"/>
          <p14:tracePt t="64536" x="4340225" y="4113213"/>
          <p14:tracePt t="64550" x="4330700" y="4122738"/>
          <p14:tracePt t="64584" x="4321175" y="4130675"/>
          <p14:tracePt t="64591" x="4284663" y="4140200"/>
          <p14:tracePt t="64604" x="4275138" y="4149725"/>
          <p14:tracePt t="64606" x="4248150" y="4159250"/>
          <p14:tracePt t="64614" x="4230688" y="4167188"/>
          <p14:tracePt t="64623" x="4184650" y="4176713"/>
          <p14:tracePt t="64630" x="4175125" y="4176713"/>
          <p14:tracePt t="64639" x="4138613" y="4195763"/>
          <p14:tracePt t="64647" x="4129088" y="4195763"/>
          <p14:tracePt t="64654" x="4094163" y="4203700"/>
          <p14:tracePt t="64662" x="4065588" y="4203700"/>
          <p14:tracePt t="64671" x="4048125" y="4213225"/>
          <p14:tracePt t="64679" x="4021138" y="4213225"/>
          <p14:tracePt t="64687" x="4002088" y="4213225"/>
          <p14:tracePt t="64695" x="3975100" y="4213225"/>
          <p14:tracePt t="64703" x="3965575" y="4222750"/>
          <p14:tracePt t="64711" x="3956050" y="4222750"/>
          <p14:tracePt t="64727" x="3948113" y="4222750"/>
          <p14:tracePt t="64744" x="3929063" y="4222750"/>
          <p14:tracePt t="64840" x="3919538" y="4222750"/>
          <p14:tracePt t="64850" x="3919538" y="4213225"/>
          <p14:tracePt t="64865" x="3919538" y="4203700"/>
          <p14:tracePt t="64871" x="3911600" y="4195763"/>
          <p14:tracePt t="64879" x="3911600" y="4186238"/>
          <p14:tracePt t="64887" x="3902075" y="4176713"/>
          <p14:tracePt t="64895" x="3892550" y="4159250"/>
          <p14:tracePt t="64903" x="3883025" y="4149725"/>
          <p14:tracePt t="64935" x="3875088" y="4122738"/>
          <p14:tracePt t="64984" x="3875088" y="4113213"/>
          <p14:tracePt t="65000" x="3865563" y="4103688"/>
          <p14:tracePt t="65033" x="3856038" y="4086225"/>
          <p14:tracePt t="65048" x="3838575" y="4067175"/>
          <p14:tracePt t="65064" x="3829050" y="4057650"/>
          <p14:tracePt t="65073" x="3810000" y="4049713"/>
          <p14:tracePt t="65094" x="3792538" y="4030663"/>
          <p14:tracePt t="65199" x="3783013" y="4021138"/>
          <p14:tracePt t="65224" x="3775075" y="4013200"/>
          <p14:tracePt t="65231" x="3775075" y="4003675"/>
          <p14:tracePt t="65239" x="3756025" y="3984625"/>
          <p14:tracePt t="65246" x="3746500" y="3976688"/>
          <p14:tracePt t="65254" x="3746500" y="3957638"/>
          <p14:tracePt t="65263" x="3738563" y="3948113"/>
          <p14:tracePt t="65270" x="3729038" y="3940175"/>
          <p14:tracePt t="65287" x="3709988" y="3921125"/>
          <p14:tracePt t="65295" x="3709988" y="3911600"/>
          <p14:tracePt t="65303" x="3709988" y="3903663"/>
          <p14:tracePt t="65311" x="3709988" y="3894138"/>
          <p14:tracePt t="65319" x="3709988" y="3875088"/>
          <p14:tracePt t="65335" x="3709988" y="3867150"/>
          <p14:tracePt t="65401" x="3709988" y="3857625"/>
          <p14:tracePt t="73968" x="3709988" y="3840163"/>
          <p14:tracePt t="73976" x="3719513" y="3794125"/>
          <p14:tracePt t="73982" x="3746500" y="3775075"/>
          <p14:tracePt t="73991" x="3765550" y="3767138"/>
          <p14:tracePt t="74072" x="3775075" y="3757613"/>
          <p14:tracePt t="74080" x="3783013" y="3748088"/>
          <p14:tracePt t="74089" x="3819525" y="3730625"/>
          <p14:tracePt t="74097" x="3911600" y="3702050"/>
          <p14:tracePt t="74103" x="4011613" y="3665538"/>
          <p14:tracePt t="74111" x="4138613" y="3648075"/>
          <p14:tracePt t="74120" x="4275138" y="3621088"/>
          <p14:tracePt t="74127" x="4440238" y="3556000"/>
          <p14:tracePt t="74137" x="4603750" y="3548063"/>
          <p14:tracePt t="74144" x="4730750" y="3511550"/>
          <p14:tracePt t="74153" x="4886325" y="3502025"/>
          <p14:tracePt t="74160" x="4978400" y="3502025"/>
          <p14:tracePt t="74168" x="5105400" y="3502025"/>
          <p14:tracePt t="74176" x="5214938" y="3482975"/>
          <p14:tracePt t="74184" x="5305425" y="3482975"/>
          <p14:tracePt t="74191" x="5414963" y="3482975"/>
          <p14:tracePt t="74199" x="5487988" y="3482975"/>
          <p14:tracePt t="74206" x="5543550" y="3482975"/>
          <p14:tracePt t="74215" x="5616575" y="3482975"/>
          <p14:tracePt t="74222" x="5661025" y="3482975"/>
          <p14:tracePt t="74231" x="5716588" y="3482975"/>
          <p14:tracePt t="74239" x="5770563" y="3482975"/>
          <p14:tracePt t="74247" x="5826125" y="3482975"/>
          <p14:tracePt t="74255" x="5880100" y="3482975"/>
          <p14:tracePt t="74263" x="5943600" y="3482975"/>
          <p14:tracePt t="74270" x="6016625" y="3482975"/>
          <p14:tracePt t="74279" x="6126163" y="3482975"/>
          <p14:tracePt t="74286" x="6199188" y="3482975"/>
          <p14:tracePt t="74295" x="6272213" y="3482975"/>
          <p14:tracePt t="74303" x="6345238" y="3482975"/>
          <p14:tracePt t="74311" x="6408738" y="3502025"/>
          <p14:tracePt t="74319" x="6454775" y="3502025"/>
          <p14:tracePt t="74327" x="6491288" y="3502025"/>
          <p14:tracePt t="74335" x="6518275" y="3511550"/>
          <p14:tracePt t="74343" x="6564313" y="3519488"/>
          <p14:tracePt t="74351" x="6591300" y="3519488"/>
          <p14:tracePt t="74359" x="6664325" y="3556000"/>
          <p14:tracePt t="74368" x="6718300" y="3556000"/>
          <p14:tracePt t="74375" x="6791325" y="3556000"/>
          <p14:tracePt t="74383" x="6827838" y="3565525"/>
          <p14:tracePt t="74391" x="6910388" y="3584575"/>
          <p14:tracePt t="74402" x="7000875" y="3584575"/>
          <p14:tracePt t="74411" x="7092950" y="3584575"/>
          <p14:tracePt t="74418" x="7202488" y="3584575"/>
          <p14:tracePt t="74424" x="7302500" y="3592513"/>
          <p14:tracePt t="74433" x="7429500" y="3592513"/>
          <p14:tracePt t="74442" x="7539038" y="3592513"/>
          <p14:tracePt t="74447" x="7648575" y="3592513"/>
          <p14:tracePt t="74455" x="7777163" y="3592513"/>
          <p14:tracePt t="74463" x="7867650" y="3592513"/>
          <p14:tracePt t="74471" x="7977188" y="3592513"/>
          <p14:tracePt t="74479" x="8050213" y="3592513"/>
          <p14:tracePt t="74487" x="8159750" y="3592513"/>
          <p14:tracePt t="74495" x="8250238" y="3592513"/>
          <p14:tracePt t="74503" x="8323263" y="3592513"/>
          <p14:tracePt t="74511" x="8432800" y="3592513"/>
          <p14:tracePt t="74519" x="8505825" y="3592513"/>
          <p14:tracePt t="74526" x="8615363" y="3592513"/>
          <p14:tracePt t="74535" x="8705850" y="3592513"/>
          <p14:tracePt t="74543" x="8824913" y="3592513"/>
          <p14:tracePt t="74551" x="8897938" y="3592513"/>
          <p14:tracePt t="74558" x="8988425" y="3592513"/>
          <p14:tracePt t="74567" x="9097963" y="3592513"/>
          <p14:tracePt t="78833" x="8761413" y="4478338"/>
          <p14:tracePt t="78839" x="8588375" y="4551363"/>
          <p14:tracePt t="78850" x="8442325" y="4632325"/>
          <p14:tracePt t="78856" x="8286750" y="4678363"/>
          <p14:tracePt t="78863" x="8159750" y="4732338"/>
          <p14:tracePt t="78871" x="8023225" y="4778375"/>
          <p14:tracePt t="78880" x="7913688" y="4805363"/>
          <p14:tracePt t="78887" x="7758113" y="4851400"/>
          <p14:tracePt t="78896" x="7631113" y="4878388"/>
          <p14:tracePt t="78903" x="7502525" y="4924425"/>
          <p14:tracePt t="78911" x="7356475" y="4943475"/>
          <p14:tracePt t="78919" x="7202488" y="4951413"/>
          <p14:tracePt t="78928" x="7056438" y="4951413"/>
          <p14:tracePt t="78935" x="6919913" y="4951413"/>
          <p14:tracePt t="78943" x="6773863" y="4951413"/>
          <p14:tracePt t="78969" x="6326188" y="4933950"/>
          <p14:tracePt t="78975" x="6235700" y="4906963"/>
          <p14:tracePt t="78985" x="6153150" y="4870450"/>
          <p14:tracePt t="78991" x="6108700" y="4841875"/>
          <p14:tracePt t="79001" x="6062663" y="4824413"/>
          <p14:tracePt t="79007" x="6035675" y="4787900"/>
          <p14:tracePt t="79020" x="6016625" y="4768850"/>
          <p14:tracePt t="79022" x="5980113" y="4741863"/>
          <p14:tracePt t="79031" x="5972175" y="4705350"/>
          <p14:tracePt t="79039" x="5962650" y="4678363"/>
          <p14:tracePt t="79046" x="5962650" y="4651375"/>
          <p14:tracePt t="79055" x="5953125" y="4641850"/>
          <p14:tracePt t="79062" x="5953125" y="4614863"/>
          <p14:tracePt t="79070" x="5943600" y="4605338"/>
          <p14:tracePt t="79086" x="5935663" y="4595813"/>
          <p14:tracePt t="79095" x="5935663" y="4587875"/>
          <p14:tracePt t="79112" x="5926138" y="4587875"/>
          <p14:tracePt t="79119" x="5916613" y="4587875"/>
          <p14:tracePt t="79135" x="5907088" y="4578350"/>
          <p14:tracePt t="79143" x="5907088" y="4568825"/>
          <p14:tracePt t="79159" x="5889625" y="4551363"/>
          <p14:tracePt t="79312" x="5870575" y="4551363"/>
          <p14:tracePt t="79320" x="5789613" y="4551363"/>
          <p14:tracePt t="79328" x="5697538" y="4551363"/>
          <p14:tracePt t="79336" x="5624513" y="4551363"/>
          <p14:tracePt t="79343" x="5507038" y="4568825"/>
          <p14:tracePt t="79352" x="5305425" y="4587875"/>
          <p14:tracePt t="79360" x="5078413" y="4614863"/>
          <p14:tracePt t="79368" x="4795838" y="4651375"/>
          <p14:tracePt t="79375" x="4421188" y="4651375"/>
          <p14:tracePt t="79385" x="4157663" y="4651375"/>
          <p14:tracePt t="79393" x="3902075" y="4651375"/>
          <p14:tracePt t="79398" x="3702050" y="4651375"/>
          <p14:tracePt t="79407" x="3455988" y="4595813"/>
          <p14:tracePt t="79415" x="3309938" y="4532313"/>
          <p14:tracePt t="79423" x="3190875" y="4459288"/>
          <p14:tracePt t="79432" x="3090863" y="4386263"/>
          <p14:tracePt t="79439" x="3027363" y="4322763"/>
          <p14:tracePt t="79447" x="2889250" y="4203700"/>
          <p14:tracePt t="79455" x="2781300" y="4113213"/>
          <p14:tracePt t="79462" x="2662238" y="3994150"/>
          <p14:tracePt t="79472" x="2562225" y="3894138"/>
          <p14:tracePt t="79481" x="2452688" y="3738563"/>
          <p14:tracePt t="79491" x="2379663" y="3638550"/>
          <p14:tracePt t="79496" x="2306638" y="3519488"/>
          <p14:tracePt t="79504" x="2260600" y="3402013"/>
          <p14:tracePt t="79512" x="2206625" y="3273425"/>
          <p14:tracePt t="79520" x="2160588" y="3155950"/>
          <p14:tracePt t="79528" x="2114550" y="3017838"/>
          <p14:tracePt t="79537" x="2087563" y="2890838"/>
          <p14:tracePt t="79542" x="2078038" y="2781300"/>
          <p14:tracePt t="79551" x="2078038" y="2690813"/>
          <p14:tracePt t="79559" x="2078038" y="2598738"/>
          <p14:tracePt t="79567" x="2078038" y="2525713"/>
          <p14:tracePt t="79574" x="2106613" y="2444750"/>
          <p14:tracePt t="79584" x="2133600" y="2398713"/>
          <p14:tracePt t="79590" x="2197100" y="2325688"/>
          <p14:tracePt t="79600" x="2279650" y="2270125"/>
          <p14:tracePt t="79608" x="2360613" y="2216150"/>
          <p14:tracePt t="79619" x="2525713" y="2160588"/>
          <p14:tracePt t="79624" x="2662238" y="2125663"/>
          <p14:tracePt t="79634" x="2898775" y="2079625"/>
          <p14:tracePt t="79641" x="3144838" y="2043113"/>
          <p14:tracePt t="79650" x="3446463" y="2024063"/>
          <p14:tracePt t="79656" x="3765550" y="1987550"/>
          <p14:tracePt t="79663" x="4065588" y="1987550"/>
          <p14:tracePt t="79671" x="4267200" y="1987550"/>
          <p14:tracePt t="79679" x="4484688" y="1987550"/>
          <p14:tracePt t="79687" x="4667250" y="1987550"/>
          <p14:tracePt t="79695" x="4868863" y="1987550"/>
          <p14:tracePt t="79703" x="5022850" y="1987550"/>
          <p14:tracePt t="79711" x="5187950" y="1987550"/>
          <p14:tracePt t="79719" x="5360988" y="2024063"/>
          <p14:tracePt t="79727" x="5470525" y="2079625"/>
          <p14:tracePt t="79735" x="5570538" y="2133600"/>
          <p14:tracePt t="79743" x="5688013" y="2206625"/>
          <p14:tracePt t="79751" x="5770563" y="2279650"/>
          <p14:tracePt t="79759" x="5870575" y="2362200"/>
          <p14:tracePt t="79768" x="5943600" y="2435225"/>
          <p14:tracePt t="79776" x="6016625" y="2517775"/>
          <p14:tracePt t="79788" x="6072188" y="2617788"/>
          <p14:tracePt t="79791" x="6108700" y="2717800"/>
          <p14:tracePt t="79801" x="6135688" y="2808288"/>
          <p14:tracePt t="79808" x="6153150" y="2900363"/>
          <p14:tracePt t="79818" x="6153150" y="2963863"/>
          <p14:tracePt t="79824" x="6153150" y="3054350"/>
          <p14:tracePt t="79835" x="6153150" y="3127375"/>
          <p14:tracePt t="79840" x="6153150" y="3182938"/>
          <p14:tracePt t="79849" x="6153150" y="3209925"/>
          <p14:tracePt t="79855" x="6126163" y="3273425"/>
          <p14:tracePt t="79863" x="6089650" y="3319463"/>
          <p14:tracePt t="79871" x="6035675" y="3402013"/>
          <p14:tracePt t="79879" x="5980113" y="3465513"/>
          <p14:tracePt t="79887" x="5916613" y="3529013"/>
          <p14:tracePt t="79895" x="5843588" y="3602038"/>
          <p14:tracePt t="79903" x="5761038" y="3684588"/>
          <p14:tracePt t="79911" x="5716588" y="3738563"/>
          <p14:tracePt t="79919" x="5634038" y="3794125"/>
          <p14:tracePt t="79927" x="5534025" y="3857625"/>
          <p14:tracePt t="79935" x="5451475" y="3884613"/>
          <p14:tracePt t="79943" x="5368925" y="3940175"/>
          <p14:tracePt t="79968" x="5078413" y="4086225"/>
          <p14:tracePt t="79975" x="4941888" y="4140200"/>
          <p14:tracePt t="79983" x="4832350" y="4159250"/>
          <p14:tracePt t="79991" x="4740275" y="4167188"/>
          <p14:tracePt t="80000" x="4622800" y="4203700"/>
          <p14:tracePt t="80007" x="4530725" y="4203700"/>
          <p14:tracePt t="80017" x="4421188" y="4203700"/>
          <p14:tracePt t="80023" x="4330700" y="4203700"/>
          <p14:tracePt t="80032" x="4221163" y="4203700"/>
          <p14:tracePt t="80039" x="4111625" y="4203700"/>
          <p14:tracePt t="80049" x="3975100" y="4176713"/>
          <p14:tracePt t="80054" x="3883025" y="4167188"/>
          <p14:tracePt t="80062" x="3838575" y="4130675"/>
          <p14:tracePt t="80070" x="3792538" y="4103688"/>
          <p14:tracePt t="80078" x="3746500" y="4076700"/>
          <p14:tracePt t="80086" x="3692525" y="4021138"/>
          <p14:tracePt t="80094" x="3665538" y="3994150"/>
          <p14:tracePt t="80103" x="3619500" y="3957638"/>
          <p14:tracePt t="80111" x="3592513" y="3921125"/>
          <p14:tracePt t="80118" x="3563938" y="3894138"/>
          <p14:tracePt t="80127" x="3536950" y="3811588"/>
          <p14:tracePt t="80135" x="3482975" y="3730625"/>
          <p14:tracePt t="80142" x="3455988" y="3702050"/>
          <p14:tracePt t="80151" x="3427413" y="3657600"/>
          <p14:tracePt t="80159" x="3419475" y="3548063"/>
          <p14:tracePt t="80166" x="3354388" y="3446463"/>
          <p14:tracePt t="80175" x="3346450" y="3328988"/>
          <p14:tracePt t="80182" x="3300413" y="3236913"/>
          <p14:tracePt t="80191" x="3300413" y="3109913"/>
          <p14:tracePt t="80199" x="3290888" y="3027363"/>
          <p14:tracePt t="80206" x="3290888" y="2917825"/>
          <p14:tracePt t="80215" x="3290888" y="2827338"/>
          <p14:tracePt t="80223" x="3290888" y="2771775"/>
          <p14:tracePt t="80231" x="3309938" y="2690813"/>
          <p14:tracePt t="80239" x="3346450" y="2598738"/>
          <p14:tracePt t="80247" x="3419475" y="2525713"/>
          <p14:tracePt t="80255" x="3519488" y="2425700"/>
          <p14:tracePt t="80263" x="3683000" y="2362200"/>
          <p14:tracePt t="80271" x="3883025" y="2279650"/>
          <p14:tracePt t="80281" x="4165600" y="2225675"/>
          <p14:tracePt t="80289" x="4503738" y="2143125"/>
          <p14:tracePt t="80297" x="4822825" y="2079625"/>
          <p14:tracePt t="80304" x="5095875" y="2060575"/>
          <p14:tracePt t="80313" x="5278438" y="2033588"/>
          <p14:tracePt t="80328" x="5478463" y="2033588"/>
          <p14:tracePt t="80335" x="5624513" y="2033588"/>
          <p14:tracePt t="80343" x="5770563" y="2033588"/>
          <p14:tracePt t="80352" x="5916613" y="2089150"/>
          <p14:tracePt t="80359" x="6016625" y="2160588"/>
          <p14:tracePt t="80368" x="6089650" y="2206625"/>
          <p14:tracePt t="80375" x="6153150" y="2306638"/>
          <p14:tracePt t="80384" x="6172200" y="2371725"/>
          <p14:tracePt t="80391" x="6199188" y="2481263"/>
          <p14:tracePt t="80400" x="6199188" y="2571750"/>
          <p14:tracePt t="80407" x="6199188" y="2698750"/>
          <p14:tracePt t="80418" x="6199188" y="2844800"/>
          <p14:tracePt t="80424" x="6199188" y="2917825"/>
          <p14:tracePt t="80434" x="6181725" y="3054350"/>
          <p14:tracePt t="80441" x="6162675" y="3163888"/>
          <p14:tracePt t="80448" x="6126163" y="3265488"/>
          <p14:tracePt t="80456" x="6099175" y="3319463"/>
          <p14:tracePt t="80463" x="6043613" y="3419475"/>
          <p14:tracePt t="80472" x="6007100" y="3475038"/>
          <p14:tracePt t="80478" x="5972175" y="3538538"/>
          <p14:tracePt t="80486" x="5943600" y="3565525"/>
          <p14:tracePt t="80494" x="5889625" y="3629025"/>
          <p14:tracePt t="80503" x="5826125" y="3665538"/>
          <p14:tracePt t="80511" x="5724525" y="3738563"/>
          <p14:tracePt t="80518" x="5588000" y="3794125"/>
          <p14:tracePt t="80527" x="5451475" y="3857625"/>
          <p14:tracePt t="80534" x="5305425" y="3884613"/>
          <p14:tracePt t="80543" x="5122863" y="3930650"/>
          <p14:tracePt t="80551" x="4913313" y="3957638"/>
          <p14:tracePt t="80559" x="4730750" y="3994150"/>
          <p14:tracePt t="80567" x="4503738" y="4013200"/>
          <p14:tracePt t="80574" x="4340225" y="4013200"/>
          <p14:tracePt t="80583" x="4184650" y="4013200"/>
          <p14:tracePt t="80590" x="4065588" y="3994150"/>
          <p14:tracePt t="80600" x="3929063" y="3930650"/>
          <p14:tracePt t="80606" x="3819525" y="3875088"/>
          <p14:tracePt t="80616" x="3702050" y="3811588"/>
          <p14:tracePt t="80622" x="3600450" y="3738563"/>
          <p14:tracePt t="80632" x="3536950" y="3694113"/>
          <p14:tracePt t="80638" x="3463925" y="3621088"/>
          <p14:tracePt t="80646" x="3427413" y="3556000"/>
          <p14:tracePt t="80654" x="3400425" y="3446463"/>
          <p14:tracePt t="80662" x="3373438" y="3365500"/>
          <p14:tracePt t="80671" x="3363913" y="3292475"/>
          <p14:tracePt t="80679" x="3346450" y="3173413"/>
          <p14:tracePt t="80686" x="3346450" y="3100388"/>
          <p14:tracePt t="80694" x="3346450" y="2990850"/>
          <p14:tracePt t="80702" x="3346450" y="2900363"/>
          <p14:tracePt t="80710" x="3346450" y="2808288"/>
          <p14:tracePt t="80718" x="3382963" y="2698750"/>
          <p14:tracePt t="80727" x="3409950" y="2581275"/>
          <p14:tracePt t="80735" x="3463925" y="2462213"/>
          <p14:tracePt t="80743" x="3509963" y="2389188"/>
          <p14:tracePt t="80751" x="3582988" y="2270125"/>
          <p14:tracePt t="80759" x="3656013" y="2179638"/>
          <p14:tracePt t="80768" x="3692525" y="2116138"/>
          <p14:tracePt t="80774" x="3775075" y="2052638"/>
          <p14:tracePt t="80785" x="3875088" y="1979613"/>
          <p14:tracePt t="80791" x="3975100" y="1924050"/>
          <p14:tracePt t="80799" x="4102100" y="1887538"/>
          <p14:tracePt t="80806" x="4284663" y="1841500"/>
          <p14:tracePt t="80816" x="4494213" y="1814513"/>
          <p14:tracePt t="80822" x="4703763" y="1778000"/>
          <p14:tracePt t="80833" x="4868863" y="1778000"/>
          <p14:tracePt t="80838" x="5014913" y="1778000"/>
          <p14:tracePt t="80846" x="5086350" y="1787525"/>
          <p14:tracePt t="80856" x="5224463" y="1814513"/>
          <p14:tracePt t="80862" x="5351463" y="1860550"/>
          <p14:tracePt t="80871" x="5470525" y="1933575"/>
          <p14:tracePt t="80878" x="5570538" y="1987550"/>
          <p14:tracePt t="80887" x="5688013" y="2079625"/>
          <p14:tracePt t="80895" x="5789613" y="2179638"/>
          <p14:tracePt t="80904" x="5862638" y="2316163"/>
          <p14:tracePt t="80912" x="5907088" y="2435225"/>
          <p14:tracePt t="80920" x="5972175" y="2562225"/>
          <p14:tracePt t="80928" x="6043613" y="2735263"/>
          <p14:tracePt t="80937" x="6089650" y="2881313"/>
          <p14:tracePt t="80944" x="6135688" y="3036888"/>
          <p14:tracePt t="80953" x="6162675" y="3163888"/>
          <p14:tracePt t="80968" x="6189663" y="3402013"/>
          <p14:tracePt t="80975" x="6199188" y="3482975"/>
          <p14:tracePt t="80984" x="6199188" y="3575050"/>
          <p14:tracePt t="80991" x="6199188" y="3648075"/>
          <p14:tracePt t="81000" x="6199188" y="3702050"/>
          <p14:tracePt t="81007" x="6153150" y="3784600"/>
          <p14:tracePt t="81016" x="6089650" y="3884613"/>
          <p14:tracePt t="81023" x="6016625" y="3940175"/>
          <p14:tracePt t="81035" x="5935663" y="4013200"/>
          <p14:tracePt t="81039" x="5853113" y="4076700"/>
          <p14:tracePt t="81048" x="5734050" y="4122738"/>
          <p14:tracePt t="81055" x="5607050" y="4167188"/>
          <p14:tracePt t="81063" x="5470525" y="4213225"/>
          <p14:tracePt t="81070" x="5360988" y="4240213"/>
          <p14:tracePt t="81080" x="5232400" y="4240213"/>
          <p14:tracePt t="81088" x="5105400" y="4268788"/>
          <p14:tracePt t="81096" x="4978400" y="4268788"/>
          <p14:tracePt t="81104" x="4886325" y="4268788"/>
          <p14:tracePt t="81111" x="4776788" y="4268788"/>
          <p14:tracePt t="81119" x="4676775" y="4268788"/>
          <p14:tracePt t="81127" x="4567238" y="4249738"/>
          <p14:tracePt t="81135" x="4448175" y="4203700"/>
          <p14:tracePt t="81143" x="4303713" y="4159250"/>
          <p14:tracePt t="81151" x="4257675" y="4113213"/>
          <p14:tracePt t="81160" x="4184650" y="4057650"/>
          <p14:tracePt t="81169" x="4121150" y="4003675"/>
          <p14:tracePt t="81175" x="4102100" y="3984625"/>
          <p14:tracePt t="81183" x="4057650" y="3948113"/>
          <p14:tracePt t="81190" x="4029075" y="3921125"/>
          <p14:tracePt t="81199" x="3992563" y="3875088"/>
          <p14:tracePt t="81206" x="3938588" y="3821113"/>
          <p14:tracePt t="81215" x="3929063" y="3767138"/>
          <p14:tracePt t="81222" x="3875088" y="3702050"/>
          <p14:tracePt t="81232" x="3819525" y="3602038"/>
          <p14:tracePt t="81240" x="3810000" y="3519488"/>
          <p14:tracePt t="81250" x="3746500" y="3419475"/>
          <p14:tracePt t="81257" x="3729038" y="3346450"/>
          <p14:tracePt t="81265" x="3683000" y="3228975"/>
          <p14:tracePt t="81274" x="3656013" y="3136900"/>
          <p14:tracePt t="81279" x="3629025" y="3073400"/>
          <p14:tracePt t="81288" x="3619500" y="2973388"/>
          <p14:tracePt t="81295" x="3600450" y="2900363"/>
          <p14:tracePt t="81303" x="3592513" y="2827338"/>
          <p14:tracePt t="81311" x="3592513" y="2763838"/>
          <p14:tracePt t="81327" x="3592513" y="2727325"/>
          <p14:tracePt t="81335" x="3592513" y="2681288"/>
          <p14:tracePt t="81343" x="3609975" y="2635250"/>
          <p14:tracePt t="81351" x="3636963" y="2589213"/>
          <p14:tracePt t="81359" x="3673475" y="2544763"/>
          <p14:tracePt t="81367" x="3719513" y="2498725"/>
          <p14:tracePt t="81375" x="3775075" y="2462213"/>
          <p14:tracePt t="81384" x="3838575" y="2408238"/>
          <p14:tracePt t="81391" x="3902075" y="2371725"/>
          <p14:tracePt t="81398" x="3975100" y="2343150"/>
          <p14:tracePt t="81406" x="4057650" y="2298700"/>
          <p14:tracePt t="81416" x="4157663" y="2289175"/>
          <p14:tracePt t="81423" x="4248150" y="2279650"/>
          <p14:tracePt t="81431" x="4348163" y="2233613"/>
          <p14:tracePt t="81439" x="4457700" y="2216150"/>
          <p14:tracePt t="81447" x="4549775" y="2216150"/>
          <p14:tracePt t="81455" x="4659313" y="2216150"/>
          <p14:tracePt t="81463" x="4749800" y="2216150"/>
          <p14:tracePt t="81471" x="4803775" y="2216150"/>
          <p14:tracePt t="81478" x="4859338" y="2216150"/>
          <p14:tracePt t="81488" x="4922838" y="2216150"/>
          <p14:tracePt t="81494" x="4978400" y="2216150"/>
          <p14:tracePt t="81503" x="5059363" y="2252663"/>
          <p14:tracePt t="81510" x="5105400" y="2270125"/>
          <p14:tracePt t="81518" x="5187950" y="2325688"/>
          <p14:tracePt t="81527" x="5232400" y="2352675"/>
          <p14:tracePt t="81535" x="5297488" y="2389188"/>
          <p14:tracePt t="81543" x="5341938" y="2435225"/>
          <p14:tracePt t="81551" x="5405438" y="2508250"/>
          <p14:tracePt t="81559" x="5461000" y="2554288"/>
          <p14:tracePt t="81568" x="5514975" y="2617788"/>
          <p14:tracePt t="81575" x="5561013" y="2690813"/>
          <p14:tracePt t="81583" x="5616575" y="2754313"/>
          <p14:tracePt t="81590" x="5643563" y="2817813"/>
          <p14:tracePt t="81598" x="5680075" y="2863850"/>
          <p14:tracePt t="81608" x="5688013" y="2890838"/>
          <p14:tracePt t="81620" x="5697538" y="2946400"/>
          <p14:tracePt t="81624" x="5697538" y="2982913"/>
          <p14:tracePt t="81635" x="5697538" y="2990850"/>
          <p14:tracePt t="81640" x="5697538" y="3036888"/>
          <p14:tracePt t="81650" x="5697538" y="3046413"/>
          <p14:tracePt t="81656" x="5697538" y="3082925"/>
          <p14:tracePt t="81664" x="5697538" y="3109913"/>
          <p14:tracePt t="81672" x="5697538" y="3127375"/>
          <p14:tracePt t="81680" x="5697538" y="3136900"/>
          <p14:tracePt t="81687" x="5697538" y="3163888"/>
          <p14:tracePt t="81703" x="5697538" y="3192463"/>
          <p14:tracePt t="81711" x="5697538" y="3200400"/>
          <p14:tracePt t="81719" x="5680075" y="3219450"/>
          <p14:tracePt t="81727" x="5680075" y="3236913"/>
          <p14:tracePt t="81743" x="5670550" y="3246438"/>
          <p14:tracePt t="81928" x="5670550" y="3255963"/>
          <p14:tracePt t="81953" x="5670550" y="3265488"/>
          <p14:tracePt t="82121" x="5670550" y="3273425"/>
          <p14:tracePt t="82136" x="5670550" y="3282950"/>
          <p14:tracePt t="82145" x="5670550" y="3292475"/>
          <p14:tracePt t="82512" x="5670550" y="3302000"/>
          <p14:tracePt t="82528" x="5680075" y="3309938"/>
          <p14:tracePt t="82633" x="5688013" y="3328988"/>
          <p14:tracePt t="82771" x="5707063" y="3328988"/>
          <p14:tracePt t="82776" x="5716588" y="3328988"/>
          <p14:tracePt t="82785" x="5724525" y="3328988"/>
          <p14:tracePt t="82793" x="5734050" y="3328988"/>
          <p14:tracePt t="82800" x="5743575" y="3328988"/>
          <p14:tracePt t="82807" x="5753100" y="3319463"/>
          <p14:tracePt t="82817" x="5770563" y="3309938"/>
          <p14:tracePt t="82823" x="5789613" y="3309938"/>
          <p14:tracePt t="82832" x="5807075" y="3292475"/>
          <p14:tracePt t="82840" x="5853113" y="3265488"/>
          <p14:tracePt t="82848" x="5862638" y="3265488"/>
          <p14:tracePt t="82855" x="5880100" y="3255963"/>
          <p14:tracePt t="82864" x="5899150" y="3228975"/>
          <p14:tracePt t="82871" x="5916613" y="3219450"/>
          <p14:tracePt t="82879" x="5943600" y="3209925"/>
          <p14:tracePt t="82887" x="5962650" y="3200400"/>
          <p14:tracePt t="82895" x="5972175" y="3192463"/>
          <p14:tracePt t="82903" x="5989638" y="3192463"/>
          <p14:tracePt t="82919" x="5999163" y="3192463"/>
          <p14:tracePt t="82943" x="6007100" y="3192463"/>
          <p14:tracePt t="83025" x="6026150" y="3192463"/>
          <p14:tracePt t="83034" x="6026150" y="3182938"/>
          <p14:tracePt t="83050" x="6035675" y="3173413"/>
          <p14:tracePt t="83068" x="6053138" y="3155950"/>
          <p14:tracePt t="83088" x="6062663" y="3155950"/>
          <p14:tracePt t="83250" x="6072188" y="3155950"/>
          <p14:tracePt t="83465" x="6072188" y="3163888"/>
          <p14:tracePt t="83481" x="6072188" y="3173413"/>
          <p14:tracePt t="83491" x="6072188" y="3182938"/>
          <p14:tracePt t="84457" x="6072188" y="3192463"/>
          <p14:tracePt t="84481" x="6080125" y="3192463"/>
          <p14:tracePt t="84489" x="6089650" y="3192463"/>
          <p14:tracePt t="84504" x="6099175" y="3192463"/>
          <p14:tracePt t="84528" x="6108700" y="3192463"/>
          <p14:tracePt t="84535" x="6116638" y="3192463"/>
          <p14:tracePt t="84551" x="6126163" y="3182938"/>
          <p14:tracePt t="84559" x="6145213" y="3182938"/>
          <p14:tracePt t="84567" x="6153150" y="3182938"/>
          <p14:tracePt t="84599" x="6172200" y="3173413"/>
          <p14:tracePt t="84652" x="6181725" y="3173413"/>
          <p14:tracePt t="84968" x="6199188" y="3155950"/>
          <p14:tracePt t="84984" x="6208713" y="3146425"/>
          <p14:tracePt t="84994" x="6218238" y="3136900"/>
          <p14:tracePt t="85008" x="6226175" y="3127375"/>
          <p14:tracePt t="85023" x="6254750" y="3100388"/>
          <p14:tracePt t="85039" x="6262688" y="3090863"/>
          <p14:tracePt t="85047" x="6262688" y="3082925"/>
          <p14:tracePt t="85054" x="6272213" y="3082925"/>
          <p14:tracePt t="85063" x="6281738" y="3073400"/>
          <p14:tracePt t="85071" x="6291263" y="3063875"/>
          <p14:tracePt t="85375" x="6299200" y="3054350"/>
          <p14:tracePt t="85391" x="6318250" y="3036888"/>
          <p14:tracePt t="85431" x="6326188" y="3027363"/>
          <p14:tracePt t="85475" x="6326188" y="3017838"/>
          <p14:tracePt t="85504" x="6335713" y="3017838"/>
          <p14:tracePt t="85512" x="6345238" y="3017838"/>
          <p14:tracePt t="85544" x="6354763" y="3017838"/>
          <p14:tracePt t="85551" x="6362700" y="3017838"/>
          <p14:tracePt t="85559" x="6381750" y="3009900"/>
          <p14:tracePt t="85567" x="6391275" y="3009900"/>
          <p14:tracePt t="85575" x="6399213" y="3009900"/>
          <p14:tracePt t="85583" x="6427788" y="2982913"/>
          <p14:tracePt t="85599" x="6454775" y="2973388"/>
          <p14:tracePt t="85617" x="6491288" y="2963863"/>
          <p14:tracePt t="85624" x="6508750" y="2954338"/>
          <p14:tracePt t="85641" x="6518275" y="2946400"/>
          <p14:tracePt t="85652" x="6527800" y="2936875"/>
          <p14:tracePt t="85656" x="6545263" y="2927350"/>
          <p14:tracePt t="85672" x="6564313" y="2917825"/>
          <p14:tracePt t="85687" x="6573838" y="2917825"/>
          <p14:tracePt t="85695" x="6581775" y="2909888"/>
          <p14:tracePt t="85863" x="6581775" y="2900363"/>
          <p14:tracePt t="85870" x="6591300" y="2890838"/>
          <p14:tracePt t="85878" x="6591300" y="2881313"/>
          <p14:tracePt t="85887" x="6600825" y="2881313"/>
          <p14:tracePt t="85894" x="6600825" y="2873375"/>
          <p14:tracePt t="85902" x="6600825" y="2863850"/>
          <p14:tracePt t="85910" x="6600825" y="2854325"/>
          <p14:tracePt t="85918" x="6600825" y="2844800"/>
          <p14:tracePt t="85926" x="6610350" y="2836863"/>
          <p14:tracePt t="85967" x="6618288" y="2827338"/>
          <p14:tracePt t="85995" x="6627813" y="2827338"/>
          <p14:tracePt t="86072" x="6637338" y="2817813"/>
          <p14:tracePt t="86081" x="6645275" y="2800350"/>
          <p14:tracePt t="86087" x="6654800" y="2800350"/>
          <p14:tracePt t="86103" x="6664325" y="2800350"/>
          <p14:tracePt t="86111" x="6681788" y="2800350"/>
          <p14:tracePt t="86119" x="6700838" y="2800350"/>
          <p14:tracePt t="86127" x="6710363" y="2800350"/>
          <p14:tracePt t="86135" x="6727825" y="2800350"/>
          <p14:tracePt t="86144" x="6746875" y="2781300"/>
          <p14:tracePt t="86151" x="6754813" y="2771775"/>
          <p14:tracePt t="86160" x="6773863" y="2763838"/>
          <p14:tracePt t="86167" x="6791325" y="2754313"/>
          <p14:tracePt t="86183" x="6810375" y="2735263"/>
          <p14:tracePt t="86191" x="6819900" y="2735263"/>
          <p14:tracePt t="86199" x="6819900" y="2727325"/>
          <p14:tracePt t="86216" x="6827838" y="2727325"/>
          <p14:tracePt t="86223" x="6837363" y="2727325"/>
          <p14:tracePt t="86255" x="6856413" y="2727325"/>
          <p14:tracePt t="86336" x="6864350" y="2717800"/>
          <p14:tracePt t="86744" x="6864350" y="2727325"/>
          <p14:tracePt t="86761" x="6856413" y="2744788"/>
          <p14:tracePt t="86770" x="6846888" y="2754313"/>
          <p14:tracePt t="86775" x="6846888" y="2763838"/>
          <p14:tracePt t="86783" x="6827838" y="2781300"/>
          <p14:tracePt t="86791" x="6819900" y="2781300"/>
          <p14:tracePt t="86806" x="6810375" y="2800350"/>
          <p14:tracePt t="86823" x="6810375" y="2808288"/>
          <p14:tracePt t="86831" x="6800850" y="2827338"/>
          <p14:tracePt t="86854" x="6783388" y="2844800"/>
          <p14:tracePt t="86871" x="6783388" y="2854325"/>
          <p14:tracePt t="86879" x="6773863" y="2863850"/>
          <p14:tracePt t="86903" x="6773863" y="2873375"/>
          <p14:tracePt t="86918" x="6773863" y="2890838"/>
          <p14:tracePt t="86926" x="6764338" y="2890838"/>
          <p14:tracePt t="86935" x="6764338" y="2900363"/>
          <p14:tracePt t="86951" x="6764338" y="2909888"/>
          <p14:tracePt t="86966" x="6754813" y="2917825"/>
          <p14:tracePt t="87024" x="6746875" y="2927350"/>
          <p14:tracePt t="87265" x="6737350" y="2936875"/>
          <p14:tracePt t="87312" x="6737350" y="2946400"/>
          <p14:tracePt t="87328" x="6727825" y="2946400"/>
          <p14:tracePt t="87353" x="6727825" y="2963863"/>
          <p14:tracePt t="87370" x="6718300" y="2973388"/>
          <p14:tracePt t="87384" x="6700838" y="2990850"/>
          <p14:tracePt t="87399" x="6700838" y="3009900"/>
          <p14:tracePt t="87408" x="6700838" y="3017838"/>
          <p14:tracePt t="87423" x="6700838" y="3027363"/>
          <p14:tracePt t="87432" x="6691313" y="3027363"/>
          <p14:tracePt t="87448" x="6681788" y="3046413"/>
          <p14:tracePt t="87464" x="6681788" y="3054350"/>
          <p14:tracePt t="87479" x="6664325" y="3073400"/>
          <p14:tracePt t="87511" x="6654800" y="3082925"/>
          <p14:tracePt t="87527" x="6654800" y="3090863"/>
          <p14:tracePt t="87591" x="6654800" y="3100388"/>
          <p14:tracePt t="87639" x="6654800" y="3109913"/>
          <p14:tracePt t="87704" x="6654800" y="3119438"/>
          <p14:tracePt t="87711" x="6654800" y="3127375"/>
          <p14:tracePt t="87719" x="6654800" y="3136900"/>
          <p14:tracePt t="87727" x="6654800" y="3146425"/>
          <p14:tracePt t="87735" x="6654800" y="3155950"/>
          <p14:tracePt t="87743" x="6654800" y="3163888"/>
          <p14:tracePt t="87750" x="6654800" y="3173413"/>
          <p14:tracePt t="87759" x="6654800" y="3182938"/>
          <p14:tracePt t="87768" x="6654800" y="3192463"/>
          <p14:tracePt t="87774" x="6654800" y="3219450"/>
          <p14:tracePt t="87783" x="6654800" y="3228975"/>
          <p14:tracePt t="87790" x="6654800" y="3236913"/>
          <p14:tracePt t="87807" x="6654800" y="3265488"/>
          <p14:tracePt t="87824" x="6664325" y="3273425"/>
          <p14:tracePt t="87834" x="6664325" y="3292475"/>
          <p14:tracePt t="87852" x="6664325" y="3302000"/>
          <p14:tracePt t="87855" x="6664325" y="3309938"/>
          <p14:tracePt t="87866" x="6673850" y="3319463"/>
          <p14:tracePt t="87888" x="6681788" y="3328988"/>
          <p14:tracePt t="87896" x="6681788" y="3338513"/>
          <p14:tracePt t="87904" x="6681788" y="3346450"/>
          <p14:tracePt t="87913" x="6691313" y="3355975"/>
          <p14:tracePt t="87926" x="6691313" y="3375025"/>
          <p14:tracePt t="87942" x="6691313" y="3382963"/>
          <p14:tracePt t="87965" x="6691313" y="3392488"/>
          <p14:tracePt t="87974" x="6700838" y="3411538"/>
          <p14:tracePt t="87991" x="6700838" y="3419475"/>
          <p14:tracePt t="87999" x="6700838" y="3429000"/>
          <p14:tracePt t="88007" x="6710363" y="3438525"/>
          <p14:tracePt t="88023" x="6710363" y="3455988"/>
          <p14:tracePt t="88032" x="6718300" y="3465513"/>
          <p14:tracePt t="88071" x="6718300" y="3475038"/>
          <p14:tracePt t="88095" x="6718300" y="3492500"/>
          <p14:tracePt t="88110" x="6727825" y="3511550"/>
          <p14:tracePt t="88127" x="6737350" y="3519488"/>
          <p14:tracePt t="88167" x="6737350" y="3538538"/>
          <p14:tracePt t="88183" x="6737350" y="3548063"/>
          <p14:tracePt t="88190" x="6746875" y="3548063"/>
          <p14:tracePt t="88206" x="6746875" y="3556000"/>
          <p14:tracePt t="88223" x="6746875" y="3565525"/>
          <p14:tracePt t="88231" x="6746875" y="3584575"/>
          <p14:tracePt t="88238" x="6746875" y="3592513"/>
          <p14:tracePt t="88247" x="6746875" y="3602038"/>
          <p14:tracePt t="88254" x="6746875" y="3621088"/>
          <p14:tracePt t="88271" x="6754813" y="3621088"/>
          <p14:tracePt t="88278" x="6754813" y="3629025"/>
          <p14:tracePt t="88286" x="6754813" y="3648075"/>
          <p14:tracePt t="88302" x="6754813" y="3657600"/>
          <p14:tracePt t="88351" x="6754813" y="3665538"/>
          <p14:tracePt t="88382" x="6754813" y="3675063"/>
          <p14:tracePt t="88414" x="6754813" y="3684588"/>
          <p14:tracePt t="88422" x="6773863" y="3694113"/>
          <p14:tracePt t="88489" x="6783388" y="3711575"/>
          <p14:tracePt t="88504" x="6791325" y="3721100"/>
          <p14:tracePt t="88520" x="6791325" y="3738563"/>
          <p14:tracePt t="88528" x="6800850" y="3748088"/>
          <p14:tracePt t="88535" x="6819900" y="3775075"/>
          <p14:tracePt t="88543" x="6819900" y="3784600"/>
          <p14:tracePt t="88551" x="6827838" y="3803650"/>
          <p14:tracePt t="88567" x="6837363" y="3830638"/>
          <p14:tracePt t="88575" x="6837363" y="3840163"/>
          <p14:tracePt t="88591" x="6846888" y="3848100"/>
          <p14:tracePt t="88600" x="6846888" y="3857625"/>
          <p14:tracePt t="88623" x="6846888" y="3867150"/>
          <p14:tracePt t="88777" x="6856413" y="3884613"/>
          <p14:tracePt t="88809" x="6864350" y="3894138"/>
          <p14:tracePt t="89020" x="6873875" y="3903663"/>
          <p14:tracePt t="89025" x="6873875" y="3911600"/>
          <p14:tracePt t="89041" x="6873875" y="3921125"/>
          <p14:tracePt t="89069" x="6873875" y="3930650"/>
          <p14:tracePt t="89073" x="6873875" y="3948113"/>
          <p14:tracePt t="89096" x="6873875" y="3957638"/>
          <p14:tracePt t="89127" x="6873875" y="3967163"/>
          <p14:tracePt t="89176" x="6873875" y="3976688"/>
          <p14:tracePt t="89192" x="6873875" y="3984625"/>
          <p14:tracePt t="89217" x="6873875" y="4003675"/>
          <p14:tracePt t="89258" x="6873875" y="4013200"/>
          <p14:tracePt t="89272" x="6873875" y="4030663"/>
          <p14:tracePt t="89306" x="6873875" y="4040188"/>
          <p14:tracePt t="89336" x="6873875" y="4049713"/>
          <p14:tracePt t="89368" x="6873875" y="4057650"/>
          <p14:tracePt t="89384" x="6873875" y="4067175"/>
          <p14:tracePt t="89400" x="6873875" y="4076700"/>
          <p14:tracePt t="89408" x="6873875" y="4086225"/>
          <p14:tracePt t="89416" x="6873875" y="4094163"/>
          <p14:tracePt t="89424" x="6873875" y="4113213"/>
          <p14:tracePt t="89442" x="6873875" y="4122738"/>
          <p14:tracePt t="89481" x="6873875" y="4130675"/>
          <p14:tracePt t="89490" x="6873875" y="4149725"/>
          <p14:tracePt t="89496" x="6873875" y="4159250"/>
          <p14:tracePt t="89512" x="6873875" y="4167188"/>
          <p14:tracePt t="89521" x="6873875" y="4195763"/>
          <p14:tracePt t="89527" x="6873875" y="4213225"/>
          <p14:tracePt t="89537" x="6873875" y="4222750"/>
          <p14:tracePt t="89543" x="6873875" y="4232275"/>
          <p14:tracePt t="89551" x="6873875" y="4240213"/>
          <p14:tracePt t="89560" x="6873875" y="4259263"/>
          <p14:tracePt t="89567" x="6873875" y="4276725"/>
          <p14:tracePt t="89576" x="6873875" y="4286250"/>
          <p14:tracePt t="89584" x="6873875" y="4295775"/>
          <p14:tracePt t="89602" x="6873875" y="4313238"/>
          <p14:tracePt t="89606" x="6873875" y="4332288"/>
          <p14:tracePt t="89623" x="6873875" y="4340225"/>
          <p14:tracePt t="89633" x="6873875" y="4359275"/>
          <p14:tracePt t="89649" x="6873875" y="4368800"/>
          <p14:tracePt t="89691" x="6873875" y="4376738"/>
          <p14:tracePt t="89729" x="6873875" y="4395788"/>
          <p14:tracePt t="89736" x="6873875" y="4405313"/>
          <p14:tracePt t="89745" x="6883400" y="4413250"/>
          <p14:tracePt t="89760" x="6892925" y="4432300"/>
          <p14:tracePt t="89767" x="6900863" y="4441825"/>
          <p14:tracePt t="89775" x="6919913" y="4459288"/>
          <p14:tracePt t="89791" x="6929438" y="4459288"/>
          <p14:tracePt t="89818" x="6937375" y="4468813"/>
          <p14:tracePt t="89840" x="6956425" y="4486275"/>
          <p14:tracePt t="90009" x="6964363" y="4495800"/>
          <p14:tracePt t="90033" x="6964363" y="4505325"/>
          <p14:tracePt t="90050" x="6964363" y="4514850"/>
          <p14:tracePt t="90096" x="6964363" y="4522788"/>
          <p14:tracePt t="90454" x="6964363" y="4532313"/>
          <p14:tracePt t="90479" x="6973888" y="4541838"/>
          <p14:tracePt t="90495" x="6983413" y="4551363"/>
          <p14:tracePt t="90511" x="6983413" y="4559300"/>
          <p14:tracePt t="90527" x="6992938" y="4568825"/>
          <p14:tracePt t="90618" x="6992938" y="4578350"/>
          <p14:tracePt t="90623" x="7000875" y="4578350"/>
          <p14:tracePt t="90639" x="7010400" y="4587875"/>
          <p14:tracePt t="90872" x="7029450" y="4587875"/>
          <p14:tracePt t="90881" x="7065963" y="4614863"/>
          <p14:tracePt t="90892" x="7092950" y="4614863"/>
          <p14:tracePt t="90894" x="7146925" y="4624388"/>
          <p14:tracePt t="90902" x="7239000" y="4632325"/>
          <p14:tracePt t="90910" x="7348538" y="4632325"/>
          <p14:tracePt t="90918" x="7485063" y="4651375"/>
          <p14:tracePt t="90926" x="7631113" y="4651375"/>
          <p14:tracePt t="90935" x="7758113" y="4678363"/>
          <p14:tracePt t="90942" x="7885113" y="4697413"/>
          <p14:tracePt t="90967" x="8204200" y="4724400"/>
          <p14:tracePt t="90975" x="8296275" y="4724400"/>
          <p14:tracePt t="90983" x="8369300" y="4724400"/>
          <p14:tracePt t="90991" x="8442325" y="4724400"/>
          <p14:tracePt t="90999" x="8478838" y="4724400"/>
          <p14:tracePt t="91007" x="8523288" y="4724400"/>
          <p14:tracePt t="91016" x="8551863" y="4724400"/>
          <p14:tracePt t="91023" x="8596313" y="4724400"/>
          <p14:tracePt t="91031" x="8624888" y="4724400"/>
          <p14:tracePt t="91039" x="8642350" y="4724400"/>
          <p14:tracePt t="91048" x="8651875" y="4724400"/>
          <p14:tracePt t="91055" x="8661400" y="4724400"/>
          <p14:tracePt t="91065" x="8669338" y="4724400"/>
          <p14:tracePt t="91082" x="8678863" y="4724400"/>
          <p14:tracePt t="91104" x="8688388" y="4724400"/>
          <p14:tracePt t="91112" x="8705850" y="4724400"/>
          <p14:tracePt t="91120" x="8715375" y="4724400"/>
          <p14:tracePt t="91128" x="8734425" y="4705350"/>
          <p14:tracePt t="91136" x="8734425" y="4697413"/>
          <p14:tracePt t="91146" x="8751888" y="4678363"/>
          <p14:tracePt t="91158" x="8761413" y="4660900"/>
          <p14:tracePt t="91167" x="8770938" y="4651375"/>
          <p14:tracePt t="91175" x="8778875" y="4641850"/>
          <p14:tracePt t="91183" x="8807450" y="4624388"/>
          <p14:tracePt t="91191" x="8815388" y="4605338"/>
          <p14:tracePt t="91199" x="8842375" y="4595813"/>
          <p14:tracePt t="91207" x="8851900" y="4587875"/>
          <p14:tracePt t="91216" x="8897938" y="4559300"/>
          <p14:tracePt t="91223" x="8924925" y="4551363"/>
          <p14:tracePt t="91231" x="8943975" y="4541838"/>
          <p14:tracePt t="91239" x="8970963" y="4514850"/>
          <p14:tracePt t="91247" x="9007475" y="4495800"/>
          <p14:tracePt t="91255" x="9034463" y="4468813"/>
          <p14:tracePt t="91262" x="9053513" y="4459288"/>
          <p14:tracePt t="91271" x="9080500" y="4441825"/>
          <p14:tracePt t="91279" x="9117013" y="4422775"/>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90" name="Rectangle 2"/>
          <p:cNvSpPr>
            <a:spLocks noGrp="1" noChangeArrowheads="1"/>
          </p:cNvSpPr>
          <p:nvPr>
            <p:ph type="title"/>
          </p:nvPr>
        </p:nvSpPr>
        <p:spPr/>
        <p:txBody>
          <a:bodyPr/>
          <a:lstStyle/>
          <a:p>
            <a:r>
              <a:rPr lang="en-US" altLang="ja-JP" sz="3800"/>
              <a:t>Parallel processing in reconfigurable systems</a:t>
            </a:r>
          </a:p>
        </p:txBody>
      </p:sp>
      <p:sp>
        <p:nvSpPr>
          <p:cNvPr id="729091" name="Rectangle 3"/>
          <p:cNvSpPr>
            <a:spLocks noGrp="1" noChangeArrowheads="1"/>
          </p:cNvSpPr>
          <p:nvPr>
            <p:ph idx="1"/>
          </p:nvPr>
        </p:nvSpPr>
        <p:spPr/>
        <p:txBody>
          <a:bodyPr/>
          <a:lstStyle/>
          <a:p>
            <a:r>
              <a:rPr lang="en-US" altLang="ja-JP" sz="2800" dirty="0"/>
              <a:t>Various techniques can be used</a:t>
            </a:r>
          </a:p>
          <a:p>
            <a:pPr lvl="1"/>
            <a:r>
              <a:rPr lang="en-US" altLang="ja-JP" sz="2800" dirty="0"/>
              <a:t>SIMD execution</a:t>
            </a:r>
          </a:p>
          <a:p>
            <a:pPr lvl="1"/>
            <a:r>
              <a:rPr lang="en-US" altLang="ja-JP" sz="2800" dirty="0"/>
              <a:t>Pipelined structure</a:t>
            </a:r>
          </a:p>
          <a:p>
            <a:pPr lvl="1"/>
            <a:r>
              <a:rPr lang="en-US" altLang="ja-JP" sz="2800" dirty="0"/>
              <a:t>Systolic algorithm</a:t>
            </a:r>
          </a:p>
          <a:p>
            <a:pPr lvl="1"/>
            <a:r>
              <a:rPr lang="en-US" altLang="ja-JP" sz="2800" dirty="0"/>
              <a:t>Data driven control</a:t>
            </a:r>
          </a:p>
          <a:p>
            <a:r>
              <a:rPr lang="en-US" altLang="ja-JP" sz="2800" dirty="0"/>
              <a:t>Parallel execution other than calculation</a:t>
            </a:r>
          </a:p>
          <a:p>
            <a:pPr lvl="1"/>
            <a:r>
              <a:rPr lang="en-US" altLang="ja-JP" sz="2800" dirty="0"/>
              <a:t>Parallel data access using internal memory units</a:t>
            </a:r>
          </a:p>
          <a:p>
            <a:pPr lvl="1"/>
            <a:r>
              <a:rPr lang="en-US" altLang="ja-JP" sz="2800" dirty="0"/>
              <a:t>Parallel data transfer including I/O accesses</a:t>
            </a:r>
          </a:p>
          <a:p>
            <a:endParaRPr lang="en-US" altLang="ja-JP" dirty="0"/>
          </a:p>
        </p:txBody>
      </p:sp>
      <p:pic>
        <p:nvPicPr>
          <p:cNvPr id="2" name="オーディオ 1">
            <a:hlinkClick r:id="" action="ppaction://media"/>
            <a:extLst>
              <a:ext uri="{FF2B5EF4-FFF2-40B4-BE49-F238E27FC236}">
                <a16:creationId xmlns:a16="http://schemas.microsoft.com/office/drawing/2014/main" id="{122CE624-F205-46CC-ACF5-ECD531DB81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1304"/>
    </mc:Choice>
    <mc:Fallback>
      <p:transition spd="slow" advTm="51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371" x="9080500" y="3538538"/>
          <p14:tracePt t="1376" x="9017000" y="3538538"/>
          <p14:tracePt t="1383" x="8961438" y="3538538"/>
          <p14:tracePt t="1391" x="8888413" y="3538538"/>
          <p14:tracePt t="1399" x="8815388" y="3538538"/>
          <p14:tracePt t="1407" x="8761413" y="3538538"/>
          <p14:tracePt t="1415" x="8705850" y="3538538"/>
          <p14:tracePt t="1423" x="8642350" y="3538538"/>
          <p14:tracePt t="1431" x="8569325" y="3538538"/>
          <p14:tracePt t="1439" x="8515350" y="3538538"/>
          <p14:tracePt t="1447" x="8459788" y="3538538"/>
          <p14:tracePt t="1455" x="8405813" y="3538538"/>
          <p14:tracePt t="1463" x="8359775" y="3538538"/>
          <p14:tracePt t="1471" x="8323263" y="3538538"/>
          <p14:tracePt t="1479" x="8286750" y="3529013"/>
          <p14:tracePt t="1488" x="8250238" y="3519488"/>
          <p14:tracePt t="1496" x="8204200" y="3519488"/>
          <p14:tracePt t="1503" x="8177213" y="3519488"/>
          <p14:tracePt t="1512" x="8150225" y="3492500"/>
          <p14:tracePt t="1520" x="8104188" y="3492500"/>
          <p14:tracePt t="1527" x="8077200" y="3492500"/>
          <p14:tracePt t="1536" x="8050213" y="3482975"/>
          <p14:tracePt t="1543" x="8004175" y="3482975"/>
          <p14:tracePt t="1551" x="7994650" y="3482975"/>
          <p14:tracePt t="1559" x="7967663" y="3482975"/>
          <p14:tracePt t="1576" x="7958138" y="3482975"/>
          <p14:tracePt t="1583" x="7940675" y="3482975"/>
          <p14:tracePt t="1599" x="7931150" y="3475038"/>
          <p14:tracePt t="1640" x="7921625" y="3465513"/>
          <p14:tracePt t="1971" x="7904163" y="3465513"/>
          <p14:tracePt t="2140" x="7894638" y="3465513"/>
          <p14:tracePt t="12547" x="7867650" y="3465513"/>
          <p14:tracePt t="12553" x="7767638" y="3465513"/>
          <p14:tracePt t="12562" x="7621588" y="3455988"/>
          <p14:tracePt t="12570" x="7521575" y="3429000"/>
          <p14:tracePt t="12577" x="7429500" y="3411538"/>
          <p14:tracePt t="12584" x="7385050" y="3402013"/>
          <p14:tracePt t="12592" x="7366000" y="3382963"/>
          <p14:tracePt t="12609" x="7339013" y="3382963"/>
          <p14:tracePt t="12616" x="7312025" y="3375025"/>
          <p14:tracePt t="12624" x="7265988" y="3375025"/>
          <p14:tracePt t="12632" x="7229475" y="3365500"/>
          <p14:tracePt t="12640" x="7183438" y="3355975"/>
          <p14:tracePt t="12648" x="7119938" y="3328988"/>
          <p14:tracePt t="12656" x="7073900" y="3309938"/>
          <p14:tracePt t="12664" x="6983413" y="3273425"/>
          <p14:tracePt t="12672" x="6900863" y="3255963"/>
          <p14:tracePt t="12679" x="6827838" y="3236913"/>
          <p14:tracePt t="12688" x="6700838" y="3228975"/>
          <p14:tracePt t="12695" x="6545263" y="3192463"/>
          <p14:tracePt t="12703" x="6418263" y="3163888"/>
          <p14:tracePt t="12711" x="6326188" y="3163888"/>
          <p14:tracePt t="12720" x="6126163" y="3155950"/>
          <p14:tracePt t="12727" x="5916613" y="3100388"/>
          <p14:tracePt t="12737" x="5670550" y="3063875"/>
          <p14:tracePt t="12743" x="5368925" y="3063875"/>
          <p14:tracePt t="12751" x="5351463" y="3063875"/>
          <p14:tracePt t="12759" x="5132388" y="3036888"/>
          <p14:tracePt t="12768" x="4832350" y="3036888"/>
          <p14:tracePt t="12775" x="4776788" y="3036888"/>
          <p14:tracePt t="12783" x="4594225" y="3017838"/>
          <p14:tracePt t="12791" x="4440238" y="2990850"/>
          <p14:tracePt t="12799" x="4311650" y="2963863"/>
          <p14:tracePt t="12807" x="4165600" y="2946400"/>
          <p14:tracePt t="12815" x="4057650" y="2936875"/>
          <p14:tracePt t="12823" x="3992563" y="2936875"/>
          <p14:tracePt t="12831" x="3956050" y="2927350"/>
          <p14:tracePt t="12840" x="3929063" y="2927350"/>
          <p14:tracePt t="12847" x="3892550" y="2927350"/>
          <p14:tracePt t="12855" x="3875088" y="2927350"/>
          <p14:tracePt t="12863" x="3838575" y="2927350"/>
          <p14:tracePt t="12871" x="3792538" y="2927350"/>
          <p14:tracePt t="12879" x="3738563" y="2927350"/>
          <p14:tracePt t="12888" x="3665538" y="2927350"/>
          <p14:tracePt t="12895" x="3609975" y="2927350"/>
          <p14:tracePt t="12903" x="3563938" y="2946400"/>
          <p14:tracePt t="12911" x="3536950" y="2963863"/>
          <p14:tracePt t="12919" x="3500438" y="2963863"/>
          <p14:tracePt t="12927" x="3473450" y="2973388"/>
          <p14:tracePt t="12935" x="3455988" y="2973388"/>
          <p14:tracePt t="12943" x="3427413" y="2973388"/>
          <p14:tracePt t="12952" x="3400425" y="2973388"/>
          <p14:tracePt t="12959" x="3373438" y="2973388"/>
          <p14:tracePt t="12969" x="3327400" y="2973388"/>
          <p14:tracePt t="12975" x="3300413" y="2973388"/>
          <p14:tracePt t="12983" x="3254375" y="2973388"/>
          <p14:tracePt t="12991" x="3200400" y="2973388"/>
          <p14:tracePt t="12999" x="3127375" y="2973388"/>
          <p14:tracePt t="13007" x="3035300" y="2973388"/>
          <p14:tracePt t="13021" x="2962275" y="2954338"/>
          <p14:tracePt t="13023" x="2862263" y="2936875"/>
          <p14:tracePt t="13031" x="2771775" y="2927350"/>
          <p14:tracePt t="13039" x="2689225" y="2909888"/>
          <p14:tracePt t="13047" x="2616200" y="2909888"/>
          <p14:tracePt t="13055" x="2543175" y="2890838"/>
          <p14:tracePt t="13063" x="2479675" y="2873375"/>
          <p14:tracePt t="13071" x="2443163" y="2863850"/>
          <p14:tracePt t="13079" x="2379663" y="2854325"/>
          <p14:tracePt t="13087" x="2370138" y="2854325"/>
          <p14:tracePt t="13095" x="2333625" y="2836863"/>
          <p14:tracePt t="13103" x="2306638" y="2836863"/>
          <p14:tracePt t="13111" x="2287588" y="2827338"/>
          <p14:tracePt t="13119" x="2279650" y="2827338"/>
          <p14:tracePt t="13127" x="2251075" y="2817813"/>
          <p14:tracePt t="13135" x="2243138" y="2817813"/>
          <p14:tracePt t="13143" x="2233613" y="2808288"/>
          <p14:tracePt t="13312" x="2243138" y="2808288"/>
          <p14:tracePt t="13320" x="2260600" y="2800350"/>
          <p14:tracePt t="13329" x="2270125" y="2790825"/>
          <p14:tracePt t="13344" x="2287588" y="2781300"/>
          <p14:tracePt t="13353" x="2287588" y="2771775"/>
          <p14:tracePt t="13360" x="2297113" y="2763838"/>
          <p14:tracePt t="13369" x="2324100" y="2763838"/>
          <p14:tracePt t="13376" x="2343150" y="2744788"/>
          <p14:tracePt t="13387" x="2389188" y="2735263"/>
          <p14:tracePt t="13392" x="2443163" y="2735263"/>
          <p14:tracePt t="13400" x="2516188" y="2727325"/>
          <p14:tracePt t="13407" x="2616200" y="2727325"/>
          <p14:tracePt t="13415" x="2689225" y="2727325"/>
          <p14:tracePt t="13423" x="2781300" y="2708275"/>
          <p14:tracePt t="13431" x="2871788" y="2708275"/>
          <p14:tracePt t="13439" x="2944813" y="2708275"/>
          <p14:tracePt t="13447" x="2990850" y="2708275"/>
          <p14:tracePt t="13455" x="3017838" y="2708275"/>
          <p14:tracePt t="13463" x="3044825" y="2708275"/>
          <p14:tracePt t="13471" x="3063875" y="2708275"/>
          <p14:tracePt t="13480" x="3081338" y="2708275"/>
          <p14:tracePt t="13487" x="3090863" y="2698750"/>
          <p14:tracePt t="13495" x="3100388" y="2690813"/>
          <p14:tracePt t="13713" x="3108325" y="2690813"/>
          <p14:tracePt t="13729" x="3117850" y="2690813"/>
          <p14:tracePt t="13739" x="3127375" y="2690813"/>
          <p14:tracePt t="13744" x="3144838" y="2690813"/>
          <p14:tracePt t="13753" x="3163888" y="2690813"/>
          <p14:tracePt t="13760" x="3181350" y="2690813"/>
          <p14:tracePt t="13769" x="3190875" y="2690813"/>
          <p14:tracePt t="13776" x="3217863" y="2690813"/>
          <p14:tracePt t="13785" x="3236913" y="2690813"/>
          <p14:tracePt t="13792" x="3263900" y="2690813"/>
          <p14:tracePt t="13800" x="3281363" y="2690813"/>
          <p14:tracePt t="13808" x="3309938" y="2681288"/>
          <p14:tracePt t="13816" x="3336925" y="2671763"/>
          <p14:tracePt t="13825" x="3363913" y="2671763"/>
          <p14:tracePt t="13831" x="3373438" y="2662238"/>
          <p14:tracePt t="13839" x="3409950" y="2644775"/>
          <p14:tracePt t="13863" x="3419475" y="2635250"/>
          <p14:tracePt t="13896" x="3427413" y="2635250"/>
          <p14:tracePt t="14065" x="3446463" y="2644775"/>
          <p14:tracePt t="14217" x="3455988" y="2644775"/>
          <p14:tracePt t="14281" x="3455988" y="2654300"/>
          <p14:tracePt t="14305" x="3463925" y="2681288"/>
          <p14:tracePt t="14320" x="3463925" y="2690813"/>
          <p14:tracePt t="14330" x="3463925" y="2698750"/>
          <p14:tracePt t="14335" x="3473450" y="2717800"/>
          <p14:tracePt t="14352" x="3473450" y="2735263"/>
          <p14:tracePt t="14360" x="3473450" y="2744788"/>
          <p14:tracePt t="14376" x="3473450" y="2754313"/>
          <p14:tracePt t="14385" x="3473450" y="2763838"/>
          <p14:tracePt t="14392" x="3473450" y="2771775"/>
          <p14:tracePt t="14400" x="3473450" y="2781300"/>
          <p14:tracePt t="14408" x="3473450" y="2800350"/>
          <p14:tracePt t="14416" x="3473450" y="2808288"/>
          <p14:tracePt t="14425" x="3473450" y="2817813"/>
          <p14:tracePt t="14432" x="3473450" y="2854325"/>
          <p14:tracePt t="14448" x="3473450" y="2881313"/>
          <p14:tracePt t="14456" x="3473450" y="2890838"/>
          <p14:tracePt t="14464" x="3473450" y="2909888"/>
          <p14:tracePt t="14472" x="3473450" y="2936875"/>
          <p14:tracePt t="14480" x="3473450" y="2946400"/>
          <p14:tracePt t="14488" x="3473450" y="2973388"/>
          <p14:tracePt t="14496" x="3455988" y="2990850"/>
          <p14:tracePt t="14504" x="3446463" y="3000375"/>
          <p14:tracePt t="14513" x="3436938" y="3017838"/>
          <p14:tracePt t="14522" x="3436938" y="3036888"/>
          <p14:tracePt t="14531" x="3436938" y="3046413"/>
          <p14:tracePt t="14538" x="3427413" y="3054350"/>
          <p14:tracePt t="15033" x="3436938" y="3063875"/>
          <p14:tracePt t="15039" x="3455988" y="3063875"/>
          <p14:tracePt t="15047" x="3482975" y="3073400"/>
          <p14:tracePt t="15055" x="3500438" y="3073400"/>
          <p14:tracePt t="15063" x="3546475" y="3090863"/>
          <p14:tracePt t="15079" x="3573463" y="3090863"/>
          <p14:tracePt t="15087" x="3592513" y="3100388"/>
          <p14:tracePt t="15095" x="3629025" y="3100388"/>
          <p14:tracePt t="15111" x="3646488" y="3100388"/>
          <p14:tracePt t="15119" x="3673475" y="3100388"/>
          <p14:tracePt t="15128" x="3683000" y="3100388"/>
          <p14:tracePt t="15135" x="3692525" y="3100388"/>
          <p14:tracePt t="15143" x="3709988" y="3119438"/>
          <p14:tracePt t="15152" x="3719513" y="3119438"/>
          <p14:tracePt t="15159" x="3729038" y="3119438"/>
          <p14:tracePt t="15329" x="3738563" y="3119438"/>
          <p14:tracePt t="15345" x="3746500" y="3127375"/>
          <p14:tracePt t="15361" x="3756025" y="3136900"/>
          <p14:tracePt t="15377" x="3756025" y="3146425"/>
          <p14:tracePt t="15393" x="3765550" y="3155950"/>
          <p14:tracePt t="16145" x="3775075" y="3163888"/>
          <p14:tracePt t="16172" x="3792538" y="3163888"/>
          <p14:tracePt t="16177" x="3802063" y="3163888"/>
          <p14:tracePt t="16189" x="3810000" y="3163888"/>
          <p14:tracePt t="16194" x="3846513" y="3163888"/>
          <p14:tracePt t="16200" x="3846513" y="3155950"/>
          <p14:tracePt t="16208" x="3856038" y="3146425"/>
          <p14:tracePt t="16216" x="3875088" y="3146425"/>
          <p14:tracePt t="16224" x="3883025" y="3136900"/>
          <p14:tracePt t="16232" x="3892550" y="3136900"/>
          <p14:tracePt t="16239" x="3919538" y="3119438"/>
          <p14:tracePt t="16248" x="3929063" y="3109913"/>
          <p14:tracePt t="16255" x="3965575" y="3100388"/>
          <p14:tracePt t="16264" x="3992563" y="3090863"/>
          <p14:tracePt t="16271" x="4038600" y="3082925"/>
          <p14:tracePt t="16280" x="4065588" y="3073400"/>
          <p14:tracePt t="16288" x="4094163" y="3063875"/>
          <p14:tracePt t="16296" x="4121150" y="3063875"/>
          <p14:tracePt t="16304" x="4138613" y="3054350"/>
          <p14:tracePt t="16311" x="4184650" y="3046413"/>
          <p14:tracePt t="16319" x="4211638" y="3017838"/>
          <p14:tracePt t="16327" x="4221163" y="3017838"/>
          <p14:tracePt t="16336" x="4230688" y="3017838"/>
          <p14:tracePt t="16343" x="4238625" y="3017838"/>
          <p14:tracePt t="16505" x="4248150" y="3017838"/>
          <p14:tracePt t="16530" x="4248150" y="3027363"/>
          <p14:tracePt t="16536" x="4248150" y="3046413"/>
          <p14:tracePt t="16547" x="4248150" y="3054350"/>
          <p14:tracePt t="16553" x="4248150" y="3063875"/>
          <p14:tracePt t="16568" x="4248150" y="3073400"/>
          <p14:tracePt t="16575" x="4248150" y="3082925"/>
          <p14:tracePt t="16583" x="4248150" y="3090863"/>
          <p14:tracePt t="16591" x="4248150" y="3100388"/>
          <p14:tracePt t="16599" x="4248150" y="3136900"/>
          <p14:tracePt t="16608" x="4238625" y="3146425"/>
          <p14:tracePt t="16617" x="4221163" y="3155950"/>
          <p14:tracePt t="16625" x="4202113" y="3163888"/>
          <p14:tracePt t="16633" x="4157663" y="3182938"/>
          <p14:tracePt t="16643" x="4138613" y="3192463"/>
          <p14:tracePt t="16648" x="4121150" y="3200400"/>
          <p14:tracePt t="16656" x="4094163" y="3209925"/>
          <p14:tracePt t="16664" x="4075113" y="3236913"/>
          <p14:tracePt t="16673" x="4038600" y="3246438"/>
          <p14:tracePt t="16680" x="4021138" y="3255963"/>
          <p14:tracePt t="16696" x="4002088" y="3265488"/>
          <p14:tracePt t="16704" x="3992563" y="3265488"/>
          <p14:tracePt t="16711" x="3975100" y="3282950"/>
          <p14:tracePt t="16727" x="3948113" y="3292475"/>
          <p14:tracePt t="16736" x="3938588" y="3292475"/>
          <p14:tracePt t="16743" x="3929063" y="3302000"/>
          <p14:tracePt t="16759" x="3911600" y="3302000"/>
          <p14:tracePt t="16768" x="3902075" y="3302000"/>
          <p14:tracePt t="17135" x="3892550" y="3309938"/>
          <p14:tracePt t="17169" x="3892550" y="3319463"/>
          <p14:tracePt t="17216" x="3892550" y="3328988"/>
          <p14:tracePt t="17497" x="3892550" y="3338513"/>
          <p14:tracePt t="17538" x="3902075" y="3338513"/>
          <p14:tracePt t="17569" x="3911600" y="3338513"/>
          <p14:tracePt t="17585" x="3929063" y="3338513"/>
          <p14:tracePt t="17618" x="3938588" y="3338513"/>
          <p14:tracePt t="19202" x="3902075" y="3365500"/>
          <p14:tracePt t="19209" x="3829050" y="3375025"/>
          <p14:tracePt t="19218" x="3746500" y="3402013"/>
          <p14:tracePt t="19225" x="3665538" y="3446463"/>
          <p14:tracePt t="19232" x="3573463" y="3455988"/>
          <p14:tracePt t="19240" x="3473450" y="3502025"/>
          <p14:tracePt t="19247" x="3446463" y="3502025"/>
          <p14:tracePt t="19255" x="3390900" y="3502025"/>
          <p14:tracePt t="19263" x="3373438" y="3511550"/>
          <p14:tracePt t="19271" x="3346450" y="3511550"/>
          <p14:tracePt t="19279" x="3327400" y="3519488"/>
          <p14:tracePt t="19287" x="3317875" y="3519488"/>
          <p14:tracePt t="19303" x="3300413" y="3519488"/>
          <p14:tracePt t="19311" x="3290888" y="3519488"/>
          <p14:tracePt t="19319" x="3281363" y="3519488"/>
          <p14:tracePt t="19327" x="3244850" y="3519488"/>
          <p14:tracePt t="19335" x="3227388" y="3529013"/>
          <p14:tracePt t="19343" x="3171825" y="3548063"/>
          <p14:tracePt t="19352" x="3144838" y="3548063"/>
          <p14:tracePt t="19359" x="3127375" y="3556000"/>
          <p14:tracePt t="19368" x="3100388" y="3575050"/>
          <p14:tracePt t="19375" x="3081338" y="3575050"/>
          <p14:tracePt t="19385" x="3063875" y="3575050"/>
          <p14:tracePt t="19399" x="3054350" y="3575050"/>
          <p14:tracePt t="19481" x="3044825" y="3575050"/>
          <p14:tracePt t="19515" x="3035300" y="3575050"/>
          <p14:tracePt t="19520" x="3017838" y="3575050"/>
          <p14:tracePt t="19530" x="3008313" y="3575050"/>
          <p14:tracePt t="19545" x="2981325" y="3575050"/>
          <p14:tracePt t="19554" x="2962275" y="3575050"/>
          <p14:tracePt t="19559" x="2917825" y="3575050"/>
          <p14:tracePt t="19568" x="2852738" y="3575050"/>
          <p14:tracePt t="19575" x="2798763" y="3575050"/>
          <p14:tracePt t="19584" x="2716213" y="3575050"/>
          <p14:tracePt t="19591" x="2662238" y="3575050"/>
          <p14:tracePt t="19599" x="2625725" y="3575050"/>
          <p14:tracePt t="19607" x="2562225" y="3575050"/>
          <p14:tracePt t="19615" x="2516188" y="3556000"/>
          <p14:tracePt t="19623" x="2479675" y="3556000"/>
          <p14:tracePt t="19631" x="2462213" y="3556000"/>
          <p14:tracePt t="19639" x="2433638" y="3556000"/>
          <p14:tracePt t="19647" x="2425700" y="3556000"/>
          <p14:tracePt t="19655" x="2416175" y="3556000"/>
          <p14:tracePt t="19663" x="2406650" y="3556000"/>
          <p14:tracePt t="19671" x="2389188" y="3556000"/>
          <p14:tracePt t="19679" x="2379663" y="3556000"/>
          <p14:tracePt t="19687" x="2370138" y="3556000"/>
          <p14:tracePt t="19695" x="2333625" y="3556000"/>
          <p14:tracePt t="19703" x="2306638" y="3556000"/>
          <p14:tracePt t="19711" x="2287588" y="3556000"/>
          <p14:tracePt t="19720" x="2251075" y="3556000"/>
          <p14:tracePt t="19727" x="2243138" y="3556000"/>
          <p14:tracePt t="19736" x="2206625" y="3556000"/>
          <p14:tracePt t="19743" x="2197100" y="3556000"/>
          <p14:tracePt t="19767" x="2187575" y="3556000"/>
          <p14:tracePt t="19906" x="2197100" y="3548063"/>
          <p14:tracePt t="19913" x="2233613" y="3548063"/>
          <p14:tracePt t="19921" x="2306638" y="3538538"/>
          <p14:tracePt t="19928" x="2360613" y="3538538"/>
          <p14:tracePt t="19935" x="2425700" y="3519488"/>
          <p14:tracePt t="19943" x="2516188" y="3492500"/>
          <p14:tracePt t="19952" x="2598738" y="3482975"/>
          <p14:tracePt t="19959" x="2671763" y="3482975"/>
          <p14:tracePt t="19968" x="2744788" y="3465513"/>
          <p14:tracePt t="19976" x="2817813" y="3455988"/>
          <p14:tracePt t="19985" x="2862263" y="3455988"/>
          <p14:tracePt t="19992" x="2917825" y="3455988"/>
          <p14:tracePt t="20000" x="2962275" y="3438525"/>
          <p14:tracePt t="20008" x="2990850" y="3438525"/>
          <p14:tracePt t="20017" x="3017838" y="3419475"/>
          <p14:tracePt t="20036" x="3035300" y="3419475"/>
          <p14:tracePt t="20039" x="3054350" y="3419475"/>
          <p14:tracePt t="20047" x="3063875" y="3419475"/>
          <p14:tracePt t="20063" x="3071813" y="3419475"/>
          <p14:tracePt t="20087" x="3081338" y="3419475"/>
          <p14:tracePt t="20095" x="3090863" y="3419475"/>
          <p14:tracePt t="20103" x="3100388" y="3419475"/>
          <p14:tracePt t="20111" x="3108325" y="3419475"/>
          <p14:tracePt t="20297" x="3108325" y="3429000"/>
          <p14:tracePt t="20305" x="3108325" y="3438525"/>
          <p14:tracePt t="20313" x="3108325" y="3455988"/>
          <p14:tracePt t="20320" x="3108325" y="3465513"/>
          <p14:tracePt t="20328" x="3108325" y="3475038"/>
          <p14:tracePt t="20336" x="3108325" y="3519488"/>
          <p14:tracePt t="20344" x="3100388" y="3529013"/>
          <p14:tracePt t="20354" x="3100388" y="3548063"/>
          <p14:tracePt t="20360" x="3090863" y="3565525"/>
          <p14:tracePt t="20369" x="3081338" y="3575050"/>
          <p14:tracePt t="20376" x="3081338" y="3602038"/>
          <p14:tracePt t="20386" x="3063875" y="3621088"/>
          <p14:tracePt t="20401" x="3054350" y="3648075"/>
          <p14:tracePt t="20408" x="3044825" y="3665538"/>
          <p14:tracePt t="20416" x="3035300" y="3694113"/>
          <p14:tracePt t="20424" x="3017838" y="3711575"/>
          <p14:tracePt t="20432" x="2990850" y="3748088"/>
          <p14:tracePt t="20440" x="2962275" y="3775075"/>
          <p14:tracePt t="20448" x="2944813" y="3811588"/>
          <p14:tracePt t="20456" x="2908300" y="3830638"/>
          <p14:tracePt t="20464" x="2852738" y="3875088"/>
          <p14:tracePt t="20471" x="2835275" y="3884613"/>
          <p14:tracePt t="20479" x="2771775" y="3921125"/>
          <p14:tracePt t="20487" x="2744788" y="3930650"/>
          <p14:tracePt t="20496" x="2716213" y="3940175"/>
          <p14:tracePt t="20503" x="2679700" y="3948113"/>
          <p14:tracePt t="20513" x="2671763" y="3957638"/>
          <p14:tracePt t="20520" x="2662238" y="3957638"/>
          <p14:tracePt t="20528" x="2643188" y="3967163"/>
          <p14:tracePt t="20560" x="2635250" y="3967163"/>
          <p14:tracePt t="20576" x="2616200" y="3967163"/>
          <p14:tracePt t="20584" x="2606675" y="3967163"/>
          <p14:tracePt t="20592" x="2598738" y="3967163"/>
          <p14:tracePt t="20599" x="2589213" y="3967163"/>
          <p14:tracePt t="20607" x="2552700" y="3967163"/>
          <p14:tracePt t="20615" x="2525713" y="3967163"/>
          <p14:tracePt t="20623" x="2506663" y="3967163"/>
          <p14:tracePt t="20633" x="2470150" y="3967163"/>
          <p14:tracePt t="20640" x="2452688" y="3967163"/>
          <p14:tracePt t="20648" x="2433638" y="3967163"/>
          <p14:tracePt t="20656" x="2416175" y="3967163"/>
          <p14:tracePt t="20664" x="2406650" y="3967163"/>
          <p14:tracePt t="20672" x="2389188" y="3967163"/>
          <p14:tracePt t="20906" x="2379663" y="3967163"/>
          <p14:tracePt t="20941" x="2379663" y="3957638"/>
          <p14:tracePt t="20945" x="2389188" y="3957638"/>
          <p14:tracePt t="20954" x="2416175" y="3957638"/>
          <p14:tracePt t="20961" x="2433638" y="3957638"/>
          <p14:tracePt t="20970" x="2462213" y="3957638"/>
          <p14:tracePt t="20976" x="2489200" y="3957638"/>
          <p14:tracePt t="20987" x="2543175" y="3957638"/>
          <p14:tracePt t="20992" x="2579688" y="3957638"/>
          <p14:tracePt t="21002" x="2635250" y="3957638"/>
          <p14:tracePt t="21008" x="2689225" y="3957638"/>
          <p14:tracePt t="21020" x="2762250" y="3957638"/>
          <p14:tracePt t="21036" x="2889250" y="3957638"/>
          <p14:tracePt t="21040" x="2962275" y="3957638"/>
          <p14:tracePt t="21048" x="3027363" y="3957638"/>
          <p14:tracePt t="21055" x="3081338" y="3957638"/>
          <p14:tracePt t="21063" x="3108325" y="3957638"/>
          <p14:tracePt t="21071" x="3136900" y="3957638"/>
          <p14:tracePt t="21079" x="3154363" y="3957638"/>
          <p14:tracePt t="21087" x="3171825" y="3957638"/>
          <p14:tracePt t="21095" x="3181350" y="3957638"/>
          <p14:tracePt t="21127" x="3190875" y="3957638"/>
          <p14:tracePt t="21152" x="3200400" y="3957638"/>
          <p14:tracePt t="21167" x="3208338" y="3957638"/>
          <p14:tracePt t="21184" x="3217863" y="3957638"/>
          <p14:tracePt t="21191" x="3227388" y="3957638"/>
          <p14:tracePt t="21199" x="3236913" y="3957638"/>
          <p14:tracePt t="21215" x="3254375" y="3957638"/>
          <p14:tracePt t="21239" x="3273425" y="3957638"/>
          <p14:tracePt t="21273" x="3300413" y="3957638"/>
          <p14:tracePt t="21281" x="3309938" y="3957638"/>
          <p14:tracePt t="21289" x="3317875" y="3957638"/>
          <p14:tracePt t="21296" x="3346450" y="3957638"/>
          <p14:tracePt t="21304" x="3373438" y="3957638"/>
          <p14:tracePt t="21313" x="3400425" y="3957638"/>
          <p14:tracePt t="21320" x="3436938" y="3957638"/>
          <p14:tracePt t="21327" x="3463925" y="3957638"/>
          <p14:tracePt t="21336" x="3490913" y="3957638"/>
          <p14:tracePt t="21343" x="3527425" y="3957638"/>
          <p14:tracePt t="21351" x="3582988" y="3957638"/>
          <p14:tracePt t="21359" x="3619500" y="3957638"/>
          <p14:tracePt t="21367" x="3673475" y="3957638"/>
          <p14:tracePt t="21375" x="3709988" y="3957638"/>
          <p14:tracePt t="21384" x="3765550" y="3957638"/>
          <p14:tracePt t="21391" x="3792538" y="3957638"/>
          <p14:tracePt t="21399" x="3819525" y="3957638"/>
          <p14:tracePt t="21407" x="3856038" y="3957638"/>
          <p14:tracePt t="21415" x="3875088" y="3957638"/>
          <p14:tracePt t="21423" x="3892550" y="3957638"/>
          <p14:tracePt t="21431" x="3902075" y="3957638"/>
          <p14:tracePt t="21439" x="3911600" y="3957638"/>
          <p14:tracePt t="21447" x="3929063" y="3957638"/>
          <p14:tracePt t="21463" x="3938588" y="3957638"/>
          <p14:tracePt t="21471" x="3948113" y="3957638"/>
          <p14:tracePt t="21487" x="3956050" y="3957638"/>
          <p14:tracePt t="21503" x="3965575" y="3957638"/>
          <p14:tracePt t="21520" x="3975100" y="3957638"/>
          <p14:tracePt t="21761" x="3984625" y="3957638"/>
          <p14:tracePt t="21769" x="3992563" y="3957638"/>
          <p14:tracePt t="21776" x="4021138" y="3957638"/>
          <p14:tracePt t="21786" x="4038600" y="3957638"/>
          <p14:tracePt t="21795" x="4065588" y="3957638"/>
          <p14:tracePt t="21801" x="4111625" y="3957638"/>
          <p14:tracePt t="21808" x="4138613" y="3957638"/>
          <p14:tracePt t="21815" x="4175125" y="3957638"/>
          <p14:tracePt t="21823" x="4221163" y="3957638"/>
          <p14:tracePt t="21832" x="4238625" y="3957638"/>
          <p14:tracePt t="21839" x="4267200" y="3957638"/>
          <p14:tracePt t="21847" x="4275138" y="3957638"/>
          <p14:tracePt t="21855" x="4284663" y="3957638"/>
          <p14:tracePt t="21864" x="4294188" y="3957638"/>
          <p14:tracePt t="22562" x="4303713" y="3948113"/>
          <p14:tracePt t="22569" x="4303713" y="3930650"/>
          <p14:tracePt t="22896" x="4311650" y="3921125"/>
          <p14:tracePt t="22911" x="4321175" y="3911600"/>
          <p14:tracePt t="22943" x="4330700" y="3903663"/>
          <p14:tracePt t="23002" x="4330700" y="3894138"/>
          <p14:tracePt t="23033" x="4330700" y="3884613"/>
          <p14:tracePt t="23049" x="4330700" y="3875088"/>
          <p14:tracePt t="23080" x="4348163" y="3848100"/>
          <p14:tracePt t="23673" x="4330700" y="3848100"/>
          <p14:tracePt t="23681" x="4284663" y="3848100"/>
          <p14:tracePt t="23688" x="4257675" y="3867150"/>
          <p14:tracePt t="23697" x="4221163" y="3903663"/>
          <p14:tracePt t="23704" x="4194175" y="3921125"/>
          <p14:tracePt t="23711" x="4157663" y="3940175"/>
          <p14:tracePt t="23719" x="4121150" y="3967163"/>
          <p14:tracePt t="23727" x="4084638" y="3976688"/>
          <p14:tracePt t="23736" x="4057650" y="3994150"/>
          <p14:tracePt t="23743" x="4038600" y="4003675"/>
          <p14:tracePt t="23752" x="3992563" y="4021138"/>
          <p14:tracePt t="23759" x="3984625" y="4021138"/>
          <p14:tracePt t="23768" x="3965575" y="4030663"/>
          <p14:tracePt t="23775" x="3938588" y="4057650"/>
          <p14:tracePt t="23784" x="3929063" y="4057650"/>
          <p14:tracePt t="23791" x="3892550" y="4067175"/>
          <p14:tracePt t="23799" x="3865563" y="4067175"/>
          <p14:tracePt t="23807" x="3846513" y="4076700"/>
          <p14:tracePt t="23815" x="3802063" y="4094163"/>
          <p14:tracePt t="23823" x="3756025" y="4103688"/>
          <p14:tracePt t="23831" x="3729038" y="4103688"/>
          <p14:tracePt t="23839" x="3692525" y="4113213"/>
          <p14:tracePt t="23847" x="3646488" y="4130675"/>
          <p14:tracePt t="23856" x="3629025" y="4130675"/>
          <p14:tracePt t="23863" x="3592513" y="4130675"/>
          <p14:tracePt t="23871" x="3556000" y="4149725"/>
          <p14:tracePt t="23879" x="3536950" y="4149725"/>
          <p14:tracePt t="23887" x="3509963" y="4149725"/>
          <p14:tracePt t="23895" x="3490913" y="4159250"/>
          <p14:tracePt t="23903" x="3482975" y="4159250"/>
          <p14:tracePt t="24026" x="3463925" y="4159250"/>
          <p14:tracePt t="24041" x="3455988" y="4167188"/>
          <p14:tracePt t="24075" x="3436938" y="4176713"/>
          <p14:tracePt t="24097" x="3427413" y="4176713"/>
          <p14:tracePt t="24105" x="3419475" y="4176713"/>
          <p14:tracePt t="24112" x="3409950" y="4186238"/>
          <p14:tracePt t="24119" x="3400425" y="4195763"/>
          <p14:tracePt t="24128" x="3400425" y="4203700"/>
          <p14:tracePt t="24143" x="3390900" y="4213225"/>
          <p14:tracePt t="24151" x="3382963" y="4222750"/>
          <p14:tracePt t="24159" x="3373438" y="4232275"/>
          <p14:tracePt t="24175" x="3363913" y="4240213"/>
          <p14:tracePt t="24184" x="3363913" y="4259263"/>
          <p14:tracePt t="24193" x="3363913" y="4268788"/>
          <p14:tracePt t="24209" x="3363913" y="4276725"/>
          <p14:tracePt t="24217" x="3354388" y="4286250"/>
          <p14:tracePt t="24257" x="3354388" y="4295775"/>
          <p14:tracePt t="24264" x="3346450" y="4303713"/>
          <p14:tracePt t="24273" x="3346450" y="4313238"/>
          <p14:tracePt t="24313" x="3346450" y="4322763"/>
          <p14:tracePt t="24346" x="3346450" y="4340225"/>
          <p14:tracePt t="24401" x="3346450" y="4349750"/>
          <p14:tracePt t="24425" x="3346450" y="4359275"/>
          <p14:tracePt t="24520" x="3346450" y="4376738"/>
          <p14:tracePt t="24546" x="3346450" y="4395788"/>
          <p14:tracePt t="24577" x="3346450" y="4405313"/>
          <p14:tracePt t="24610" x="3346450" y="4422775"/>
          <p14:tracePt t="24849" x="3363913" y="4422775"/>
          <p14:tracePt t="24860" x="3373438" y="4422775"/>
          <p14:tracePt t="24873" x="3390900" y="4422775"/>
          <p14:tracePt t="24890" x="3409950" y="4422775"/>
          <p14:tracePt t="24897" x="3427413" y="4422775"/>
          <p14:tracePt t="24905" x="3455988" y="4422775"/>
          <p14:tracePt t="24912" x="3473450" y="4413250"/>
          <p14:tracePt t="24921" x="3519488" y="4413250"/>
          <p14:tracePt t="24928" x="3556000" y="4413250"/>
          <p14:tracePt t="24936" x="3600450" y="4395788"/>
          <p14:tracePt t="24943" x="3636963" y="4395788"/>
          <p14:tracePt t="24952" x="3702050" y="4376738"/>
          <p14:tracePt t="24959" x="3738563" y="4376738"/>
          <p14:tracePt t="24967" x="3792538" y="4368800"/>
          <p14:tracePt t="24975" x="3838575" y="4368800"/>
          <p14:tracePt t="24984" x="3875088" y="4368800"/>
          <p14:tracePt t="24991" x="3902075" y="4368800"/>
          <p14:tracePt t="25000" x="3938588" y="4368800"/>
          <p14:tracePt t="25007" x="3965575" y="4368800"/>
          <p14:tracePt t="25015" x="3984625" y="4368800"/>
          <p14:tracePt t="25023" x="3992563" y="4368800"/>
          <p14:tracePt t="25035" x="4002088" y="4368800"/>
          <p14:tracePt t="25055" x="4011613" y="4368800"/>
          <p14:tracePt t="25071" x="4021138" y="4368800"/>
          <p14:tracePt t="25316" x="4029075" y="4368800"/>
          <p14:tracePt t="25346" x="4038600" y="4368800"/>
          <p14:tracePt t="25352" x="4048125" y="4368800"/>
          <p14:tracePt t="25369" x="4057650" y="4386263"/>
          <p14:tracePt t="25386" x="4065588" y="4395788"/>
          <p14:tracePt t="25569" x="4065588" y="4405313"/>
          <p14:tracePt t="25801" x="4075113" y="4413250"/>
          <p14:tracePt t="25833" x="4084638" y="4422775"/>
          <p14:tracePt t="25848" x="4094163" y="4441825"/>
          <p14:tracePt t="25875" x="4111625" y="4449763"/>
          <p14:tracePt t="25881" x="4121150" y="4459288"/>
          <p14:tracePt t="25896" x="4129088" y="4468813"/>
          <p14:tracePt t="25905" x="4138613" y="4468813"/>
          <p14:tracePt t="25913" x="4138613" y="4478338"/>
          <p14:tracePt t="25937" x="4148138" y="4478338"/>
          <p14:tracePt t="25944" x="4157663" y="4478338"/>
          <p14:tracePt t="25961" x="4175125" y="4478338"/>
          <p14:tracePt t="25969" x="4184650" y="4478338"/>
          <p14:tracePt t="25976" x="4194175" y="4478338"/>
          <p14:tracePt t="25987" x="4221163" y="4478338"/>
          <p14:tracePt t="25992" x="4238625" y="4478338"/>
          <p14:tracePt t="26003" x="4267200" y="4478338"/>
          <p14:tracePt t="26009" x="4284663" y="4478338"/>
          <p14:tracePt t="26018" x="4311650" y="4478338"/>
          <p14:tracePt t="26037" x="4330700" y="4478338"/>
          <p14:tracePt t="26040" x="4348163" y="4478338"/>
          <p14:tracePt t="26048" x="4357688" y="4478338"/>
          <p14:tracePt t="26056" x="4376738" y="4478338"/>
          <p14:tracePt t="26064" x="4394200" y="4478338"/>
          <p14:tracePt t="26072" x="4403725" y="4478338"/>
          <p14:tracePt t="26096" x="4413250" y="4478338"/>
          <p14:tracePt t="26104" x="4421188" y="4478338"/>
          <p14:tracePt t="26120" x="4440238" y="4478338"/>
          <p14:tracePt t="26137" x="4448175" y="4478338"/>
          <p14:tracePt t="26160" x="4457700" y="4478338"/>
          <p14:tracePt t="26457" x="4476750" y="4478338"/>
          <p14:tracePt t="26472" x="4484688" y="4478338"/>
          <p14:tracePt t="26480" x="4494213" y="4478338"/>
          <p14:tracePt t="26488" x="4521200" y="4505325"/>
          <p14:tracePt t="26504" x="4530725" y="4505325"/>
          <p14:tracePt t="26516" x="4540250" y="4505325"/>
          <p14:tracePt t="26522" x="4567238" y="4505325"/>
          <p14:tracePt t="26528" x="4586288" y="4505325"/>
          <p14:tracePt t="26536" x="4613275" y="4514850"/>
          <p14:tracePt t="26544" x="4630738" y="4514850"/>
          <p14:tracePt t="26552" x="4676775" y="4522788"/>
          <p14:tracePt t="26562" x="4703763" y="4522788"/>
          <p14:tracePt t="26567" x="4730750" y="4522788"/>
          <p14:tracePt t="26575" x="4759325" y="4522788"/>
          <p14:tracePt t="26584" x="4822825" y="4532313"/>
          <p14:tracePt t="26591" x="4832350" y="4532313"/>
          <p14:tracePt t="26600" x="4876800" y="4551363"/>
          <p14:tracePt t="26607" x="4905375" y="4551363"/>
          <p14:tracePt t="26615" x="4922838" y="4551363"/>
          <p14:tracePt t="26623" x="4968875" y="4551363"/>
          <p14:tracePt t="26631" x="4986338" y="4551363"/>
          <p14:tracePt t="26639" x="5022850" y="4551363"/>
          <p14:tracePt t="26647" x="5068888" y="4551363"/>
          <p14:tracePt t="26655" x="5086350" y="4551363"/>
          <p14:tracePt t="26663" x="5122863" y="4551363"/>
          <p14:tracePt t="26671" x="5178425" y="4551363"/>
          <p14:tracePt t="26679" x="5224463" y="4551363"/>
          <p14:tracePt t="26687" x="5278438" y="4551363"/>
          <p14:tracePt t="26695" x="5314950" y="4551363"/>
          <p14:tracePt t="26703" x="5368925" y="4551363"/>
          <p14:tracePt t="26711" x="5397500" y="4551363"/>
          <p14:tracePt t="26719" x="5451475" y="4551363"/>
          <p14:tracePt t="26727" x="5497513" y="4551363"/>
          <p14:tracePt t="26735" x="5551488" y="4551363"/>
          <p14:tracePt t="26743" x="5588000" y="4551363"/>
          <p14:tracePt t="26752" x="5643563" y="4551363"/>
          <p14:tracePt t="26759" x="5661025" y="4551363"/>
          <p14:tracePt t="26767" x="5707063" y="4551363"/>
          <p14:tracePt t="26775" x="5734050" y="4551363"/>
          <p14:tracePt t="26783" x="5761038" y="4551363"/>
          <p14:tracePt t="26791" x="5789613" y="4551363"/>
          <p14:tracePt t="26800" x="5797550" y="4551363"/>
          <p14:tracePt t="26807" x="5816600" y="4551363"/>
          <p14:tracePt t="26815" x="5834063" y="4551363"/>
          <p14:tracePt t="26823" x="5843588" y="4551363"/>
          <p14:tracePt t="26847" x="5862638" y="4551363"/>
          <p14:tracePt t="26857" x="5870575" y="4551363"/>
          <p14:tracePt t="26863" x="5889625" y="4551363"/>
          <p14:tracePt t="26871" x="5907088" y="4551363"/>
          <p14:tracePt t="26879" x="5926138" y="4551363"/>
          <p14:tracePt t="26887" x="5953125" y="4551363"/>
          <p14:tracePt t="26895" x="5972175" y="4551363"/>
          <p14:tracePt t="26903" x="6007100" y="4551363"/>
          <p14:tracePt t="26911" x="6043613" y="4551363"/>
          <p14:tracePt t="26919" x="6072188" y="4551363"/>
          <p14:tracePt t="26927" x="6126163" y="4551363"/>
          <p14:tracePt t="26935" x="6162675" y="4551363"/>
          <p14:tracePt t="26943" x="6218238" y="4551363"/>
          <p14:tracePt t="26951" x="6272213" y="4551363"/>
          <p14:tracePt t="26959" x="6335713" y="4551363"/>
          <p14:tracePt t="26967" x="6408738" y="4551363"/>
          <p14:tracePt t="26975" x="6445250" y="4551363"/>
          <p14:tracePt t="26984" x="6518275" y="4551363"/>
          <p14:tracePt t="26991" x="6554788" y="4551363"/>
          <p14:tracePt t="27001" x="6600825" y="4551363"/>
          <p14:tracePt t="27008" x="6627813" y="4551363"/>
          <p14:tracePt t="27016" x="6654800" y="4551363"/>
          <p14:tracePt t="27024" x="6664325" y="4551363"/>
          <p14:tracePt t="27036" x="6673850" y="4551363"/>
          <p14:tracePt t="27039" x="6691313" y="4551363"/>
          <p14:tracePt t="27072" x="6700838" y="4559300"/>
          <p14:tracePt t="28248" x="6700838" y="4568825"/>
          <p14:tracePt t="31987" x="6710363" y="4568825"/>
          <p14:tracePt t="32089" x="6710363" y="4595813"/>
          <p14:tracePt t="32097" x="6710363" y="4614863"/>
          <p14:tracePt t="32104" x="6700838" y="4632325"/>
          <p14:tracePt t="32219" x="6700838" y="4614863"/>
          <p14:tracePt t="32241" x="6700838" y="4605338"/>
          <p14:tracePt t="32409" x="6700838" y="4595813"/>
          <p14:tracePt t="32420" x="6700838" y="4587875"/>
          <p14:tracePt t="32426" x="6700838" y="4578350"/>
          <p14:tracePt t="32432" x="6700838" y="4568825"/>
          <p14:tracePt t="32456" x="6700838" y="4559300"/>
          <p14:tracePt t="32761" x="6673850" y="4559300"/>
          <p14:tracePt t="32768" x="6627813" y="4559300"/>
          <p14:tracePt t="32777" x="6564313" y="4559300"/>
          <p14:tracePt t="32786" x="6408738" y="4578350"/>
          <p14:tracePt t="32791" x="6226175" y="4605338"/>
          <p14:tracePt t="32800" x="6026150" y="4624388"/>
          <p14:tracePt t="32807" x="5816600" y="4668838"/>
          <p14:tracePt t="32815" x="5543550" y="4687888"/>
          <p14:tracePt t="32823" x="5334000" y="4724400"/>
          <p14:tracePt t="32831" x="5151438" y="4751388"/>
          <p14:tracePt t="32839" x="4986338" y="4751388"/>
          <p14:tracePt t="32847" x="4859338" y="4751388"/>
          <p14:tracePt t="32856" x="4730750" y="4768850"/>
          <p14:tracePt t="32863" x="4603750" y="4768850"/>
          <p14:tracePt t="32871" x="4513263" y="4768850"/>
          <p14:tracePt t="32879" x="4421188" y="4768850"/>
          <p14:tracePt t="32887" x="4348163" y="4768850"/>
          <p14:tracePt t="32895" x="4275138" y="4768850"/>
          <p14:tracePt t="32903" x="4211638" y="4778375"/>
          <p14:tracePt t="32911" x="4148138" y="4805363"/>
          <p14:tracePt t="32919" x="4038600" y="4805363"/>
          <p14:tracePt t="32927" x="3965575" y="4814888"/>
          <p14:tracePt t="32935" x="3911600" y="4824413"/>
          <p14:tracePt t="32944" x="3846513" y="4824413"/>
          <p14:tracePt t="32953" x="3775075" y="4841875"/>
          <p14:tracePt t="32960" x="3719513" y="4841875"/>
          <p14:tracePt t="32971" x="3656013" y="4860925"/>
          <p14:tracePt t="32975" x="3609975" y="4878388"/>
          <p14:tracePt t="32984" x="3573463" y="4878388"/>
          <p14:tracePt t="32991" x="3556000" y="4887913"/>
          <p14:tracePt t="32999" x="3527425" y="4887913"/>
          <p14:tracePt t="33007" x="3519488" y="4887913"/>
          <p14:tracePt t="33016" x="3500438" y="4897438"/>
          <p14:tracePt t="33047" x="3482975" y="4897438"/>
          <p14:tracePt t="33055" x="3473450" y="4897438"/>
          <p14:tracePt t="33064" x="3463925" y="4906963"/>
          <p14:tracePt t="33079" x="3455988" y="4914900"/>
          <p14:tracePt t="33087" x="3446463" y="4914900"/>
          <p14:tracePt t="33095" x="3427413" y="4924425"/>
          <p14:tracePt t="33103" x="3419475" y="4924425"/>
          <p14:tracePt t="33111" x="3390900" y="4924425"/>
          <p14:tracePt t="33119" x="3373438" y="4933950"/>
          <p14:tracePt t="33127" x="3327400" y="4960938"/>
          <p14:tracePt t="33135" x="3317875" y="4960938"/>
          <p14:tracePt t="33143" x="3300413" y="4960938"/>
          <p14:tracePt t="33151" x="3281363" y="4970463"/>
          <p14:tracePt t="33159" x="3273425" y="4970463"/>
          <p14:tracePt t="33167" x="3244850" y="4979988"/>
          <p14:tracePt t="33185" x="3217863" y="4987925"/>
          <p14:tracePt t="33191" x="3181350" y="4997450"/>
          <p14:tracePt t="33200" x="3163888" y="5006975"/>
          <p14:tracePt t="33207" x="3136900" y="5016500"/>
          <p14:tracePt t="33216" x="3081338" y="5016500"/>
          <p14:tracePt t="33223" x="3017838" y="5033963"/>
          <p14:tracePt t="33231" x="2925763" y="5060950"/>
          <p14:tracePt t="33239" x="2852738" y="5060950"/>
          <p14:tracePt t="33247" x="2771775" y="5080000"/>
          <p14:tracePt t="33255" x="2716213" y="5080000"/>
          <p14:tracePt t="33263" x="2643188" y="5080000"/>
          <p14:tracePt t="33271" x="2589213" y="5080000"/>
          <p14:tracePt t="33279" x="2525713" y="5080000"/>
          <p14:tracePt t="33287" x="2498725" y="5080000"/>
          <p14:tracePt t="33295" x="2462213" y="5080000"/>
          <p14:tracePt t="33303" x="2443163" y="5080000"/>
          <p14:tracePt t="33311" x="2416175" y="5080000"/>
          <p14:tracePt t="33319" x="2406650" y="5080000"/>
          <p14:tracePt t="33327" x="2389188" y="5080000"/>
          <p14:tracePt t="33335" x="2370138" y="5080000"/>
          <p14:tracePt t="33343" x="2352675" y="5080000"/>
          <p14:tracePt t="33351" x="2316163" y="5080000"/>
          <p14:tracePt t="33359" x="2306638" y="5080000"/>
          <p14:tracePt t="33367" x="2279650" y="5080000"/>
          <p14:tracePt t="33375" x="2260600" y="5080000"/>
          <p14:tracePt t="33383" x="2243138" y="5080000"/>
          <p14:tracePt t="33391" x="2224088" y="5080000"/>
          <p14:tracePt t="33400" x="2206625" y="5070475"/>
          <p14:tracePt t="33491" x="2197100" y="5060950"/>
          <p14:tracePt t="33516" x="2197100" y="5043488"/>
          <p14:tracePt t="33523" x="2206625" y="5024438"/>
          <p14:tracePt t="33536" x="2224088" y="5016500"/>
          <p14:tracePt t="33552" x="2243138" y="5006975"/>
          <p14:tracePt t="33561" x="2260600" y="4997450"/>
          <p14:tracePt t="33567" x="2270125" y="4987925"/>
          <p14:tracePt t="33576" x="2279650" y="4979988"/>
          <p14:tracePt t="33592" x="2306638" y="4970463"/>
          <p14:tracePt t="33602" x="2324100" y="4960938"/>
          <p14:tracePt t="33610" x="2343150" y="4943475"/>
          <p14:tracePt t="33616" x="2379663" y="4933950"/>
          <p14:tracePt t="33623" x="2416175" y="4924425"/>
          <p14:tracePt t="33631" x="2479675" y="4914900"/>
          <p14:tracePt t="33639" x="2533650" y="4887913"/>
          <p14:tracePt t="33647" x="2616200" y="4860925"/>
          <p14:tracePt t="33655" x="2708275" y="4841875"/>
          <p14:tracePt t="33663" x="2789238" y="4805363"/>
          <p14:tracePt t="33671" x="2852738" y="4797425"/>
          <p14:tracePt t="33679" x="2881313" y="4797425"/>
          <p14:tracePt t="33687" x="2908300" y="4787900"/>
          <p14:tracePt t="33695" x="2935288" y="4787900"/>
          <p14:tracePt t="33703" x="2962275" y="4778375"/>
          <p14:tracePt t="33834" x="2962275" y="4787900"/>
          <p14:tracePt t="33843" x="2971800" y="4797425"/>
          <p14:tracePt t="33849" x="2981325" y="4805363"/>
          <p14:tracePt t="33858" x="2990850" y="4814888"/>
          <p14:tracePt t="33872" x="2998788" y="4824413"/>
          <p14:tracePt t="33880" x="3008313" y="4841875"/>
          <p14:tracePt t="33889" x="3054350" y="4860925"/>
          <p14:tracePt t="33895" x="3071813" y="4870450"/>
          <p14:tracePt t="33903" x="3108325" y="4887913"/>
          <p14:tracePt t="33911" x="3127375" y="4897438"/>
          <p14:tracePt t="33919" x="3163888" y="4914900"/>
          <p14:tracePt t="33927" x="3200400" y="4924425"/>
          <p14:tracePt t="33935" x="3244850" y="4943475"/>
          <p14:tracePt t="33943" x="3309938" y="4951413"/>
          <p14:tracePt t="33951" x="3346450" y="4951413"/>
          <p14:tracePt t="33959" x="3400425" y="4951413"/>
          <p14:tracePt t="33967" x="3446463" y="4970463"/>
          <p14:tracePt t="33975" x="3482975" y="4970463"/>
          <p14:tracePt t="33984" x="3519488" y="4970463"/>
          <p14:tracePt t="33991" x="3556000" y="4970463"/>
          <p14:tracePt t="34000" x="3573463" y="4970463"/>
          <p14:tracePt t="34007" x="3600450" y="4970463"/>
          <p14:tracePt t="34018" x="3609975" y="4970463"/>
          <p14:tracePt t="34023" x="3629025" y="4970463"/>
          <p14:tracePt t="34033" x="3646488" y="4970463"/>
          <p14:tracePt t="34063" x="3656013" y="4970463"/>
          <p14:tracePt t="34129" x="3665538" y="4970463"/>
          <p14:tracePt t="34139" x="3683000" y="4970463"/>
          <p14:tracePt t="34153" x="3702050" y="4970463"/>
          <p14:tracePt t="34161" x="3709988" y="4960938"/>
          <p14:tracePt t="34177" x="3719513" y="4951413"/>
          <p14:tracePt t="34193" x="3738563" y="4943475"/>
          <p14:tracePt t="34202" x="3746500" y="4943475"/>
          <p14:tracePt t="34208" x="3756025" y="4933950"/>
          <p14:tracePt t="34217" x="3765550" y="4933950"/>
          <p14:tracePt t="34223" x="3792538" y="4914900"/>
          <p14:tracePt t="34239" x="3829050" y="4906963"/>
          <p14:tracePt t="34255" x="3829050" y="4897438"/>
          <p14:tracePt t="34263" x="3838575" y="4897438"/>
          <p14:tracePt t="34271" x="3865563" y="4897438"/>
          <p14:tracePt t="34279" x="3875088" y="4897438"/>
          <p14:tracePt t="34287" x="3902075" y="4887913"/>
          <p14:tracePt t="34295" x="3911600" y="4887913"/>
          <p14:tracePt t="34303" x="3919538" y="4887913"/>
          <p14:tracePt t="34311" x="3948113" y="4887913"/>
          <p14:tracePt t="34327" x="3965575" y="4887913"/>
          <p14:tracePt t="34335" x="3984625" y="4887913"/>
          <p14:tracePt t="34343" x="4002088" y="4887913"/>
          <p14:tracePt t="34351" x="4029075" y="4887913"/>
          <p14:tracePt t="34360" x="4048125" y="4887913"/>
          <p14:tracePt t="34367" x="4075113" y="4887913"/>
          <p14:tracePt t="34375" x="4084638" y="4887913"/>
          <p14:tracePt t="34383" x="4102100" y="4887913"/>
          <p14:tracePt t="34391" x="4129088" y="4887913"/>
          <p14:tracePt t="34400" x="4138613" y="4887913"/>
          <p14:tracePt t="34407" x="4148138" y="4887913"/>
          <p14:tracePt t="34417" x="4165600" y="4887913"/>
          <p14:tracePt t="34423" x="4184650" y="4897438"/>
          <p14:tracePt t="34431" x="4194175" y="4906963"/>
          <p14:tracePt t="34439" x="4202113" y="4914900"/>
          <p14:tracePt t="34471" x="4211638" y="4924425"/>
          <p14:tracePt t="34487" x="4221163" y="4924425"/>
          <p14:tracePt t="34495" x="4230688" y="4924425"/>
          <p14:tracePt t="34503" x="4248150" y="4933950"/>
          <p14:tracePt t="34511" x="4257675" y="4933950"/>
          <p14:tracePt t="34519" x="4267200" y="4933950"/>
          <p14:tracePt t="34530" x="4284663" y="4933950"/>
          <p14:tracePt t="34536" x="4294188" y="4933950"/>
          <p14:tracePt t="34546" x="4311650" y="4933950"/>
          <p14:tracePt t="34552" x="4357688" y="4951413"/>
          <p14:tracePt t="34563" x="4367213" y="4951413"/>
          <p14:tracePt t="34570" x="4394200" y="4960938"/>
          <p14:tracePt t="34576" x="4403725" y="4960938"/>
          <p14:tracePt t="34587" x="4421188" y="4960938"/>
          <p14:tracePt t="34593" x="4440238" y="4960938"/>
          <p14:tracePt t="34600" x="4448175" y="4960938"/>
          <p14:tracePt t="34608" x="4476750" y="4970463"/>
          <p14:tracePt t="34618" x="4484688" y="4970463"/>
          <p14:tracePt t="34625" x="4503738" y="4970463"/>
          <p14:tracePt t="34635" x="4521200" y="4970463"/>
          <p14:tracePt t="34641" x="4530725" y="4979988"/>
          <p14:tracePt t="34671" x="4549775" y="4979988"/>
          <p14:tracePt t="34687" x="4557713" y="4979988"/>
          <p14:tracePt t="34719" x="4567238" y="4979988"/>
          <p14:tracePt t="34743" x="4576763" y="4979988"/>
          <p14:tracePt t="34751" x="4594225" y="4979988"/>
          <p14:tracePt t="34767" x="4613275" y="4979988"/>
          <p14:tracePt t="34775" x="4630738" y="4979988"/>
          <p14:tracePt t="34784" x="4649788" y="4979988"/>
          <p14:tracePt t="34794" x="4676775" y="4979988"/>
          <p14:tracePt t="34803" x="4713288" y="4979988"/>
          <p14:tracePt t="34811" x="4740275" y="4979988"/>
          <p14:tracePt t="34819" x="4776788" y="4979988"/>
          <p14:tracePt t="34827" x="4803775" y="4979988"/>
          <p14:tracePt t="34835" x="4849813" y="4979988"/>
          <p14:tracePt t="34843" x="4886325" y="4979988"/>
          <p14:tracePt t="34847" x="4932363" y="4979988"/>
          <p14:tracePt t="34855" x="4986338" y="4979988"/>
          <p14:tracePt t="34863" x="5014913" y="4979988"/>
          <p14:tracePt t="34871" x="5059363" y="4979988"/>
          <p14:tracePt t="34879" x="5114925" y="4979988"/>
          <p14:tracePt t="34887" x="5151438" y="4979988"/>
          <p14:tracePt t="34895" x="5168900" y="4979988"/>
          <p14:tracePt t="34903" x="5187950" y="4979988"/>
          <p14:tracePt t="34911" x="5195888" y="4979988"/>
          <p14:tracePt t="34919" x="5205413" y="4979988"/>
          <p14:tracePt t="34936" x="5224463" y="4979988"/>
          <p14:tracePt t="34944" x="5232400" y="4979988"/>
          <p14:tracePt t="34961" x="5241925" y="4979988"/>
          <p14:tracePt t="34977" x="5251450" y="4979988"/>
          <p14:tracePt t="35034" x="5268913" y="4979988"/>
          <p14:tracePt t="35097" x="5278438" y="4979988"/>
          <p14:tracePt t="35104" x="5287963" y="4979988"/>
          <p14:tracePt t="35120" x="5305425" y="4979988"/>
          <p14:tracePt t="35128" x="5314950" y="4979988"/>
          <p14:tracePt t="35138" x="5324475" y="4979988"/>
          <p14:tracePt t="35144" x="5351463" y="4979988"/>
          <p14:tracePt t="35160" x="5368925" y="4979988"/>
          <p14:tracePt t="35170" x="5397500" y="4979988"/>
          <p14:tracePt t="35176" x="5441950" y="4979988"/>
          <p14:tracePt t="35183" x="5478463" y="4979988"/>
          <p14:tracePt t="35191" x="5551488" y="4979988"/>
          <p14:tracePt t="35201" x="5624513" y="4979988"/>
          <p14:tracePt t="35207" x="5697538" y="4979988"/>
          <p14:tracePt t="35216" x="5770563" y="4979988"/>
          <p14:tracePt t="35223" x="5870575" y="4979988"/>
          <p14:tracePt t="35231" x="5943600" y="4979988"/>
          <p14:tracePt t="35239" x="5999163" y="4979988"/>
          <p14:tracePt t="35247" x="6053138" y="4979988"/>
          <p14:tracePt t="35255" x="6108700" y="4979988"/>
          <p14:tracePt t="35263" x="6153150" y="4979988"/>
          <p14:tracePt t="35271" x="6172200" y="4979988"/>
          <p14:tracePt t="35279" x="6199188" y="4979988"/>
          <p14:tracePt t="35287" x="6218238" y="4979988"/>
          <p14:tracePt t="35295" x="6226175" y="4979988"/>
          <p14:tracePt t="35303" x="6245225" y="4960938"/>
          <p14:tracePt t="35319" x="6254750" y="4960938"/>
          <p14:tracePt t="35327" x="6262688" y="4960938"/>
          <p14:tracePt t="35335" x="6291263" y="4960938"/>
          <p14:tracePt t="35343" x="6308725" y="4960938"/>
          <p14:tracePt t="35351" x="6326188" y="4960938"/>
          <p14:tracePt t="35360" x="6345238" y="4960938"/>
          <p14:tracePt t="35367" x="6354763" y="4960938"/>
          <p14:tracePt t="35375" x="6372225" y="4960938"/>
          <p14:tracePt t="35400" x="6381750" y="4960938"/>
          <p14:tracePt t="35416" x="6391275" y="4960938"/>
          <p14:tracePt t="35424" x="6408738" y="4960938"/>
          <p14:tracePt t="35432" x="6418263" y="4960938"/>
          <p14:tracePt t="35440" x="6435725" y="4960938"/>
          <p14:tracePt t="35448" x="6464300" y="4960938"/>
          <p14:tracePt t="35456" x="6481763" y="4960938"/>
          <p14:tracePt t="35464" x="6518275" y="4960938"/>
          <p14:tracePt t="35472" x="6564313" y="4960938"/>
          <p14:tracePt t="35480" x="6618288" y="4960938"/>
          <p14:tracePt t="35488" x="6654800" y="4960938"/>
          <p14:tracePt t="35496" x="6681788" y="4960938"/>
          <p14:tracePt t="35504" x="6727825" y="4960938"/>
          <p14:tracePt t="35512" x="6754813" y="4960938"/>
          <p14:tracePt t="35520" x="6783388" y="4960938"/>
          <p14:tracePt t="35528" x="6827838" y="4960938"/>
          <p14:tracePt t="35536" x="6837363" y="4960938"/>
          <p14:tracePt t="35545" x="6883400" y="4960938"/>
          <p14:tracePt t="35552" x="6919913" y="4960938"/>
          <p14:tracePt t="35561" x="6956425" y="4960938"/>
          <p14:tracePt t="35568" x="6983413" y="4960938"/>
          <p14:tracePt t="35576" x="7019925" y="4960938"/>
          <p14:tracePt t="35585" x="7046913" y="4960938"/>
          <p14:tracePt t="35592" x="7083425" y="4960938"/>
          <p14:tracePt t="35601" x="7110413" y="4960938"/>
          <p14:tracePt t="35608" x="7146925" y="4960938"/>
          <p14:tracePt t="35618" x="7165975" y="4960938"/>
          <p14:tracePt t="35624" x="7192963" y="4960938"/>
          <p14:tracePt t="35632" x="7212013" y="4960938"/>
          <p14:tracePt t="35640" x="7219950" y="4960938"/>
          <p14:tracePt t="35648" x="7248525" y="4960938"/>
          <p14:tracePt t="35656" x="7256463" y="4960938"/>
          <p14:tracePt t="35664" x="7265988" y="4960938"/>
          <p14:tracePt t="35672" x="7283450" y="4960938"/>
          <p14:tracePt t="35688" x="7292975" y="4960938"/>
          <p14:tracePt t="35696" x="7302500" y="4960938"/>
          <p14:tracePt t="35720" x="7319963" y="4960938"/>
          <p14:tracePt t="35735" x="7329488" y="4960938"/>
          <p14:tracePt t="35743" x="7339013" y="4960938"/>
          <p14:tracePt t="35751" x="7348538" y="4960938"/>
          <p14:tracePt t="35768" x="7356475" y="4960938"/>
          <p14:tracePt t="35775" x="7366000" y="4960938"/>
          <p14:tracePt t="35783" x="7375525" y="4960938"/>
          <p14:tracePt t="35791" x="7385050" y="4960938"/>
          <p14:tracePt t="35800" x="7402513" y="4960938"/>
          <p14:tracePt t="35817" x="7412038" y="4960938"/>
          <p14:tracePt t="36009" x="7366000" y="4960938"/>
          <p14:tracePt t="36015" x="7329488" y="4960938"/>
          <p14:tracePt t="36024" x="7292975" y="4970463"/>
          <p14:tracePt t="36034" x="7212013" y="4970463"/>
          <p14:tracePt t="36041" x="7138988" y="4987925"/>
          <p14:tracePt t="36046" x="7083425" y="4987925"/>
          <p14:tracePt t="36056" x="7000875" y="5006975"/>
          <p14:tracePt t="36064" x="6929438" y="5006975"/>
          <p14:tracePt t="36072" x="6873875" y="5006975"/>
          <p14:tracePt t="36080" x="6764338" y="5006975"/>
          <p14:tracePt t="36088" x="6681788" y="5006975"/>
          <p14:tracePt t="36096" x="6591300" y="5006975"/>
          <p14:tracePt t="36103" x="6481763" y="5006975"/>
          <p14:tracePt t="36112" x="6354763" y="5006975"/>
          <p14:tracePt t="36120" x="6208713" y="5006975"/>
          <p14:tracePt t="36128" x="6080125" y="5006975"/>
          <p14:tracePt t="36136" x="5899150" y="5024438"/>
          <p14:tracePt t="36144" x="5697538" y="5060950"/>
          <p14:tracePt t="36152" x="5514975" y="5060950"/>
          <p14:tracePt t="36159" x="5260975" y="5089525"/>
          <p14:tracePt t="36170" x="5095875" y="5089525"/>
          <p14:tracePt t="36175" x="4868863" y="5106988"/>
          <p14:tracePt t="36190" x="4703763" y="5106988"/>
          <p14:tracePt t="36192" x="4521200" y="5126038"/>
          <p14:tracePt t="36205" x="4394200" y="5126038"/>
          <p14:tracePt t="36208" x="4267200" y="5126038"/>
          <p14:tracePt t="36219" x="4157663" y="5126038"/>
          <p14:tracePt t="36224" x="4084638" y="5126038"/>
          <p14:tracePt t="36233" x="4029075" y="5126038"/>
          <p14:tracePt t="36239" x="3975100" y="5126038"/>
          <p14:tracePt t="36247" x="3929063" y="5126038"/>
          <p14:tracePt t="36256" x="3892550" y="5126038"/>
          <p14:tracePt t="36263" x="3846513" y="5133975"/>
          <p14:tracePt t="36271" x="3810000" y="5133975"/>
          <p14:tracePt t="36280" x="3765550" y="5153025"/>
          <p14:tracePt t="36288" x="3709988" y="5153025"/>
          <p14:tracePt t="36295" x="3646488" y="5153025"/>
          <p14:tracePt t="36303" x="3600450" y="5180013"/>
          <p14:tracePt t="36311" x="3563938" y="5180013"/>
          <p14:tracePt t="36319" x="3527425" y="5180013"/>
          <p14:tracePt t="36327" x="3490913" y="5180013"/>
          <p14:tracePt t="36335" x="3436938" y="5180013"/>
          <p14:tracePt t="36344" x="3409950" y="5180013"/>
          <p14:tracePt t="36351" x="3390900" y="5180013"/>
          <p14:tracePt t="36360" x="3363913" y="5180013"/>
          <p14:tracePt t="36367" x="3354388" y="5180013"/>
          <p14:tracePt t="36376" x="3336925" y="5180013"/>
          <p14:tracePt t="36384" x="3317875" y="5180013"/>
          <p14:tracePt t="36400" x="3309938" y="5180013"/>
          <p14:tracePt t="36408" x="3300413" y="5180013"/>
          <p14:tracePt t="36417" x="3281363" y="5180013"/>
          <p14:tracePt t="36423" x="3273425" y="5180013"/>
          <p14:tracePt t="36432" x="3263900" y="5180013"/>
          <p14:tracePt t="36440" x="3254375" y="5180013"/>
          <p14:tracePt t="36448" x="3244850" y="5180013"/>
          <p14:tracePt t="36455" x="3236913" y="5180013"/>
          <p14:tracePt t="36463" x="3227388" y="5189538"/>
          <p14:tracePt t="36471" x="3217863" y="5189538"/>
          <p14:tracePt t="36479" x="3200400" y="5189538"/>
          <p14:tracePt t="36487" x="3181350" y="5189538"/>
          <p14:tracePt t="36495" x="3163888" y="5189538"/>
          <p14:tracePt t="36503" x="3136900" y="5189538"/>
          <p14:tracePt t="36511" x="3108325" y="5189538"/>
          <p14:tracePt t="36519" x="3081338" y="5189538"/>
          <p14:tracePt t="36527" x="3054350" y="5189538"/>
          <p14:tracePt t="36535" x="3008313" y="5189538"/>
          <p14:tracePt t="36544" x="2981325" y="5189538"/>
          <p14:tracePt t="36551" x="2954338" y="5189538"/>
          <p14:tracePt t="36559" x="2935288" y="5189538"/>
          <p14:tracePt t="36567" x="2908300" y="5189538"/>
          <p14:tracePt t="36575" x="2889250" y="5189538"/>
          <p14:tracePt t="36584" x="2852738" y="5189538"/>
          <p14:tracePt t="36600" x="2844800" y="5189538"/>
          <p14:tracePt t="36607" x="2817813" y="5189538"/>
          <p14:tracePt t="36616" x="2798763" y="5189538"/>
          <p14:tracePt t="36623" x="2771775" y="5189538"/>
          <p14:tracePt t="36632" x="2752725" y="5207000"/>
          <p14:tracePt t="36639" x="2708275" y="5207000"/>
          <p14:tracePt t="36648" x="2679700" y="5207000"/>
          <p14:tracePt t="36656" x="2671763" y="5207000"/>
          <p14:tracePt t="36664" x="2662238" y="5207000"/>
          <p14:tracePt t="36672" x="2635250" y="5207000"/>
          <p14:tracePt t="36711" x="2625725" y="5207000"/>
          <p14:tracePt t="40471" x="2635250" y="5207000"/>
          <p14:tracePt t="40479" x="2643188" y="5207000"/>
          <p14:tracePt t="40487" x="2662238" y="5197475"/>
          <p14:tracePt t="40503" x="2671763" y="5197475"/>
          <p14:tracePt t="40512" x="2689225" y="5189538"/>
          <p14:tracePt t="40527" x="2698750" y="5189538"/>
          <p14:tracePt t="40922" x="2708275" y="5189538"/>
          <p14:tracePt t="41009" x="2716213" y="5189538"/>
          <p14:tracePt t="41024" x="2735263" y="5189538"/>
          <p14:tracePt t="41035" x="2744788" y="5189538"/>
          <p14:tracePt t="41048" x="2752725" y="5189538"/>
          <p14:tracePt t="41329" x="2762250" y="5189538"/>
          <p14:tracePt t="41337" x="2771775" y="5189538"/>
          <p14:tracePt t="41345" x="2781300" y="5180013"/>
          <p14:tracePt t="41368" x="2789238" y="5170488"/>
          <p14:tracePt t="42097" x="2798763" y="5170488"/>
          <p14:tracePt t="42107" x="2808288" y="5160963"/>
          <p14:tracePt t="42112" x="2825750" y="5160963"/>
          <p14:tracePt t="42129" x="2835275" y="5160963"/>
          <p14:tracePt t="42140" x="2852738" y="5160963"/>
          <p14:tracePt t="42144" x="2862263" y="5160963"/>
          <p14:tracePt t="42151" x="2871788" y="5153025"/>
          <p14:tracePt t="42159" x="2881313" y="5153025"/>
          <p14:tracePt t="42167" x="2908300" y="5153025"/>
          <p14:tracePt t="42175" x="2925763" y="5143500"/>
          <p14:tracePt t="42184" x="2925763" y="5133975"/>
          <p14:tracePt t="42200" x="2944813" y="5126038"/>
          <p14:tracePt t="42232" x="2954338" y="5126038"/>
          <p14:tracePt t="42255" x="2962275" y="5126038"/>
          <p14:tracePt t="42280" x="2990850" y="5116513"/>
          <p14:tracePt t="42551" x="2998788" y="5116513"/>
          <p14:tracePt t="42577" x="3008313" y="5106988"/>
          <p14:tracePt t="42929" x="3017838" y="5097463"/>
          <p14:tracePt t="42938" x="3017838" y="5089525"/>
          <p14:tracePt t="43065" x="3017838" y="5080000"/>
          <p14:tracePt t="43343" x="3008313" y="5097463"/>
          <p14:tracePt t="43359" x="2998788" y="5097463"/>
          <p14:tracePt t="43367" x="2990850" y="5106988"/>
          <p14:tracePt t="43375" x="2981325" y="5116513"/>
          <p14:tracePt t="43383" x="2971800" y="5126038"/>
          <p14:tracePt t="43391" x="2944813" y="5143500"/>
          <p14:tracePt t="43407" x="2944813" y="5153025"/>
          <p14:tracePt t="43416" x="2917825" y="5160963"/>
          <p14:tracePt t="43423" x="2889250" y="5180013"/>
          <p14:tracePt t="43433" x="2871788" y="5189538"/>
          <p14:tracePt t="43440" x="2871788" y="5197475"/>
          <p14:tracePt t="43448" x="2852738" y="5216525"/>
          <p14:tracePt t="43456" x="2844800" y="5216525"/>
          <p14:tracePt t="43464" x="2835275" y="5226050"/>
          <p14:tracePt t="43480" x="2825750" y="5233988"/>
          <p14:tracePt t="43612" x="2835275" y="5233988"/>
          <p14:tracePt t="43617" x="2852738" y="5233988"/>
          <p14:tracePt t="43634" x="2862263" y="5233988"/>
          <p14:tracePt t="43641" x="2889250" y="5233988"/>
          <p14:tracePt t="43652" x="2898775" y="5233988"/>
          <p14:tracePt t="43658" x="2908300" y="5233988"/>
          <p14:tracePt t="43663" x="2917825" y="5233988"/>
          <p14:tracePt t="43802" x="2925763" y="5243513"/>
          <p14:tracePt t="43808" x="2925763" y="5253038"/>
          <p14:tracePt t="43817" x="2925763" y="5270500"/>
          <p14:tracePt t="43825" x="2925763" y="5299075"/>
          <p14:tracePt t="43835" x="2925763" y="5326063"/>
          <p14:tracePt t="43842" x="2898775" y="5362575"/>
          <p14:tracePt t="43850" x="2889250" y="5389563"/>
          <p14:tracePt t="43858" x="2881313" y="5408613"/>
          <p14:tracePt t="43864" x="2881313" y="5416550"/>
          <p14:tracePt t="43871" x="2871788" y="5445125"/>
          <p14:tracePt t="43879" x="2852738" y="5462588"/>
          <p14:tracePt t="43888" x="2844800" y="5472113"/>
          <p14:tracePt t="43911" x="2835275" y="5472113"/>
          <p14:tracePt t="43935" x="2825750" y="5481638"/>
          <p14:tracePt t="44097" x="2835275" y="5481638"/>
          <p14:tracePt t="44107" x="2844800" y="5481638"/>
          <p14:tracePt t="44120" x="2852738" y="5481638"/>
          <p14:tracePt t="44128" x="2862263" y="5481638"/>
          <p14:tracePt t="44136" x="2881313" y="5481638"/>
          <p14:tracePt t="44160" x="2889250" y="5481638"/>
          <p14:tracePt t="44236" x="2898775" y="5481638"/>
          <p14:tracePt t="44241" x="2917825" y="5481638"/>
          <p14:tracePt t="44251" x="2925763" y="5481638"/>
          <p14:tracePt t="44257" x="2935288" y="5481638"/>
          <p14:tracePt t="44264" x="2954338" y="5481638"/>
          <p14:tracePt t="44271" x="2971800" y="5481638"/>
          <p14:tracePt t="44287" x="2990850" y="5472113"/>
          <p14:tracePt t="44295" x="2998788" y="5472113"/>
          <p14:tracePt t="44303" x="3008313" y="5472113"/>
          <p14:tracePt t="44311" x="3017838" y="5472113"/>
          <p14:tracePt t="44319" x="3044825" y="5472113"/>
          <p14:tracePt t="44327" x="3054350" y="5472113"/>
          <p14:tracePt t="44351" x="3063875" y="5472113"/>
          <p14:tracePt t="44359" x="3081338" y="5472113"/>
          <p14:tracePt t="44375" x="3090863" y="5472113"/>
          <p14:tracePt t="44385" x="3108325" y="5472113"/>
          <p14:tracePt t="44392" x="3127375" y="5472113"/>
          <p14:tracePt t="44400" x="3136900" y="5472113"/>
          <p14:tracePt t="44417" x="3144838" y="5472113"/>
          <p14:tracePt t="44425" x="3171825" y="5472113"/>
          <p14:tracePt t="44433" x="3190875" y="5472113"/>
          <p14:tracePt t="44440" x="3208338" y="5472113"/>
          <p14:tracePt t="44449" x="3227388" y="5472113"/>
          <p14:tracePt t="44456" x="3236913" y="5472113"/>
          <p14:tracePt t="44464" x="3263900" y="5472113"/>
          <p14:tracePt t="44472" x="3281363" y="5472113"/>
          <p14:tracePt t="44480" x="3300413" y="5472113"/>
          <p14:tracePt t="44488" x="3309938" y="5472113"/>
          <p14:tracePt t="44496" x="3317875" y="5472113"/>
          <p14:tracePt t="44504" x="3346450" y="5472113"/>
          <p14:tracePt t="44513" x="3354388" y="5472113"/>
          <p14:tracePt t="44519" x="3382963" y="5472113"/>
          <p14:tracePt t="44527" x="3400425" y="5472113"/>
          <p14:tracePt t="44543" x="3427413" y="5472113"/>
          <p14:tracePt t="44551" x="3446463" y="5489575"/>
          <p14:tracePt t="44649" x="3455988" y="5489575"/>
          <p14:tracePt t="44657" x="3473450" y="5489575"/>
          <p14:tracePt t="44671" x="3482975" y="5489575"/>
          <p14:tracePt t="44679" x="3490913" y="5489575"/>
          <p14:tracePt t="44687" x="3500438" y="5489575"/>
          <p14:tracePt t="44695" x="3519488" y="5489575"/>
          <p14:tracePt t="44703" x="3527425" y="5489575"/>
          <p14:tracePt t="44711" x="3556000" y="5489575"/>
          <p14:tracePt t="44719" x="3563938" y="5489575"/>
          <p14:tracePt t="44727" x="3573463" y="5489575"/>
          <p14:tracePt t="44735" x="3600450" y="5489575"/>
          <p14:tracePt t="44743" x="3609975" y="5489575"/>
          <p14:tracePt t="44751" x="3619500" y="5489575"/>
          <p14:tracePt t="44759" x="3656013" y="5489575"/>
          <p14:tracePt t="44768" x="3673475" y="5489575"/>
          <p14:tracePt t="44775" x="3702050" y="5508625"/>
          <p14:tracePt t="44783" x="3719513" y="5518150"/>
          <p14:tracePt t="44791" x="3765550" y="5535613"/>
          <p14:tracePt t="44799" x="3775075" y="5545138"/>
          <p14:tracePt t="44807" x="3792538" y="5554663"/>
          <p14:tracePt t="44815" x="3802063" y="5562600"/>
          <p14:tracePt t="44823" x="3819525" y="5572125"/>
          <p14:tracePt t="44832" x="3829050" y="5581650"/>
          <p14:tracePt t="44880" x="3838575" y="5581650"/>
          <p14:tracePt t="44904" x="3846513" y="5581650"/>
          <p14:tracePt t="44937" x="3856038" y="5581650"/>
          <p14:tracePt t="44953" x="3865563" y="5581650"/>
          <p14:tracePt t="44961" x="3875088" y="5581650"/>
          <p14:tracePt t="44987" x="3883025" y="5581650"/>
          <p14:tracePt t="44993" x="3892550" y="5581650"/>
          <p14:tracePt t="44999" x="3919538" y="5581650"/>
          <p14:tracePt t="45007" x="3938588" y="5581650"/>
          <p14:tracePt t="45015" x="3975100" y="5581650"/>
          <p14:tracePt t="45033" x="4021138" y="5581650"/>
          <p14:tracePt t="45039" x="4029075" y="5581650"/>
          <p14:tracePt t="45047" x="4057650" y="5589588"/>
          <p14:tracePt t="45055" x="4065588" y="5589588"/>
          <p14:tracePt t="45063" x="4084638" y="5599113"/>
          <p14:tracePt t="45071" x="4094163" y="5599113"/>
          <p14:tracePt t="45079" x="4102100" y="5599113"/>
          <p14:tracePt t="45095" x="4121150" y="5608638"/>
          <p14:tracePt t="45103" x="4138613" y="5608638"/>
          <p14:tracePt t="45111" x="4148138" y="5608638"/>
          <p14:tracePt t="45119" x="4157663" y="5608638"/>
          <p14:tracePt t="45127" x="4184650" y="5608638"/>
          <p14:tracePt t="45135" x="4202113" y="5608638"/>
          <p14:tracePt t="45143" x="4230688" y="5626100"/>
          <p14:tracePt t="45151" x="4238625" y="5626100"/>
          <p14:tracePt t="45159" x="4275138" y="5626100"/>
          <p14:tracePt t="45167" x="4294188" y="5626100"/>
          <p14:tracePt t="45175" x="4321175" y="5626100"/>
          <p14:tracePt t="45183" x="4367213" y="5626100"/>
          <p14:tracePt t="45191" x="4376738" y="5626100"/>
          <p14:tracePt t="45199" x="4413250" y="5626100"/>
          <p14:tracePt t="45207" x="4440238" y="5626100"/>
          <p14:tracePt t="45216" x="4467225" y="5626100"/>
          <p14:tracePt t="45223" x="4513263" y="5626100"/>
          <p14:tracePt t="45232" x="4540250" y="5626100"/>
          <p14:tracePt t="45239" x="4576763" y="5635625"/>
          <p14:tracePt t="45247" x="4640263" y="5635625"/>
          <p14:tracePt t="45255" x="4676775" y="5645150"/>
          <p14:tracePt t="45263" x="4730750" y="5645150"/>
          <p14:tracePt t="45271" x="4776788" y="5654675"/>
          <p14:tracePt t="45279" x="4803775" y="5654675"/>
          <p14:tracePt t="45287" x="4849813" y="5681663"/>
          <p14:tracePt t="45295" x="4859338" y="5681663"/>
          <p14:tracePt t="45303" x="4886325" y="5681663"/>
          <p14:tracePt t="45319" x="4895850" y="5681663"/>
          <p14:tracePt t="45508" x="4895850" y="5691188"/>
          <p14:tracePt t="45516" x="4905375" y="5699125"/>
          <p14:tracePt t="45529" x="4922838" y="5699125"/>
          <p14:tracePt t="45544" x="4922838" y="5708650"/>
          <p14:tracePt t="45559" x="4922838" y="5718175"/>
          <p14:tracePt t="45591" x="4922838" y="5727700"/>
          <p14:tracePt t="45713" x="4932363" y="5735638"/>
          <p14:tracePt t="45729" x="4959350" y="5735638"/>
          <p14:tracePt t="45737" x="4978400" y="5735638"/>
          <p14:tracePt t="45745" x="5005388" y="5735638"/>
          <p14:tracePt t="45754" x="5022850" y="5735638"/>
          <p14:tracePt t="45761" x="5049838" y="5735638"/>
          <p14:tracePt t="45771" x="5059363" y="5735638"/>
          <p14:tracePt t="45897" x="5068888" y="5735638"/>
          <p14:tracePt t="45969" x="5068888" y="5745163"/>
          <p14:tracePt t="45977" x="5049838" y="5764213"/>
          <p14:tracePt t="45986" x="5022850" y="5772150"/>
          <p14:tracePt t="45993" x="4978400" y="5781675"/>
          <p14:tracePt t="46003" x="4959350" y="5791200"/>
          <p14:tracePt t="46008" x="4905375" y="5808663"/>
          <p14:tracePt t="46016" x="4859338" y="5827713"/>
          <p14:tracePt t="46035" x="4730750" y="5837238"/>
          <p14:tracePt t="46040" x="4649788" y="5845175"/>
          <p14:tracePt t="46049" x="4540250" y="5845175"/>
          <p14:tracePt t="46056" x="4448175" y="5873750"/>
          <p14:tracePt t="46064" x="4303713" y="5891213"/>
          <p14:tracePt t="46072" x="4148138" y="5910263"/>
          <p14:tracePt t="46080" x="4002088" y="5918200"/>
          <p14:tracePt t="46088" x="3856038" y="5964238"/>
          <p14:tracePt t="46096" x="3746500" y="5964238"/>
          <p14:tracePt t="46104" x="3656013" y="5983288"/>
          <p14:tracePt t="46113" x="3556000" y="5991225"/>
          <p14:tracePt t="46119" x="3500438" y="5991225"/>
          <p14:tracePt t="46127" x="3473450" y="6010275"/>
          <p14:tracePt t="46135" x="3436938" y="6010275"/>
          <p14:tracePt t="46143" x="3427413" y="6010275"/>
          <p14:tracePt t="46151" x="3382963" y="6027738"/>
          <p14:tracePt t="46159" x="3354388" y="6027738"/>
          <p14:tracePt t="46167" x="3346450" y="6027738"/>
          <p14:tracePt t="46175" x="3336925" y="6027738"/>
          <p14:tracePt t="46183" x="3309938" y="6027738"/>
          <p14:tracePt t="46191" x="3290888" y="6027738"/>
          <p14:tracePt t="46199" x="3254375" y="6046788"/>
          <p14:tracePt t="46207" x="3236913" y="6046788"/>
          <p14:tracePt t="46216" x="3190875" y="6046788"/>
          <p14:tracePt t="46223" x="3144838" y="6064250"/>
          <p14:tracePt t="46232" x="3108325" y="6064250"/>
          <p14:tracePt t="46239" x="3081338" y="6073775"/>
          <p14:tracePt t="46247" x="3035300" y="6073775"/>
          <p14:tracePt t="46255" x="3008313" y="6073775"/>
          <p14:tracePt t="46263" x="2990850" y="6073775"/>
          <p14:tracePt t="46271" x="2962275" y="6083300"/>
          <p14:tracePt t="46279" x="2944813" y="6083300"/>
          <p14:tracePt t="46295" x="2935288" y="6083300"/>
          <p14:tracePt t="46468" x="2908300" y="6091238"/>
          <p14:tracePt t="46487" x="2898775" y="6110288"/>
          <p14:tracePt t="46503" x="2889250" y="6119813"/>
          <p14:tracePt t="46521" x="2862263" y="6127750"/>
          <p14:tracePt t="46537" x="2852738" y="6127750"/>
          <p14:tracePt t="46548" x="2844800" y="6137275"/>
          <p14:tracePt t="46552" x="2825750" y="6137275"/>
          <p14:tracePt t="46560" x="2808288" y="6137275"/>
          <p14:tracePt t="46568" x="2771775" y="6137275"/>
          <p14:tracePt t="46576" x="2762250" y="6137275"/>
          <p14:tracePt t="46584" x="2725738" y="6137275"/>
          <p14:tracePt t="46593" x="2708275" y="6137275"/>
          <p14:tracePt t="46599" x="2679700" y="6137275"/>
          <p14:tracePt t="46608" x="2671763" y="6137275"/>
          <p14:tracePt t="46624" x="2643188" y="6137275"/>
          <p14:tracePt t="46633" x="2635250" y="6137275"/>
          <p14:tracePt t="46657" x="2625725" y="6137275"/>
          <p14:tracePt t="46935" x="2635250" y="6137275"/>
          <p14:tracePt t="46959" x="2662238" y="6137275"/>
          <p14:tracePt t="46967" x="2671763" y="6137275"/>
          <p14:tracePt t="46975" x="2679700" y="6137275"/>
          <p14:tracePt t="46983" x="2689225" y="6137275"/>
          <p14:tracePt t="46999" x="2708275" y="6137275"/>
          <p14:tracePt t="47031" x="2716213" y="6137275"/>
          <p14:tracePt t="47065" x="2725738" y="6137275"/>
          <p14:tracePt t="47071" x="2744788" y="6137275"/>
          <p14:tracePt t="47088" x="2752725" y="6137275"/>
          <p14:tracePt t="47136" x="2762250" y="6137275"/>
          <p14:tracePt t="47144" x="2771775" y="6137275"/>
          <p14:tracePt t="47160" x="2781300" y="6137275"/>
          <p14:tracePt t="47171" x="2789238" y="6137275"/>
          <p14:tracePt t="47176" x="2798763" y="6137275"/>
          <p14:tracePt t="47184" x="2808288" y="6137275"/>
          <p14:tracePt t="47192" x="2825750" y="6137275"/>
          <p14:tracePt t="47199" x="2835275" y="6137275"/>
          <p14:tracePt t="47207" x="2844800" y="6137275"/>
          <p14:tracePt t="47722" x="2852738" y="6137275"/>
          <p14:tracePt t="47833" x="2852738" y="6127750"/>
          <p14:tracePt t="47859" x="2852738" y="6119813"/>
          <p14:tracePt t="47874" x="2852738" y="6110288"/>
          <p14:tracePt t="47905" x="2871788" y="6091238"/>
          <p14:tracePt t="47913" x="2881313" y="6083300"/>
          <p14:tracePt t="47952" x="2889250" y="6083300"/>
          <p14:tracePt t="48240" x="2917825" y="6073775"/>
          <p14:tracePt t="48250" x="2944813" y="6064250"/>
          <p14:tracePt t="48257" x="2971800" y="6054725"/>
          <p14:tracePt t="48268" x="3017838" y="6018213"/>
          <p14:tracePt t="48273" x="3081338" y="5991225"/>
          <p14:tracePt t="48283" x="3127375" y="5954713"/>
          <p14:tracePt t="48288" x="3163888" y="5927725"/>
          <p14:tracePt t="48295" x="3208338" y="5900738"/>
          <p14:tracePt t="48303" x="3236913" y="5881688"/>
          <p14:tracePt t="48311" x="3273425" y="5864225"/>
          <p14:tracePt t="48319" x="3300413" y="5845175"/>
          <p14:tracePt t="48335" x="3309938" y="5837238"/>
          <p14:tracePt t="48497" x="3317875" y="5837238"/>
          <p14:tracePt t="48537" x="3317875" y="5845175"/>
          <p14:tracePt t="48568" x="3317875" y="5854700"/>
          <p14:tracePt t="48577" x="3309938" y="5864225"/>
          <p14:tracePt t="48584" x="3290888" y="5873750"/>
          <p14:tracePt t="48594" x="3281363" y="5881688"/>
          <p14:tracePt t="48600" x="3263900" y="5891213"/>
          <p14:tracePt t="48607" x="3254375" y="5891213"/>
          <p14:tracePt t="48615" x="3254375" y="5900738"/>
          <p14:tracePt t="48623" x="3227388" y="5910263"/>
          <p14:tracePt t="48631" x="3208338" y="5918200"/>
          <p14:tracePt t="48639" x="3190875" y="5918200"/>
          <p14:tracePt t="48648" x="3171825" y="5927725"/>
          <p14:tracePt t="48655" x="3163888" y="5937250"/>
          <p14:tracePt t="48663" x="3136900" y="5946775"/>
          <p14:tracePt t="48671" x="3127375" y="5946775"/>
          <p14:tracePt t="48679" x="3100388" y="5946775"/>
          <p14:tracePt t="48687" x="3081338" y="5954713"/>
          <p14:tracePt t="48695" x="3071813" y="5954713"/>
          <p14:tracePt t="48703" x="3054350" y="5954713"/>
          <p14:tracePt t="48719" x="3035300" y="5954713"/>
          <p14:tracePt t="48727" x="3017838" y="5954713"/>
          <p14:tracePt t="48735" x="2998788" y="5954713"/>
          <p14:tracePt t="48751" x="2990850" y="5954713"/>
          <p14:tracePt t="48759" x="2971800" y="5946775"/>
          <p14:tracePt t="48768" x="2954338" y="5927725"/>
          <p14:tracePt t="48784" x="2944813" y="5891213"/>
          <p14:tracePt t="48792" x="2935288" y="5854700"/>
          <p14:tracePt t="48801" x="2935288" y="5791200"/>
          <p14:tracePt t="48807" x="2908300" y="5735638"/>
          <p14:tracePt t="48816" x="2908300" y="5662613"/>
          <p14:tracePt t="48823" x="2908300" y="5581650"/>
          <p14:tracePt t="48832" x="2908300" y="5472113"/>
          <p14:tracePt t="48839" x="2908300" y="5380038"/>
          <p14:tracePt t="48848" x="2908300" y="5307013"/>
          <p14:tracePt t="48856" x="2971800" y="5189538"/>
          <p14:tracePt t="48863" x="2990850" y="5126038"/>
          <p14:tracePt t="48871" x="3054350" y="5043488"/>
          <p14:tracePt t="48879" x="3090863" y="4979988"/>
          <p14:tracePt t="48889" x="3171825" y="4897438"/>
          <p14:tracePt t="48895" x="3254375" y="4841875"/>
          <p14:tracePt t="48903" x="3354388" y="4814888"/>
          <p14:tracePt t="48911" x="3446463" y="4768850"/>
          <p14:tracePt t="48919" x="3582988" y="4741863"/>
          <p14:tracePt t="48927" x="3656013" y="4741863"/>
          <p14:tracePt t="48935" x="3783013" y="4741863"/>
          <p14:tracePt t="48943" x="3856038" y="4741863"/>
          <p14:tracePt t="48951" x="3948113" y="4741863"/>
          <p14:tracePt t="48959" x="4038600" y="4741863"/>
          <p14:tracePt t="48967" x="4129088" y="4741863"/>
          <p14:tracePt t="48977" x="4230688" y="4778375"/>
          <p14:tracePt t="48984" x="4275138" y="4814888"/>
          <p14:tracePt t="48994" x="4340225" y="4878388"/>
          <p14:tracePt t="49002" x="4413250" y="4943475"/>
          <p14:tracePt t="49010" x="4448175" y="4997450"/>
          <p14:tracePt t="49021" x="4467225" y="5043488"/>
          <p14:tracePt t="49034" x="4484688" y="5170488"/>
          <p14:tracePt t="49039" x="4484688" y="5197475"/>
          <p14:tracePt t="49048" x="4484688" y="5243513"/>
          <p14:tracePt t="49055" x="4484688" y="5262563"/>
          <p14:tracePt t="49063" x="4484688" y="5289550"/>
          <p14:tracePt t="49071" x="4484688" y="5299075"/>
          <p14:tracePt t="49079" x="4476750" y="5316538"/>
          <p14:tracePt t="49087" x="4457700" y="5335588"/>
          <p14:tracePt t="49095" x="4448175" y="5353050"/>
          <p14:tracePt t="49103" x="4413250" y="5380038"/>
          <p14:tracePt t="49111" x="4394200" y="5408613"/>
          <p14:tracePt t="49119" x="4348163" y="5435600"/>
          <p14:tracePt t="49127" x="4303713" y="5489575"/>
          <p14:tracePt t="49135" x="4248150" y="5535613"/>
          <p14:tracePt t="49143" x="4202113" y="5572125"/>
          <p14:tracePt t="49154" x="4102100" y="5626100"/>
          <p14:tracePt t="49160" x="4038600" y="5681663"/>
          <p14:tracePt t="49171" x="3956050" y="5718175"/>
          <p14:tracePt t="49177" x="3875088" y="5772150"/>
          <p14:tracePt t="49183" x="3810000" y="5800725"/>
          <p14:tracePt t="49192" x="3702050" y="5827713"/>
          <p14:tracePt t="49199" x="3636963" y="5854700"/>
          <p14:tracePt t="49207" x="3563938" y="5864225"/>
          <p14:tracePt t="49219" x="3519488" y="5873750"/>
          <p14:tracePt t="49223" x="3463925" y="5873750"/>
          <p14:tracePt t="49232" x="3419475" y="5873750"/>
          <p14:tracePt t="49239" x="3400425" y="5873750"/>
          <p14:tracePt t="49249" x="3363913" y="5873750"/>
          <p14:tracePt t="49255" x="3354388" y="5873750"/>
          <p14:tracePt t="49263" x="3327400" y="5873750"/>
          <p14:tracePt t="49271" x="3309938" y="5864225"/>
          <p14:tracePt t="49279" x="3300413" y="5845175"/>
          <p14:tracePt t="49287" x="3281363" y="5827713"/>
          <p14:tracePt t="49295" x="3263900" y="5800725"/>
          <p14:tracePt t="49304" x="3254375" y="5772150"/>
          <p14:tracePt t="49312" x="3236913" y="5735638"/>
          <p14:tracePt t="49328" x="3236913" y="5699125"/>
          <p14:tracePt t="49336" x="3236913" y="5672138"/>
          <p14:tracePt t="49344" x="3236913" y="5654675"/>
          <p14:tracePt t="49352" x="3236913" y="5618163"/>
          <p14:tracePt t="49360" x="3236913" y="5599113"/>
          <p14:tracePt t="49368" x="3236913" y="5572125"/>
          <p14:tracePt t="49377" x="3236913" y="5554663"/>
          <p14:tracePt t="49384" x="3236913" y="5526088"/>
          <p14:tracePt t="49392" x="3236913" y="5508625"/>
          <p14:tracePt t="49400" x="3244850" y="5499100"/>
          <p14:tracePt t="49408" x="3263900" y="5489575"/>
          <p14:tracePt t="49419" x="3273425" y="5472113"/>
          <p14:tracePt t="49432" x="3290888" y="5462588"/>
          <p14:tracePt t="49441" x="3309938" y="5453063"/>
          <p14:tracePt t="49468" x="3317875" y="5445125"/>
          <p14:tracePt t="49480" x="3336925" y="5426075"/>
          <p14:tracePt t="49487" x="3346450" y="5426075"/>
          <p14:tracePt t="49495" x="3354388" y="5416550"/>
          <p14:tracePt t="49511" x="3363913" y="5408613"/>
          <p14:tracePt t="49519" x="3363913" y="5389563"/>
          <p14:tracePt t="49527" x="3373438" y="5372100"/>
          <p14:tracePt t="49544" x="3373438" y="5353050"/>
          <p14:tracePt t="49553" x="3390900" y="5335588"/>
          <p14:tracePt t="49561" x="3400425" y="5326063"/>
          <p14:tracePt t="49584" x="3409950" y="5316538"/>
          <p14:tracePt t="49594" x="3409950" y="5307013"/>
          <p14:tracePt t="49616" x="3419475" y="5307013"/>
          <p14:tracePt t="49623" x="3427413" y="5307013"/>
          <p14:tracePt t="49632" x="3436938" y="5307013"/>
          <p14:tracePt t="49639" x="3473450" y="5307013"/>
          <p14:tracePt t="49648" x="3490913" y="5307013"/>
          <p14:tracePt t="49655" x="3519488" y="5307013"/>
          <p14:tracePt t="49663" x="3563938" y="5307013"/>
          <p14:tracePt t="49671" x="3573463" y="5307013"/>
          <p14:tracePt t="49679" x="3609975" y="5307013"/>
          <p14:tracePt t="49687" x="3629025" y="5307013"/>
          <p14:tracePt t="49695" x="3656013" y="5307013"/>
          <p14:tracePt t="49703" x="3665538" y="5307013"/>
          <p14:tracePt t="49735" x="3673475" y="5307013"/>
          <p14:tracePt t="49768" x="3692525" y="5307013"/>
          <p14:tracePt t="49776" x="3702050" y="5307013"/>
          <p14:tracePt t="49800" x="3719513" y="5299075"/>
          <p14:tracePt t="49808" x="3729038" y="5289550"/>
          <p14:tracePt t="49816" x="3738563" y="5289550"/>
          <p14:tracePt t="49824" x="3746500" y="5280025"/>
          <p14:tracePt t="49834" x="3765550" y="5270500"/>
          <p14:tracePt t="49842" x="3802063" y="5253038"/>
          <p14:tracePt t="49857" x="3829050" y="5233988"/>
          <p14:tracePt t="49864" x="3838575" y="5233988"/>
          <p14:tracePt t="49872" x="3856038" y="5233988"/>
          <p14:tracePt t="49880" x="3875088" y="5233988"/>
          <p14:tracePt t="49896" x="3892550" y="5233988"/>
          <p14:tracePt t="49912" x="3902075" y="5233988"/>
          <p14:tracePt t="49920" x="3911600" y="5233988"/>
          <p14:tracePt t="49928" x="3919538" y="5233988"/>
          <p14:tracePt t="49944" x="3929063" y="5233988"/>
          <p14:tracePt t="50001" x="3938588" y="5233988"/>
          <p14:tracePt t="50009" x="3956050" y="5233988"/>
          <p14:tracePt t="50025" x="3965575" y="5233988"/>
          <p14:tracePt t="50033" x="3975100" y="5233988"/>
          <p14:tracePt t="50048" x="4011613" y="5233988"/>
          <p14:tracePt t="50055" x="4029075" y="5233988"/>
          <p14:tracePt t="50064" x="4038600" y="5233988"/>
          <p14:tracePt t="50072" x="4075113" y="5207000"/>
          <p14:tracePt t="50079" x="4111625" y="5197475"/>
          <p14:tracePt t="50088" x="4148138" y="5197475"/>
          <p14:tracePt t="50096" x="4175125" y="5189538"/>
          <p14:tracePt t="50104" x="4221163" y="5180013"/>
          <p14:tracePt t="50112" x="4257675" y="5153025"/>
          <p14:tracePt t="50120" x="4303713" y="5143500"/>
          <p14:tracePt t="50127" x="4330700" y="5133975"/>
          <p14:tracePt t="50136" x="4394200" y="5126038"/>
          <p14:tracePt t="50143" x="4421188" y="5126038"/>
          <p14:tracePt t="50152" x="4476750" y="5126038"/>
          <p14:tracePt t="50160" x="4521200" y="5097463"/>
          <p14:tracePt t="50167" x="4576763" y="5097463"/>
          <p14:tracePt t="50176" x="4603750" y="5097463"/>
          <p14:tracePt t="50183" x="4649788" y="5097463"/>
          <p14:tracePt t="50192" x="4686300" y="5097463"/>
          <p14:tracePt t="50199" x="4730750" y="5097463"/>
          <p14:tracePt t="50207" x="4759325" y="5097463"/>
          <p14:tracePt t="50217" x="4795838" y="5089525"/>
          <p14:tracePt t="50224" x="4832350" y="5089525"/>
          <p14:tracePt t="50234" x="4868863" y="5080000"/>
          <p14:tracePt t="50239" x="4886325" y="5080000"/>
          <p14:tracePt t="50249" x="4932363" y="5070475"/>
          <p14:tracePt t="50255" x="4978400" y="5043488"/>
          <p14:tracePt t="50266" x="5005388" y="5043488"/>
          <p14:tracePt t="50271" x="5059363" y="5033963"/>
          <p14:tracePt t="50279" x="5122863" y="5016500"/>
          <p14:tracePt t="50287" x="5187950" y="4987925"/>
          <p14:tracePt t="50295" x="5241925" y="4979988"/>
          <p14:tracePt t="50303" x="5305425" y="4960938"/>
          <p14:tracePt t="50312" x="5360988" y="4951413"/>
          <p14:tracePt t="50319" x="5461000" y="4906963"/>
          <p14:tracePt t="50327" x="5514975" y="4897438"/>
          <p14:tracePt t="50335" x="5616575" y="4887913"/>
          <p14:tracePt t="50343" x="5697538" y="4841875"/>
          <p14:tracePt t="50351" x="5807075" y="4841875"/>
          <p14:tracePt t="50359" x="5916613" y="4833938"/>
          <p14:tracePt t="50367" x="6080125" y="4787900"/>
          <p14:tracePt t="50376" x="6226175" y="4768850"/>
          <p14:tracePt t="50383" x="6391275" y="4751388"/>
          <p14:tracePt t="50391" x="6573838" y="4741863"/>
          <p14:tracePt t="50399" x="6746875" y="4697413"/>
          <p14:tracePt t="50407" x="6937375" y="4678363"/>
          <p14:tracePt t="50414" x="7110413" y="4660900"/>
          <p14:tracePt t="50423" x="7275513" y="4614863"/>
          <p14:tracePt t="50432" x="7458075" y="4605338"/>
          <p14:tracePt t="50439" x="7621588" y="4587875"/>
          <p14:tracePt t="50448" x="7767638" y="4559300"/>
          <p14:tracePt t="50455" x="7913688" y="4541838"/>
          <p14:tracePt t="50463" x="8059738" y="4514850"/>
          <p14:tracePt t="50471" x="8213725" y="4486275"/>
          <p14:tracePt t="50479" x="8359775" y="4449763"/>
          <p14:tracePt t="50487" x="8488363" y="4413250"/>
          <p14:tracePt t="50496" x="8624888" y="4395788"/>
          <p14:tracePt t="50503" x="8824913" y="4368800"/>
          <p14:tracePt t="50512" x="8988425" y="4322763"/>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4" name="Rectangle 2"/>
          <p:cNvSpPr>
            <a:spLocks noGrp="1" noChangeArrowheads="1"/>
          </p:cNvSpPr>
          <p:nvPr>
            <p:ph type="title"/>
          </p:nvPr>
        </p:nvSpPr>
        <p:spPr/>
        <p:txBody>
          <a:bodyPr/>
          <a:lstStyle/>
          <a:p>
            <a:r>
              <a:rPr lang="en-US" altLang="ja-JP" sz="2800" b="1"/>
              <a:t>SIMD (Single Instruction-stream/</a:t>
            </a:r>
            <a:br>
              <a:rPr lang="en-US" altLang="ja-JP" sz="2800" b="1"/>
            </a:br>
            <a:r>
              <a:rPr lang="en-US" altLang="ja-JP" sz="2800" b="1"/>
              <a:t>Multiple Data-stream)-like calculation</a:t>
            </a:r>
          </a:p>
        </p:txBody>
      </p:sp>
      <p:sp>
        <p:nvSpPr>
          <p:cNvPr id="730115" name="AutoShape 3"/>
          <p:cNvSpPr>
            <a:spLocks noChangeArrowheads="1"/>
          </p:cNvSpPr>
          <p:nvPr/>
        </p:nvSpPr>
        <p:spPr bwMode="auto">
          <a:xfrm>
            <a:off x="898525" y="3644900"/>
            <a:ext cx="7777163" cy="2016125"/>
          </a:xfrm>
          <a:prstGeom prst="parallelogram">
            <a:avLst>
              <a:gd name="adj" fmla="val 96437"/>
            </a:avLst>
          </a:prstGeom>
          <a:solidFill>
            <a:srgbClr val="99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0116" name="AutoShape 4"/>
          <p:cNvSpPr>
            <a:spLocks noChangeArrowheads="1"/>
          </p:cNvSpPr>
          <p:nvPr/>
        </p:nvSpPr>
        <p:spPr bwMode="auto">
          <a:xfrm>
            <a:off x="1403350" y="5229225"/>
            <a:ext cx="863600" cy="215900"/>
          </a:xfrm>
          <a:prstGeom prst="parallelogram">
            <a:avLst>
              <a:gd name="adj" fmla="val 1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0117" name="AutoShape 5"/>
          <p:cNvSpPr>
            <a:spLocks noChangeArrowheads="1"/>
          </p:cNvSpPr>
          <p:nvPr/>
        </p:nvSpPr>
        <p:spPr bwMode="auto">
          <a:xfrm>
            <a:off x="1692275" y="4868863"/>
            <a:ext cx="863600" cy="215900"/>
          </a:xfrm>
          <a:prstGeom prst="parallelogram">
            <a:avLst>
              <a:gd name="adj" fmla="val 1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0118" name="AutoShape 6"/>
          <p:cNvSpPr>
            <a:spLocks noChangeArrowheads="1"/>
          </p:cNvSpPr>
          <p:nvPr/>
        </p:nvSpPr>
        <p:spPr bwMode="auto">
          <a:xfrm>
            <a:off x="1979613" y="4508500"/>
            <a:ext cx="863600" cy="215900"/>
          </a:xfrm>
          <a:prstGeom prst="parallelogram">
            <a:avLst>
              <a:gd name="adj" fmla="val 1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0119" name="AutoShape 7"/>
          <p:cNvSpPr>
            <a:spLocks noChangeArrowheads="1"/>
          </p:cNvSpPr>
          <p:nvPr/>
        </p:nvSpPr>
        <p:spPr bwMode="auto">
          <a:xfrm>
            <a:off x="2339975" y="4148138"/>
            <a:ext cx="863600" cy="215900"/>
          </a:xfrm>
          <a:prstGeom prst="parallelogram">
            <a:avLst>
              <a:gd name="adj" fmla="val 1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0120" name="AutoShape 8"/>
          <p:cNvSpPr>
            <a:spLocks noChangeArrowheads="1"/>
          </p:cNvSpPr>
          <p:nvPr/>
        </p:nvSpPr>
        <p:spPr bwMode="auto">
          <a:xfrm>
            <a:off x="2627313" y="3787775"/>
            <a:ext cx="863600" cy="215900"/>
          </a:xfrm>
          <a:prstGeom prst="parallelogram">
            <a:avLst>
              <a:gd name="adj" fmla="val 1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0121" name="AutoShape 9"/>
          <p:cNvSpPr>
            <a:spLocks noChangeArrowheads="1"/>
          </p:cNvSpPr>
          <p:nvPr/>
        </p:nvSpPr>
        <p:spPr bwMode="auto">
          <a:xfrm>
            <a:off x="3490913" y="5230813"/>
            <a:ext cx="863600" cy="215900"/>
          </a:xfrm>
          <a:prstGeom prst="parallelogram">
            <a:avLst>
              <a:gd name="adj" fmla="val 1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0122" name="AutoShape 10"/>
          <p:cNvSpPr>
            <a:spLocks noChangeArrowheads="1"/>
          </p:cNvSpPr>
          <p:nvPr/>
        </p:nvSpPr>
        <p:spPr bwMode="auto">
          <a:xfrm>
            <a:off x="3779838" y="4870450"/>
            <a:ext cx="863600" cy="215900"/>
          </a:xfrm>
          <a:prstGeom prst="parallelogram">
            <a:avLst>
              <a:gd name="adj" fmla="val 1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0123" name="AutoShape 11"/>
          <p:cNvSpPr>
            <a:spLocks noChangeArrowheads="1"/>
          </p:cNvSpPr>
          <p:nvPr/>
        </p:nvSpPr>
        <p:spPr bwMode="auto">
          <a:xfrm>
            <a:off x="4067175" y="4510088"/>
            <a:ext cx="863600" cy="215900"/>
          </a:xfrm>
          <a:prstGeom prst="parallelogram">
            <a:avLst>
              <a:gd name="adj" fmla="val 1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0124" name="AutoShape 12"/>
          <p:cNvSpPr>
            <a:spLocks noChangeArrowheads="1"/>
          </p:cNvSpPr>
          <p:nvPr/>
        </p:nvSpPr>
        <p:spPr bwMode="auto">
          <a:xfrm>
            <a:off x="4427538" y="4149725"/>
            <a:ext cx="863600" cy="215900"/>
          </a:xfrm>
          <a:prstGeom prst="parallelogram">
            <a:avLst>
              <a:gd name="adj" fmla="val 1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0125" name="AutoShape 13"/>
          <p:cNvSpPr>
            <a:spLocks noChangeArrowheads="1"/>
          </p:cNvSpPr>
          <p:nvPr/>
        </p:nvSpPr>
        <p:spPr bwMode="auto">
          <a:xfrm>
            <a:off x="4714875" y="3789363"/>
            <a:ext cx="863600" cy="215900"/>
          </a:xfrm>
          <a:prstGeom prst="parallelogram">
            <a:avLst>
              <a:gd name="adj" fmla="val 1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0126" name="AutoShape 14"/>
          <p:cNvSpPr>
            <a:spLocks noChangeArrowheads="1"/>
          </p:cNvSpPr>
          <p:nvPr/>
        </p:nvSpPr>
        <p:spPr bwMode="auto">
          <a:xfrm>
            <a:off x="5724525" y="5232400"/>
            <a:ext cx="863600" cy="215900"/>
          </a:xfrm>
          <a:prstGeom prst="parallelogram">
            <a:avLst>
              <a:gd name="adj" fmla="val 1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0127" name="AutoShape 15"/>
          <p:cNvSpPr>
            <a:spLocks noChangeArrowheads="1"/>
          </p:cNvSpPr>
          <p:nvPr/>
        </p:nvSpPr>
        <p:spPr bwMode="auto">
          <a:xfrm>
            <a:off x="6013450" y="4872038"/>
            <a:ext cx="863600" cy="215900"/>
          </a:xfrm>
          <a:prstGeom prst="parallelogram">
            <a:avLst>
              <a:gd name="adj" fmla="val 1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0128" name="AutoShape 16"/>
          <p:cNvSpPr>
            <a:spLocks noChangeArrowheads="1"/>
          </p:cNvSpPr>
          <p:nvPr/>
        </p:nvSpPr>
        <p:spPr bwMode="auto">
          <a:xfrm>
            <a:off x="6300788" y="4511675"/>
            <a:ext cx="863600" cy="215900"/>
          </a:xfrm>
          <a:prstGeom prst="parallelogram">
            <a:avLst>
              <a:gd name="adj" fmla="val 1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0129" name="AutoShape 17"/>
          <p:cNvSpPr>
            <a:spLocks noChangeArrowheads="1"/>
          </p:cNvSpPr>
          <p:nvPr/>
        </p:nvSpPr>
        <p:spPr bwMode="auto">
          <a:xfrm>
            <a:off x="6661150" y="4151313"/>
            <a:ext cx="863600" cy="215900"/>
          </a:xfrm>
          <a:prstGeom prst="parallelogram">
            <a:avLst>
              <a:gd name="adj" fmla="val 1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0130" name="AutoShape 18"/>
          <p:cNvSpPr>
            <a:spLocks noChangeArrowheads="1"/>
          </p:cNvSpPr>
          <p:nvPr/>
        </p:nvSpPr>
        <p:spPr bwMode="auto">
          <a:xfrm>
            <a:off x="6948488" y="3790950"/>
            <a:ext cx="863600" cy="215900"/>
          </a:xfrm>
          <a:prstGeom prst="parallelogram">
            <a:avLst>
              <a:gd name="adj" fmla="val 1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0131" name="AutoShape 19"/>
          <p:cNvSpPr>
            <a:spLocks noChangeArrowheads="1"/>
          </p:cNvSpPr>
          <p:nvPr/>
        </p:nvSpPr>
        <p:spPr bwMode="auto">
          <a:xfrm>
            <a:off x="2411413" y="5013325"/>
            <a:ext cx="1152525" cy="287338"/>
          </a:xfrm>
          <a:prstGeom prst="parallelogram">
            <a:avLst>
              <a:gd name="adj" fmla="val 100276"/>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0132" name="AutoShape 20"/>
          <p:cNvSpPr>
            <a:spLocks noChangeArrowheads="1"/>
          </p:cNvSpPr>
          <p:nvPr/>
        </p:nvSpPr>
        <p:spPr bwMode="auto">
          <a:xfrm>
            <a:off x="2914650" y="4510088"/>
            <a:ext cx="1152525" cy="287337"/>
          </a:xfrm>
          <a:prstGeom prst="parallelogram">
            <a:avLst>
              <a:gd name="adj" fmla="val 100276"/>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0133" name="AutoShape 21"/>
          <p:cNvSpPr>
            <a:spLocks noChangeArrowheads="1"/>
          </p:cNvSpPr>
          <p:nvPr/>
        </p:nvSpPr>
        <p:spPr bwMode="auto">
          <a:xfrm>
            <a:off x="3346450" y="4006850"/>
            <a:ext cx="1152525" cy="287338"/>
          </a:xfrm>
          <a:prstGeom prst="parallelogram">
            <a:avLst>
              <a:gd name="adj" fmla="val 100276"/>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0134" name="AutoShape 22"/>
          <p:cNvSpPr>
            <a:spLocks noChangeArrowheads="1"/>
          </p:cNvSpPr>
          <p:nvPr/>
        </p:nvSpPr>
        <p:spPr bwMode="auto">
          <a:xfrm>
            <a:off x="4572000" y="5011738"/>
            <a:ext cx="1152525" cy="287337"/>
          </a:xfrm>
          <a:prstGeom prst="parallelogram">
            <a:avLst>
              <a:gd name="adj" fmla="val 100276"/>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0135" name="AutoShape 23"/>
          <p:cNvSpPr>
            <a:spLocks noChangeArrowheads="1"/>
          </p:cNvSpPr>
          <p:nvPr/>
        </p:nvSpPr>
        <p:spPr bwMode="auto">
          <a:xfrm>
            <a:off x="5075238" y="4508500"/>
            <a:ext cx="1152525" cy="287338"/>
          </a:xfrm>
          <a:prstGeom prst="parallelogram">
            <a:avLst>
              <a:gd name="adj" fmla="val 100276"/>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0136" name="AutoShape 24"/>
          <p:cNvSpPr>
            <a:spLocks noChangeArrowheads="1"/>
          </p:cNvSpPr>
          <p:nvPr/>
        </p:nvSpPr>
        <p:spPr bwMode="auto">
          <a:xfrm>
            <a:off x="5507038" y="4005263"/>
            <a:ext cx="1152525" cy="287337"/>
          </a:xfrm>
          <a:prstGeom prst="parallelogram">
            <a:avLst>
              <a:gd name="adj" fmla="val 100276"/>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730137" name="Group 25"/>
          <p:cNvGrpSpPr>
            <a:grpSpLocks/>
          </p:cNvGrpSpPr>
          <p:nvPr/>
        </p:nvGrpSpPr>
        <p:grpSpPr bwMode="auto">
          <a:xfrm>
            <a:off x="36513" y="2439988"/>
            <a:ext cx="5111750" cy="2933700"/>
            <a:chOff x="23" y="1537"/>
            <a:chExt cx="3220" cy="1848"/>
          </a:xfrm>
        </p:grpSpPr>
        <p:sp>
          <p:nvSpPr>
            <p:cNvPr id="730138" name="Freeform 26"/>
            <p:cNvSpPr>
              <a:spLocks/>
            </p:cNvSpPr>
            <p:nvPr/>
          </p:nvSpPr>
          <p:spPr bwMode="auto">
            <a:xfrm>
              <a:off x="703" y="1842"/>
              <a:ext cx="1179" cy="635"/>
            </a:xfrm>
            <a:custGeom>
              <a:avLst/>
              <a:gdLst>
                <a:gd name="T0" fmla="*/ 0 w 1179"/>
                <a:gd name="T1" fmla="*/ 91 h 635"/>
                <a:gd name="T2" fmla="*/ 861 w 1179"/>
                <a:gd name="T3" fmla="*/ 91 h 635"/>
                <a:gd name="T4" fmla="*/ 1179 w 1179"/>
                <a:gd name="T5" fmla="*/ 635 h 635"/>
              </a:gdLst>
              <a:ahLst/>
              <a:cxnLst>
                <a:cxn ang="0">
                  <a:pos x="T0" y="T1"/>
                </a:cxn>
                <a:cxn ang="0">
                  <a:pos x="T2" y="T3"/>
                </a:cxn>
                <a:cxn ang="0">
                  <a:pos x="T4" y="T5"/>
                </a:cxn>
              </a:cxnLst>
              <a:rect l="0" t="0" r="r" b="b"/>
              <a:pathLst>
                <a:path w="1179" h="635">
                  <a:moveTo>
                    <a:pt x="0" y="91"/>
                  </a:moveTo>
                  <a:cubicBezTo>
                    <a:pt x="332" y="45"/>
                    <a:pt x="665" y="0"/>
                    <a:pt x="861" y="91"/>
                  </a:cubicBezTo>
                  <a:cubicBezTo>
                    <a:pt x="1057" y="182"/>
                    <a:pt x="1126" y="537"/>
                    <a:pt x="1179" y="63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0139" name="Freeform 27"/>
            <p:cNvSpPr>
              <a:spLocks/>
            </p:cNvSpPr>
            <p:nvPr/>
          </p:nvSpPr>
          <p:spPr bwMode="auto">
            <a:xfrm>
              <a:off x="385" y="2296"/>
              <a:ext cx="1179" cy="635"/>
            </a:xfrm>
            <a:custGeom>
              <a:avLst/>
              <a:gdLst>
                <a:gd name="T0" fmla="*/ 0 w 1179"/>
                <a:gd name="T1" fmla="*/ 91 h 635"/>
                <a:gd name="T2" fmla="*/ 861 w 1179"/>
                <a:gd name="T3" fmla="*/ 91 h 635"/>
                <a:gd name="T4" fmla="*/ 1179 w 1179"/>
                <a:gd name="T5" fmla="*/ 635 h 635"/>
              </a:gdLst>
              <a:ahLst/>
              <a:cxnLst>
                <a:cxn ang="0">
                  <a:pos x="T0" y="T1"/>
                </a:cxn>
                <a:cxn ang="0">
                  <a:pos x="T2" y="T3"/>
                </a:cxn>
                <a:cxn ang="0">
                  <a:pos x="T4" y="T5"/>
                </a:cxn>
              </a:cxnLst>
              <a:rect l="0" t="0" r="r" b="b"/>
              <a:pathLst>
                <a:path w="1179" h="635">
                  <a:moveTo>
                    <a:pt x="0" y="91"/>
                  </a:moveTo>
                  <a:cubicBezTo>
                    <a:pt x="332" y="45"/>
                    <a:pt x="665" y="0"/>
                    <a:pt x="861" y="91"/>
                  </a:cubicBezTo>
                  <a:cubicBezTo>
                    <a:pt x="1057" y="182"/>
                    <a:pt x="1126" y="537"/>
                    <a:pt x="1179" y="63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0140" name="Freeform 28"/>
            <p:cNvSpPr>
              <a:spLocks/>
            </p:cNvSpPr>
            <p:nvPr/>
          </p:nvSpPr>
          <p:spPr bwMode="auto">
            <a:xfrm>
              <a:off x="567" y="2024"/>
              <a:ext cx="1179" cy="635"/>
            </a:xfrm>
            <a:custGeom>
              <a:avLst/>
              <a:gdLst>
                <a:gd name="T0" fmla="*/ 0 w 1179"/>
                <a:gd name="T1" fmla="*/ 91 h 635"/>
                <a:gd name="T2" fmla="*/ 861 w 1179"/>
                <a:gd name="T3" fmla="*/ 91 h 635"/>
                <a:gd name="T4" fmla="*/ 1179 w 1179"/>
                <a:gd name="T5" fmla="*/ 635 h 635"/>
              </a:gdLst>
              <a:ahLst/>
              <a:cxnLst>
                <a:cxn ang="0">
                  <a:pos x="T0" y="T1"/>
                </a:cxn>
                <a:cxn ang="0">
                  <a:pos x="T2" y="T3"/>
                </a:cxn>
                <a:cxn ang="0">
                  <a:pos x="T4" y="T5"/>
                </a:cxn>
              </a:cxnLst>
              <a:rect l="0" t="0" r="r" b="b"/>
              <a:pathLst>
                <a:path w="1179" h="635">
                  <a:moveTo>
                    <a:pt x="0" y="91"/>
                  </a:moveTo>
                  <a:cubicBezTo>
                    <a:pt x="332" y="45"/>
                    <a:pt x="665" y="0"/>
                    <a:pt x="861" y="91"/>
                  </a:cubicBezTo>
                  <a:cubicBezTo>
                    <a:pt x="1057" y="182"/>
                    <a:pt x="1126" y="537"/>
                    <a:pt x="1179" y="63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0141" name="Freeform 29"/>
            <p:cNvSpPr>
              <a:spLocks/>
            </p:cNvSpPr>
            <p:nvPr/>
          </p:nvSpPr>
          <p:spPr bwMode="auto">
            <a:xfrm>
              <a:off x="249" y="2523"/>
              <a:ext cx="1179" cy="635"/>
            </a:xfrm>
            <a:custGeom>
              <a:avLst/>
              <a:gdLst>
                <a:gd name="T0" fmla="*/ 0 w 1179"/>
                <a:gd name="T1" fmla="*/ 91 h 635"/>
                <a:gd name="T2" fmla="*/ 861 w 1179"/>
                <a:gd name="T3" fmla="*/ 91 h 635"/>
                <a:gd name="T4" fmla="*/ 1179 w 1179"/>
                <a:gd name="T5" fmla="*/ 635 h 635"/>
              </a:gdLst>
              <a:ahLst/>
              <a:cxnLst>
                <a:cxn ang="0">
                  <a:pos x="T0" y="T1"/>
                </a:cxn>
                <a:cxn ang="0">
                  <a:pos x="T2" y="T3"/>
                </a:cxn>
                <a:cxn ang="0">
                  <a:pos x="T4" y="T5"/>
                </a:cxn>
              </a:cxnLst>
              <a:rect l="0" t="0" r="r" b="b"/>
              <a:pathLst>
                <a:path w="1179" h="635">
                  <a:moveTo>
                    <a:pt x="0" y="91"/>
                  </a:moveTo>
                  <a:cubicBezTo>
                    <a:pt x="332" y="45"/>
                    <a:pt x="665" y="0"/>
                    <a:pt x="861" y="91"/>
                  </a:cubicBezTo>
                  <a:cubicBezTo>
                    <a:pt x="1057" y="182"/>
                    <a:pt x="1126" y="537"/>
                    <a:pt x="1179" y="63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0142" name="Freeform 30"/>
            <p:cNvSpPr>
              <a:spLocks/>
            </p:cNvSpPr>
            <p:nvPr/>
          </p:nvSpPr>
          <p:spPr bwMode="auto">
            <a:xfrm>
              <a:off x="113" y="2750"/>
              <a:ext cx="1179" cy="635"/>
            </a:xfrm>
            <a:custGeom>
              <a:avLst/>
              <a:gdLst>
                <a:gd name="T0" fmla="*/ 0 w 1179"/>
                <a:gd name="T1" fmla="*/ 91 h 635"/>
                <a:gd name="T2" fmla="*/ 861 w 1179"/>
                <a:gd name="T3" fmla="*/ 91 h 635"/>
                <a:gd name="T4" fmla="*/ 1179 w 1179"/>
                <a:gd name="T5" fmla="*/ 635 h 635"/>
              </a:gdLst>
              <a:ahLst/>
              <a:cxnLst>
                <a:cxn ang="0">
                  <a:pos x="T0" y="T1"/>
                </a:cxn>
                <a:cxn ang="0">
                  <a:pos x="T2" y="T3"/>
                </a:cxn>
                <a:cxn ang="0">
                  <a:pos x="T4" y="T5"/>
                </a:cxn>
              </a:cxnLst>
              <a:rect l="0" t="0" r="r" b="b"/>
              <a:pathLst>
                <a:path w="1179" h="635">
                  <a:moveTo>
                    <a:pt x="0" y="91"/>
                  </a:moveTo>
                  <a:cubicBezTo>
                    <a:pt x="332" y="45"/>
                    <a:pt x="665" y="0"/>
                    <a:pt x="861" y="91"/>
                  </a:cubicBezTo>
                  <a:cubicBezTo>
                    <a:pt x="1057" y="182"/>
                    <a:pt x="1126" y="537"/>
                    <a:pt x="1179" y="63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0143" name="Freeform 31"/>
            <p:cNvSpPr>
              <a:spLocks/>
            </p:cNvSpPr>
            <p:nvPr/>
          </p:nvSpPr>
          <p:spPr bwMode="auto">
            <a:xfrm>
              <a:off x="703" y="1796"/>
              <a:ext cx="2540" cy="636"/>
            </a:xfrm>
            <a:custGeom>
              <a:avLst/>
              <a:gdLst>
                <a:gd name="T0" fmla="*/ 0 w 2540"/>
                <a:gd name="T1" fmla="*/ 91 h 636"/>
                <a:gd name="T2" fmla="*/ 2086 w 2540"/>
                <a:gd name="T3" fmla="*/ 91 h 636"/>
                <a:gd name="T4" fmla="*/ 2540 w 2540"/>
                <a:gd name="T5" fmla="*/ 636 h 636"/>
              </a:gdLst>
              <a:ahLst/>
              <a:cxnLst>
                <a:cxn ang="0">
                  <a:pos x="T0" y="T1"/>
                </a:cxn>
                <a:cxn ang="0">
                  <a:pos x="T2" y="T3"/>
                </a:cxn>
                <a:cxn ang="0">
                  <a:pos x="T4" y="T5"/>
                </a:cxn>
              </a:cxnLst>
              <a:rect l="0" t="0" r="r" b="b"/>
              <a:pathLst>
                <a:path w="2540" h="636">
                  <a:moveTo>
                    <a:pt x="0" y="91"/>
                  </a:moveTo>
                  <a:cubicBezTo>
                    <a:pt x="831" y="45"/>
                    <a:pt x="1663" y="0"/>
                    <a:pt x="2086" y="91"/>
                  </a:cubicBezTo>
                  <a:cubicBezTo>
                    <a:pt x="2509" y="182"/>
                    <a:pt x="2472" y="545"/>
                    <a:pt x="2540" y="636"/>
                  </a:cubicBezTo>
                </a:path>
              </a:pathLst>
            </a:custGeom>
            <a:noFill/>
            <a:ln w="28575"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0144" name="Freeform 32"/>
            <p:cNvSpPr>
              <a:spLocks/>
            </p:cNvSpPr>
            <p:nvPr/>
          </p:nvSpPr>
          <p:spPr bwMode="auto">
            <a:xfrm>
              <a:off x="567" y="1979"/>
              <a:ext cx="2540" cy="636"/>
            </a:xfrm>
            <a:custGeom>
              <a:avLst/>
              <a:gdLst>
                <a:gd name="T0" fmla="*/ 0 w 2540"/>
                <a:gd name="T1" fmla="*/ 91 h 636"/>
                <a:gd name="T2" fmla="*/ 2086 w 2540"/>
                <a:gd name="T3" fmla="*/ 91 h 636"/>
                <a:gd name="T4" fmla="*/ 2540 w 2540"/>
                <a:gd name="T5" fmla="*/ 636 h 636"/>
              </a:gdLst>
              <a:ahLst/>
              <a:cxnLst>
                <a:cxn ang="0">
                  <a:pos x="T0" y="T1"/>
                </a:cxn>
                <a:cxn ang="0">
                  <a:pos x="T2" y="T3"/>
                </a:cxn>
                <a:cxn ang="0">
                  <a:pos x="T4" y="T5"/>
                </a:cxn>
              </a:cxnLst>
              <a:rect l="0" t="0" r="r" b="b"/>
              <a:pathLst>
                <a:path w="2540" h="636">
                  <a:moveTo>
                    <a:pt x="0" y="91"/>
                  </a:moveTo>
                  <a:cubicBezTo>
                    <a:pt x="831" y="45"/>
                    <a:pt x="1663" y="0"/>
                    <a:pt x="2086" y="91"/>
                  </a:cubicBezTo>
                  <a:cubicBezTo>
                    <a:pt x="2509" y="182"/>
                    <a:pt x="2472" y="545"/>
                    <a:pt x="2540" y="636"/>
                  </a:cubicBezTo>
                </a:path>
              </a:pathLst>
            </a:custGeom>
            <a:noFill/>
            <a:ln w="28575"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0145" name="Freeform 33"/>
            <p:cNvSpPr>
              <a:spLocks/>
            </p:cNvSpPr>
            <p:nvPr/>
          </p:nvSpPr>
          <p:spPr bwMode="auto">
            <a:xfrm>
              <a:off x="385" y="2250"/>
              <a:ext cx="2540" cy="636"/>
            </a:xfrm>
            <a:custGeom>
              <a:avLst/>
              <a:gdLst>
                <a:gd name="T0" fmla="*/ 0 w 2540"/>
                <a:gd name="T1" fmla="*/ 91 h 636"/>
                <a:gd name="T2" fmla="*/ 2086 w 2540"/>
                <a:gd name="T3" fmla="*/ 91 h 636"/>
                <a:gd name="T4" fmla="*/ 2540 w 2540"/>
                <a:gd name="T5" fmla="*/ 636 h 636"/>
              </a:gdLst>
              <a:ahLst/>
              <a:cxnLst>
                <a:cxn ang="0">
                  <a:pos x="T0" y="T1"/>
                </a:cxn>
                <a:cxn ang="0">
                  <a:pos x="T2" y="T3"/>
                </a:cxn>
                <a:cxn ang="0">
                  <a:pos x="T4" y="T5"/>
                </a:cxn>
              </a:cxnLst>
              <a:rect l="0" t="0" r="r" b="b"/>
              <a:pathLst>
                <a:path w="2540" h="636">
                  <a:moveTo>
                    <a:pt x="0" y="91"/>
                  </a:moveTo>
                  <a:cubicBezTo>
                    <a:pt x="831" y="45"/>
                    <a:pt x="1663" y="0"/>
                    <a:pt x="2086" y="91"/>
                  </a:cubicBezTo>
                  <a:cubicBezTo>
                    <a:pt x="2509" y="182"/>
                    <a:pt x="2472" y="545"/>
                    <a:pt x="2540" y="636"/>
                  </a:cubicBezTo>
                </a:path>
              </a:pathLst>
            </a:custGeom>
            <a:noFill/>
            <a:ln w="28575"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0146" name="Freeform 34"/>
            <p:cNvSpPr>
              <a:spLocks/>
            </p:cNvSpPr>
            <p:nvPr/>
          </p:nvSpPr>
          <p:spPr bwMode="auto">
            <a:xfrm>
              <a:off x="204" y="2478"/>
              <a:ext cx="2540" cy="636"/>
            </a:xfrm>
            <a:custGeom>
              <a:avLst/>
              <a:gdLst>
                <a:gd name="T0" fmla="*/ 0 w 2540"/>
                <a:gd name="T1" fmla="*/ 91 h 636"/>
                <a:gd name="T2" fmla="*/ 2086 w 2540"/>
                <a:gd name="T3" fmla="*/ 91 h 636"/>
                <a:gd name="T4" fmla="*/ 2540 w 2540"/>
                <a:gd name="T5" fmla="*/ 636 h 636"/>
              </a:gdLst>
              <a:ahLst/>
              <a:cxnLst>
                <a:cxn ang="0">
                  <a:pos x="T0" y="T1"/>
                </a:cxn>
                <a:cxn ang="0">
                  <a:pos x="T2" y="T3"/>
                </a:cxn>
                <a:cxn ang="0">
                  <a:pos x="T4" y="T5"/>
                </a:cxn>
              </a:cxnLst>
              <a:rect l="0" t="0" r="r" b="b"/>
              <a:pathLst>
                <a:path w="2540" h="636">
                  <a:moveTo>
                    <a:pt x="0" y="91"/>
                  </a:moveTo>
                  <a:cubicBezTo>
                    <a:pt x="831" y="45"/>
                    <a:pt x="1663" y="0"/>
                    <a:pt x="2086" y="91"/>
                  </a:cubicBezTo>
                  <a:cubicBezTo>
                    <a:pt x="2509" y="182"/>
                    <a:pt x="2472" y="545"/>
                    <a:pt x="2540" y="636"/>
                  </a:cubicBezTo>
                </a:path>
              </a:pathLst>
            </a:custGeom>
            <a:noFill/>
            <a:ln w="28575"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0147" name="Freeform 35"/>
            <p:cNvSpPr>
              <a:spLocks/>
            </p:cNvSpPr>
            <p:nvPr/>
          </p:nvSpPr>
          <p:spPr bwMode="auto">
            <a:xfrm>
              <a:off x="23" y="2706"/>
              <a:ext cx="2540" cy="636"/>
            </a:xfrm>
            <a:custGeom>
              <a:avLst/>
              <a:gdLst>
                <a:gd name="T0" fmla="*/ 0 w 2540"/>
                <a:gd name="T1" fmla="*/ 91 h 636"/>
                <a:gd name="T2" fmla="*/ 2086 w 2540"/>
                <a:gd name="T3" fmla="*/ 91 h 636"/>
                <a:gd name="T4" fmla="*/ 2540 w 2540"/>
                <a:gd name="T5" fmla="*/ 636 h 636"/>
              </a:gdLst>
              <a:ahLst/>
              <a:cxnLst>
                <a:cxn ang="0">
                  <a:pos x="T0" y="T1"/>
                </a:cxn>
                <a:cxn ang="0">
                  <a:pos x="T2" y="T3"/>
                </a:cxn>
                <a:cxn ang="0">
                  <a:pos x="T4" y="T5"/>
                </a:cxn>
              </a:cxnLst>
              <a:rect l="0" t="0" r="r" b="b"/>
              <a:pathLst>
                <a:path w="2540" h="636">
                  <a:moveTo>
                    <a:pt x="0" y="91"/>
                  </a:moveTo>
                  <a:cubicBezTo>
                    <a:pt x="831" y="45"/>
                    <a:pt x="1663" y="0"/>
                    <a:pt x="2086" y="91"/>
                  </a:cubicBezTo>
                  <a:cubicBezTo>
                    <a:pt x="2509" y="182"/>
                    <a:pt x="2472" y="545"/>
                    <a:pt x="2540" y="636"/>
                  </a:cubicBezTo>
                </a:path>
              </a:pathLst>
            </a:custGeom>
            <a:noFill/>
            <a:ln w="28575"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0148" name="Text Box 36"/>
            <p:cNvSpPr txBox="1">
              <a:spLocks noChangeArrowheads="1"/>
            </p:cNvSpPr>
            <p:nvPr/>
          </p:nvSpPr>
          <p:spPr bwMode="auto">
            <a:xfrm>
              <a:off x="554" y="1537"/>
              <a:ext cx="11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Stream</a:t>
              </a:r>
              <a:r>
                <a:rPr lang="ja-JP" altLang="en-US" b="1"/>
                <a:t>　</a:t>
              </a:r>
              <a:r>
                <a:rPr lang="en-US" altLang="ja-JP" b="1"/>
                <a:t>Data in</a:t>
              </a:r>
            </a:p>
          </p:txBody>
        </p:sp>
      </p:grpSp>
      <p:sp>
        <p:nvSpPr>
          <p:cNvPr id="730149" name="AutoShape 37"/>
          <p:cNvSpPr>
            <a:spLocks noChangeArrowheads="1"/>
          </p:cNvSpPr>
          <p:nvPr/>
        </p:nvSpPr>
        <p:spPr bwMode="auto">
          <a:xfrm>
            <a:off x="2627313" y="3357563"/>
            <a:ext cx="2232025" cy="1008062"/>
          </a:xfrm>
          <a:prstGeom prst="curvedDownArrow">
            <a:avLst>
              <a:gd name="adj1" fmla="val 44283"/>
              <a:gd name="adj2" fmla="val 88567"/>
              <a:gd name="adj3" fmla="val 33333"/>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0150" name="AutoShape 38"/>
          <p:cNvSpPr>
            <a:spLocks noChangeArrowheads="1"/>
          </p:cNvSpPr>
          <p:nvPr/>
        </p:nvSpPr>
        <p:spPr bwMode="auto">
          <a:xfrm>
            <a:off x="4860925" y="3357563"/>
            <a:ext cx="2232025" cy="1008062"/>
          </a:xfrm>
          <a:prstGeom prst="curvedDownArrow">
            <a:avLst>
              <a:gd name="adj1" fmla="val 44283"/>
              <a:gd name="adj2" fmla="val 88567"/>
              <a:gd name="adj3" fmla="val 33333"/>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730151" name="Group 39"/>
          <p:cNvGrpSpPr>
            <a:grpSpLocks/>
          </p:cNvGrpSpPr>
          <p:nvPr/>
        </p:nvGrpSpPr>
        <p:grpSpPr bwMode="auto">
          <a:xfrm>
            <a:off x="3565525" y="2513013"/>
            <a:ext cx="5830888" cy="2787650"/>
            <a:chOff x="2246" y="1583"/>
            <a:chExt cx="3673" cy="1756"/>
          </a:xfrm>
        </p:grpSpPr>
        <p:sp>
          <p:nvSpPr>
            <p:cNvPr id="730152" name="Freeform 40"/>
            <p:cNvSpPr>
              <a:spLocks/>
            </p:cNvSpPr>
            <p:nvPr/>
          </p:nvSpPr>
          <p:spPr bwMode="auto">
            <a:xfrm>
              <a:off x="2925" y="1797"/>
              <a:ext cx="2450" cy="590"/>
            </a:xfrm>
            <a:custGeom>
              <a:avLst/>
              <a:gdLst>
                <a:gd name="T0" fmla="*/ 273 w 2450"/>
                <a:gd name="T1" fmla="*/ 590 h 590"/>
                <a:gd name="T2" fmla="*/ 363 w 2450"/>
                <a:gd name="T3" fmla="*/ 136 h 590"/>
                <a:gd name="T4" fmla="*/ 2450 w 2450"/>
                <a:gd name="T5" fmla="*/ 0 h 590"/>
              </a:gdLst>
              <a:ahLst/>
              <a:cxnLst>
                <a:cxn ang="0">
                  <a:pos x="T0" y="T1"/>
                </a:cxn>
                <a:cxn ang="0">
                  <a:pos x="T2" y="T3"/>
                </a:cxn>
                <a:cxn ang="0">
                  <a:pos x="T4" y="T5"/>
                </a:cxn>
              </a:cxnLst>
              <a:rect l="0" t="0" r="r" b="b"/>
              <a:pathLst>
                <a:path w="2450" h="590">
                  <a:moveTo>
                    <a:pt x="273" y="590"/>
                  </a:moveTo>
                  <a:cubicBezTo>
                    <a:pt x="136" y="412"/>
                    <a:pt x="0" y="234"/>
                    <a:pt x="363" y="136"/>
                  </a:cubicBezTo>
                  <a:cubicBezTo>
                    <a:pt x="726" y="38"/>
                    <a:pt x="2110" y="23"/>
                    <a:pt x="2450" y="0"/>
                  </a:cubicBezTo>
                </a:path>
              </a:pathLst>
            </a:custGeom>
            <a:noFill/>
            <a:ln w="28575"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0153" name="Freeform 41"/>
            <p:cNvSpPr>
              <a:spLocks/>
            </p:cNvSpPr>
            <p:nvPr/>
          </p:nvSpPr>
          <p:spPr bwMode="auto">
            <a:xfrm>
              <a:off x="2789" y="2024"/>
              <a:ext cx="2450" cy="590"/>
            </a:xfrm>
            <a:custGeom>
              <a:avLst/>
              <a:gdLst>
                <a:gd name="T0" fmla="*/ 273 w 2450"/>
                <a:gd name="T1" fmla="*/ 590 h 590"/>
                <a:gd name="T2" fmla="*/ 363 w 2450"/>
                <a:gd name="T3" fmla="*/ 136 h 590"/>
                <a:gd name="T4" fmla="*/ 2450 w 2450"/>
                <a:gd name="T5" fmla="*/ 0 h 590"/>
              </a:gdLst>
              <a:ahLst/>
              <a:cxnLst>
                <a:cxn ang="0">
                  <a:pos x="T0" y="T1"/>
                </a:cxn>
                <a:cxn ang="0">
                  <a:pos x="T2" y="T3"/>
                </a:cxn>
                <a:cxn ang="0">
                  <a:pos x="T4" y="T5"/>
                </a:cxn>
              </a:cxnLst>
              <a:rect l="0" t="0" r="r" b="b"/>
              <a:pathLst>
                <a:path w="2450" h="590">
                  <a:moveTo>
                    <a:pt x="273" y="590"/>
                  </a:moveTo>
                  <a:cubicBezTo>
                    <a:pt x="136" y="412"/>
                    <a:pt x="0" y="234"/>
                    <a:pt x="363" y="136"/>
                  </a:cubicBezTo>
                  <a:cubicBezTo>
                    <a:pt x="726" y="38"/>
                    <a:pt x="2110" y="23"/>
                    <a:pt x="2450" y="0"/>
                  </a:cubicBezTo>
                </a:path>
              </a:pathLst>
            </a:custGeom>
            <a:noFill/>
            <a:ln w="28575"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0154" name="Freeform 42"/>
            <p:cNvSpPr>
              <a:spLocks/>
            </p:cNvSpPr>
            <p:nvPr/>
          </p:nvSpPr>
          <p:spPr bwMode="auto">
            <a:xfrm>
              <a:off x="2608" y="2251"/>
              <a:ext cx="2450" cy="590"/>
            </a:xfrm>
            <a:custGeom>
              <a:avLst/>
              <a:gdLst>
                <a:gd name="T0" fmla="*/ 273 w 2450"/>
                <a:gd name="T1" fmla="*/ 590 h 590"/>
                <a:gd name="T2" fmla="*/ 363 w 2450"/>
                <a:gd name="T3" fmla="*/ 136 h 590"/>
                <a:gd name="T4" fmla="*/ 2450 w 2450"/>
                <a:gd name="T5" fmla="*/ 0 h 590"/>
              </a:gdLst>
              <a:ahLst/>
              <a:cxnLst>
                <a:cxn ang="0">
                  <a:pos x="T0" y="T1"/>
                </a:cxn>
                <a:cxn ang="0">
                  <a:pos x="T2" y="T3"/>
                </a:cxn>
                <a:cxn ang="0">
                  <a:pos x="T4" y="T5"/>
                </a:cxn>
              </a:cxnLst>
              <a:rect l="0" t="0" r="r" b="b"/>
              <a:pathLst>
                <a:path w="2450" h="590">
                  <a:moveTo>
                    <a:pt x="273" y="590"/>
                  </a:moveTo>
                  <a:cubicBezTo>
                    <a:pt x="136" y="412"/>
                    <a:pt x="0" y="234"/>
                    <a:pt x="363" y="136"/>
                  </a:cubicBezTo>
                  <a:cubicBezTo>
                    <a:pt x="726" y="38"/>
                    <a:pt x="2110" y="23"/>
                    <a:pt x="2450" y="0"/>
                  </a:cubicBezTo>
                </a:path>
              </a:pathLst>
            </a:custGeom>
            <a:noFill/>
            <a:ln w="28575"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0155" name="Freeform 43"/>
            <p:cNvSpPr>
              <a:spLocks/>
            </p:cNvSpPr>
            <p:nvPr/>
          </p:nvSpPr>
          <p:spPr bwMode="auto">
            <a:xfrm>
              <a:off x="2427" y="2478"/>
              <a:ext cx="2450" cy="590"/>
            </a:xfrm>
            <a:custGeom>
              <a:avLst/>
              <a:gdLst>
                <a:gd name="T0" fmla="*/ 273 w 2450"/>
                <a:gd name="T1" fmla="*/ 590 h 590"/>
                <a:gd name="T2" fmla="*/ 363 w 2450"/>
                <a:gd name="T3" fmla="*/ 136 h 590"/>
                <a:gd name="T4" fmla="*/ 2450 w 2450"/>
                <a:gd name="T5" fmla="*/ 0 h 590"/>
              </a:gdLst>
              <a:ahLst/>
              <a:cxnLst>
                <a:cxn ang="0">
                  <a:pos x="T0" y="T1"/>
                </a:cxn>
                <a:cxn ang="0">
                  <a:pos x="T2" y="T3"/>
                </a:cxn>
                <a:cxn ang="0">
                  <a:pos x="T4" y="T5"/>
                </a:cxn>
              </a:cxnLst>
              <a:rect l="0" t="0" r="r" b="b"/>
              <a:pathLst>
                <a:path w="2450" h="590">
                  <a:moveTo>
                    <a:pt x="273" y="590"/>
                  </a:moveTo>
                  <a:cubicBezTo>
                    <a:pt x="136" y="412"/>
                    <a:pt x="0" y="234"/>
                    <a:pt x="363" y="136"/>
                  </a:cubicBezTo>
                  <a:cubicBezTo>
                    <a:pt x="726" y="38"/>
                    <a:pt x="2110" y="23"/>
                    <a:pt x="2450" y="0"/>
                  </a:cubicBezTo>
                </a:path>
              </a:pathLst>
            </a:custGeom>
            <a:noFill/>
            <a:ln w="28575"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0156" name="Freeform 44"/>
            <p:cNvSpPr>
              <a:spLocks/>
            </p:cNvSpPr>
            <p:nvPr/>
          </p:nvSpPr>
          <p:spPr bwMode="auto">
            <a:xfrm>
              <a:off x="2246" y="2705"/>
              <a:ext cx="2450" cy="590"/>
            </a:xfrm>
            <a:custGeom>
              <a:avLst/>
              <a:gdLst>
                <a:gd name="T0" fmla="*/ 273 w 2450"/>
                <a:gd name="T1" fmla="*/ 590 h 590"/>
                <a:gd name="T2" fmla="*/ 363 w 2450"/>
                <a:gd name="T3" fmla="*/ 136 h 590"/>
                <a:gd name="T4" fmla="*/ 2450 w 2450"/>
                <a:gd name="T5" fmla="*/ 0 h 590"/>
              </a:gdLst>
              <a:ahLst/>
              <a:cxnLst>
                <a:cxn ang="0">
                  <a:pos x="T0" y="T1"/>
                </a:cxn>
                <a:cxn ang="0">
                  <a:pos x="T2" y="T3"/>
                </a:cxn>
                <a:cxn ang="0">
                  <a:pos x="T4" y="T5"/>
                </a:cxn>
              </a:cxnLst>
              <a:rect l="0" t="0" r="r" b="b"/>
              <a:pathLst>
                <a:path w="2450" h="590">
                  <a:moveTo>
                    <a:pt x="273" y="590"/>
                  </a:moveTo>
                  <a:cubicBezTo>
                    <a:pt x="136" y="412"/>
                    <a:pt x="0" y="234"/>
                    <a:pt x="363" y="136"/>
                  </a:cubicBezTo>
                  <a:cubicBezTo>
                    <a:pt x="726" y="38"/>
                    <a:pt x="2110" y="23"/>
                    <a:pt x="2450" y="0"/>
                  </a:cubicBezTo>
                </a:path>
              </a:pathLst>
            </a:custGeom>
            <a:noFill/>
            <a:ln w="28575"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0157" name="Freeform 45"/>
            <p:cNvSpPr>
              <a:spLocks/>
            </p:cNvSpPr>
            <p:nvPr/>
          </p:nvSpPr>
          <p:spPr bwMode="auto">
            <a:xfrm>
              <a:off x="3606" y="2931"/>
              <a:ext cx="1542" cy="408"/>
            </a:xfrm>
            <a:custGeom>
              <a:avLst/>
              <a:gdLst>
                <a:gd name="T0" fmla="*/ 181 w 1542"/>
                <a:gd name="T1" fmla="*/ 408 h 408"/>
                <a:gd name="T2" fmla="*/ 227 w 1542"/>
                <a:gd name="T3" fmla="*/ 91 h 408"/>
                <a:gd name="T4" fmla="*/ 1542 w 1542"/>
                <a:gd name="T5" fmla="*/ 0 h 408"/>
              </a:gdLst>
              <a:ahLst/>
              <a:cxnLst>
                <a:cxn ang="0">
                  <a:pos x="T0" y="T1"/>
                </a:cxn>
                <a:cxn ang="0">
                  <a:pos x="T2" y="T3"/>
                </a:cxn>
                <a:cxn ang="0">
                  <a:pos x="T4" y="T5"/>
                </a:cxn>
              </a:cxnLst>
              <a:rect l="0" t="0" r="r" b="b"/>
              <a:pathLst>
                <a:path w="1542" h="408">
                  <a:moveTo>
                    <a:pt x="181" y="408"/>
                  </a:moveTo>
                  <a:cubicBezTo>
                    <a:pt x="90" y="283"/>
                    <a:pt x="0" y="159"/>
                    <a:pt x="227" y="91"/>
                  </a:cubicBezTo>
                  <a:cubicBezTo>
                    <a:pt x="454" y="23"/>
                    <a:pt x="1323" y="15"/>
                    <a:pt x="1542" y="0"/>
                  </a:cubicBezTo>
                </a:path>
              </a:pathLst>
            </a:custGeom>
            <a:noFill/>
            <a:ln w="28575"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0158" name="Freeform 46"/>
            <p:cNvSpPr>
              <a:spLocks/>
            </p:cNvSpPr>
            <p:nvPr/>
          </p:nvSpPr>
          <p:spPr bwMode="auto">
            <a:xfrm>
              <a:off x="3742" y="2750"/>
              <a:ext cx="1542" cy="408"/>
            </a:xfrm>
            <a:custGeom>
              <a:avLst/>
              <a:gdLst>
                <a:gd name="T0" fmla="*/ 181 w 1542"/>
                <a:gd name="T1" fmla="*/ 408 h 408"/>
                <a:gd name="T2" fmla="*/ 227 w 1542"/>
                <a:gd name="T3" fmla="*/ 91 h 408"/>
                <a:gd name="T4" fmla="*/ 1542 w 1542"/>
                <a:gd name="T5" fmla="*/ 0 h 408"/>
              </a:gdLst>
              <a:ahLst/>
              <a:cxnLst>
                <a:cxn ang="0">
                  <a:pos x="T0" y="T1"/>
                </a:cxn>
                <a:cxn ang="0">
                  <a:pos x="T2" y="T3"/>
                </a:cxn>
                <a:cxn ang="0">
                  <a:pos x="T4" y="T5"/>
                </a:cxn>
              </a:cxnLst>
              <a:rect l="0" t="0" r="r" b="b"/>
              <a:pathLst>
                <a:path w="1542" h="408">
                  <a:moveTo>
                    <a:pt x="181" y="408"/>
                  </a:moveTo>
                  <a:cubicBezTo>
                    <a:pt x="90" y="283"/>
                    <a:pt x="0" y="159"/>
                    <a:pt x="227" y="91"/>
                  </a:cubicBezTo>
                  <a:cubicBezTo>
                    <a:pt x="454" y="23"/>
                    <a:pt x="1323" y="15"/>
                    <a:pt x="1542" y="0"/>
                  </a:cubicBezTo>
                </a:path>
              </a:pathLst>
            </a:custGeom>
            <a:noFill/>
            <a:ln w="28575"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0159" name="Freeform 47"/>
            <p:cNvSpPr>
              <a:spLocks/>
            </p:cNvSpPr>
            <p:nvPr/>
          </p:nvSpPr>
          <p:spPr bwMode="auto">
            <a:xfrm>
              <a:off x="3923" y="2523"/>
              <a:ext cx="1542" cy="408"/>
            </a:xfrm>
            <a:custGeom>
              <a:avLst/>
              <a:gdLst>
                <a:gd name="T0" fmla="*/ 181 w 1542"/>
                <a:gd name="T1" fmla="*/ 408 h 408"/>
                <a:gd name="T2" fmla="*/ 227 w 1542"/>
                <a:gd name="T3" fmla="*/ 91 h 408"/>
                <a:gd name="T4" fmla="*/ 1542 w 1542"/>
                <a:gd name="T5" fmla="*/ 0 h 408"/>
              </a:gdLst>
              <a:ahLst/>
              <a:cxnLst>
                <a:cxn ang="0">
                  <a:pos x="T0" y="T1"/>
                </a:cxn>
                <a:cxn ang="0">
                  <a:pos x="T2" y="T3"/>
                </a:cxn>
                <a:cxn ang="0">
                  <a:pos x="T4" y="T5"/>
                </a:cxn>
              </a:cxnLst>
              <a:rect l="0" t="0" r="r" b="b"/>
              <a:pathLst>
                <a:path w="1542" h="408">
                  <a:moveTo>
                    <a:pt x="181" y="408"/>
                  </a:moveTo>
                  <a:cubicBezTo>
                    <a:pt x="90" y="283"/>
                    <a:pt x="0" y="159"/>
                    <a:pt x="227" y="91"/>
                  </a:cubicBezTo>
                  <a:cubicBezTo>
                    <a:pt x="454" y="23"/>
                    <a:pt x="1323" y="15"/>
                    <a:pt x="1542" y="0"/>
                  </a:cubicBezTo>
                </a:path>
              </a:pathLst>
            </a:custGeom>
            <a:noFill/>
            <a:ln w="28575"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0160" name="Freeform 48"/>
            <p:cNvSpPr>
              <a:spLocks/>
            </p:cNvSpPr>
            <p:nvPr/>
          </p:nvSpPr>
          <p:spPr bwMode="auto">
            <a:xfrm>
              <a:off x="4105" y="2296"/>
              <a:ext cx="1542" cy="408"/>
            </a:xfrm>
            <a:custGeom>
              <a:avLst/>
              <a:gdLst>
                <a:gd name="T0" fmla="*/ 181 w 1542"/>
                <a:gd name="T1" fmla="*/ 408 h 408"/>
                <a:gd name="T2" fmla="*/ 227 w 1542"/>
                <a:gd name="T3" fmla="*/ 91 h 408"/>
                <a:gd name="T4" fmla="*/ 1542 w 1542"/>
                <a:gd name="T5" fmla="*/ 0 h 408"/>
              </a:gdLst>
              <a:ahLst/>
              <a:cxnLst>
                <a:cxn ang="0">
                  <a:pos x="T0" y="T1"/>
                </a:cxn>
                <a:cxn ang="0">
                  <a:pos x="T2" y="T3"/>
                </a:cxn>
                <a:cxn ang="0">
                  <a:pos x="T4" y="T5"/>
                </a:cxn>
              </a:cxnLst>
              <a:rect l="0" t="0" r="r" b="b"/>
              <a:pathLst>
                <a:path w="1542" h="408">
                  <a:moveTo>
                    <a:pt x="181" y="408"/>
                  </a:moveTo>
                  <a:cubicBezTo>
                    <a:pt x="90" y="283"/>
                    <a:pt x="0" y="159"/>
                    <a:pt x="227" y="91"/>
                  </a:cubicBezTo>
                  <a:cubicBezTo>
                    <a:pt x="454" y="23"/>
                    <a:pt x="1323" y="15"/>
                    <a:pt x="1542" y="0"/>
                  </a:cubicBezTo>
                </a:path>
              </a:pathLst>
            </a:custGeom>
            <a:noFill/>
            <a:ln w="28575"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0161" name="Freeform 49"/>
            <p:cNvSpPr>
              <a:spLocks/>
            </p:cNvSpPr>
            <p:nvPr/>
          </p:nvSpPr>
          <p:spPr bwMode="auto">
            <a:xfrm>
              <a:off x="4377" y="2070"/>
              <a:ext cx="1542" cy="408"/>
            </a:xfrm>
            <a:custGeom>
              <a:avLst/>
              <a:gdLst>
                <a:gd name="T0" fmla="*/ 181 w 1542"/>
                <a:gd name="T1" fmla="*/ 408 h 408"/>
                <a:gd name="T2" fmla="*/ 227 w 1542"/>
                <a:gd name="T3" fmla="*/ 91 h 408"/>
                <a:gd name="T4" fmla="*/ 1542 w 1542"/>
                <a:gd name="T5" fmla="*/ 0 h 408"/>
              </a:gdLst>
              <a:ahLst/>
              <a:cxnLst>
                <a:cxn ang="0">
                  <a:pos x="T0" y="T1"/>
                </a:cxn>
                <a:cxn ang="0">
                  <a:pos x="T2" y="T3"/>
                </a:cxn>
                <a:cxn ang="0">
                  <a:pos x="T4" y="T5"/>
                </a:cxn>
              </a:cxnLst>
              <a:rect l="0" t="0" r="r" b="b"/>
              <a:pathLst>
                <a:path w="1542" h="408">
                  <a:moveTo>
                    <a:pt x="181" y="408"/>
                  </a:moveTo>
                  <a:cubicBezTo>
                    <a:pt x="90" y="283"/>
                    <a:pt x="0" y="159"/>
                    <a:pt x="227" y="91"/>
                  </a:cubicBezTo>
                  <a:cubicBezTo>
                    <a:pt x="454" y="23"/>
                    <a:pt x="1323" y="15"/>
                    <a:pt x="1542" y="0"/>
                  </a:cubicBezTo>
                </a:path>
              </a:pathLst>
            </a:custGeom>
            <a:noFill/>
            <a:ln w="28575"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0162" name="Text Box 50"/>
            <p:cNvSpPr txBox="1">
              <a:spLocks noChangeArrowheads="1"/>
            </p:cNvSpPr>
            <p:nvPr/>
          </p:nvSpPr>
          <p:spPr bwMode="auto">
            <a:xfrm>
              <a:off x="4183" y="1583"/>
              <a:ext cx="12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Stream</a:t>
              </a:r>
              <a:r>
                <a:rPr lang="ja-JP" altLang="en-US" b="1"/>
                <a:t>　</a:t>
              </a:r>
              <a:r>
                <a:rPr lang="en-US" altLang="ja-JP" b="1"/>
                <a:t>Data out</a:t>
              </a:r>
            </a:p>
          </p:txBody>
        </p:sp>
      </p:grpSp>
      <p:sp>
        <p:nvSpPr>
          <p:cNvPr id="730163" name="Text Box 51"/>
          <p:cNvSpPr txBox="1">
            <a:spLocks noChangeArrowheads="1"/>
          </p:cNvSpPr>
          <p:nvPr/>
        </p:nvSpPr>
        <p:spPr bwMode="auto">
          <a:xfrm>
            <a:off x="827088" y="5819775"/>
            <a:ext cx="1936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Internal</a:t>
            </a:r>
          </a:p>
          <a:p>
            <a:r>
              <a:rPr lang="en-US" altLang="ja-JP" b="1"/>
              <a:t>Memory module</a:t>
            </a:r>
          </a:p>
        </p:txBody>
      </p:sp>
      <p:sp>
        <p:nvSpPr>
          <p:cNvPr id="730164" name="Text Box 52"/>
          <p:cNvSpPr txBox="1">
            <a:spLocks noChangeArrowheads="1"/>
          </p:cNvSpPr>
          <p:nvPr/>
        </p:nvSpPr>
        <p:spPr bwMode="auto">
          <a:xfrm>
            <a:off x="2195513" y="5748338"/>
            <a:ext cx="191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Processing part</a:t>
            </a:r>
          </a:p>
        </p:txBody>
      </p:sp>
      <p:sp>
        <p:nvSpPr>
          <p:cNvPr id="730165" name="Line 53"/>
          <p:cNvSpPr>
            <a:spLocks noChangeShapeType="1"/>
          </p:cNvSpPr>
          <p:nvPr/>
        </p:nvSpPr>
        <p:spPr bwMode="auto">
          <a:xfrm flipV="1">
            <a:off x="1331913" y="5516563"/>
            <a:ext cx="287337"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0166" name="Line 54"/>
          <p:cNvSpPr>
            <a:spLocks noChangeShapeType="1"/>
          </p:cNvSpPr>
          <p:nvPr/>
        </p:nvSpPr>
        <p:spPr bwMode="auto">
          <a:xfrm flipV="1">
            <a:off x="2700338" y="5373688"/>
            <a:ext cx="358775"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0167" name="Text Box 55"/>
          <p:cNvSpPr txBox="1">
            <a:spLocks noChangeArrowheads="1"/>
          </p:cNvSpPr>
          <p:nvPr/>
        </p:nvSpPr>
        <p:spPr bwMode="auto">
          <a:xfrm>
            <a:off x="1042988" y="1289050"/>
            <a:ext cx="76898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The same instruction is applied to different data stream</a:t>
            </a:r>
          </a:p>
          <a:p>
            <a:r>
              <a:rPr lang="en-US" altLang="ja-JP" b="1"/>
              <a:t>In Reconfigurable</a:t>
            </a:r>
            <a:r>
              <a:rPr lang="ja-JP" altLang="en-US" b="1"/>
              <a:t>　</a:t>
            </a:r>
            <a:r>
              <a:rPr lang="en-US" altLang="ja-JP" b="1"/>
              <a:t>Systems, the operation is not required to be same</a:t>
            </a:r>
          </a:p>
          <a:p>
            <a:r>
              <a:rPr lang="ja-JP" altLang="en-US" b="1"/>
              <a:t>（</a:t>
            </a:r>
            <a:r>
              <a:rPr lang="en-US" altLang="ja-JP" b="1"/>
              <a:t>SIMD-like calculation</a:t>
            </a:r>
            <a:r>
              <a:rPr lang="ja-JP" altLang="en-US" b="1"/>
              <a:t>）</a:t>
            </a:r>
          </a:p>
        </p:txBody>
      </p:sp>
      <p:pic>
        <p:nvPicPr>
          <p:cNvPr id="2" name="オーディオ 1">
            <a:hlinkClick r:id="" action="ppaction://media"/>
            <a:extLst>
              <a:ext uri="{FF2B5EF4-FFF2-40B4-BE49-F238E27FC236}">
                <a16:creationId xmlns:a16="http://schemas.microsoft.com/office/drawing/2014/main" id="{CC517F6B-5093-4975-A659-B5050E8443E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61264"/>
    </mc:Choice>
    <mc:Fallback>
      <p:transition spd="slow" advTm="61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3013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730137"/>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01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3014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730150"/>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730149"/>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2" nodeType="clickEffect">
                                  <p:stCondLst>
                                    <p:cond delay="0"/>
                                  </p:stCondLst>
                                  <p:childTnLst>
                                    <p:set>
                                      <p:cBhvr>
                                        <p:cTn id="30" dur="1" fill="hold">
                                          <p:stCondLst>
                                            <p:cond delay="0"/>
                                          </p:stCondLst>
                                        </p:cTn>
                                        <p:tgtEl>
                                          <p:spTgt spid="730150"/>
                                        </p:tgtEl>
                                        <p:attrNameLst>
                                          <p:attrName>style.visibility</p:attrName>
                                        </p:attrNameLst>
                                      </p:cBhvr>
                                      <p:to>
                                        <p:strVal val="visible"/>
                                      </p:to>
                                    </p:set>
                                  </p:childTnLst>
                                </p:cTn>
                              </p:par>
                              <p:par>
                                <p:cTn id="31" presetID="1" presetClass="entr" presetSubtype="0" fill="hold" grpId="2" nodeType="withEffect">
                                  <p:stCondLst>
                                    <p:cond delay="0"/>
                                  </p:stCondLst>
                                  <p:childTnLst>
                                    <p:set>
                                      <p:cBhvr>
                                        <p:cTn id="32" dur="1" fill="hold">
                                          <p:stCondLst>
                                            <p:cond delay="0"/>
                                          </p:stCondLst>
                                        </p:cTn>
                                        <p:tgtEl>
                                          <p:spTgt spid="730149"/>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xit" presetSubtype="0" fill="hold" grpId="3" nodeType="clickEffect">
                                  <p:stCondLst>
                                    <p:cond delay="0"/>
                                  </p:stCondLst>
                                  <p:childTnLst>
                                    <p:set>
                                      <p:cBhvr>
                                        <p:cTn id="36" dur="1" fill="hold">
                                          <p:stCondLst>
                                            <p:cond delay="0"/>
                                          </p:stCondLst>
                                        </p:cTn>
                                        <p:tgtEl>
                                          <p:spTgt spid="730150"/>
                                        </p:tgtEl>
                                        <p:attrNameLst>
                                          <p:attrName>style.visibility</p:attrName>
                                        </p:attrNameLst>
                                      </p:cBhvr>
                                      <p:to>
                                        <p:strVal val="hidden"/>
                                      </p:to>
                                    </p:set>
                                  </p:childTnLst>
                                </p:cTn>
                              </p:par>
                              <p:par>
                                <p:cTn id="37" presetID="1" presetClass="exit" presetSubtype="0" fill="hold" grpId="3" nodeType="withEffect">
                                  <p:stCondLst>
                                    <p:cond delay="0"/>
                                  </p:stCondLst>
                                  <p:childTnLst>
                                    <p:set>
                                      <p:cBhvr>
                                        <p:cTn id="38" dur="1" fill="hold">
                                          <p:stCondLst>
                                            <p:cond delay="0"/>
                                          </p:stCondLst>
                                        </p:cTn>
                                        <p:tgtEl>
                                          <p:spTgt spid="730149"/>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730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
                </p:tgtEl>
              </p:cMediaNode>
            </p:audio>
          </p:childTnLst>
        </p:cTn>
      </p:par>
    </p:tnLst>
    <p:bldLst>
      <p:bldP spid="730149" grpId="0" animBg="1"/>
      <p:bldP spid="730149" grpId="1" animBg="1"/>
      <p:bldP spid="730149" grpId="2" animBg="1"/>
      <p:bldP spid="730149" grpId="3" animBg="1"/>
      <p:bldP spid="730150" grpId="0" animBg="1"/>
      <p:bldP spid="730150" grpId="1" animBg="1"/>
      <p:bldP spid="730150" grpId="2" animBg="1"/>
      <p:bldP spid="730150" grpId="3" animBg="1"/>
    </p:bldLst>
  </p:timing>
  <p:extLst>
    <p:ext uri="{3A86A75C-4F4B-4683-9AE1-C65F6400EC91}">
      <p14:laserTraceLst xmlns:p14="http://schemas.microsoft.com/office/powerpoint/2010/main">
        <p14:tracePtLst>
          <p14:tracePt t="454" x="8897938" y="3840163"/>
          <p14:tracePt t="463" x="8751888" y="3840163"/>
          <p14:tracePt t="472" x="8605838" y="3840163"/>
          <p14:tracePt t="479" x="8469313" y="3840163"/>
          <p14:tracePt t="491" x="8342313" y="3840163"/>
          <p14:tracePt t="498" x="8213725" y="3840163"/>
          <p14:tracePt t="508" x="8113713" y="3840163"/>
          <p14:tracePt t="512" x="8040688" y="3840163"/>
          <p14:tracePt t="520" x="7967663" y="3840163"/>
          <p14:tracePt t="527" x="7940675" y="3840163"/>
          <p14:tracePt t="535" x="7885113" y="3840163"/>
          <p14:tracePt t="543" x="7858125" y="3840163"/>
          <p14:tracePt t="551" x="7840663" y="3840163"/>
          <p14:tracePt t="559" x="7813675" y="3840163"/>
          <p14:tracePt t="567" x="7777163" y="3840163"/>
          <p14:tracePt t="575" x="7748588" y="3840163"/>
          <p14:tracePt t="582" x="7712075" y="3830638"/>
          <p14:tracePt t="591" x="7675563" y="3830638"/>
          <p14:tracePt t="599" x="7621588" y="3794125"/>
          <p14:tracePt t="607" x="7575550" y="3794125"/>
          <p14:tracePt t="614" x="7548563" y="3775075"/>
          <p14:tracePt t="623" x="7512050" y="3775075"/>
          <p14:tracePt t="631" x="7475538" y="3757613"/>
          <p14:tracePt t="639" x="7458075" y="3757613"/>
          <p14:tracePt t="647" x="7429500" y="3738563"/>
          <p14:tracePt t="655" x="7412038" y="3730625"/>
          <p14:tracePt t="664" x="7392988" y="3730625"/>
          <p14:tracePt t="674" x="7366000" y="3721100"/>
          <p14:tracePt t="681" x="7348538" y="3711575"/>
          <p14:tracePt t="689" x="7329488" y="3702050"/>
          <p14:tracePt t="695" x="7319963" y="3684588"/>
          <p14:tracePt t="703" x="7283450" y="3665538"/>
          <p14:tracePt t="711" x="7275513" y="3648075"/>
          <p14:tracePt t="719" x="7256463" y="3629025"/>
          <p14:tracePt t="727" x="7239000" y="3602038"/>
          <p14:tracePt t="743" x="7229475" y="3584575"/>
          <p14:tracePt t="849" x="7229475" y="3565525"/>
          <p14:tracePt t="864" x="7229475" y="3556000"/>
          <p14:tracePt t="876" x="7212013" y="3538538"/>
          <p14:tracePt t="892" x="7202488" y="3511550"/>
          <p14:tracePt t="896" x="7192963" y="3492500"/>
          <p14:tracePt t="908" x="7192963" y="3482975"/>
          <p14:tracePt t="912" x="7183438" y="3455988"/>
          <p14:tracePt t="920" x="7165975" y="3438525"/>
          <p14:tracePt t="928" x="7156450" y="3419475"/>
          <p14:tracePt t="936" x="7156450" y="3411538"/>
          <p14:tracePt t="944" x="7146925" y="3402013"/>
          <p14:tracePt t="952" x="7146925" y="3382963"/>
          <p14:tracePt t="967" x="7146925" y="3375025"/>
          <p14:tracePt t="1079" x="7138988" y="3365500"/>
          <p14:tracePt t="1273" x="7129463" y="3365500"/>
          <p14:tracePt t="1283" x="7110413" y="3365500"/>
          <p14:tracePt t="1290" x="7073900" y="3382963"/>
          <p14:tracePt t="1295" x="7029450" y="3392488"/>
          <p14:tracePt t="1303" x="7000875" y="3402013"/>
          <p14:tracePt t="1311" x="6964363" y="3429000"/>
          <p14:tracePt t="1319" x="6929438" y="3446463"/>
          <p14:tracePt t="1327" x="6892925" y="3455988"/>
          <p14:tracePt t="1335" x="6837363" y="3482975"/>
          <p14:tracePt t="1343" x="6810375" y="3482975"/>
          <p14:tracePt t="1351" x="6754813" y="3482975"/>
          <p14:tracePt t="1358" x="6700838" y="3482975"/>
          <p14:tracePt t="1367" x="6654800" y="3482975"/>
          <p14:tracePt t="1374" x="6637338" y="3482975"/>
          <p14:tracePt t="1391" x="6627813" y="3482975"/>
          <p14:tracePt t="1399" x="6618288" y="3482975"/>
          <p14:tracePt t="1416" x="6618288" y="3475038"/>
          <p14:tracePt t="1436" x="6618288" y="3455988"/>
          <p14:tracePt t="1442" x="6645275" y="3438525"/>
          <p14:tracePt t="1487" x="6637338" y="3429000"/>
          <p14:tracePt t="1503" x="6618288" y="3429000"/>
          <p14:tracePt t="1511" x="6600825" y="3429000"/>
          <p14:tracePt t="1519" x="6573838" y="3446463"/>
          <p14:tracePt t="1528" x="6554788" y="3455988"/>
          <p14:tracePt t="1534" x="6554788" y="3465513"/>
          <p14:tracePt t="1542" x="6537325" y="3475038"/>
          <p14:tracePt t="1550" x="6527800" y="3492500"/>
          <p14:tracePt t="1559" x="6518275" y="3502025"/>
          <p14:tracePt t="1566" x="6508750" y="3502025"/>
          <p14:tracePt t="17753" x="6481763" y="3502025"/>
          <p14:tracePt t="17761" x="6472238" y="3502025"/>
          <p14:tracePt t="17769" x="6464300" y="3502025"/>
          <p14:tracePt t="17784" x="6454775" y="3502025"/>
          <p14:tracePt t="17791" x="6445250" y="3502025"/>
          <p14:tracePt t="17857" x="6435725" y="3502025"/>
          <p14:tracePt t="17871" x="6435725" y="3492500"/>
          <p14:tracePt t="17879" x="6445250" y="3475038"/>
          <p14:tracePt t="17888" x="6454775" y="3465513"/>
          <p14:tracePt t="17894" x="6481763" y="3438525"/>
          <p14:tracePt t="17904" x="6518275" y="3429000"/>
          <p14:tracePt t="17911" x="6527800" y="3429000"/>
          <p14:tracePt t="17921" x="6564313" y="3419475"/>
          <p14:tracePt t="17926" x="6645275" y="3392488"/>
          <p14:tracePt t="17938" x="6700838" y="3392488"/>
          <p14:tracePt t="17942" x="6783388" y="3375025"/>
          <p14:tracePt t="17950" x="6892925" y="3375025"/>
          <p14:tracePt t="17958" x="6983413" y="3375025"/>
          <p14:tracePt t="17967" x="7110413" y="3375025"/>
          <p14:tracePt t="17975" x="7239000" y="3365500"/>
          <p14:tracePt t="17983" x="7366000" y="3365500"/>
          <p14:tracePt t="17991" x="7531100" y="3365500"/>
          <p14:tracePt t="17999" x="7658100" y="3365500"/>
          <p14:tracePt t="18007" x="7821613" y="3365500"/>
          <p14:tracePt t="18015" x="7967663" y="3365500"/>
          <p14:tracePt t="18023" x="8104188" y="3365500"/>
          <p14:tracePt t="18031" x="8213725" y="3365500"/>
          <p14:tracePt t="18038" x="8332788" y="3365500"/>
          <p14:tracePt t="18047" x="8405813" y="3365500"/>
          <p14:tracePt t="18055" x="8459788" y="3365500"/>
          <p14:tracePt t="18063" x="8496300" y="3365500"/>
          <p14:tracePt t="18071" x="8542338" y="3365500"/>
          <p14:tracePt t="18080" x="8605838" y="3365500"/>
          <p14:tracePt t="18087" x="8651875" y="3365500"/>
          <p14:tracePt t="18095" x="8705850" y="3365500"/>
          <p14:tracePt t="18103" x="8761413" y="3346450"/>
          <p14:tracePt t="18110" x="8824913" y="3346450"/>
          <p14:tracePt t="18122" x="8897938" y="3328988"/>
          <p14:tracePt t="18126" x="8980488" y="3309938"/>
          <p14:tracePt t="18137" x="9107488" y="3302000"/>
          <p14:tracePt t="20911" x="8169275" y="3894138"/>
          <p14:tracePt t="20920" x="7585075" y="3994150"/>
          <p14:tracePt t="20926" x="7019925" y="4040188"/>
          <p14:tracePt t="20938" x="6554788" y="4113213"/>
          <p14:tracePt t="20942" x="6135688" y="4130675"/>
          <p14:tracePt t="20951" x="5862638" y="4149725"/>
          <p14:tracePt t="20959" x="5688013" y="4167188"/>
          <p14:tracePt t="20966" x="5424488" y="4222750"/>
          <p14:tracePt t="20975" x="5224463" y="4232275"/>
          <p14:tracePt t="20983" x="5041900" y="4249738"/>
          <p14:tracePt t="20990" x="4859338" y="4276725"/>
          <p14:tracePt t="20999" x="4686300" y="4313238"/>
          <p14:tracePt t="21007" x="4557713" y="4322763"/>
          <p14:tracePt t="21015" x="4484688" y="4322763"/>
          <p14:tracePt t="21022" x="4440238" y="4349750"/>
          <p14:tracePt t="21030" x="4421188" y="4349750"/>
          <p14:tracePt t="21393" x="4413250" y="4349750"/>
          <p14:tracePt t="21425" x="4413250" y="4340225"/>
          <p14:tracePt t="21432" x="4413250" y="4322763"/>
          <p14:tracePt t="21447" x="4413250" y="4313238"/>
          <p14:tracePt t="21463" x="4413250" y="4286250"/>
          <p14:tracePt t="21471" x="4413250" y="4268788"/>
          <p14:tracePt t="21479" x="4413250" y="4259263"/>
          <p14:tracePt t="21486" x="4413250" y="4240213"/>
          <p14:tracePt t="21494" x="4413250" y="4222750"/>
          <p14:tracePt t="21503" x="4413250" y="4213225"/>
          <p14:tracePt t="21520" x="4413250" y="4203700"/>
          <p14:tracePt t="21591" x="4403725" y="4195763"/>
          <p14:tracePt t="21599" x="4384675" y="4195763"/>
          <p14:tracePt t="21607" x="4357688" y="4195763"/>
          <p14:tracePt t="21615" x="4311650" y="4213225"/>
          <p14:tracePt t="21623" x="4267200" y="4249738"/>
          <p14:tracePt t="21632" x="4221163" y="4276725"/>
          <p14:tracePt t="21640" x="4148138" y="4332288"/>
          <p14:tracePt t="21647" x="4075113" y="4349750"/>
          <p14:tracePt t="21657" x="3992563" y="4395788"/>
          <p14:tracePt t="21663" x="3929063" y="4432300"/>
          <p14:tracePt t="21671" x="3883025" y="4441825"/>
          <p14:tracePt t="21680" x="3819525" y="4468813"/>
          <p14:tracePt t="21689" x="3765550" y="4495800"/>
          <p14:tracePt t="21695" x="3729038" y="4505325"/>
          <p14:tracePt t="21711" x="3719513" y="4514850"/>
          <p14:tracePt t="21779" x="3709988" y="4514850"/>
          <p14:tracePt t="21785" x="3692525" y="4522788"/>
          <p14:tracePt t="21793" x="3683000" y="4541838"/>
          <p14:tracePt t="21800" x="3673475" y="4541838"/>
          <p14:tracePt t="21809" x="3665538" y="4551363"/>
          <p14:tracePt t="21816" x="3656013" y="4578350"/>
          <p14:tracePt t="21824" x="3636963" y="4595813"/>
          <p14:tracePt t="21838" x="3629025" y="4614863"/>
          <p14:tracePt t="21846" x="3619500" y="4632325"/>
          <p14:tracePt t="22058" x="3619500" y="4641850"/>
          <p14:tracePt t="22065" x="3619500" y="4668838"/>
          <p14:tracePt t="22072" x="3609975" y="4724400"/>
          <p14:tracePt t="22080" x="3563938" y="4760913"/>
          <p14:tracePt t="22089" x="3527425" y="4805363"/>
          <p14:tracePt t="22096" x="3473450" y="4878388"/>
          <p14:tracePt t="22107" x="3400425" y="4960938"/>
          <p14:tracePt t="22110" x="3354388" y="5024438"/>
          <p14:tracePt t="22121" x="3281363" y="5089525"/>
          <p14:tracePt t="22126" x="3217863" y="5160963"/>
          <p14:tracePt t="22136" x="3163888" y="5207000"/>
          <p14:tracePt t="22143" x="3100388" y="5262563"/>
          <p14:tracePt t="22151" x="3054350" y="5307013"/>
          <p14:tracePt t="22159" x="3008313" y="5343525"/>
          <p14:tracePt t="22167" x="2954338" y="5399088"/>
          <p14:tracePt t="22175" x="2944813" y="5399088"/>
          <p14:tracePt t="22182" x="2917825" y="5408613"/>
          <p14:tracePt t="22190" x="2898775" y="5426075"/>
          <p14:tracePt t="22296" x="2889250" y="5435600"/>
          <p14:tracePt t="22313" x="2881313" y="5445125"/>
          <p14:tracePt t="22328" x="2881313" y="5453063"/>
          <p14:tracePt t="22337" x="2881313" y="5472113"/>
          <p14:tracePt t="22343" x="2881313" y="5481638"/>
          <p14:tracePt t="22352" x="2871788" y="5489575"/>
          <p14:tracePt t="22359" x="2862263" y="5508625"/>
          <p14:tracePt t="22488" x="2871788" y="5499100"/>
          <p14:tracePt t="22496" x="2908300" y="5453063"/>
          <p14:tracePt t="22504" x="2971800" y="5399088"/>
          <p14:tracePt t="22512" x="2998788" y="5372100"/>
          <p14:tracePt t="22522" x="3054350" y="5316538"/>
          <p14:tracePt t="22529" x="3100388" y="5299075"/>
          <p14:tracePt t="22538" x="3136900" y="5243513"/>
          <p14:tracePt t="22544" x="3144838" y="5216525"/>
          <p14:tracePt t="22554" x="3163888" y="5197475"/>
          <p14:tracePt t="22559" x="3181350" y="5180013"/>
          <p14:tracePt t="22568" x="3181350" y="5170488"/>
          <p14:tracePt t="22576" x="3208338" y="5143500"/>
          <p14:tracePt t="22584" x="3217863" y="5126038"/>
          <p14:tracePt t="22591" x="3227388" y="5080000"/>
          <p14:tracePt t="22599" x="3273425" y="5053013"/>
          <p14:tracePt t="22606" x="3290888" y="5016500"/>
          <p14:tracePt t="22614" x="3317875" y="4970463"/>
          <p14:tracePt t="22622" x="3346450" y="4924425"/>
          <p14:tracePt t="22630" x="3363913" y="4878388"/>
          <p14:tracePt t="22638" x="3400425" y="4833938"/>
          <p14:tracePt t="22646" x="3427413" y="4787900"/>
          <p14:tracePt t="22655" x="3446463" y="4760913"/>
          <p14:tracePt t="22662" x="3463925" y="4714875"/>
          <p14:tracePt t="22672" x="3490913" y="4668838"/>
          <p14:tracePt t="22679" x="3509963" y="4624388"/>
          <p14:tracePt t="22687" x="3546475" y="4578350"/>
          <p14:tracePt t="22695" x="3556000" y="4532313"/>
          <p14:tracePt t="22703" x="3582988" y="4486275"/>
          <p14:tracePt t="22710" x="3619500" y="4441825"/>
          <p14:tracePt t="22719" x="3629025" y="4413250"/>
          <p14:tracePt t="22726" x="3665538" y="4349750"/>
          <p14:tracePt t="22736" x="3683000" y="4322763"/>
          <p14:tracePt t="22743" x="3702050" y="4295775"/>
          <p14:tracePt t="22753" x="3709988" y="4286250"/>
          <p14:tracePt t="22759" x="3729038" y="4259263"/>
          <p14:tracePt t="22767" x="3746500" y="4240213"/>
          <p14:tracePt t="22774" x="3756025" y="4232275"/>
          <p14:tracePt t="22782" x="3765550" y="4213225"/>
          <p14:tracePt t="22807" x="3765550" y="4203700"/>
          <p14:tracePt t="22815" x="3775075" y="4195763"/>
          <p14:tracePt t="22922" x="3775075" y="4176713"/>
          <p14:tracePt t="22945" x="3783013" y="4159250"/>
          <p14:tracePt t="22953" x="3802063" y="4149725"/>
          <p14:tracePt t="22959" x="3810000" y="4130675"/>
          <p14:tracePt t="22967" x="3819525" y="4122738"/>
          <p14:tracePt t="22975" x="3829050" y="4103688"/>
          <p14:tracePt t="22983" x="3856038" y="4076700"/>
          <p14:tracePt t="22991" x="3865563" y="4067175"/>
          <p14:tracePt t="22999" x="3865563" y="4057650"/>
          <p14:tracePt t="23007" x="3892550" y="4040188"/>
          <p14:tracePt t="23015" x="3902075" y="4030663"/>
          <p14:tracePt t="23023" x="3911600" y="4021138"/>
          <p14:tracePt t="23031" x="3929063" y="4013200"/>
          <p14:tracePt t="23055" x="3948113" y="4003675"/>
          <p14:tracePt t="23080" x="3956050" y="3994150"/>
          <p14:tracePt t="23095" x="3965575" y="3984625"/>
          <p14:tracePt t="23111" x="3984625" y="3984625"/>
          <p14:tracePt t="23119" x="4011613" y="3967163"/>
          <p14:tracePt t="23135" x="4038600" y="3940175"/>
          <p14:tracePt t="23150" x="4075113" y="3921125"/>
          <p14:tracePt t="23159" x="4094163" y="3911600"/>
          <p14:tracePt t="23167" x="4111625" y="3894138"/>
          <p14:tracePt t="23175" x="4121150" y="3884613"/>
          <p14:tracePt t="23199" x="4138613" y="3875088"/>
          <p14:tracePt t="23305" x="4138613" y="3884613"/>
          <p14:tracePt t="23314" x="4138613" y="3894138"/>
          <p14:tracePt t="23320" x="4138613" y="3903663"/>
          <p14:tracePt t="23328" x="4138613" y="3921125"/>
          <p14:tracePt t="23341" x="4138613" y="3940175"/>
          <p14:tracePt t="23354" x="4138613" y="3976688"/>
          <p14:tracePt t="23358" x="4129088" y="3976688"/>
          <p14:tracePt t="24811" x="4121150" y="3976688"/>
          <p14:tracePt t="25377" x="4111625" y="3976688"/>
          <p14:tracePt t="25385" x="3984625" y="3976688"/>
          <p14:tracePt t="25392" x="3819525" y="3976688"/>
          <p14:tracePt t="25400" x="3609975" y="3994150"/>
          <p14:tracePt t="25408" x="3455988" y="3994150"/>
          <p14:tracePt t="25416" x="3290888" y="4013200"/>
          <p14:tracePt t="25423" x="3163888" y="4013200"/>
          <p14:tracePt t="25431" x="3008313" y="4021138"/>
          <p14:tracePt t="25438" x="2935288" y="4040188"/>
          <p14:tracePt t="25446" x="2862263" y="4049713"/>
          <p14:tracePt t="25454" x="2817813" y="4057650"/>
          <p14:tracePt t="25462" x="2771775" y="4076700"/>
          <p14:tracePt t="25531" x="2762250" y="4076700"/>
          <p14:tracePt t="25545" x="2752725" y="4076700"/>
          <p14:tracePt t="25553" x="2735263" y="4076700"/>
          <p14:tracePt t="25561" x="2708275" y="4076700"/>
          <p14:tracePt t="25567" x="2689225" y="4076700"/>
          <p14:tracePt t="25576" x="2679700" y="4076700"/>
          <p14:tracePt t="25583" x="2652713" y="4076700"/>
          <p14:tracePt t="25591" x="2635250" y="4076700"/>
          <p14:tracePt t="25607" x="2616200" y="4076700"/>
          <p14:tracePt t="25631" x="2606675" y="4076700"/>
          <p14:tracePt t="25639" x="2598738" y="4076700"/>
          <p14:tracePt t="25647" x="2589213" y="4076700"/>
          <p14:tracePt t="25655" x="2579688" y="4076700"/>
          <p14:tracePt t="25663" x="2562225" y="4067175"/>
          <p14:tracePt t="25671" x="2552700" y="4067175"/>
          <p14:tracePt t="25679" x="2516188" y="4057650"/>
          <p14:tracePt t="25687" x="2489200" y="4057650"/>
          <p14:tracePt t="25695" x="2425700" y="4040188"/>
          <p14:tracePt t="25702" x="2379663" y="4021138"/>
          <p14:tracePt t="25711" x="2343150" y="4021138"/>
          <p14:tracePt t="25719" x="2297113" y="4013200"/>
          <p14:tracePt t="25727" x="2260600" y="4013200"/>
          <p14:tracePt t="25739" x="2206625" y="4003675"/>
          <p14:tracePt t="25744" x="2143125" y="4003675"/>
          <p14:tracePt t="25750" x="2087563" y="3984625"/>
          <p14:tracePt t="25758" x="2033588" y="3984625"/>
          <p14:tracePt t="25766" x="1987550" y="3984625"/>
          <p14:tracePt t="25774" x="1960563" y="3967163"/>
          <p14:tracePt t="25783" x="1931988" y="3967163"/>
          <p14:tracePt t="25791" x="1914525" y="3957638"/>
          <p14:tracePt t="25798" x="1895475" y="3957638"/>
          <p14:tracePt t="25806" x="1878013" y="3957638"/>
          <p14:tracePt t="25839" x="1868488" y="3948113"/>
          <p14:tracePt t="25863" x="1860550" y="3930650"/>
          <p14:tracePt t="25873" x="1841500" y="3911600"/>
          <p14:tracePt t="25889" x="1831975" y="3903663"/>
          <p14:tracePt t="25903" x="1831975" y="3884613"/>
          <p14:tracePt t="25985" x="1841500" y="3875088"/>
          <p14:tracePt t="25992" x="1941513" y="3857625"/>
          <p14:tracePt t="26001" x="2087563" y="3857625"/>
          <p14:tracePt t="26008" x="2251075" y="3857625"/>
          <p14:tracePt t="26016" x="2433638" y="3857625"/>
          <p14:tracePt t="26024" x="2625725" y="3857625"/>
          <p14:tracePt t="26031" x="2825750" y="3857625"/>
          <p14:tracePt t="26039" x="3044825" y="3857625"/>
          <p14:tracePt t="26047" x="3273425" y="3857625"/>
          <p14:tracePt t="26055" x="3473450" y="3857625"/>
          <p14:tracePt t="26063" x="3673475" y="3857625"/>
          <p14:tracePt t="26071" x="3865563" y="3857625"/>
          <p14:tracePt t="26078" x="4048125" y="3857625"/>
          <p14:tracePt t="26087" x="4248150" y="3848100"/>
          <p14:tracePt t="26095" x="4394200" y="3848100"/>
          <p14:tracePt t="26102" x="4557713" y="3848100"/>
          <p14:tracePt t="26110" x="4703763" y="3811588"/>
          <p14:tracePt t="26118" x="4849813" y="3803650"/>
          <p14:tracePt t="26126" x="5014913" y="3803650"/>
          <p14:tracePt t="26137" x="5195888" y="3803650"/>
          <p14:tracePt t="26142" x="5397500" y="3803650"/>
          <p14:tracePt t="26151" x="5597525" y="3803650"/>
          <p14:tracePt t="26159" x="5816600" y="3803650"/>
          <p14:tracePt t="26167" x="6016625" y="3803650"/>
          <p14:tracePt t="26175" x="6218238" y="3803650"/>
          <p14:tracePt t="26184" x="6372225" y="3803650"/>
          <p14:tracePt t="26190" x="6554788" y="3803650"/>
          <p14:tracePt t="26199" x="6737350" y="3803650"/>
          <p14:tracePt t="26207" x="6900863" y="3803650"/>
          <p14:tracePt t="26215" x="7046913" y="3803650"/>
          <p14:tracePt t="26223" x="7192963" y="3803650"/>
          <p14:tracePt t="26231" x="7356475" y="3784600"/>
          <p14:tracePt t="26239" x="7466013" y="3784600"/>
          <p14:tracePt t="26247" x="7631113" y="3784600"/>
          <p14:tracePt t="26255" x="7794625" y="3784600"/>
          <p14:tracePt t="26263" x="7958138" y="3784600"/>
          <p14:tracePt t="26271" x="8132763" y="3784600"/>
          <p14:tracePt t="26279" x="8296275" y="3784600"/>
          <p14:tracePt t="26287" x="8459788" y="3784600"/>
          <p14:tracePt t="26295" x="8605838" y="3784600"/>
          <p14:tracePt t="26303" x="8751888" y="3784600"/>
          <p14:tracePt t="26311" x="8878888" y="3784600"/>
          <p14:tracePt t="26319" x="9007475" y="3784600"/>
          <p14:tracePt t="26326" x="9080500" y="3784600"/>
          <p14:tracePt t="28752" x="8505825" y="4067175"/>
          <p14:tracePt t="28759" x="8150225" y="4113213"/>
          <p14:tracePt t="28767" x="7821613" y="4195763"/>
          <p14:tracePt t="28775" x="7502525" y="4259263"/>
          <p14:tracePt t="28783" x="7219950" y="4295775"/>
          <p14:tracePt t="28791" x="6937375" y="4332288"/>
          <p14:tracePt t="28799" x="6727825" y="4359275"/>
          <p14:tracePt t="28807" x="6545263" y="4376738"/>
          <p14:tracePt t="28815" x="6381750" y="4395788"/>
          <p14:tracePt t="28823" x="6235700" y="4422775"/>
          <p14:tracePt t="28831" x="6080125" y="4449763"/>
          <p14:tracePt t="28839" x="5989638" y="4449763"/>
          <p14:tracePt t="28847" x="5880100" y="4468813"/>
          <p14:tracePt t="28855" x="5789613" y="4495800"/>
          <p14:tracePt t="28862" x="5707063" y="4495800"/>
          <p14:tracePt t="28872" x="5616575" y="4495800"/>
          <p14:tracePt t="28879" x="5543550" y="4495800"/>
          <p14:tracePt t="28905" x="5441950" y="4495800"/>
          <p14:tracePt t="28911" x="5424488" y="4495800"/>
          <p14:tracePt t="28921" x="5405438" y="4505325"/>
          <p14:tracePt t="28927" x="5387975" y="4505325"/>
          <p14:tracePt t="28940" x="5360988" y="4505325"/>
          <p14:tracePt t="28942" x="5334000" y="4514850"/>
          <p14:tracePt t="28953" x="5278438" y="4522788"/>
          <p14:tracePt t="28958" x="5224463" y="4522788"/>
          <p14:tracePt t="28967" x="5159375" y="4551363"/>
          <p14:tracePt t="28975" x="5059363" y="4578350"/>
          <p14:tracePt t="28983" x="4968875" y="4587875"/>
          <p14:tracePt t="28990" x="4886325" y="4632325"/>
          <p14:tracePt t="28998" x="4759325" y="4641850"/>
          <p14:tracePt t="29007" x="4622800" y="4705350"/>
          <p14:tracePt t="29015" x="4530725" y="4714875"/>
          <p14:tracePt t="29023" x="4413250" y="4760913"/>
          <p14:tracePt t="29031" x="4321175" y="4787900"/>
          <p14:tracePt t="29039" x="4184650" y="4833938"/>
          <p14:tracePt t="29046" x="4129088" y="4841875"/>
          <p14:tracePt t="29054" x="4048125" y="4870450"/>
          <p14:tracePt t="29063" x="3919538" y="4933950"/>
          <p14:tracePt t="29071" x="3838575" y="4970463"/>
          <p14:tracePt t="29079" x="3719513" y="5016500"/>
          <p14:tracePt t="29087" x="3600450" y="5070475"/>
          <p14:tracePt t="29095" x="3509963" y="5116513"/>
          <p14:tracePt t="29104" x="3427413" y="5143500"/>
          <p14:tracePt t="29110" x="3346450" y="5180013"/>
          <p14:tracePt t="29118" x="3300413" y="5216525"/>
          <p14:tracePt t="29127" x="3217863" y="5270500"/>
          <p14:tracePt t="29136" x="3171825" y="5316538"/>
          <p14:tracePt t="29142" x="3127375" y="5343525"/>
          <p14:tracePt t="29152" x="3117850" y="5362575"/>
          <p14:tracePt t="29159" x="3090863" y="5380038"/>
          <p14:tracePt t="29167" x="3090863" y="5399088"/>
          <p14:tracePt t="29175" x="3071813" y="5416550"/>
          <p14:tracePt t="29183" x="3054350" y="5426075"/>
          <p14:tracePt t="29191" x="3044825" y="5445125"/>
          <p14:tracePt t="29199" x="3027363" y="5462588"/>
          <p14:tracePt t="29207" x="3008313" y="5472113"/>
          <p14:tracePt t="29215" x="2962275" y="5481638"/>
          <p14:tracePt t="29223" x="2917825" y="5518150"/>
          <p14:tracePt t="29232" x="2898775" y="5526088"/>
          <p14:tracePt t="29238" x="2871788" y="5535613"/>
          <p14:tracePt t="29246" x="2852738" y="5562600"/>
          <p14:tracePt t="29254" x="2835275" y="5572125"/>
          <p14:tracePt t="29360" x="2862263" y="5562600"/>
          <p14:tracePt t="29369" x="2898775" y="5545138"/>
          <p14:tracePt t="29377" x="2935288" y="5535613"/>
          <p14:tracePt t="29385" x="2981325" y="5526088"/>
          <p14:tracePt t="29391" x="2998788" y="5508625"/>
          <p14:tracePt t="29399" x="3017838" y="5508625"/>
          <p14:tracePt t="29407" x="3035300" y="5499100"/>
          <p14:tracePt t="29423" x="3054350" y="5489575"/>
          <p14:tracePt t="29431" x="3063875" y="5489575"/>
          <p14:tracePt t="29438" x="3081338" y="5472113"/>
          <p14:tracePt t="29446" x="3108325" y="5462588"/>
          <p14:tracePt t="29462" x="3127375" y="5445125"/>
          <p14:tracePt t="29471" x="3144838" y="5416550"/>
          <p14:tracePt t="29478" x="3154363" y="5416550"/>
          <p14:tracePt t="29487" x="3171825" y="5399088"/>
          <p14:tracePt t="29495" x="3190875" y="5380038"/>
          <p14:tracePt t="29504" x="3200400" y="5372100"/>
          <p14:tracePt t="29510" x="3208338" y="5362575"/>
          <p14:tracePt t="29543" x="3217863" y="5353050"/>
          <p14:tracePt t="29616" x="3217863" y="5362575"/>
          <p14:tracePt t="29625" x="3217863" y="5372100"/>
          <p14:tracePt t="29640" x="3208338" y="5389563"/>
          <p14:tracePt t="29672" x="3200400" y="5389563"/>
          <p14:tracePt t="29727" x="3190875" y="5389563"/>
          <p14:tracePt t="29751" x="3181350" y="5389563"/>
          <p14:tracePt t="29759" x="3171825" y="5389563"/>
          <p14:tracePt t="29809" x="3163888" y="5389563"/>
          <p14:tracePt t="29912" x="3154363" y="5389563"/>
          <p14:tracePt t="29919" x="3163888" y="5389563"/>
          <p14:tracePt t="29928" x="3163888" y="5380038"/>
          <p14:tracePt t="29936" x="3171825" y="5372100"/>
          <p14:tracePt t="29943" x="3181350" y="5353050"/>
          <p14:tracePt t="29954" x="3190875" y="5335588"/>
          <p14:tracePt t="29958" x="3190875" y="5326063"/>
          <p14:tracePt t="29966" x="3200400" y="5289550"/>
          <p14:tracePt t="29982" x="3200400" y="5280025"/>
          <p14:tracePt t="30129" x="3200400" y="5289550"/>
          <p14:tracePt t="30145" x="3190875" y="5299075"/>
          <p14:tracePt t="30155" x="3181350" y="5299075"/>
          <p14:tracePt t="30170" x="3171825" y="5307013"/>
          <p14:tracePt t="30376" x="3163888" y="5316538"/>
          <p14:tracePt t="30579" x="3171825" y="5316538"/>
          <p14:tracePt t="30585" x="3208338" y="5299075"/>
          <p14:tracePt t="30592" x="3217863" y="5299075"/>
          <p14:tracePt t="30600" x="3254375" y="5270500"/>
          <p14:tracePt t="30609" x="3263900" y="5262563"/>
          <p14:tracePt t="30615" x="3273425" y="5253038"/>
          <p14:tracePt t="30623" x="3309938" y="5226050"/>
          <p14:tracePt t="30632" x="3346450" y="5207000"/>
          <p14:tracePt t="30642" x="3363913" y="5189538"/>
          <p14:tracePt t="30647" x="3373438" y="5180013"/>
          <p14:tracePt t="30655" x="3382963" y="5153025"/>
          <p14:tracePt t="30663" x="3382963" y="5143500"/>
          <p14:tracePt t="30671" x="3400425" y="5126038"/>
          <p14:tracePt t="30703" x="3409950" y="5116513"/>
          <p14:tracePt t="30795" x="3409950" y="5106988"/>
          <p14:tracePt t="30801" x="3409950" y="5097463"/>
          <p14:tracePt t="30816" x="3409950" y="5089525"/>
          <p14:tracePt t="30824" x="3409950" y="5070475"/>
          <p14:tracePt t="30832" x="3419475" y="5053013"/>
          <p14:tracePt t="30839" x="3419475" y="5043488"/>
          <p14:tracePt t="30847" x="3419475" y="5033963"/>
          <p14:tracePt t="30857" x="3427413" y="5006975"/>
          <p14:tracePt t="30872" x="3446463" y="4960938"/>
          <p14:tracePt t="30893" x="3455988" y="4960938"/>
          <p14:tracePt t="30913" x="3455988" y="4943475"/>
          <p14:tracePt t="31129" x="3455988" y="4933950"/>
          <p14:tracePt t="31137" x="3455988" y="4924425"/>
          <p14:tracePt t="31144" x="3455988" y="4906963"/>
          <p14:tracePt t="31155" x="3455988" y="4897438"/>
          <p14:tracePt t="31160" x="3463925" y="4887913"/>
          <p14:tracePt t="31176" x="3482975" y="4870450"/>
          <p14:tracePt t="31187" x="3482975" y="4860925"/>
          <p14:tracePt t="31192" x="3482975" y="4851400"/>
          <p14:tracePt t="31200" x="3490913" y="4841875"/>
          <p14:tracePt t="31320" x="3490913" y="4833938"/>
          <p14:tracePt t="31328" x="3500438" y="4824413"/>
          <p14:tracePt t="31344" x="3500438" y="4814888"/>
          <p14:tracePt t="31353" x="3500438" y="4805363"/>
          <p14:tracePt t="31361" x="3500438" y="4797425"/>
          <p14:tracePt t="31371" x="3500438" y="4778375"/>
          <p14:tracePt t="31376" x="3500438" y="4768850"/>
          <p14:tracePt t="31382" x="3500438" y="4760913"/>
          <p14:tracePt t="31390" x="3509963" y="4751388"/>
          <p14:tracePt t="31423" x="3509963" y="4741863"/>
          <p14:tracePt t="31696" x="3519488" y="4732338"/>
          <p14:tracePt t="31752" x="3527425" y="4732338"/>
          <p14:tracePt t="31985" x="3527425" y="4741863"/>
          <p14:tracePt t="31992" x="3527425" y="4768850"/>
          <p14:tracePt t="32002" x="3509963" y="4814888"/>
          <p14:tracePt t="32009" x="3473450" y="4860925"/>
          <p14:tracePt t="32018" x="3446463" y="4906963"/>
          <p14:tracePt t="32025" x="3390900" y="4987925"/>
          <p14:tracePt t="32031" x="3336925" y="5033963"/>
          <p14:tracePt t="32039" x="3263900" y="5126038"/>
          <p14:tracePt t="32047" x="3217863" y="5189538"/>
          <p14:tracePt t="32055" x="3127375" y="5270500"/>
          <p14:tracePt t="32063" x="3081338" y="5326063"/>
          <p14:tracePt t="32071" x="3035300" y="5372100"/>
          <p14:tracePt t="32079" x="2981325" y="5416550"/>
          <p14:tracePt t="32088" x="2954338" y="5435600"/>
          <p14:tracePt t="32095" x="2944813" y="5435600"/>
          <p14:tracePt t="32104" x="2917825" y="5445125"/>
          <p14:tracePt t="32409" x="2925763" y="5445125"/>
          <p14:tracePt t="32546" x="2954338" y="5435600"/>
          <p14:tracePt t="32560" x="2954338" y="5426075"/>
          <p14:tracePt t="32569" x="2954338" y="5416550"/>
          <p14:tracePt t="32585" x="2962275" y="5408613"/>
          <p14:tracePt t="32592" x="2962275" y="5389563"/>
          <p14:tracePt t="32600" x="2971800" y="5380038"/>
          <p14:tracePt t="32615" x="2990850" y="5372100"/>
          <p14:tracePt t="33107" x="2998788" y="5372100"/>
          <p14:tracePt t="33110" x="3027363" y="5372100"/>
          <p14:tracePt t="33118" x="3071813" y="5335588"/>
          <p14:tracePt t="33127" x="3100388" y="5326063"/>
          <p14:tracePt t="33135" x="3127375" y="5307013"/>
          <p14:tracePt t="33143" x="3171825" y="5280025"/>
          <p14:tracePt t="33153" x="3208338" y="5262563"/>
          <p14:tracePt t="33158" x="3236913" y="5253038"/>
          <p14:tracePt t="33168" x="3263900" y="5233988"/>
          <p14:tracePt t="33175" x="3300413" y="5216525"/>
          <p14:tracePt t="33191" x="3317875" y="5207000"/>
          <p14:tracePt t="33206" x="3336925" y="5197475"/>
          <p14:tracePt t="33215" x="3346450" y="5197475"/>
          <p14:tracePt t="33230" x="3354388" y="5180013"/>
          <p14:tracePt t="33239" x="3363913" y="5170488"/>
          <p14:tracePt t="33246" x="3382963" y="5153025"/>
          <p14:tracePt t="33254" x="3400425" y="5133975"/>
          <p14:tracePt t="33263" x="3400425" y="5106988"/>
          <p14:tracePt t="33271" x="3436938" y="5070475"/>
          <p14:tracePt t="33279" x="3455988" y="5043488"/>
          <p14:tracePt t="33287" x="3473450" y="5006975"/>
          <p14:tracePt t="33295" x="3490913" y="4987925"/>
          <p14:tracePt t="33304" x="3519488" y="4943475"/>
          <p14:tracePt t="33310" x="3519488" y="4933950"/>
          <p14:tracePt t="33318" x="3546475" y="4897438"/>
          <p14:tracePt t="33326" x="3546475" y="4878388"/>
          <p14:tracePt t="33335" x="3556000" y="4870450"/>
          <p14:tracePt t="33342" x="3556000" y="4860925"/>
          <p14:tracePt t="33352" x="3556000" y="4851400"/>
          <p14:tracePt t="33835" x="3573463" y="4841875"/>
          <p14:tracePt t="33841" x="3582988" y="4841875"/>
          <p14:tracePt t="33849" x="3600450" y="4841875"/>
          <p14:tracePt t="33858" x="3636963" y="4833938"/>
          <p14:tracePt t="33862" x="3656013" y="4824413"/>
          <p14:tracePt t="33872" x="3702050" y="4797425"/>
          <p14:tracePt t="33878" x="3746500" y="4778375"/>
          <p14:tracePt t="33886" x="3765550" y="4768850"/>
          <p14:tracePt t="33894" x="3810000" y="4741863"/>
          <p14:tracePt t="33903" x="3829050" y="4732338"/>
          <p14:tracePt t="33910" x="3846513" y="4724400"/>
          <p14:tracePt t="33919" x="3856038" y="4714875"/>
          <p14:tracePt t="33937" x="3883025" y="4705350"/>
          <p14:tracePt t="33943" x="3892550" y="4697413"/>
          <p14:tracePt t="33952" x="3902075" y="4687888"/>
          <p14:tracePt t="33969" x="3911600" y="4678363"/>
          <p14:tracePt t="33975" x="3929063" y="4660900"/>
          <p14:tracePt t="33990" x="3948113" y="4641850"/>
          <p14:tracePt t="33999" x="3956050" y="4614863"/>
          <p14:tracePt t="34007" x="3975100" y="4587875"/>
          <p14:tracePt t="34014" x="3984625" y="4587875"/>
          <p14:tracePt t="34023" x="4011613" y="4559300"/>
          <p14:tracePt t="34031" x="4021138" y="4551363"/>
          <p14:tracePt t="34039" x="4029075" y="4522788"/>
          <p14:tracePt t="34046" x="4038600" y="4505325"/>
          <p14:tracePt t="34054" x="4075113" y="4459288"/>
          <p14:tracePt t="34062" x="4084638" y="4413250"/>
          <p14:tracePt t="34070" x="4084638" y="4405313"/>
          <p14:tracePt t="34079" x="4094163" y="4376738"/>
          <p14:tracePt t="34087" x="4111625" y="4359275"/>
          <p14:tracePt t="34103" x="4111625" y="4349750"/>
          <p14:tracePt t="34112" x="4121150" y="4349750"/>
          <p14:tracePt t="34281" x="4129088" y="4349750"/>
          <p14:tracePt t="34288" x="4157663" y="4349750"/>
          <p14:tracePt t="34296" x="4221163" y="4349750"/>
          <p14:tracePt t="34305" x="4348163" y="4349750"/>
          <p14:tracePt t="34312" x="4513263" y="4349750"/>
          <p14:tracePt t="34321" x="4676775" y="4349750"/>
          <p14:tracePt t="34328" x="4913313" y="4386263"/>
          <p14:tracePt t="34338" x="5086350" y="4386263"/>
          <p14:tracePt t="34343" x="5287963" y="4386263"/>
          <p14:tracePt t="34352" x="5487988" y="4386263"/>
          <p14:tracePt t="34358" x="5670550" y="4386263"/>
          <p14:tracePt t="34368" x="5870575" y="4386263"/>
          <p14:tracePt t="34375" x="6043613" y="4386263"/>
          <p14:tracePt t="34383" x="6189663" y="4386263"/>
          <p14:tracePt t="34390" x="6354763" y="4386263"/>
          <p14:tracePt t="34399" x="6500813" y="4386263"/>
          <p14:tracePt t="34406" x="6664325" y="4386263"/>
          <p14:tracePt t="34415" x="6810375" y="4386263"/>
          <p14:tracePt t="34423" x="6956425" y="4386263"/>
          <p14:tracePt t="34431" x="7119938" y="4395788"/>
          <p14:tracePt t="34438" x="7265988" y="4413250"/>
          <p14:tracePt t="34447" x="7412038" y="4432300"/>
          <p14:tracePt t="34455" x="7567613" y="4478338"/>
          <p14:tracePt t="34463" x="7712075" y="4505325"/>
          <p14:tracePt t="34471" x="7877175" y="4532313"/>
          <p14:tracePt t="34479" x="8023225" y="4551363"/>
          <p14:tracePt t="34487" x="8169275" y="4559300"/>
          <p14:tracePt t="34495" x="8332788" y="4578350"/>
          <p14:tracePt t="34503" x="8488363" y="4605338"/>
          <p14:tracePt t="34510" x="8624888" y="4605338"/>
          <p14:tracePt t="34520" x="8751888" y="4605338"/>
          <p14:tracePt t="34528" x="8878888" y="4605338"/>
          <p14:tracePt t="34535" x="8988425" y="4605338"/>
          <p14:tracePt t="34542" x="9090025" y="4605338"/>
          <p14:tracePt t="35622" x="8605838" y="4113213"/>
          <p14:tracePt t="35630" x="8196263" y="4232275"/>
          <p14:tracePt t="35638" x="7721600" y="4322763"/>
          <p14:tracePt t="35647" x="7402513" y="4359275"/>
          <p14:tracePt t="35654" x="7102475" y="4386263"/>
          <p14:tracePt t="35662" x="6846888" y="4432300"/>
          <p14:tracePt t="35670" x="6645275" y="4449763"/>
          <p14:tracePt t="35678" x="6481763" y="4468813"/>
          <p14:tracePt t="35688" x="6308725" y="4514850"/>
          <p14:tracePt t="35695" x="6199188" y="4514850"/>
          <p14:tracePt t="35702" x="6053138" y="4522788"/>
          <p14:tracePt t="35711" x="5926138" y="4522788"/>
          <p14:tracePt t="35720" x="5780088" y="4522788"/>
          <p14:tracePt t="35726" x="5616575" y="4522788"/>
          <p14:tracePt t="35736" x="5441950" y="4522788"/>
          <p14:tracePt t="35742" x="5260975" y="4522788"/>
          <p14:tracePt t="35751" x="5059363" y="4522788"/>
          <p14:tracePt t="35758" x="4876800" y="4522788"/>
          <p14:tracePt t="35768" x="4676775" y="4522788"/>
          <p14:tracePt t="35775" x="4521200" y="4522788"/>
          <p14:tracePt t="35783" x="4357688" y="4522788"/>
          <p14:tracePt t="35790" x="4211638" y="4522788"/>
          <p14:tracePt t="35799" x="4065588" y="4522788"/>
          <p14:tracePt t="35807" x="3956050" y="4522788"/>
          <p14:tracePt t="35815" x="3865563" y="4522788"/>
          <p14:tracePt t="35823" x="3756025" y="4522788"/>
          <p14:tracePt t="35830" x="3673475" y="4522788"/>
          <p14:tracePt t="35839" x="3619500" y="4514850"/>
          <p14:tracePt t="35846" x="3536950" y="4495800"/>
          <p14:tracePt t="35854" x="3500438" y="4495800"/>
          <p14:tracePt t="35862" x="3455988" y="4495800"/>
          <p14:tracePt t="35871" x="3400425" y="4495800"/>
          <p14:tracePt t="35878" x="3382963" y="4495800"/>
          <p14:tracePt t="35887" x="3354388" y="4495800"/>
          <p14:tracePt t="35901" x="3327400" y="4495800"/>
          <p14:tracePt t="35904" x="3300413" y="4495800"/>
          <p14:tracePt t="35910" x="3281363" y="4495800"/>
          <p14:tracePt t="35918" x="3254375" y="4495800"/>
          <p14:tracePt t="35927" x="3236913" y="4495800"/>
          <p14:tracePt t="35936" x="3200400" y="4495800"/>
          <p14:tracePt t="35942" x="3171825" y="4495800"/>
          <p14:tracePt t="35952" x="3144838" y="4495800"/>
          <p14:tracePt t="35959" x="3100388" y="4514850"/>
          <p14:tracePt t="35968" x="3027363" y="4514850"/>
          <p14:tracePt t="35975" x="2954338" y="4514850"/>
          <p14:tracePt t="35983" x="2898775" y="4514850"/>
          <p14:tracePt t="35991" x="2808288" y="4514850"/>
          <p14:tracePt t="35999" x="2735263" y="4514850"/>
          <p14:tracePt t="36007" x="2679700" y="4514850"/>
          <p14:tracePt t="36015" x="2616200" y="4514850"/>
          <p14:tracePt t="36023" x="2562225" y="4514850"/>
          <p14:tracePt t="36031" x="2525713" y="4514850"/>
          <p14:tracePt t="36039" x="2506663" y="4514850"/>
          <p14:tracePt t="36047" x="2479675" y="4514850"/>
          <p14:tracePt t="36055" x="2462213" y="4514850"/>
          <p14:tracePt t="36063" x="2416175" y="4495800"/>
          <p14:tracePt t="36071" x="2397125" y="4486275"/>
          <p14:tracePt t="36079" x="2370138" y="4478338"/>
          <p14:tracePt t="36087" x="2343150" y="4459288"/>
          <p14:tracePt t="36095" x="2333625" y="4459288"/>
          <p14:tracePt t="36104" x="2297113" y="4459288"/>
          <p14:tracePt t="36110" x="2270125" y="4449763"/>
          <p14:tracePt t="36118" x="2243138" y="4441825"/>
          <p14:tracePt t="36126" x="2214563" y="4441825"/>
          <p14:tracePt t="36134" x="2179638" y="4441825"/>
          <p14:tracePt t="36143" x="2160588" y="4441825"/>
          <p14:tracePt t="36152" x="2124075" y="4441825"/>
          <p14:tracePt t="36159" x="2106613" y="4441825"/>
          <p14:tracePt t="36168" x="2078038" y="4441825"/>
          <p14:tracePt t="36174" x="2033588" y="4441825"/>
          <p14:tracePt t="36183" x="2014538" y="4441825"/>
          <p14:tracePt t="36199" x="1987550" y="4441825"/>
          <p14:tracePt t="36206" x="1978025" y="4441825"/>
          <p14:tracePt t="36215" x="1951038" y="4441825"/>
          <p14:tracePt t="36223" x="1931988" y="4441825"/>
          <p14:tracePt t="36231" x="1924050" y="4441825"/>
          <p14:tracePt t="36239" x="1895475" y="4441825"/>
          <p14:tracePt t="36247" x="1878013" y="4441825"/>
          <p14:tracePt t="36255" x="1851025" y="4441825"/>
          <p14:tracePt t="36264" x="1814513" y="4441825"/>
          <p14:tracePt t="36270" x="1795463" y="4432300"/>
          <p14:tracePt t="36278" x="1751013" y="4413250"/>
          <p14:tracePt t="36287" x="1722438" y="4395788"/>
          <p14:tracePt t="36294" x="1685925" y="4386263"/>
          <p14:tracePt t="36303" x="1677988" y="4386263"/>
          <p14:tracePt t="36311" x="1658938" y="4386263"/>
          <p14:tracePt t="36319" x="1649413" y="4376738"/>
          <p14:tracePt t="36327" x="1622425" y="4376738"/>
          <p14:tracePt t="36343" x="1604963" y="4359275"/>
          <p14:tracePt t="36359" x="1595438" y="4359275"/>
          <p14:tracePt t="36368" x="1576388" y="4359275"/>
          <p14:tracePt t="36482" x="1568450" y="4359275"/>
          <p14:tracePt t="36489" x="1549400" y="4349750"/>
          <p14:tracePt t="36498" x="1522413" y="4349750"/>
          <p14:tracePt t="36504" x="1485900" y="4349750"/>
          <p14:tracePt t="36511" x="1449388" y="4340225"/>
          <p14:tracePt t="36519" x="1395413" y="4340225"/>
          <p14:tracePt t="36528" x="1358900" y="4332288"/>
          <p14:tracePt t="36536" x="1276350" y="4322763"/>
          <p14:tracePt t="36543" x="1230313" y="4295775"/>
          <p14:tracePt t="36552" x="1193800" y="4295775"/>
          <p14:tracePt t="36560" x="1149350" y="4286250"/>
          <p14:tracePt t="36569" x="1120775" y="4276725"/>
          <p14:tracePt t="36575" x="1076325" y="4259263"/>
          <p14:tracePt t="36584" x="1047750" y="4259263"/>
          <p14:tracePt t="36591" x="1030288" y="4249738"/>
          <p14:tracePt t="36599" x="1011238" y="4240213"/>
          <p14:tracePt t="36607" x="993775" y="4240213"/>
          <p14:tracePt t="36624" x="984250" y="4240213"/>
          <p14:tracePt t="36639" x="974725" y="4240213"/>
          <p14:tracePt t="36671" x="957263" y="4240213"/>
          <p14:tracePt t="36712" x="939800" y="4240213"/>
          <p14:tracePt t="36956" x="930275" y="4249738"/>
          <p14:tracePt t="36975" x="903288" y="4268788"/>
          <p14:tracePt t="36983" x="857250" y="4295775"/>
          <p14:tracePt t="36990" x="793750" y="4303713"/>
          <p14:tracePt t="36998" x="738188" y="4313238"/>
          <p14:tracePt t="37007" x="692150" y="4332288"/>
          <p14:tracePt t="37015" x="647700" y="4349750"/>
          <p14:tracePt t="37023" x="620713" y="4349750"/>
          <p14:tracePt t="37030" x="592138" y="4359275"/>
          <p14:tracePt t="37039" x="574675" y="4368800"/>
          <p14:tracePt t="37047" x="565150" y="4368800"/>
          <p14:tracePt t="37055" x="547688" y="4368800"/>
          <p14:tracePt t="37063" x="528638" y="4376738"/>
          <p14:tracePt t="37175" x="501650" y="4376738"/>
          <p14:tracePt t="37183" x="492125" y="4376738"/>
          <p14:tracePt t="37190" x="474663" y="4395788"/>
          <p14:tracePt t="37199" x="465138" y="4405313"/>
          <p14:tracePt t="37207" x="455613" y="4405313"/>
          <p14:tracePt t="37223" x="446088" y="4413250"/>
          <p14:tracePt t="37231" x="438150" y="4413250"/>
          <p14:tracePt t="37689" x="438150" y="4432300"/>
          <p14:tracePt t="37729" x="438150" y="4441825"/>
          <p14:tracePt t="39439" x="446088" y="4449763"/>
          <p14:tracePt t="39633" x="446088" y="4468813"/>
          <p14:tracePt t="39648" x="446088" y="4478338"/>
          <p14:tracePt t="39834" x="446088" y="4486275"/>
          <p14:tracePt t="39848" x="446088" y="4495800"/>
          <p14:tracePt t="39872" x="438150" y="4522788"/>
          <p14:tracePt t="39887" x="428625" y="4522788"/>
          <p14:tracePt t="39910" x="419100" y="4532313"/>
          <p14:tracePt t="39919" x="409575" y="4541838"/>
          <p14:tracePt t="39993" x="401638" y="4541838"/>
          <p14:tracePt t="39999" x="392113" y="4541838"/>
          <p14:tracePt t="40015" x="382588" y="4541838"/>
          <p14:tracePt t="40039" x="373063" y="4541838"/>
          <p14:tracePt t="40055" x="355600" y="4541838"/>
          <p14:tracePt t="40071" x="328613" y="4551363"/>
          <p14:tracePt t="40079" x="319088" y="4559300"/>
          <p14:tracePt t="40103" x="309563" y="4568825"/>
          <p14:tracePt t="40296" x="319088" y="4568825"/>
          <p14:tracePt t="40305" x="346075" y="4568825"/>
          <p14:tracePt t="40312" x="419100" y="4568825"/>
          <p14:tracePt t="40321" x="492125" y="4568825"/>
          <p14:tracePt t="40328" x="584200" y="4568825"/>
          <p14:tracePt t="40337" x="728663" y="4568825"/>
          <p14:tracePt t="40344" x="857250" y="4568825"/>
          <p14:tracePt t="40353" x="1003300" y="4568825"/>
          <p14:tracePt t="40359" x="1130300" y="4568825"/>
          <p14:tracePt t="40372" x="1276350" y="4568825"/>
          <p14:tracePt t="40375" x="1403350" y="4568825"/>
          <p14:tracePt t="40385" x="1495425" y="4568825"/>
          <p14:tracePt t="40391" x="1549400" y="4568825"/>
          <p14:tracePt t="40399" x="1604963" y="4568825"/>
          <p14:tracePt t="40407" x="1612900" y="4568825"/>
          <p14:tracePt t="40415" x="1631950" y="4568825"/>
          <p14:tracePt t="40529" x="1595438" y="4568825"/>
          <p14:tracePt t="40536" x="1522413" y="4568825"/>
          <p14:tracePt t="40545" x="1468438" y="4568825"/>
          <p14:tracePt t="40555" x="1376363" y="4568825"/>
          <p14:tracePt t="40560" x="1303338" y="4568825"/>
          <p14:tracePt t="40568" x="1212850" y="4568825"/>
          <p14:tracePt t="40576" x="1084263" y="4568825"/>
          <p14:tracePt t="40586" x="974725" y="4568825"/>
          <p14:tracePt t="40592" x="866775" y="4568825"/>
          <p14:tracePt t="40600" x="774700" y="4568825"/>
          <p14:tracePt t="40607" x="684213" y="4568825"/>
          <p14:tracePt t="40615" x="620713" y="4568825"/>
          <p14:tracePt t="40623" x="565150" y="4568825"/>
          <p14:tracePt t="40631" x="528638" y="4568825"/>
          <p14:tracePt t="40639" x="519113" y="4568825"/>
          <p14:tracePt t="40647" x="492125" y="4568825"/>
          <p14:tracePt t="40655" x="482600" y="4568825"/>
          <p14:tracePt t="40663" x="465138" y="4568825"/>
          <p14:tracePt t="40671" x="446088" y="4578350"/>
          <p14:tracePt t="40679" x="438150" y="4578350"/>
          <p14:tracePt t="40687" x="428625" y="4578350"/>
          <p14:tracePt t="40695" x="409575" y="4578350"/>
          <p14:tracePt t="40703" x="373063" y="4587875"/>
          <p14:tracePt t="40711" x="355600" y="4587875"/>
          <p14:tracePt t="40727" x="336550" y="4587875"/>
          <p14:tracePt t="40735" x="309563" y="4587875"/>
          <p14:tracePt t="40743" x="301625" y="4587875"/>
          <p14:tracePt t="40751" x="292100" y="4587875"/>
          <p14:tracePt t="40775" x="273050" y="4587875"/>
          <p14:tracePt t="41040" x="265113" y="4587875"/>
          <p14:tracePt t="41049" x="255588" y="4587875"/>
          <p14:tracePt t="41095" x="265113" y="4587875"/>
          <p14:tracePt t="41106" x="319088" y="4587875"/>
          <p14:tracePt t="41111" x="382588" y="4559300"/>
          <p14:tracePt t="41119" x="492125" y="4551363"/>
          <p14:tracePt t="41127" x="628650" y="4532313"/>
          <p14:tracePt t="41136" x="738188" y="4514850"/>
          <p14:tracePt t="41143" x="884238" y="4514850"/>
          <p14:tracePt t="41152" x="1011238" y="4514850"/>
          <p14:tracePt t="41158" x="1157288" y="4514850"/>
          <p14:tracePt t="41168" x="1285875" y="4486275"/>
          <p14:tracePt t="41174" x="1395413" y="4486275"/>
          <p14:tracePt t="41186" x="1504950" y="4486275"/>
          <p14:tracePt t="41190" x="1576388" y="4495800"/>
          <p14:tracePt t="41199" x="1641475" y="4505325"/>
          <p14:tracePt t="41206" x="1677988" y="4505325"/>
          <p14:tracePt t="41214" x="1704975" y="4514850"/>
          <p14:tracePt t="41223" x="1714500" y="4514850"/>
          <p14:tracePt t="41231" x="1741488" y="4532313"/>
          <p14:tracePt t="41255" x="1741488" y="4541838"/>
          <p14:tracePt t="41270" x="1758950" y="4551363"/>
          <p14:tracePt t="41278" x="1778000" y="4559300"/>
          <p14:tracePt t="41286" x="1814513" y="4578350"/>
          <p14:tracePt t="41295" x="1841500" y="4578350"/>
          <p14:tracePt t="41303" x="1860550" y="4578350"/>
          <p14:tracePt t="41311" x="1887538" y="4587875"/>
          <p14:tracePt t="41319" x="1905000" y="4587875"/>
          <p14:tracePt t="41328" x="1924050" y="4595813"/>
          <p14:tracePt t="41335" x="1931988" y="4595813"/>
          <p14:tracePt t="41342" x="1941513" y="4605338"/>
          <p14:tracePt t="41351" x="1951038" y="4605338"/>
          <p14:tracePt t="41358" x="1968500" y="4614863"/>
          <p14:tracePt t="41367" x="1968500" y="4624388"/>
          <p14:tracePt t="41375" x="1978025" y="4632325"/>
          <p14:tracePt t="41384" x="1997075" y="4641850"/>
          <p14:tracePt t="41391" x="2005013" y="4651375"/>
          <p14:tracePt t="41399" x="2014538" y="4651375"/>
          <p14:tracePt t="41407" x="2024063" y="4660900"/>
          <p14:tracePt t="41415" x="2041525" y="4678363"/>
          <p14:tracePt t="41423" x="2051050" y="4697413"/>
          <p14:tracePt t="41431" x="2060575" y="4732338"/>
          <p14:tracePt t="41439" x="2070100" y="4768850"/>
          <p14:tracePt t="41446" x="2070100" y="4778375"/>
          <p14:tracePt t="41455" x="2070100" y="4814888"/>
          <p14:tracePt t="41463" x="2087563" y="4841875"/>
          <p14:tracePt t="41471" x="2087563" y="4860925"/>
          <p14:tracePt t="41479" x="2087563" y="4887913"/>
          <p14:tracePt t="41487" x="2087563" y="4924425"/>
          <p14:tracePt t="41496" x="2087563" y="4951413"/>
          <p14:tracePt t="41502" x="2087563" y="4987925"/>
          <p14:tracePt t="41511" x="2087563" y="5006975"/>
          <p14:tracePt t="41519" x="2087563" y="5053013"/>
          <p14:tracePt t="41528" x="2087563" y="5089525"/>
          <p14:tracePt t="41535" x="2078038" y="5126038"/>
          <p14:tracePt t="41543" x="2078038" y="5143500"/>
          <p14:tracePt t="41552" x="2078038" y="5170488"/>
          <p14:tracePt t="41558" x="2070100" y="5189538"/>
          <p14:tracePt t="41567" x="2070100" y="5207000"/>
          <p14:tracePt t="41575" x="2051050" y="5226050"/>
          <p14:tracePt t="41584" x="2051050" y="5243513"/>
          <p14:tracePt t="41590" x="2051050" y="5253038"/>
          <p14:tracePt t="41632" x="2051050" y="5270500"/>
          <p14:tracePt t="41640" x="2041525" y="5280025"/>
          <p14:tracePt t="41697" x="2024063" y="5270500"/>
          <p14:tracePt t="41704" x="1987550" y="5243513"/>
          <p14:tracePt t="41712" x="1931988" y="5160963"/>
          <p14:tracePt t="41720" x="1868488" y="5089525"/>
          <p14:tracePt t="41727" x="1787525" y="5006975"/>
          <p14:tracePt t="41735" x="1685925" y="4914900"/>
          <p14:tracePt t="41743" x="1612900" y="4833938"/>
          <p14:tracePt t="41751" x="1504950" y="4714875"/>
          <p14:tracePt t="41759" x="1439863" y="4614863"/>
          <p14:tracePt t="41768" x="1349375" y="4495800"/>
          <p14:tracePt t="41775" x="1293813" y="4413250"/>
          <p14:tracePt t="41785" x="1230313" y="4295775"/>
          <p14:tracePt t="41790" x="1193800" y="4232275"/>
          <p14:tracePt t="41799" x="1139825" y="4167188"/>
          <p14:tracePt t="41807" x="1084263" y="4086225"/>
          <p14:tracePt t="41815" x="1066800" y="4057650"/>
          <p14:tracePt t="41823" x="1047750" y="4021138"/>
          <p14:tracePt t="41831" x="1003300" y="3994150"/>
          <p14:tracePt t="41839" x="993775" y="3984625"/>
          <p14:tracePt t="41847" x="984250" y="3984625"/>
          <p14:tracePt t="41863" x="974725" y="3984625"/>
          <p14:tracePt t="41890" x="939800" y="3984625"/>
          <p14:tracePt t="41896" x="893763" y="4013200"/>
          <p14:tracePt t="41904" x="874713" y="4030663"/>
          <p14:tracePt t="41911" x="838200" y="4057650"/>
          <p14:tracePt t="41919" x="830263" y="4067175"/>
          <p14:tracePt t="41927" x="820738" y="4103688"/>
          <p14:tracePt t="41935" x="820738" y="4113213"/>
          <p14:tracePt t="41943" x="820738" y="4130675"/>
          <p14:tracePt t="42097" x="830263" y="4140200"/>
          <p14:tracePt t="42107" x="903288" y="4140200"/>
          <p14:tracePt t="42113" x="957263" y="4140200"/>
          <p14:tracePt t="42124" x="1030288" y="4140200"/>
          <p14:tracePt t="42127" x="1157288" y="4140200"/>
          <p14:tracePt t="42135" x="1266825" y="4140200"/>
          <p14:tracePt t="42143" x="1376363" y="4140200"/>
          <p14:tracePt t="42152" x="1504950" y="4140200"/>
          <p14:tracePt t="42158" x="1612900" y="4140200"/>
          <p14:tracePt t="42168" x="1722438" y="4140200"/>
          <p14:tracePt t="42175" x="1831975" y="4140200"/>
          <p14:tracePt t="42185" x="1914525" y="4140200"/>
          <p14:tracePt t="42190" x="1987550" y="4140200"/>
          <p14:tracePt t="42199" x="2024063" y="4140200"/>
          <p14:tracePt t="42206" x="2070100" y="4140200"/>
          <p14:tracePt t="42215" x="2087563" y="4140200"/>
          <p14:tracePt t="42223" x="2106613" y="4140200"/>
          <p14:tracePt t="42231" x="2124075" y="4149725"/>
          <p14:tracePt t="42263" x="2124075" y="4159250"/>
          <p14:tracePt t="42271" x="2124075" y="4167188"/>
          <p14:tracePt t="42304" x="2124075" y="4176713"/>
          <p14:tracePt t="42353" x="2124075" y="4186238"/>
          <p14:tracePt t="42385" x="2124075" y="4203700"/>
          <p14:tracePt t="42393" x="2124075" y="4213225"/>
          <p14:tracePt t="42401" x="2124075" y="4222750"/>
          <p14:tracePt t="42408" x="2124075" y="4232275"/>
          <p14:tracePt t="42889" x="2133600" y="4240213"/>
          <p14:tracePt t="42896" x="2151063" y="4249738"/>
          <p14:tracePt t="42903" x="2160588" y="4259263"/>
          <p14:tracePt t="42911" x="2170113" y="4268788"/>
          <p14:tracePt t="42919" x="2170113" y="4286250"/>
          <p14:tracePt t="42927" x="2179638" y="4295775"/>
          <p14:tracePt t="42943" x="2179638" y="4303713"/>
          <p14:tracePt t="42951" x="2179638" y="4313238"/>
          <p14:tracePt t="42968" x="2179638" y="4332288"/>
          <p14:tracePt t="42984" x="2179638" y="4340225"/>
          <p14:tracePt t="42999" x="2179638" y="4349750"/>
          <p14:tracePt t="43007" x="2179638" y="4376738"/>
          <p14:tracePt t="43015" x="2179638" y="4386263"/>
          <p14:tracePt t="43023" x="2179638" y="4422775"/>
          <p14:tracePt t="43031" x="2197100" y="4449763"/>
          <p14:tracePt t="43039" x="2197100" y="4478338"/>
          <p14:tracePt t="43047" x="2206625" y="4486275"/>
          <p14:tracePt t="43055" x="2206625" y="4514850"/>
          <p14:tracePt t="43063" x="2206625" y="4522788"/>
          <p14:tracePt t="43079" x="2214563" y="4532313"/>
          <p14:tracePt t="43137" x="2214563" y="4522788"/>
          <p14:tracePt t="43142" x="2214563" y="4505325"/>
          <p14:tracePt t="43152" x="2206625" y="4449763"/>
          <p14:tracePt t="43159" x="2179638" y="4432300"/>
          <p14:tracePt t="43167" x="2133600" y="4386263"/>
          <p14:tracePt t="43175" x="2114550" y="4368800"/>
          <p14:tracePt t="43184" x="2051050" y="4286250"/>
          <p14:tracePt t="43191" x="2024063" y="4268788"/>
          <p14:tracePt t="43200" x="1951038" y="4222750"/>
          <p14:tracePt t="43206" x="1887538" y="4176713"/>
          <p14:tracePt t="43215" x="1804988" y="4159250"/>
          <p14:tracePt t="43223" x="1704975" y="4086225"/>
          <p14:tracePt t="43231" x="1641475" y="4040188"/>
          <p14:tracePt t="43238" x="1541463" y="4003675"/>
          <p14:tracePt t="43246" x="1439863" y="3930650"/>
          <p14:tracePt t="43254" x="1339850" y="3857625"/>
          <p14:tracePt t="43263" x="1258888" y="3784600"/>
          <p14:tracePt t="43271" x="1176338" y="3721100"/>
          <p14:tracePt t="43279" x="1076325" y="3648075"/>
          <p14:tracePt t="43286" x="974725" y="3575050"/>
          <p14:tracePt t="43294" x="911225" y="3519488"/>
          <p14:tracePt t="43302" x="866775" y="3482975"/>
          <p14:tracePt t="43310" x="830263" y="3465513"/>
          <p14:tracePt t="43319" x="784225" y="3429000"/>
          <p14:tracePt t="43327" x="765175" y="3419475"/>
          <p14:tracePt t="43404" x="801688" y="3438525"/>
          <p14:tracePt t="43410" x="884238" y="3482975"/>
          <p14:tracePt t="43418" x="1003300" y="3529013"/>
          <p14:tracePt t="43424" x="1112838" y="3556000"/>
          <p14:tracePt t="43431" x="1239838" y="3584575"/>
          <p14:tracePt t="43439" x="1358900" y="3629025"/>
          <p14:tracePt t="43447" x="1458913" y="3657600"/>
          <p14:tracePt t="43455" x="1531938" y="3665538"/>
          <p14:tracePt t="43463" x="1612900" y="3702050"/>
          <p14:tracePt t="43471" x="1668463" y="3702050"/>
          <p14:tracePt t="43480" x="1714500" y="3721100"/>
          <p14:tracePt t="43487" x="1768475" y="3730625"/>
          <p14:tracePt t="43496" x="1814513" y="3748088"/>
          <p14:tracePt t="43505" x="1824038" y="3757613"/>
          <p14:tracePt t="43512" x="1841500" y="3757613"/>
          <p14:tracePt t="43520" x="1860550" y="3775075"/>
          <p14:tracePt t="43537" x="1868488" y="3794125"/>
          <p14:tracePt t="43545" x="1895475" y="3830638"/>
          <p14:tracePt t="43553" x="1905000" y="3848100"/>
          <p14:tracePt t="43561" x="1914525" y="3867150"/>
          <p14:tracePt t="43569" x="1941513" y="3911600"/>
          <p14:tracePt t="43576" x="1960563" y="3940175"/>
          <p14:tracePt t="43585" x="1978025" y="3957638"/>
          <p14:tracePt t="43591" x="1978025" y="3967163"/>
          <p14:tracePt t="43599" x="1987550" y="3976688"/>
          <p14:tracePt t="43607" x="1997075" y="3984625"/>
          <p14:tracePt t="43697" x="1997075" y="3967163"/>
          <p14:tracePt t="43705" x="1997075" y="3948113"/>
          <p14:tracePt t="43713" x="1931988" y="3911600"/>
          <p14:tracePt t="43720" x="1887538" y="3875088"/>
          <p14:tracePt t="43727" x="1804988" y="3821113"/>
          <p14:tracePt t="43735" x="1704975" y="3767138"/>
          <p14:tracePt t="43743" x="1612900" y="3721100"/>
          <p14:tracePt t="43751" x="1495425" y="3665538"/>
          <p14:tracePt t="43759" x="1395413" y="3611563"/>
          <p14:tracePt t="43768" x="1293813" y="3548063"/>
          <p14:tracePt t="43775" x="1230313" y="3511550"/>
          <p14:tracePt t="43785" x="1166813" y="3475038"/>
          <p14:tracePt t="43791" x="1103313" y="3419475"/>
          <p14:tracePt t="43799" x="1093788" y="3411538"/>
          <p14:tracePt t="43808" x="1066800" y="3402013"/>
          <p14:tracePt t="43896" x="1103313" y="3402013"/>
          <p14:tracePt t="43903" x="1157288" y="3402013"/>
          <p14:tracePt t="43911" x="1230313" y="3402013"/>
          <p14:tracePt t="43919" x="1285875" y="3402013"/>
          <p14:tracePt t="43926" x="1358900" y="3402013"/>
          <p14:tracePt t="43935" x="1422400" y="3402013"/>
          <p14:tracePt t="43942" x="1495425" y="3402013"/>
          <p14:tracePt t="43951" x="1604963" y="3402013"/>
          <p14:tracePt t="43958" x="1695450" y="3402013"/>
          <p14:tracePt t="43967" x="1751013" y="3402013"/>
          <p14:tracePt t="43975" x="1841500" y="3402013"/>
          <p14:tracePt t="43985" x="1895475" y="3402013"/>
          <p14:tracePt t="43990" x="1924050" y="3402013"/>
          <p14:tracePt t="43999" x="1941513" y="3402013"/>
          <p14:tracePt t="44006" x="1978025" y="3411538"/>
          <p14:tracePt t="44015" x="1987550" y="3411538"/>
          <p14:tracePt t="44023" x="1987550" y="3429000"/>
          <p14:tracePt t="44031" x="2014538" y="3446463"/>
          <p14:tracePt t="44039" x="2014538" y="3465513"/>
          <p14:tracePt t="44047" x="2024063" y="3511550"/>
          <p14:tracePt t="44055" x="2024063" y="3519488"/>
          <p14:tracePt t="44063" x="2033588" y="3548063"/>
          <p14:tracePt t="44071" x="2033588" y="3556000"/>
          <p14:tracePt t="44079" x="2051050" y="3575050"/>
          <p14:tracePt t="44095" x="2051050" y="3584575"/>
          <p14:tracePt t="44176" x="2041525" y="3575050"/>
          <p14:tracePt t="44186" x="2005013" y="3529013"/>
          <p14:tracePt t="44192" x="1960563" y="3492500"/>
          <p14:tracePt t="44203" x="1895475" y="3465513"/>
          <p14:tracePt t="44207" x="1814513" y="3392488"/>
          <p14:tracePt t="44215" x="1731963" y="3355975"/>
          <p14:tracePt t="44223" x="1631950" y="3302000"/>
          <p14:tracePt t="44231" x="1541463" y="3273425"/>
          <p14:tracePt t="44239" x="1439863" y="3228975"/>
          <p14:tracePt t="44247" x="1376363" y="3200400"/>
          <p14:tracePt t="44255" x="1312863" y="3163888"/>
          <p14:tracePt t="44263" x="1293813" y="3155950"/>
          <p14:tracePt t="44271" x="1266825" y="3146425"/>
          <p14:tracePt t="44352" x="1258888" y="3136900"/>
          <p14:tracePt t="44360" x="1258888" y="3127375"/>
          <p14:tracePt t="44368" x="1276350" y="3109913"/>
          <p14:tracePt t="44376" x="1349375" y="3100388"/>
          <p14:tracePt t="44387" x="1422400" y="3090863"/>
          <p14:tracePt t="44392" x="1531938" y="3090863"/>
          <p14:tracePt t="44404" x="1641475" y="3090863"/>
          <p14:tracePt t="44407" x="1751013" y="3090863"/>
          <p14:tracePt t="44416" x="1878013" y="3090863"/>
          <p14:tracePt t="44423" x="1968500" y="3090863"/>
          <p14:tracePt t="44431" x="2097088" y="3090863"/>
          <p14:tracePt t="44440" x="2206625" y="3090863"/>
          <p14:tracePt t="44447" x="2324100" y="3136900"/>
          <p14:tracePt t="44456" x="2433638" y="3136900"/>
          <p14:tracePt t="44463" x="2516188" y="3163888"/>
          <p14:tracePt t="44471" x="2579688" y="3192463"/>
          <p14:tracePt t="44487" x="2606675" y="3200400"/>
          <p14:tracePt t="44494" x="2625725" y="3209925"/>
          <p14:tracePt t="44503" x="2643188" y="3219450"/>
          <p14:tracePt t="44511" x="2652713" y="3219450"/>
          <p14:tracePt t="44519" x="2662238" y="3228975"/>
          <p14:tracePt t="44527" x="2671763" y="3236913"/>
          <p14:tracePt t="44536" x="2679700" y="3255963"/>
          <p14:tracePt t="44542" x="2698750" y="3282950"/>
          <p14:tracePt t="44567" x="2708275" y="3302000"/>
          <p14:tracePt t="44575" x="2708275" y="3309938"/>
          <p14:tracePt t="44590" x="2716213" y="3319463"/>
          <p14:tracePt t="44607" x="2716213" y="3328988"/>
          <p14:tracePt t="44656" x="2716213" y="3338513"/>
          <p14:tracePt t="44664" x="2716213" y="3355975"/>
          <p14:tracePt t="44672" x="2744788" y="3365500"/>
          <p14:tracePt t="44680" x="2762250" y="3375025"/>
          <p14:tracePt t="44688" x="2817813" y="3375025"/>
          <p14:tracePt t="44695" x="2917825" y="3402013"/>
          <p14:tracePt t="44702" x="3008313" y="3429000"/>
          <p14:tracePt t="44710" x="3163888" y="3438525"/>
          <p14:tracePt t="44719" x="3309938" y="3455988"/>
          <p14:tracePt t="44726" x="3473450" y="3475038"/>
          <p14:tracePt t="44735" x="3683000" y="3519488"/>
          <p14:tracePt t="44742" x="3846513" y="3538538"/>
          <p14:tracePt t="44751" x="4011613" y="3548063"/>
          <p14:tracePt t="44759" x="4138613" y="3575050"/>
          <p14:tracePt t="44767" x="4248150" y="3592513"/>
          <p14:tracePt t="44775" x="4330700" y="3602038"/>
          <p14:tracePt t="44783" x="4403725" y="3602038"/>
          <p14:tracePt t="44791" x="4457700" y="3602038"/>
          <p14:tracePt t="44799" x="4549775" y="3602038"/>
          <p14:tracePt t="44806" x="4622800" y="3602038"/>
          <p14:tracePt t="44815" x="4740275" y="3621088"/>
          <p14:tracePt t="44824" x="4849813" y="3621088"/>
          <p14:tracePt t="44831" x="4995863" y="3621088"/>
          <p14:tracePt t="44838" x="5141913" y="3621088"/>
          <p14:tracePt t="44846" x="5324475" y="3648075"/>
          <p14:tracePt t="44855" x="5514975" y="3648075"/>
          <p14:tracePt t="44862" x="5743575" y="3665538"/>
          <p14:tracePt t="44871" x="5926138" y="3684588"/>
          <p14:tracePt t="44878" x="6153150" y="3684588"/>
          <p14:tracePt t="44901" x="6472238" y="3694113"/>
          <p14:tracePt t="44903" x="6664325" y="3730625"/>
          <p14:tracePt t="44911" x="6791325" y="3738563"/>
          <p14:tracePt t="44919" x="6956425" y="3757613"/>
          <p14:tracePt t="44926" x="7102475" y="3775075"/>
          <p14:tracePt t="44936" x="7265988" y="3821113"/>
          <p14:tracePt t="44942" x="7412038" y="3830638"/>
          <p14:tracePt t="44951" x="7558088" y="3848100"/>
          <p14:tracePt t="44959" x="7731125" y="3875088"/>
          <p14:tracePt t="44968" x="7877175" y="3894138"/>
          <p14:tracePt t="44975" x="8004175" y="3894138"/>
          <p14:tracePt t="44985" x="8150225" y="3894138"/>
          <p14:tracePt t="44990" x="8240713" y="3903663"/>
          <p14:tracePt t="45001" x="8369300" y="3903663"/>
          <p14:tracePt t="45006" x="8478838" y="3903663"/>
          <p14:tracePt t="45014" x="8588375" y="3903663"/>
          <p14:tracePt t="45023" x="8697913" y="3903663"/>
          <p14:tracePt t="45030" x="8770938" y="3903663"/>
          <p14:tracePt t="45039" x="8861425" y="3903663"/>
          <p14:tracePt t="45046" x="8970963" y="3903663"/>
          <p14:tracePt t="45055" x="9080500" y="3903663"/>
          <p14:tracePt t="47745" x="8040688" y="4049713"/>
          <p14:tracePt t="47751" x="7466013" y="4122738"/>
          <p14:tracePt t="47758" x="6929438" y="4222750"/>
          <p14:tracePt t="47767" x="6464300" y="4268788"/>
          <p14:tracePt t="47775" x="6072188" y="4332288"/>
          <p14:tracePt t="47784" x="5688013" y="4376738"/>
          <p14:tracePt t="47791" x="5497513" y="4422775"/>
          <p14:tracePt t="47800" x="5314950" y="4449763"/>
          <p14:tracePt t="47806" x="5168900" y="4495800"/>
          <p14:tracePt t="47815" x="5032375" y="4522788"/>
          <p14:tracePt t="47823" x="4905375" y="4541838"/>
          <p14:tracePt t="47831" x="4795838" y="4578350"/>
          <p14:tracePt t="47839" x="4676775" y="4595813"/>
          <p14:tracePt t="47847" x="4567238" y="4641850"/>
          <p14:tracePt t="47855" x="4430713" y="4668838"/>
          <p14:tracePt t="47862" x="4357688" y="4678363"/>
          <p14:tracePt t="47872" x="4267200" y="4705350"/>
          <p14:tracePt t="47892" x="4129088" y="4724400"/>
          <p14:tracePt t="47897" x="4084638" y="4724400"/>
          <p14:tracePt t="47904" x="4057650" y="4724400"/>
          <p14:tracePt t="47911" x="4029075" y="4724400"/>
          <p14:tracePt t="47919" x="4011613" y="4724400"/>
          <p14:tracePt t="47927" x="3992563" y="4724400"/>
          <p14:tracePt t="47967" x="3984625" y="4724400"/>
          <p14:tracePt t="48000" x="3984625" y="4714875"/>
          <p14:tracePt t="48006" x="3984625" y="4705350"/>
          <p14:tracePt t="48023" x="3984625" y="4687888"/>
          <p14:tracePt t="48030" x="3984625" y="4678363"/>
          <p14:tracePt t="48039" x="3984625" y="4668838"/>
          <p14:tracePt t="48062" x="3984625" y="4651375"/>
          <p14:tracePt t="48071" x="3975100" y="4632325"/>
          <p14:tracePt t="48078" x="3938588" y="4632325"/>
          <p14:tracePt t="48087" x="3919538" y="4624388"/>
          <p14:tracePt t="48095" x="3875088" y="4614863"/>
          <p14:tracePt t="48102" x="3838575" y="4614863"/>
          <p14:tracePt t="48111" x="3792538" y="4587875"/>
          <p14:tracePt t="48118" x="3746500" y="4587875"/>
          <p14:tracePt t="48127" x="3709988" y="4587875"/>
          <p14:tracePt t="48135" x="3656013" y="4578350"/>
          <p14:tracePt t="48143" x="3609975" y="4568825"/>
          <p14:tracePt t="48151" x="3582988" y="4568825"/>
          <p14:tracePt t="48159" x="3527425" y="4568825"/>
          <p14:tracePt t="48167" x="3500438" y="4568825"/>
          <p14:tracePt t="48175" x="3455988" y="4559300"/>
          <p14:tracePt t="48184" x="3409950" y="4532313"/>
          <p14:tracePt t="48190" x="3354388" y="4522788"/>
          <p14:tracePt t="48199" x="3290888" y="4495800"/>
          <p14:tracePt t="48207" x="3263900" y="4486275"/>
          <p14:tracePt t="48215" x="3227388" y="4468813"/>
          <p14:tracePt t="48223" x="3181350" y="4441825"/>
          <p14:tracePt t="48231" x="3136900" y="4413250"/>
          <p14:tracePt t="48239" x="3117850" y="4386263"/>
          <p14:tracePt t="48247" x="3100388" y="4359275"/>
          <p14:tracePt t="48255" x="3063875" y="4340225"/>
          <p14:tracePt t="48263" x="3054350" y="4322763"/>
          <p14:tracePt t="48271" x="3054350" y="4303713"/>
          <p14:tracePt t="48279" x="3044825" y="4259263"/>
          <p14:tracePt t="48287" x="3044825" y="4232275"/>
          <p14:tracePt t="48295" x="3044825" y="4222750"/>
          <p14:tracePt t="48303" x="3044825" y="4203700"/>
          <p14:tracePt t="48310" x="3044825" y="4167188"/>
          <p14:tracePt t="48319" x="3044825" y="4140200"/>
          <p14:tracePt t="48327" x="3071813" y="4103688"/>
          <p14:tracePt t="48335" x="3090863" y="4086225"/>
          <p14:tracePt t="48343" x="3136900" y="4040188"/>
          <p14:tracePt t="48351" x="3163888" y="4021138"/>
          <p14:tracePt t="48358" x="3208338" y="3984625"/>
          <p14:tracePt t="48366" x="3254375" y="3948113"/>
          <p14:tracePt t="48374" x="3354388" y="3921125"/>
          <p14:tracePt t="48383" x="3436938" y="3867150"/>
          <p14:tracePt t="48390" x="3519488" y="3811588"/>
          <p14:tracePt t="48400" x="3629025" y="3784600"/>
          <p14:tracePt t="48407" x="3729038" y="3757613"/>
          <p14:tracePt t="48415" x="3810000" y="3730625"/>
          <p14:tracePt t="48423" x="3865563" y="3721100"/>
          <p14:tracePt t="48431" x="3948113" y="3694113"/>
          <p14:tracePt t="48439" x="3975100" y="3694113"/>
          <p14:tracePt t="48447" x="4002088" y="3694113"/>
          <p14:tracePt t="48455" x="4011613" y="3694113"/>
          <p14:tracePt t="48471" x="4021138" y="3694113"/>
          <p14:tracePt t="48480" x="4038600" y="3694113"/>
          <p14:tracePt t="48487" x="4048125" y="3730625"/>
          <p14:tracePt t="48494" x="4057650" y="3748088"/>
          <p14:tracePt t="48503" x="4065588" y="3811588"/>
          <p14:tracePt t="48510" x="4084638" y="3867150"/>
          <p14:tracePt t="48519" x="4121150" y="3948113"/>
          <p14:tracePt t="48527" x="4157663" y="3994150"/>
          <p14:tracePt t="48535" x="4211638" y="4057650"/>
          <p14:tracePt t="48544" x="4230688" y="4122738"/>
          <p14:tracePt t="48551" x="4267200" y="4159250"/>
          <p14:tracePt t="48559" x="4284663" y="4176713"/>
          <p14:tracePt t="48566" x="4311650" y="4203700"/>
          <p14:tracePt t="48574" x="4321175" y="4222750"/>
          <p14:tracePt t="48583" x="4330700" y="4232275"/>
          <p14:tracePt t="48591" x="4340225" y="4240213"/>
          <p14:tracePt t="48600" x="4348163" y="4249738"/>
          <p14:tracePt t="48623" x="4348163" y="4259263"/>
          <p14:tracePt t="48631" x="4348163" y="4268788"/>
          <p14:tracePt t="48639" x="4348163" y="4276725"/>
          <p14:tracePt t="48647" x="4348163" y="4286250"/>
          <p14:tracePt t="48655" x="4348163" y="4295775"/>
          <p14:tracePt t="48662" x="4348163" y="4322763"/>
          <p14:tracePt t="48670" x="4348163" y="4340225"/>
          <p14:tracePt t="48678" x="4348163" y="4368800"/>
          <p14:tracePt t="48686" x="4348163" y="4376738"/>
          <p14:tracePt t="48694" x="4348163" y="4395788"/>
          <p14:tracePt t="48702" x="4348163" y="4422775"/>
          <p14:tracePt t="48719" x="4348163" y="4432300"/>
          <p14:tracePt t="48735" x="4348163" y="4441825"/>
          <p14:tracePt t="48826" x="4357688" y="4449763"/>
          <p14:tracePt t="48904" x="4367213" y="4449763"/>
          <p14:tracePt t="48912" x="4367213" y="4441825"/>
          <p14:tracePt t="48920" x="4367213" y="4432300"/>
          <p14:tracePt t="48927" x="4367213" y="4413250"/>
          <p14:tracePt t="48935" x="4367213" y="4395788"/>
          <p14:tracePt t="48943" x="4367213" y="4376738"/>
          <p14:tracePt t="48951" x="4367213" y="4368800"/>
          <p14:tracePt t="48959" x="4367213" y="4359275"/>
          <p14:tracePt t="48967" x="4367213" y="4340225"/>
          <p14:tracePt t="48984" x="4348163" y="4313238"/>
          <p14:tracePt t="48991" x="4321175" y="4295775"/>
          <p14:tracePt t="49000" x="4294188" y="4286250"/>
          <p14:tracePt t="49007" x="4275138" y="4276725"/>
          <p14:tracePt t="49015" x="4230688" y="4268788"/>
          <p14:tracePt t="49023" x="4175125" y="4240213"/>
          <p14:tracePt t="49031" x="4129088" y="4240213"/>
          <p14:tracePt t="49039" x="4075113" y="4222750"/>
          <p14:tracePt t="49046" x="4011613" y="4213225"/>
          <p14:tracePt t="49055" x="3956050" y="4186238"/>
          <p14:tracePt t="49062" x="3892550" y="4186238"/>
          <p14:tracePt t="49070" x="3838575" y="4176713"/>
          <p14:tracePt t="49079" x="3792538" y="4176713"/>
          <p14:tracePt t="49087" x="3765550" y="4176713"/>
          <p14:tracePt t="49094" x="3729038" y="4159250"/>
          <p14:tracePt t="49103" x="3683000" y="4159250"/>
          <p14:tracePt t="49111" x="3665538" y="4159250"/>
          <p14:tracePt t="49118" x="3636963" y="4159250"/>
          <p14:tracePt t="49127" x="3592513" y="4159250"/>
          <p14:tracePt t="49135" x="3563938" y="4159250"/>
          <p14:tracePt t="49142" x="3527425" y="4159250"/>
          <p14:tracePt t="49152" x="3482975" y="4159250"/>
          <p14:tracePt t="49158" x="3427413" y="4159250"/>
          <p14:tracePt t="49166" x="3373438" y="4159250"/>
          <p14:tracePt t="49175" x="3309938" y="4176713"/>
          <p14:tracePt t="49185" x="3254375" y="4176713"/>
          <p14:tracePt t="49191" x="3200400" y="4186238"/>
          <p14:tracePt t="49200" x="3136900" y="4186238"/>
          <p14:tracePt t="49207" x="3100388" y="4203700"/>
          <p14:tracePt t="49215" x="3044825" y="4203700"/>
          <p14:tracePt t="49223" x="3027363" y="4203700"/>
          <p14:tracePt t="49231" x="2990850" y="4213225"/>
          <p14:tracePt t="49239" x="2962275" y="4213225"/>
          <p14:tracePt t="49247" x="2908300" y="4222750"/>
          <p14:tracePt t="49255" x="2881313" y="4232275"/>
          <p14:tracePt t="49264" x="2835275" y="4240213"/>
          <p14:tracePt t="49271" x="2817813" y="4240213"/>
          <p14:tracePt t="49278" x="2781300" y="4249738"/>
          <p14:tracePt t="49286" x="2771775" y="4249738"/>
          <p14:tracePt t="49295" x="2762250" y="4249738"/>
          <p14:tracePt t="49311" x="2744788" y="4249738"/>
          <p14:tracePt t="49319" x="2735263" y="4259263"/>
          <p14:tracePt t="49327" x="2725738" y="4259263"/>
          <p14:tracePt t="49336" x="2716213" y="4268788"/>
          <p14:tracePt t="49343" x="2708275" y="4276725"/>
          <p14:tracePt t="49359" x="2698750" y="4276725"/>
          <p14:tracePt t="49367" x="2689225" y="4276725"/>
          <p14:tracePt t="49375" x="2679700" y="4276725"/>
          <p14:tracePt t="49391" x="2662238" y="4276725"/>
          <p14:tracePt t="49684" x="2679700" y="4276725"/>
          <p14:tracePt t="49691" x="2698750" y="4276725"/>
          <p14:tracePt t="49704" x="2716213" y="4268788"/>
          <p14:tracePt t="49711" x="2725738" y="4268788"/>
          <p14:tracePt t="49727" x="2735263" y="4259263"/>
          <p14:tracePt t="50552" x="2744788" y="4259263"/>
          <p14:tracePt t="50567" x="2744788" y="4276725"/>
          <p14:tracePt t="50585" x="2735263" y="4286250"/>
          <p14:tracePt t="50592" x="2725738" y="4286250"/>
          <p14:tracePt t="50602" x="2708275" y="4286250"/>
          <p14:tracePt t="50607" x="2698750" y="4295775"/>
          <p14:tracePt t="50615" x="2689225" y="4303713"/>
          <p14:tracePt t="50623" x="2689225" y="4313238"/>
          <p14:tracePt t="50630" x="2689225" y="4332288"/>
          <p14:tracePt t="50647" x="2679700" y="4340225"/>
          <p14:tracePt t="50655" x="2679700" y="4349750"/>
          <p14:tracePt t="50671" x="2662238" y="4368800"/>
          <p14:tracePt t="50687" x="2662238" y="4405313"/>
          <p14:tracePt t="50695" x="2652713" y="4405313"/>
          <p14:tracePt t="50703" x="2652713" y="4413250"/>
          <p14:tracePt t="50711" x="2652713" y="4432300"/>
          <p14:tracePt t="50719" x="2643188" y="4449763"/>
          <p14:tracePt t="50751" x="2643188" y="4459288"/>
          <p14:tracePt t="50783" x="2643188" y="4478338"/>
          <p14:tracePt t="50807" x="2635250" y="4486275"/>
          <p14:tracePt t="50936" x="2635250" y="4478338"/>
          <p14:tracePt t="50944" x="2635250" y="4459288"/>
          <p14:tracePt t="50960" x="2635250" y="4441825"/>
          <p14:tracePt t="50968" x="2635250" y="4413250"/>
          <p14:tracePt t="50975" x="2635250" y="4405313"/>
          <p14:tracePt t="50985" x="2635250" y="4395788"/>
          <p14:tracePt t="50991" x="2635250" y="4368800"/>
          <p14:tracePt t="51001" x="2643188" y="4349750"/>
          <p14:tracePt t="51007" x="2662238" y="4332288"/>
          <p14:tracePt t="51017" x="2671763" y="4313238"/>
          <p14:tracePt t="51023" x="2689225" y="4286250"/>
          <p14:tracePt t="51031" x="2716213" y="4268788"/>
          <p14:tracePt t="51039" x="2735263" y="4232275"/>
          <p14:tracePt t="51047" x="2752725" y="4203700"/>
          <p14:tracePt t="51055" x="2762250" y="4195763"/>
          <p14:tracePt t="51063" x="2781300" y="4176713"/>
          <p14:tracePt t="51071" x="2808288" y="4149725"/>
          <p14:tracePt t="51079" x="2817813" y="4140200"/>
          <p14:tracePt t="51087" x="2852738" y="4113213"/>
          <p14:tracePt t="51096" x="2889250" y="4113213"/>
          <p14:tracePt t="51102" x="2917825" y="4103688"/>
          <p14:tracePt t="51110" x="2944813" y="4086225"/>
          <p14:tracePt t="51119" x="2998788" y="4076700"/>
          <p14:tracePt t="51126" x="3017838" y="4067175"/>
          <p14:tracePt t="51135" x="3071813" y="4067175"/>
          <p14:tracePt t="51142" x="3108325" y="4067175"/>
          <p14:tracePt t="51152" x="3127375" y="4067175"/>
          <p14:tracePt t="51161" x="3163888" y="4067175"/>
          <p14:tracePt t="51171" x="3190875" y="4067175"/>
          <p14:tracePt t="51177" x="3208338" y="4067175"/>
          <p14:tracePt t="51188" x="3236913" y="4067175"/>
          <p14:tracePt t="51192" x="3254375" y="4067175"/>
          <p14:tracePt t="51205" x="3281363" y="4067175"/>
          <p14:tracePt t="51208" x="3317875" y="4067175"/>
          <p14:tracePt t="51219" x="3346450" y="4067175"/>
          <p14:tracePt t="51224" x="3390900" y="4076700"/>
          <p14:tracePt t="51232" x="3446463" y="4094163"/>
          <p14:tracePt t="51240" x="3473450" y="4113213"/>
          <p14:tracePt t="51247" x="3536950" y="4130675"/>
          <p14:tracePt t="51255" x="3592513" y="4149725"/>
          <p14:tracePt t="51263" x="3665538" y="4203700"/>
          <p14:tracePt t="51271" x="3756025" y="4259263"/>
          <p14:tracePt t="51279" x="3802063" y="4276725"/>
          <p14:tracePt t="51287" x="3865563" y="4313238"/>
          <p14:tracePt t="51295" x="3902075" y="4340225"/>
          <p14:tracePt t="51303" x="3948113" y="4368800"/>
          <p14:tracePt t="51311" x="3965575" y="4395788"/>
          <p14:tracePt t="51320" x="3975100" y="4413250"/>
          <p14:tracePt t="51336" x="3992563" y="4432300"/>
          <p14:tracePt t="51352" x="4002088" y="4449763"/>
          <p14:tracePt t="51359" x="4011613" y="4459288"/>
          <p14:tracePt t="51375" x="4021138" y="4468813"/>
          <p14:tracePt t="51391" x="4038600" y="4505325"/>
          <p14:tracePt t="51400" x="4038600" y="4522788"/>
          <p14:tracePt t="51406" x="4048125" y="4541838"/>
          <p14:tracePt t="51414" x="4057650" y="4551363"/>
          <p14:tracePt t="51422" x="4057650" y="4559300"/>
          <p14:tracePt t="51431" x="4065588" y="4587875"/>
          <p14:tracePt t="51438" x="4094163" y="4614863"/>
          <p14:tracePt t="51446" x="4094163" y="4632325"/>
          <p14:tracePt t="51455" x="4094163" y="4641850"/>
          <p14:tracePt t="51463" x="4102100" y="4660900"/>
          <p14:tracePt t="51471" x="4102100" y="4678363"/>
          <p14:tracePt t="51487" x="4102100" y="4697413"/>
          <p14:tracePt t="51495" x="4111625" y="4705350"/>
          <p14:tracePt t="51503" x="4111625" y="4724400"/>
          <p14:tracePt t="51511" x="4111625" y="4732338"/>
          <p14:tracePt t="51737" x="4111625" y="4724400"/>
          <p14:tracePt t="51752" x="4111625" y="4714875"/>
          <p14:tracePt t="51761" x="4111625" y="4697413"/>
          <p14:tracePt t="51768" x="4094163" y="4678363"/>
          <p14:tracePt t="51775" x="4084638" y="4668838"/>
          <p14:tracePt t="51784" x="4075113" y="4668838"/>
          <p14:tracePt t="51790" x="4075113" y="4660900"/>
          <p14:tracePt t="51800" x="4075113" y="4651375"/>
          <p14:tracePt t="51848" x="4075113" y="4641850"/>
          <p14:tracePt t="51863" x="4075113" y="4632325"/>
          <p14:tracePt t="51952" x="4065588" y="4632325"/>
          <p14:tracePt t="51968" x="4057650" y="4632325"/>
          <p14:tracePt t="51976" x="4048125" y="4624388"/>
          <p14:tracePt t="52119" x="4048125" y="4614863"/>
          <p14:tracePt t="52127" x="4038600" y="4614863"/>
          <p14:tracePt t="52177" x="4029075" y="4595813"/>
          <p14:tracePt t="52217" x="4011613" y="4578350"/>
          <p14:tracePt t="52712" x="4002088" y="4568825"/>
          <p14:tracePt t="52728" x="3975100" y="4559300"/>
          <p14:tracePt t="52738" x="3965575" y="4559300"/>
          <p14:tracePt t="52743" x="3948113" y="4559300"/>
          <p14:tracePt t="52752" x="3929063" y="4559300"/>
          <p14:tracePt t="52759" x="3883025" y="4559300"/>
          <p14:tracePt t="52768" x="3856038" y="4559300"/>
          <p14:tracePt t="52777" x="3802063" y="4559300"/>
          <p14:tracePt t="52783" x="3729038" y="4559300"/>
          <p14:tracePt t="52790" x="3619500" y="4559300"/>
          <p14:tracePt t="52800" x="3473450" y="4559300"/>
          <p14:tracePt t="52807" x="3327400" y="4559300"/>
          <p14:tracePt t="52815" x="3127375" y="4559300"/>
          <p14:tracePt t="52823" x="2944813" y="4559300"/>
          <p14:tracePt t="52831" x="2798763" y="4559300"/>
          <p14:tracePt t="52839" x="2652713" y="4559300"/>
          <p14:tracePt t="52847" x="2543175" y="4559300"/>
          <p14:tracePt t="52855" x="2489200" y="4559300"/>
          <p14:tracePt t="52863" x="2452688" y="4551363"/>
          <p14:tracePt t="52871" x="2433638" y="4551363"/>
          <p14:tracePt t="52884" x="2425700" y="4551363"/>
          <p14:tracePt t="52920" x="2416175" y="4541838"/>
          <p14:tracePt t="52934" x="2406650" y="4532313"/>
          <p14:tracePt t="52943" x="2406650" y="4522788"/>
          <p14:tracePt t="52951" x="2406650" y="4514850"/>
          <p14:tracePt t="52959" x="2406650" y="4505325"/>
          <p14:tracePt t="52967" x="2406650" y="4468813"/>
          <p14:tracePt t="52975" x="2425700" y="4449763"/>
          <p14:tracePt t="52985" x="2443163" y="4432300"/>
          <p14:tracePt t="52990" x="2489200" y="4386263"/>
          <p14:tracePt t="53002" x="2543175" y="4340225"/>
          <p14:tracePt t="53006" x="2606675" y="4295775"/>
          <p14:tracePt t="53014" x="2708275" y="4240213"/>
          <p14:tracePt t="53023" x="2817813" y="4195763"/>
          <p14:tracePt t="53031" x="2917825" y="4140200"/>
          <p14:tracePt t="53039" x="3027363" y="4130675"/>
          <p14:tracePt t="53047" x="3127375" y="4086225"/>
          <p14:tracePt t="53055" x="3263900" y="4057650"/>
          <p14:tracePt t="53063" x="3390900" y="4030663"/>
          <p14:tracePt t="53070" x="3536950" y="3994150"/>
          <p14:tracePt t="53078" x="3683000" y="3984625"/>
          <p14:tracePt t="53086" x="3838575" y="3940175"/>
          <p14:tracePt t="53094" x="3984625" y="3921125"/>
          <p14:tracePt t="53103" x="4129088" y="3911600"/>
          <p14:tracePt t="53111" x="4311650" y="3875088"/>
          <p14:tracePt t="53118" x="4440238" y="3875088"/>
          <p14:tracePt t="53127" x="4603750" y="3875088"/>
          <p14:tracePt t="53135" x="4767263" y="3875088"/>
          <p14:tracePt t="53143" x="4932363" y="3875088"/>
          <p14:tracePt t="53151" x="5105400" y="3875088"/>
          <p14:tracePt t="53159" x="5268913" y="3875088"/>
          <p14:tracePt t="53167" x="5414963" y="3875088"/>
          <p14:tracePt t="53175" x="5524500" y="3875088"/>
          <p14:tracePt t="53183" x="5588000" y="3875088"/>
          <p14:tracePt t="53191" x="5661025" y="3875088"/>
          <p14:tracePt t="53201" x="5716588" y="3875088"/>
          <p14:tracePt t="53206" x="5770563" y="3875088"/>
          <p14:tracePt t="53216" x="5880100" y="3875088"/>
          <p14:tracePt t="53223" x="5989638" y="3875088"/>
          <p14:tracePt t="53231" x="6099175" y="3875088"/>
          <p14:tracePt t="53239" x="6226175" y="3875088"/>
          <p14:tracePt t="53247" x="6335713" y="3875088"/>
          <p14:tracePt t="53255" x="6464300" y="3875088"/>
          <p14:tracePt t="53263" x="6610350" y="3875088"/>
          <p14:tracePt t="53271" x="6754813" y="3884613"/>
          <p14:tracePt t="53279" x="6900863" y="3884613"/>
          <p14:tracePt t="53287" x="7046913" y="3903663"/>
          <p14:tracePt t="53295" x="7156450" y="3903663"/>
          <p14:tracePt t="53303" x="7265988" y="3903663"/>
          <p14:tracePt t="53310" x="7375525" y="3903663"/>
          <p14:tracePt t="53319" x="7466013" y="3903663"/>
          <p14:tracePt t="53327" x="7594600" y="3903663"/>
          <p14:tracePt t="53335" x="7721600" y="3903663"/>
          <p14:tracePt t="53343" x="7867650" y="3903663"/>
          <p14:tracePt t="53350" x="8023225" y="3875088"/>
          <p14:tracePt t="53359" x="8186738" y="3867150"/>
          <p14:tracePt t="53367" x="8350250" y="3830638"/>
          <p14:tracePt t="53375" x="8496300" y="3803650"/>
          <p14:tracePt t="53383" x="8624888" y="3784600"/>
          <p14:tracePt t="53390" x="8770938" y="3775075"/>
          <p14:tracePt t="53399" x="8915400" y="3757613"/>
          <p14:tracePt t="53407" x="9090025" y="3730625"/>
          <p14:tracePt t="58056" x="8824913" y="4632325"/>
          <p14:tracePt t="58063" x="8688388" y="4678363"/>
          <p14:tracePt t="58071" x="8569325" y="4741863"/>
          <p14:tracePt t="58079" x="8459788" y="4778375"/>
          <p14:tracePt t="58087" x="8359775" y="4805363"/>
          <p14:tracePt t="58095" x="8296275" y="4851400"/>
          <p14:tracePt t="58103" x="8213725" y="4870450"/>
          <p14:tracePt t="58111" x="8140700" y="4887913"/>
          <p14:tracePt t="58119" x="8059738" y="4914900"/>
          <p14:tracePt t="58127" x="7986713" y="4943475"/>
          <p14:tracePt t="58135" x="7877175" y="4951413"/>
          <p14:tracePt t="58143" x="7794625" y="4997450"/>
          <p14:tracePt t="58153" x="7712075" y="5006975"/>
          <p14:tracePt t="58159" x="7658100" y="5016500"/>
          <p14:tracePt t="58167" x="7567613" y="5016500"/>
          <p14:tracePt t="58175" x="7548563" y="5033963"/>
          <p14:tracePt t="58182" x="7502525" y="5033963"/>
          <p14:tracePt t="58190" x="7485063" y="5043488"/>
          <p14:tracePt t="58199" x="7466013" y="5043488"/>
          <p14:tracePt t="58206" x="7448550" y="5043488"/>
          <p14:tracePt t="58216" x="7439025" y="5043488"/>
          <p14:tracePt t="58223" x="7421563" y="5043488"/>
          <p14:tracePt t="58287" x="7402513" y="5043488"/>
          <p14:tracePt t="58295" x="7385050" y="5053013"/>
          <p14:tracePt t="58303" x="7366000" y="5053013"/>
          <p14:tracePt t="58310" x="7319963" y="5070475"/>
          <p14:tracePt t="58319" x="7283450" y="5070475"/>
          <p14:tracePt t="58327" x="7239000" y="5089525"/>
          <p14:tracePt t="58335" x="7212013" y="5089525"/>
          <p14:tracePt t="58343" x="7138988" y="5089525"/>
          <p14:tracePt t="58351" x="7083425" y="5097463"/>
          <p14:tracePt t="58359" x="7019925" y="5097463"/>
          <p14:tracePt t="58367" x="6964363" y="5097463"/>
          <p14:tracePt t="58374" x="6929438" y="5097463"/>
          <p14:tracePt t="58383" x="6900863" y="5097463"/>
          <p14:tracePt t="58390" x="6883400" y="5097463"/>
          <p14:tracePt t="58399" x="6873875" y="5097463"/>
          <p14:tracePt t="58406" x="6856413" y="5097463"/>
          <p14:tracePt t="58416" x="6846888" y="5097463"/>
          <p14:tracePt t="58423" x="6837363" y="5097463"/>
          <p14:tracePt t="58431" x="6827838" y="5097463"/>
          <p14:tracePt t="58439" x="6819900" y="5097463"/>
          <p14:tracePt t="58447" x="6810375" y="5097463"/>
          <p14:tracePt t="58463" x="6800850" y="5089525"/>
          <p14:tracePt t="58471" x="6791325" y="5080000"/>
          <p14:tracePt t="58487" x="6791325" y="5070475"/>
          <p14:tracePt t="58503" x="6791325" y="5060950"/>
          <p14:tracePt t="58511" x="6791325" y="5053013"/>
          <p14:tracePt t="58519" x="6791325" y="5043488"/>
          <p14:tracePt t="58535" x="6791325" y="5033963"/>
          <p14:tracePt t="58551" x="6791325" y="5024438"/>
          <p14:tracePt t="58567" x="6791325" y="5016500"/>
          <p14:tracePt t="58574" x="6791325" y="5006975"/>
          <p14:tracePt t="58583" x="6791325" y="4997450"/>
          <p14:tracePt t="58590" x="6810375" y="4979988"/>
          <p14:tracePt t="58600" x="6819900" y="4970463"/>
          <p14:tracePt t="58607" x="6837363" y="4960938"/>
          <p14:tracePt t="58616" x="6864350" y="4933950"/>
          <p14:tracePt t="58623" x="6892925" y="4924425"/>
          <p14:tracePt t="58631" x="6946900" y="4914900"/>
          <p14:tracePt t="58639" x="7029450" y="4887913"/>
          <p14:tracePt t="58647" x="7092950" y="4860925"/>
          <p14:tracePt t="58655" x="7202488" y="4833938"/>
          <p14:tracePt t="58663" x="7319963" y="4805363"/>
          <p14:tracePt t="58671" x="7448550" y="4778375"/>
          <p14:tracePt t="58679" x="7575550" y="4760913"/>
          <p14:tracePt t="58687" x="7712075" y="4714875"/>
          <p14:tracePt t="58695" x="7858125" y="4714875"/>
          <p14:tracePt t="58702" x="8004175" y="4687888"/>
          <p14:tracePt t="58711" x="8113713" y="4687888"/>
          <p14:tracePt t="58718" x="8223250" y="4660900"/>
          <p14:tracePt t="58727" x="8342313" y="4641850"/>
          <p14:tracePt t="58735" x="8415338" y="4632325"/>
          <p14:tracePt t="58743" x="8469313" y="4632325"/>
          <p14:tracePt t="58751" x="8496300" y="4632325"/>
          <p14:tracePt t="58759" x="8532813" y="4632325"/>
          <p14:tracePt t="58767" x="8542338" y="4632325"/>
          <p14:tracePt t="58800" x="8559800" y="4632325"/>
          <p14:tracePt t="58969" x="8542338" y="4632325"/>
          <p14:tracePt t="58976" x="8496300" y="4632325"/>
          <p14:tracePt t="58984" x="8459788" y="4632325"/>
          <p14:tracePt t="58991" x="8405813" y="4651375"/>
          <p14:tracePt t="58999" x="8342313" y="4651375"/>
          <p14:tracePt t="59007" x="8269288" y="4651375"/>
          <p14:tracePt t="59016" x="8196263" y="4660900"/>
          <p14:tracePt t="59023" x="8123238" y="4660900"/>
          <p14:tracePt t="59032" x="8040688" y="4687888"/>
          <p14:tracePt t="59039" x="7967663" y="4687888"/>
          <p14:tracePt t="59047" x="7885113" y="4714875"/>
          <p14:tracePt t="59055" x="7850188" y="4724400"/>
          <p14:tracePt t="59063" x="7821613" y="4724400"/>
          <p14:tracePt t="59071" x="7804150" y="4724400"/>
          <p14:tracePt t="59079" x="7758113" y="4724400"/>
          <p14:tracePt t="59087" x="7731125" y="4724400"/>
          <p14:tracePt t="59095" x="7721600" y="4724400"/>
          <p14:tracePt t="59103" x="7704138" y="4724400"/>
          <p14:tracePt t="59111" x="7685088" y="4724400"/>
          <p14:tracePt t="59119" x="7675563" y="4724400"/>
          <p14:tracePt t="59136" x="7648575" y="4724400"/>
          <p14:tracePt t="59143" x="7639050" y="4724400"/>
          <p14:tracePt t="59152" x="7621588" y="4724400"/>
          <p14:tracePt t="59158" x="7621588" y="4714875"/>
          <p14:tracePt t="59167" x="7612063" y="4705350"/>
          <p14:tracePt t="59174" x="7612063" y="4678363"/>
          <p14:tracePt t="59183" x="7612063" y="4660900"/>
          <p14:tracePt t="59191" x="7612063" y="4632325"/>
          <p14:tracePt t="59199" x="7612063" y="4614863"/>
          <p14:tracePt t="59206" x="7612063" y="4587875"/>
          <p14:tracePt t="59216" x="7621588" y="4559300"/>
          <p14:tracePt t="59223" x="7658100" y="4522788"/>
          <p14:tracePt t="59232" x="7704138" y="4505325"/>
          <p14:tracePt t="59239" x="7748588" y="4478338"/>
          <p14:tracePt t="59247" x="7821613" y="4449763"/>
          <p14:tracePt t="59255" x="7885113" y="4441825"/>
          <p14:tracePt t="59263" x="7994650" y="4413250"/>
          <p14:tracePt t="59270" x="8096250" y="4405313"/>
          <p14:tracePt t="59279" x="8223250" y="4386263"/>
          <p14:tracePt t="59286" x="8313738" y="4368800"/>
          <p14:tracePt t="59294" x="8451850" y="4340225"/>
          <p14:tracePt t="59303" x="8559800" y="4340225"/>
          <p14:tracePt t="59310" x="8651875" y="4332288"/>
          <p14:tracePt t="59318" x="8705850" y="4322763"/>
          <p14:tracePt t="59327" x="8788400" y="4276725"/>
          <p14:tracePt t="59335" x="8851900" y="4268788"/>
          <p14:tracePt t="59343" x="8888413" y="4259263"/>
          <p14:tracePt t="59351" x="8951913" y="4240213"/>
          <p14:tracePt t="59358" x="8980488" y="4222750"/>
          <p14:tracePt t="59367" x="8988425" y="4213225"/>
          <p14:tracePt t="59374" x="9007475" y="4203700"/>
          <p14:tracePt t="59537" x="9017000" y="4195763"/>
          <p14:tracePt t="59584" x="9017000" y="4186238"/>
          <p14:tracePt t="59649" x="9017000" y="4167188"/>
          <p14:tracePt t="59665" x="9017000" y="4149725"/>
          <p14:tracePt t="59680" x="9017000" y="4130675"/>
          <p14:tracePt t="59696" x="9017000" y="4103688"/>
          <p14:tracePt t="59704" x="9017000" y="4086225"/>
          <p14:tracePt t="59711" x="9034463" y="4067175"/>
          <p14:tracePt t="59719" x="9053513" y="4049713"/>
          <p14:tracePt t="59727" x="9097963" y="4013200"/>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8" name="Rectangle 2"/>
          <p:cNvSpPr>
            <a:spLocks noGrp="1" noChangeArrowheads="1"/>
          </p:cNvSpPr>
          <p:nvPr>
            <p:ph type="title"/>
          </p:nvPr>
        </p:nvSpPr>
        <p:spPr/>
        <p:txBody>
          <a:bodyPr/>
          <a:lstStyle/>
          <a:p>
            <a:r>
              <a:rPr lang="en-US" altLang="ja-JP" sz="2800" b="1"/>
              <a:t>Pipelined structure</a:t>
            </a:r>
          </a:p>
        </p:txBody>
      </p:sp>
      <p:sp>
        <p:nvSpPr>
          <p:cNvPr id="731139" name="AutoShape 3"/>
          <p:cNvSpPr>
            <a:spLocks noChangeArrowheads="1"/>
          </p:cNvSpPr>
          <p:nvPr/>
        </p:nvSpPr>
        <p:spPr bwMode="auto">
          <a:xfrm>
            <a:off x="898525" y="3644900"/>
            <a:ext cx="7777163" cy="2016125"/>
          </a:xfrm>
          <a:prstGeom prst="parallelogram">
            <a:avLst>
              <a:gd name="adj" fmla="val 96437"/>
            </a:avLst>
          </a:prstGeom>
          <a:solidFill>
            <a:srgbClr val="99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1140" name="AutoShape 4"/>
          <p:cNvSpPr>
            <a:spLocks noChangeArrowheads="1"/>
          </p:cNvSpPr>
          <p:nvPr/>
        </p:nvSpPr>
        <p:spPr bwMode="auto">
          <a:xfrm>
            <a:off x="1403350" y="5229225"/>
            <a:ext cx="863600" cy="215900"/>
          </a:xfrm>
          <a:prstGeom prst="parallelogram">
            <a:avLst>
              <a:gd name="adj" fmla="val 1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1141" name="AutoShape 5"/>
          <p:cNvSpPr>
            <a:spLocks noChangeArrowheads="1"/>
          </p:cNvSpPr>
          <p:nvPr/>
        </p:nvSpPr>
        <p:spPr bwMode="auto">
          <a:xfrm>
            <a:off x="1692275" y="4868863"/>
            <a:ext cx="863600" cy="215900"/>
          </a:xfrm>
          <a:prstGeom prst="parallelogram">
            <a:avLst>
              <a:gd name="adj" fmla="val 1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1142" name="AutoShape 6"/>
          <p:cNvSpPr>
            <a:spLocks noChangeArrowheads="1"/>
          </p:cNvSpPr>
          <p:nvPr/>
        </p:nvSpPr>
        <p:spPr bwMode="auto">
          <a:xfrm>
            <a:off x="1979613" y="4508500"/>
            <a:ext cx="863600" cy="215900"/>
          </a:xfrm>
          <a:prstGeom prst="parallelogram">
            <a:avLst>
              <a:gd name="adj" fmla="val 1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1143" name="AutoShape 7"/>
          <p:cNvSpPr>
            <a:spLocks noChangeArrowheads="1"/>
          </p:cNvSpPr>
          <p:nvPr/>
        </p:nvSpPr>
        <p:spPr bwMode="auto">
          <a:xfrm>
            <a:off x="2339975" y="4148138"/>
            <a:ext cx="863600" cy="215900"/>
          </a:xfrm>
          <a:prstGeom prst="parallelogram">
            <a:avLst>
              <a:gd name="adj" fmla="val 1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1144" name="AutoShape 8"/>
          <p:cNvSpPr>
            <a:spLocks noChangeArrowheads="1"/>
          </p:cNvSpPr>
          <p:nvPr/>
        </p:nvSpPr>
        <p:spPr bwMode="auto">
          <a:xfrm>
            <a:off x="2627313" y="3787775"/>
            <a:ext cx="863600" cy="215900"/>
          </a:xfrm>
          <a:prstGeom prst="parallelogram">
            <a:avLst>
              <a:gd name="adj" fmla="val 1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1145" name="AutoShape 9"/>
          <p:cNvSpPr>
            <a:spLocks noChangeArrowheads="1"/>
          </p:cNvSpPr>
          <p:nvPr/>
        </p:nvSpPr>
        <p:spPr bwMode="auto">
          <a:xfrm>
            <a:off x="3490913" y="5230813"/>
            <a:ext cx="863600" cy="215900"/>
          </a:xfrm>
          <a:prstGeom prst="parallelogram">
            <a:avLst>
              <a:gd name="adj" fmla="val 1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1146" name="AutoShape 10"/>
          <p:cNvSpPr>
            <a:spLocks noChangeArrowheads="1"/>
          </p:cNvSpPr>
          <p:nvPr/>
        </p:nvSpPr>
        <p:spPr bwMode="auto">
          <a:xfrm>
            <a:off x="3779838" y="4870450"/>
            <a:ext cx="863600" cy="215900"/>
          </a:xfrm>
          <a:prstGeom prst="parallelogram">
            <a:avLst>
              <a:gd name="adj" fmla="val 1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1147" name="AutoShape 11"/>
          <p:cNvSpPr>
            <a:spLocks noChangeArrowheads="1"/>
          </p:cNvSpPr>
          <p:nvPr/>
        </p:nvSpPr>
        <p:spPr bwMode="auto">
          <a:xfrm>
            <a:off x="4067175" y="4510088"/>
            <a:ext cx="863600" cy="215900"/>
          </a:xfrm>
          <a:prstGeom prst="parallelogram">
            <a:avLst>
              <a:gd name="adj" fmla="val 1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1148" name="AutoShape 12"/>
          <p:cNvSpPr>
            <a:spLocks noChangeArrowheads="1"/>
          </p:cNvSpPr>
          <p:nvPr/>
        </p:nvSpPr>
        <p:spPr bwMode="auto">
          <a:xfrm>
            <a:off x="4427538" y="4149725"/>
            <a:ext cx="863600" cy="215900"/>
          </a:xfrm>
          <a:prstGeom prst="parallelogram">
            <a:avLst>
              <a:gd name="adj" fmla="val 1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1149" name="AutoShape 13"/>
          <p:cNvSpPr>
            <a:spLocks noChangeArrowheads="1"/>
          </p:cNvSpPr>
          <p:nvPr/>
        </p:nvSpPr>
        <p:spPr bwMode="auto">
          <a:xfrm>
            <a:off x="4714875" y="3789363"/>
            <a:ext cx="863600" cy="215900"/>
          </a:xfrm>
          <a:prstGeom prst="parallelogram">
            <a:avLst>
              <a:gd name="adj" fmla="val 1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1150" name="AutoShape 14"/>
          <p:cNvSpPr>
            <a:spLocks noChangeArrowheads="1"/>
          </p:cNvSpPr>
          <p:nvPr/>
        </p:nvSpPr>
        <p:spPr bwMode="auto">
          <a:xfrm>
            <a:off x="5724525" y="5232400"/>
            <a:ext cx="863600" cy="215900"/>
          </a:xfrm>
          <a:prstGeom prst="parallelogram">
            <a:avLst>
              <a:gd name="adj" fmla="val 1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1151" name="AutoShape 15"/>
          <p:cNvSpPr>
            <a:spLocks noChangeArrowheads="1"/>
          </p:cNvSpPr>
          <p:nvPr/>
        </p:nvSpPr>
        <p:spPr bwMode="auto">
          <a:xfrm>
            <a:off x="6013450" y="4872038"/>
            <a:ext cx="863600" cy="215900"/>
          </a:xfrm>
          <a:prstGeom prst="parallelogram">
            <a:avLst>
              <a:gd name="adj" fmla="val 1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1152" name="AutoShape 16"/>
          <p:cNvSpPr>
            <a:spLocks noChangeArrowheads="1"/>
          </p:cNvSpPr>
          <p:nvPr/>
        </p:nvSpPr>
        <p:spPr bwMode="auto">
          <a:xfrm>
            <a:off x="6300788" y="4511675"/>
            <a:ext cx="863600" cy="215900"/>
          </a:xfrm>
          <a:prstGeom prst="parallelogram">
            <a:avLst>
              <a:gd name="adj" fmla="val 1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1153" name="AutoShape 17"/>
          <p:cNvSpPr>
            <a:spLocks noChangeArrowheads="1"/>
          </p:cNvSpPr>
          <p:nvPr/>
        </p:nvSpPr>
        <p:spPr bwMode="auto">
          <a:xfrm>
            <a:off x="6661150" y="4151313"/>
            <a:ext cx="863600" cy="215900"/>
          </a:xfrm>
          <a:prstGeom prst="parallelogram">
            <a:avLst>
              <a:gd name="adj" fmla="val 1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1154" name="AutoShape 18"/>
          <p:cNvSpPr>
            <a:spLocks noChangeArrowheads="1"/>
          </p:cNvSpPr>
          <p:nvPr/>
        </p:nvSpPr>
        <p:spPr bwMode="auto">
          <a:xfrm>
            <a:off x="6948488" y="3790950"/>
            <a:ext cx="863600" cy="215900"/>
          </a:xfrm>
          <a:prstGeom prst="parallelogram">
            <a:avLst>
              <a:gd name="adj" fmla="val 1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1155" name="AutoShape 19"/>
          <p:cNvSpPr>
            <a:spLocks noChangeArrowheads="1"/>
          </p:cNvSpPr>
          <p:nvPr/>
        </p:nvSpPr>
        <p:spPr bwMode="auto">
          <a:xfrm>
            <a:off x="2411413" y="5013325"/>
            <a:ext cx="1152525" cy="287338"/>
          </a:xfrm>
          <a:prstGeom prst="parallelogram">
            <a:avLst>
              <a:gd name="adj" fmla="val 100276"/>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1156" name="AutoShape 20"/>
          <p:cNvSpPr>
            <a:spLocks noChangeArrowheads="1"/>
          </p:cNvSpPr>
          <p:nvPr/>
        </p:nvSpPr>
        <p:spPr bwMode="auto">
          <a:xfrm>
            <a:off x="2914650" y="4510088"/>
            <a:ext cx="1152525" cy="287337"/>
          </a:xfrm>
          <a:prstGeom prst="parallelogram">
            <a:avLst>
              <a:gd name="adj" fmla="val 100276"/>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1157" name="AutoShape 21"/>
          <p:cNvSpPr>
            <a:spLocks noChangeArrowheads="1"/>
          </p:cNvSpPr>
          <p:nvPr/>
        </p:nvSpPr>
        <p:spPr bwMode="auto">
          <a:xfrm>
            <a:off x="3346450" y="4006850"/>
            <a:ext cx="1152525" cy="287338"/>
          </a:xfrm>
          <a:prstGeom prst="parallelogram">
            <a:avLst>
              <a:gd name="adj" fmla="val 100276"/>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1158" name="AutoShape 22"/>
          <p:cNvSpPr>
            <a:spLocks noChangeArrowheads="1"/>
          </p:cNvSpPr>
          <p:nvPr/>
        </p:nvSpPr>
        <p:spPr bwMode="auto">
          <a:xfrm>
            <a:off x="4572000" y="5011738"/>
            <a:ext cx="1152525" cy="287337"/>
          </a:xfrm>
          <a:prstGeom prst="parallelogram">
            <a:avLst>
              <a:gd name="adj" fmla="val 100276"/>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1159" name="AutoShape 23"/>
          <p:cNvSpPr>
            <a:spLocks noChangeArrowheads="1"/>
          </p:cNvSpPr>
          <p:nvPr/>
        </p:nvSpPr>
        <p:spPr bwMode="auto">
          <a:xfrm>
            <a:off x="5075238" y="4508500"/>
            <a:ext cx="1152525" cy="287338"/>
          </a:xfrm>
          <a:prstGeom prst="parallelogram">
            <a:avLst>
              <a:gd name="adj" fmla="val 100276"/>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1160" name="AutoShape 24"/>
          <p:cNvSpPr>
            <a:spLocks noChangeArrowheads="1"/>
          </p:cNvSpPr>
          <p:nvPr/>
        </p:nvSpPr>
        <p:spPr bwMode="auto">
          <a:xfrm>
            <a:off x="5507038" y="4005263"/>
            <a:ext cx="1152525" cy="287337"/>
          </a:xfrm>
          <a:prstGeom prst="parallelogram">
            <a:avLst>
              <a:gd name="adj" fmla="val 100276"/>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731161" name="Group 25"/>
          <p:cNvGrpSpPr>
            <a:grpSpLocks/>
          </p:cNvGrpSpPr>
          <p:nvPr/>
        </p:nvGrpSpPr>
        <p:grpSpPr bwMode="auto">
          <a:xfrm>
            <a:off x="107950" y="2295525"/>
            <a:ext cx="2808288" cy="2933700"/>
            <a:chOff x="113" y="1537"/>
            <a:chExt cx="1769" cy="1848"/>
          </a:xfrm>
        </p:grpSpPr>
        <p:sp>
          <p:nvSpPr>
            <p:cNvPr id="731162" name="Freeform 26"/>
            <p:cNvSpPr>
              <a:spLocks/>
            </p:cNvSpPr>
            <p:nvPr/>
          </p:nvSpPr>
          <p:spPr bwMode="auto">
            <a:xfrm>
              <a:off x="703" y="1842"/>
              <a:ext cx="1179" cy="635"/>
            </a:xfrm>
            <a:custGeom>
              <a:avLst/>
              <a:gdLst>
                <a:gd name="T0" fmla="*/ 0 w 1179"/>
                <a:gd name="T1" fmla="*/ 91 h 635"/>
                <a:gd name="T2" fmla="*/ 861 w 1179"/>
                <a:gd name="T3" fmla="*/ 91 h 635"/>
                <a:gd name="T4" fmla="*/ 1179 w 1179"/>
                <a:gd name="T5" fmla="*/ 635 h 635"/>
              </a:gdLst>
              <a:ahLst/>
              <a:cxnLst>
                <a:cxn ang="0">
                  <a:pos x="T0" y="T1"/>
                </a:cxn>
                <a:cxn ang="0">
                  <a:pos x="T2" y="T3"/>
                </a:cxn>
                <a:cxn ang="0">
                  <a:pos x="T4" y="T5"/>
                </a:cxn>
              </a:cxnLst>
              <a:rect l="0" t="0" r="r" b="b"/>
              <a:pathLst>
                <a:path w="1179" h="635">
                  <a:moveTo>
                    <a:pt x="0" y="91"/>
                  </a:moveTo>
                  <a:cubicBezTo>
                    <a:pt x="332" y="45"/>
                    <a:pt x="665" y="0"/>
                    <a:pt x="861" y="91"/>
                  </a:cubicBezTo>
                  <a:cubicBezTo>
                    <a:pt x="1057" y="182"/>
                    <a:pt x="1126" y="537"/>
                    <a:pt x="1179" y="63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1163" name="Freeform 27"/>
            <p:cNvSpPr>
              <a:spLocks/>
            </p:cNvSpPr>
            <p:nvPr/>
          </p:nvSpPr>
          <p:spPr bwMode="auto">
            <a:xfrm>
              <a:off x="385" y="2296"/>
              <a:ext cx="1179" cy="635"/>
            </a:xfrm>
            <a:custGeom>
              <a:avLst/>
              <a:gdLst>
                <a:gd name="T0" fmla="*/ 0 w 1179"/>
                <a:gd name="T1" fmla="*/ 91 h 635"/>
                <a:gd name="T2" fmla="*/ 861 w 1179"/>
                <a:gd name="T3" fmla="*/ 91 h 635"/>
                <a:gd name="T4" fmla="*/ 1179 w 1179"/>
                <a:gd name="T5" fmla="*/ 635 h 635"/>
              </a:gdLst>
              <a:ahLst/>
              <a:cxnLst>
                <a:cxn ang="0">
                  <a:pos x="T0" y="T1"/>
                </a:cxn>
                <a:cxn ang="0">
                  <a:pos x="T2" y="T3"/>
                </a:cxn>
                <a:cxn ang="0">
                  <a:pos x="T4" y="T5"/>
                </a:cxn>
              </a:cxnLst>
              <a:rect l="0" t="0" r="r" b="b"/>
              <a:pathLst>
                <a:path w="1179" h="635">
                  <a:moveTo>
                    <a:pt x="0" y="91"/>
                  </a:moveTo>
                  <a:cubicBezTo>
                    <a:pt x="332" y="45"/>
                    <a:pt x="665" y="0"/>
                    <a:pt x="861" y="91"/>
                  </a:cubicBezTo>
                  <a:cubicBezTo>
                    <a:pt x="1057" y="182"/>
                    <a:pt x="1126" y="537"/>
                    <a:pt x="1179" y="63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1164" name="Freeform 28"/>
            <p:cNvSpPr>
              <a:spLocks/>
            </p:cNvSpPr>
            <p:nvPr/>
          </p:nvSpPr>
          <p:spPr bwMode="auto">
            <a:xfrm>
              <a:off x="567" y="2024"/>
              <a:ext cx="1179" cy="635"/>
            </a:xfrm>
            <a:custGeom>
              <a:avLst/>
              <a:gdLst>
                <a:gd name="T0" fmla="*/ 0 w 1179"/>
                <a:gd name="T1" fmla="*/ 91 h 635"/>
                <a:gd name="T2" fmla="*/ 861 w 1179"/>
                <a:gd name="T3" fmla="*/ 91 h 635"/>
                <a:gd name="T4" fmla="*/ 1179 w 1179"/>
                <a:gd name="T5" fmla="*/ 635 h 635"/>
              </a:gdLst>
              <a:ahLst/>
              <a:cxnLst>
                <a:cxn ang="0">
                  <a:pos x="T0" y="T1"/>
                </a:cxn>
                <a:cxn ang="0">
                  <a:pos x="T2" y="T3"/>
                </a:cxn>
                <a:cxn ang="0">
                  <a:pos x="T4" y="T5"/>
                </a:cxn>
              </a:cxnLst>
              <a:rect l="0" t="0" r="r" b="b"/>
              <a:pathLst>
                <a:path w="1179" h="635">
                  <a:moveTo>
                    <a:pt x="0" y="91"/>
                  </a:moveTo>
                  <a:cubicBezTo>
                    <a:pt x="332" y="45"/>
                    <a:pt x="665" y="0"/>
                    <a:pt x="861" y="91"/>
                  </a:cubicBezTo>
                  <a:cubicBezTo>
                    <a:pt x="1057" y="182"/>
                    <a:pt x="1126" y="537"/>
                    <a:pt x="1179" y="63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1165" name="Freeform 29"/>
            <p:cNvSpPr>
              <a:spLocks/>
            </p:cNvSpPr>
            <p:nvPr/>
          </p:nvSpPr>
          <p:spPr bwMode="auto">
            <a:xfrm>
              <a:off x="249" y="2523"/>
              <a:ext cx="1179" cy="635"/>
            </a:xfrm>
            <a:custGeom>
              <a:avLst/>
              <a:gdLst>
                <a:gd name="T0" fmla="*/ 0 w 1179"/>
                <a:gd name="T1" fmla="*/ 91 h 635"/>
                <a:gd name="T2" fmla="*/ 861 w 1179"/>
                <a:gd name="T3" fmla="*/ 91 h 635"/>
                <a:gd name="T4" fmla="*/ 1179 w 1179"/>
                <a:gd name="T5" fmla="*/ 635 h 635"/>
              </a:gdLst>
              <a:ahLst/>
              <a:cxnLst>
                <a:cxn ang="0">
                  <a:pos x="T0" y="T1"/>
                </a:cxn>
                <a:cxn ang="0">
                  <a:pos x="T2" y="T3"/>
                </a:cxn>
                <a:cxn ang="0">
                  <a:pos x="T4" y="T5"/>
                </a:cxn>
              </a:cxnLst>
              <a:rect l="0" t="0" r="r" b="b"/>
              <a:pathLst>
                <a:path w="1179" h="635">
                  <a:moveTo>
                    <a:pt x="0" y="91"/>
                  </a:moveTo>
                  <a:cubicBezTo>
                    <a:pt x="332" y="45"/>
                    <a:pt x="665" y="0"/>
                    <a:pt x="861" y="91"/>
                  </a:cubicBezTo>
                  <a:cubicBezTo>
                    <a:pt x="1057" y="182"/>
                    <a:pt x="1126" y="537"/>
                    <a:pt x="1179" y="63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1166" name="Freeform 30"/>
            <p:cNvSpPr>
              <a:spLocks/>
            </p:cNvSpPr>
            <p:nvPr/>
          </p:nvSpPr>
          <p:spPr bwMode="auto">
            <a:xfrm>
              <a:off x="113" y="2750"/>
              <a:ext cx="1179" cy="635"/>
            </a:xfrm>
            <a:custGeom>
              <a:avLst/>
              <a:gdLst>
                <a:gd name="T0" fmla="*/ 0 w 1179"/>
                <a:gd name="T1" fmla="*/ 91 h 635"/>
                <a:gd name="T2" fmla="*/ 861 w 1179"/>
                <a:gd name="T3" fmla="*/ 91 h 635"/>
                <a:gd name="T4" fmla="*/ 1179 w 1179"/>
                <a:gd name="T5" fmla="*/ 635 h 635"/>
              </a:gdLst>
              <a:ahLst/>
              <a:cxnLst>
                <a:cxn ang="0">
                  <a:pos x="T0" y="T1"/>
                </a:cxn>
                <a:cxn ang="0">
                  <a:pos x="T2" y="T3"/>
                </a:cxn>
                <a:cxn ang="0">
                  <a:pos x="T4" y="T5"/>
                </a:cxn>
              </a:cxnLst>
              <a:rect l="0" t="0" r="r" b="b"/>
              <a:pathLst>
                <a:path w="1179" h="635">
                  <a:moveTo>
                    <a:pt x="0" y="91"/>
                  </a:moveTo>
                  <a:cubicBezTo>
                    <a:pt x="332" y="45"/>
                    <a:pt x="665" y="0"/>
                    <a:pt x="861" y="91"/>
                  </a:cubicBezTo>
                  <a:cubicBezTo>
                    <a:pt x="1057" y="182"/>
                    <a:pt x="1126" y="537"/>
                    <a:pt x="1179" y="63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1167" name="Text Box 31"/>
            <p:cNvSpPr txBox="1">
              <a:spLocks noChangeArrowheads="1"/>
            </p:cNvSpPr>
            <p:nvPr/>
          </p:nvSpPr>
          <p:spPr bwMode="auto">
            <a:xfrm>
              <a:off x="554" y="1537"/>
              <a:ext cx="1157" cy="2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Stream</a:t>
              </a:r>
              <a:r>
                <a:rPr lang="ja-JP" altLang="en-US" b="1"/>
                <a:t>　</a:t>
              </a:r>
              <a:r>
                <a:rPr lang="en-US" altLang="ja-JP" b="1"/>
                <a:t>Data </a:t>
              </a:r>
              <a:r>
                <a:rPr lang="ja-JP" altLang="en-US" b="1"/>
                <a:t>１</a:t>
              </a:r>
            </a:p>
          </p:txBody>
        </p:sp>
      </p:grpSp>
      <p:sp>
        <p:nvSpPr>
          <p:cNvPr id="731168" name="AutoShape 32"/>
          <p:cNvSpPr>
            <a:spLocks noChangeArrowheads="1"/>
          </p:cNvSpPr>
          <p:nvPr/>
        </p:nvSpPr>
        <p:spPr bwMode="auto">
          <a:xfrm>
            <a:off x="2627313" y="3357563"/>
            <a:ext cx="2232025" cy="1008062"/>
          </a:xfrm>
          <a:prstGeom prst="curvedDownArrow">
            <a:avLst>
              <a:gd name="adj1" fmla="val 44283"/>
              <a:gd name="adj2" fmla="val 88567"/>
              <a:gd name="adj3" fmla="val 33333"/>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1169" name="AutoShape 33"/>
          <p:cNvSpPr>
            <a:spLocks noChangeArrowheads="1"/>
          </p:cNvSpPr>
          <p:nvPr/>
        </p:nvSpPr>
        <p:spPr bwMode="auto">
          <a:xfrm>
            <a:off x="4860925" y="3357563"/>
            <a:ext cx="2232025" cy="1008062"/>
          </a:xfrm>
          <a:prstGeom prst="curvedDownArrow">
            <a:avLst>
              <a:gd name="adj1" fmla="val 44283"/>
              <a:gd name="adj2" fmla="val 88567"/>
              <a:gd name="adj3" fmla="val 33333"/>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731170" name="Group 34"/>
          <p:cNvGrpSpPr>
            <a:grpSpLocks/>
          </p:cNvGrpSpPr>
          <p:nvPr/>
        </p:nvGrpSpPr>
        <p:grpSpPr bwMode="auto">
          <a:xfrm>
            <a:off x="5724525" y="2513013"/>
            <a:ext cx="3671888" cy="2787650"/>
            <a:chOff x="3606" y="1583"/>
            <a:chExt cx="2313" cy="1756"/>
          </a:xfrm>
        </p:grpSpPr>
        <p:sp>
          <p:nvSpPr>
            <p:cNvPr id="731171" name="Freeform 35"/>
            <p:cNvSpPr>
              <a:spLocks/>
            </p:cNvSpPr>
            <p:nvPr/>
          </p:nvSpPr>
          <p:spPr bwMode="auto">
            <a:xfrm>
              <a:off x="3606" y="2931"/>
              <a:ext cx="1542" cy="408"/>
            </a:xfrm>
            <a:custGeom>
              <a:avLst/>
              <a:gdLst>
                <a:gd name="T0" fmla="*/ 181 w 1542"/>
                <a:gd name="T1" fmla="*/ 408 h 408"/>
                <a:gd name="T2" fmla="*/ 227 w 1542"/>
                <a:gd name="T3" fmla="*/ 91 h 408"/>
                <a:gd name="T4" fmla="*/ 1542 w 1542"/>
                <a:gd name="T5" fmla="*/ 0 h 408"/>
              </a:gdLst>
              <a:ahLst/>
              <a:cxnLst>
                <a:cxn ang="0">
                  <a:pos x="T0" y="T1"/>
                </a:cxn>
                <a:cxn ang="0">
                  <a:pos x="T2" y="T3"/>
                </a:cxn>
                <a:cxn ang="0">
                  <a:pos x="T4" y="T5"/>
                </a:cxn>
              </a:cxnLst>
              <a:rect l="0" t="0" r="r" b="b"/>
              <a:pathLst>
                <a:path w="1542" h="408">
                  <a:moveTo>
                    <a:pt x="181" y="408"/>
                  </a:moveTo>
                  <a:cubicBezTo>
                    <a:pt x="90" y="283"/>
                    <a:pt x="0" y="159"/>
                    <a:pt x="227" y="91"/>
                  </a:cubicBezTo>
                  <a:cubicBezTo>
                    <a:pt x="454" y="23"/>
                    <a:pt x="1323" y="15"/>
                    <a:pt x="1542" y="0"/>
                  </a:cubicBezTo>
                </a:path>
              </a:pathLst>
            </a:custGeom>
            <a:noFill/>
            <a:ln w="28575"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1172" name="Freeform 36"/>
            <p:cNvSpPr>
              <a:spLocks/>
            </p:cNvSpPr>
            <p:nvPr/>
          </p:nvSpPr>
          <p:spPr bwMode="auto">
            <a:xfrm>
              <a:off x="3742" y="2750"/>
              <a:ext cx="1542" cy="408"/>
            </a:xfrm>
            <a:custGeom>
              <a:avLst/>
              <a:gdLst>
                <a:gd name="T0" fmla="*/ 181 w 1542"/>
                <a:gd name="T1" fmla="*/ 408 h 408"/>
                <a:gd name="T2" fmla="*/ 227 w 1542"/>
                <a:gd name="T3" fmla="*/ 91 h 408"/>
                <a:gd name="T4" fmla="*/ 1542 w 1542"/>
                <a:gd name="T5" fmla="*/ 0 h 408"/>
              </a:gdLst>
              <a:ahLst/>
              <a:cxnLst>
                <a:cxn ang="0">
                  <a:pos x="T0" y="T1"/>
                </a:cxn>
                <a:cxn ang="0">
                  <a:pos x="T2" y="T3"/>
                </a:cxn>
                <a:cxn ang="0">
                  <a:pos x="T4" y="T5"/>
                </a:cxn>
              </a:cxnLst>
              <a:rect l="0" t="0" r="r" b="b"/>
              <a:pathLst>
                <a:path w="1542" h="408">
                  <a:moveTo>
                    <a:pt x="181" y="408"/>
                  </a:moveTo>
                  <a:cubicBezTo>
                    <a:pt x="90" y="283"/>
                    <a:pt x="0" y="159"/>
                    <a:pt x="227" y="91"/>
                  </a:cubicBezTo>
                  <a:cubicBezTo>
                    <a:pt x="454" y="23"/>
                    <a:pt x="1323" y="15"/>
                    <a:pt x="1542" y="0"/>
                  </a:cubicBezTo>
                </a:path>
              </a:pathLst>
            </a:custGeom>
            <a:noFill/>
            <a:ln w="28575"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1173" name="Freeform 37"/>
            <p:cNvSpPr>
              <a:spLocks/>
            </p:cNvSpPr>
            <p:nvPr/>
          </p:nvSpPr>
          <p:spPr bwMode="auto">
            <a:xfrm>
              <a:off x="3923" y="2523"/>
              <a:ext cx="1542" cy="408"/>
            </a:xfrm>
            <a:custGeom>
              <a:avLst/>
              <a:gdLst>
                <a:gd name="T0" fmla="*/ 181 w 1542"/>
                <a:gd name="T1" fmla="*/ 408 h 408"/>
                <a:gd name="T2" fmla="*/ 227 w 1542"/>
                <a:gd name="T3" fmla="*/ 91 h 408"/>
                <a:gd name="T4" fmla="*/ 1542 w 1542"/>
                <a:gd name="T5" fmla="*/ 0 h 408"/>
              </a:gdLst>
              <a:ahLst/>
              <a:cxnLst>
                <a:cxn ang="0">
                  <a:pos x="T0" y="T1"/>
                </a:cxn>
                <a:cxn ang="0">
                  <a:pos x="T2" y="T3"/>
                </a:cxn>
                <a:cxn ang="0">
                  <a:pos x="T4" y="T5"/>
                </a:cxn>
              </a:cxnLst>
              <a:rect l="0" t="0" r="r" b="b"/>
              <a:pathLst>
                <a:path w="1542" h="408">
                  <a:moveTo>
                    <a:pt x="181" y="408"/>
                  </a:moveTo>
                  <a:cubicBezTo>
                    <a:pt x="90" y="283"/>
                    <a:pt x="0" y="159"/>
                    <a:pt x="227" y="91"/>
                  </a:cubicBezTo>
                  <a:cubicBezTo>
                    <a:pt x="454" y="23"/>
                    <a:pt x="1323" y="15"/>
                    <a:pt x="1542" y="0"/>
                  </a:cubicBezTo>
                </a:path>
              </a:pathLst>
            </a:custGeom>
            <a:noFill/>
            <a:ln w="28575"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1174" name="Freeform 38"/>
            <p:cNvSpPr>
              <a:spLocks/>
            </p:cNvSpPr>
            <p:nvPr/>
          </p:nvSpPr>
          <p:spPr bwMode="auto">
            <a:xfrm>
              <a:off x="4105" y="2296"/>
              <a:ext cx="1542" cy="408"/>
            </a:xfrm>
            <a:custGeom>
              <a:avLst/>
              <a:gdLst>
                <a:gd name="T0" fmla="*/ 181 w 1542"/>
                <a:gd name="T1" fmla="*/ 408 h 408"/>
                <a:gd name="T2" fmla="*/ 227 w 1542"/>
                <a:gd name="T3" fmla="*/ 91 h 408"/>
                <a:gd name="T4" fmla="*/ 1542 w 1542"/>
                <a:gd name="T5" fmla="*/ 0 h 408"/>
              </a:gdLst>
              <a:ahLst/>
              <a:cxnLst>
                <a:cxn ang="0">
                  <a:pos x="T0" y="T1"/>
                </a:cxn>
                <a:cxn ang="0">
                  <a:pos x="T2" y="T3"/>
                </a:cxn>
                <a:cxn ang="0">
                  <a:pos x="T4" y="T5"/>
                </a:cxn>
              </a:cxnLst>
              <a:rect l="0" t="0" r="r" b="b"/>
              <a:pathLst>
                <a:path w="1542" h="408">
                  <a:moveTo>
                    <a:pt x="181" y="408"/>
                  </a:moveTo>
                  <a:cubicBezTo>
                    <a:pt x="90" y="283"/>
                    <a:pt x="0" y="159"/>
                    <a:pt x="227" y="91"/>
                  </a:cubicBezTo>
                  <a:cubicBezTo>
                    <a:pt x="454" y="23"/>
                    <a:pt x="1323" y="15"/>
                    <a:pt x="1542" y="0"/>
                  </a:cubicBezTo>
                </a:path>
              </a:pathLst>
            </a:custGeom>
            <a:noFill/>
            <a:ln w="28575"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1175" name="Freeform 39"/>
            <p:cNvSpPr>
              <a:spLocks/>
            </p:cNvSpPr>
            <p:nvPr/>
          </p:nvSpPr>
          <p:spPr bwMode="auto">
            <a:xfrm>
              <a:off x="4377" y="2070"/>
              <a:ext cx="1542" cy="408"/>
            </a:xfrm>
            <a:custGeom>
              <a:avLst/>
              <a:gdLst>
                <a:gd name="T0" fmla="*/ 181 w 1542"/>
                <a:gd name="T1" fmla="*/ 408 h 408"/>
                <a:gd name="T2" fmla="*/ 227 w 1542"/>
                <a:gd name="T3" fmla="*/ 91 h 408"/>
                <a:gd name="T4" fmla="*/ 1542 w 1542"/>
                <a:gd name="T5" fmla="*/ 0 h 408"/>
              </a:gdLst>
              <a:ahLst/>
              <a:cxnLst>
                <a:cxn ang="0">
                  <a:pos x="T0" y="T1"/>
                </a:cxn>
                <a:cxn ang="0">
                  <a:pos x="T2" y="T3"/>
                </a:cxn>
                <a:cxn ang="0">
                  <a:pos x="T4" y="T5"/>
                </a:cxn>
              </a:cxnLst>
              <a:rect l="0" t="0" r="r" b="b"/>
              <a:pathLst>
                <a:path w="1542" h="408">
                  <a:moveTo>
                    <a:pt x="181" y="408"/>
                  </a:moveTo>
                  <a:cubicBezTo>
                    <a:pt x="90" y="283"/>
                    <a:pt x="0" y="159"/>
                    <a:pt x="227" y="91"/>
                  </a:cubicBezTo>
                  <a:cubicBezTo>
                    <a:pt x="454" y="23"/>
                    <a:pt x="1323" y="15"/>
                    <a:pt x="1542" y="0"/>
                  </a:cubicBezTo>
                </a:path>
              </a:pathLst>
            </a:custGeom>
            <a:noFill/>
            <a:ln w="28575"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1176" name="Text Box 40"/>
            <p:cNvSpPr txBox="1">
              <a:spLocks noChangeArrowheads="1"/>
            </p:cNvSpPr>
            <p:nvPr/>
          </p:nvSpPr>
          <p:spPr bwMode="auto">
            <a:xfrm>
              <a:off x="4183" y="1583"/>
              <a:ext cx="1157" cy="2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Stream</a:t>
              </a:r>
              <a:r>
                <a:rPr lang="ja-JP" altLang="en-US" b="1"/>
                <a:t>　</a:t>
              </a:r>
              <a:r>
                <a:rPr lang="en-US" altLang="ja-JP" b="1"/>
                <a:t>Data </a:t>
              </a:r>
              <a:r>
                <a:rPr lang="ja-JP" altLang="en-US" b="1"/>
                <a:t>１</a:t>
              </a:r>
            </a:p>
          </p:txBody>
        </p:sp>
      </p:grpSp>
      <p:sp>
        <p:nvSpPr>
          <p:cNvPr id="731177" name="Text Box 41"/>
          <p:cNvSpPr txBox="1">
            <a:spLocks noChangeArrowheads="1"/>
          </p:cNvSpPr>
          <p:nvPr/>
        </p:nvSpPr>
        <p:spPr bwMode="auto">
          <a:xfrm>
            <a:off x="827088" y="5819775"/>
            <a:ext cx="1936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Internal</a:t>
            </a:r>
          </a:p>
          <a:p>
            <a:r>
              <a:rPr lang="en-US" altLang="ja-JP" b="1"/>
              <a:t>Memory module</a:t>
            </a:r>
          </a:p>
        </p:txBody>
      </p:sp>
      <p:sp>
        <p:nvSpPr>
          <p:cNvPr id="731178" name="Text Box 42"/>
          <p:cNvSpPr txBox="1">
            <a:spLocks noChangeArrowheads="1"/>
          </p:cNvSpPr>
          <p:nvPr/>
        </p:nvSpPr>
        <p:spPr bwMode="auto">
          <a:xfrm>
            <a:off x="2195513" y="5748338"/>
            <a:ext cx="191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Processing part</a:t>
            </a:r>
          </a:p>
        </p:txBody>
      </p:sp>
      <p:sp>
        <p:nvSpPr>
          <p:cNvPr id="731179" name="Line 43"/>
          <p:cNvSpPr>
            <a:spLocks noChangeShapeType="1"/>
          </p:cNvSpPr>
          <p:nvPr/>
        </p:nvSpPr>
        <p:spPr bwMode="auto">
          <a:xfrm flipV="1">
            <a:off x="1331913" y="5516563"/>
            <a:ext cx="287337"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1180" name="Line 44"/>
          <p:cNvSpPr>
            <a:spLocks noChangeShapeType="1"/>
          </p:cNvSpPr>
          <p:nvPr/>
        </p:nvSpPr>
        <p:spPr bwMode="auto">
          <a:xfrm flipV="1">
            <a:off x="2700338" y="5373688"/>
            <a:ext cx="358775"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1181" name="Text Box 45"/>
          <p:cNvSpPr txBox="1">
            <a:spLocks noChangeArrowheads="1"/>
          </p:cNvSpPr>
          <p:nvPr/>
        </p:nvSpPr>
        <p:spPr bwMode="auto">
          <a:xfrm>
            <a:off x="1236663" y="1338264"/>
            <a:ext cx="540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The stream is divided and  inserted periodically.</a:t>
            </a:r>
          </a:p>
        </p:txBody>
      </p:sp>
      <p:grpSp>
        <p:nvGrpSpPr>
          <p:cNvPr id="731182" name="Group 46"/>
          <p:cNvGrpSpPr>
            <a:grpSpLocks/>
          </p:cNvGrpSpPr>
          <p:nvPr/>
        </p:nvGrpSpPr>
        <p:grpSpPr bwMode="auto">
          <a:xfrm>
            <a:off x="179388" y="2439988"/>
            <a:ext cx="2808287" cy="2933700"/>
            <a:chOff x="113" y="1537"/>
            <a:chExt cx="1769" cy="1848"/>
          </a:xfrm>
        </p:grpSpPr>
        <p:sp>
          <p:nvSpPr>
            <p:cNvPr id="731183" name="Freeform 47"/>
            <p:cNvSpPr>
              <a:spLocks/>
            </p:cNvSpPr>
            <p:nvPr/>
          </p:nvSpPr>
          <p:spPr bwMode="auto">
            <a:xfrm>
              <a:off x="703" y="1842"/>
              <a:ext cx="1179" cy="635"/>
            </a:xfrm>
            <a:custGeom>
              <a:avLst/>
              <a:gdLst>
                <a:gd name="T0" fmla="*/ 0 w 1179"/>
                <a:gd name="T1" fmla="*/ 91 h 635"/>
                <a:gd name="T2" fmla="*/ 861 w 1179"/>
                <a:gd name="T3" fmla="*/ 91 h 635"/>
                <a:gd name="T4" fmla="*/ 1179 w 1179"/>
                <a:gd name="T5" fmla="*/ 635 h 635"/>
              </a:gdLst>
              <a:ahLst/>
              <a:cxnLst>
                <a:cxn ang="0">
                  <a:pos x="T0" y="T1"/>
                </a:cxn>
                <a:cxn ang="0">
                  <a:pos x="T2" y="T3"/>
                </a:cxn>
                <a:cxn ang="0">
                  <a:pos x="T4" y="T5"/>
                </a:cxn>
              </a:cxnLst>
              <a:rect l="0" t="0" r="r" b="b"/>
              <a:pathLst>
                <a:path w="1179" h="635">
                  <a:moveTo>
                    <a:pt x="0" y="91"/>
                  </a:moveTo>
                  <a:cubicBezTo>
                    <a:pt x="332" y="45"/>
                    <a:pt x="665" y="0"/>
                    <a:pt x="861" y="91"/>
                  </a:cubicBezTo>
                  <a:cubicBezTo>
                    <a:pt x="1057" y="182"/>
                    <a:pt x="1126" y="537"/>
                    <a:pt x="1179" y="635"/>
                  </a:cubicBezTo>
                </a:path>
              </a:pathLst>
            </a:custGeom>
            <a:noFill/>
            <a:ln w="38100" cmpd="sng">
              <a:solidFill>
                <a:srgbClr val="6699FF"/>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1184" name="Freeform 48"/>
            <p:cNvSpPr>
              <a:spLocks/>
            </p:cNvSpPr>
            <p:nvPr/>
          </p:nvSpPr>
          <p:spPr bwMode="auto">
            <a:xfrm>
              <a:off x="385" y="2296"/>
              <a:ext cx="1179" cy="635"/>
            </a:xfrm>
            <a:custGeom>
              <a:avLst/>
              <a:gdLst>
                <a:gd name="T0" fmla="*/ 0 w 1179"/>
                <a:gd name="T1" fmla="*/ 91 h 635"/>
                <a:gd name="T2" fmla="*/ 861 w 1179"/>
                <a:gd name="T3" fmla="*/ 91 h 635"/>
                <a:gd name="T4" fmla="*/ 1179 w 1179"/>
                <a:gd name="T5" fmla="*/ 635 h 635"/>
              </a:gdLst>
              <a:ahLst/>
              <a:cxnLst>
                <a:cxn ang="0">
                  <a:pos x="T0" y="T1"/>
                </a:cxn>
                <a:cxn ang="0">
                  <a:pos x="T2" y="T3"/>
                </a:cxn>
                <a:cxn ang="0">
                  <a:pos x="T4" y="T5"/>
                </a:cxn>
              </a:cxnLst>
              <a:rect l="0" t="0" r="r" b="b"/>
              <a:pathLst>
                <a:path w="1179" h="635">
                  <a:moveTo>
                    <a:pt x="0" y="91"/>
                  </a:moveTo>
                  <a:cubicBezTo>
                    <a:pt x="332" y="45"/>
                    <a:pt x="665" y="0"/>
                    <a:pt x="861" y="91"/>
                  </a:cubicBezTo>
                  <a:cubicBezTo>
                    <a:pt x="1057" y="182"/>
                    <a:pt x="1126" y="537"/>
                    <a:pt x="1179" y="635"/>
                  </a:cubicBezTo>
                </a:path>
              </a:pathLst>
            </a:custGeom>
            <a:noFill/>
            <a:ln w="38100" cmpd="sng">
              <a:solidFill>
                <a:srgbClr val="6699FF"/>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1185" name="Freeform 49"/>
            <p:cNvSpPr>
              <a:spLocks/>
            </p:cNvSpPr>
            <p:nvPr/>
          </p:nvSpPr>
          <p:spPr bwMode="auto">
            <a:xfrm>
              <a:off x="567" y="2024"/>
              <a:ext cx="1179" cy="635"/>
            </a:xfrm>
            <a:custGeom>
              <a:avLst/>
              <a:gdLst>
                <a:gd name="T0" fmla="*/ 0 w 1179"/>
                <a:gd name="T1" fmla="*/ 91 h 635"/>
                <a:gd name="T2" fmla="*/ 861 w 1179"/>
                <a:gd name="T3" fmla="*/ 91 h 635"/>
                <a:gd name="T4" fmla="*/ 1179 w 1179"/>
                <a:gd name="T5" fmla="*/ 635 h 635"/>
              </a:gdLst>
              <a:ahLst/>
              <a:cxnLst>
                <a:cxn ang="0">
                  <a:pos x="T0" y="T1"/>
                </a:cxn>
                <a:cxn ang="0">
                  <a:pos x="T2" y="T3"/>
                </a:cxn>
                <a:cxn ang="0">
                  <a:pos x="T4" y="T5"/>
                </a:cxn>
              </a:cxnLst>
              <a:rect l="0" t="0" r="r" b="b"/>
              <a:pathLst>
                <a:path w="1179" h="635">
                  <a:moveTo>
                    <a:pt x="0" y="91"/>
                  </a:moveTo>
                  <a:cubicBezTo>
                    <a:pt x="332" y="45"/>
                    <a:pt x="665" y="0"/>
                    <a:pt x="861" y="91"/>
                  </a:cubicBezTo>
                  <a:cubicBezTo>
                    <a:pt x="1057" y="182"/>
                    <a:pt x="1126" y="537"/>
                    <a:pt x="1179" y="635"/>
                  </a:cubicBezTo>
                </a:path>
              </a:pathLst>
            </a:custGeom>
            <a:noFill/>
            <a:ln w="38100" cmpd="sng">
              <a:solidFill>
                <a:srgbClr val="6699FF"/>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1186" name="Freeform 50"/>
            <p:cNvSpPr>
              <a:spLocks/>
            </p:cNvSpPr>
            <p:nvPr/>
          </p:nvSpPr>
          <p:spPr bwMode="auto">
            <a:xfrm>
              <a:off x="249" y="2523"/>
              <a:ext cx="1179" cy="635"/>
            </a:xfrm>
            <a:custGeom>
              <a:avLst/>
              <a:gdLst>
                <a:gd name="T0" fmla="*/ 0 w 1179"/>
                <a:gd name="T1" fmla="*/ 91 h 635"/>
                <a:gd name="T2" fmla="*/ 861 w 1179"/>
                <a:gd name="T3" fmla="*/ 91 h 635"/>
                <a:gd name="T4" fmla="*/ 1179 w 1179"/>
                <a:gd name="T5" fmla="*/ 635 h 635"/>
              </a:gdLst>
              <a:ahLst/>
              <a:cxnLst>
                <a:cxn ang="0">
                  <a:pos x="T0" y="T1"/>
                </a:cxn>
                <a:cxn ang="0">
                  <a:pos x="T2" y="T3"/>
                </a:cxn>
                <a:cxn ang="0">
                  <a:pos x="T4" y="T5"/>
                </a:cxn>
              </a:cxnLst>
              <a:rect l="0" t="0" r="r" b="b"/>
              <a:pathLst>
                <a:path w="1179" h="635">
                  <a:moveTo>
                    <a:pt x="0" y="91"/>
                  </a:moveTo>
                  <a:cubicBezTo>
                    <a:pt x="332" y="45"/>
                    <a:pt x="665" y="0"/>
                    <a:pt x="861" y="91"/>
                  </a:cubicBezTo>
                  <a:cubicBezTo>
                    <a:pt x="1057" y="182"/>
                    <a:pt x="1126" y="537"/>
                    <a:pt x="1179" y="635"/>
                  </a:cubicBezTo>
                </a:path>
              </a:pathLst>
            </a:custGeom>
            <a:noFill/>
            <a:ln w="38100" cmpd="sng">
              <a:solidFill>
                <a:srgbClr val="6699FF"/>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1187" name="Freeform 51"/>
            <p:cNvSpPr>
              <a:spLocks/>
            </p:cNvSpPr>
            <p:nvPr/>
          </p:nvSpPr>
          <p:spPr bwMode="auto">
            <a:xfrm>
              <a:off x="113" y="2750"/>
              <a:ext cx="1179" cy="635"/>
            </a:xfrm>
            <a:custGeom>
              <a:avLst/>
              <a:gdLst>
                <a:gd name="T0" fmla="*/ 0 w 1179"/>
                <a:gd name="T1" fmla="*/ 91 h 635"/>
                <a:gd name="T2" fmla="*/ 861 w 1179"/>
                <a:gd name="T3" fmla="*/ 91 h 635"/>
                <a:gd name="T4" fmla="*/ 1179 w 1179"/>
                <a:gd name="T5" fmla="*/ 635 h 635"/>
              </a:gdLst>
              <a:ahLst/>
              <a:cxnLst>
                <a:cxn ang="0">
                  <a:pos x="T0" y="T1"/>
                </a:cxn>
                <a:cxn ang="0">
                  <a:pos x="T2" y="T3"/>
                </a:cxn>
                <a:cxn ang="0">
                  <a:pos x="T4" y="T5"/>
                </a:cxn>
              </a:cxnLst>
              <a:rect l="0" t="0" r="r" b="b"/>
              <a:pathLst>
                <a:path w="1179" h="635">
                  <a:moveTo>
                    <a:pt x="0" y="91"/>
                  </a:moveTo>
                  <a:cubicBezTo>
                    <a:pt x="332" y="45"/>
                    <a:pt x="665" y="0"/>
                    <a:pt x="861" y="91"/>
                  </a:cubicBezTo>
                  <a:cubicBezTo>
                    <a:pt x="1057" y="182"/>
                    <a:pt x="1126" y="537"/>
                    <a:pt x="1179" y="635"/>
                  </a:cubicBezTo>
                </a:path>
              </a:pathLst>
            </a:custGeom>
            <a:noFill/>
            <a:ln w="38100" cmpd="sng">
              <a:solidFill>
                <a:srgbClr val="6699FF"/>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1188" name="Text Box 52"/>
            <p:cNvSpPr txBox="1">
              <a:spLocks noChangeArrowheads="1"/>
            </p:cNvSpPr>
            <p:nvPr/>
          </p:nvSpPr>
          <p:spPr bwMode="auto">
            <a:xfrm>
              <a:off x="554" y="1537"/>
              <a:ext cx="1138" cy="237"/>
            </a:xfrm>
            <a:prstGeom prst="rect">
              <a:avLst/>
            </a:prstGeom>
            <a:noFill/>
            <a:ln w="9525">
              <a:solidFill>
                <a:srgbClr val="6699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Stream</a:t>
              </a:r>
              <a:r>
                <a:rPr lang="ja-JP" altLang="en-US" b="1"/>
                <a:t>　</a:t>
              </a:r>
              <a:r>
                <a:rPr lang="en-US" altLang="ja-JP" b="1"/>
                <a:t>Data 2</a:t>
              </a:r>
            </a:p>
          </p:txBody>
        </p:sp>
      </p:grpSp>
      <p:sp>
        <p:nvSpPr>
          <p:cNvPr id="731189" name="AutoShape 53"/>
          <p:cNvSpPr>
            <a:spLocks noChangeArrowheads="1"/>
          </p:cNvSpPr>
          <p:nvPr/>
        </p:nvSpPr>
        <p:spPr bwMode="auto">
          <a:xfrm>
            <a:off x="2555875" y="3573463"/>
            <a:ext cx="2232025" cy="1008062"/>
          </a:xfrm>
          <a:prstGeom prst="curvedDownArrow">
            <a:avLst>
              <a:gd name="adj1" fmla="val 44283"/>
              <a:gd name="adj2" fmla="val 88567"/>
              <a:gd name="adj3" fmla="val 33333"/>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1190" name="AutoShape 54"/>
          <p:cNvSpPr>
            <a:spLocks noChangeArrowheads="1"/>
          </p:cNvSpPr>
          <p:nvPr/>
        </p:nvSpPr>
        <p:spPr bwMode="auto">
          <a:xfrm>
            <a:off x="4500563" y="3573463"/>
            <a:ext cx="2232025" cy="1008062"/>
          </a:xfrm>
          <a:prstGeom prst="curvedDownArrow">
            <a:avLst>
              <a:gd name="adj1" fmla="val 44283"/>
              <a:gd name="adj2" fmla="val 88567"/>
              <a:gd name="adj3" fmla="val 33333"/>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731191" name="Group 55"/>
          <p:cNvGrpSpPr>
            <a:grpSpLocks/>
          </p:cNvGrpSpPr>
          <p:nvPr/>
        </p:nvGrpSpPr>
        <p:grpSpPr bwMode="auto">
          <a:xfrm>
            <a:off x="34925" y="2366963"/>
            <a:ext cx="2808288" cy="2933700"/>
            <a:chOff x="113" y="1537"/>
            <a:chExt cx="1769" cy="1848"/>
          </a:xfrm>
        </p:grpSpPr>
        <p:sp>
          <p:nvSpPr>
            <p:cNvPr id="731192" name="Freeform 56"/>
            <p:cNvSpPr>
              <a:spLocks/>
            </p:cNvSpPr>
            <p:nvPr/>
          </p:nvSpPr>
          <p:spPr bwMode="auto">
            <a:xfrm>
              <a:off x="703" y="1842"/>
              <a:ext cx="1179" cy="635"/>
            </a:xfrm>
            <a:custGeom>
              <a:avLst/>
              <a:gdLst>
                <a:gd name="T0" fmla="*/ 0 w 1179"/>
                <a:gd name="T1" fmla="*/ 91 h 635"/>
                <a:gd name="T2" fmla="*/ 861 w 1179"/>
                <a:gd name="T3" fmla="*/ 91 h 635"/>
                <a:gd name="T4" fmla="*/ 1179 w 1179"/>
                <a:gd name="T5" fmla="*/ 635 h 635"/>
              </a:gdLst>
              <a:ahLst/>
              <a:cxnLst>
                <a:cxn ang="0">
                  <a:pos x="T0" y="T1"/>
                </a:cxn>
                <a:cxn ang="0">
                  <a:pos x="T2" y="T3"/>
                </a:cxn>
                <a:cxn ang="0">
                  <a:pos x="T4" y="T5"/>
                </a:cxn>
              </a:cxnLst>
              <a:rect l="0" t="0" r="r" b="b"/>
              <a:pathLst>
                <a:path w="1179" h="635">
                  <a:moveTo>
                    <a:pt x="0" y="91"/>
                  </a:moveTo>
                  <a:cubicBezTo>
                    <a:pt x="332" y="45"/>
                    <a:pt x="665" y="0"/>
                    <a:pt x="861" y="91"/>
                  </a:cubicBezTo>
                  <a:cubicBezTo>
                    <a:pt x="1057" y="182"/>
                    <a:pt x="1126" y="537"/>
                    <a:pt x="1179" y="635"/>
                  </a:cubicBezTo>
                </a:path>
              </a:pathLst>
            </a:custGeom>
            <a:noFill/>
            <a:ln w="38100" cmpd="sng">
              <a:solidFill>
                <a:srgbClr val="FF66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1193" name="Freeform 57"/>
            <p:cNvSpPr>
              <a:spLocks/>
            </p:cNvSpPr>
            <p:nvPr/>
          </p:nvSpPr>
          <p:spPr bwMode="auto">
            <a:xfrm>
              <a:off x="385" y="2296"/>
              <a:ext cx="1179" cy="635"/>
            </a:xfrm>
            <a:custGeom>
              <a:avLst/>
              <a:gdLst>
                <a:gd name="T0" fmla="*/ 0 w 1179"/>
                <a:gd name="T1" fmla="*/ 91 h 635"/>
                <a:gd name="T2" fmla="*/ 861 w 1179"/>
                <a:gd name="T3" fmla="*/ 91 h 635"/>
                <a:gd name="T4" fmla="*/ 1179 w 1179"/>
                <a:gd name="T5" fmla="*/ 635 h 635"/>
              </a:gdLst>
              <a:ahLst/>
              <a:cxnLst>
                <a:cxn ang="0">
                  <a:pos x="T0" y="T1"/>
                </a:cxn>
                <a:cxn ang="0">
                  <a:pos x="T2" y="T3"/>
                </a:cxn>
                <a:cxn ang="0">
                  <a:pos x="T4" y="T5"/>
                </a:cxn>
              </a:cxnLst>
              <a:rect l="0" t="0" r="r" b="b"/>
              <a:pathLst>
                <a:path w="1179" h="635">
                  <a:moveTo>
                    <a:pt x="0" y="91"/>
                  </a:moveTo>
                  <a:cubicBezTo>
                    <a:pt x="332" y="45"/>
                    <a:pt x="665" y="0"/>
                    <a:pt x="861" y="91"/>
                  </a:cubicBezTo>
                  <a:cubicBezTo>
                    <a:pt x="1057" y="182"/>
                    <a:pt x="1126" y="537"/>
                    <a:pt x="1179" y="635"/>
                  </a:cubicBezTo>
                </a:path>
              </a:pathLst>
            </a:custGeom>
            <a:noFill/>
            <a:ln w="38100" cmpd="sng">
              <a:solidFill>
                <a:srgbClr val="FF66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1194" name="Freeform 58"/>
            <p:cNvSpPr>
              <a:spLocks/>
            </p:cNvSpPr>
            <p:nvPr/>
          </p:nvSpPr>
          <p:spPr bwMode="auto">
            <a:xfrm>
              <a:off x="567" y="2024"/>
              <a:ext cx="1179" cy="635"/>
            </a:xfrm>
            <a:custGeom>
              <a:avLst/>
              <a:gdLst>
                <a:gd name="T0" fmla="*/ 0 w 1179"/>
                <a:gd name="T1" fmla="*/ 91 h 635"/>
                <a:gd name="T2" fmla="*/ 861 w 1179"/>
                <a:gd name="T3" fmla="*/ 91 h 635"/>
                <a:gd name="T4" fmla="*/ 1179 w 1179"/>
                <a:gd name="T5" fmla="*/ 635 h 635"/>
              </a:gdLst>
              <a:ahLst/>
              <a:cxnLst>
                <a:cxn ang="0">
                  <a:pos x="T0" y="T1"/>
                </a:cxn>
                <a:cxn ang="0">
                  <a:pos x="T2" y="T3"/>
                </a:cxn>
                <a:cxn ang="0">
                  <a:pos x="T4" y="T5"/>
                </a:cxn>
              </a:cxnLst>
              <a:rect l="0" t="0" r="r" b="b"/>
              <a:pathLst>
                <a:path w="1179" h="635">
                  <a:moveTo>
                    <a:pt x="0" y="91"/>
                  </a:moveTo>
                  <a:cubicBezTo>
                    <a:pt x="332" y="45"/>
                    <a:pt x="665" y="0"/>
                    <a:pt x="861" y="91"/>
                  </a:cubicBezTo>
                  <a:cubicBezTo>
                    <a:pt x="1057" y="182"/>
                    <a:pt x="1126" y="537"/>
                    <a:pt x="1179" y="635"/>
                  </a:cubicBezTo>
                </a:path>
              </a:pathLst>
            </a:custGeom>
            <a:noFill/>
            <a:ln w="38100" cmpd="sng">
              <a:solidFill>
                <a:srgbClr val="FF66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1195" name="Freeform 59"/>
            <p:cNvSpPr>
              <a:spLocks/>
            </p:cNvSpPr>
            <p:nvPr/>
          </p:nvSpPr>
          <p:spPr bwMode="auto">
            <a:xfrm>
              <a:off x="249" y="2523"/>
              <a:ext cx="1179" cy="635"/>
            </a:xfrm>
            <a:custGeom>
              <a:avLst/>
              <a:gdLst>
                <a:gd name="T0" fmla="*/ 0 w 1179"/>
                <a:gd name="T1" fmla="*/ 91 h 635"/>
                <a:gd name="T2" fmla="*/ 861 w 1179"/>
                <a:gd name="T3" fmla="*/ 91 h 635"/>
                <a:gd name="T4" fmla="*/ 1179 w 1179"/>
                <a:gd name="T5" fmla="*/ 635 h 635"/>
              </a:gdLst>
              <a:ahLst/>
              <a:cxnLst>
                <a:cxn ang="0">
                  <a:pos x="T0" y="T1"/>
                </a:cxn>
                <a:cxn ang="0">
                  <a:pos x="T2" y="T3"/>
                </a:cxn>
                <a:cxn ang="0">
                  <a:pos x="T4" y="T5"/>
                </a:cxn>
              </a:cxnLst>
              <a:rect l="0" t="0" r="r" b="b"/>
              <a:pathLst>
                <a:path w="1179" h="635">
                  <a:moveTo>
                    <a:pt x="0" y="91"/>
                  </a:moveTo>
                  <a:cubicBezTo>
                    <a:pt x="332" y="45"/>
                    <a:pt x="665" y="0"/>
                    <a:pt x="861" y="91"/>
                  </a:cubicBezTo>
                  <a:cubicBezTo>
                    <a:pt x="1057" y="182"/>
                    <a:pt x="1126" y="537"/>
                    <a:pt x="1179" y="635"/>
                  </a:cubicBezTo>
                </a:path>
              </a:pathLst>
            </a:custGeom>
            <a:noFill/>
            <a:ln w="38100" cmpd="sng">
              <a:solidFill>
                <a:srgbClr val="FF66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1196" name="Freeform 60"/>
            <p:cNvSpPr>
              <a:spLocks/>
            </p:cNvSpPr>
            <p:nvPr/>
          </p:nvSpPr>
          <p:spPr bwMode="auto">
            <a:xfrm>
              <a:off x="113" y="2750"/>
              <a:ext cx="1179" cy="635"/>
            </a:xfrm>
            <a:custGeom>
              <a:avLst/>
              <a:gdLst>
                <a:gd name="T0" fmla="*/ 0 w 1179"/>
                <a:gd name="T1" fmla="*/ 91 h 635"/>
                <a:gd name="T2" fmla="*/ 861 w 1179"/>
                <a:gd name="T3" fmla="*/ 91 h 635"/>
                <a:gd name="T4" fmla="*/ 1179 w 1179"/>
                <a:gd name="T5" fmla="*/ 635 h 635"/>
              </a:gdLst>
              <a:ahLst/>
              <a:cxnLst>
                <a:cxn ang="0">
                  <a:pos x="T0" y="T1"/>
                </a:cxn>
                <a:cxn ang="0">
                  <a:pos x="T2" y="T3"/>
                </a:cxn>
                <a:cxn ang="0">
                  <a:pos x="T4" y="T5"/>
                </a:cxn>
              </a:cxnLst>
              <a:rect l="0" t="0" r="r" b="b"/>
              <a:pathLst>
                <a:path w="1179" h="635">
                  <a:moveTo>
                    <a:pt x="0" y="91"/>
                  </a:moveTo>
                  <a:cubicBezTo>
                    <a:pt x="332" y="45"/>
                    <a:pt x="665" y="0"/>
                    <a:pt x="861" y="91"/>
                  </a:cubicBezTo>
                  <a:cubicBezTo>
                    <a:pt x="1057" y="182"/>
                    <a:pt x="1126" y="537"/>
                    <a:pt x="1179" y="635"/>
                  </a:cubicBezTo>
                </a:path>
              </a:pathLst>
            </a:custGeom>
            <a:noFill/>
            <a:ln w="38100" cmpd="sng">
              <a:solidFill>
                <a:srgbClr val="FF66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1197" name="Text Box 61"/>
            <p:cNvSpPr txBox="1">
              <a:spLocks noChangeArrowheads="1"/>
            </p:cNvSpPr>
            <p:nvPr/>
          </p:nvSpPr>
          <p:spPr bwMode="auto">
            <a:xfrm>
              <a:off x="554" y="1537"/>
              <a:ext cx="1138" cy="237"/>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Stream</a:t>
              </a:r>
              <a:r>
                <a:rPr lang="ja-JP" altLang="en-US" b="1"/>
                <a:t>　</a:t>
              </a:r>
              <a:r>
                <a:rPr lang="en-US" altLang="ja-JP" b="1"/>
                <a:t>Data 3</a:t>
              </a:r>
            </a:p>
          </p:txBody>
        </p:sp>
      </p:grpSp>
      <p:sp>
        <p:nvSpPr>
          <p:cNvPr id="731198" name="AutoShape 62"/>
          <p:cNvSpPr>
            <a:spLocks noChangeArrowheads="1"/>
          </p:cNvSpPr>
          <p:nvPr/>
        </p:nvSpPr>
        <p:spPr bwMode="auto">
          <a:xfrm>
            <a:off x="2268538" y="3860800"/>
            <a:ext cx="2232025" cy="1008063"/>
          </a:xfrm>
          <a:prstGeom prst="curvedDownArrow">
            <a:avLst>
              <a:gd name="adj1" fmla="val 44283"/>
              <a:gd name="adj2" fmla="val 88567"/>
              <a:gd name="adj3" fmla="val 33333"/>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731199" name="Group 63"/>
          <p:cNvGrpSpPr>
            <a:grpSpLocks/>
          </p:cNvGrpSpPr>
          <p:nvPr/>
        </p:nvGrpSpPr>
        <p:grpSpPr bwMode="auto">
          <a:xfrm>
            <a:off x="34925" y="2439988"/>
            <a:ext cx="2808288" cy="2933700"/>
            <a:chOff x="113" y="1537"/>
            <a:chExt cx="1769" cy="1848"/>
          </a:xfrm>
        </p:grpSpPr>
        <p:sp>
          <p:nvSpPr>
            <p:cNvPr id="731200" name="Freeform 64"/>
            <p:cNvSpPr>
              <a:spLocks/>
            </p:cNvSpPr>
            <p:nvPr/>
          </p:nvSpPr>
          <p:spPr bwMode="auto">
            <a:xfrm>
              <a:off x="703" y="1842"/>
              <a:ext cx="1179" cy="635"/>
            </a:xfrm>
            <a:custGeom>
              <a:avLst/>
              <a:gdLst>
                <a:gd name="T0" fmla="*/ 0 w 1179"/>
                <a:gd name="T1" fmla="*/ 91 h 635"/>
                <a:gd name="T2" fmla="*/ 861 w 1179"/>
                <a:gd name="T3" fmla="*/ 91 h 635"/>
                <a:gd name="T4" fmla="*/ 1179 w 1179"/>
                <a:gd name="T5" fmla="*/ 635 h 635"/>
              </a:gdLst>
              <a:ahLst/>
              <a:cxnLst>
                <a:cxn ang="0">
                  <a:pos x="T0" y="T1"/>
                </a:cxn>
                <a:cxn ang="0">
                  <a:pos x="T2" y="T3"/>
                </a:cxn>
                <a:cxn ang="0">
                  <a:pos x="T4" y="T5"/>
                </a:cxn>
              </a:cxnLst>
              <a:rect l="0" t="0" r="r" b="b"/>
              <a:pathLst>
                <a:path w="1179" h="635">
                  <a:moveTo>
                    <a:pt x="0" y="91"/>
                  </a:moveTo>
                  <a:cubicBezTo>
                    <a:pt x="332" y="45"/>
                    <a:pt x="665" y="0"/>
                    <a:pt x="861" y="91"/>
                  </a:cubicBezTo>
                  <a:cubicBezTo>
                    <a:pt x="1057" y="182"/>
                    <a:pt x="1126" y="537"/>
                    <a:pt x="1179" y="635"/>
                  </a:cubicBezTo>
                </a:path>
              </a:pathLst>
            </a:custGeom>
            <a:noFill/>
            <a:ln w="38100" cmpd="sng">
              <a:solidFill>
                <a:schemeClr val="tx2"/>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1201" name="Freeform 65"/>
            <p:cNvSpPr>
              <a:spLocks/>
            </p:cNvSpPr>
            <p:nvPr/>
          </p:nvSpPr>
          <p:spPr bwMode="auto">
            <a:xfrm>
              <a:off x="385" y="2296"/>
              <a:ext cx="1179" cy="635"/>
            </a:xfrm>
            <a:custGeom>
              <a:avLst/>
              <a:gdLst>
                <a:gd name="T0" fmla="*/ 0 w 1179"/>
                <a:gd name="T1" fmla="*/ 91 h 635"/>
                <a:gd name="T2" fmla="*/ 861 w 1179"/>
                <a:gd name="T3" fmla="*/ 91 h 635"/>
                <a:gd name="T4" fmla="*/ 1179 w 1179"/>
                <a:gd name="T5" fmla="*/ 635 h 635"/>
              </a:gdLst>
              <a:ahLst/>
              <a:cxnLst>
                <a:cxn ang="0">
                  <a:pos x="T0" y="T1"/>
                </a:cxn>
                <a:cxn ang="0">
                  <a:pos x="T2" y="T3"/>
                </a:cxn>
                <a:cxn ang="0">
                  <a:pos x="T4" y="T5"/>
                </a:cxn>
              </a:cxnLst>
              <a:rect l="0" t="0" r="r" b="b"/>
              <a:pathLst>
                <a:path w="1179" h="635">
                  <a:moveTo>
                    <a:pt x="0" y="91"/>
                  </a:moveTo>
                  <a:cubicBezTo>
                    <a:pt x="332" y="45"/>
                    <a:pt x="665" y="0"/>
                    <a:pt x="861" y="91"/>
                  </a:cubicBezTo>
                  <a:cubicBezTo>
                    <a:pt x="1057" y="182"/>
                    <a:pt x="1126" y="537"/>
                    <a:pt x="1179" y="635"/>
                  </a:cubicBezTo>
                </a:path>
              </a:pathLst>
            </a:custGeom>
            <a:noFill/>
            <a:ln w="38100" cmpd="sng">
              <a:solidFill>
                <a:schemeClr val="tx2"/>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1202" name="Freeform 66"/>
            <p:cNvSpPr>
              <a:spLocks/>
            </p:cNvSpPr>
            <p:nvPr/>
          </p:nvSpPr>
          <p:spPr bwMode="auto">
            <a:xfrm>
              <a:off x="567" y="2024"/>
              <a:ext cx="1179" cy="635"/>
            </a:xfrm>
            <a:custGeom>
              <a:avLst/>
              <a:gdLst>
                <a:gd name="T0" fmla="*/ 0 w 1179"/>
                <a:gd name="T1" fmla="*/ 91 h 635"/>
                <a:gd name="T2" fmla="*/ 861 w 1179"/>
                <a:gd name="T3" fmla="*/ 91 h 635"/>
                <a:gd name="T4" fmla="*/ 1179 w 1179"/>
                <a:gd name="T5" fmla="*/ 635 h 635"/>
              </a:gdLst>
              <a:ahLst/>
              <a:cxnLst>
                <a:cxn ang="0">
                  <a:pos x="T0" y="T1"/>
                </a:cxn>
                <a:cxn ang="0">
                  <a:pos x="T2" y="T3"/>
                </a:cxn>
                <a:cxn ang="0">
                  <a:pos x="T4" y="T5"/>
                </a:cxn>
              </a:cxnLst>
              <a:rect l="0" t="0" r="r" b="b"/>
              <a:pathLst>
                <a:path w="1179" h="635">
                  <a:moveTo>
                    <a:pt x="0" y="91"/>
                  </a:moveTo>
                  <a:cubicBezTo>
                    <a:pt x="332" y="45"/>
                    <a:pt x="665" y="0"/>
                    <a:pt x="861" y="91"/>
                  </a:cubicBezTo>
                  <a:cubicBezTo>
                    <a:pt x="1057" y="182"/>
                    <a:pt x="1126" y="537"/>
                    <a:pt x="1179" y="635"/>
                  </a:cubicBezTo>
                </a:path>
              </a:pathLst>
            </a:custGeom>
            <a:noFill/>
            <a:ln w="38100" cmpd="sng">
              <a:solidFill>
                <a:schemeClr val="tx2"/>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1203" name="Freeform 67"/>
            <p:cNvSpPr>
              <a:spLocks/>
            </p:cNvSpPr>
            <p:nvPr/>
          </p:nvSpPr>
          <p:spPr bwMode="auto">
            <a:xfrm>
              <a:off x="249" y="2523"/>
              <a:ext cx="1179" cy="635"/>
            </a:xfrm>
            <a:custGeom>
              <a:avLst/>
              <a:gdLst>
                <a:gd name="T0" fmla="*/ 0 w 1179"/>
                <a:gd name="T1" fmla="*/ 91 h 635"/>
                <a:gd name="T2" fmla="*/ 861 w 1179"/>
                <a:gd name="T3" fmla="*/ 91 h 635"/>
                <a:gd name="T4" fmla="*/ 1179 w 1179"/>
                <a:gd name="T5" fmla="*/ 635 h 635"/>
              </a:gdLst>
              <a:ahLst/>
              <a:cxnLst>
                <a:cxn ang="0">
                  <a:pos x="T0" y="T1"/>
                </a:cxn>
                <a:cxn ang="0">
                  <a:pos x="T2" y="T3"/>
                </a:cxn>
                <a:cxn ang="0">
                  <a:pos x="T4" y="T5"/>
                </a:cxn>
              </a:cxnLst>
              <a:rect l="0" t="0" r="r" b="b"/>
              <a:pathLst>
                <a:path w="1179" h="635">
                  <a:moveTo>
                    <a:pt x="0" y="91"/>
                  </a:moveTo>
                  <a:cubicBezTo>
                    <a:pt x="332" y="45"/>
                    <a:pt x="665" y="0"/>
                    <a:pt x="861" y="91"/>
                  </a:cubicBezTo>
                  <a:cubicBezTo>
                    <a:pt x="1057" y="182"/>
                    <a:pt x="1126" y="537"/>
                    <a:pt x="1179" y="635"/>
                  </a:cubicBezTo>
                </a:path>
              </a:pathLst>
            </a:custGeom>
            <a:noFill/>
            <a:ln w="38100" cmpd="sng">
              <a:solidFill>
                <a:schemeClr val="tx2"/>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1204" name="Freeform 68"/>
            <p:cNvSpPr>
              <a:spLocks/>
            </p:cNvSpPr>
            <p:nvPr/>
          </p:nvSpPr>
          <p:spPr bwMode="auto">
            <a:xfrm>
              <a:off x="113" y="2750"/>
              <a:ext cx="1179" cy="635"/>
            </a:xfrm>
            <a:custGeom>
              <a:avLst/>
              <a:gdLst>
                <a:gd name="T0" fmla="*/ 0 w 1179"/>
                <a:gd name="T1" fmla="*/ 91 h 635"/>
                <a:gd name="T2" fmla="*/ 861 w 1179"/>
                <a:gd name="T3" fmla="*/ 91 h 635"/>
                <a:gd name="T4" fmla="*/ 1179 w 1179"/>
                <a:gd name="T5" fmla="*/ 635 h 635"/>
              </a:gdLst>
              <a:ahLst/>
              <a:cxnLst>
                <a:cxn ang="0">
                  <a:pos x="T0" y="T1"/>
                </a:cxn>
                <a:cxn ang="0">
                  <a:pos x="T2" y="T3"/>
                </a:cxn>
                <a:cxn ang="0">
                  <a:pos x="T4" y="T5"/>
                </a:cxn>
              </a:cxnLst>
              <a:rect l="0" t="0" r="r" b="b"/>
              <a:pathLst>
                <a:path w="1179" h="635">
                  <a:moveTo>
                    <a:pt x="0" y="91"/>
                  </a:moveTo>
                  <a:cubicBezTo>
                    <a:pt x="332" y="45"/>
                    <a:pt x="665" y="0"/>
                    <a:pt x="861" y="91"/>
                  </a:cubicBezTo>
                  <a:cubicBezTo>
                    <a:pt x="1057" y="182"/>
                    <a:pt x="1126" y="537"/>
                    <a:pt x="1179" y="635"/>
                  </a:cubicBezTo>
                </a:path>
              </a:pathLst>
            </a:custGeom>
            <a:noFill/>
            <a:ln w="38100" cmpd="sng">
              <a:solidFill>
                <a:schemeClr val="tx2"/>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1205" name="Text Box 69"/>
            <p:cNvSpPr txBox="1">
              <a:spLocks noChangeArrowheads="1"/>
            </p:cNvSpPr>
            <p:nvPr/>
          </p:nvSpPr>
          <p:spPr bwMode="auto">
            <a:xfrm>
              <a:off x="554" y="1537"/>
              <a:ext cx="1138" cy="237"/>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Stream</a:t>
              </a:r>
              <a:r>
                <a:rPr lang="ja-JP" altLang="en-US" b="1"/>
                <a:t>　</a:t>
              </a:r>
              <a:r>
                <a:rPr lang="en-US" altLang="ja-JP" b="1"/>
                <a:t>Data 4</a:t>
              </a:r>
            </a:p>
          </p:txBody>
        </p:sp>
      </p:grpSp>
      <p:sp>
        <p:nvSpPr>
          <p:cNvPr id="731206" name="AutoShape 70"/>
          <p:cNvSpPr>
            <a:spLocks noChangeArrowheads="1"/>
          </p:cNvSpPr>
          <p:nvPr/>
        </p:nvSpPr>
        <p:spPr bwMode="auto">
          <a:xfrm>
            <a:off x="2195513" y="4076700"/>
            <a:ext cx="2232025" cy="1008063"/>
          </a:xfrm>
          <a:prstGeom prst="curvedDownArrow">
            <a:avLst>
              <a:gd name="adj1" fmla="val 44283"/>
              <a:gd name="adj2" fmla="val 88567"/>
              <a:gd name="adj3" fmla="val 33333"/>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731207" name="Group 71"/>
          <p:cNvGrpSpPr>
            <a:grpSpLocks/>
          </p:cNvGrpSpPr>
          <p:nvPr/>
        </p:nvGrpSpPr>
        <p:grpSpPr bwMode="auto">
          <a:xfrm>
            <a:off x="-107950" y="2366963"/>
            <a:ext cx="2808288" cy="2933700"/>
            <a:chOff x="113" y="1537"/>
            <a:chExt cx="1769" cy="1848"/>
          </a:xfrm>
        </p:grpSpPr>
        <p:sp>
          <p:nvSpPr>
            <p:cNvPr id="731208" name="Freeform 72"/>
            <p:cNvSpPr>
              <a:spLocks/>
            </p:cNvSpPr>
            <p:nvPr/>
          </p:nvSpPr>
          <p:spPr bwMode="auto">
            <a:xfrm>
              <a:off x="703" y="1842"/>
              <a:ext cx="1179" cy="635"/>
            </a:xfrm>
            <a:custGeom>
              <a:avLst/>
              <a:gdLst>
                <a:gd name="T0" fmla="*/ 0 w 1179"/>
                <a:gd name="T1" fmla="*/ 91 h 635"/>
                <a:gd name="T2" fmla="*/ 861 w 1179"/>
                <a:gd name="T3" fmla="*/ 91 h 635"/>
                <a:gd name="T4" fmla="*/ 1179 w 1179"/>
                <a:gd name="T5" fmla="*/ 635 h 635"/>
              </a:gdLst>
              <a:ahLst/>
              <a:cxnLst>
                <a:cxn ang="0">
                  <a:pos x="T0" y="T1"/>
                </a:cxn>
                <a:cxn ang="0">
                  <a:pos x="T2" y="T3"/>
                </a:cxn>
                <a:cxn ang="0">
                  <a:pos x="T4" y="T5"/>
                </a:cxn>
              </a:cxnLst>
              <a:rect l="0" t="0" r="r" b="b"/>
              <a:pathLst>
                <a:path w="1179" h="635">
                  <a:moveTo>
                    <a:pt x="0" y="91"/>
                  </a:moveTo>
                  <a:cubicBezTo>
                    <a:pt x="332" y="45"/>
                    <a:pt x="665" y="0"/>
                    <a:pt x="861" y="91"/>
                  </a:cubicBezTo>
                  <a:cubicBezTo>
                    <a:pt x="1057" y="182"/>
                    <a:pt x="1126" y="537"/>
                    <a:pt x="1179" y="635"/>
                  </a:cubicBezTo>
                </a:path>
              </a:pathLst>
            </a:custGeom>
            <a:noFill/>
            <a:ln w="38100" cmpd="sng">
              <a:solidFill>
                <a:srgbClr val="CC66FF"/>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1209" name="Freeform 73"/>
            <p:cNvSpPr>
              <a:spLocks/>
            </p:cNvSpPr>
            <p:nvPr/>
          </p:nvSpPr>
          <p:spPr bwMode="auto">
            <a:xfrm>
              <a:off x="385" y="2296"/>
              <a:ext cx="1179" cy="635"/>
            </a:xfrm>
            <a:custGeom>
              <a:avLst/>
              <a:gdLst>
                <a:gd name="T0" fmla="*/ 0 w 1179"/>
                <a:gd name="T1" fmla="*/ 91 h 635"/>
                <a:gd name="T2" fmla="*/ 861 w 1179"/>
                <a:gd name="T3" fmla="*/ 91 h 635"/>
                <a:gd name="T4" fmla="*/ 1179 w 1179"/>
                <a:gd name="T5" fmla="*/ 635 h 635"/>
              </a:gdLst>
              <a:ahLst/>
              <a:cxnLst>
                <a:cxn ang="0">
                  <a:pos x="T0" y="T1"/>
                </a:cxn>
                <a:cxn ang="0">
                  <a:pos x="T2" y="T3"/>
                </a:cxn>
                <a:cxn ang="0">
                  <a:pos x="T4" y="T5"/>
                </a:cxn>
              </a:cxnLst>
              <a:rect l="0" t="0" r="r" b="b"/>
              <a:pathLst>
                <a:path w="1179" h="635">
                  <a:moveTo>
                    <a:pt x="0" y="91"/>
                  </a:moveTo>
                  <a:cubicBezTo>
                    <a:pt x="332" y="45"/>
                    <a:pt x="665" y="0"/>
                    <a:pt x="861" y="91"/>
                  </a:cubicBezTo>
                  <a:cubicBezTo>
                    <a:pt x="1057" y="182"/>
                    <a:pt x="1126" y="537"/>
                    <a:pt x="1179" y="635"/>
                  </a:cubicBezTo>
                </a:path>
              </a:pathLst>
            </a:custGeom>
            <a:noFill/>
            <a:ln w="38100" cmpd="sng">
              <a:solidFill>
                <a:srgbClr val="CC66FF"/>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1210" name="Freeform 74"/>
            <p:cNvSpPr>
              <a:spLocks/>
            </p:cNvSpPr>
            <p:nvPr/>
          </p:nvSpPr>
          <p:spPr bwMode="auto">
            <a:xfrm>
              <a:off x="567" y="2024"/>
              <a:ext cx="1179" cy="635"/>
            </a:xfrm>
            <a:custGeom>
              <a:avLst/>
              <a:gdLst>
                <a:gd name="T0" fmla="*/ 0 w 1179"/>
                <a:gd name="T1" fmla="*/ 91 h 635"/>
                <a:gd name="T2" fmla="*/ 861 w 1179"/>
                <a:gd name="T3" fmla="*/ 91 h 635"/>
                <a:gd name="T4" fmla="*/ 1179 w 1179"/>
                <a:gd name="T5" fmla="*/ 635 h 635"/>
              </a:gdLst>
              <a:ahLst/>
              <a:cxnLst>
                <a:cxn ang="0">
                  <a:pos x="T0" y="T1"/>
                </a:cxn>
                <a:cxn ang="0">
                  <a:pos x="T2" y="T3"/>
                </a:cxn>
                <a:cxn ang="0">
                  <a:pos x="T4" y="T5"/>
                </a:cxn>
              </a:cxnLst>
              <a:rect l="0" t="0" r="r" b="b"/>
              <a:pathLst>
                <a:path w="1179" h="635">
                  <a:moveTo>
                    <a:pt x="0" y="91"/>
                  </a:moveTo>
                  <a:cubicBezTo>
                    <a:pt x="332" y="45"/>
                    <a:pt x="665" y="0"/>
                    <a:pt x="861" y="91"/>
                  </a:cubicBezTo>
                  <a:cubicBezTo>
                    <a:pt x="1057" y="182"/>
                    <a:pt x="1126" y="537"/>
                    <a:pt x="1179" y="635"/>
                  </a:cubicBezTo>
                </a:path>
              </a:pathLst>
            </a:custGeom>
            <a:noFill/>
            <a:ln w="38100" cmpd="sng">
              <a:solidFill>
                <a:srgbClr val="CC66FF"/>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1211" name="Freeform 75"/>
            <p:cNvSpPr>
              <a:spLocks/>
            </p:cNvSpPr>
            <p:nvPr/>
          </p:nvSpPr>
          <p:spPr bwMode="auto">
            <a:xfrm>
              <a:off x="249" y="2523"/>
              <a:ext cx="1179" cy="635"/>
            </a:xfrm>
            <a:custGeom>
              <a:avLst/>
              <a:gdLst>
                <a:gd name="T0" fmla="*/ 0 w 1179"/>
                <a:gd name="T1" fmla="*/ 91 h 635"/>
                <a:gd name="T2" fmla="*/ 861 w 1179"/>
                <a:gd name="T3" fmla="*/ 91 h 635"/>
                <a:gd name="T4" fmla="*/ 1179 w 1179"/>
                <a:gd name="T5" fmla="*/ 635 h 635"/>
              </a:gdLst>
              <a:ahLst/>
              <a:cxnLst>
                <a:cxn ang="0">
                  <a:pos x="T0" y="T1"/>
                </a:cxn>
                <a:cxn ang="0">
                  <a:pos x="T2" y="T3"/>
                </a:cxn>
                <a:cxn ang="0">
                  <a:pos x="T4" y="T5"/>
                </a:cxn>
              </a:cxnLst>
              <a:rect l="0" t="0" r="r" b="b"/>
              <a:pathLst>
                <a:path w="1179" h="635">
                  <a:moveTo>
                    <a:pt x="0" y="91"/>
                  </a:moveTo>
                  <a:cubicBezTo>
                    <a:pt x="332" y="45"/>
                    <a:pt x="665" y="0"/>
                    <a:pt x="861" y="91"/>
                  </a:cubicBezTo>
                  <a:cubicBezTo>
                    <a:pt x="1057" y="182"/>
                    <a:pt x="1126" y="537"/>
                    <a:pt x="1179" y="635"/>
                  </a:cubicBezTo>
                </a:path>
              </a:pathLst>
            </a:custGeom>
            <a:noFill/>
            <a:ln w="38100" cmpd="sng">
              <a:solidFill>
                <a:srgbClr val="CC66FF"/>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1212" name="Freeform 76"/>
            <p:cNvSpPr>
              <a:spLocks/>
            </p:cNvSpPr>
            <p:nvPr/>
          </p:nvSpPr>
          <p:spPr bwMode="auto">
            <a:xfrm>
              <a:off x="113" y="2750"/>
              <a:ext cx="1179" cy="635"/>
            </a:xfrm>
            <a:custGeom>
              <a:avLst/>
              <a:gdLst>
                <a:gd name="T0" fmla="*/ 0 w 1179"/>
                <a:gd name="T1" fmla="*/ 91 h 635"/>
                <a:gd name="T2" fmla="*/ 861 w 1179"/>
                <a:gd name="T3" fmla="*/ 91 h 635"/>
                <a:gd name="T4" fmla="*/ 1179 w 1179"/>
                <a:gd name="T5" fmla="*/ 635 h 635"/>
              </a:gdLst>
              <a:ahLst/>
              <a:cxnLst>
                <a:cxn ang="0">
                  <a:pos x="T0" y="T1"/>
                </a:cxn>
                <a:cxn ang="0">
                  <a:pos x="T2" y="T3"/>
                </a:cxn>
                <a:cxn ang="0">
                  <a:pos x="T4" y="T5"/>
                </a:cxn>
              </a:cxnLst>
              <a:rect l="0" t="0" r="r" b="b"/>
              <a:pathLst>
                <a:path w="1179" h="635">
                  <a:moveTo>
                    <a:pt x="0" y="91"/>
                  </a:moveTo>
                  <a:cubicBezTo>
                    <a:pt x="332" y="45"/>
                    <a:pt x="665" y="0"/>
                    <a:pt x="861" y="91"/>
                  </a:cubicBezTo>
                  <a:cubicBezTo>
                    <a:pt x="1057" y="182"/>
                    <a:pt x="1126" y="537"/>
                    <a:pt x="1179" y="635"/>
                  </a:cubicBezTo>
                </a:path>
              </a:pathLst>
            </a:custGeom>
            <a:noFill/>
            <a:ln w="38100" cmpd="sng">
              <a:solidFill>
                <a:srgbClr val="CC66FF"/>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1213" name="Text Box 77"/>
            <p:cNvSpPr txBox="1">
              <a:spLocks noChangeArrowheads="1"/>
            </p:cNvSpPr>
            <p:nvPr/>
          </p:nvSpPr>
          <p:spPr bwMode="auto">
            <a:xfrm>
              <a:off x="554" y="1537"/>
              <a:ext cx="1138" cy="237"/>
            </a:xfrm>
            <a:prstGeom prst="rect">
              <a:avLst/>
            </a:prstGeom>
            <a:noFill/>
            <a:ln w="9525">
              <a:solidFill>
                <a:srgbClr val="CC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Stream</a:t>
              </a:r>
              <a:r>
                <a:rPr lang="ja-JP" altLang="en-US" b="1"/>
                <a:t>　</a:t>
              </a:r>
              <a:r>
                <a:rPr lang="en-US" altLang="ja-JP" b="1"/>
                <a:t>Data 5</a:t>
              </a:r>
            </a:p>
          </p:txBody>
        </p:sp>
      </p:grpSp>
      <p:grpSp>
        <p:nvGrpSpPr>
          <p:cNvPr id="731214" name="Group 78"/>
          <p:cNvGrpSpPr>
            <a:grpSpLocks/>
          </p:cNvGrpSpPr>
          <p:nvPr/>
        </p:nvGrpSpPr>
        <p:grpSpPr bwMode="auto">
          <a:xfrm>
            <a:off x="5795963" y="2565400"/>
            <a:ext cx="3671887" cy="2787650"/>
            <a:chOff x="3606" y="1583"/>
            <a:chExt cx="2313" cy="1756"/>
          </a:xfrm>
        </p:grpSpPr>
        <p:sp>
          <p:nvSpPr>
            <p:cNvPr id="731215" name="Freeform 79"/>
            <p:cNvSpPr>
              <a:spLocks/>
            </p:cNvSpPr>
            <p:nvPr/>
          </p:nvSpPr>
          <p:spPr bwMode="auto">
            <a:xfrm>
              <a:off x="3606" y="2931"/>
              <a:ext cx="1542" cy="408"/>
            </a:xfrm>
            <a:custGeom>
              <a:avLst/>
              <a:gdLst>
                <a:gd name="T0" fmla="*/ 181 w 1542"/>
                <a:gd name="T1" fmla="*/ 408 h 408"/>
                <a:gd name="T2" fmla="*/ 227 w 1542"/>
                <a:gd name="T3" fmla="*/ 91 h 408"/>
                <a:gd name="T4" fmla="*/ 1542 w 1542"/>
                <a:gd name="T5" fmla="*/ 0 h 408"/>
              </a:gdLst>
              <a:ahLst/>
              <a:cxnLst>
                <a:cxn ang="0">
                  <a:pos x="T0" y="T1"/>
                </a:cxn>
                <a:cxn ang="0">
                  <a:pos x="T2" y="T3"/>
                </a:cxn>
                <a:cxn ang="0">
                  <a:pos x="T4" y="T5"/>
                </a:cxn>
              </a:cxnLst>
              <a:rect l="0" t="0" r="r" b="b"/>
              <a:pathLst>
                <a:path w="1542" h="408">
                  <a:moveTo>
                    <a:pt x="181" y="408"/>
                  </a:moveTo>
                  <a:cubicBezTo>
                    <a:pt x="90" y="283"/>
                    <a:pt x="0" y="159"/>
                    <a:pt x="227" y="91"/>
                  </a:cubicBezTo>
                  <a:cubicBezTo>
                    <a:pt x="454" y="23"/>
                    <a:pt x="1323" y="15"/>
                    <a:pt x="1542" y="0"/>
                  </a:cubicBezTo>
                </a:path>
              </a:pathLst>
            </a:custGeom>
            <a:noFill/>
            <a:ln w="28575" cmpd="sng">
              <a:solidFill>
                <a:srgbClr val="6699FF"/>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1216" name="Freeform 80"/>
            <p:cNvSpPr>
              <a:spLocks/>
            </p:cNvSpPr>
            <p:nvPr/>
          </p:nvSpPr>
          <p:spPr bwMode="auto">
            <a:xfrm>
              <a:off x="3742" y="2750"/>
              <a:ext cx="1542" cy="408"/>
            </a:xfrm>
            <a:custGeom>
              <a:avLst/>
              <a:gdLst>
                <a:gd name="T0" fmla="*/ 181 w 1542"/>
                <a:gd name="T1" fmla="*/ 408 h 408"/>
                <a:gd name="T2" fmla="*/ 227 w 1542"/>
                <a:gd name="T3" fmla="*/ 91 h 408"/>
                <a:gd name="T4" fmla="*/ 1542 w 1542"/>
                <a:gd name="T5" fmla="*/ 0 h 408"/>
              </a:gdLst>
              <a:ahLst/>
              <a:cxnLst>
                <a:cxn ang="0">
                  <a:pos x="T0" y="T1"/>
                </a:cxn>
                <a:cxn ang="0">
                  <a:pos x="T2" y="T3"/>
                </a:cxn>
                <a:cxn ang="0">
                  <a:pos x="T4" y="T5"/>
                </a:cxn>
              </a:cxnLst>
              <a:rect l="0" t="0" r="r" b="b"/>
              <a:pathLst>
                <a:path w="1542" h="408">
                  <a:moveTo>
                    <a:pt x="181" y="408"/>
                  </a:moveTo>
                  <a:cubicBezTo>
                    <a:pt x="90" y="283"/>
                    <a:pt x="0" y="159"/>
                    <a:pt x="227" y="91"/>
                  </a:cubicBezTo>
                  <a:cubicBezTo>
                    <a:pt x="454" y="23"/>
                    <a:pt x="1323" y="15"/>
                    <a:pt x="1542" y="0"/>
                  </a:cubicBezTo>
                </a:path>
              </a:pathLst>
            </a:custGeom>
            <a:noFill/>
            <a:ln w="28575" cmpd="sng">
              <a:solidFill>
                <a:srgbClr val="6699FF"/>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1217" name="Freeform 81"/>
            <p:cNvSpPr>
              <a:spLocks/>
            </p:cNvSpPr>
            <p:nvPr/>
          </p:nvSpPr>
          <p:spPr bwMode="auto">
            <a:xfrm>
              <a:off x="3923" y="2523"/>
              <a:ext cx="1542" cy="408"/>
            </a:xfrm>
            <a:custGeom>
              <a:avLst/>
              <a:gdLst>
                <a:gd name="T0" fmla="*/ 181 w 1542"/>
                <a:gd name="T1" fmla="*/ 408 h 408"/>
                <a:gd name="T2" fmla="*/ 227 w 1542"/>
                <a:gd name="T3" fmla="*/ 91 h 408"/>
                <a:gd name="T4" fmla="*/ 1542 w 1542"/>
                <a:gd name="T5" fmla="*/ 0 h 408"/>
              </a:gdLst>
              <a:ahLst/>
              <a:cxnLst>
                <a:cxn ang="0">
                  <a:pos x="T0" y="T1"/>
                </a:cxn>
                <a:cxn ang="0">
                  <a:pos x="T2" y="T3"/>
                </a:cxn>
                <a:cxn ang="0">
                  <a:pos x="T4" y="T5"/>
                </a:cxn>
              </a:cxnLst>
              <a:rect l="0" t="0" r="r" b="b"/>
              <a:pathLst>
                <a:path w="1542" h="408">
                  <a:moveTo>
                    <a:pt x="181" y="408"/>
                  </a:moveTo>
                  <a:cubicBezTo>
                    <a:pt x="90" y="283"/>
                    <a:pt x="0" y="159"/>
                    <a:pt x="227" y="91"/>
                  </a:cubicBezTo>
                  <a:cubicBezTo>
                    <a:pt x="454" y="23"/>
                    <a:pt x="1323" y="15"/>
                    <a:pt x="1542" y="0"/>
                  </a:cubicBezTo>
                </a:path>
              </a:pathLst>
            </a:custGeom>
            <a:noFill/>
            <a:ln w="28575" cmpd="sng">
              <a:solidFill>
                <a:srgbClr val="6699FF"/>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1218" name="Freeform 82"/>
            <p:cNvSpPr>
              <a:spLocks/>
            </p:cNvSpPr>
            <p:nvPr/>
          </p:nvSpPr>
          <p:spPr bwMode="auto">
            <a:xfrm>
              <a:off x="4105" y="2296"/>
              <a:ext cx="1542" cy="408"/>
            </a:xfrm>
            <a:custGeom>
              <a:avLst/>
              <a:gdLst>
                <a:gd name="T0" fmla="*/ 181 w 1542"/>
                <a:gd name="T1" fmla="*/ 408 h 408"/>
                <a:gd name="T2" fmla="*/ 227 w 1542"/>
                <a:gd name="T3" fmla="*/ 91 h 408"/>
                <a:gd name="T4" fmla="*/ 1542 w 1542"/>
                <a:gd name="T5" fmla="*/ 0 h 408"/>
              </a:gdLst>
              <a:ahLst/>
              <a:cxnLst>
                <a:cxn ang="0">
                  <a:pos x="T0" y="T1"/>
                </a:cxn>
                <a:cxn ang="0">
                  <a:pos x="T2" y="T3"/>
                </a:cxn>
                <a:cxn ang="0">
                  <a:pos x="T4" y="T5"/>
                </a:cxn>
              </a:cxnLst>
              <a:rect l="0" t="0" r="r" b="b"/>
              <a:pathLst>
                <a:path w="1542" h="408">
                  <a:moveTo>
                    <a:pt x="181" y="408"/>
                  </a:moveTo>
                  <a:cubicBezTo>
                    <a:pt x="90" y="283"/>
                    <a:pt x="0" y="159"/>
                    <a:pt x="227" y="91"/>
                  </a:cubicBezTo>
                  <a:cubicBezTo>
                    <a:pt x="454" y="23"/>
                    <a:pt x="1323" y="15"/>
                    <a:pt x="1542" y="0"/>
                  </a:cubicBezTo>
                </a:path>
              </a:pathLst>
            </a:custGeom>
            <a:noFill/>
            <a:ln w="28575" cmpd="sng">
              <a:solidFill>
                <a:srgbClr val="6699FF"/>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1219" name="Freeform 83"/>
            <p:cNvSpPr>
              <a:spLocks/>
            </p:cNvSpPr>
            <p:nvPr/>
          </p:nvSpPr>
          <p:spPr bwMode="auto">
            <a:xfrm>
              <a:off x="4377" y="2070"/>
              <a:ext cx="1542" cy="408"/>
            </a:xfrm>
            <a:custGeom>
              <a:avLst/>
              <a:gdLst>
                <a:gd name="T0" fmla="*/ 181 w 1542"/>
                <a:gd name="T1" fmla="*/ 408 h 408"/>
                <a:gd name="T2" fmla="*/ 227 w 1542"/>
                <a:gd name="T3" fmla="*/ 91 h 408"/>
                <a:gd name="T4" fmla="*/ 1542 w 1542"/>
                <a:gd name="T5" fmla="*/ 0 h 408"/>
              </a:gdLst>
              <a:ahLst/>
              <a:cxnLst>
                <a:cxn ang="0">
                  <a:pos x="T0" y="T1"/>
                </a:cxn>
                <a:cxn ang="0">
                  <a:pos x="T2" y="T3"/>
                </a:cxn>
                <a:cxn ang="0">
                  <a:pos x="T4" y="T5"/>
                </a:cxn>
              </a:cxnLst>
              <a:rect l="0" t="0" r="r" b="b"/>
              <a:pathLst>
                <a:path w="1542" h="408">
                  <a:moveTo>
                    <a:pt x="181" y="408"/>
                  </a:moveTo>
                  <a:cubicBezTo>
                    <a:pt x="90" y="283"/>
                    <a:pt x="0" y="159"/>
                    <a:pt x="227" y="91"/>
                  </a:cubicBezTo>
                  <a:cubicBezTo>
                    <a:pt x="454" y="23"/>
                    <a:pt x="1323" y="15"/>
                    <a:pt x="1542" y="0"/>
                  </a:cubicBezTo>
                </a:path>
              </a:pathLst>
            </a:custGeom>
            <a:noFill/>
            <a:ln w="28575" cmpd="sng">
              <a:solidFill>
                <a:srgbClr val="6699FF"/>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1220" name="Text Box 84"/>
            <p:cNvSpPr txBox="1">
              <a:spLocks noChangeArrowheads="1"/>
            </p:cNvSpPr>
            <p:nvPr/>
          </p:nvSpPr>
          <p:spPr bwMode="auto">
            <a:xfrm>
              <a:off x="4183" y="1583"/>
              <a:ext cx="1138" cy="237"/>
            </a:xfrm>
            <a:prstGeom prst="rect">
              <a:avLst/>
            </a:prstGeom>
            <a:noFill/>
            <a:ln w="9525">
              <a:solidFill>
                <a:srgbClr val="6699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Stream</a:t>
              </a:r>
              <a:r>
                <a:rPr lang="ja-JP" altLang="en-US" b="1"/>
                <a:t>　</a:t>
              </a:r>
              <a:r>
                <a:rPr lang="en-US" altLang="ja-JP" b="1"/>
                <a:t>Data 2</a:t>
              </a:r>
            </a:p>
          </p:txBody>
        </p:sp>
      </p:grpSp>
      <p:sp>
        <p:nvSpPr>
          <p:cNvPr id="731221" name="AutoShape 85"/>
          <p:cNvSpPr>
            <a:spLocks noChangeArrowheads="1"/>
          </p:cNvSpPr>
          <p:nvPr/>
        </p:nvSpPr>
        <p:spPr bwMode="auto">
          <a:xfrm>
            <a:off x="4211638" y="3933825"/>
            <a:ext cx="2232025" cy="1008063"/>
          </a:xfrm>
          <a:prstGeom prst="curvedDownArrow">
            <a:avLst>
              <a:gd name="adj1" fmla="val 44283"/>
              <a:gd name="adj2" fmla="val 88567"/>
              <a:gd name="adj3" fmla="val 33333"/>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2" name="オーディオ 1">
            <a:hlinkClick r:id="" action="ppaction://media"/>
            <a:extLst>
              <a:ext uri="{FF2B5EF4-FFF2-40B4-BE49-F238E27FC236}">
                <a16:creationId xmlns:a16="http://schemas.microsoft.com/office/drawing/2014/main" id="{F32C4326-E4F8-43B2-829E-97813D327F3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9045"/>
    </mc:Choice>
    <mc:Fallback>
      <p:transition spd="slow" advTm="39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3116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31182"/>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731161"/>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73116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31191"/>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73118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731168"/>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73116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3118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731199"/>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73118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731198"/>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731191"/>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731169"/>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73119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31170"/>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731207"/>
                                        </p:tgtEl>
                                        <p:attrNameLst>
                                          <p:attrName>style.visibility</p:attrName>
                                        </p:attrNameLst>
                                      </p:cBhvr>
                                      <p:to>
                                        <p:strVal val="visible"/>
                                      </p:to>
                                    </p:set>
                                  </p:childTnLst>
                                </p:cTn>
                              </p:par>
                              <p:par>
                                <p:cTn id="51" presetID="1" presetClass="exit" presetSubtype="0" fill="hold" nodeType="withEffect">
                                  <p:stCondLst>
                                    <p:cond delay="0"/>
                                  </p:stCondLst>
                                  <p:childTnLst>
                                    <p:set>
                                      <p:cBhvr>
                                        <p:cTn id="52" dur="1" fill="hold">
                                          <p:stCondLst>
                                            <p:cond delay="0"/>
                                          </p:stCondLst>
                                        </p:cTn>
                                        <p:tgtEl>
                                          <p:spTgt spid="731199"/>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731198"/>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73120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31214"/>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731170"/>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731221"/>
                                        </p:tgtEl>
                                        <p:attrNameLst>
                                          <p:attrName>style.visibility</p:attrName>
                                        </p:attrNameLst>
                                      </p:cBhvr>
                                      <p:to>
                                        <p:strVal val="visible"/>
                                      </p:to>
                                    </p:set>
                                  </p:childTnLst>
                                </p:cTn>
                              </p:par>
                              <p:par>
                                <p:cTn id="63" presetID="1" presetClass="exit" presetSubtype="0" fill="hold" grpId="1" nodeType="withEffect">
                                  <p:stCondLst>
                                    <p:cond delay="0"/>
                                  </p:stCondLst>
                                  <p:childTnLst>
                                    <p:set>
                                      <p:cBhvr>
                                        <p:cTn id="64" dur="1" fill="hold">
                                          <p:stCondLst>
                                            <p:cond delay="0"/>
                                          </p:stCondLst>
                                        </p:cTn>
                                        <p:tgtEl>
                                          <p:spTgt spid="7311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2"/>
                </p:tgtEl>
              </p:cMediaNode>
            </p:audio>
          </p:childTnLst>
        </p:cTn>
      </p:par>
    </p:tnLst>
    <p:bldLst>
      <p:bldP spid="731168" grpId="0" animBg="1"/>
      <p:bldP spid="731168" grpId="1" animBg="1"/>
      <p:bldP spid="731169" grpId="0" animBg="1"/>
      <p:bldP spid="731169" grpId="1" animBg="1"/>
      <p:bldP spid="731189" grpId="0" animBg="1"/>
      <p:bldP spid="731189" grpId="1" animBg="1"/>
      <p:bldP spid="731190" grpId="0" animBg="1"/>
      <p:bldP spid="731190" grpId="1" animBg="1"/>
      <p:bldP spid="731198" grpId="0" animBg="1"/>
      <p:bldP spid="731198" grpId="1" animBg="1"/>
      <p:bldP spid="731206" grpId="0" animBg="1"/>
      <p:bldP spid="731221" grpId="0" animBg="1"/>
    </p:bldLst>
  </p:timing>
  <p:extLst>
    <p:ext uri="{3A86A75C-4F4B-4683-9AE1-C65F6400EC91}">
      <p14:laserTraceLst xmlns:p14="http://schemas.microsoft.com/office/powerpoint/2010/main">
        <p14:tracePtLst>
          <p14:tracePt t="20648" x="8223250" y="4086225"/>
          <p14:tracePt t="20652" x="7685088" y="4159250"/>
          <p14:tracePt t="20660" x="7102475" y="4286250"/>
          <p14:tracePt t="20668" x="6564313" y="4359275"/>
          <p14:tracePt t="20676" x="6089650" y="4449763"/>
          <p14:tracePt t="20684" x="5624513" y="4522788"/>
          <p14:tracePt t="20693" x="5232400" y="4568825"/>
          <p14:tracePt t="20700" x="4986338" y="4605338"/>
          <p14:tracePt t="20709" x="4703763" y="4641850"/>
          <p14:tracePt t="20716" x="4494213" y="4668838"/>
          <p14:tracePt t="20726" x="4221163" y="4705350"/>
          <p14:tracePt t="20732" x="4021138" y="4724400"/>
          <p14:tracePt t="20742" x="3838575" y="4724400"/>
          <p14:tracePt t="20748" x="3692525" y="4724400"/>
          <p14:tracePt t="20756" x="3563938" y="4724400"/>
          <p14:tracePt t="20764" x="3473450" y="4724400"/>
          <p14:tracePt t="20772" x="3400425" y="4724400"/>
          <p14:tracePt t="20780" x="3373438" y="4724400"/>
          <p14:tracePt t="20788" x="3327400" y="4724400"/>
          <p14:tracePt t="20805" x="3317875" y="4724400"/>
          <p14:tracePt t="20820" x="3309938" y="4724400"/>
          <p14:tracePt t="20870" x="3300413" y="4714875"/>
          <p14:tracePt t="20927" x="3290888" y="4714875"/>
          <p14:tracePt t="20934" x="3281363" y="4714875"/>
          <p14:tracePt t="20982" x="3281363" y="4697413"/>
          <p14:tracePt t="20990" x="3281363" y="4678363"/>
          <p14:tracePt t="20997" x="3281363" y="4651375"/>
          <p14:tracePt t="21006" x="3281363" y="4632325"/>
          <p14:tracePt t="21013" x="3290888" y="4595813"/>
          <p14:tracePt t="21021" x="3300413" y="4587875"/>
          <p14:tracePt t="21028" x="3309938" y="4578350"/>
          <p14:tracePt t="21046" x="3354388" y="4495800"/>
          <p14:tracePt t="21053" x="3363913" y="4478338"/>
          <p14:tracePt t="21061" x="3373438" y="4441825"/>
          <p14:tracePt t="21069" x="3409950" y="4376738"/>
          <p14:tracePt t="21077" x="3419475" y="4359275"/>
          <p14:tracePt t="21085" x="3427413" y="4313238"/>
          <p14:tracePt t="21095" x="3463925" y="4249738"/>
          <p14:tracePt t="21100" x="3473450" y="4240213"/>
          <p14:tracePt t="21110" x="3509963" y="4195763"/>
          <p14:tracePt t="21117" x="3527425" y="4149725"/>
          <p14:tracePt t="21127" x="3563938" y="4113213"/>
          <p14:tracePt t="21133" x="3582988" y="4086225"/>
          <p14:tracePt t="21145" x="3619500" y="4040188"/>
          <p14:tracePt t="21148" x="3636963" y="4021138"/>
          <p14:tracePt t="21156" x="3646488" y="4003675"/>
          <p14:tracePt t="21164" x="3673475" y="3976688"/>
          <p14:tracePt t="21172" x="3719513" y="3967163"/>
          <p14:tracePt t="21180" x="3783013" y="3930650"/>
          <p14:tracePt t="21188" x="3802063" y="3930650"/>
          <p14:tracePt t="21196" x="3865563" y="3921125"/>
          <p14:tracePt t="21204" x="3948113" y="3921125"/>
          <p14:tracePt t="21212" x="4021138" y="3903663"/>
          <p14:tracePt t="21220" x="4094163" y="3903663"/>
          <p14:tracePt t="21228" x="4165600" y="3903663"/>
          <p14:tracePt t="21236" x="4257675" y="3903663"/>
          <p14:tracePt t="21244" x="4330700" y="3903663"/>
          <p14:tracePt t="21252" x="4413250" y="3903663"/>
          <p14:tracePt t="21260" x="4467225" y="3903663"/>
          <p14:tracePt t="21268" x="4503738" y="3903663"/>
          <p14:tracePt t="21276" x="4521200" y="3903663"/>
          <p14:tracePt t="21284" x="4549775" y="3903663"/>
          <p14:tracePt t="21292" x="4567238" y="3903663"/>
          <p14:tracePt t="21300" x="4576763" y="3911600"/>
          <p14:tracePt t="21308" x="4586288" y="3921125"/>
          <p14:tracePt t="21316" x="4594225" y="3930650"/>
          <p14:tracePt t="21332" x="4594225" y="3940175"/>
          <p14:tracePt t="21356" x="4594225" y="3967163"/>
          <p14:tracePt t="21372" x="4603750" y="3984625"/>
          <p14:tracePt t="21380" x="4603750" y="3994150"/>
          <p14:tracePt t="21388" x="4613275" y="4013200"/>
          <p14:tracePt t="21396" x="4622800" y="4040188"/>
          <p14:tracePt t="21404" x="4640263" y="4067175"/>
          <p14:tracePt t="21412" x="4649788" y="4067175"/>
          <p14:tracePt t="21420" x="4659313" y="4086225"/>
          <p14:tracePt t="21428" x="4667250" y="4094163"/>
          <p14:tracePt t="21436" x="4667250" y="4103688"/>
          <p14:tracePt t="21444" x="4676775" y="4122738"/>
          <p14:tracePt t="21452" x="4686300" y="4130675"/>
          <p14:tracePt t="21469" x="4686300" y="4140200"/>
          <p14:tracePt t="21604" x="4713288" y="4140200"/>
          <p14:tracePt t="21612" x="4740275" y="4140200"/>
          <p14:tracePt t="21620" x="4813300" y="4130675"/>
          <p14:tracePt t="21628" x="4913313" y="4122738"/>
          <p14:tracePt t="21636" x="5041900" y="4122738"/>
          <p14:tracePt t="21644" x="5168900" y="4103688"/>
          <p14:tracePt t="21654" x="5334000" y="4076700"/>
          <p14:tracePt t="21663" x="5478463" y="4076700"/>
          <p14:tracePt t="21670" x="5643563" y="4057650"/>
          <p14:tracePt t="21678" x="5789613" y="4057650"/>
          <p14:tracePt t="21685" x="5916613" y="4049713"/>
          <p14:tracePt t="21694" x="6062663" y="4049713"/>
          <p14:tracePt t="21700" x="6172200" y="4030663"/>
          <p14:tracePt t="21710" x="6291263" y="4003675"/>
          <p14:tracePt t="21716" x="6381750" y="3994150"/>
          <p14:tracePt t="21726" x="6508750" y="3994150"/>
          <p14:tracePt t="21733" x="6618288" y="3994150"/>
          <p14:tracePt t="21742" x="6710363" y="3994150"/>
          <p14:tracePt t="21748" x="6819900" y="3994150"/>
          <p14:tracePt t="21757" x="6910388" y="3994150"/>
          <p14:tracePt t="21765" x="7019925" y="3994150"/>
          <p14:tracePt t="21773" x="7110413" y="3994150"/>
          <p14:tracePt t="21780" x="7219950" y="3994150"/>
          <p14:tracePt t="21788" x="7292975" y="3994150"/>
          <p14:tracePt t="21797" x="7392988" y="3994150"/>
          <p14:tracePt t="21804" x="7502525" y="3994150"/>
          <p14:tracePt t="21814" x="7575550" y="3994150"/>
          <p14:tracePt t="21820" x="7685088" y="3994150"/>
          <p14:tracePt t="21828" x="7758113" y="3994150"/>
          <p14:tracePt t="21836" x="7813675" y="3994150"/>
          <p14:tracePt t="21844" x="7885113" y="3994150"/>
          <p14:tracePt t="21852" x="7958138" y="3994150"/>
          <p14:tracePt t="21860" x="8040688" y="3976688"/>
          <p14:tracePt t="21868" x="8150225" y="3967163"/>
          <p14:tracePt t="21876" x="8204200" y="3967163"/>
          <p14:tracePt t="21893" x="8342313" y="3921125"/>
          <p14:tracePt t="21900" x="8405813" y="3903663"/>
          <p14:tracePt t="21908" x="8469313" y="3875088"/>
          <p14:tracePt t="21916" x="8515350" y="3867150"/>
          <p14:tracePt t="21925" x="8569325" y="3857625"/>
          <p14:tracePt t="21932" x="8615363" y="3857625"/>
          <p14:tracePt t="21942" x="8669338" y="3830638"/>
          <p14:tracePt t="21948" x="8715375" y="3821113"/>
          <p14:tracePt t="21956" x="8742363" y="3811588"/>
          <p14:tracePt t="21964" x="8778875" y="3803650"/>
          <p14:tracePt t="21972" x="8842375" y="3803650"/>
          <p14:tracePt t="21980" x="8897938" y="3784600"/>
          <p14:tracePt t="21988" x="8980488" y="3757613"/>
          <p14:tracePt t="21996" x="9070975" y="3748088"/>
          <p14:tracePt t="23428" x="8296275" y="4376738"/>
          <p14:tracePt t="23436" x="7740650" y="4522788"/>
          <p14:tracePt t="23444" x="7248525" y="4697413"/>
          <p14:tracePt t="23452" x="6773863" y="4814888"/>
          <p14:tracePt t="23460" x="6435725" y="4924425"/>
          <p14:tracePt t="23471" x="6218238" y="4970463"/>
          <p14:tracePt t="23478" x="6026150" y="5033963"/>
          <p14:tracePt t="23485" x="5889625" y="5060950"/>
          <p14:tracePt t="23495" x="5816600" y="5089525"/>
          <p14:tracePt t="23501" x="5753100" y="5106988"/>
          <p14:tracePt t="23511" x="5724525" y="5116513"/>
          <p14:tracePt t="23520" x="5697538" y="5133975"/>
          <p14:tracePt t="23534" x="5661025" y="5133975"/>
          <p14:tracePt t="23543" x="5643563" y="5143500"/>
          <p14:tracePt t="23550" x="5597525" y="5160963"/>
          <p14:tracePt t="23555" x="5543550" y="5189538"/>
          <p14:tracePt t="23564" x="5497513" y="5197475"/>
          <p14:tracePt t="23572" x="5434013" y="5226050"/>
          <p14:tracePt t="23580" x="5368925" y="5253038"/>
          <p14:tracePt t="23588" x="5314950" y="5262563"/>
          <p14:tracePt t="23596" x="5214938" y="5289550"/>
          <p14:tracePt t="23604" x="5178425" y="5289550"/>
          <p14:tracePt t="23612" x="5132388" y="5289550"/>
          <p14:tracePt t="23620" x="5095875" y="5289550"/>
          <p14:tracePt t="23628" x="5068888" y="5289550"/>
          <p14:tracePt t="23636" x="5041900" y="5289550"/>
          <p14:tracePt t="23644" x="5032375" y="5289550"/>
          <p14:tracePt t="23652" x="5005388" y="5289550"/>
          <p14:tracePt t="23661" x="4995863" y="5289550"/>
          <p14:tracePt t="23680" x="4978400" y="5289550"/>
          <p14:tracePt t="23750" x="4978400" y="5280025"/>
          <p14:tracePt t="23758" x="4978400" y="5270500"/>
          <p14:tracePt t="23765" x="4978400" y="5253038"/>
          <p14:tracePt t="23772" x="4978400" y="5226050"/>
          <p14:tracePt t="23780" x="4995863" y="5189538"/>
          <p14:tracePt t="23788" x="5005388" y="5143500"/>
          <p14:tracePt t="23796" x="5014913" y="5097463"/>
          <p14:tracePt t="23804" x="5022850" y="5043488"/>
          <p14:tracePt t="23812" x="5049838" y="4997450"/>
          <p14:tracePt t="23820" x="5068888" y="4951413"/>
          <p14:tracePt t="23828" x="5078413" y="4906963"/>
          <p14:tracePt t="23836" x="5114925" y="4878388"/>
          <p14:tracePt t="23844" x="5122863" y="4833938"/>
          <p14:tracePt t="23852" x="5132388" y="4805363"/>
          <p14:tracePt t="23861" x="5151438" y="4768850"/>
          <p14:tracePt t="23868" x="5159375" y="4741863"/>
          <p14:tracePt t="23876" x="5168900" y="4732338"/>
          <p14:tracePt t="23884" x="5187950" y="4697413"/>
          <p14:tracePt t="23893" x="5195888" y="4687888"/>
          <p14:tracePt t="23912" x="5241925" y="4641850"/>
          <p14:tracePt t="23918" x="5305425" y="4614863"/>
          <p14:tracePt t="23929" x="5351463" y="4578350"/>
          <p14:tracePt t="23933" x="5434013" y="4551363"/>
          <p14:tracePt t="23942" x="5478463" y="4532313"/>
          <p14:tracePt t="23948" x="5551488" y="4514850"/>
          <p14:tracePt t="23956" x="5634038" y="4505325"/>
          <p14:tracePt t="23964" x="5688013" y="4495800"/>
          <p14:tracePt t="23972" x="5770563" y="4449763"/>
          <p14:tracePt t="23980" x="5834063" y="4441825"/>
          <p14:tracePt t="23989" x="5889625" y="4432300"/>
          <p14:tracePt t="23996" x="5943600" y="4432300"/>
          <p14:tracePt t="24004" x="6007100" y="4405313"/>
          <p14:tracePt t="24012" x="6026150" y="4405313"/>
          <p14:tracePt t="24020" x="6035675" y="4395788"/>
          <p14:tracePt t="24028" x="6043613" y="4395788"/>
          <p14:tracePt t="24110" x="5972175" y="4413250"/>
          <p14:tracePt t="24118" x="5789613" y="4441825"/>
          <p14:tracePt t="24126" x="5597525" y="4486275"/>
          <p14:tracePt t="24133" x="5351463" y="4505325"/>
          <p14:tracePt t="24143" x="4986338" y="4568825"/>
          <p14:tracePt t="24148" x="4467225" y="4568825"/>
          <p14:tracePt t="24157" x="3948113" y="4568825"/>
          <p14:tracePt t="24164" x="3390900" y="4568825"/>
          <p14:tracePt t="24172" x="2835275" y="4568825"/>
          <p14:tracePt t="24180" x="2087563" y="4551363"/>
          <p14:tracePt t="24188" x="1439863" y="4441825"/>
          <p14:tracePt t="24196" x="830263" y="4368800"/>
          <p14:tracePt t="24204" x="328613" y="4295775"/>
          <p14:tracePt t="24420" x="90488" y="4049713"/>
          <p14:tracePt t="24428" x="182563" y="4049713"/>
          <p14:tracePt t="24436" x="273050" y="4049713"/>
          <p14:tracePt t="24444" x="382588" y="4049713"/>
          <p14:tracePt t="24452" x="511175" y="4049713"/>
          <p14:tracePt t="24460" x="620713" y="4049713"/>
          <p14:tracePt t="24468" x="728663" y="4049713"/>
          <p14:tracePt t="24476" x="857250" y="4049713"/>
          <p14:tracePt t="24485" x="957263" y="4049713"/>
          <p14:tracePt t="24492" x="1011238" y="4049713"/>
          <p14:tracePt t="24500" x="1066800" y="4049713"/>
          <p14:tracePt t="24509" x="1076325" y="4049713"/>
          <p14:tracePt t="24516" x="1112838" y="4049713"/>
          <p14:tracePt t="24525" x="1120775" y="4049713"/>
          <p14:tracePt t="24532" x="1139825" y="4049713"/>
          <p14:tracePt t="24548" x="1149350" y="4057650"/>
          <p14:tracePt t="24564" x="1149350" y="4067175"/>
          <p14:tracePt t="24572" x="1157288" y="4086225"/>
          <p14:tracePt t="24580" x="1157288" y="4113213"/>
          <p14:tracePt t="24588" x="1157288" y="4159250"/>
          <p14:tracePt t="24596" x="1193800" y="4213225"/>
          <p14:tracePt t="24604" x="1203325" y="4259263"/>
          <p14:tracePt t="24612" x="1212850" y="4276725"/>
          <p14:tracePt t="24620" x="1230313" y="4313238"/>
          <p14:tracePt t="24628" x="1249363" y="4376738"/>
          <p14:tracePt t="24636" x="1258888" y="4386263"/>
          <p14:tracePt t="24644" x="1266825" y="4422775"/>
          <p14:tracePt t="24652" x="1276350" y="4449763"/>
          <p14:tracePt t="24661" x="1285875" y="4468813"/>
          <p14:tracePt t="24669" x="1293813" y="4478338"/>
          <p14:tracePt t="24767" x="1303338" y="4478338"/>
          <p14:tracePt t="24781" x="1303338" y="4468813"/>
          <p14:tracePt t="24789" x="1303338" y="4441825"/>
          <p14:tracePt t="24798" x="1322388" y="4422775"/>
          <p14:tracePt t="24805" x="1339850" y="4386263"/>
          <p14:tracePt t="24815" x="1349375" y="4359275"/>
          <p14:tracePt t="24821" x="1376363" y="4313238"/>
          <p14:tracePt t="24830" x="1422400" y="4268788"/>
          <p14:tracePt t="24837" x="1439863" y="4232275"/>
          <p14:tracePt t="24845" x="1476375" y="4203700"/>
          <p14:tracePt t="24852" x="1522413" y="4159250"/>
          <p14:tracePt t="24861" x="1595438" y="4086225"/>
          <p14:tracePt t="24868" x="1641475" y="4067175"/>
          <p14:tracePt t="24876" x="1704975" y="4030663"/>
          <p14:tracePt t="24892" x="1895475" y="3957638"/>
          <p14:tracePt t="24900" x="2005013" y="3930650"/>
          <p14:tracePt t="24908" x="2170113" y="3911600"/>
          <p14:tracePt t="24916" x="2360613" y="3867150"/>
          <p14:tracePt t="24924" x="2543175" y="3848100"/>
          <p14:tracePt t="24932" x="2744788" y="3840163"/>
          <p14:tracePt t="24942" x="2908300" y="3803650"/>
          <p14:tracePt t="24948" x="3127375" y="3803650"/>
          <p14:tracePt t="24956" x="3309938" y="3803650"/>
          <p14:tracePt t="24964" x="3509963" y="3803650"/>
          <p14:tracePt t="24973" x="3729038" y="3803650"/>
          <p14:tracePt t="24980" x="3911600" y="3803650"/>
          <p14:tracePt t="24988" x="4129088" y="3803650"/>
          <p14:tracePt t="24996" x="4311650" y="3803650"/>
          <p14:tracePt t="25004" x="4476750" y="3803650"/>
          <p14:tracePt t="25012" x="4640263" y="3803650"/>
          <p14:tracePt t="25020" x="4776788" y="3803650"/>
          <p14:tracePt t="25028" x="4905375" y="3803650"/>
          <p14:tracePt t="25036" x="5032375" y="3803650"/>
          <p14:tracePt t="25044" x="5159375" y="3803650"/>
          <p14:tracePt t="25052" x="5297488" y="3794125"/>
          <p14:tracePt t="25060" x="5405438" y="3775075"/>
          <p14:tracePt t="25068" x="5514975" y="3775075"/>
          <p14:tracePt t="25076" x="5588000" y="3775075"/>
          <p14:tracePt t="25084" x="5680075" y="3775075"/>
          <p14:tracePt t="25093" x="5753100" y="3775075"/>
          <p14:tracePt t="25100" x="5807075" y="3775075"/>
          <p14:tracePt t="25108" x="5870575" y="3775075"/>
          <p14:tracePt t="25116" x="5907088" y="3775075"/>
          <p14:tracePt t="25125" x="5953125" y="3794125"/>
          <p14:tracePt t="25132" x="5999163" y="3803650"/>
          <p14:tracePt t="25141" x="6026150" y="3811588"/>
          <p14:tracePt t="25148" x="6043613" y="3811588"/>
          <p14:tracePt t="25157" x="6062663" y="3811588"/>
          <p14:tracePt t="25164" x="6072188" y="3821113"/>
          <p14:tracePt t="25270" x="6080125" y="3830638"/>
          <p14:tracePt t="25278" x="6089650" y="3840163"/>
          <p14:tracePt t="25287" x="6099175" y="3840163"/>
          <p14:tracePt t="25300" x="6108700" y="3848100"/>
          <p14:tracePt t="25316" x="6126163" y="3857625"/>
          <p14:tracePt t="25325" x="6145213" y="3857625"/>
          <p14:tracePt t="25332" x="6162675" y="3857625"/>
          <p14:tracePt t="25341" x="6199188" y="3857625"/>
          <p14:tracePt t="25349" x="6254750" y="3857625"/>
          <p14:tracePt t="25356" x="6308725" y="3857625"/>
          <p14:tracePt t="25364" x="6399213" y="3857625"/>
          <p14:tracePt t="25372" x="6508750" y="3857625"/>
          <p14:tracePt t="25380" x="6591300" y="3857625"/>
          <p14:tracePt t="25388" x="6718300" y="3857625"/>
          <p14:tracePt t="25396" x="6810375" y="3857625"/>
          <p14:tracePt t="25404" x="6919913" y="3857625"/>
          <p14:tracePt t="25413" x="6992938" y="3857625"/>
          <p14:tracePt t="25422" x="7102475" y="3857625"/>
          <p14:tracePt t="25431" x="7175500" y="3857625"/>
          <p14:tracePt t="25438" x="7248525" y="3857625"/>
          <p14:tracePt t="25445" x="7319963" y="3857625"/>
          <p14:tracePt t="25452" x="7412038" y="3857625"/>
          <p14:tracePt t="25461" x="7494588" y="3857625"/>
          <p14:tracePt t="25468" x="7585075" y="3857625"/>
          <p14:tracePt t="25477" x="7675563" y="3857625"/>
          <p14:tracePt t="25486" x="7767638" y="3857625"/>
          <p14:tracePt t="25492" x="7894638" y="3857625"/>
          <p14:tracePt t="25500" x="7986713" y="3857625"/>
          <p14:tracePt t="25509" x="8132763" y="3857625"/>
          <p14:tracePt t="25516" x="8240713" y="3857625"/>
          <p14:tracePt t="25525" x="8350250" y="3857625"/>
          <p14:tracePt t="25532" x="8459788" y="3857625"/>
          <p14:tracePt t="25546" x="8532813" y="3857625"/>
          <p14:tracePt t="25550" x="8624888" y="3857625"/>
          <p14:tracePt t="25566" x="8742363" y="3857625"/>
          <p14:tracePt t="25573" x="8770938" y="3857625"/>
          <p14:tracePt t="25581" x="8807450" y="3857625"/>
          <p14:tracePt t="25588" x="8824913" y="3857625"/>
          <p14:tracePt t="25596" x="8842375" y="3857625"/>
          <p14:tracePt t="25612" x="8861425" y="3857625"/>
          <p14:tracePt t="25622" x="8878888" y="3857625"/>
          <p14:tracePt t="25630" x="8897938" y="3857625"/>
          <p14:tracePt t="25636" x="8951913" y="3857625"/>
          <p14:tracePt t="25644" x="8988425" y="3857625"/>
          <p14:tracePt t="25652" x="9007475" y="3857625"/>
          <p14:tracePt t="25660" x="9053513" y="3857625"/>
          <p14:tracePt t="25669" x="9117013" y="3857625"/>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2" name="Rectangle 2"/>
          <p:cNvSpPr>
            <a:spLocks noGrp="1" noChangeArrowheads="1"/>
          </p:cNvSpPr>
          <p:nvPr>
            <p:ph type="title"/>
          </p:nvPr>
        </p:nvSpPr>
        <p:spPr/>
        <p:txBody>
          <a:bodyPr/>
          <a:lstStyle/>
          <a:p>
            <a:r>
              <a:rPr lang="en-US" altLang="ja-JP" sz="2800" b="1"/>
              <a:t>Systolic Algorithm</a:t>
            </a:r>
          </a:p>
        </p:txBody>
      </p:sp>
      <p:sp>
        <p:nvSpPr>
          <p:cNvPr id="732163" name="Line 3"/>
          <p:cNvSpPr>
            <a:spLocks noChangeShapeType="1"/>
          </p:cNvSpPr>
          <p:nvPr/>
        </p:nvSpPr>
        <p:spPr bwMode="auto">
          <a:xfrm>
            <a:off x="1219200" y="3124200"/>
            <a:ext cx="678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2164" name="Line 4"/>
          <p:cNvSpPr>
            <a:spLocks noChangeShapeType="1"/>
          </p:cNvSpPr>
          <p:nvPr/>
        </p:nvSpPr>
        <p:spPr bwMode="auto">
          <a:xfrm>
            <a:off x="1219200" y="3505200"/>
            <a:ext cx="678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2165" name="Rectangle 5"/>
          <p:cNvSpPr>
            <a:spLocks noChangeArrowheads="1"/>
          </p:cNvSpPr>
          <p:nvPr/>
        </p:nvSpPr>
        <p:spPr bwMode="auto">
          <a:xfrm>
            <a:off x="1828800" y="2971800"/>
            <a:ext cx="762000" cy="685800"/>
          </a:xfrm>
          <a:prstGeom prst="rect">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2166" name="Rectangle 6"/>
          <p:cNvSpPr>
            <a:spLocks noChangeArrowheads="1"/>
          </p:cNvSpPr>
          <p:nvPr/>
        </p:nvSpPr>
        <p:spPr bwMode="auto">
          <a:xfrm>
            <a:off x="3048000" y="2971800"/>
            <a:ext cx="762000" cy="685800"/>
          </a:xfrm>
          <a:prstGeom prst="rect">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2167" name="Rectangle 7"/>
          <p:cNvSpPr>
            <a:spLocks noChangeArrowheads="1"/>
          </p:cNvSpPr>
          <p:nvPr/>
        </p:nvSpPr>
        <p:spPr bwMode="auto">
          <a:xfrm>
            <a:off x="4191000" y="2971800"/>
            <a:ext cx="762000" cy="685800"/>
          </a:xfrm>
          <a:prstGeom prst="rect">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2168" name="Rectangle 8"/>
          <p:cNvSpPr>
            <a:spLocks noChangeArrowheads="1"/>
          </p:cNvSpPr>
          <p:nvPr/>
        </p:nvSpPr>
        <p:spPr bwMode="auto">
          <a:xfrm>
            <a:off x="5334000" y="2971800"/>
            <a:ext cx="762000" cy="685800"/>
          </a:xfrm>
          <a:prstGeom prst="rect">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2169" name="Rectangle 9"/>
          <p:cNvSpPr>
            <a:spLocks noChangeArrowheads="1"/>
          </p:cNvSpPr>
          <p:nvPr/>
        </p:nvSpPr>
        <p:spPr bwMode="auto">
          <a:xfrm>
            <a:off x="6400800" y="2971800"/>
            <a:ext cx="762000" cy="685800"/>
          </a:xfrm>
          <a:prstGeom prst="rect">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2170" name="Line 10"/>
          <p:cNvSpPr>
            <a:spLocks noChangeShapeType="1"/>
          </p:cNvSpPr>
          <p:nvPr/>
        </p:nvSpPr>
        <p:spPr bwMode="auto">
          <a:xfrm>
            <a:off x="990600" y="2895600"/>
            <a:ext cx="533400" cy="0"/>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2171" name="Text Box 11"/>
          <p:cNvSpPr txBox="1">
            <a:spLocks noChangeArrowheads="1"/>
          </p:cNvSpPr>
          <p:nvPr/>
        </p:nvSpPr>
        <p:spPr bwMode="auto">
          <a:xfrm>
            <a:off x="1050925" y="2174875"/>
            <a:ext cx="987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Data x</a:t>
            </a:r>
          </a:p>
        </p:txBody>
      </p:sp>
      <p:sp>
        <p:nvSpPr>
          <p:cNvPr id="732172" name="Line 12"/>
          <p:cNvSpPr>
            <a:spLocks noChangeShapeType="1"/>
          </p:cNvSpPr>
          <p:nvPr/>
        </p:nvSpPr>
        <p:spPr bwMode="auto">
          <a:xfrm flipH="1">
            <a:off x="7543800" y="3657600"/>
            <a:ext cx="381000" cy="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2173" name="Text Box 13"/>
          <p:cNvSpPr txBox="1">
            <a:spLocks noChangeArrowheads="1"/>
          </p:cNvSpPr>
          <p:nvPr/>
        </p:nvSpPr>
        <p:spPr bwMode="auto">
          <a:xfrm>
            <a:off x="7299325" y="3698875"/>
            <a:ext cx="987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Data y</a:t>
            </a:r>
          </a:p>
        </p:txBody>
      </p:sp>
      <p:sp>
        <p:nvSpPr>
          <p:cNvPr id="732174" name="Text Box 14"/>
          <p:cNvSpPr txBox="1">
            <a:spLocks noChangeArrowheads="1"/>
          </p:cNvSpPr>
          <p:nvPr/>
        </p:nvSpPr>
        <p:spPr bwMode="auto">
          <a:xfrm>
            <a:off x="6156325" y="2403475"/>
            <a:ext cx="2693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Computational array</a:t>
            </a:r>
          </a:p>
        </p:txBody>
      </p:sp>
      <p:sp>
        <p:nvSpPr>
          <p:cNvPr id="732175" name="Text Box 15"/>
          <p:cNvSpPr txBox="1">
            <a:spLocks noChangeArrowheads="1"/>
          </p:cNvSpPr>
          <p:nvPr/>
        </p:nvSpPr>
        <p:spPr bwMode="auto">
          <a:xfrm>
            <a:off x="1127125" y="4592638"/>
            <a:ext cx="772410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ja-JP" sz="2400" dirty="0">
              <a:latin typeface="Times New Roman" panose="02020603050405020304" pitchFamily="18" charset="0"/>
            </a:endParaRPr>
          </a:p>
          <a:p>
            <a:r>
              <a:rPr lang="en-US" altLang="ja-JP" sz="2400" dirty="0">
                <a:latin typeface="Times New Roman" panose="02020603050405020304" pitchFamily="18" charset="0"/>
              </a:rPr>
              <a:t>Data stream x</a:t>
            </a:r>
            <a:r>
              <a:rPr lang="ja-JP" altLang="en-US" sz="2400" dirty="0">
                <a:latin typeface="Times New Roman" panose="02020603050405020304" pitchFamily="18" charset="0"/>
              </a:rPr>
              <a:t>，</a:t>
            </a:r>
            <a:r>
              <a:rPr lang="en-US" altLang="ja-JP" sz="2400" dirty="0">
                <a:latin typeface="Times New Roman" panose="02020603050405020304" pitchFamily="18" charset="0"/>
              </a:rPr>
              <a:t>y are inserted with a certain interval.</a:t>
            </a:r>
          </a:p>
          <a:p>
            <a:r>
              <a:rPr lang="en-US" altLang="ja-JP" sz="2400" dirty="0">
                <a:latin typeface="Times New Roman" panose="02020603050405020304" pitchFamily="18" charset="0"/>
              </a:rPr>
              <a:t>When two streams meet each other, a calculation is executed.</a:t>
            </a:r>
          </a:p>
          <a:p>
            <a:r>
              <a:rPr lang="en-US" altLang="ja-JP" sz="2400" dirty="0">
                <a:latin typeface="Times New Roman" panose="02020603050405020304" pitchFamily="18" charset="0"/>
              </a:rPr>
              <a:t>→</a:t>
            </a:r>
            <a:r>
              <a:rPr lang="ja-JP" altLang="en-US" sz="2400" dirty="0">
                <a:latin typeface="Times New Roman" panose="02020603050405020304" pitchFamily="18" charset="0"/>
              </a:rPr>
              <a:t>　</a:t>
            </a:r>
            <a:r>
              <a:rPr lang="en-US" altLang="ja-JP" sz="2400" dirty="0">
                <a:latin typeface="Times New Roman" panose="02020603050405020304" pitchFamily="18" charset="0"/>
              </a:rPr>
              <a:t>Systolic:</a:t>
            </a:r>
            <a:r>
              <a:rPr lang="ja-JP" altLang="en-US" sz="2400" dirty="0">
                <a:latin typeface="Times New Roman" panose="02020603050405020304" pitchFamily="18" charset="0"/>
              </a:rPr>
              <a:t>　</a:t>
            </a:r>
            <a:r>
              <a:rPr lang="en-US" altLang="ja-JP" sz="2400" dirty="0">
                <a:latin typeface="Times New Roman" panose="02020603050405020304" pitchFamily="18" charset="0"/>
              </a:rPr>
              <a:t>The beat of heart</a:t>
            </a:r>
          </a:p>
        </p:txBody>
      </p:sp>
      <p:grpSp>
        <p:nvGrpSpPr>
          <p:cNvPr id="732176" name="Group 16"/>
          <p:cNvGrpSpPr>
            <a:grpSpLocks/>
          </p:cNvGrpSpPr>
          <p:nvPr/>
        </p:nvGrpSpPr>
        <p:grpSpPr bwMode="auto">
          <a:xfrm>
            <a:off x="1828800" y="2867025"/>
            <a:ext cx="5334000" cy="1066800"/>
            <a:chOff x="1152" y="1776"/>
            <a:chExt cx="3360" cy="672"/>
          </a:xfrm>
        </p:grpSpPr>
        <p:sp>
          <p:nvSpPr>
            <p:cNvPr id="732177" name="Line 17"/>
            <p:cNvSpPr>
              <a:spLocks noChangeShapeType="1"/>
            </p:cNvSpPr>
            <p:nvPr/>
          </p:nvSpPr>
          <p:spPr bwMode="auto">
            <a:xfrm flipH="1">
              <a:off x="3648" y="2448"/>
              <a:ext cx="864" cy="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2178" name="Line 18"/>
            <p:cNvSpPr>
              <a:spLocks noChangeShapeType="1"/>
            </p:cNvSpPr>
            <p:nvPr/>
          </p:nvSpPr>
          <p:spPr bwMode="auto">
            <a:xfrm>
              <a:off x="1152" y="1776"/>
              <a:ext cx="864" cy="0"/>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32179" name="Group 19"/>
          <p:cNvGrpSpPr>
            <a:grpSpLocks/>
          </p:cNvGrpSpPr>
          <p:nvPr/>
        </p:nvGrpSpPr>
        <p:grpSpPr bwMode="auto">
          <a:xfrm>
            <a:off x="3124200" y="2867025"/>
            <a:ext cx="2667000" cy="1066800"/>
            <a:chOff x="1968" y="1776"/>
            <a:chExt cx="1680" cy="672"/>
          </a:xfrm>
        </p:grpSpPr>
        <p:sp>
          <p:nvSpPr>
            <p:cNvPr id="732180" name="Line 20"/>
            <p:cNvSpPr>
              <a:spLocks noChangeShapeType="1"/>
            </p:cNvSpPr>
            <p:nvPr/>
          </p:nvSpPr>
          <p:spPr bwMode="auto">
            <a:xfrm>
              <a:off x="1968" y="1776"/>
              <a:ext cx="1008" cy="0"/>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2181" name="Line 21"/>
            <p:cNvSpPr>
              <a:spLocks noChangeShapeType="1"/>
            </p:cNvSpPr>
            <p:nvPr/>
          </p:nvSpPr>
          <p:spPr bwMode="auto">
            <a:xfrm flipH="1">
              <a:off x="2832" y="2448"/>
              <a:ext cx="816" cy="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32182" name="Group 22"/>
          <p:cNvGrpSpPr>
            <a:grpSpLocks/>
          </p:cNvGrpSpPr>
          <p:nvPr/>
        </p:nvGrpSpPr>
        <p:grpSpPr bwMode="auto">
          <a:xfrm>
            <a:off x="3276600" y="2852738"/>
            <a:ext cx="2519363" cy="1081087"/>
            <a:chOff x="2064" y="1797"/>
            <a:chExt cx="1587" cy="681"/>
          </a:xfrm>
        </p:grpSpPr>
        <p:sp>
          <p:nvSpPr>
            <p:cNvPr id="732183" name="Line 23"/>
            <p:cNvSpPr>
              <a:spLocks noChangeShapeType="1"/>
            </p:cNvSpPr>
            <p:nvPr/>
          </p:nvSpPr>
          <p:spPr bwMode="auto">
            <a:xfrm flipH="1">
              <a:off x="2064" y="2478"/>
              <a:ext cx="771" cy="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2184" name="Line 24"/>
            <p:cNvSpPr>
              <a:spLocks noChangeShapeType="1"/>
            </p:cNvSpPr>
            <p:nvPr/>
          </p:nvSpPr>
          <p:spPr bwMode="auto">
            <a:xfrm>
              <a:off x="2925" y="1797"/>
              <a:ext cx="726" cy="0"/>
            </a:xfrm>
            <a:prstGeom prst="line">
              <a:avLst/>
            </a:prstGeom>
            <a:noFill/>
            <a:ln w="28575">
              <a:solidFill>
                <a:srgbClr val="D6009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732185" name="Group 25"/>
          <p:cNvGrpSpPr>
            <a:grpSpLocks/>
          </p:cNvGrpSpPr>
          <p:nvPr/>
        </p:nvGrpSpPr>
        <p:grpSpPr bwMode="auto">
          <a:xfrm>
            <a:off x="2195513" y="2852738"/>
            <a:ext cx="4681537" cy="1081087"/>
            <a:chOff x="1383" y="1797"/>
            <a:chExt cx="2949" cy="681"/>
          </a:xfrm>
        </p:grpSpPr>
        <p:sp>
          <p:nvSpPr>
            <p:cNvPr id="732186" name="Line 26"/>
            <p:cNvSpPr>
              <a:spLocks noChangeShapeType="1"/>
            </p:cNvSpPr>
            <p:nvPr/>
          </p:nvSpPr>
          <p:spPr bwMode="auto">
            <a:xfrm flipH="1">
              <a:off x="1383" y="2478"/>
              <a:ext cx="681" cy="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2187" name="Line 27"/>
            <p:cNvSpPr>
              <a:spLocks noChangeShapeType="1"/>
            </p:cNvSpPr>
            <p:nvPr/>
          </p:nvSpPr>
          <p:spPr bwMode="auto">
            <a:xfrm>
              <a:off x="3606" y="1797"/>
              <a:ext cx="726" cy="0"/>
            </a:xfrm>
            <a:prstGeom prst="line">
              <a:avLst/>
            </a:prstGeom>
            <a:noFill/>
            <a:ln w="28575">
              <a:solidFill>
                <a:srgbClr val="D6009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pic>
        <p:nvPicPr>
          <p:cNvPr id="2" name="オーディオ 1">
            <a:hlinkClick r:id="" action="ppaction://media"/>
            <a:extLst>
              <a:ext uri="{FF2B5EF4-FFF2-40B4-BE49-F238E27FC236}">
                <a16:creationId xmlns:a16="http://schemas.microsoft.com/office/drawing/2014/main" id="{9FDF6A46-B09F-4F78-9BFA-011C9DD43C7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7564"/>
    </mc:Choice>
    <mc:Fallback>
      <p:transition spd="slow" advTm="57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73217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73217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3218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321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179" x="8878888" y="3255963"/>
          <p14:tracePt t="1187" x="8770938" y="3236913"/>
          <p14:tracePt t="1196" x="8642350" y="3209925"/>
          <p14:tracePt t="1203" x="8551863" y="3209925"/>
          <p14:tracePt t="1211" x="8423275" y="3200400"/>
          <p14:tracePt t="1218" x="8323263" y="3182938"/>
          <p14:tracePt t="1226" x="8232775" y="3182938"/>
          <p14:tracePt t="1234" x="8159750" y="3182938"/>
          <p14:tracePt t="1242" x="8140700" y="3173413"/>
          <p14:tracePt t="1251" x="8104188" y="3173413"/>
          <p14:tracePt t="1259" x="8067675" y="3155950"/>
          <p14:tracePt t="1266" x="8050213" y="3155950"/>
          <p14:tracePt t="1275" x="8040688" y="3155950"/>
          <p14:tracePt t="1292" x="8023225" y="3155950"/>
          <p14:tracePt t="1299" x="8013700" y="3146425"/>
          <p14:tracePt t="1308" x="7986713" y="3146425"/>
          <p14:tracePt t="1314" x="7977188" y="3136900"/>
          <p14:tracePt t="1322" x="7958138" y="3127375"/>
          <p14:tracePt t="1338" x="7940675" y="3127375"/>
          <p14:tracePt t="1346" x="7940675" y="3119438"/>
          <p14:tracePt t="1483" x="7931150" y="3109913"/>
          <p14:tracePt t="1492" x="7931150" y="3100388"/>
          <p14:tracePt t="1499" x="7931150" y="3082925"/>
          <p14:tracePt t="1506" x="7931150" y="3063875"/>
          <p14:tracePt t="1514" x="7921625" y="3054350"/>
          <p14:tracePt t="1522" x="7913688" y="3027363"/>
          <p14:tracePt t="1530" x="7894638" y="3009900"/>
          <p14:tracePt t="1538" x="7885113" y="2982913"/>
          <p14:tracePt t="1546" x="7877175" y="2963863"/>
          <p14:tracePt t="1554" x="7877175" y="2917825"/>
          <p14:tracePt t="1562" x="7858125" y="2881313"/>
          <p14:tracePt t="1570" x="7831138" y="2844800"/>
          <p14:tracePt t="1578" x="7821613" y="2808288"/>
          <p14:tracePt t="1586" x="7813675" y="2763838"/>
          <p14:tracePt t="1594" x="7813675" y="2727325"/>
          <p14:tracePt t="1602" x="7785100" y="2690813"/>
          <p14:tracePt t="1610" x="7785100" y="2662238"/>
          <p14:tracePt t="1618" x="7785100" y="2617788"/>
          <p14:tracePt t="1626" x="7785100" y="2608263"/>
          <p14:tracePt t="1634" x="7785100" y="2571750"/>
          <p14:tracePt t="1642" x="7777163" y="2554288"/>
          <p14:tracePt t="1650" x="7767638" y="2525713"/>
          <p14:tracePt t="1659" x="7767638" y="2517775"/>
          <p14:tracePt t="1666" x="7767638" y="2498725"/>
          <p14:tracePt t="1674" x="7767638" y="2481263"/>
          <p14:tracePt t="1691" x="7767638" y="2471738"/>
          <p14:tracePt t="1724" x="7758113" y="2462213"/>
          <p14:tracePt t="1877" x="7731125" y="2462213"/>
          <p14:tracePt t="1887" x="7704138" y="2481263"/>
          <p14:tracePt t="1892" x="7675563" y="2489200"/>
          <p14:tracePt t="1898" x="7631113" y="2517775"/>
          <p14:tracePt t="1909" x="7602538" y="2535238"/>
          <p14:tracePt t="1914" x="7567613" y="2544763"/>
          <p14:tracePt t="1922" x="7539038" y="2554288"/>
          <p14:tracePt t="1930" x="7502525" y="2554288"/>
          <p14:tracePt t="1938" x="7448550" y="2554288"/>
          <p14:tracePt t="1946" x="7356475" y="2554288"/>
          <p14:tracePt t="1954" x="7229475" y="2554288"/>
          <p14:tracePt t="1962" x="7146925" y="2554288"/>
          <p14:tracePt t="1970" x="7092950" y="2554288"/>
          <p14:tracePt t="1978" x="7037388" y="2554288"/>
          <p14:tracePt t="1986" x="7000875" y="2554288"/>
          <p14:tracePt t="1994" x="6983413" y="2554288"/>
          <p14:tracePt t="2002" x="6946900" y="2554288"/>
          <p14:tracePt t="2010" x="6937375" y="2544763"/>
          <p14:tracePt t="2018" x="6937375" y="2535238"/>
          <p14:tracePt t="2026" x="6937375" y="2525713"/>
          <p14:tracePt t="2034" x="6937375" y="2517775"/>
          <p14:tracePt t="2042" x="6937375" y="2508250"/>
          <p14:tracePt t="2076" x="6937375" y="2498725"/>
          <p14:tracePt t="25796" x="6910388" y="2508250"/>
          <p14:tracePt t="25803" x="6645275" y="2508250"/>
          <p14:tracePt t="25812" x="6345238" y="2508250"/>
          <p14:tracePt t="25819" x="6145213" y="2508250"/>
          <p14:tracePt t="25827" x="5899150" y="2589213"/>
          <p14:tracePt t="25835" x="5697538" y="2671763"/>
          <p14:tracePt t="25843" x="5451475" y="2808288"/>
          <p14:tracePt t="25851" x="5232400" y="2936875"/>
          <p14:tracePt t="25860" x="5068888" y="3063875"/>
          <p14:tracePt t="25866" x="4803775" y="3246438"/>
          <p14:tracePt t="25874" x="4594225" y="3355975"/>
          <p14:tracePt t="25892" x="4294188" y="3502025"/>
          <p14:tracePt t="25898" x="4194175" y="3548063"/>
          <p14:tracePt t="25906" x="4165600" y="3556000"/>
          <p14:tracePt t="25914" x="4138613" y="3565525"/>
          <p14:tracePt t="26109" x="4121150" y="3565525"/>
          <p14:tracePt t="26116" x="4084638" y="3611563"/>
          <p14:tracePt t="26124" x="4021138" y="3684588"/>
          <p14:tracePt t="26131" x="3948113" y="3748088"/>
          <p14:tracePt t="26144" x="3883025" y="3811588"/>
          <p14:tracePt t="26147" x="3856038" y="3911600"/>
          <p14:tracePt t="26156" x="3810000" y="4013200"/>
          <p14:tracePt t="26162" x="3802063" y="4049713"/>
          <p14:tracePt t="26170" x="3792538" y="4113213"/>
          <p14:tracePt t="26178" x="3792538" y="4140200"/>
          <p14:tracePt t="26186" x="3792538" y="4176713"/>
          <p14:tracePt t="26194" x="3783013" y="4213225"/>
          <p14:tracePt t="26202" x="3783013" y="4249738"/>
          <p14:tracePt t="26210" x="3756025" y="4295775"/>
          <p14:tracePt t="26218" x="3756025" y="4322763"/>
          <p14:tracePt t="26226" x="3746500" y="4376738"/>
          <p14:tracePt t="26234" x="3746500" y="4422775"/>
          <p14:tracePt t="26242" x="3738563" y="4449763"/>
          <p14:tracePt t="26250" x="3729038" y="4495800"/>
          <p14:tracePt t="26258" x="3702050" y="4551363"/>
          <p14:tracePt t="26266" x="3702050" y="4568825"/>
          <p14:tracePt t="26274" x="3692525" y="4587875"/>
          <p14:tracePt t="26282" x="3683000" y="4624388"/>
          <p14:tracePt t="26290" x="3683000" y="4641850"/>
          <p14:tracePt t="26298" x="3673475" y="4651375"/>
          <p14:tracePt t="26306" x="3673475" y="4660900"/>
          <p14:tracePt t="26314" x="3673475" y="4668838"/>
          <p14:tracePt t="26322" x="3673475" y="4678363"/>
          <p14:tracePt t="26330" x="3673475" y="4687888"/>
          <p14:tracePt t="26340" x="3673475" y="4705350"/>
          <p14:tracePt t="26346" x="3673475" y="4714875"/>
          <p14:tracePt t="26363" x="3673475" y="4724400"/>
          <p14:tracePt t="26378" x="3673475" y="4741863"/>
          <p14:tracePt t="26394" x="3673475" y="4751388"/>
          <p14:tracePt t="26540" x="3665538" y="4760913"/>
          <p14:tracePt t="26557" x="3646488" y="4760913"/>
          <p14:tracePt t="26564" x="3619500" y="4760913"/>
          <p14:tracePt t="26574" x="3609975" y="4768850"/>
          <p14:tracePt t="26596" x="3592513" y="4778375"/>
          <p14:tracePt t="26604" x="3563938" y="4797425"/>
          <p14:tracePt t="26611" x="3519488" y="4814888"/>
          <p14:tracePt t="26619" x="3473450" y="4841875"/>
          <p14:tracePt t="26627" x="3427413" y="4860925"/>
          <p14:tracePt t="26635" x="3390900" y="4870450"/>
          <p14:tracePt t="26643" x="3373438" y="4878388"/>
          <p14:tracePt t="26651" x="3327400" y="4906963"/>
          <p14:tracePt t="26659" x="3309938" y="4914900"/>
          <p14:tracePt t="26667" x="3281363" y="4924425"/>
          <p14:tracePt t="26674" x="3244850" y="4933950"/>
          <p14:tracePt t="26682" x="3227388" y="4933950"/>
          <p14:tracePt t="26690" x="3171825" y="4960938"/>
          <p14:tracePt t="26698" x="3163888" y="4960938"/>
          <p14:tracePt t="26706" x="3144838" y="4960938"/>
          <p14:tracePt t="26714" x="3117850" y="4960938"/>
          <p14:tracePt t="26722" x="3090863" y="4960938"/>
          <p14:tracePt t="26731" x="3063875" y="4970463"/>
          <p14:tracePt t="26739" x="3044825" y="4970463"/>
          <p14:tracePt t="26746" x="2998788" y="4970463"/>
          <p14:tracePt t="26755" x="2962275" y="4970463"/>
          <p14:tracePt t="26763" x="2908300" y="4979988"/>
          <p14:tracePt t="26770" x="2808288" y="4987925"/>
          <p14:tracePt t="26778" x="2735263" y="4987925"/>
          <p14:tracePt t="26786" x="2643188" y="5016500"/>
          <p14:tracePt t="26794" x="2562225" y="5033963"/>
          <p14:tracePt t="26802" x="2489200" y="5043488"/>
          <p14:tracePt t="26810" x="2443163" y="5043488"/>
          <p14:tracePt t="26818" x="2406650" y="5043488"/>
          <p14:tracePt t="26827" x="2379663" y="5053013"/>
          <p14:tracePt t="26834" x="2343150" y="5053013"/>
          <p14:tracePt t="26842" x="2324100" y="5053013"/>
          <p14:tracePt t="26850" x="2306638" y="5053013"/>
          <p14:tracePt t="26858" x="2287588" y="5070475"/>
          <p14:tracePt t="26980" x="2279650" y="5080000"/>
          <p14:tracePt t="26996" x="2270125" y="5097463"/>
          <p14:tracePt t="27004" x="2260600" y="5106988"/>
          <p14:tracePt t="27014" x="2260600" y="5116513"/>
          <p14:tracePt t="27020" x="2251075" y="5126038"/>
          <p14:tracePt t="27035" x="2251075" y="5133975"/>
          <p14:tracePt t="27051" x="2243138" y="5153025"/>
          <p14:tracePt t="27075" x="2233613" y="5160963"/>
          <p14:tracePt t="27110" x="2233613" y="5170488"/>
          <p14:tracePt t="27115" x="2224088" y="5180013"/>
          <p14:tracePt t="27124" x="2214563" y="5189538"/>
          <p14:tracePt t="27142" x="2206625" y="5197475"/>
          <p14:tracePt t="27157" x="2206625" y="5207000"/>
          <p14:tracePt t="27516" x="2197100" y="5207000"/>
          <p14:tracePt t="27532" x="2197100" y="5197475"/>
          <p14:tracePt t="27539" x="2197100" y="5180013"/>
          <p14:tracePt t="27547" x="2206625" y="5160963"/>
          <p14:tracePt t="27554" x="2224088" y="5143500"/>
          <p14:tracePt t="27562" x="2233613" y="5133975"/>
          <p14:tracePt t="27570" x="2260600" y="5097463"/>
          <p14:tracePt t="27579" x="2279650" y="5080000"/>
          <p14:tracePt t="27586" x="2324100" y="5043488"/>
          <p14:tracePt t="27594" x="2389188" y="5006975"/>
          <p14:tracePt t="27602" x="2416175" y="4979988"/>
          <p14:tracePt t="27610" x="2479675" y="4933950"/>
          <p14:tracePt t="27618" x="2562225" y="4878388"/>
          <p14:tracePt t="27626" x="2643188" y="4824413"/>
          <p14:tracePt t="27634" x="2679700" y="4797425"/>
          <p14:tracePt t="27642" x="2762250" y="4741863"/>
          <p14:tracePt t="27650" x="2852738" y="4678363"/>
          <p14:tracePt t="27658" x="2917825" y="4641850"/>
          <p14:tracePt t="27666" x="2981325" y="4605338"/>
          <p14:tracePt t="27674" x="3044825" y="4568825"/>
          <p14:tracePt t="27682" x="3100388" y="4532313"/>
          <p14:tracePt t="27691" x="3163888" y="4495800"/>
          <p14:tracePt t="27698" x="3181350" y="4478338"/>
          <p14:tracePt t="27707" x="3190875" y="4468813"/>
          <p14:tracePt t="27714" x="3217863" y="4441825"/>
          <p14:tracePt t="27722" x="3227388" y="4432300"/>
          <p14:tracePt t="27820" x="3217863" y="4432300"/>
          <p14:tracePt t="27829" x="3190875" y="4432300"/>
          <p14:tracePt t="27836" x="3136900" y="4432300"/>
          <p14:tracePt t="27844" x="3035300" y="4449763"/>
          <p14:tracePt t="27852" x="2962275" y="4449763"/>
          <p14:tracePt t="27862" x="2871788" y="4459288"/>
          <p14:tracePt t="27867" x="2789238" y="4459288"/>
          <p14:tracePt t="27876" x="2716213" y="4459288"/>
          <p14:tracePt t="27892" x="2606675" y="4459288"/>
          <p14:tracePt t="27898" x="2552700" y="4459288"/>
          <p14:tracePt t="27906" x="2516188" y="4459288"/>
          <p14:tracePt t="27914" x="2489200" y="4459288"/>
          <p14:tracePt t="27923" x="2470150" y="4459288"/>
          <p14:tracePt t="27930" x="2452688" y="4459288"/>
          <p14:tracePt t="27939" x="2433638" y="4459288"/>
          <p14:tracePt t="27955" x="2406650" y="4459288"/>
          <p14:tracePt t="27962" x="2397125" y="4459288"/>
          <p14:tracePt t="27970" x="2389188" y="4459288"/>
          <p14:tracePt t="27978" x="2360613" y="4459288"/>
          <p14:tracePt t="27987" x="2343150" y="4459288"/>
          <p14:tracePt t="27994" x="2297113" y="4449763"/>
          <p14:tracePt t="28010" x="2260600" y="4441825"/>
          <p14:tracePt t="28018" x="2224088" y="4432300"/>
          <p14:tracePt t="28026" x="2197100" y="4395788"/>
          <p14:tracePt t="28034" x="2170113" y="4386263"/>
          <p14:tracePt t="28042" x="2133600" y="4359275"/>
          <p14:tracePt t="28050" x="2114550" y="4340225"/>
          <p14:tracePt t="28058" x="2087563" y="4313238"/>
          <p14:tracePt t="28066" x="2051050" y="4268788"/>
          <p14:tracePt t="28074" x="2033588" y="4240213"/>
          <p14:tracePt t="28082" x="1997075" y="4195763"/>
          <p14:tracePt t="28090" x="1968500" y="4130675"/>
          <p14:tracePt t="28098" x="1931988" y="4067175"/>
          <p14:tracePt t="28108" x="1924050" y="4013200"/>
          <p14:tracePt t="28114" x="1887538" y="3967163"/>
          <p14:tracePt t="28122" x="1860550" y="3884613"/>
          <p14:tracePt t="28130" x="1824038" y="3840163"/>
          <p14:tracePt t="28139" x="1795463" y="3775075"/>
          <p14:tracePt t="28146" x="1758950" y="3730625"/>
          <p14:tracePt t="28155" x="1751013" y="3702050"/>
          <p14:tracePt t="28162" x="1731963" y="3665538"/>
          <p14:tracePt t="28170" x="1714500" y="3638550"/>
          <p14:tracePt t="28178" x="1695450" y="3621088"/>
          <p14:tracePt t="28186" x="1685925" y="3602038"/>
          <p14:tracePt t="28194" x="1668463" y="3575050"/>
          <p14:tracePt t="28202" x="1658938" y="3556000"/>
          <p14:tracePt t="28210" x="1649413" y="3556000"/>
          <p14:tracePt t="28218" x="1641475" y="3548063"/>
          <p14:tracePt t="28226" x="1622425" y="3529013"/>
          <p14:tracePt t="28234" x="1604963" y="3511550"/>
          <p14:tracePt t="28242" x="1604963" y="3502025"/>
          <p14:tracePt t="28250" x="1576388" y="3455988"/>
          <p14:tracePt t="28258" x="1568450" y="3455988"/>
          <p14:tracePt t="28267" x="1558925" y="3446463"/>
          <p14:tracePt t="28274" x="1504950" y="3402013"/>
          <p14:tracePt t="28282" x="1485900" y="3392488"/>
          <p14:tracePt t="28291" x="1458913" y="3375025"/>
          <p14:tracePt t="28298" x="1412875" y="3355975"/>
          <p14:tracePt t="28306" x="1385888" y="3338513"/>
          <p14:tracePt t="28314" x="1349375" y="3319463"/>
          <p14:tracePt t="28322" x="1322388" y="3319463"/>
          <p14:tracePt t="28330" x="1303338" y="3302000"/>
          <p14:tracePt t="28338" x="1276350" y="3302000"/>
          <p14:tracePt t="28346" x="1230313" y="3302000"/>
          <p14:tracePt t="28357" x="1212850" y="3292475"/>
          <p14:tracePt t="28362" x="1185863" y="3273425"/>
          <p14:tracePt t="28370" x="1166813" y="3273425"/>
          <p14:tracePt t="28378" x="1157288" y="3265488"/>
          <p14:tracePt t="28386" x="1130300" y="3255963"/>
          <p14:tracePt t="28394" x="1120775" y="3255963"/>
          <p14:tracePt t="28410" x="1112838" y="3255963"/>
          <p14:tracePt t="28418" x="1103313" y="3255963"/>
          <p14:tracePt t="28516" x="1149350" y="3255963"/>
          <p14:tracePt t="28522" x="1203325" y="3255963"/>
          <p14:tracePt t="28530" x="1276350" y="3255963"/>
          <p14:tracePt t="28538" x="1385888" y="3255963"/>
          <p14:tracePt t="28546" x="1458913" y="3255963"/>
          <p14:tracePt t="28556" x="1531938" y="3255963"/>
          <p14:tracePt t="28562" x="1622425" y="3236913"/>
          <p14:tracePt t="28570" x="1685925" y="3219450"/>
          <p14:tracePt t="28578" x="1704975" y="3219450"/>
          <p14:tracePt t="28586" x="1731963" y="3219450"/>
          <p14:tracePt t="28594" x="1741488" y="3219450"/>
          <p14:tracePt t="28636" x="1751013" y="3219450"/>
          <p14:tracePt t="28644" x="1758950" y="3219450"/>
          <p14:tracePt t="28660" x="1778000" y="3219450"/>
          <p14:tracePt t="28667" x="1787525" y="3219450"/>
          <p14:tracePt t="28675" x="1814513" y="3228975"/>
          <p14:tracePt t="28682" x="1831975" y="3246438"/>
          <p14:tracePt t="28690" x="1851025" y="3265488"/>
          <p14:tracePt t="28698" x="1860550" y="3292475"/>
          <p14:tracePt t="28707" x="1887538" y="3319463"/>
          <p14:tracePt t="28714" x="1895475" y="3319463"/>
          <p14:tracePt t="28722" x="1924050" y="3338513"/>
          <p14:tracePt t="28731" x="1931988" y="3346450"/>
          <p14:tracePt t="28742" x="1941513" y="3355975"/>
          <p14:tracePt t="28748" x="1951038" y="3365500"/>
          <p14:tracePt t="28772" x="1960563" y="3375025"/>
          <p14:tracePt t="28818" x="1960563" y="3382963"/>
          <p14:tracePt t="28834" x="1968500" y="3382963"/>
          <p14:tracePt t="28842" x="1968500" y="3392488"/>
          <p14:tracePt t="28850" x="1978025" y="3402013"/>
          <p14:tracePt t="28858" x="1987550" y="3411538"/>
          <p14:tracePt t="28866" x="1997075" y="3438525"/>
          <p14:tracePt t="28874" x="2014538" y="3455988"/>
          <p14:tracePt t="28882" x="2033588" y="3475038"/>
          <p14:tracePt t="28906" x="2133600" y="3565525"/>
          <p14:tracePt t="28914" x="2214563" y="3611563"/>
          <p14:tracePt t="28923" x="2270125" y="3648075"/>
          <p14:tracePt t="28930" x="2316163" y="3675063"/>
          <p14:tracePt t="28939" x="2370138" y="3684588"/>
          <p14:tracePt t="28946" x="2433638" y="3721100"/>
          <p14:tracePt t="28955" x="2516188" y="3738563"/>
          <p14:tracePt t="28962" x="2606675" y="3748088"/>
          <p14:tracePt t="28970" x="2671763" y="3775075"/>
          <p14:tracePt t="28985" x="2762250" y="3784600"/>
          <p14:tracePt t="28986" x="2871788" y="3784600"/>
          <p14:tracePt t="28994" x="2962275" y="3784600"/>
          <p14:tracePt t="29002" x="3017838" y="3784600"/>
          <p14:tracePt t="29010" x="3108325" y="3784600"/>
          <p14:tracePt t="29018" x="3171825" y="3784600"/>
          <p14:tracePt t="29026" x="3227388" y="3784600"/>
          <p14:tracePt t="29034" x="3281363" y="3784600"/>
          <p14:tracePt t="29042" x="3317875" y="3784600"/>
          <p14:tracePt t="29050" x="3363913" y="3784600"/>
          <p14:tracePt t="29058" x="3419475" y="3784600"/>
          <p14:tracePt t="29066" x="3473450" y="3784600"/>
          <p14:tracePt t="29074" x="3563938" y="3784600"/>
          <p14:tracePt t="29083" x="3619500" y="3784600"/>
          <p14:tracePt t="29092" x="3692525" y="3784600"/>
          <p14:tracePt t="29099" x="3756025" y="3784600"/>
          <p14:tracePt t="29108" x="3792538" y="3784600"/>
          <p14:tracePt t="29115" x="3819525" y="3784600"/>
          <p14:tracePt t="29124" x="3856038" y="3784600"/>
          <p14:tracePt t="29141" x="3865563" y="3784600"/>
          <p14:tracePt t="29252" x="3875088" y="3794125"/>
          <p14:tracePt t="29276" x="3892550" y="3821113"/>
          <p14:tracePt t="29284" x="3911600" y="3830638"/>
          <p14:tracePt t="29291" x="3938588" y="3840163"/>
          <p14:tracePt t="29298" x="3948113" y="3848100"/>
          <p14:tracePt t="29307" x="3965575" y="3867150"/>
          <p14:tracePt t="29314" x="3984625" y="3875088"/>
          <p14:tracePt t="29322" x="4002088" y="3884613"/>
          <p14:tracePt t="29331" x="4021138" y="3894138"/>
          <p14:tracePt t="29339" x="4038600" y="3903663"/>
          <p14:tracePt t="29346" x="4065588" y="3921125"/>
          <p14:tracePt t="29363" x="4084638" y="3930650"/>
          <p14:tracePt t="29374" x="4111625" y="3930650"/>
          <p14:tracePt t="29378" x="4148138" y="3940175"/>
          <p14:tracePt t="29386" x="4202113" y="3967163"/>
          <p14:tracePt t="29394" x="4267200" y="3976688"/>
          <p14:tracePt t="29402" x="4376738" y="3976688"/>
          <p14:tracePt t="29410" x="4448175" y="3984625"/>
          <p14:tracePt t="29418" x="4576763" y="4003675"/>
          <p14:tracePt t="29426" x="4713288" y="4030663"/>
          <p14:tracePt t="29434" x="4840288" y="4030663"/>
          <p14:tracePt t="29442" x="5014913" y="4030663"/>
          <p14:tracePt t="29450" x="5168900" y="4049713"/>
          <p14:tracePt t="29458" x="5334000" y="4057650"/>
          <p14:tracePt t="29466" x="5478463" y="4057650"/>
          <p14:tracePt t="29474" x="5624513" y="4076700"/>
          <p14:tracePt t="29482" x="5770563" y="4103688"/>
          <p14:tracePt t="29490" x="5899150" y="4103688"/>
          <p14:tracePt t="29499" x="6026150" y="4122738"/>
          <p14:tracePt t="29506" x="6172200" y="4122738"/>
          <p14:tracePt t="29514" x="6281738" y="4122738"/>
          <p14:tracePt t="29522" x="6427788" y="4122738"/>
          <p14:tracePt t="29530" x="6554788" y="4122738"/>
          <p14:tracePt t="29538" x="6681788" y="4122738"/>
          <p14:tracePt t="29546" x="6810375" y="4122738"/>
          <p14:tracePt t="29555" x="6900863" y="4122738"/>
          <p14:tracePt t="29562" x="7029450" y="4122738"/>
          <p14:tracePt t="29571" x="7119938" y="4122738"/>
          <p14:tracePt t="29579" x="7212013" y="4122738"/>
          <p14:tracePt t="29586" x="7302500" y="4113213"/>
          <p14:tracePt t="29594" x="7385050" y="4103688"/>
          <p14:tracePt t="29602" x="7439025" y="4094163"/>
          <p14:tracePt t="29610" x="7502525" y="4094163"/>
          <p14:tracePt t="29618" x="7558088" y="4076700"/>
          <p14:tracePt t="29626" x="7585075" y="4057650"/>
          <p14:tracePt t="29634" x="7621588" y="4049713"/>
          <p14:tracePt t="29642" x="7631113" y="4049713"/>
          <p14:tracePt t="29658" x="7631113" y="4040188"/>
          <p14:tracePt t="29724" x="7639050" y="4021138"/>
          <p14:tracePt t="29748" x="7648575" y="4003675"/>
          <p14:tracePt t="29757" x="7648575" y="3994150"/>
          <p14:tracePt t="29774" x="7658100" y="3967163"/>
          <p14:tracePt t="29827" x="7658100" y="3957638"/>
          <p14:tracePt t="29867" x="7658100" y="3948113"/>
          <p14:tracePt t="29874" x="7658100" y="3940175"/>
          <p14:tracePt t="29882" x="7658100" y="3930650"/>
          <p14:tracePt t="29898" x="7658100" y="3921125"/>
          <p14:tracePt t="29914" x="7658100" y="3911600"/>
          <p14:tracePt t="30062" x="7667625" y="3911600"/>
          <p14:tracePt t="30068" x="7694613" y="3894138"/>
          <p14:tracePt t="30076" x="7748588" y="3875088"/>
          <p14:tracePt t="30086" x="7850188" y="3867150"/>
          <p14:tracePt t="30091" x="7904163" y="3857625"/>
          <p14:tracePt t="30098" x="7950200" y="3840163"/>
          <p14:tracePt t="30107" x="8013700" y="3821113"/>
          <p14:tracePt t="30114" x="8040688" y="3821113"/>
          <p14:tracePt t="30122" x="8067675" y="3821113"/>
          <p14:tracePt t="30130" x="8077200" y="3811588"/>
          <p14:tracePt t="30244" x="8050213" y="3811588"/>
          <p14:tracePt t="30251" x="8031163" y="3811588"/>
          <p14:tracePt t="30260" x="8004175" y="3811588"/>
          <p14:tracePt t="30267" x="7994650" y="3811588"/>
          <p14:tracePt t="30275" x="7977188" y="3811588"/>
          <p14:tracePt t="30291" x="7958138" y="3811588"/>
          <p14:tracePt t="30315" x="7940675" y="3811588"/>
          <p14:tracePt t="30324" x="7921625" y="3811588"/>
          <p14:tracePt t="30331" x="7913688" y="3811588"/>
          <p14:tracePt t="30341" x="7904163" y="3811588"/>
          <p14:tracePt t="30347" x="7894638" y="3811588"/>
          <p14:tracePt t="30360" x="7867650" y="3811588"/>
          <p14:tracePt t="30373" x="7840663" y="3811588"/>
          <p14:tracePt t="30379" x="7821613" y="3811588"/>
          <p14:tracePt t="30387" x="7785100" y="3803650"/>
          <p14:tracePt t="30403" x="7758113" y="3784600"/>
          <p14:tracePt t="30411" x="7740650" y="3784600"/>
          <p14:tracePt t="30419" x="7731125" y="3784600"/>
          <p14:tracePt t="30427" x="7704138" y="3775075"/>
          <p14:tracePt t="30435" x="7694613" y="3775075"/>
          <p14:tracePt t="30452" x="7675563" y="3767138"/>
          <p14:tracePt t="30564" x="7712075" y="3767138"/>
          <p14:tracePt t="30573" x="7813675" y="3767138"/>
          <p14:tracePt t="30580" x="7940675" y="3767138"/>
          <p14:tracePt t="30589" x="8050213" y="3767138"/>
          <p14:tracePt t="30595" x="8213725" y="3721100"/>
          <p14:tracePt t="30602" x="8323263" y="3721100"/>
          <p14:tracePt t="30610" x="8415338" y="3694113"/>
          <p14:tracePt t="30618" x="8515350" y="3694113"/>
          <p14:tracePt t="30626" x="8588375" y="3684588"/>
          <p14:tracePt t="30634" x="8669338" y="3657600"/>
          <p14:tracePt t="30642" x="8724900" y="3657600"/>
          <p14:tracePt t="30650" x="8778875" y="3638550"/>
          <p14:tracePt t="30659" x="8834438" y="3638550"/>
          <p14:tracePt t="30666" x="8915400" y="3638550"/>
          <p14:tracePt t="30674" x="8988425" y="3638550"/>
          <p14:tracePt t="30682" x="9080500" y="3638550"/>
          <p14:tracePt t="35155" x="8269288" y="3784600"/>
          <p14:tracePt t="35162" x="7821613" y="3784600"/>
          <p14:tracePt t="35171" x="7594600" y="3784600"/>
          <p14:tracePt t="35178" x="7385050" y="3811588"/>
          <p14:tracePt t="35186" x="7183438" y="3811588"/>
          <p14:tracePt t="35194" x="7073900" y="3830638"/>
          <p14:tracePt t="35202" x="6983413" y="3830638"/>
          <p14:tracePt t="35210" x="6910388" y="3840163"/>
          <p14:tracePt t="35218" x="6846888" y="3848100"/>
          <p14:tracePt t="35226" x="6754813" y="3875088"/>
          <p14:tracePt t="35234" x="6673850" y="3875088"/>
          <p14:tracePt t="35242" x="6637338" y="3894138"/>
          <p14:tracePt t="35250" x="6591300" y="3894138"/>
          <p14:tracePt t="35258" x="6537325" y="3903663"/>
          <p14:tracePt t="35266" x="6481763" y="3903663"/>
          <p14:tracePt t="35274" x="6372225" y="3911600"/>
          <p14:tracePt t="35282" x="6299200" y="3911600"/>
          <p14:tracePt t="35290" x="6172200" y="3911600"/>
          <p14:tracePt t="35298" x="6080125" y="3911600"/>
          <p14:tracePt t="35307" x="5972175" y="3911600"/>
          <p14:tracePt t="35314" x="5889625" y="3911600"/>
          <p14:tracePt t="35322" x="5834063" y="3911600"/>
          <p14:tracePt t="35331" x="5761038" y="3911600"/>
          <p14:tracePt t="35339" x="5670550" y="3911600"/>
          <p14:tracePt t="35346" x="5653088" y="3911600"/>
          <p14:tracePt t="35358" x="5616575" y="3911600"/>
          <p14:tracePt t="35362" x="5607050" y="3911600"/>
          <p14:tracePt t="35372" x="5588000" y="3911600"/>
          <p14:tracePt t="35378" x="5570538" y="3911600"/>
          <p14:tracePt t="35386" x="5524500" y="3911600"/>
          <p14:tracePt t="35394" x="5514975" y="3911600"/>
          <p14:tracePt t="35402" x="5470525" y="3911600"/>
          <p14:tracePt t="35410" x="5434013" y="3911600"/>
          <p14:tracePt t="35418" x="5397500" y="3911600"/>
          <p14:tracePt t="35426" x="5341938" y="3911600"/>
          <p14:tracePt t="35435" x="5305425" y="3911600"/>
          <p14:tracePt t="35442" x="5251450" y="3911600"/>
          <p14:tracePt t="35450" x="5224463" y="3911600"/>
          <p14:tracePt t="35458" x="5205413" y="3911600"/>
          <p14:tracePt t="35466" x="5195888" y="3911600"/>
          <p14:tracePt t="35474" x="5178425" y="3911600"/>
          <p14:tracePt t="35490" x="5168900" y="3911600"/>
          <p14:tracePt t="35516" x="5159375" y="3911600"/>
          <p14:tracePt t="35539" x="5151438" y="3911600"/>
          <p14:tracePt t="35548" x="5141913" y="3903663"/>
          <p14:tracePt t="35558" x="5132388" y="3903663"/>
          <p14:tracePt t="35564" x="5114925" y="3903663"/>
          <p14:tracePt t="35575" x="5086350" y="3903663"/>
          <p14:tracePt t="35579" x="5068888" y="3903663"/>
          <p14:tracePt t="35590" x="5032375" y="3903663"/>
          <p14:tracePt t="35595" x="4986338" y="3903663"/>
          <p14:tracePt t="35604" x="4932363" y="3903663"/>
          <p14:tracePt t="35612" x="4895850" y="3903663"/>
          <p14:tracePt t="35619" x="4840288" y="3903663"/>
          <p14:tracePt t="35627" x="4767263" y="3903663"/>
          <p14:tracePt t="35635" x="4686300" y="3903663"/>
          <p14:tracePt t="35643" x="4622800" y="3930650"/>
          <p14:tracePt t="35651" x="4549775" y="3957638"/>
          <p14:tracePt t="35659" x="4467225" y="3967163"/>
          <p14:tracePt t="35667" x="4394200" y="3984625"/>
          <p14:tracePt t="35675" x="4303713" y="3984625"/>
          <p14:tracePt t="35683" x="4257675" y="3994150"/>
          <p14:tracePt t="35692" x="4184650" y="3994150"/>
          <p14:tracePt t="35699" x="4129088" y="3994150"/>
          <p14:tracePt t="35707" x="4057650" y="3994150"/>
          <p14:tracePt t="35714" x="4011613" y="3994150"/>
          <p14:tracePt t="35723" x="3956050" y="3994150"/>
          <p14:tracePt t="35730" x="3919538" y="3994150"/>
          <p14:tracePt t="35739" x="3846513" y="3967163"/>
          <p14:tracePt t="35747" x="3802063" y="3930650"/>
          <p14:tracePt t="35755" x="3765550" y="3894138"/>
          <p14:tracePt t="35763" x="3702050" y="3830638"/>
          <p14:tracePt t="35771" x="3629025" y="3767138"/>
          <p14:tracePt t="35779" x="3592513" y="3684588"/>
          <p14:tracePt t="35786" x="3527425" y="3565525"/>
          <p14:tracePt t="35794" x="3519488" y="3492500"/>
          <p14:tracePt t="35802" x="3509963" y="3375025"/>
          <p14:tracePt t="35811" x="3490913" y="3265488"/>
          <p14:tracePt t="35818" x="3463925" y="3173413"/>
          <p14:tracePt t="35826" x="3463925" y="3073400"/>
          <p14:tracePt t="35834" x="3463925" y="3000375"/>
          <p14:tracePt t="35842" x="3463925" y="2909888"/>
          <p14:tracePt t="35850" x="3463925" y="2881313"/>
          <p14:tracePt t="35858" x="3473450" y="2827338"/>
          <p14:tracePt t="35866" x="3500438" y="2781300"/>
          <p14:tracePt t="35874" x="3527425" y="2763838"/>
          <p14:tracePt t="35891" x="3563938" y="2717800"/>
          <p14:tracePt t="35899" x="3609975" y="2708275"/>
          <p14:tracePt t="35906" x="3646488" y="2690813"/>
          <p14:tracePt t="35915" x="3692525" y="2681288"/>
          <p14:tracePt t="35924" x="3738563" y="2662238"/>
          <p14:tracePt t="35930" x="3829050" y="2662238"/>
          <p14:tracePt t="35940" x="3883025" y="2654300"/>
          <p14:tracePt t="35946" x="3956050" y="2654300"/>
          <p14:tracePt t="35956" x="4038600" y="2654300"/>
          <p14:tracePt t="35962" x="4094163" y="2654300"/>
          <p14:tracePt t="35972" x="4202113" y="2654300"/>
          <p14:tracePt t="35978" x="4294188" y="2654300"/>
          <p14:tracePt t="35987" x="4403725" y="2654300"/>
          <p14:tracePt t="35994" x="4494213" y="2654300"/>
          <p14:tracePt t="36002" x="4549775" y="2654300"/>
          <p14:tracePt t="36010" x="4603750" y="2654300"/>
          <p14:tracePt t="36018" x="4667250" y="2654300"/>
          <p14:tracePt t="36034" x="4695825" y="2654300"/>
          <p14:tracePt t="36042" x="4703763" y="2662238"/>
          <p14:tracePt t="36050" x="4703763" y="2681288"/>
          <p14:tracePt t="36058" x="4703763" y="2690813"/>
          <p14:tracePt t="36066" x="4713288" y="2727325"/>
          <p14:tracePt t="36074" x="4713288" y="2754313"/>
          <p14:tracePt t="36082" x="4713288" y="2808288"/>
          <p14:tracePt t="36090" x="4713288" y="2863850"/>
          <p14:tracePt t="36098" x="4695825" y="2946400"/>
          <p14:tracePt t="36107" x="4667250" y="3017838"/>
          <p14:tracePt t="36114" x="4613275" y="3136900"/>
          <p14:tracePt t="36124" x="4586288" y="3236913"/>
          <p14:tracePt t="36130" x="4549775" y="3309938"/>
          <p14:tracePt t="36139" x="4513263" y="3446463"/>
          <p14:tracePt t="36146" x="4494213" y="3519488"/>
          <p14:tracePt t="36155" x="4467225" y="3602038"/>
          <p14:tracePt t="36162" x="4421188" y="3684588"/>
          <p14:tracePt t="36172" x="4413250" y="3711575"/>
          <p14:tracePt t="36178" x="4394200" y="3757613"/>
          <p14:tracePt t="36188" x="4376738" y="3784600"/>
          <p14:tracePt t="36194" x="4367213" y="3794125"/>
          <p14:tracePt t="36204" x="4357688" y="3811588"/>
          <p14:tracePt t="36210" x="4348163" y="3821113"/>
          <p14:tracePt t="36218" x="4340225" y="3821113"/>
          <p14:tracePt t="36226" x="4321175" y="3830638"/>
          <p14:tracePt t="36234" x="4294188" y="3840163"/>
          <p14:tracePt t="36242" x="4267200" y="3848100"/>
          <p14:tracePt t="36250" x="4211638" y="3848100"/>
          <p14:tracePt t="36258" x="4111625" y="3867150"/>
          <p14:tracePt t="36266" x="4038600" y="3867150"/>
          <p14:tracePt t="36274" x="3929063" y="3903663"/>
          <p14:tracePt t="36282" x="3846513" y="3903663"/>
          <p14:tracePt t="36290" x="3775075" y="3921125"/>
          <p14:tracePt t="36298" x="3719513" y="3921125"/>
          <p14:tracePt t="36306" x="3692525" y="3921125"/>
          <p14:tracePt t="36314" x="3656013" y="3921125"/>
          <p14:tracePt t="36322" x="3629025" y="3921125"/>
          <p14:tracePt t="36330" x="3619500" y="3921125"/>
          <p14:tracePt t="36339" x="3609975" y="3921125"/>
          <p14:tracePt t="36346" x="3600450" y="3911600"/>
          <p14:tracePt t="36356" x="3592513" y="3903663"/>
          <p14:tracePt t="36362" x="3582988" y="3894138"/>
          <p14:tracePt t="36371" x="3573463" y="3875088"/>
          <p14:tracePt t="36378" x="3563938" y="3857625"/>
          <p14:tracePt t="36386" x="3556000" y="3840163"/>
          <p14:tracePt t="36394" x="3546475" y="3811588"/>
          <p14:tracePt t="36402" x="3536950" y="3794125"/>
          <p14:tracePt t="36410" x="3536950" y="3775075"/>
          <p14:tracePt t="36418" x="3536950" y="3748088"/>
          <p14:tracePt t="36426" x="3536950" y="3738563"/>
          <p14:tracePt t="36434" x="3536950" y="3721100"/>
          <p14:tracePt t="36442" x="3536950" y="3675063"/>
          <p14:tracePt t="36450" x="3536950" y="3648075"/>
          <p14:tracePt t="36458" x="3536950" y="3629025"/>
          <p14:tracePt t="36466" x="3546475" y="3602038"/>
          <p14:tracePt t="36474" x="3573463" y="3575050"/>
          <p14:tracePt t="36482" x="3582988" y="3565525"/>
          <p14:tracePt t="36490" x="3600450" y="3548063"/>
          <p14:tracePt t="36498" x="3619500" y="3529013"/>
          <p14:tracePt t="36506" x="3636963" y="3519488"/>
          <p14:tracePt t="36555" x="3656013" y="3519488"/>
          <p14:tracePt t="36563" x="3665538" y="3519488"/>
          <p14:tracePt t="36572" x="3673475" y="3519488"/>
          <p14:tracePt t="36579" x="3692525" y="3519488"/>
          <p14:tracePt t="36588" x="3692525" y="3529013"/>
          <p14:tracePt t="36595" x="3709988" y="3565525"/>
          <p14:tracePt t="36603" x="3719513" y="3602038"/>
          <p14:tracePt t="36611" x="3719513" y="3638550"/>
          <p14:tracePt t="36619" x="3729038" y="3675063"/>
          <p14:tracePt t="36627" x="3746500" y="3711575"/>
          <p14:tracePt t="36635" x="3746500" y="3738563"/>
          <p14:tracePt t="36643" x="3746500" y="3775075"/>
          <p14:tracePt t="36651" x="3746500" y="3794125"/>
          <p14:tracePt t="36658" x="3746500" y="3821113"/>
          <p14:tracePt t="36667" x="3746500" y="3857625"/>
          <p14:tracePt t="36675" x="3746500" y="3884613"/>
          <p14:tracePt t="36683" x="3746500" y="3894138"/>
          <p14:tracePt t="36691" x="3746500" y="3911600"/>
          <p14:tracePt t="36699" x="3746500" y="3921125"/>
          <p14:tracePt t="36706" x="3746500" y="3930650"/>
          <p14:tracePt t="36714" x="3729038" y="3957638"/>
          <p14:tracePt t="36722" x="3719513" y="3976688"/>
          <p14:tracePt t="36731" x="3719513" y="3984625"/>
          <p14:tracePt t="36738" x="3709988" y="4003675"/>
          <p14:tracePt t="36746" x="3702050" y="4021138"/>
          <p14:tracePt t="36755" x="3702050" y="4030663"/>
          <p14:tracePt t="36762" x="3692525" y="4057650"/>
          <p14:tracePt t="36773" x="3673475" y="4076700"/>
          <p14:tracePt t="36781" x="3665538" y="4094163"/>
          <p14:tracePt t="36789" x="3656013" y="4103688"/>
          <p14:tracePt t="36795" x="3636963" y="4140200"/>
          <p14:tracePt t="36806" x="3629025" y="4159250"/>
          <p14:tracePt t="36811" x="3619500" y="4167188"/>
          <p14:tracePt t="36818" x="3609975" y="4195763"/>
          <p14:tracePt t="36826" x="3592513" y="4213225"/>
          <p14:tracePt t="36842" x="3592513" y="4232275"/>
          <p14:tracePt t="36850" x="3582988" y="4240213"/>
          <p14:tracePt t="37010" x="3592513" y="4232275"/>
          <p14:tracePt t="37018" x="3592513" y="4222750"/>
          <p14:tracePt t="37026" x="3592513" y="4213225"/>
          <p14:tracePt t="37034" x="3600450" y="4203700"/>
          <p14:tracePt t="37042" x="3609975" y="4195763"/>
          <p14:tracePt t="37050" x="3629025" y="4167188"/>
          <p14:tracePt t="37066" x="3636963" y="4159250"/>
          <p14:tracePt t="37075" x="3646488" y="4130675"/>
          <p14:tracePt t="37082" x="3646488" y="4122738"/>
          <p14:tracePt t="37090" x="3656013" y="4094163"/>
          <p14:tracePt t="37098" x="3673475" y="4067175"/>
          <p14:tracePt t="37108" x="3683000" y="4049713"/>
          <p14:tracePt t="37114" x="3692525" y="4013200"/>
          <p14:tracePt t="37124" x="3709988" y="3957638"/>
          <p14:tracePt t="37130" x="3729038" y="3911600"/>
          <p14:tracePt t="37138" x="3738563" y="3875088"/>
          <p14:tracePt t="37146" x="3783013" y="3811588"/>
          <p14:tracePt t="37155" x="3792538" y="3748088"/>
          <p14:tracePt t="37162" x="3802063" y="3675063"/>
          <p14:tracePt t="37171" x="3810000" y="3629025"/>
          <p14:tracePt t="37178" x="3838575" y="3565525"/>
          <p14:tracePt t="37187" x="3838575" y="3511550"/>
          <p14:tracePt t="37194" x="3838575" y="3475038"/>
          <p14:tracePt t="37202" x="3846513" y="3438525"/>
          <p14:tracePt t="37210" x="3856038" y="3402013"/>
          <p14:tracePt t="37218" x="3856038" y="3355975"/>
          <p14:tracePt t="37226" x="3856038" y="3328988"/>
          <p14:tracePt t="37234" x="3856038" y="3302000"/>
          <p14:tracePt t="37242" x="3856038" y="3282950"/>
          <p14:tracePt t="37250" x="3856038" y="3236913"/>
          <p14:tracePt t="37258" x="3856038" y="3228975"/>
          <p14:tracePt t="37266" x="3856038" y="3219450"/>
          <p14:tracePt t="37274" x="3856038" y="3209925"/>
          <p14:tracePt t="37282" x="3856038" y="3200400"/>
          <p14:tracePt t="37364" x="3865563" y="3192463"/>
          <p14:tracePt t="37380" x="3875088" y="3200400"/>
          <p14:tracePt t="37389" x="3883025" y="3209925"/>
          <p14:tracePt t="37395" x="3892550" y="3236913"/>
          <p14:tracePt t="37402" x="3892550" y="3255963"/>
          <p14:tracePt t="37412" x="3892550" y="3292475"/>
          <p14:tracePt t="37419" x="3892550" y="3338513"/>
          <p14:tracePt t="37427" x="3892550" y="3365500"/>
          <p14:tracePt t="37434" x="3892550" y="3419475"/>
          <p14:tracePt t="37442" x="3892550" y="3475038"/>
          <p14:tracePt t="37450" x="3892550" y="3529013"/>
          <p14:tracePt t="37458" x="3892550" y="3584575"/>
          <p14:tracePt t="37466" x="3892550" y="3648075"/>
          <p14:tracePt t="37475" x="3892550" y="3702050"/>
          <p14:tracePt t="37483" x="3892550" y="3757613"/>
          <p14:tracePt t="37491" x="3892550" y="3794125"/>
          <p14:tracePt t="37499" x="3892550" y="3840163"/>
          <p14:tracePt t="37508" x="3892550" y="3875088"/>
          <p14:tracePt t="37515" x="3892550" y="3884613"/>
          <p14:tracePt t="37523" x="3892550" y="3903663"/>
          <p14:tracePt t="37530" x="3892550" y="3948113"/>
          <p14:tracePt t="37538" x="3892550" y="3957638"/>
          <p14:tracePt t="37546" x="3883025" y="3976688"/>
          <p14:tracePt t="37555" x="3875088" y="4003675"/>
          <p14:tracePt t="37579" x="3875088" y="4013200"/>
          <p14:tracePt t="37627" x="3875088" y="4021138"/>
          <p14:tracePt t="37668" x="3865563" y="4030663"/>
          <p14:tracePt t="37765" x="3865563" y="4040188"/>
          <p14:tracePt t="37796" x="3865563" y="4057650"/>
          <p14:tracePt t="37828" x="3865563" y="4067175"/>
          <p14:tracePt t="37836" x="3865563" y="4076700"/>
          <p14:tracePt t="37852" x="3865563" y="4094163"/>
          <p14:tracePt t="37868" x="3865563" y="4103688"/>
          <p14:tracePt t="37876" x="3865563" y="4113213"/>
          <p14:tracePt t="37956" x="3865563" y="4067175"/>
          <p14:tracePt t="37962" x="3902075" y="4003675"/>
          <p14:tracePt t="37970" x="3919538" y="3940175"/>
          <p14:tracePt t="37978" x="3929063" y="3867150"/>
          <p14:tracePt t="37986" x="3965575" y="3784600"/>
          <p14:tracePt t="37994" x="3984625" y="3711575"/>
          <p14:tracePt t="38002" x="3992563" y="3665538"/>
          <p14:tracePt t="38010" x="4021138" y="3602038"/>
          <p14:tracePt t="38018" x="4029075" y="3565525"/>
          <p14:tracePt t="38026" x="4029075" y="3556000"/>
          <p14:tracePt t="38034" x="4038600" y="3538538"/>
          <p14:tracePt t="38180" x="4048125" y="3556000"/>
          <p14:tracePt t="38191" x="4065588" y="3575050"/>
          <p14:tracePt t="38198" x="4075113" y="3584575"/>
          <p14:tracePt t="38219" x="4075113" y="3592513"/>
          <p14:tracePt t="38227" x="4075113" y="3602038"/>
          <p14:tracePt t="38235" x="4075113" y="3611563"/>
          <p14:tracePt t="38267" x="4075113" y="3621088"/>
          <p14:tracePt t="38283" x="4075113" y="3638550"/>
          <p14:tracePt t="38540" x="4075113" y="3648075"/>
          <p14:tracePt t="38548" x="4075113" y="3657600"/>
          <p14:tracePt t="38564" x="4065588" y="3675063"/>
          <p14:tracePt t="38573" x="4057650" y="3684588"/>
          <p14:tracePt t="38580" x="4057650" y="3694113"/>
          <p14:tracePt t="38589" x="4048125" y="3702050"/>
          <p14:tracePt t="38596" x="4029075" y="3721100"/>
          <p14:tracePt t="38612" x="4029075" y="3730625"/>
          <p14:tracePt t="38619" x="4021138" y="3730625"/>
          <p14:tracePt t="38635" x="4021138" y="3738563"/>
          <p14:tracePt t="38667" x="4011613" y="3748088"/>
          <p14:tracePt t="38675" x="4002088" y="3748088"/>
          <p14:tracePt t="38685" x="3984625" y="3748088"/>
          <p14:tracePt t="38700" x="3975100" y="3748088"/>
          <p14:tracePt t="38765" x="3956050" y="3748088"/>
          <p14:tracePt t="38959" x="3938588" y="3748088"/>
          <p14:tracePt t="38964" x="3911600" y="3748088"/>
          <p14:tracePt t="38973" x="3892550" y="3730625"/>
          <p14:tracePt t="38981" x="3875088" y="3684588"/>
          <p14:tracePt t="38990" x="3838575" y="3657600"/>
          <p14:tracePt t="38996" x="3829050" y="3592513"/>
          <p14:tracePt t="39005" x="3819525" y="3538538"/>
          <p14:tracePt t="39010" x="3819525" y="3446463"/>
          <p14:tracePt t="39018" x="3819525" y="3365500"/>
          <p14:tracePt t="39026" x="3819525" y="3309938"/>
          <p14:tracePt t="39034" x="3819525" y="3236913"/>
          <p14:tracePt t="39042" x="3856038" y="3173413"/>
          <p14:tracePt t="39050" x="3892550" y="3109913"/>
          <p14:tracePt t="39058" x="3948113" y="3054350"/>
          <p14:tracePt t="39066" x="3992563" y="3009900"/>
          <p14:tracePt t="39074" x="4057650" y="2954338"/>
          <p14:tracePt t="39082" x="4111625" y="2917825"/>
          <p14:tracePt t="39090" x="4138613" y="2900363"/>
          <p14:tracePt t="39099" x="4165600" y="2881313"/>
          <p14:tracePt t="39107" x="4202113" y="2873375"/>
          <p14:tracePt t="39115" x="4221163" y="2873375"/>
          <p14:tracePt t="39123" x="4248150" y="2863850"/>
          <p14:tracePt t="39131" x="4257675" y="2863850"/>
          <p14:tracePt t="39141" x="4284663" y="2863850"/>
          <p14:tracePt t="39148" x="4311650" y="2863850"/>
          <p14:tracePt t="39157" x="4348163" y="2863850"/>
          <p14:tracePt t="39163" x="4403725" y="2863850"/>
          <p14:tracePt t="39172" x="4457700" y="2863850"/>
          <p14:tracePt t="39178" x="4521200" y="2890838"/>
          <p14:tracePt t="39188" x="4603750" y="2927350"/>
          <p14:tracePt t="39194" x="4659313" y="2982913"/>
          <p14:tracePt t="39203" x="4722813" y="3046413"/>
          <p14:tracePt t="39210" x="4786313" y="3109913"/>
          <p14:tracePt t="39218" x="4840288" y="3182938"/>
          <p14:tracePt t="39227" x="4849813" y="3219450"/>
          <p14:tracePt t="39234" x="4868863" y="3265488"/>
          <p14:tracePt t="39242" x="4868863" y="3319463"/>
          <p14:tracePt t="39250" x="4868863" y="3365500"/>
          <p14:tracePt t="39258" x="4868863" y="3402013"/>
          <p14:tracePt t="39266" x="4868863" y="3419475"/>
          <p14:tracePt t="39274" x="4822825" y="3482975"/>
          <p14:tracePt t="39282" x="4795838" y="3511550"/>
          <p14:tracePt t="39290" x="4740275" y="3556000"/>
          <p14:tracePt t="39298" x="4659313" y="3629025"/>
          <p14:tracePt t="39306" x="4594225" y="3684588"/>
          <p14:tracePt t="39315" x="4513263" y="3738563"/>
          <p14:tracePt t="39324" x="4430713" y="3775075"/>
          <p14:tracePt t="39330" x="4367213" y="3811588"/>
          <p14:tracePt t="39338" x="4284663" y="3857625"/>
          <p14:tracePt t="39346" x="4221163" y="3894138"/>
          <p14:tracePt t="39354" x="4157663" y="3921125"/>
          <p14:tracePt t="39362" x="4129088" y="3930650"/>
          <p14:tracePt t="39371" x="4102100" y="3940175"/>
          <p14:tracePt t="39378" x="4094163" y="3940175"/>
          <p14:tracePt t="39388" x="4075113" y="3940175"/>
          <p14:tracePt t="39402" x="4057650" y="3940175"/>
          <p14:tracePt t="39418" x="4048125" y="3940175"/>
          <p14:tracePt t="39515" x="4057650" y="3921125"/>
          <p14:tracePt t="39523" x="4111625" y="3911600"/>
          <p14:tracePt t="39531" x="4184650" y="3903663"/>
          <p14:tracePt t="39538" x="4284663" y="3875088"/>
          <p14:tracePt t="39548" x="4394200" y="3875088"/>
          <p14:tracePt t="39556" x="4557713" y="3840163"/>
          <p14:tracePt t="39562" x="4740275" y="3830638"/>
          <p14:tracePt t="39571" x="4922838" y="3794125"/>
          <p14:tracePt t="39578" x="5151438" y="3767138"/>
          <p14:tracePt t="39587" x="5387975" y="3748088"/>
          <p14:tracePt t="39594" x="5670550" y="3711575"/>
          <p14:tracePt t="39602" x="5916613" y="3675063"/>
          <p14:tracePt t="39611" x="6189663" y="3657600"/>
          <p14:tracePt t="39618" x="6508750" y="3592513"/>
          <p14:tracePt t="39626" x="6773863" y="3592513"/>
          <p14:tracePt t="39634" x="7073900" y="3592513"/>
          <p14:tracePt t="39642" x="7339013" y="3592513"/>
          <p14:tracePt t="39650" x="7594600" y="3592513"/>
          <p14:tracePt t="39658" x="7858125" y="3592513"/>
          <p14:tracePt t="39666" x="8059738" y="3592513"/>
          <p14:tracePt t="39674" x="8277225" y="3592513"/>
          <p14:tracePt t="39682" x="8478838" y="3592513"/>
          <p14:tracePt t="39690" x="8642350" y="3592513"/>
          <p14:tracePt t="39699" x="8824913" y="3592513"/>
          <p14:tracePt t="39707" x="8970963" y="3592513"/>
          <p14:tracePt t="39714" x="9080500" y="3592513"/>
          <p14:tracePt t="40442" x="8386763" y="4222750"/>
          <p14:tracePt t="40450" x="7840663" y="4322763"/>
          <p14:tracePt t="40458" x="7348538" y="4349750"/>
          <p14:tracePt t="40466" x="6919913" y="4413250"/>
          <p14:tracePt t="40474" x="6618288" y="4413250"/>
          <p14:tracePt t="40482" x="6362700" y="4413250"/>
          <p14:tracePt t="40490" x="6199188" y="4413250"/>
          <p14:tracePt t="40498" x="6053138" y="4413250"/>
          <p14:tracePt t="40506" x="5999163" y="4413250"/>
          <p14:tracePt t="40514" x="5953125" y="4413250"/>
          <p14:tracePt t="40522" x="5926138" y="4395788"/>
          <p14:tracePt t="40530" x="5916613" y="4395788"/>
          <p14:tracePt t="40538" x="5889625" y="4376738"/>
          <p14:tracePt t="40546" x="5870575" y="4359275"/>
          <p14:tracePt t="40554" x="5826125" y="4332288"/>
          <p14:tracePt t="40562" x="5743575" y="4295775"/>
          <p14:tracePt t="40571" x="5670550" y="4276725"/>
          <p14:tracePt t="40578" x="5561013" y="4276725"/>
          <p14:tracePt t="40587" x="5441950" y="4268788"/>
          <p14:tracePt t="40594" x="5314950" y="4240213"/>
          <p14:tracePt t="40602" x="5168900" y="4222750"/>
          <p14:tracePt t="40610" x="5022850" y="4222750"/>
          <p14:tracePt t="40618" x="4895850" y="4203700"/>
          <p14:tracePt t="40626" x="4803775" y="4195763"/>
          <p14:tracePt t="40634" x="4740275" y="4167188"/>
          <p14:tracePt t="40642" x="4695825" y="4159250"/>
          <p14:tracePt t="40650" x="4667250" y="4149725"/>
          <p14:tracePt t="40666" x="4659313" y="4140200"/>
          <p14:tracePt t="40674" x="4659313" y="4130675"/>
          <p14:tracePt t="40682" x="4659313" y="4113213"/>
          <p14:tracePt t="40698" x="4659313" y="4086225"/>
          <p14:tracePt t="40706" x="4659313" y="4067175"/>
          <p14:tracePt t="40714" x="4659313" y="4040188"/>
          <p14:tracePt t="40722" x="4667250" y="4021138"/>
          <p14:tracePt t="40730" x="4667250" y="4013200"/>
          <p14:tracePt t="40738" x="4667250" y="3976688"/>
          <p14:tracePt t="40746" x="4667250" y="3967163"/>
          <p14:tracePt t="40755" x="4667250" y="3940175"/>
          <p14:tracePt t="40770" x="4667250" y="3911600"/>
          <p14:tracePt t="40787" x="4667250" y="3903663"/>
          <p14:tracePt t="40794" x="4667250" y="3894138"/>
          <p14:tracePt t="40803" x="4667250" y="3884613"/>
          <p14:tracePt t="40818" x="4659313" y="3884613"/>
          <p14:tracePt t="40834" x="4649788" y="3884613"/>
          <p14:tracePt t="40850" x="4649788" y="3875088"/>
          <p14:tracePt t="40959" x="4630738" y="3875088"/>
          <p14:tracePt t="40964" x="4603750" y="3875088"/>
          <p14:tracePt t="40972" x="4567238" y="3875088"/>
          <p14:tracePt t="40980" x="4540250" y="3875088"/>
          <p14:tracePt t="40990" x="4503738" y="3875088"/>
          <p14:tracePt t="40996" x="4457700" y="3857625"/>
          <p14:tracePt t="41006" x="4421188" y="3821113"/>
          <p14:tracePt t="41013" x="4394200" y="3803650"/>
          <p14:tracePt t="41020" x="4348163" y="3748088"/>
          <p14:tracePt t="41027" x="4321175" y="3684588"/>
          <p14:tracePt t="41035" x="4267200" y="3621088"/>
          <p14:tracePt t="41043" x="4238625" y="3538538"/>
          <p14:tracePt t="41051" x="4221163" y="3475038"/>
          <p14:tracePt t="41061" x="4194175" y="3402013"/>
          <p14:tracePt t="41067" x="4165600" y="3338513"/>
          <p14:tracePt t="41076" x="4157663" y="3273425"/>
          <p14:tracePt t="41082" x="4148138" y="3219450"/>
          <p14:tracePt t="41090" x="4148138" y="3163888"/>
          <p14:tracePt t="41098" x="4148138" y="3119438"/>
          <p14:tracePt t="41107" x="4148138" y="3082925"/>
          <p14:tracePt t="41114" x="4148138" y="3046413"/>
          <p14:tracePt t="41123" x="4165600" y="3017838"/>
          <p14:tracePt t="41131" x="4184650" y="2990850"/>
          <p14:tracePt t="41139" x="4221163" y="2954338"/>
          <p14:tracePt t="41147" x="4267200" y="2936875"/>
          <p14:tracePt t="41156" x="4311650" y="2909888"/>
          <p14:tracePt t="41163" x="4340225" y="2900363"/>
          <p14:tracePt t="41173" x="4394200" y="2900363"/>
          <p14:tracePt t="41179" x="4430713" y="2900363"/>
          <p14:tracePt t="41190" x="4476750" y="2900363"/>
          <p14:tracePt t="41195" x="4503738" y="2900363"/>
          <p14:tracePt t="41207" x="4530725" y="2900363"/>
          <p14:tracePt t="41211" x="4576763" y="2927350"/>
          <p14:tracePt t="41220" x="4594225" y="2954338"/>
          <p14:tracePt t="41227" x="4613275" y="3009900"/>
          <p14:tracePt t="41235" x="4630738" y="3073400"/>
          <p14:tracePt t="41243" x="4630738" y="3100388"/>
          <p14:tracePt t="41250" x="4630738" y="3155950"/>
          <p14:tracePt t="41258" x="4630738" y="3200400"/>
          <p14:tracePt t="41266" x="4630738" y="3228975"/>
          <p14:tracePt t="41274" x="4622800" y="3273425"/>
          <p14:tracePt t="41282" x="4613275" y="3302000"/>
          <p14:tracePt t="41290" x="4586288" y="3355975"/>
          <p14:tracePt t="41298" x="4576763" y="3365500"/>
          <p14:tracePt t="41306" x="4567238" y="3402013"/>
          <p14:tracePt t="41314" x="4567238" y="3411538"/>
          <p14:tracePt t="41322" x="4567238" y="3438525"/>
          <p14:tracePt t="41330" x="4557713" y="3482975"/>
          <p14:tracePt t="41338" x="4557713" y="3511550"/>
          <p14:tracePt t="41346" x="4557713" y="3548063"/>
          <p14:tracePt t="41354" x="4586288" y="3611563"/>
          <p14:tracePt t="41362" x="4640263" y="3657600"/>
          <p14:tracePt t="41371" x="4730750" y="3702050"/>
          <p14:tracePt t="41378" x="4868863" y="3757613"/>
          <p14:tracePt t="41389" x="4978400" y="3775075"/>
          <p14:tracePt t="41394" x="5141913" y="3803650"/>
          <p14:tracePt t="41402" x="5397500" y="3803650"/>
          <p14:tracePt t="41410" x="5724525" y="3803650"/>
          <p14:tracePt t="41418" x="6062663" y="3803650"/>
          <p14:tracePt t="41426" x="6508750" y="3803650"/>
          <p14:tracePt t="41434" x="6973888" y="3767138"/>
          <p14:tracePt t="41442" x="7439025" y="3694113"/>
          <p14:tracePt t="41450" x="7867650" y="3629025"/>
          <p14:tracePt t="41458" x="8123238" y="3575050"/>
          <p14:tracePt t="41466" x="8405813" y="3538538"/>
          <p14:tracePt t="41474" x="8615363" y="3502025"/>
          <p14:tracePt t="41482" x="8778875" y="3475038"/>
          <p14:tracePt t="41490" x="8943975" y="3455988"/>
          <p14:tracePt t="41498" x="9107488" y="3429000"/>
          <p14:tracePt t="42501" x="8332788" y="3867150"/>
          <p14:tracePt t="42506" x="8067675" y="3884613"/>
          <p14:tracePt t="42514" x="7712075" y="3921125"/>
          <p14:tracePt t="42522" x="7466013" y="3957638"/>
          <p14:tracePt t="42531" x="7192963" y="3976688"/>
          <p14:tracePt t="42538" x="6819900" y="3976688"/>
          <p14:tracePt t="42546" x="6527800" y="3976688"/>
          <p14:tracePt t="42554" x="6153150" y="3976688"/>
          <p14:tracePt t="42562" x="5880100" y="3994150"/>
          <p14:tracePt t="42571" x="5607050" y="4013200"/>
          <p14:tracePt t="42578" x="5405438" y="4013200"/>
          <p14:tracePt t="42589" x="5241925" y="4013200"/>
          <p14:tracePt t="42595" x="5114925" y="4013200"/>
          <p14:tracePt t="42604" x="5022850" y="4013200"/>
          <p14:tracePt t="42611" x="4968875" y="4013200"/>
          <p14:tracePt t="42620" x="4932363" y="4013200"/>
          <p14:tracePt t="42627" x="4913313" y="4013200"/>
          <p14:tracePt t="42634" x="4876800" y="4013200"/>
          <p14:tracePt t="42642" x="4849813" y="3994150"/>
          <p14:tracePt t="42650" x="4840288" y="3984625"/>
          <p14:tracePt t="42658" x="4832350" y="3976688"/>
          <p14:tracePt t="42666" x="4832350" y="3967163"/>
          <p14:tracePt t="42674" x="4832350" y="3957638"/>
          <p14:tracePt t="42682" x="4832350" y="3948113"/>
          <p14:tracePt t="42698" x="4822825" y="3930650"/>
          <p14:tracePt t="42714" x="4822825" y="3921125"/>
          <p14:tracePt t="42722" x="4822825" y="3911600"/>
          <p14:tracePt t="42730" x="4822825" y="3903663"/>
          <p14:tracePt t="42738" x="4822825" y="3894138"/>
          <p14:tracePt t="42746" x="4840288" y="3867150"/>
          <p14:tracePt t="42754" x="4859338" y="3848100"/>
          <p14:tracePt t="42763" x="4886325" y="3811588"/>
          <p14:tracePt t="42773" x="4905375" y="3794125"/>
          <p14:tracePt t="42781" x="4941888" y="3775075"/>
          <p14:tracePt t="42789" x="4959350" y="3757613"/>
          <p14:tracePt t="42796" x="4986338" y="3721100"/>
          <p14:tracePt t="42805" x="4995863" y="3721100"/>
          <p14:tracePt t="42812" x="5005388" y="3702050"/>
          <p14:tracePt t="42819" x="5022850" y="3657600"/>
          <p14:tracePt t="42827" x="5032375" y="3638550"/>
          <p14:tracePt t="42835" x="5032375" y="3621088"/>
          <p14:tracePt t="42842" x="5032375" y="3611563"/>
          <p14:tracePt t="42850" x="5041900" y="3592513"/>
          <p14:tracePt t="42858" x="5041900" y="3575050"/>
          <p14:tracePt t="42866" x="5049838" y="3565525"/>
          <p14:tracePt t="42874" x="5059363" y="3556000"/>
          <p14:tracePt t="42890" x="5086350" y="3511550"/>
          <p14:tracePt t="42898" x="5122863" y="3492500"/>
          <p14:tracePt t="42906" x="5141913" y="3465513"/>
          <p14:tracePt t="42914" x="5159375" y="3429000"/>
          <p14:tracePt t="42923" x="5187950" y="3392488"/>
          <p14:tracePt t="42930" x="5205413" y="3365500"/>
          <p14:tracePt t="42939" x="5232400" y="3328988"/>
          <p14:tracePt t="42946" x="5260975" y="3292475"/>
          <p14:tracePt t="42954" x="5278438" y="3265488"/>
          <p14:tracePt t="42962" x="5297488" y="3246438"/>
          <p14:tracePt t="42971" x="5305425" y="3236913"/>
          <p14:tracePt t="42978" x="5324475" y="3219450"/>
          <p14:tracePt t="42987" x="5334000" y="3209925"/>
          <p14:tracePt t="43002" x="5341938" y="3209925"/>
          <p14:tracePt t="43010" x="5351463" y="3200400"/>
          <p14:tracePt t="43018" x="5360988" y="3200400"/>
          <p14:tracePt t="43026" x="5397500" y="3200400"/>
          <p14:tracePt t="43034" x="5414963" y="3200400"/>
          <p14:tracePt t="43043" x="5441950" y="3200400"/>
          <p14:tracePt t="43050" x="5478463" y="3200400"/>
          <p14:tracePt t="43059" x="5487988" y="3200400"/>
          <p14:tracePt t="43067" x="5497513" y="3200400"/>
          <p14:tracePt t="43079" x="5514975" y="3209925"/>
          <p14:tracePt t="43083" x="5524500" y="3228975"/>
          <p14:tracePt t="43092" x="5524500" y="3273425"/>
          <p14:tracePt t="43099" x="5524500" y="3282950"/>
          <p14:tracePt t="43109" x="5524500" y="3338513"/>
          <p14:tracePt t="43115" x="5524500" y="3402013"/>
          <p14:tracePt t="43124" x="5524500" y="3438525"/>
          <p14:tracePt t="43131" x="5524500" y="3492500"/>
          <p14:tracePt t="43138" x="5507038" y="3575050"/>
          <p14:tracePt t="43147" x="5461000" y="3638550"/>
          <p14:tracePt t="43155" x="5405438" y="3702050"/>
          <p14:tracePt t="43164" x="5351463" y="3767138"/>
          <p14:tracePt t="43172" x="5305425" y="3821113"/>
          <p14:tracePt t="43178" x="5287963" y="3840163"/>
          <p14:tracePt t="43188" x="5251450" y="3867150"/>
          <p14:tracePt t="43194" x="5232400" y="3894138"/>
          <p14:tracePt t="43204" x="5214938" y="3911600"/>
          <p14:tracePt t="43211" x="5195888" y="3921125"/>
          <p14:tracePt t="43221" x="5159375" y="3930650"/>
          <p14:tracePt t="43234" x="5122863" y="3930650"/>
          <p14:tracePt t="43243" x="5105400" y="3930650"/>
          <p14:tracePt t="43251" x="5049838" y="3930650"/>
          <p14:tracePt t="43259" x="4978400" y="3930650"/>
          <p14:tracePt t="43267" x="4913313" y="3911600"/>
          <p14:tracePt t="43274" x="4776788" y="3867150"/>
          <p14:tracePt t="43283" x="4667250" y="3811588"/>
          <p14:tracePt t="43290" x="4549775" y="3748088"/>
          <p14:tracePt t="43298" x="4394200" y="3694113"/>
          <p14:tracePt t="43306" x="4267200" y="3648075"/>
          <p14:tracePt t="43314" x="4121150" y="3621088"/>
          <p14:tracePt t="43322" x="3965575" y="3592513"/>
          <p14:tracePt t="43330" x="3819525" y="3575050"/>
          <p14:tracePt t="43338" x="3673475" y="3548063"/>
          <p14:tracePt t="43346" x="3546475" y="3529013"/>
          <p14:tracePt t="43355" x="3463925" y="3519488"/>
          <p14:tracePt t="43362" x="3409950" y="3519488"/>
          <p14:tracePt t="43371" x="3354388" y="3502025"/>
          <p14:tracePt t="43378" x="3317875" y="3502025"/>
          <p14:tracePt t="43387" x="3290888" y="3482975"/>
          <p14:tracePt t="43394" x="3273425" y="3482975"/>
          <p14:tracePt t="43402" x="3254375" y="3475038"/>
          <p14:tracePt t="43410" x="3244850" y="3475038"/>
          <p14:tracePt t="43419" x="3227388" y="3465513"/>
          <p14:tracePt t="43426" x="3208338" y="3455988"/>
          <p14:tracePt t="43442" x="3208338" y="3446463"/>
          <p14:tracePt t="43450" x="3208338" y="3438525"/>
          <p14:tracePt t="43532" x="3208338" y="3446463"/>
          <p14:tracePt t="43540" x="3208338" y="3492500"/>
          <p14:tracePt t="43548" x="3208338" y="3529013"/>
          <p14:tracePt t="43557" x="3227388" y="3575050"/>
          <p14:tracePt t="43563" x="3227388" y="3602038"/>
          <p14:tracePt t="43575" x="3236913" y="3648075"/>
          <p14:tracePt t="43579" x="3244850" y="3675063"/>
          <p14:tracePt t="43588" x="3254375" y="3702050"/>
          <p14:tracePt t="43595" x="3281363" y="3738563"/>
          <p14:tracePt t="43610" x="3290888" y="3748088"/>
          <p14:tracePt t="43691" x="3300413" y="3748088"/>
          <p14:tracePt t="43707" x="3309938" y="3748088"/>
          <p14:tracePt t="43915" x="3309938" y="3767138"/>
          <p14:tracePt t="43925" x="3290888" y="3784600"/>
          <p14:tracePt t="43931" x="3273425" y="3803650"/>
          <p14:tracePt t="43938" x="3208338" y="3848100"/>
          <p14:tracePt t="43947" x="3163888" y="3875088"/>
          <p14:tracePt t="43955" x="3081338" y="3930650"/>
          <p14:tracePt t="43963" x="2998788" y="3984625"/>
          <p14:tracePt t="43972" x="2889250" y="4013200"/>
          <p14:tracePt t="43979" x="2771775" y="4049713"/>
          <p14:tracePt t="43988" x="2606675" y="4094163"/>
          <p14:tracePt t="43995" x="2452688" y="4140200"/>
          <p14:tracePt t="44006" x="2287588" y="4186238"/>
          <p14:tracePt t="44011" x="2143125" y="4203700"/>
          <p14:tracePt t="44019" x="2033588" y="4213225"/>
          <p14:tracePt t="44027" x="1924050" y="4213225"/>
          <p14:tracePt t="44035" x="1868488" y="4213225"/>
          <p14:tracePt t="44044" x="1824038" y="4213225"/>
          <p14:tracePt t="44051" x="1804988" y="4213225"/>
          <p14:tracePt t="44061" x="1778000" y="4203700"/>
          <p14:tracePt t="44066" x="1758950" y="4195763"/>
          <p14:tracePt t="44074" x="1751013" y="4186238"/>
          <p14:tracePt t="44082" x="1731963" y="4176713"/>
          <p14:tracePt t="44090" x="1722438" y="4176713"/>
          <p14:tracePt t="44098" x="1722438" y="4167188"/>
          <p14:tracePt t="44114" x="1722438" y="4159250"/>
          <p14:tracePt t="44123" x="1722438" y="4149725"/>
          <p14:tracePt t="44146" x="1722438" y="4130675"/>
          <p14:tracePt t="44244" x="1722438" y="4122738"/>
          <p14:tracePt t="44252" x="1795463" y="4122738"/>
          <p14:tracePt t="44259" x="1941513" y="4122738"/>
          <p14:tracePt t="44267" x="2124075" y="4122738"/>
          <p14:tracePt t="44275" x="2343150" y="4122738"/>
          <p14:tracePt t="44283" x="2643188" y="4122738"/>
          <p14:tracePt t="44290" x="2944813" y="4122738"/>
          <p14:tracePt t="44299" x="3236913" y="4122738"/>
          <p14:tracePt t="44306" x="3519488" y="4086225"/>
          <p14:tracePt t="44315" x="3810000" y="4030663"/>
          <p14:tracePt t="44322" x="4057650" y="3994150"/>
          <p14:tracePt t="44331" x="4294188" y="3976688"/>
          <p14:tracePt t="44339" x="4476750" y="3930650"/>
          <p14:tracePt t="44347" x="4676775" y="3911600"/>
          <p14:tracePt t="44354" x="4859338" y="3884613"/>
          <p14:tracePt t="44362" x="5005388" y="3857625"/>
          <p14:tracePt t="44371" x="5205413" y="3840163"/>
          <p14:tracePt t="44378" x="5368925" y="3830638"/>
          <p14:tracePt t="44387" x="5570538" y="3830638"/>
          <p14:tracePt t="44394" x="5770563" y="3830638"/>
          <p14:tracePt t="44403" x="5989638" y="3830638"/>
          <p14:tracePt t="44410" x="6218238" y="3830638"/>
          <p14:tracePt t="44418" x="6472238" y="3830638"/>
          <p14:tracePt t="44426" x="6737350" y="3830638"/>
          <p14:tracePt t="44436" x="7000875" y="3830638"/>
          <p14:tracePt t="44442" x="7229475" y="3830638"/>
          <p14:tracePt t="44451" x="7429500" y="3830638"/>
          <p14:tracePt t="44458" x="7621588" y="3830638"/>
          <p14:tracePt t="44466" x="7785100" y="3830638"/>
          <p14:tracePt t="44474" x="7967663" y="3830638"/>
          <p14:tracePt t="44482" x="8150225" y="3830638"/>
          <p14:tracePt t="44491" x="8332788" y="3830638"/>
          <p14:tracePt t="44498" x="8532813" y="3830638"/>
          <p14:tracePt t="44506" x="8751888" y="3830638"/>
          <p14:tracePt t="44514" x="8961438" y="3794125"/>
          <p14:tracePt t="45426" x="8323263" y="4478338"/>
          <p14:tracePt t="45434" x="7850188" y="4605338"/>
          <p14:tracePt t="45442" x="7319963" y="4805363"/>
          <p14:tracePt t="45450" x="6837363" y="4924425"/>
          <p14:tracePt t="45458" x="6254750" y="5080000"/>
          <p14:tracePt t="45466" x="5670550" y="5207000"/>
          <p14:tracePt t="45474" x="5114925" y="5353050"/>
          <p14:tracePt t="45482" x="4586288" y="5526088"/>
          <p14:tracePt t="45490" x="4102100" y="5672138"/>
          <p14:tracePt t="45498" x="3729038" y="5781675"/>
          <p14:tracePt t="45506" x="3390900" y="5891213"/>
          <p14:tracePt t="45514" x="3163888" y="5983288"/>
          <p14:tracePt t="45522" x="2990850" y="6054725"/>
          <p14:tracePt t="45530" x="2835275" y="6119813"/>
          <p14:tracePt t="45538" x="2725738" y="6164263"/>
          <p14:tracePt t="45546" x="2643188" y="6200775"/>
          <p14:tracePt t="45555" x="2579688" y="6229350"/>
          <p14:tracePt t="45562" x="2498725" y="6283325"/>
          <p14:tracePt t="45570" x="2470150" y="6292850"/>
          <p14:tracePt t="45578" x="2443163" y="6292850"/>
          <p14:tracePt t="45587" x="2425700" y="6310313"/>
          <p14:tracePt t="45594" x="2406650" y="6319838"/>
          <p14:tracePt t="45602" x="2389188" y="6319838"/>
          <p14:tracePt t="45610" x="2370138" y="6329363"/>
          <p14:tracePt t="45618" x="2333625" y="6338888"/>
          <p14:tracePt t="45626" x="2306638" y="6356350"/>
          <p14:tracePt t="45634" x="2279650" y="6383338"/>
          <p14:tracePt t="45642" x="2233613" y="6402388"/>
          <p14:tracePt t="45650" x="2214563" y="6419850"/>
          <p14:tracePt t="45658" x="2170113" y="6429375"/>
          <p14:tracePt t="45666" x="2124075" y="6456363"/>
          <p14:tracePt t="45674" x="2106613" y="6475413"/>
          <p14:tracePt t="45682" x="2051050" y="6492875"/>
          <p14:tracePt t="45690" x="2014538" y="6519863"/>
          <p14:tracePt t="45698" x="1987550" y="6538913"/>
          <p14:tracePt t="45706" x="1960563" y="6548438"/>
          <p14:tracePt t="45714" x="1931988" y="6565900"/>
          <p14:tracePt t="45722" x="1914525" y="6575425"/>
          <p14:tracePt t="45804" x="1931988" y="6556375"/>
          <p14:tracePt t="45814" x="1941513" y="6556375"/>
          <p14:tracePt t="45820" x="1960563" y="6538913"/>
          <p14:tracePt t="45836" x="1968500" y="6502400"/>
          <p14:tracePt t="45845" x="1968500" y="6492875"/>
          <p14:tracePt t="45851" x="1978025" y="6492875"/>
          <p14:tracePt t="45859" x="1997075" y="6475413"/>
          <p14:tracePt t="45866" x="2005013" y="6438900"/>
          <p14:tracePt t="45875" x="2014538" y="6438900"/>
          <p14:tracePt t="45890" x="2041525" y="6383338"/>
          <p14:tracePt t="45898" x="2051050" y="6383338"/>
          <p14:tracePt t="45906" x="2070100" y="6356350"/>
          <p14:tracePt t="45914" x="2087563" y="6319838"/>
          <p14:tracePt t="45922" x="2106613" y="6302375"/>
          <p14:tracePt t="45930" x="2114550" y="6283325"/>
          <p14:tracePt t="45938" x="2151063" y="6256338"/>
          <p14:tracePt t="45946" x="2151063" y="6246813"/>
          <p14:tracePt t="45962" x="2170113" y="6237288"/>
          <p14:tracePt t="45979" x="2179638" y="6237288"/>
          <p14:tracePt t="45989" x="2187575" y="6237288"/>
          <p14:tracePt t="45995" x="2197100" y="6237288"/>
          <p14:tracePt t="46004" x="2224088" y="6237288"/>
          <p14:tracePt t="46011" x="2233613" y="6237288"/>
          <p14:tracePt t="46019" x="2251075" y="6237288"/>
          <p14:tracePt t="46027" x="2270125" y="6237288"/>
          <p14:tracePt t="46035" x="2279650" y="6237288"/>
          <p14:tracePt t="46042" x="2316163" y="6246813"/>
          <p14:tracePt t="46051" x="2324100" y="6256338"/>
          <p14:tracePt t="46060" x="2343150" y="6273800"/>
          <p14:tracePt t="46068" x="2352675" y="6283325"/>
          <p14:tracePt t="46079" x="2370138" y="6302375"/>
          <p14:tracePt t="46083" x="2379663" y="6302375"/>
          <p14:tracePt t="46090" x="2389188" y="6302375"/>
          <p14:tracePt t="46099" x="2406650" y="6310313"/>
          <p14:tracePt t="46252" x="2425700" y="6310313"/>
          <p14:tracePt t="46260" x="2443163" y="6310313"/>
          <p14:tracePt t="46267" x="2452688" y="6302375"/>
          <p14:tracePt t="46276" x="2470150" y="6292850"/>
          <p14:tracePt t="46284" x="2489200" y="6273800"/>
          <p14:tracePt t="46290" x="2516188" y="6265863"/>
          <p14:tracePt t="46299" x="2552700" y="6237288"/>
          <p14:tracePt t="46306" x="2579688" y="6229350"/>
          <p14:tracePt t="46314" x="2625725" y="6192838"/>
          <p14:tracePt t="46322" x="2652713" y="6183313"/>
          <p14:tracePt t="46331" x="2698750" y="6164263"/>
          <p14:tracePt t="46340" x="2725738" y="6137275"/>
          <p14:tracePt t="46346" x="2752725" y="6127750"/>
          <p14:tracePt t="46355" x="2781300" y="6119813"/>
          <p14:tracePt t="46363" x="2789238" y="6110288"/>
          <p14:tracePt t="46371" x="2817813" y="6091238"/>
          <p14:tracePt t="46459" x="2825750" y="6091238"/>
          <p14:tracePt t="46468" x="2844800" y="6091238"/>
          <p14:tracePt t="46476" x="2862263" y="6091238"/>
          <p14:tracePt t="46483" x="2881313" y="6110288"/>
          <p14:tracePt t="46492" x="2925763" y="6137275"/>
          <p14:tracePt t="46499" x="2971800" y="6164263"/>
          <p14:tracePt t="46509" x="3017838" y="6183313"/>
          <p14:tracePt t="46515" x="3044825" y="6200775"/>
          <p14:tracePt t="46523" x="3081338" y="6219825"/>
          <p14:tracePt t="46530" x="3100388" y="6229350"/>
          <p14:tracePt t="46538" x="3108325" y="6229350"/>
          <p14:tracePt t="46579" x="3136900" y="6229350"/>
          <p14:tracePt t="46594" x="3144838" y="6229350"/>
          <p14:tracePt t="46602" x="3171825" y="6229350"/>
          <p14:tracePt t="46610" x="3181350" y="6229350"/>
          <p14:tracePt t="46618" x="3208338" y="6229350"/>
          <p14:tracePt t="46634" x="3227388" y="6219825"/>
          <p14:tracePt t="46642" x="3236913" y="6210300"/>
          <p14:tracePt t="46684" x="3254375" y="6210300"/>
          <p14:tracePt t="46691" x="3254375" y="6200775"/>
          <p14:tracePt t="46707" x="3263900" y="6200775"/>
          <p14:tracePt t="46716" x="3273425" y="6192838"/>
          <p14:tracePt t="46724" x="3290888" y="6192838"/>
          <p14:tracePt t="46731" x="3300413" y="6192838"/>
          <p14:tracePt t="46738" x="3317875" y="6192838"/>
          <p14:tracePt t="46746" x="3336925" y="6183313"/>
          <p14:tracePt t="46754" x="3363913" y="6164263"/>
          <p14:tracePt t="46763" x="3373438" y="6164263"/>
          <p14:tracePt t="46771" x="3409950" y="6146800"/>
          <p14:tracePt t="46778" x="3427413" y="6137275"/>
          <p14:tracePt t="46787" x="3473450" y="6110288"/>
          <p14:tracePt t="46794" x="3500438" y="6091238"/>
          <p14:tracePt t="46803" x="3563938" y="6073775"/>
          <p14:tracePt t="46811" x="3609975" y="6046788"/>
          <p14:tracePt t="46818" x="3646488" y="6037263"/>
          <p14:tracePt t="46826" x="3709988" y="6000750"/>
          <p14:tracePt t="46834" x="3738563" y="5991225"/>
          <p14:tracePt t="46842" x="3775075" y="5973763"/>
          <p14:tracePt t="46852" x="3792538" y="5964238"/>
          <p14:tracePt t="46868" x="3810000" y="5964238"/>
          <p14:tracePt t="46939" x="3819525" y="5973763"/>
          <p14:tracePt t="46947" x="3819525" y="5991225"/>
          <p14:tracePt t="46955" x="3819525" y="6000750"/>
          <p14:tracePt t="46963" x="3819525" y="6027738"/>
          <p14:tracePt t="46972" x="3819525" y="6046788"/>
          <p14:tracePt t="46995" x="3819525" y="6064250"/>
          <p14:tracePt t="47005" x="3829050" y="6073775"/>
          <p14:tracePt t="47052" x="3829050" y="6083300"/>
          <p14:tracePt t="47062" x="3856038" y="6083300"/>
          <p14:tracePt t="47067" x="3892550" y="6083300"/>
          <p14:tracePt t="47076" x="3919538" y="6083300"/>
          <p14:tracePt t="47082" x="3956050" y="6083300"/>
          <p14:tracePt t="47090" x="4002088" y="6083300"/>
          <p14:tracePt t="47098" x="4021138" y="6083300"/>
          <p14:tracePt t="47107" x="4057650" y="6083300"/>
          <p14:tracePt t="47114" x="4075113" y="6083300"/>
          <p14:tracePt t="47122" x="4102100" y="6083300"/>
          <p14:tracePt t="47131" x="4111625" y="6083300"/>
          <p14:tracePt t="47139" x="4129088" y="6091238"/>
          <p14:tracePt t="47162" x="4138613" y="6091238"/>
          <p14:tracePt t="47396" x="4129088" y="6110288"/>
          <p14:tracePt t="47406" x="4111625" y="6127750"/>
          <p14:tracePt t="47413" x="4065588" y="6137275"/>
          <p14:tracePt t="47421" x="4048125" y="6146800"/>
          <p14:tracePt t="47426" x="4011613" y="6156325"/>
          <p14:tracePt t="47434" x="4002088" y="6164263"/>
          <p14:tracePt t="47450" x="3992563" y="6164263"/>
          <p14:tracePt t="47538" x="3975100" y="6164263"/>
          <p14:tracePt t="47546" x="3956050" y="6173788"/>
          <p14:tracePt t="47740" x="3992563" y="6173788"/>
          <p14:tracePt t="47747" x="4029075" y="6164263"/>
          <p14:tracePt t="47754" x="4094163" y="6146800"/>
          <p14:tracePt t="47764" x="4202113" y="6119813"/>
          <p14:tracePt t="47771" x="4267200" y="6091238"/>
          <p14:tracePt t="47779" x="4330700" y="6073775"/>
          <p14:tracePt t="47786" x="4394200" y="6037263"/>
          <p14:tracePt t="47794" x="4457700" y="6010275"/>
          <p14:tracePt t="47804" x="4476750" y="5991225"/>
          <p14:tracePt t="47811" x="4484688" y="5983288"/>
          <p14:tracePt t="47956" x="4494213" y="5983288"/>
          <p14:tracePt t="47990" x="4503738" y="5983288"/>
          <p14:tracePt t="48014" x="4513263" y="5991225"/>
          <p14:tracePt t="48052" x="4521200" y="6018213"/>
          <p14:tracePt t="48334" x="4540250" y="6018213"/>
          <p14:tracePt t="48339" x="4549775" y="6010275"/>
          <p14:tracePt t="48357" x="4557713" y="5991225"/>
          <p14:tracePt t="48365" x="4576763" y="5973763"/>
          <p14:tracePt t="48372" x="4594225" y="5954713"/>
          <p14:tracePt t="48379" x="4613275" y="5946775"/>
          <p14:tracePt t="48389" x="4640263" y="5937250"/>
          <p14:tracePt t="48394" x="4686300" y="5910263"/>
          <p14:tracePt t="48404" x="4730750" y="5900738"/>
          <p14:tracePt t="48410" x="4813300" y="5864225"/>
          <p14:tracePt t="48418" x="4895850" y="5808663"/>
          <p14:tracePt t="48426" x="4995863" y="5735638"/>
          <p14:tracePt t="48434" x="5095875" y="5662613"/>
          <p14:tracePt t="48442" x="5195888" y="5589588"/>
          <p14:tracePt t="48450" x="5334000" y="5489575"/>
          <p14:tracePt t="48458" x="5470525" y="5399088"/>
          <p14:tracePt t="48466" x="5607050" y="5289550"/>
          <p14:tracePt t="48474" x="5724525" y="5170488"/>
          <p14:tracePt t="48482" x="5843588" y="5097463"/>
          <p14:tracePt t="48490" x="5962650" y="5006975"/>
          <p14:tracePt t="48498" x="6099175" y="4933950"/>
          <p14:tracePt t="48506" x="6199188" y="4841875"/>
          <p14:tracePt t="48514" x="6345238" y="4797425"/>
          <p14:tracePt t="48522" x="6464300" y="4741863"/>
          <p14:tracePt t="48530" x="6600825" y="4668838"/>
          <p14:tracePt t="48538" x="6727825" y="4587875"/>
          <p14:tracePt t="48546" x="6810375" y="4551363"/>
          <p14:tracePt t="48554" x="6910388" y="4522788"/>
          <p14:tracePt t="48562" x="6992938" y="4486275"/>
          <p14:tracePt t="48571" x="7083425" y="4441825"/>
          <p14:tracePt t="48578" x="7146925" y="4405313"/>
          <p14:tracePt t="48587" x="7229475" y="4376738"/>
          <p14:tracePt t="48594" x="7275513" y="4340225"/>
          <p14:tracePt t="48604" x="7319963" y="4322763"/>
          <p14:tracePt t="48610" x="7385050" y="4276725"/>
          <p14:tracePt t="48619" x="7402513" y="4259263"/>
          <p14:tracePt t="48626" x="7448550" y="4232275"/>
          <p14:tracePt t="48634" x="7458075" y="4222750"/>
          <p14:tracePt t="48642" x="7485063" y="4195763"/>
          <p14:tracePt t="48660" x="7494588" y="4186238"/>
          <p14:tracePt t="48669" x="7502525" y="4176713"/>
          <p14:tracePt t="48683" x="7539038" y="4149725"/>
          <p14:tracePt t="48699" x="7558088" y="4130675"/>
          <p14:tracePt t="48732" x="7575550" y="4122738"/>
          <p14:tracePt t="48738" x="7585075" y="4086225"/>
          <p14:tracePt t="48746" x="7594600" y="4086225"/>
          <p14:tracePt t="48770" x="7621588" y="4076700"/>
          <p14:tracePt t="48778" x="7621588" y="4067175"/>
          <p14:tracePt t="48787" x="7631113" y="4057650"/>
          <p14:tracePt t="48794" x="7639050" y="4049713"/>
          <p14:tracePt t="48803" x="7667625" y="4040188"/>
          <p14:tracePt t="48810" x="7675563" y="4030663"/>
          <p14:tracePt t="48818" x="7685088" y="4013200"/>
          <p14:tracePt t="48826" x="7704138" y="4013200"/>
          <p14:tracePt t="48834" x="7721600" y="4003675"/>
          <p14:tracePt t="48842" x="7731125" y="3994150"/>
          <p14:tracePt t="48858" x="7740650" y="3994150"/>
          <p14:tracePt t="48866" x="7748588" y="3984625"/>
          <p14:tracePt t="48889" x="7767638" y="3976688"/>
          <p14:tracePt t="48932" x="7785100" y="3967163"/>
          <p14:tracePt t="48941" x="7804150" y="3948113"/>
          <p14:tracePt t="48947" x="7821613" y="3940175"/>
          <p14:tracePt t="48956" x="7850188" y="3921125"/>
          <p14:tracePt t="48963" x="7858125" y="3911600"/>
          <p14:tracePt t="48972" x="7877175" y="3903663"/>
          <p14:tracePt t="48979" x="7885113" y="3894138"/>
          <p14:tracePt t="48996" x="7894638" y="3884613"/>
          <p14:tracePt t="49091" x="7894638" y="3875088"/>
          <p14:tracePt t="49098" x="7867650" y="3884613"/>
          <p14:tracePt t="49107" x="7794625" y="3894138"/>
          <p14:tracePt t="49114" x="7767638" y="3921125"/>
          <p14:tracePt t="49122" x="7721600" y="3940175"/>
          <p14:tracePt t="49131" x="7704138" y="3948113"/>
          <p14:tracePt t="49143" x="7694613" y="3948113"/>
          <p14:tracePt t="49146" x="7685088" y="3948113"/>
          <p14:tracePt t="49316" x="7685088" y="3940175"/>
          <p14:tracePt t="49361" x="7685088" y="3930650"/>
          <p14:tracePt t="49366" x="7685088" y="3903663"/>
          <p14:tracePt t="49372" x="7685088" y="3884613"/>
          <p14:tracePt t="49379" x="7704138" y="3867150"/>
          <p14:tracePt t="49389" x="7731125" y="3840163"/>
          <p14:tracePt t="49394" x="7748588" y="3811588"/>
          <p14:tracePt t="49404" x="7794625" y="3767138"/>
          <p14:tracePt t="49410" x="7831138" y="3757613"/>
          <p14:tracePt t="49418" x="7858125" y="3730625"/>
          <p14:tracePt t="49426" x="7894638" y="3711575"/>
          <p14:tracePt t="49434" x="7913688" y="3684588"/>
          <p14:tracePt t="49442" x="7931150" y="3675063"/>
          <p14:tracePt t="49482" x="7940675" y="3675063"/>
          <p14:tracePt t="49677" x="7931150" y="3684588"/>
          <p14:tracePt t="49692" x="7921625" y="3694113"/>
          <p14:tracePt t="49708" x="7913688" y="3702050"/>
          <p14:tracePt t="50154" x="7940675" y="3702050"/>
          <p14:tracePt t="50162" x="7986713" y="3702050"/>
          <p14:tracePt t="50170" x="8004175" y="3702050"/>
          <p14:tracePt t="50190" x="8023225" y="3684588"/>
          <p14:tracePt t="50658" x="8059738" y="3675063"/>
          <p14:tracePt t="50666" x="8096250" y="3665538"/>
          <p14:tracePt t="50674" x="8140700" y="3648075"/>
          <p14:tracePt t="50682" x="8196263" y="3648075"/>
          <p14:tracePt t="50690" x="8259763" y="3629025"/>
          <p14:tracePt t="50698" x="8305800" y="3621088"/>
          <p14:tracePt t="50706" x="8332788" y="3602038"/>
          <p14:tracePt t="50714" x="8350250" y="3602038"/>
          <p14:tracePt t="50722" x="8369300" y="3602038"/>
          <p14:tracePt t="50844" x="8350250" y="3611563"/>
          <p14:tracePt t="50852" x="8332788" y="3621088"/>
          <p14:tracePt t="50862" x="8313738" y="3621088"/>
          <p14:tracePt t="50867" x="8305800" y="3629025"/>
          <p14:tracePt t="50874" x="8286750" y="3629025"/>
          <p14:tracePt t="51036" x="8269288" y="3638550"/>
          <p14:tracePt t="51044" x="8223250" y="3665538"/>
          <p14:tracePt t="51052" x="8223250" y="3675063"/>
          <p14:tracePt t="51364" x="8186738" y="3675063"/>
          <p14:tracePt t="51373" x="8132763" y="3675063"/>
          <p14:tracePt t="51381" x="8040688" y="3675063"/>
          <p14:tracePt t="51389" x="7931150" y="3675063"/>
          <p14:tracePt t="51394" x="7804150" y="3675063"/>
          <p14:tracePt t="51405" x="7667625" y="3684588"/>
          <p14:tracePt t="51410" x="7502525" y="3702050"/>
          <p14:tracePt t="51420" x="7412038" y="3730625"/>
          <p14:tracePt t="51426" x="7329488" y="3738563"/>
          <p14:tracePt t="51436" x="7275513" y="3738563"/>
          <p14:tracePt t="51442" x="7248525" y="3748088"/>
          <p14:tracePt t="51450" x="7239000" y="3748088"/>
          <p14:tracePt t="51636" x="7229475" y="3748088"/>
          <p14:tracePt t="51646" x="7110413" y="3748088"/>
          <p14:tracePt t="51651" x="6846888" y="3803650"/>
          <p14:tracePt t="51659" x="6381750" y="3848100"/>
          <p14:tracePt t="51667" x="5624513" y="3957638"/>
          <p14:tracePt t="51675" x="4941888" y="4067175"/>
          <p14:tracePt t="51683" x="4257675" y="4140200"/>
          <p14:tracePt t="51691" x="3536950" y="4195763"/>
          <p14:tracePt t="51699" x="3054350" y="4222750"/>
          <p14:tracePt t="51707" x="2606675" y="4222750"/>
          <p14:tracePt t="51715" x="2379663" y="4222750"/>
          <p14:tracePt t="51723" x="2197100" y="4222750"/>
          <p14:tracePt t="51732" x="2087563" y="4213225"/>
          <p14:tracePt t="51739" x="2024063" y="4186238"/>
          <p14:tracePt t="51747" x="1987550" y="4176713"/>
          <p14:tracePt t="51756" x="1960563" y="4159250"/>
          <p14:tracePt t="51764" x="1951038" y="4130675"/>
          <p14:tracePt t="51771" x="1941513" y="4113213"/>
          <p14:tracePt t="51779" x="1941513" y="4103688"/>
          <p14:tracePt t="51786" x="1924050" y="4076700"/>
          <p14:tracePt t="51794" x="1924050" y="4067175"/>
          <p14:tracePt t="51803" x="1914525" y="4040188"/>
          <p14:tracePt t="51810" x="1905000" y="4021138"/>
          <p14:tracePt t="51818" x="1895475" y="4003675"/>
          <p14:tracePt t="51826" x="1878013" y="3984625"/>
          <p14:tracePt t="51834" x="1868488" y="3976688"/>
          <p14:tracePt t="51843" x="1851025" y="3957638"/>
          <p14:tracePt t="51850" x="1851025" y="3948113"/>
          <p14:tracePt t="51859" x="1831975" y="3940175"/>
          <p14:tracePt t="51866" x="1814513" y="3921125"/>
          <p14:tracePt t="51874" x="1804988" y="3911600"/>
          <p14:tracePt t="51882" x="1795463" y="3903663"/>
          <p14:tracePt t="51890" x="1778000" y="3894138"/>
          <p14:tracePt t="51906" x="1768475" y="3884613"/>
          <p14:tracePt t="51914" x="1758950" y="3875088"/>
          <p14:tracePt t="51930" x="1741488" y="3867150"/>
          <p14:tracePt t="51938" x="1722438" y="3848100"/>
          <p14:tracePt t="51946" x="1704975" y="3830638"/>
          <p14:tracePt t="51954" x="1677988" y="3803650"/>
          <p14:tracePt t="51962" x="1668463" y="3784600"/>
          <p14:tracePt t="51971" x="1622425" y="3767138"/>
          <p14:tracePt t="51978" x="1604963" y="3738563"/>
          <p14:tracePt t="51986" x="1568450" y="3702050"/>
          <p14:tracePt t="51994" x="1541463" y="3675063"/>
          <p14:tracePt t="52003" x="1504950" y="3621088"/>
          <p14:tracePt t="52010" x="1468438" y="3592513"/>
          <p14:tracePt t="52021" x="1431925" y="3548063"/>
          <p14:tracePt t="52026" x="1412875" y="3529013"/>
          <p14:tracePt t="52034" x="1366838" y="3482975"/>
          <p14:tracePt t="52042" x="1339850" y="3446463"/>
          <p14:tracePt t="52050" x="1293813" y="3411538"/>
          <p14:tracePt t="52059" x="1239838" y="3375025"/>
          <p14:tracePt t="52067" x="1193800" y="3338513"/>
          <p14:tracePt t="52076" x="1149350" y="3319463"/>
          <p14:tracePt t="52084" x="1103313" y="3282950"/>
          <p14:tracePt t="52093" x="1057275" y="3255963"/>
          <p14:tracePt t="52099" x="1011238" y="3236913"/>
          <p14:tracePt t="52108" x="966788" y="3219450"/>
          <p14:tracePt t="52114" x="939800" y="3200400"/>
          <p14:tracePt t="52122" x="903288" y="3173413"/>
          <p14:tracePt t="52130" x="874713" y="3163888"/>
          <p14:tracePt t="52138" x="857250" y="3146425"/>
          <p14:tracePt t="52146" x="830263" y="3109913"/>
          <p14:tracePt t="52155" x="801688" y="3090863"/>
          <p14:tracePt t="52162" x="774700" y="3063875"/>
          <p14:tracePt t="52170" x="765175" y="3046413"/>
          <p14:tracePt t="52178" x="747713" y="3009900"/>
          <p14:tracePt t="52187" x="738188" y="2982913"/>
          <p14:tracePt t="52194" x="728663" y="2973388"/>
          <p14:tracePt t="52203" x="720725" y="2963863"/>
          <p14:tracePt t="52274" x="720725" y="2954338"/>
          <p14:tracePt t="52282" x="765175" y="2982913"/>
          <p14:tracePt t="52290" x="884238" y="3027363"/>
          <p14:tracePt t="52298" x="1020763" y="3082925"/>
          <p14:tracePt t="52306" x="1149350" y="3146425"/>
          <p14:tracePt t="52314" x="1266825" y="3173413"/>
          <p14:tracePt t="52322" x="1358900" y="3200400"/>
          <p14:tracePt t="52330" x="1439863" y="3209925"/>
          <p14:tracePt t="52338" x="1495425" y="3219450"/>
          <p14:tracePt t="52346" x="1541463" y="3219450"/>
          <p14:tracePt t="52371" x="1558925" y="3219450"/>
          <p14:tracePt t="52386" x="1568450" y="3219450"/>
          <p14:tracePt t="52394" x="1576388" y="3219450"/>
          <p14:tracePt t="52404" x="1576388" y="3209925"/>
          <p14:tracePt t="52410" x="1585913" y="3200400"/>
          <p14:tracePt t="52419" x="1585913" y="3182938"/>
          <p14:tracePt t="52627" x="1585913" y="3200400"/>
          <p14:tracePt t="52636" x="1585913" y="3209925"/>
          <p14:tracePt t="52643" x="1576388" y="3228975"/>
          <p14:tracePt t="52650" x="1568450" y="3228975"/>
          <p14:tracePt t="52658" x="1558925" y="3246438"/>
          <p14:tracePt t="52674" x="1549400" y="3265488"/>
          <p14:tracePt t="52682" x="1541463" y="3265488"/>
          <p14:tracePt t="52690" x="1531938" y="3273425"/>
          <p14:tracePt t="52698" x="1512888" y="3292475"/>
          <p14:tracePt t="52714" x="1512888" y="3302000"/>
          <p14:tracePt t="52722" x="1504950" y="3302000"/>
          <p14:tracePt t="52747" x="1495425" y="3302000"/>
          <p14:tracePt t="52956" x="1476375" y="3302000"/>
          <p14:tracePt t="52963" x="1422400" y="3302000"/>
          <p14:tracePt t="52971" x="1312863" y="3302000"/>
          <p14:tracePt t="52979" x="1222375" y="3302000"/>
          <p14:tracePt t="52988" x="1076325" y="3302000"/>
          <p14:tracePt t="52994" x="1020763" y="3302000"/>
          <p14:tracePt t="53003" x="966788" y="3302000"/>
          <p14:tracePt t="53010" x="920750" y="3302000"/>
          <p14:tracePt t="53019" x="911225" y="3302000"/>
          <p14:tracePt t="53098" x="903288" y="3302000"/>
          <p14:tracePt t="53107" x="903288" y="3292475"/>
          <p14:tracePt t="53114" x="947738" y="3265488"/>
          <p14:tracePt t="53122" x="1066800" y="3236913"/>
          <p14:tracePt t="53130" x="1230313" y="3219450"/>
          <p14:tracePt t="53139" x="1395413" y="3209925"/>
          <p14:tracePt t="53146" x="1576388" y="3173413"/>
          <p14:tracePt t="53155" x="1778000" y="3146425"/>
          <p14:tracePt t="53162" x="1978025" y="3127375"/>
          <p14:tracePt t="53171" x="2097088" y="3100388"/>
          <p14:tracePt t="53178" x="2206625" y="3082925"/>
          <p14:tracePt t="53187" x="2279650" y="3073400"/>
          <p14:tracePt t="53194" x="2343150" y="3063875"/>
          <p14:tracePt t="53203" x="2379663" y="3063875"/>
          <p14:tracePt t="53210" x="2389188" y="3063875"/>
          <p14:tracePt t="53219" x="2406650" y="3063875"/>
          <p14:tracePt t="53282" x="2425700" y="3054350"/>
          <p14:tracePt t="53290" x="2433638" y="3046413"/>
          <p14:tracePt t="53306" x="2452688" y="3046413"/>
          <p14:tracePt t="53342" x="2470150" y="3054350"/>
          <p14:tracePt t="53348" x="2470150" y="3073400"/>
          <p14:tracePt t="53354" x="2470150" y="3082925"/>
          <p14:tracePt t="53365" x="2470150" y="3090863"/>
          <p14:tracePt t="53374" x="2470150" y="3109913"/>
          <p14:tracePt t="53380" x="2470150" y="3127375"/>
          <p14:tracePt t="53390" x="2470150" y="3136900"/>
          <p14:tracePt t="53394" x="2470150" y="3146425"/>
          <p14:tracePt t="53411" x="2462213" y="3155950"/>
          <p14:tracePt t="53556" x="2452688" y="3163888"/>
          <p14:tracePt t="53580" x="2443163" y="3192463"/>
          <p14:tracePt t="53595" x="2443163" y="3200400"/>
          <p14:tracePt t="53604" x="2443163" y="3209925"/>
          <p14:tracePt t="53612" x="2425700" y="3228975"/>
          <p14:tracePt t="53796" x="2425700" y="3236913"/>
          <p14:tracePt t="53804" x="2425700" y="3246438"/>
          <p14:tracePt t="53812" x="2425700" y="3265488"/>
          <p14:tracePt t="53820" x="2425700" y="3273425"/>
          <p14:tracePt t="53827" x="2462213" y="3309938"/>
          <p14:tracePt t="53835" x="2562225" y="3355975"/>
          <p14:tracePt t="53842" x="2652713" y="3365500"/>
          <p14:tracePt t="53850" x="2817813" y="3382963"/>
          <p14:tracePt t="53859" x="3027363" y="3429000"/>
          <p14:tracePt t="53866" x="3254375" y="3429000"/>
          <p14:tracePt t="53874" x="3482975" y="3429000"/>
          <p14:tracePt t="53888" x="3702050" y="3429000"/>
          <p14:tracePt t="53890" x="3902075" y="3429000"/>
          <p14:tracePt t="53898" x="4129088" y="3429000"/>
          <p14:tracePt t="53906" x="4321175" y="3419475"/>
          <p14:tracePt t="53914" x="4513263" y="3392488"/>
          <p14:tracePt t="53922" x="4740275" y="3346450"/>
          <p14:tracePt t="53930" x="4941888" y="3328988"/>
          <p14:tracePt t="53938" x="5151438" y="3282950"/>
          <p14:tracePt t="53946" x="5397500" y="3246438"/>
          <p14:tracePt t="53955" x="5634038" y="3228975"/>
          <p14:tracePt t="53962" x="5843588" y="3192463"/>
          <p14:tracePt t="53971" x="6043613" y="3192463"/>
          <p14:tracePt t="53978" x="6245225" y="3192463"/>
          <p14:tracePt t="53985" x="6464300" y="3192463"/>
          <p14:tracePt t="53994" x="6691313" y="3192463"/>
          <p14:tracePt t="54003" x="6919913" y="3192463"/>
          <p14:tracePt t="54010" x="7092950" y="3192463"/>
          <p14:tracePt t="54019" x="7292975" y="3192463"/>
          <p14:tracePt t="54026" x="7458075" y="3192463"/>
          <p14:tracePt t="54034" x="7602538" y="3192463"/>
          <p14:tracePt t="54042" x="7675563" y="3192463"/>
          <p14:tracePt t="54050" x="7704138" y="3192463"/>
          <p14:tracePt t="54058" x="7740650" y="3192463"/>
          <p14:tracePt t="54066" x="7748588" y="3192463"/>
          <p14:tracePt t="54075" x="7758113" y="3192463"/>
          <p14:tracePt t="54082" x="7767638" y="3192463"/>
          <p14:tracePt t="54130" x="7777163" y="3182938"/>
          <p14:tracePt t="54139" x="7804150" y="3182938"/>
          <p14:tracePt t="54146" x="7840663" y="3173413"/>
          <p14:tracePt t="54154" x="7940675" y="3163888"/>
          <p14:tracePt t="54162" x="8031163" y="3163888"/>
          <p14:tracePt t="54170" x="8104188" y="3163888"/>
          <p14:tracePt t="54178" x="8169275" y="3136900"/>
          <p14:tracePt t="54187" x="8223250" y="3136900"/>
          <p14:tracePt t="54194" x="8277225" y="3136900"/>
          <p14:tracePt t="54203" x="8332788" y="3136900"/>
          <p14:tracePt t="54210" x="8396288" y="3136900"/>
          <p14:tracePt t="54220" x="8432800" y="3136900"/>
          <p14:tracePt t="54226" x="8451850" y="3136900"/>
          <p14:tracePt t="54235" x="8459788" y="3136900"/>
          <p14:tracePt t="54315" x="8478838" y="3136900"/>
          <p14:tracePt t="54324" x="8532813" y="3136900"/>
          <p14:tracePt t="54332" x="8605838" y="3127375"/>
          <p14:tracePt t="54339" x="8632825" y="3127375"/>
          <p14:tracePt t="54380" x="8678863" y="3127375"/>
          <p14:tracePt t="54388" x="8715375" y="3127375"/>
          <p14:tracePt t="54406" x="8724900" y="3127375"/>
          <p14:tracePt t="54412" x="8734425" y="3127375"/>
          <p14:tracePt t="54424" x="8770938" y="3127375"/>
          <p14:tracePt t="54428" x="8797925" y="3127375"/>
          <p14:tracePt t="54442" x="8861425" y="3119438"/>
          <p14:tracePt t="54451" x="8915400" y="3119438"/>
          <p14:tracePt t="54483" x="8951913" y="3119438"/>
          <p14:tracePt t="54499" x="8980488" y="3119438"/>
          <p14:tracePt t="54507" x="9080500" y="3119438"/>
          <p14:tracePt t="54515" x="9097963" y="3119438"/>
          <p14:tracePt t="54539" x="9134475" y="3119438"/>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6" name="Rectangle 2"/>
          <p:cNvSpPr>
            <a:spLocks noGrp="1" noChangeArrowheads="1"/>
          </p:cNvSpPr>
          <p:nvPr>
            <p:ph type="title"/>
          </p:nvPr>
        </p:nvSpPr>
        <p:spPr/>
        <p:txBody>
          <a:bodyPr/>
          <a:lstStyle/>
          <a:p>
            <a:r>
              <a:rPr lang="en-US" altLang="ja-JP"/>
              <a:t>Band matrix multiply</a:t>
            </a:r>
            <a:r>
              <a:rPr lang="ja-JP" altLang="en-US"/>
              <a:t>　</a:t>
            </a:r>
            <a:r>
              <a:rPr lang="en-US" altLang="ja-JP"/>
              <a:t>y=Ax</a:t>
            </a:r>
          </a:p>
        </p:txBody>
      </p:sp>
      <p:sp>
        <p:nvSpPr>
          <p:cNvPr id="733187" name="Text Box 3"/>
          <p:cNvSpPr txBox="1">
            <a:spLocks noChangeArrowheads="1"/>
          </p:cNvSpPr>
          <p:nvPr/>
        </p:nvSpPr>
        <p:spPr bwMode="auto">
          <a:xfrm>
            <a:off x="3886200" y="4149725"/>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ja-JP" sz="2400">
                <a:latin typeface="HGSｺﾞｼｯｸE" panose="020B0900000000000000" pitchFamily="50" charset="-128"/>
                <a:ea typeface="HGSｺﾞｼｯｸE" panose="020B0900000000000000" pitchFamily="50" charset="-128"/>
              </a:rPr>
              <a:t>a</a:t>
            </a:r>
          </a:p>
        </p:txBody>
      </p:sp>
      <p:sp>
        <p:nvSpPr>
          <p:cNvPr id="733188" name="Text Box 4"/>
          <p:cNvSpPr txBox="1">
            <a:spLocks noChangeArrowheads="1"/>
          </p:cNvSpPr>
          <p:nvPr/>
        </p:nvSpPr>
        <p:spPr bwMode="auto">
          <a:xfrm>
            <a:off x="2743200" y="5521325"/>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ja-JP" sz="2400">
                <a:latin typeface="HGSｺﾞｼｯｸE" panose="020B0900000000000000" pitchFamily="50" charset="-128"/>
                <a:ea typeface="HGSｺﾞｼｯｸE" panose="020B0900000000000000" pitchFamily="50" charset="-128"/>
              </a:rPr>
              <a:t>x</a:t>
            </a:r>
          </a:p>
        </p:txBody>
      </p:sp>
      <p:grpSp>
        <p:nvGrpSpPr>
          <p:cNvPr id="733189" name="Group 5"/>
          <p:cNvGrpSpPr>
            <a:grpSpLocks/>
          </p:cNvGrpSpPr>
          <p:nvPr/>
        </p:nvGrpSpPr>
        <p:grpSpPr bwMode="auto">
          <a:xfrm>
            <a:off x="3352800" y="1628775"/>
            <a:ext cx="2209800" cy="2100263"/>
            <a:chOff x="4176" y="1104"/>
            <a:chExt cx="1392" cy="1323"/>
          </a:xfrm>
        </p:grpSpPr>
        <p:sp>
          <p:nvSpPr>
            <p:cNvPr id="733190" name="Text Box 6"/>
            <p:cNvSpPr txBox="1">
              <a:spLocks noChangeArrowheads="1"/>
            </p:cNvSpPr>
            <p:nvPr/>
          </p:nvSpPr>
          <p:spPr bwMode="auto">
            <a:xfrm>
              <a:off x="4224" y="1104"/>
              <a:ext cx="1344" cy="1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ja-JP" sz="2400">
                  <a:latin typeface="Times New Roman" panose="02020603050405020304" pitchFamily="18" charset="0"/>
                  <a:ea typeface="HGSｺﾞｼｯｸE" panose="020B0900000000000000" pitchFamily="50" charset="-128"/>
                </a:rPr>
                <a:t>a11 a12  0     0</a:t>
              </a:r>
            </a:p>
            <a:p>
              <a:pPr eaLnBrk="0" hangingPunct="0">
                <a:spcBef>
                  <a:spcPct val="50000"/>
                </a:spcBef>
              </a:pPr>
              <a:r>
                <a:rPr lang="en-US" altLang="ja-JP" sz="2400">
                  <a:latin typeface="Times New Roman" panose="02020603050405020304" pitchFamily="18" charset="0"/>
                  <a:ea typeface="HGSｺﾞｼｯｸE" panose="020B0900000000000000" pitchFamily="50" charset="-128"/>
                </a:rPr>
                <a:t>a21 a22 a23  0</a:t>
              </a:r>
            </a:p>
            <a:p>
              <a:pPr eaLnBrk="0" hangingPunct="0">
                <a:spcBef>
                  <a:spcPct val="50000"/>
                </a:spcBef>
              </a:pPr>
              <a:r>
                <a:rPr lang="en-US" altLang="ja-JP" sz="2400">
                  <a:latin typeface="Times New Roman" panose="02020603050405020304" pitchFamily="18" charset="0"/>
                  <a:ea typeface="HGSｺﾞｼｯｸE" panose="020B0900000000000000" pitchFamily="50" charset="-128"/>
                </a:rPr>
                <a:t>0    a32 a33 a34</a:t>
              </a:r>
            </a:p>
            <a:p>
              <a:pPr eaLnBrk="0" hangingPunct="0">
                <a:spcBef>
                  <a:spcPct val="50000"/>
                </a:spcBef>
              </a:pPr>
              <a:r>
                <a:rPr lang="en-US" altLang="ja-JP" sz="2400">
                  <a:latin typeface="Times New Roman" panose="02020603050405020304" pitchFamily="18" charset="0"/>
                  <a:ea typeface="HGSｺﾞｼｯｸE" panose="020B0900000000000000" pitchFamily="50" charset="-128"/>
                </a:rPr>
                <a:t>0    0     a43 a44</a:t>
              </a:r>
            </a:p>
          </p:txBody>
        </p:sp>
        <p:sp>
          <p:nvSpPr>
            <p:cNvPr id="733191" name="Line 7"/>
            <p:cNvSpPr>
              <a:spLocks noChangeShapeType="1"/>
            </p:cNvSpPr>
            <p:nvPr/>
          </p:nvSpPr>
          <p:spPr bwMode="auto">
            <a:xfrm>
              <a:off x="4176" y="1200"/>
              <a:ext cx="0" cy="11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3192" name="Line 8"/>
            <p:cNvSpPr>
              <a:spLocks noChangeShapeType="1"/>
            </p:cNvSpPr>
            <p:nvPr/>
          </p:nvSpPr>
          <p:spPr bwMode="auto">
            <a:xfrm>
              <a:off x="5568" y="1200"/>
              <a:ext cx="0" cy="11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733193" name="AutoShape 9"/>
          <p:cNvSpPr>
            <a:spLocks noChangeArrowheads="1"/>
          </p:cNvSpPr>
          <p:nvPr/>
        </p:nvSpPr>
        <p:spPr bwMode="auto">
          <a:xfrm>
            <a:off x="4191000" y="4454525"/>
            <a:ext cx="381000" cy="3810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733194" name="Rectangle 10"/>
          <p:cNvSpPr>
            <a:spLocks noChangeArrowheads="1"/>
          </p:cNvSpPr>
          <p:nvPr/>
        </p:nvSpPr>
        <p:spPr bwMode="auto">
          <a:xfrm>
            <a:off x="3429000" y="4835525"/>
            <a:ext cx="1676400" cy="1295400"/>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ja-JP" altLang="en-US" sz="2400">
                <a:latin typeface="Times New Roman" panose="02020603050405020304" pitchFamily="18" charset="0"/>
                <a:ea typeface="HGSｺﾞｼｯｸE" panose="020B0900000000000000" pitchFamily="50" charset="-128"/>
              </a:rPr>
              <a:t>Ｘ＋</a:t>
            </a:r>
          </a:p>
        </p:txBody>
      </p:sp>
      <p:sp>
        <p:nvSpPr>
          <p:cNvPr id="733195" name="Line 11"/>
          <p:cNvSpPr>
            <a:spLocks noChangeShapeType="1"/>
          </p:cNvSpPr>
          <p:nvPr/>
        </p:nvSpPr>
        <p:spPr bwMode="auto">
          <a:xfrm>
            <a:off x="2743200" y="5978525"/>
            <a:ext cx="6858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3196" name="Line 12"/>
          <p:cNvSpPr>
            <a:spLocks noChangeShapeType="1"/>
          </p:cNvSpPr>
          <p:nvPr/>
        </p:nvSpPr>
        <p:spPr bwMode="auto">
          <a:xfrm flipH="1">
            <a:off x="5181600" y="5064125"/>
            <a:ext cx="5334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3197" name="Line 13"/>
          <p:cNvSpPr>
            <a:spLocks noChangeShapeType="1"/>
          </p:cNvSpPr>
          <p:nvPr/>
        </p:nvSpPr>
        <p:spPr bwMode="auto">
          <a:xfrm flipH="1">
            <a:off x="2971800" y="5064125"/>
            <a:ext cx="4572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3198" name="Text Box 14"/>
          <p:cNvSpPr txBox="1">
            <a:spLocks noChangeArrowheads="1"/>
          </p:cNvSpPr>
          <p:nvPr/>
        </p:nvSpPr>
        <p:spPr bwMode="auto">
          <a:xfrm>
            <a:off x="5241925" y="4475163"/>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ja-JP" altLang="en-US" sz="2400">
                <a:latin typeface="Times New Roman" panose="02020603050405020304" pitchFamily="18" charset="0"/>
                <a:ea typeface="HGSｺﾞｼｯｸE" panose="020B0900000000000000" pitchFamily="50" charset="-128"/>
              </a:rPr>
              <a:t>ｙｉ</a:t>
            </a:r>
          </a:p>
        </p:txBody>
      </p:sp>
      <p:sp>
        <p:nvSpPr>
          <p:cNvPr id="733199" name="Text Box 15"/>
          <p:cNvSpPr txBox="1">
            <a:spLocks noChangeArrowheads="1"/>
          </p:cNvSpPr>
          <p:nvPr/>
        </p:nvSpPr>
        <p:spPr bwMode="auto">
          <a:xfrm>
            <a:off x="2270125" y="4551363"/>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ja-JP" altLang="en-US" sz="2400">
                <a:latin typeface="Times New Roman" panose="02020603050405020304" pitchFamily="18" charset="0"/>
                <a:ea typeface="HGSｺﾞｼｯｸE" panose="020B0900000000000000" pitchFamily="50" charset="-128"/>
              </a:rPr>
              <a:t>ｙｏ</a:t>
            </a:r>
          </a:p>
        </p:txBody>
      </p:sp>
      <p:sp>
        <p:nvSpPr>
          <p:cNvPr id="733200" name="Text Box 16"/>
          <p:cNvSpPr txBox="1">
            <a:spLocks noChangeArrowheads="1"/>
          </p:cNvSpPr>
          <p:nvPr/>
        </p:nvSpPr>
        <p:spPr bwMode="auto">
          <a:xfrm>
            <a:off x="5715000" y="5368925"/>
            <a:ext cx="312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ja-JP" altLang="en-US" sz="2400">
                <a:latin typeface="Times New Roman" panose="02020603050405020304" pitchFamily="18" charset="0"/>
                <a:ea typeface="HGSｺﾞｼｯｸE" panose="020B0900000000000000" pitchFamily="50" charset="-128"/>
              </a:rPr>
              <a:t>ｙｏ＝ ａ ｘ ＋ ｙ ｉ</a:t>
            </a:r>
          </a:p>
        </p:txBody>
      </p:sp>
      <p:sp>
        <p:nvSpPr>
          <p:cNvPr id="733201" name="Text Box 17"/>
          <p:cNvSpPr txBox="1">
            <a:spLocks noChangeArrowheads="1"/>
          </p:cNvSpPr>
          <p:nvPr/>
        </p:nvSpPr>
        <p:spPr bwMode="auto">
          <a:xfrm>
            <a:off x="1752600" y="1628775"/>
            <a:ext cx="838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ja-JP" sz="2400">
                <a:latin typeface="Times New Roman" panose="02020603050405020304" pitchFamily="18" charset="0"/>
                <a:ea typeface="HGSｺﾞｼｯｸE" panose="020B0900000000000000" pitchFamily="50" charset="-128"/>
              </a:rPr>
              <a:t>y0</a:t>
            </a:r>
          </a:p>
          <a:p>
            <a:pPr eaLnBrk="0" hangingPunct="0">
              <a:spcBef>
                <a:spcPct val="50000"/>
              </a:spcBef>
            </a:pPr>
            <a:r>
              <a:rPr lang="en-US" altLang="ja-JP" sz="2400">
                <a:latin typeface="Times New Roman" panose="02020603050405020304" pitchFamily="18" charset="0"/>
                <a:ea typeface="HGSｺﾞｼｯｸE" panose="020B0900000000000000" pitchFamily="50" charset="-128"/>
              </a:rPr>
              <a:t>y1</a:t>
            </a:r>
          </a:p>
          <a:p>
            <a:pPr eaLnBrk="0" hangingPunct="0">
              <a:spcBef>
                <a:spcPct val="50000"/>
              </a:spcBef>
            </a:pPr>
            <a:r>
              <a:rPr lang="en-US" altLang="ja-JP" sz="2400">
                <a:latin typeface="Times New Roman" panose="02020603050405020304" pitchFamily="18" charset="0"/>
                <a:ea typeface="HGSｺﾞｼｯｸE" panose="020B0900000000000000" pitchFamily="50" charset="-128"/>
              </a:rPr>
              <a:t>y2</a:t>
            </a:r>
          </a:p>
          <a:p>
            <a:pPr eaLnBrk="0" hangingPunct="0">
              <a:spcBef>
                <a:spcPct val="50000"/>
              </a:spcBef>
            </a:pPr>
            <a:r>
              <a:rPr lang="en-US" altLang="ja-JP" sz="2400">
                <a:latin typeface="Times New Roman" panose="02020603050405020304" pitchFamily="18" charset="0"/>
                <a:ea typeface="HGSｺﾞｼｯｸE" panose="020B0900000000000000" pitchFamily="50" charset="-128"/>
              </a:rPr>
              <a:t>y3</a:t>
            </a:r>
          </a:p>
        </p:txBody>
      </p:sp>
      <p:sp>
        <p:nvSpPr>
          <p:cNvPr id="733202" name="Text Box 18"/>
          <p:cNvSpPr txBox="1">
            <a:spLocks noChangeArrowheads="1"/>
          </p:cNvSpPr>
          <p:nvPr/>
        </p:nvSpPr>
        <p:spPr bwMode="auto">
          <a:xfrm>
            <a:off x="5867400" y="1628775"/>
            <a:ext cx="838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ja-JP" sz="2400">
                <a:latin typeface="Times New Roman" panose="02020603050405020304" pitchFamily="18" charset="0"/>
                <a:ea typeface="HGSｺﾞｼｯｸE" panose="020B0900000000000000" pitchFamily="50" charset="-128"/>
              </a:rPr>
              <a:t>x0</a:t>
            </a:r>
          </a:p>
          <a:p>
            <a:pPr eaLnBrk="0" hangingPunct="0">
              <a:spcBef>
                <a:spcPct val="50000"/>
              </a:spcBef>
            </a:pPr>
            <a:r>
              <a:rPr lang="en-US" altLang="ja-JP" sz="2400">
                <a:latin typeface="Times New Roman" panose="02020603050405020304" pitchFamily="18" charset="0"/>
                <a:ea typeface="HGSｺﾞｼｯｸE" panose="020B0900000000000000" pitchFamily="50" charset="-128"/>
              </a:rPr>
              <a:t>x1</a:t>
            </a:r>
          </a:p>
          <a:p>
            <a:pPr eaLnBrk="0" hangingPunct="0">
              <a:spcBef>
                <a:spcPct val="50000"/>
              </a:spcBef>
            </a:pPr>
            <a:r>
              <a:rPr lang="en-US" altLang="ja-JP" sz="2400">
                <a:latin typeface="Times New Roman" panose="02020603050405020304" pitchFamily="18" charset="0"/>
                <a:ea typeface="HGSｺﾞｼｯｸE" panose="020B0900000000000000" pitchFamily="50" charset="-128"/>
              </a:rPr>
              <a:t>x2</a:t>
            </a:r>
          </a:p>
          <a:p>
            <a:pPr eaLnBrk="0" hangingPunct="0">
              <a:spcBef>
                <a:spcPct val="50000"/>
              </a:spcBef>
            </a:pPr>
            <a:r>
              <a:rPr lang="en-US" altLang="ja-JP" sz="2400">
                <a:latin typeface="Times New Roman" panose="02020603050405020304" pitchFamily="18" charset="0"/>
                <a:ea typeface="HGSｺﾞｼｯｸE" panose="020B0900000000000000" pitchFamily="50" charset="-128"/>
              </a:rPr>
              <a:t>x3</a:t>
            </a:r>
          </a:p>
        </p:txBody>
      </p:sp>
      <p:sp>
        <p:nvSpPr>
          <p:cNvPr id="733203" name="Line 19"/>
          <p:cNvSpPr>
            <a:spLocks noChangeShapeType="1"/>
          </p:cNvSpPr>
          <p:nvPr/>
        </p:nvSpPr>
        <p:spPr bwMode="auto">
          <a:xfrm>
            <a:off x="5867400" y="1781175"/>
            <a:ext cx="0" cy="1905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3204" name="Line 20"/>
          <p:cNvSpPr>
            <a:spLocks noChangeShapeType="1"/>
          </p:cNvSpPr>
          <p:nvPr/>
        </p:nvSpPr>
        <p:spPr bwMode="auto">
          <a:xfrm>
            <a:off x="2286000" y="1781175"/>
            <a:ext cx="0" cy="1905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3205" name="Line 21"/>
          <p:cNvSpPr>
            <a:spLocks noChangeShapeType="1"/>
          </p:cNvSpPr>
          <p:nvPr/>
        </p:nvSpPr>
        <p:spPr bwMode="auto">
          <a:xfrm>
            <a:off x="6324600" y="1781175"/>
            <a:ext cx="0" cy="1905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3206" name="Line 22"/>
          <p:cNvSpPr>
            <a:spLocks noChangeShapeType="1"/>
          </p:cNvSpPr>
          <p:nvPr/>
        </p:nvSpPr>
        <p:spPr bwMode="auto">
          <a:xfrm>
            <a:off x="1676400" y="1781175"/>
            <a:ext cx="0" cy="1905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3207" name="Text Box 23"/>
          <p:cNvSpPr txBox="1">
            <a:spLocks noChangeArrowheads="1"/>
          </p:cNvSpPr>
          <p:nvPr/>
        </p:nvSpPr>
        <p:spPr bwMode="auto">
          <a:xfrm>
            <a:off x="2514600" y="2543175"/>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ja-JP" sz="2400">
                <a:latin typeface="Times New Roman" panose="02020603050405020304" pitchFamily="18" charset="0"/>
                <a:ea typeface="HGSｺﾞｼｯｸE" panose="020B0900000000000000" pitchFamily="50" charset="-128"/>
              </a:rPr>
              <a:t>=</a:t>
            </a:r>
          </a:p>
        </p:txBody>
      </p:sp>
      <p:pic>
        <p:nvPicPr>
          <p:cNvPr id="2" name="オーディオ 1">
            <a:hlinkClick r:id="" action="ppaction://media"/>
            <a:extLst>
              <a:ext uri="{FF2B5EF4-FFF2-40B4-BE49-F238E27FC236}">
                <a16:creationId xmlns:a16="http://schemas.microsoft.com/office/drawing/2014/main" id="{14435AEE-FC37-4E3F-846E-DADB96B717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7892"/>
    </mc:Choice>
    <mc:Fallback>
      <p:transition spd="slow" advTm="37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031" x="8778875" y="3119438"/>
          <p14:tracePt t="1037" x="8624888" y="3100388"/>
          <p14:tracePt t="1048" x="8359775" y="3036888"/>
          <p14:tracePt t="1051" x="8305800" y="3017838"/>
          <p14:tracePt t="1059" x="8269288" y="3009900"/>
          <p14:tracePt t="1067" x="8150225" y="2954338"/>
          <p14:tracePt t="1075" x="8077200" y="2954338"/>
          <p14:tracePt t="1083" x="7986713" y="2946400"/>
          <p14:tracePt t="1091" x="7904163" y="2909888"/>
          <p14:tracePt t="1099" x="7850188" y="2890838"/>
          <p14:tracePt t="1107" x="7804150" y="2881313"/>
          <p14:tracePt t="1115" x="7777163" y="2873375"/>
          <p14:tracePt t="1123" x="7758113" y="2863850"/>
          <p14:tracePt t="1616" x="7767638" y="2854325"/>
          <p14:tracePt t="1622" x="7785100" y="2854325"/>
          <p14:tracePt t="1630" x="7804150" y="2844800"/>
          <p14:tracePt t="1797" x="7804150" y="2854325"/>
          <p14:tracePt t="1804" x="7804150" y="2863850"/>
          <p14:tracePt t="1829" x="7785100" y="2873375"/>
          <p14:tracePt t="1846" x="7767638" y="2873375"/>
          <p14:tracePt t="1900" x="7758113" y="2873375"/>
          <p14:tracePt t="1908" x="7748588" y="2873375"/>
          <p14:tracePt t="1916" x="7740650" y="2881313"/>
          <p14:tracePt t="1924" x="7740650" y="2890838"/>
          <p14:tracePt t="1948" x="7731125" y="2900363"/>
          <p14:tracePt t="1956" x="7712075" y="2909888"/>
          <p14:tracePt t="1964" x="7704138" y="2917825"/>
          <p14:tracePt t="1972" x="7704138" y="2927350"/>
          <p14:tracePt t="1980" x="7694613" y="2927350"/>
          <p14:tracePt t="1988" x="7685088" y="2927350"/>
          <p14:tracePt t="1996" x="7667625" y="2936875"/>
          <p14:tracePt t="2357" x="7612063" y="3000375"/>
          <p14:tracePt t="2367" x="7531100" y="3027363"/>
          <p14:tracePt t="2374" x="7412038" y="3100388"/>
          <p14:tracePt t="2380" x="7348538" y="3155950"/>
          <p14:tracePt t="2388" x="7248525" y="3236913"/>
          <p14:tracePt t="2397" x="7129463" y="3355975"/>
          <p14:tracePt t="2403" x="7010400" y="3465513"/>
          <p14:tracePt t="2412" x="6883400" y="3602038"/>
          <p14:tracePt t="2419" x="6764338" y="3694113"/>
          <p14:tracePt t="2430" x="6554788" y="3848100"/>
          <p14:tracePt t="2437" x="6262688" y="4040188"/>
          <p14:tracePt t="2447" x="6053138" y="4140200"/>
          <p14:tracePt t="2453" x="5789613" y="4322763"/>
          <p14:tracePt t="2463" x="5514975" y="4422775"/>
          <p14:tracePt t="2468" x="5305425" y="4532313"/>
          <p14:tracePt t="2476" x="5105400" y="4614863"/>
          <p14:tracePt t="2484" x="4905375" y="4697413"/>
          <p14:tracePt t="2491" x="4730750" y="4760913"/>
          <p14:tracePt t="2499" x="4540250" y="4841875"/>
          <p14:tracePt t="2507" x="4384675" y="4914900"/>
          <p14:tracePt t="2516" x="4238625" y="4970463"/>
          <p14:tracePt t="2525" x="4102100" y="5016500"/>
          <p14:tracePt t="2534" x="3992563" y="5080000"/>
          <p14:tracePt t="2541" x="3892550" y="5116513"/>
          <p14:tracePt t="2548" x="3846513" y="5143500"/>
          <p14:tracePt t="2557" x="3819525" y="5143500"/>
          <p14:tracePt t="2568" x="3810000" y="5153025"/>
          <p14:tracePt t="2629" x="3802063" y="5153025"/>
          <p14:tracePt t="2637" x="3783013" y="5170488"/>
          <p14:tracePt t="2647" x="3765550" y="5197475"/>
          <p14:tracePt t="2654" x="3756025" y="5197475"/>
          <p14:tracePt t="2662" x="3738563" y="5226050"/>
          <p14:tracePt t="2668" x="3702050" y="5270500"/>
          <p14:tracePt t="2676" x="3683000" y="5335588"/>
          <p14:tracePt t="2684" x="3656013" y="5399088"/>
          <p14:tracePt t="2692" x="3646488" y="5435600"/>
          <p14:tracePt t="2700" x="3619500" y="5481638"/>
          <p14:tracePt t="2708" x="3600450" y="5526088"/>
          <p14:tracePt t="2716" x="3600450" y="5562600"/>
          <p14:tracePt t="2724" x="3592513" y="5589588"/>
          <p14:tracePt t="2732" x="3592513" y="5599113"/>
          <p14:tracePt t="2748" x="3582988" y="5618163"/>
          <p14:tracePt t="2869" x="3536950" y="5618163"/>
          <p14:tracePt t="2879" x="3500438" y="5618163"/>
          <p14:tracePt t="2889" x="3455988" y="5589588"/>
          <p14:tracePt t="2895" x="3427413" y="5554663"/>
          <p14:tracePt t="2900" x="3373438" y="5508625"/>
          <p14:tracePt t="2908" x="3363913" y="5481638"/>
          <p14:tracePt t="2916" x="3327400" y="5416550"/>
          <p14:tracePt t="2924" x="3317875" y="5389563"/>
          <p14:tracePt t="2932" x="3317875" y="5343525"/>
          <p14:tracePt t="2940" x="3317875" y="5316538"/>
          <p14:tracePt t="2948" x="3317875" y="5280025"/>
          <p14:tracePt t="2957" x="3317875" y="5262563"/>
          <p14:tracePt t="2964" x="3317875" y="5216525"/>
          <p14:tracePt t="2973" x="3317875" y="5189538"/>
          <p14:tracePt t="2981" x="3317875" y="5180013"/>
          <p14:tracePt t="2988" x="3327400" y="5153025"/>
          <p14:tracePt t="2996" x="3336925" y="5133975"/>
          <p14:tracePt t="3004" x="3354388" y="5116513"/>
          <p14:tracePt t="3012" x="3382963" y="5106988"/>
          <p14:tracePt t="3020" x="3427413" y="5089525"/>
          <p14:tracePt t="3028" x="3473450" y="5080000"/>
          <p14:tracePt t="3036" x="3519488" y="5060950"/>
          <p14:tracePt t="3044" x="3609975" y="5033963"/>
          <p14:tracePt t="3051" x="3692525" y="5006975"/>
          <p14:tracePt t="3059" x="3819525" y="4997450"/>
          <p14:tracePt t="3068" x="3948113" y="4979988"/>
          <p14:tracePt t="3075" x="4094163" y="4951413"/>
          <p14:tracePt t="3083" x="4194175" y="4943475"/>
          <p14:tracePt t="3091" x="4321175" y="4924425"/>
          <p14:tracePt t="3099" x="4430713" y="4906963"/>
          <p14:tracePt t="3107" x="4521200" y="4906963"/>
          <p14:tracePt t="3115" x="4640263" y="4878388"/>
          <p14:tracePt t="3123" x="4713288" y="4878388"/>
          <p14:tracePt t="3131" x="4786313" y="4878388"/>
          <p14:tracePt t="3139" x="4822825" y="4878388"/>
          <p14:tracePt t="3147" x="4868863" y="4878388"/>
          <p14:tracePt t="3155" x="4886325" y="4878388"/>
          <p14:tracePt t="3173" x="4905375" y="4897438"/>
          <p14:tracePt t="3179" x="4922838" y="4924425"/>
          <p14:tracePt t="3188" x="4922838" y="4960938"/>
          <p14:tracePt t="3195" x="4932363" y="4997450"/>
          <p14:tracePt t="3203" x="4932363" y="5033963"/>
          <p14:tracePt t="3212" x="4941888" y="5080000"/>
          <p14:tracePt t="3219" x="4959350" y="5133975"/>
          <p14:tracePt t="3228" x="4978400" y="5180013"/>
          <p14:tracePt t="3236" x="4978400" y="5233988"/>
          <p14:tracePt t="3245" x="4986338" y="5270500"/>
          <p14:tracePt t="3252" x="5014913" y="5307013"/>
          <p14:tracePt t="3259" x="5032375" y="5343525"/>
          <p14:tracePt t="3268" x="5032375" y="5362575"/>
          <p14:tracePt t="3275" x="5032375" y="5372100"/>
          <p14:tracePt t="3283" x="5032375" y="5380038"/>
          <p14:tracePt t="3291" x="5032375" y="5389563"/>
          <p14:tracePt t="3299" x="5032375" y="5399088"/>
          <p14:tracePt t="3308" x="5032375" y="5408613"/>
          <p14:tracePt t="3316" x="5032375" y="5416550"/>
          <p14:tracePt t="3324" x="5022850" y="5445125"/>
          <p14:tracePt t="3332" x="4995863" y="5462588"/>
          <p14:tracePt t="3340" x="4959350" y="5489575"/>
          <p14:tracePt t="3347" x="4913313" y="5526088"/>
          <p14:tracePt t="3356" x="4868863" y="5554663"/>
          <p14:tracePt t="3363" x="4786313" y="5581650"/>
          <p14:tracePt t="3372" x="4740275" y="5599113"/>
          <p14:tracePt t="3380" x="4686300" y="5626100"/>
          <p14:tracePt t="3388" x="4622800" y="5635625"/>
          <p14:tracePt t="3397" x="4567238" y="5635625"/>
          <p14:tracePt t="3403" x="4513263" y="5635625"/>
          <p14:tracePt t="3412" x="4467225" y="5662613"/>
          <p14:tracePt t="3419" x="4413250" y="5662613"/>
          <p14:tracePt t="3429" x="4367213" y="5662613"/>
          <p14:tracePt t="3435" x="4348163" y="5662613"/>
          <p14:tracePt t="3445" x="4311650" y="5662613"/>
          <p14:tracePt t="3451" x="4294188" y="5662613"/>
          <p14:tracePt t="3460" x="4257675" y="5662613"/>
          <p14:tracePt t="3469" x="4238625" y="5654675"/>
          <p14:tracePt t="3484" x="4211638" y="5635625"/>
          <p14:tracePt t="3491" x="4202113" y="5635625"/>
          <p14:tracePt t="3499" x="4184650" y="5635625"/>
          <p14:tracePt t="3507" x="4175125" y="5626100"/>
          <p14:tracePt t="3531" x="4165600" y="5626100"/>
          <p14:tracePt t="3547" x="4148138" y="5618163"/>
          <p14:tracePt t="3556" x="4138613" y="5618163"/>
          <p14:tracePt t="3646" x="4129088" y="5608638"/>
          <p14:tracePt t="3676" x="4129088" y="5589588"/>
          <p14:tracePt t="3691" x="4129088" y="5581650"/>
          <p14:tracePt t="3733" x="4129088" y="5572125"/>
          <p14:tracePt t="3769" x="4129088" y="5554663"/>
          <p14:tracePt t="3772" x="4129088" y="5545138"/>
          <p14:tracePt t="3779" x="4129088" y="5535613"/>
          <p14:tracePt t="3787" x="4129088" y="5526088"/>
          <p14:tracePt t="3796" x="4129088" y="5499100"/>
          <p14:tracePt t="3804" x="4129088" y="5481638"/>
          <p14:tracePt t="3812" x="4129088" y="5462588"/>
          <p14:tracePt t="3819" x="4121150" y="5435600"/>
          <p14:tracePt t="3828" x="4121150" y="5408613"/>
          <p14:tracePt t="3835" x="4121150" y="5389563"/>
          <p14:tracePt t="3845" x="4121150" y="5353050"/>
          <p14:tracePt t="3851" x="4121150" y="5316538"/>
          <p14:tracePt t="3862" x="4121150" y="5289550"/>
          <p14:tracePt t="3867" x="4121150" y="5262563"/>
          <p14:tracePt t="3875" x="4121150" y="5243513"/>
          <p14:tracePt t="3898" x="4129088" y="5170488"/>
          <p14:tracePt t="3900" x="4138613" y="5153025"/>
          <p14:tracePt t="3907" x="4138613" y="5126038"/>
          <p14:tracePt t="3915" x="4148138" y="5116513"/>
          <p14:tracePt t="3923" x="4148138" y="5106988"/>
          <p14:tracePt t="3932" x="4148138" y="5097463"/>
          <p14:tracePt t="3940" x="4157663" y="5089525"/>
          <p14:tracePt t="4245" x="4165600" y="5089525"/>
          <p14:tracePt t="4615" x="4165600" y="5080000"/>
          <p14:tracePt t="4637" x="4175125" y="5070475"/>
          <p14:tracePt t="4646" x="4175125" y="5060950"/>
          <p14:tracePt t="4653" x="4184650" y="5053013"/>
          <p14:tracePt t="4662" x="4184650" y="5043488"/>
          <p14:tracePt t="4668" x="4184650" y="5033963"/>
          <p14:tracePt t="4699" x="4202113" y="5016500"/>
          <p14:tracePt t="4707" x="4211638" y="4997450"/>
          <p14:tracePt t="4723" x="4221163" y="4987925"/>
          <p14:tracePt t="4740" x="4230688" y="4979988"/>
          <p14:tracePt t="5489" x="4238625" y="4979988"/>
          <p14:tracePt t="5494" x="4257675" y="4960938"/>
          <p14:tracePt t="5501" x="4267200" y="4943475"/>
          <p14:tracePt t="5509" x="4275138" y="4914900"/>
          <p14:tracePt t="5517" x="4275138" y="4897438"/>
          <p14:tracePt t="5523" x="4284663" y="4878388"/>
          <p14:tracePt t="5531" x="4294188" y="4870450"/>
          <p14:tracePt t="5539" x="4303713" y="4851400"/>
          <p14:tracePt t="5547" x="4303713" y="4841875"/>
          <p14:tracePt t="5555" x="4311650" y="4833938"/>
          <p14:tracePt t="5564" x="4311650" y="4824413"/>
          <p14:tracePt t="5740" x="4311650" y="4841875"/>
          <p14:tracePt t="5758" x="4311650" y="4851400"/>
          <p14:tracePt t="5763" x="4311650" y="4860925"/>
          <p14:tracePt t="5771" x="4311650" y="4870450"/>
          <p14:tracePt t="5787" x="4311650" y="4878388"/>
          <p14:tracePt t="5804" x="4311650" y="4887913"/>
          <p14:tracePt t="5813" x="4311650" y="4897438"/>
          <p14:tracePt t="5829" x="4311650" y="4906963"/>
          <p14:tracePt t="5852" x="4311650" y="4924425"/>
          <p14:tracePt t="6069" x="4340225" y="4933950"/>
          <p14:tracePt t="6080" x="4440238" y="4933950"/>
          <p14:tracePt t="6085" x="4530725" y="4933950"/>
          <p14:tracePt t="6092" x="4622800" y="4933950"/>
          <p14:tracePt t="6099" x="4713288" y="4933950"/>
          <p14:tracePt t="6107" x="4786313" y="4933950"/>
          <p14:tracePt t="6115" x="4840288" y="4933950"/>
          <p14:tracePt t="6123" x="4886325" y="4933950"/>
          <p14:tracePt t="6131" x="4905375" y="4933950"/>
          <p14:tracePt t="6139" x="4913313" y="4933950"/>
          <p14:tracePt t="6148" x="4922838" y="4933950"/>
          <p14:tracePt t="6263" x="4932363" y="4943475"/>
          <p14:tracePt t="6277" x="4941888" y="4951413"/>
          <p14:tracePt t="6302" x="4941888" y="4970463"/>
          <p14:tracePt t="6309" x="4941888" y="4979988"/>
          <p14:tracePt t="6324" x="4941888" y="5006975"/>
          <p14:tracePt t="6332" x="4932363" y="5016500"/>
          <p14:tracePt t="6340" x="4922838" y="5033963"/>
          <p14:tracePt t="6348" x="4913313" y="5060950"/>
          <p14:tracePt t="6356" x="4895850" y="5080000"/>
          <p14:tracePt t="6364" x="4886325" y="5097463"/>
          <p14:tracePt t="6372" x="4876800" y="5126038"/>
          <p14:tracePt t="6388" x="4876800" y="5153025"/>
          <p14:tracePt t="6396" x="4876800" y="5160963"/>
          <p14:tracePt t="6412" x="4876800" y="5170488"/>
          <p14:tracePt t="6470" x="4886325" y="5180013"/>
          <p14:tracePt t="6476" x="4922838" y="5180013"/>
          <p14:tracePt t="6485" x="4941888" y="5180013"/>
          <p14:tracePt t="6493" x="4978400" y="5180013"/>
          <p14:tracePt t="6501" x="4986338" y="5180013"/>
          <p14:tracePt t="6508" x="4995863" y="5180013"/>
          <p14:tracePt t="6599" x="5014913" y="5180013"/>
          <p14:tracePt t="6605" x="5041900" y="5180013"/>
          <p14:tracePt t="6615" x="5086350" y="5180013"/>
          <p14:tracePt t="6621" x="5141913" y="5180013"/>
          <p14:tracePt t="6632" x="5232400" y="5170488"/>
          <p14:tracePt t="6637" x="5305425" y="5170488"/>
          <p14:tracePt t="6649" x="5405438" y="5143500"/>
          <p14:tracePt t="6652" x="5478463" y="5133975"/>
          <p14:tracePt t="6660" x="5588000" y="5116513"/>
          <p14:tracePt t="6668" x="5670550" y="5116513"/>
          <p14:tracePt t="6677" x="5724525" y="5106988"/>
          <p14:tracePt t="6685" x="5770563" y="5106988"/>
          <p14:tracePt t="6691" x="5797550" y="5089525"/>
          <p14:tracePt t="6699" x="5807075" y="5089525"/>
          <p14:tracePt t="6708" x="5816600" y="5089525"/>
          <p14:tracePt t="6941" x="5826125" y="5089525"/>
          <p14:tracePt t="6950" x="5826125" y="5097463"/>
          <p14:tracePt t="6965" x="5826125" y="5106988"/>
          <p14:tracePt t="6974" x="5826125" y="5116513"/>
          <p14:tracePt t="6980" x="5826125" y="5126038"/>
          <p14:tracePt t="6988" x="5826125" y="5143500"/>
          <p14:tracePt t="6995" x="5834063" y="5160963"/>
          <p14:tracePt t="7012" x="5862638" y="5170488"/>
          <p14:tracePt t="7028" x="5870575" y="5170488"/>
          <p14:tracePt t="7035" x="5907088" y="5170488"/>
          <p14:tracePt t="7045" x="5953125" y="5170488"/>
          <p14:tracePt t="7051" x="5980113" y="5170488"/>
          <p14:tracePt t="7060" x="6043613" y="5170488"/>
          <p14:tracePt t="7068" x="6108700" y="5153025"/>
          <p14:tracePt t="7076" x="6172200" y="5143500"/>
          <p14:tracePt t="7084" x="6226175" y="5133975"/>
          <p14:tracePt t="7091" x="6262688" y="5116513"/>
          <p14:tracePt t="7099" x="6318250" y="5097463"/>
          <p14:tracePt t="7107" x="6345238" y="5089525"/>
          <p14:tracePt t="7115" x="6362700" y="5080000"/>
          <p14:tracePt t="7123" x="6381750" y="5080000"/>
          <p14:tracePt t="7254" x="6354763" y="5080000"/>
          <p14:tracePt t="7262" x="6345238" y="5080000"/>
          <p14:tracePt t="7270" x="6326188" y="5080000"/>
          <p14:tracePt t="7277" x="6318250" y="5080000"/>
          <p14:tracePt t="7284" x="6299200" y="5097463"/>
          <p14:tracePt t="7292" x="6272213" y="5097463"/>
          <p14:tracePt t="7316" x="6262688" y="5097463"/>
          <p14:tracePt t="7324" x="6254750" y="5097463"/>
          <p14:tracePt t="7332" x="6235700" y="5097463"/>
          <p14:tracePt t="7356" x="6226175" y="5097463"/>
          <p14:tracePt t="7364" x="6199188" y="5106988"/>
          <p14:tracePt t="7372" x="6135688" y="5116513"/>
          <p14:tracePt t="7380" x="6035675" y="5116513"/>
          <p14:tracePt t="7388" x="5926138" y="5133975"/>
          <p14:tracePt t="7396" x="5780088" y="5160963"/>
          <p14:tracePt t="7403" x="5653088" y="5180013"/>
          <p14:tracePt t="7411" x="5470525" y="5207000"/>
          <p14:tracePt t="7419" x="5260975" y="5243513"/>
          <p14:tracePt t="7428" x="5049838" y="5270500"/>
          <p14:tracePt t="7435" x="4886325" y="5289550"/>
          <p14:tracePt t="7444" x="4703763" y="5289550"/>
          <p14:tracePt t="7451" x="4594225" y="5289550"/>
          <p14:tracePt t="7460" x="4484688" y="5316538"/>
          <p14:tracePt t="7468" x="4440238" y="5326063"/>
          <p14:tracePt t="7476" x="4421188" y="5326063"/>
          <p14:tracePt t="7484" x="4413250" y="5326063"/>
          <p14:tracePt t="7491" x="4384675" y="5335588"/>
          <p14:tracePt t="7523" x="4376738" y="5335588"/>
          <p14:tracePt t="7532" x="4340225" y="5335588"/>
          <p14:tracePt t="7539" x="4284663" y="5335588"/>
          <p14:tracePt t="7547" x="4211638" y="5343525"/>
          <p14:tracePt t="7555" x="4129088" y="5372100"/>
          <p14:tracePt t="7564" x="4002088" y="5389563"/>
          <p14:tracePt t="7571" x="3929063" y="5389563"/>
          <p14:tracePt t="7580" x="3856038" y="5399088"/>
          <p14:tracePt t="7588" x="3810000" y="5408613"/>
          <p14:tracePt t="7596" x="3765550" y="5408613"/>
          <p14:tracePt t="7603" x="3738563" y="5435600"/>
          <p14:tracePt t="7611" x="3729038" y="5435600"/>
          <p14:tracePt t="7680" x="3719513" y="5435600"/>
          <p14:tracePt t="7693" x="3692525" y="5445125"/>
          <p14:tracePt t="7708" x="3656013" y="5462588"/>
          <p14:tracePt t="7717" x="3636963" y="5472113"/>
          <p14:tracePt t="7724" x="3629025" y="5472113"/>
          <p14:tracePt t="7732" x="3600450" y="5481638"/>
          <p14:tracePt t="7740" x="3573463" y="5508625"/>
          <p14:tracePt t="7748" x="3546475" y="5535613"/>
          <p14:tracePt t="7756" x="3490913" y="5589588"/>
          <p14:tracePt t="7767" x="3446463" y="5635625"/>
          <p14:tracePt t="7773" x="3390900" y="5681663"/>
          <p14:tracePt t="7781" x="3327400" y="5754688"/>
          <p14:tracePt t="7788" x="3290888" y="5800725"/>
          <p14:tracePt t="7797" x="3273425" y="5827713"/>
          <p14:tracePt t="7803" x="3236913" y="5891213"/>
          <p14:tracePt t="7811" x="3208338" y="5918200"/>
          <p14:tracePt t="7819" x="3190875" y="5964238"/>
          <p14:tracePt t="7829" x="3171825" y="5973763"/>
          <p14:tracePt t="7835" x="3163888" y="6000750"/>
          <p14:tracePt t="7908" x="3144838" y="6010275"/>
          <p14:tracePt t="7915" x="3127375" y="6018213"/>
          <p14:tracePt t="7923" x="3108325" y="6037263"/>
          <p14:tracePt t="7934" x="3090863" y="6037263"/>
          <p14:tracePt t="7941" x="3071813" y="6046788"/>
          <p14:tracePt t="7950" x="3044825" y="6064250"/>
          <p14:tracePt t="7966" x="3027363" y="6073775"/>
          <p14:tracePt t="7997" x="3017838" y="6073775"/>
          <p14:tracePt t="8012" x="3008313" y="6083300"/>
          <p14:tracePt t="8021" x="2998788" y="6083300"/>
          <p14:tracePt t="8031" x="2981325" y="6091238"/>
          <p14:tracePt t="8037" x="2962275" y="6091238"/>
          <p14:tracePt t="8049" x="2954338" y="6091238"/>
          <p14:tracePt t="8053" x="2944813" y="6091238"/>
          <p14:tracePt t="8061" x="2908300" y="6091238"/>
          <p14:tracePt t="8092" x="2898775" y="6091238"/>
          <p14:tracePt t="8100" x="2881313" y="6091238"/>
          <p14:tracePt t="8108" x="2871788" y="6091238"/>
          <p14:tracePt t="8116" x="2862263" y="6091238"/>
          <p14:tracePt t="8124" x="2835275" y="6091238"/>
          <p14:tracePt t="8132" x="2825750" y="6083300"/>
          <p14:tracePt t="8140" x="2817813" y="6073775"/>
          <p14:tracePt t="8156" x="2798763" y="6064250"/>
          <p14:tracePt t="8164" x="2789238" y="6064250"/>
          <p14:tracePt t="8172" x="2771775" y="6054725"/>
          <p14:tracePt t="8316" x="2798763" y="6054725"/>
          <p14:tracePt t="8324" x="2889250" y="6064250"/>
          <p14:tracePt t="8333" x="2981325" y="6073775"/>
          <p14:tracePt t="8340" x="3090863" y="6073775"/>
          <p14:tracePt t="8348" x="3163888" y="6073775"/>
          <p14:tracePt t="8356" x="3217863" y="6073775"/>
          <p14:tracePt t="8364" x="3273425" y="6073775"/>
          <p14:tracePt t="8372" x="3317875" y="6073775"/>
          <p14:tracePt t="8381" x="3336925" y="6073775"/>
          <p14:tracePt t="8388" x="3363913" y="6073775"/>
          <p14:tracePt t="8398" x="3382963" y="6064250"/>
          <p14:tracePt t="8414" x="3390900" y="6046788"/>
          <p14:tracePt t="8421" x="3427413" y="6037263"/>
          <p14:tracePt t="8725" x="3500438" y="5973763"/>
          <p14:tracePt t="8735" x="3619500" y="5918200"/>
          <p14:tracePt t="8741" x="3729038" y="5854700"/>
          <p14:tracePt t="8750" x="3865563" y="5818188"/>
          <p14:tracePt t="8756" x="4029075" y="5735638"/>
          <p14:tracePt t="8767" x="4248150" y="5654675"/>
          <p14:tracePt t="8771" x="4421188" y="5572125"/>
          <p14:tracePt t="8780" x="4640263" y="5508625"/>
          <p14:tracePt t="8787" x="4868863" y="5416550"/>
          <p14:tracePt t="8796" x="5041900" y="5372100"/>
          <p14:tracePt t="8803" x="5224463" y="5326063"/>
          <p14:tracePt t="8813" x="5387975" y="5262563"/>
          <p14:tracePt t="8821" x="5543550" y="5207000"/>
          <p14:tracePt t="8832" x="5688013" y="5143500"/>
          <p14:tracePt t="8837" x="5826125" y="5116513"/>
          <p14:tracePt t="8848" x="5916613" y="5106988"/>
          <p14:tracePt t="8853" x="6016625" y="5080000"/>
          <p14:tracePt t="8865" x="6089650" y="5060950"/>
          <p14:tracePt t="8869" x="6135688" y="5053013"/>
          <p14:tracePt t="8876" x="6162675" y="5043488"/>
          <p14:tracePt t="8884" x="6181725" y="5043488"/>
          <p14:tracePt t="8909" x="6189663" y="5043488"/>
          <p14:tracePt t="8917" x="6208713" y="5024438"/>
          <p14:tracePt t="9141" x="6199188" y="5033963"/>
          <p14:tracePt t="9149" x="6181725" y="5043488"/>
          <p14:tracePt t="9157" x="6153150" y="5060950"/>
          <p14:tracePt t="9166" x="6145213" y="5070475"/>
          <p14:tracePt t="9180" x="6135688" y="5070475"/>
          <p14:tracePt t="9725" x="6116638" y="5070475"/>
          <p14:tracePt t="9733" x="6108700" y="5070475"/>
          <p14:tracePt t="9741" x="6080125" y="5097463"/>
          <p14:tracePt t="9749" x="6072188" y="5106988"/>
          <p14:tracePt t="9757" x="6062663" y="5106988"/>
          <p14:tracePt t="9768" x="6053138" y="5106988"/>
          <p14:tracePt t="9771" x="6026150" y="5116513"/>
          <p14:tracePt t="9779" x="6007100" y="5126038"/>
          <p14:tracePt t="9787" x="5980113" y="5133975"/>
          <p14:tracePt t="9797" x="5962650" y="5133975"/>
          <p14:tracePt t="9803" x="5926138" y="5143500"/>
          <p14:tracePt t="9813" x="5889625" y="5153025"/>
          <p14:tracePt t="9819" x="5870575" y="5160963"/>
          <p14:tracePt t="9828" x="5834063" y="5170488"/>
          <p14:tracePt t="9835" x="5807075" y="5180013"/>
          <p14:tracePt t="9845" x="5780088" y="5180013"/>
          <p14:tracePt t="9852" x="5753100" y="5197475"/>
          <p14:tracePt t="9861" x="5734050" y="5197475"/>
          <p14:tracePt t="9867" x="5716588" y="5207000"/>
          <p14:tracePt t="9897" x="5697538" y="5207000"/>
          <p14:tracePt t="9899" x="5688013" y="5207000"/>
          <p14:tracePt t="10048" x="5670550" y="5207000"/>
          <p14:tracePt t="10054" x="5624513" y="5226050"/>
          <p14:tracePt t="10064" x="5588000" y="5226050"/>
          <p14:tracePt t="10070" x="5543550" y="5226050"/>
          <p14:tracePt t="10079" x="5524500" y="5226050"/>
          <p14:tracePt t="10084" x="5514975" y="5226050"/>
          <p14:tracePt t="10092" x="5470525" y="5226050"/>
          <p14:tracePt t="10100" x="5441950" y="5226050"/>
          <p14:tracePt t="10108" x="5434013" y="5226050"/>
          <p14:tracePt t="10116" x="5414963" y="5216525"/>
          <p14:tracePt t="10541" x="5414963" y="5207000"/>
          <p14:tracePt t="10573" x="5414963" y="5197475"/>
          <p14:tracePt t="10581" x="5414963" y="5180013"/>
          <p14:tracePt t="10589" x="5414963" y="5170488"/>
          <p14:tracePt t="10599" x="5414963" y="5160963"/>
          <p14:tracePt t="10605" x="5414963" y="5143500"/>
          <p14:tracePt t="10614" x="5397500" y="5106988"/>
          <p14:tracePt t="10621" x="5334000" y="5070475"/>
          <p14:tracePt t="10629" x="5260975" y="5060950"/>
          <p14:tracePt t="10636" x="5132388" y="5033963"/>
          <p14:tracePt t="10646" x="4995863" y="5006975"/>
          <p14:tracePt t="10652" x="4849813" y="4987925"/>
          <p14:tracePt t="10663" x="4740275" y="4970463"/>
          <p14:tracePt t="10668" x="4613275" y="4960938"/>
          <p14:tracePt t="10678" x="4521200" y="4960938"/>
          <p14:tracePt t="10684" x="4440238" y="4933950"/>
          <p14:tracePt t="10692" x="4384675" y="4924425"/>
          <p14:tracePt t="10699" x="4357688" y="4914900"/>
          <p14:tracePt t="10708" x="4330700" y="4914900"/>
          <p14:tracePt t="10715" x="4311650" y="4906963"/>
          <p14:tracePt t="10739" x="4303713" y="4897438"/>
          <p14:tracePt t="10747" x="4303713" y="4887913"/>
          <p14:tracePt t="10755" x="4294188" y="4878388"/>
          <p14:tracePt t="10763" x="4294188" y="4870450"/>
          <p14:tracePt t="10779" x="4294188" y="4841875"/>
          <p14:tracePt t="10787" x="4294188" y="4824413"/>
          <p14:tracePt t="10795" x="4294188" y="4797425"/>
          <p14:tracePt t="10803" x="4294188" y="4778375"/>
          <p14:tracePt t="10812" x="4294188" y="4760913"/>
          <p14:tracePt t="10820" x="4294188" y="4741863"/>
          <p14:tracePt t="10836" x="4294188" y="4714875"/>
          <p14:tracePt t="10852" x="4294188" y="4697413"/>
          <p14:tracePt t="10863" x="4294188" y="4687888"/>
          <p14:tracePt t="10868" x="4294188" y="4678363"/>
          <p14:tracePt t="10940" x="4303713" y="4660900"/>
          <p14:tracePt t="10947" x="4321175" y="4651375"/>
          <p14:tracePt t="10955" x="4357688" y="4641850"/>
          <p14:tracePt t="10963" x="4376738" y="4624388"/>
          <p14:tracePt t="10971" x="4403725" y="4605338"/>
          <p14:tracePt t="10979" x="4440238" y="4559300"/>
          <p14:tracePt t="10988" x="4457700" y="4514850"/>
          <p14:tracePt t="10995" x="4484688" y="4478338"/>
          <p14:tracePt t="11004" x="4503738" y="4441825"/>
          <p14:tracePt t="11011" x="4521200" y="4405313"/>
          <p14:tracePt t="11019" x="4530725" y="4368800"/>
          <p14:tracePt t="11028" x="4540250" y="4332288"/>
          <p14:tracePt t="11035" x="4557713" y="4303713"/>
          <p14:tracePt t="11044" x="4557713" y="4295775"/>
          <p14:tracePt t="11197" x="4557713" y="4303713"/>
          <p14:tracePt t="11212" x="4557713" y="4313238"/>
          <p14:tracePt t="11229" x="4557713" y="4332288"/>
          <p14:tracePt t="11556" x="4557713" y="4340225"/>
          <p14:tracePt t="11565" x="4557713" y="4349750"/>
          <p14:tracePt t="11580" x="4540250" y="4386263"/>
          <p14:tracePt t="11596" x="4530725" y="4395788"/>
          <p14:tracePt t="12069" x="4521200" y="4405313"/>
          <p14:tracePt t="12991" x="4521200" y="4413250"/>
          <p14:tracePt t="12998" x="4503738" y="4432300"/>
          <p14:tracePt t="13005" x="4494213" y="4441825"/>
          <p14:tracePt t="13012" x="4476750" y="4468813"/>
          <p14:tracePt t="13020" x="4448175" y="4495800"/>
          <p14:tracePt t="13028" x="4430713" y="4514850"/>
          <p14:tracePt t="13036" x="4384675" y="4541838"/>
          <p14:tracePt t="13045" x="4303713" y="4595813"/>
          <p14:tracePt t="13052" x="4257675" y="4614863"/>
          <p14:tracePt t="13061" x="4175125" y="4668838"/>
          <p14:tracePt t="13068" x="4111625" y="4678363"/>
          <p14:tracePt t="13076" x="4065588" y="4714875"/>
          <p14:tracePt t="13084" x="4011613" y="4732338"/>
          <p14:tracePt t="13092" x="3975100" y="4741863"/>
          <p14:tracePt t="13100" x="3948113" y="4760913"/>
          <p14:tracePt t="13108" x="3919538" y="4760913"/>
          <p14:tracePt t="13117" x="3911600" y="4760913"/>
          <p14:tracePt t="13125" x="3902075" y="4768850"/>
          <p14:tracePt t="13149" x="3875088" y="4768850"/>
          <p14:tracePt t="13157" x="3856038" y="4760913"/>
          <p14:tracePt t="13166" x="3838575" y="4751388"/>
          <p14:tracePt t="13174" x="3819525" y="4732338"/>
          <p14:tracePt t="13180" x="3802063" y="4705350"/>
          <p14:tracePt t="13188" x="3775075" y="4687888"/>
          <p14:tracePt t="13197" x="3738563" y="4660900"/>
          <p14:tracePt t="13204" x="3702050" y="4632325"/>
          <p14:tracePt t="13211" x="3692525" y="4605338"/>
          <p14:tracePt t="13220" x="3673475" y="4587875"/>
          <p14:tracePt t="13228" x="3665538" y="4541838"/>
          <p14:tracePt t="13244" x="3665538" y="4514850"/>
          <p14:tracePt t="13251" x="3656013" y="4486275"/>
          <p14:tracePt t="13260" x="3656013" y="4468813"/>
          <p14:tracePt t="13267" x="3656013" y="4449763"/>
          <p14:tracePt t="13276" x="3656013" y="4422775"/>
          <p14:tracePt t="13284" x="3656013" y="4386263"/>
          <p14:tracePt t="13292" x="3683000" y="4359275"/>
          <p14:tracePt t="13300" x="3719513" y="4332288"/>
          <p14:tracePt t="13308" x="3746500" y="4295775"/>
          <p14:tracePt t="13316" x="3829050" y="4259263"/>
          <p14:tracePt t="13324" x="3875088" y="4232275"/>
          <p14:tracePt t="13332" x="3956050" y="4195763"/>
          <p14:tracePt t="13340" x="4029075" y="4167188"/>
          <p14:tracePt t="13349" x="4094163" y="4159250"/>
          <p14:tracePt t="13355" x="4175125" y="4130675"/>
          <p14:tracePt t="13364" x="4211638" y="4122738"/>
          <p14:tracePt t="13372" x="4257675" y="4122738"/>
          <p14:tracePt t="13380" x="4284663" y="4103688"/>
          <p14:tracePt t="13388" x="4303713" y="4103688"/>
          <p14:tracePt t="13397" x="4330700" y="4103688"/>
          <p14:tracePt t="13404" x="4348163" y="4103688"/>
          <p14:tracePt t="13411" x="4367213" y="4103688"/>
          <p14:tracePt t="13420" x="4376738" y="4103688"/>
          <p14:tracePt t="13427" x="4403725" y="4103688"/>
          <p14:tracePt t="13435" x="4430713" y="4113213"/>
          <p14:tracePt t="13445" x="4448175" y="4122738"/>
          <p14:tracePt t="13451" x="4467225" y="4130675"/>
          <p14:tracePt t="13461" x="4513263" y="4149725"/>
          <p14:tracePt t="13469" x="4540250" y="4167188"/>
          <p14:tracePt t="13475" x="4557713" y="4186238"/>
          <p14:tracePt t="13483" x="4603750" y="4213225"/>
          <p14:tracePt t="13491" x="4613275" y="4222750"/>
          <p14:tracePt t="13500" x="4622800" y="4222750"/>
          <p14:tracePt t="13507" x="4630738" y="4249738"/>
          <p14:tracePt t="13517" x="4649788" y="4276725"/>
          <p14:tracePt t="13540" x="4649788" y="4295775"/>
          <p14:tracePt t="13549" x="4649788" y="4303713"/>
          <p14:tracePt t="13564" x="4649788" y="4313238"/>
          <p14:tracePt t="13579" x="4649788" y="4322763"/>
          <p14:tracePt t="13588" x="4649788" y="4340225"/>
          <p14:tracePt t="13603" x="4640263" y="4368800"/>
          <p14:tracePt t="13611" x="4613275" y="4376738"/>
          <p14:tracePt t="13620" x="4603750" y="4386263"/>
          <p14:tracePt t="13627" x="4586288" y="4405313"/>
          <p14:tracePt t="13635" x="4567238" y="4413250"/>
          <p14:tracePt t="13646" x="4557713" y="4413250"/>
          <p14:tracePt t="13651" x="4549775" y="4422775"/>
          <p14:tracePt t="13707" x="4530725" y="4422775"/>
          <p14:tracePt t="13715" x="4521200" y="4422775"/>
          <p14:tracePt t="13723" x="4503738" y="4422775"/>
          <p14:tracePt t="13732" x="4503738" y="4405313"/>
          <p14:tracePt t="13739" x="4494213" y="4386263"/>
          <p14:tracePt t="13748" x="4494213" y="4359275"/>
          <p14:tracePt t="13756" x="4494213" y="4340225"/>
          <p14:tracePt t="13764" x="4494213" y="4303713"/>
          <p14:tracePt t="13771" x="4494213" y="4295775"/>
          <p14:tracePt t="13779" x="4494213" y="4259263"/>
          <p14:tracePt t="13788" x="4494213" y="4240213"/>
          <p14:tracePt t="13795" x="4494213" y="4222750"/>
          <p14:tracePt t="13811" x="4494213" y="4213225"/>
          <p14:tracePt t="13819" x="4494213" y="4203700"/>
          <p14:tracePt t="13836" x="4494213" y="4186238"/>
          <p14:tracePt t="13845" x="4494213" y="4176713"/>
          <p14:tracePt t="14175" x="4494213" y="4167188"/>
          <p14:tracePt t="14196" x="4494213" y="4149725"/>
          <p14:tracePt t="14245" x="4494213" y="4140200"/>
          <p14:tracePt t="14773" x="4494213" y="4176713"/>
          <p14:tracePt t="14783" x="4494213" y="4195763"/>
          <p14:tracePt t="14789" x="4494213" y="4232275"/>
          <p14:tracePt t="14801" x="4494213" y="4259263"/>
          <p14:tracePt t="14804" x="4494213" y="4295775"/>
          <p14:tracePt t="14812" x="4494213" y="4332288"/>
          <p14:tracePt t="14820" x="4494213" y="4359275"/>
          <p14:tracePt t="14830" x="4494213" y="4376738"/>
          <p14:tracePt t="14835" x="4494213" y="4405313"/>
          <p14:tracePt t="14845" x="4494213" y="4422775"/>
          <p14:tracePt t="14851" x="4494213" y="4449763"/>
          <p14:tracePt t="14860" x="4494213" y="4459288"/>
          <p14:tracePt t="14884" x="4494213" y="4468813"/>
          <p14:tracePt t="14948" x="4494213" y="4495800"/>
          <p14:tracePt t="14956" x="4494213" y="4505325"/>
          <p14:tracePt t="14964" x="4494213" y="4514850"/>
          <p14:tracePt t="14971" x="4494213" y="4522788"/>
          <p14:tracePt t="14981" x="4494213" y="4551363"/>
          <p14:tracePt t="15005" x="4494213" y="4559300"/>
          <p14:tracePt t="15109" x="4494213" y="4578350"/>
          <p14:tracePt t="15117" x="4494213" y="4587875"/>
          <p14:tracePt t="15125" x="4494213" y="4595813"/>
          <p14:tracePt t="15133" x="4494213" y="4624388"/>
          <p14:tracePt t="15144" x="4494213" y="4641850"/>
          <p14:tracePt t="15157" x="4494213" y="4668838"/>
          <p14:tracePt t="15165" x="4494213" y="4678363"/>
          <p14:tracePt t="15173" x="4494213" y="4705350"/>
          <p14:tracePt t="15179" x="4494213" y="4724400"/>
          <p14:tracePt t="15188" x="4494213" y="4751388"/>
          <p14:tracePt t="15195" x="4494213" y="4760913"/>
          <p14:tracePt t="15211" x="4494213" y="4768850"/>
          <p14:tracePt t="15227" x="4494213" y="4778375"/>
          <p14:tracePt t="15816" x="4494213" y="4797425"/>
          <p14:tracePt t="15828" x="4494213" y="4805363"/>
          <p14:tracePt t="15837" x="4494213" y="4814888"/>
          <p14:tracePt t="15847" x="4494213" y="4833938"/>
          <p14:tracePt t="15862" x="4494213" y="4841875"/>
          <p14:tracePt t="15868" x="4494213" y="4851400"/>
          <p14:tracePt t="15898" x="4494213" y="4870450"/>
          <p14:tracePt t="15973" x="4494213" y="4878388"/>
          <p14:tracePt t="15981" x="4494213" y="4887913"/>
          <p14:tracePt t="15989" x="4494213" y="4914900"/>
          <p14:tracePt t="15996" x="4494213" y="4924425"/>
          <p14:tracePt t="16006" x="4503738" y="4943475"/>
          <p14:tracePt t="16012" x="4521200" y="4979988"/>
          <p14:tracePt t="16019" x="4530725" y="5016500"/>
          <p14:tracePt t="16029" x="4540250" y="5043488"/>
          <p14:tracePt t="16035" x="4549775" y="5089525"/>
          <p14:tracePt t="16044" x="4586288" y="5153025"/>
          <p14:tracePt t="16052" x="4594225" y="5170488"/>
          <p14:tracePt t="16060" x="4594225" y="5197475"/>
          <p14:tracePt t="16068" x="4603750" y="5207000"/>
          <p14:tracePt t="16077" x="4603750" y="5233988"/>
          <p14:tracePt t="16084" x="4603750" y="5270500"/>
          <p14:tracePt t="16092" x="4603750" y="5280025"/>
          <p14:tracePt t="16100" x="4622800" y="5307013"/>
          <p14:tracePt t="16108" x="4630738" y="5326063"/>
          <p14:tracePt t="16116" x="4630738" y="5335588"/>
          <p14:tracePt t="16124" x="4630738" y="5343525"/>
          <p14:tracePt t="16132" x="4640263" y="5372100"/>
          <p14:tracePt t="16140" x="4649788" y="5372100"/>
          <p14:tracePt t="16148" x="4667250" y="5389563"/>
          <p14:tracePt t="16156" x="4676775" y="5408613"/>
          <p14:tracePt t="16180" x="4686300" y="5416550"/>
          <p14:tracePt t="16195" x="4695825" y="5426075"/>
          <p14:tracePt t="16220" x="4713288" y="5445125"/>
          <p14:tracePt t="16227" x="4722813" y="5453063"/>
          <p14:tracePt t="16235" x="4722813" y="5462588"/>
          <p14:tracePt t="16244" x="4730750" y="5481638"/>
          <p14:tracePt t="16251" x="4759325" y="5508625"/>
          <p14:tracePt t="16268" x="4767263" y="5518150"/>
          <p14:tracePt t="16278" x="4776788" y="5526088"/>
          <p14:tracePt t="16284" x="4795838" y="5545138"/>
          <p14:tracePt t="16292" x="4813300" y="5554663"/>
          <p14:tracePt t="16300" x="4849813" y="5554663"/>
          <p14:tracePt t="16308" x="4895850" y="5562600"/>
          <p14:tracePt t="16317" x="4949825" y="5572125"/>
          <p14:tracePt t="16323" x="5014913" y="5599113"/>
          <p14:tracePt t="16331" x="5086350" y="5599113"/>
          <p14:tracePt t="16339" x="5168900" y="5608638"/>
          <p14:tracePt t="16347" x="5241925" y="5608638"/>
          <p14:tracePt t="16355" x="5351463" y="5608638"/>
          <p14:tracePt t="16363" x="5441950" y="5608638"/>
          <p14:tracePt t="16371" x="5570538" y="5608638"/>
          <p14:tracePt t="16379" x="5661025" y="5608638"/>
          <p14:tracePt t="16388" x="5770563" y="5608638"/>
          <p14:tracePt t="16396" x="5843588" y="5608638"/>
          <p14:tracePt t="16404" x="5953125" y="5626100"/>
          <p14:tracePt t="16411" x="6026150" y="5626100"/>
          <p14:tracePt t="16419" x="6145213" y="5626100"/>
          <p14:tracePt t="16428" x="6218238" y="5635625"/>
          <p14:tracePt t="16435" x="6272213" y="5645150"/>
          <p14:tracePt t="16443" x="6291263" y="5662613"/>
          <p14:tracePt t="16452" x="6335713" y="5672138"/>
          <p14:tracePt t="16460" x="6345238" y="5672138"/>
          <p14:tracePt t="16477" x="6362700" y="5672138"/>
          <p14:tracePt t="16521" x="6372225" y="5681663"/>
          <p14:tracePt t="16550" x="6372225" y="5691188"/>
          <p14:tracePt t="16573" x="6372225" y="5699125"/>
          <p14:tracePt t="16621" x="6372225" y="5708650"/>
          <p14:tracePt t="16628" x="6372225" y="5718175"/>
          <p14:tracePt t="16637" x="6362700" y="5727700"/>
          <p14:tracePt t="16647" x="6354763" y="5745163"/>
          <p14:tracePt t="16661" x="6335713" y="5764213"/>
          <p14:tracePt t="16668" x="6326188" y="5772150"/>
          <p14:tracePt t="16677" x="6318250" y="5772150"/>
          <p14:tracePt t="16684" x="6308725" y="5772150"/>
          <p14:tracePt t="16692" x="6291263" y="5791200"/>
          <p14:tracePt t="16700" x="6281738" y="5800725"/>
          <p14:tracePt t="16716" x="6281738" y="5808663"/>
          <p14:tracePt t="16724" x="6272213" y="5818188"/>
          <p14:tracePt t="16732" x="6262688" y="5827713"/>
          <p14:tracePt t="16740" x="6254750" y="5837238"/>
          <p14:tracePt t="16780" x="6254750" y="5854700"/>
          <p14:tracePt t="16863" x="6245225" y="5864225"/>
          <p14:tracePt t="16869" x="6235700" y="5873750"/>
          <p14:tracePt t="16878" x="6235700" y="5881688"/>
          <p14:tracePt t="16897" x="6199188" y="5910263"/>
          <p14:tracePt t="16901" x="6172200" y="5918200"/>
          <p14:tracePt t="16909" x="6153150" y="5927725"/>
          <p14:tracePt t="16917" x="6126163" y="5927725"/>
          <p14:tracePt t="16924" x="6080125" y="5927725"/>
          <p14:tracePt t="16932" x="6062663" y="5937250"/>
          <p14:tracePt t="16940" x="6035675" y="5937250"/>
          <p14:tracePt t="16948" x="6016625" y="5937250"/>
          <p14:tracePt t="16956" x="5989638" y="5937250"/>
          <p14:tracePt t="16964" x="5972175" y="5937250"/>
          <p14:tracePt t="16972" x="5962650" y="5937250"/>
          <p14:tracePt t="16980" x="5926138" y="5918200"/>
          <p14:tracePt t="16988" x="5916613" y="5900738"/>
          <p14:tracePt t="16996" x="5907088" y="5881688"/>
          <p14:tracePt t="17004" x="5880100" y="5845175"/>
          <p14:tracePt t="17011" x="5880100" y="5837238"/>
          <p14:tracePt t="17027" x="5880100" y="5827713"/>
          <p14:tracePt t="17035" x="5870575" y="5818188"/>
          <p14:tracePt t="17051" x="5862638" y="5808663"/>
          <p14:tracePt t="17068" x="5853113" y="5781675"/>
          <p14:tracePt t="17076" x="5843588" y="5772150"/>
          <p14:tracePt t="17092" x="5834063" y="5764213"/>
          <p14:tracePt t="17099" x="5834063" y="5754688"/>
          <p14:tracePt t="17107" x="5834063" y="5745163"/>
          <p14:tracePt t="17115" x="5834063" y="5727700"/>
          <p14:tracePt t="17123" x="5834063" y="5699125"/>
          <p14:tracePt t="17131" x="5834063" y="5691188"/>
          <p14:tracePt t="17140" x="5834063" y="5662613"/>
          <p14:tracePt t="17148" x="5834063" y="5645150"/>
          <p14:tracePt t="17156" x="5834063" y="5599113"/>
          <p14:tracePt t="17164" x="5853113" y="5581650"/>
          <p14:tracePt t="17172" x="5880100" y="5554663"/>
          <p14:tracePt t="17179" x="5916613" y="5535613"/>
          <p14:tracePt t="17189" x="5953125" y="5518150"/>
          <p14:tracePt t="17195" x="5972175" y="5499100"/>
          <p14:tracePt t="17204" x="5999163" y="5499100"/>
          <p14:tracePt t="17211" x="6026150" y="5489575"/>
          <p14:tracePt t="17220" x="6062663" y="5481638"/>
          <p14:tracePt t="17230" x="6089650" y="5481638"/>
          <p14:tracePt t="17237" x="6099175" y="5481638"/>
          <p14:tracePt t="17247" x="6126163" y="5481638"/>
          <p14:tracePt t="17253" x="6145213" y="5481638"/>
          <p14:tracePt t="17263" x="6172200" y="5481638"/>
          <p14:tracePt t="17267" x="6189663" y="5481638"/>
          <p14:tracePt t="17277" x="6218238" y="5481638"/>
          <p14:tracePt t="17283" x="6226175" y="5481638"/>
          <p14:tracePt t="17291" x="6254750" y="5489575"/>
          <p14:tracePt t="17299" x="6262688" y="5489575"/>
          <p14:tracePt t="17307" x="6262688" y="5499100"/>
          <p14:tracePt t="17324" x="6272213" y="5508625"/>
          <p14:tracePt t="17331" x="6281738" y="5518150"/>
          <p14:tracePt t="17339" x="6281738" y="5526088"/>
          <p14:tracePt t="17460" x="6299200" y="5554663"/>
          <p14:tracePt t="17468" x="6326188" y="5554663"/>
          <p14:tracePt t="17476" x="6381750" y="5562600"/>
          <p14:tracePt t="17484" x="6481763" y="5562600"/>
          <p14:tracePt t="17492" x="6554788" y="5589588"/>
          <p14:tracePt t="17500" x="6637338" y="5599113"/>
          <p14:tracePt t="17508" x="6691313" y="5599113"/>
          <p14:tracePt t="17517" x="6764338" y="5599113"/>
          <p14:tracePt t="17523" x="6819900" y="5599113"/>
          <p14:tracePt t="17531" x="6873875" y="5599113"/>
          <p14:tracePt t="17539" x="6929438" y="5599113"/>
          <p14:tracePt t="17547" x="6964363" y="5599113"/>
          <p14:tracePt t="17555" x="6992938" y="5599113"/>
          <p14:tracePt t="17564" x="7010400" y="5599113"/>
          <p14:tracePt t="17571" x="7019925" y="5589588"/>
          <p14:tracePt t="17620" x="7029450" y="5589588"/>
          <p14:tracePt t="17628" x="7037388" y="5589588"/>
          <p14:tracePt t="17636" x="7046913" y="5589588"/>
          <p14:tracePt t="17652" x="7056438" y="5589588"/>
          <p14:tracePt t="17668" x="7083425" y="5589588"/>
          <p14:tracePt t="17684" x="7092950" y="5589588"/>
          <p14:tracePt t="17692" x="7102475" y="5589588"/>
          <p14:tracePt t="17700" x="7110413" y="5589588"/>
          <p14:tracePt t="17708" x="7138988" y="5599113"/>
          <p14:tracePt t="17724" x="7156450" y="5626100"/>
          <p14:tracePt t="17732" x="7156450" y="5635625"/>
          <p14:tracePt t="17740" x="7156450" y="5654675"/>
          <p14:tracePt t="17748" x="7156450" y="5672138"/>
          <p14:tracePt t="17756" x="7156450" y="5681663"/>
          <p14:tracePt t="17764" x="7156450" y="5691188"/>
          <p14:tracePt t="17788" x="7156450" y="5699125"/>
          <p14:tracePt t="17876" x="7156450" y="5708650"/>
          <p14:tracePt t="17891" x="7156450" y="5718175"/>
          <p14:tracePt t="17923" x="7156450" y="5727700"/>
          <p14:tracePt t="17931" x="7156450" y="5735638"/>
          <p14:tracePt t="17963" x="7156450" y="5754688"/>
          <p14:tracePt t="18077" x="7175500" y="5754688"/>
          <p14:tracePt t="18092" x="7183438" y="5754688"/>
          <p14:tracePt t="18222" x="7175500" y="5754688"/>
          <p14:tracePt t="18228" x="7156450" y="5754688"/>
          <p14:tracePt t="18236" x="7146925" y="5754688"/>
          <p14:tracePt t="18245" x="7129463" y="5754688"/>
          <p14:tracePt t="18252" x="7110413" y="5754688"/>
          <p14:tracePt t="18261" x="7102475" y="5754688"/>
          <p14:tracePt t="18478" x="7110413" y="5754688"/>
          <p14:tracePt t="18487" x="7156450" y="5754688"/>
          <p14:tracePt t="18493" x="7192963" y="5754688"/>
          <p14:tracePt t="18501" x="7248525" y="5754688"/>
          <p14:tracePt t="18509" x="7292975" y="5735638"/>
          <p14:tracePt t="18516" x="7339013" y="5718175"/>
          <p14:tracePt t="18524" x="7356475" y="5718175"/>
          <p14:tracePt t="18532" x="7366000" y="5708650"/>
          <p14:tracePt t="18548" x="7375525" y="5708650"/>
          <p14:tracePt t="18563" x="7375525" y="5699125"/>
          <p14:tracePt t="18734" x="7402513" y="5699125"/>
          <p14:tracePt t="18740" x="7448550" y="5699125"/>
          <p14:tracePt t="18748" x="7502525" y="5699125"/>
          <p14:tracePt t="18756" x="7521575" y="5699125"/>
          <p14:tracePt t="18764" x="7539038" y="5699125"/>
          <p14:tracePt t="18780" x="7548563" y="5699125"/>
          <p14:tracePt t="18861" x="7585075" y="5699125"/>
          <p14:tracePt t="18867" x="7602538" y="5699125"/>
          <p14:tracePt t="18876" x="7648575" y="5699125"/>
          <p14:tracePt t="18894" x="7667625" y="5699125"/>
          <p14:tracePt t="18923" x="7675563" y="5699125"/>
          <p14:tracePt t="19078" x="7694613" y="5699125"/>
          <p14:tracePt t="19085" x="7731125" y="5699125"/>
          <p14:tracePt t="19095" x="7758113" y="5699125"/>
          <p14:tracePt t="19099" x="7785100" y="5699125"/>
          <p14:tracePt t="19107" x="7804150" y="5699125"/>
          <p14:tracePt t="19115" x="7831138" y="5708650"/>
          <p14:tracePt t="19131" x="7840663" y="5708650"/>
          <p14:tracePt t="19147" x="7867650" y="5708650"/>
          <p14:tracePt t="19155" x="7877175" y="5708650"/>
          <p14:tracePt t="19163" x="7885113" y="5708650"/>
          <p14:tracePt t="19173" x="7904163" y="5708650"/>
          <p14:tracePt t="19179" x="7913688" y="5708650"/>
          <p14:tracePt t="19188" x="7977188" y="5708650"/>
          <p14:tracePt t="19204" x="7986713" y="5708650"/>
          <p14:tracePt t="19260" x="8004175" y="5708650"/>
          <p14:tracePt t="19267" x="8050213" y="5691188"/>
          <p14:tracePt t="19276" x="8067675" y="5691188"/>
          <p14:tracePt t="19283" x="8132763" y="5654675"/>
          <p14:tracePt t="19300" x="8177213" y="5635625"/>
          <p14:tracePt t="19316" x="8196263" y="5618163"/>
          <p14:tracePt t="19324" x="8204200" y="5608638"/>
          <p14:tracePt t="19564" x="8223250" y="5608638"/>
          <p14:tracePt t="19571" x="8240713" y="5608638"/>
          <p14:tracePt t="19579" x="8250238" y="5608638"/>
          <p14:tracePt t="20084" x="8240713" y="5618163"/>
          <p14:tracePt t="20502" x="8223250" y="5618163"/>
          <p14:tracePt t="20510" x="8213725" y="5626100"/>
          <p14:tracePt t="20549" x="8204200" y="5626100"/>
          <p14:tracePt t="20557" x="8196263" y="5635625"/>
          <p14:tracePt t="20565" x="8186738" y="5645150"/>
          <p14:tracePt t="20572" x="8177213" y="5645150"/>
          <p14:tracePt t="20579" x="8159750" y="5654675"/>
          <p14:tracePt t="20588" x="8132763" y="5662613"/>
          <p14:tracePt t="20596" x="8113713" y="5672138"/>
          <p14:tracePt t="20604" x="8086725" y="5672138"/>
          <p14:tracePt t="20612" x="8067675" y="5691188"/>
          <p14:tracePt t="20620" x="8023225" y="5708650"/>
          <p14:tracePt t="20629" x="8013700" y="5708650"/>
          <p14:tracePt t="20635" x="7986713" y="5708650"/>
          <p14:tracePt t="20644" x="7967663" y="5708650"/>
          <p14:tracePt t="20652" x="7931150" y="5727700"/>
          <p14:tracePt t="20668" x="7885113" y="5745163"/>
          <p14:tracePt t="20678" x="7867650" y="5745163"/>
          <p14:tracePt t="20683" x="7840663" y="5754688"/>
          <p14:tracePt t="20692" x="7813675" y="5764213"/>
          <p14:tracePt t="20699" x="7804150" y="5764213"/>
          <p14:tracePt t="20707" x="7758113" y="5772150"/>
          <p14:tracePt t="20715" x="7740650" y="5772150"/>
          <p14:tracePt t="20723" x="7694613" y="5800725"/>
          <p14:tracePt t="20732" x="7667625" y="5808663"/>
          <p14:tracePt t="20740" x="7639050" y="5818188"/>
          <p14:tracePt t="20747" x="7621588" y="5818188"/>
          <p14:tracePt t="20756" x="7575550" y="5827713"/>
          <p14:tracePt t="20764" x="7548563" y="5827713"/>
          <p14:tracePt t="20772" x="7531100" y="5827713"/>
          <p14:tracePt t="20779" x="7502525" y="5827713"/>
          <p14:tracePt t="20787" x="7475538" y="5837238"/>
          <p14:tracePt t="20795" x="7466013" y="5845175"/>
          <p14:tracePt t="20804" x="7448550" y="5845175"/>
          <p14:tracePt t="20811" x="7429500" y="5845175"/>
          <p14:tracePt t="20819" x="7402513" y="5845175"/>
          <p14:tracePt t="20827" x="7385050" y="5845175"/>
          <p14:tracePt t="20836" x="7356475" y="5845175"/>
          <p14:tracePt t="20845" x="7339013" y="5845175"/>
          <p14:tracePt t="20851" x="7312025" y="5845175"/>
          <p14:tracePt t="20860" x="7256463" y="5845175"/>
          <p14:tracePt t="20867" x="7239000" y="5845175"/>
          <p14:tracePt t="20876" x="7192963" y="5845175"/>
          <p14:tracePt t="20896" x="7102475" y="5854700"/>
          <p14:tracePt t="20899" x="7037388" y="5873750"/>
          <p14:tracePt t="20908" x="7019925" y="5873750"/>
          <p14:tracePt t="20915" x="6983413" y="5873750"/>
          <p14:tracePt t="20923" x="6946900" y="5873750"/>
          <p14:tracePt t="20939" x="6929438" y="5873750"/>
          <p14:tracePt t="20947" x="6892925" y="5854700"/>
          <p14:tracePt t="20955" x="6873875" y="5845175"/>
          <p14:tracePt t="20963" x="6856413" y="5837238"/>
          <p14:tracePt t="20971" x="6837363" y="5818188"/>
          <p14:tracePt t="20979" x="6819900" y="5800725"/>
          <p14:tracePt t="20988" x="6810375" y="5791200"/>
          <p14:tracePt t="20996" x="6791325" y="5781675"/>
          <p14:tracePt t="21004" x="6783388" y="5772150"/>
          <p14:tracePt t="21020" x="6783388" y="5764213"/>
          <p14:tracePt t="21028" x="6764338" y="5764213"/>
          <p14:tracePt t="21100" x="6764338" y="5754688"/>
          <p14:tracePt t="21108" x="6746875" y="5735638"/>
          <p14:tracePt t="21116" x="6746875" y="5727700"/>
          <p14:tracePt t="21124" x="6746875" y="5691188"/>
          <p14:tracePt t="21132" x="6746875" y="5672138"/>
          <p14:tracePt t="21140" x="6746875" y="5645150"/>
          <p14:tracePt t="21148" x="6746875" y="5626100"/>
          <p14:tracePt t="21156" x="6746875" y="5599113"/>
          <p14:tracePt t="21164" x="6746875" y="5589588"/>
          <p14:tracePt t="21172" x="6746875" y="5572125"/>
          <p14:tracePt t="21180" x="6746875" y="5554663"/>
          <p14:tracePt t="21188" x="6746875" y="5545138"/>
          <p14:tracePt t="21196" x="6746875" y="5526088"/>
          <p14:tracePt t="21204" x="6754813" y="5526088"/>
          <p14:tracePt t="21382" x="6764338" y="5518150"/>
          <p14:tracePt t="21389" x="6764338" y="5508625"/>
          <p14:tracePt t="21397" x="6783388" y="5489575"/>
          <p14:tracePt t="21405" x="6791325" y="5481638"/>
          <p14:tracePt t="21412" x="6819900" y="5472113"/>
          <p14:tracePt t="21420" x="6827838" y="5453063"/>
          <p14:tracePt t="21429" x="6856413" y="5445125"/>
          <p14:tracePt t="21444" x="6873875" y="5445125"/>
          <p14:tracePt t="21452" x="6892925" y="5435600"/>
          <p14:tracePt t="21493" x="6929438" y="5416550"/>
          <p14:tracePt t="21501" x="6956425" y="5416550"/>
          <p14:tracePt t="21510" x="6992938" y="5416550"/>
          <p14:tracePt t="21519" x="7037388" y="5416550"/>
          <p14:tracePt t="21523" x="7065963" y="5416550"/>
          <p14:tracePt t="21531" x="7102475" y="5416550"/>
          <p14:tracePt t="21539" x="7146925" y="5416550"/>
          <p14:tracePt t="21547" x="7183438" y="5416550"/>
          <p14:tracePt t="21555" x="7239000" y="5416550"/>
          <p14:tracePt t="21563" x="7256463" y="5416550"/>
          <p14:tracePt t="21571" x="7292975" y="5416550"/>
          <p14:tracePt t="21587" x="7302500" y="5416550"/>
          <p14:tracePt t="21637" x="7329488" y="5416550"/>
          <p14:tracePt t="21645" x="7348538" y="5416550"/>
          <p14:tracePt t="21653" x="7392988" y="5416550"/>
          <p14:tracePt t="21661" x="7448550" y="5416550"/>
          <p14:tracePt t="21679" x="7485063" y="5416550"/>
          <p14:tracePt t="21684" x="7531100" y="5416550"/>
          <p14:tracePt t="21697" x="7548563" y="5416550"/>
          <p14:tracePt t="21700" x="7575550" y="5416550"/>
          <p14:tracePt t="21709" x="7585075" y="5416550"/>
          <p14:tracePt t="21724" x="7602538" y="5416550"/>
          <p14:tracePt t="21741" x="7612063" y="5416550"/>
          <p14:tracePt t="21781" x="7621588" y="5426075"/>
          <p14:tracePt t="21789" x="7631113" y="5435600"/>
          <p14:tracePt t="21799" x="7639050" y="5445125"/>
          <p14:tracePt t="21804" x="7648575" y="5453063"/>
          <p14:tracePt t="21812" x="7658100" y="5462588"/>
          <p14:tracePt t="21820" x="7658100" y="5472113"/>
          <p14:tracePt t="21827" x="7704138" y="5489575"/>
          <p14:tracePt t="21836" x="7712075" y="5499100"/>
          <p14:tracePt t="21851" x="7721600" y="5508625"/>
          <p14:tracePt t="21860" x="7731125" y="5526088"/>
          <p14:tracePt t="21867" x="7740650" y="5535613"/>
          <p14:tracePt t="21876" x="7740650" y="5562600"/>
          <p14:tracePt t="21883" x="7740650" y="5581650"/>
          <p14:tracePt t="21895" x="7740650" y="5608638"/>
          <p14:tracePt t="21899" x="7740650" y="5618163"/>
          <p14:tracePt t="21907" x="7740650" y="5635625"/>
          <p14:tracePt t="21915" x="7731125" y="5672138"/>
          <p14:tracePt t="21923" x="7712075" y="5681663"/>
          <p14:tracePt t="21931" x="7675563" y="5718175"/>
          <p14:tracePt t="21939" x="7631113" y="5735638"/>
          <p14:tracePt t="21948" x="7575550" y="5754688"/>
          <p14:tracePt t="21956" x="7494588" y="5791200"/>
          <p14:tracePt t="21964" x="7429500" y="5818188"/>
          <p14:tracePt t="21972" x="7348538" y="5845175"/>
          <p14:tracePt t="21979" x="7312025" y="5854700"/>
          <p14:tracePt t="21988" x="7229475" y="5864225"/>
          <p14:tracePt t="21996" x="7192963" y="5873750"/>
          <p14:tracePt t="22004" x="7129463" y="5900738"/>
          <p14:tracePt t="22012" x="7102475" y="5900738"/>
          <p14:tracePt t="22020" x="7092950" y="5900738"/>
          <p14:tracePt t="22028" x="7083425" y="5900738"/>
          <p14:tracePt t="22036" x="7056438" y="5900738"/>
          <p14:tracePt t="22069" x="7046913" y="5891213"/>
          <p14:tracePt t="22078" x="7029450" y="5864225"/>
          <p14:tracePt t="22085" x="7000875" y="5854700"/>
          <p14:tracePt t="22096" x="6992938" y="5845175"/>
          <p14:tracePt t="22101" x="6973888" y="5837238"/>
          <p14:tracePt t="22113" x="6956425" y="5827713"/>
          <p14:tracePt t="22115" x="6937375" y="5808663"/>
          <p14:tracePt t="22123" x="6919913" y="5800725"/>
          <p14:tracePt t="22131" x="6883400" y="5791200"/>
          <p14:tracePt t="22139" x="6864350" y="5791200"/>
          <p14:tracePt t="22147" x="6864350" y="5781675"/>
          <p14:tracePt t="22155" x="6856413" y="5772150"/>
          <p14:tracePt t="22189" x="6846888" y="5764213"/>
          <p14:tracePt t="22203" x="6846888" y="5754688"/>
          <p14:tracePt t="22211" x="6827838" y="5735638"/>
          <p14:tracePt t="22219" x="6827838" y="5727700"/>
          <p14:tracePt t="22228" x="6827838" y="5718175"/>
          <p14:tracePt t="22238" x="6827838" y="5699125"/>
          <p14:tracePt t="22246" x="6827838" y="5691188"/>
          <p14:tracePt t="22253" x="6827838" y="5672138"/>
          <p14:tracePt t="22263" x="6827838" y="5654675"/>
          <p14:tracePt t="22269" x="6827838" y="5635625"/>
          <p14:tracePt t="22279" x="6837363" y="5618163"/>
          <p14:tracePt t="22285" x="6846888" y="5608638"/>
          <p14:tracePt t="22295" x="6864350" y="5589588"/>
          <p14:tracePt t="22493" x="6800850" y="5608638"/>
          <p14:tracePt t="22501" x="6727825" y="5618163"/>
          <p14:tracePt t="22510" x="6591300" y="5662613"/>
          <p14:tracePt t="22522" x="6464300" y="5691188"/>
          <p14:tracePt t="22523" x="6326188" y="5735638"/>
          <p14:tracePt t="22531" x="6218238" y="5764213"/>
          <p14:tracePt t="22539" x="6080125" y="5808663"/>
          <p14:tracePt t="22548" x="6016625" y="5837238"/>
          <p14:tracePt t="22555" x="5980113" y="5845175"/>
          <p14:tracePt t="22563" x="5962650" y="5864225"/>
          <p14:tracePt t="22571" x="5926138" y="5873750"/>
          <p14:tracePt t="22588" x="5926138" y="5881688"/>
          <p14:tracePt t="22645" x="5916613" y="5881688"/>
          <p14:tracePt t="22653" x="5907088" y="5873750"/>
          <p14:tracePt t="22669" x="5899150" y="5854700"/>
          <p14:tracePt t="22685" x="5889625" y="5854700"/>
          <p14:tracePt t="22701" x="5880100" y="5845175"/>
          <p14:tracePt t="22717" x="5862638" y="5827713"/>
          <p14:tracePt t="22733" x="5862638" y="5818188"/>
          <p14:tracePt t="22750" x="5843588" y="5800725"/>
          <p14:tracePt t="22757" x="5834063" y="5781675"/>
          <p14:tracePt t="22773" x="5826125" y="5735638"/>
          <p14:tracePt t="22789" x="5816600" y="5727700"/>
          <p14:tracePt t="22805" x="5797550" y="5718175"/>
          <p14:tracePt t="22837" x="5797550" y="5708650"/>
          <p14:tracePt t="22853" x="5770563" y="5681663"/>
          <p14:tracePt t="22862" x="5753100" y="5672138"/>
          <p14:tracePt t="22870" x="5697538" y="5645150"/>
          <p14:tracePt t="22878" x="5607050" y="5635625"/>
          <p14:tracePt t="22895" x="5360988" y="5618163"/>
          <p14:tracePt t="22900" x="5214938" y="5608638"/>
          <p14:tracePt t="22908" x="5041900" y="5608638"/>
          <p14:tracePt t="22916" x="4876800" y="5608638"/>
          <p14:tracePt t="22924" x="4695825" y="5608638"/>
          <p14:tracePt t="22931" x="4530725" y="5608638"/>
          <p14:tracePt t="22939" x="4403725" y="5608638"/>
          <p14:tracePt t="22947" x="4311650" y="5608638"/>
          <p14:tracePt t="22955" x="4257675" y="5608638"/>
          <p14:tracePt t="22963" x="4194175" y="5608638"/>
          <p14:tracePt t="22971" x="4157663" y="5608638"/>
          <p14:tracePt t="22979" x="4111625" y="5608638"/>
          <p14:tracePt t="22987" x="4084638" y="5608638"/>
          <p14:tracePt t="22995" x="4057650" y="5608638"/>
          <p14:tracePt t="23004" x="4038600" y="5608638"/>
          <p14:tracePt t="23012" x="4011613" y="5608638"/>
          <p14:tracePt t="23020" x="3956050" y="5608638"/>
          <p14:tracePt t="23028" x="3902075" y="5608638"/>
          <p14:tracePt t="23036" x="3829050" y="5608638"/>
          <p14:tracePt t="23044" x="3709988" y="5608638"/>
          <p14:tracePt t="23052" x="3636963" y="5608638"/>
          <p14:tracePt t="23060" x="3563938" y="5608638"/>
          <p14:tracePt t="23068" x="3509963" y="5608638"/>
          <p14:tracePt t="23077" x="3482975" y="5608638"/>
          <p14:tracePt t="23084" x="3463925" y="5608638"/>
          <p14:tracePt t="23095" x="3446463" y="5599113"/>
          <p14:tracePt t="23099" x="3436938" y="5589588"/>
          <p14:tracePt t="23107" x="3427413" y="5581650"/>
          <p14:tracePt t="23123" x="3419475" y="5572125"/>
          <p14:tracePt t="23131" x="3409950" y="5562600"/>
          <p14:tracePt t="23163" x="3409950" y="5554663"/>
          <p14:tracePt t="23190" x="3409950" y="5545138"/>
          <p14:tracePt t="23195" x="3409950" y="5535613"/>
          <p14:tracePt t="23211" x="3409950" y="5518150"/>
          <p14:tracePt t="23246" x="3409950" y="5508625"/>
          <p14:tracePt t="23253" x="3409950" y="5499100"/>
          <p14:tracePt t="23261" x="3427413" y="5481638"/>
          <p14:tracePt t="23269" x="3446463" y="5462588"/>
          <p14:tracePt t="23280" x="3463925" y="5445125"/>
          <p14:tracePt t="23285" x="3482975" y="5426075"/>
          <p14:tracePt t="23294" x="3519488" y="5389563"/>
          <p14:tracePt t="23300" x="3527425" y="5372100"/>
          <p14:tracePt t="23308" x="3546475" y="5353050"/>
          <p14:tracePt t="23316" x="3592513" y="5307013"/>
          <p14:tracePt t="23323" x="3600450" y="5299075"/>
          <p14:tracePt t="23331" x="3619500" y="5280025"/>
          <p14:tracePt t="23339" x="3629025" y="5280025"/>
          <p14:tracePt t="23347" x="3636963" y="5270500"/>
          <p14:tracePt t="23363" x="3636963" y="5262563"/>
          <p14:tracePt t="23441" x="3646488" y="5262563"/>
          <p14:tracePt t="23853" x="3656013" y="5262563"/>
          <p14:tracePt t="23862" x="3673475" y="5253038"/>
          <p14:tracePt t="23887" x="3702050" y="5243513"/>
          <p14:tracePt t="23932" x="3709988" y="5233988"/>
          <p14:tracePt t="23940" x="3719513" y="5226050"/>
          <p14:tracePt t="24212" x="3719513" y="5216525"/>
          <p14:tracePt t="24285" x="3719513" y="5207000"/>
          <p14:tracePt t="24293" x="3702050" y="5207000"/>
          <p14:tracePt t="24301" x="3673475" y="5197475"/>
          <p14:tracePt t="24309" x="3646488" y="5197475"/>
          <p14:tracePt t="24318" x="3629025" y="5197475"/>
          <p14:tracePt t="24324" x="3609975" y="5180013"/>
          <p14:tracePt t="24340" x="3600450" y="5180013"/>
          <p14:tracePt t="24566" x="3592513" y="5170488"/>
          <p14:tracePt t="24573" x="3592513" y="5160963"/>
          <p14:tracePt t="24582" x="3600450" y="5160963"/>
          <p14:tracePt t="24589" x="3609975" y="5160963"/>
          <p14:tracePt t="24597" x="3629025" y="5143500"/>
          <p14:tracePt t="24604" x="3629025" y="5133975"/>
          <p14:tracePt t="25254" x="3619500" y="5133975"/>
          <p14:tracePt t="25262" x="3600450" y="5133975"/>
          <p14:tracePt t="25269" x="3563938" y="5133975"/>
          <p14:tracePt t="25280" x="3519488" y="5133975"/>
          <p14:tracePt t="25285" x="3490913" y="5133975"/>
          <p14:tracePt t="25294" x="3463925" y="5133975"/>
          <p14:tracePt t="25299" x="3455988" y="5143500"/>
          <p14:tracePt t="25307" x="3436938" y="5143500"/>
          <p14:tracePt t="25315" x="3419475" y="5153025"/>
          <p14:tracePt t="25339" x="3409950" y="5153025"/>
          <p14:tracePt t="25355" x="3400425" y="5153025"/>
          <p14:tracePt t="25363" x="3382963" y="5153025"/>
          <p14:tracePt t="25388" x="3363913" y="5160963"/>
          <p14:tracePt t="25396" x="3363913" y="5170488"/>
          <p14:tracePt t="25414" x="3354388" y="5170488"/>
          <p14:tracePt t="25420" x="3346450" y="5170488"/>
          <p14:tracePt t="25437" x="3336925" y="5170488"/>
          <p14:tracePt t="25461" x="3300413" y="5180013"/>
          <p14:tracePt t="25477" x="3290888" y="5180013"/>
          <p14:tracePt t="25487" x="3263900" y="5180013"/>
          <p14:tracePt t="25493" x="3254375" y="5180013"/>
          <p14:tracePt t="25499" x="3244850" y="5180013"/>
          <p14:tracePt t="25507" x="3227388" y="5180013"/>
          <p14:tracePt t="25517" x="3208338" y="5180013"/>
          <p14:tracePt t="25523" x="3181350" y="5180013"/>
          <p14:tracePt t="25533" x="3163888" y="5180013"/>
          <p14:tracePt t="25541" x="3127375" y="5189538"/>
          <p14:tracePt t="25550" x="3100388" y="5189538"/>
          <p14:tracePt t="25557" x="3071813" y="5189538"/>
          <p14:tracePt t="25565" x="3063875" y="5189538"/>
          <p14:tracePt t="25573" x="3035300" y="5189538"/>
          <p14:tracePt t="25581" x="3027363" y="5189538"/>
          <p14:tracePt t="25589" x="3017838" y="5189538"/>
          <p14:tracePt t="25603" x="2998788" y="5189538"/>
          <p14:tracePt t="25611" x="2990850" y="5189538"/>
          <p14:tracePt t="25619" x="2981325" y="5189538"/>
          <p14:tracePt t="25635" x="2971800" y="5189538"/>
          <p14:tracePt t="25879" x="2971800" y="5180013"/>
          <p14:tracePt t="25885" x="2990850" y="5160963"/>
          <p14:tracePt t="25897" x="2998788" y="5153025"/>
          <p14:tracePt t="25901" x="3027363" y="5126038"/>
          <p14:tracePt t="25909" x="3035300" y="5126038"/>
          <p14:tracePt t="25924" x="3044825" y="5116513"/>
          <p14:tracePt t="26072" x="3027363" y="5133975"/>
          <p14:tracePt t="26078" x="3017838" y="5143500"/>
          <p14:tracePt t="26085" x="2998788" y="5153025"/>
          <p14:tracePt t="26096" x="2981325" y="5160963"/>
          <p14:tracePt t="26099" x="2954338" y="5180013"/>
          <p14:tracePt t="26107" x="2944813" y="5189538"/>
          <p14:tracePt t="26115" x="2925763" y="5207000"/>
          <p14:tracePt t="26123" x="2917825" y="5207000"/>
          <p14:tracePt t="26131" x="2908300" y="5216525"/>
          <p14:tracePt t="26139" x="2889250" y="5226050"/>
          <p14:tracePt t="26155" x="2889250" y="5233988"/>
          <p14:tracePt t="26163" x="2881313" y="5243513"/>
          <p14:tracePt t="26171" x="2881313" y="5253038"/>
          <p14:tracePt t="26179" x="2881313" y="5262563"/>
          <p14:tracePt t="26187" x="2881313" y="5270500"/>
          <p14:tracePt t="26195" x="2871788" y="5270500"/>
          <p14:tracePt t="26204" x="2862263" y="5280025"/>
          <p14:tracePt t="26211" x="2852738" y="5299075"/>
          <p14:tracePt t="26236" x="2852738" y="5307013"/>
          <p14:tracePt t="26244" x="2852738" y="5316538"/>
          <p14:tracePt t="26252" x="2852738" y="5335588"/>
          <p14:tracePt t="26276" x="2852738" y="5343525"/>
          <p14:tracePt t="26284" x="2852738" y="5353050"/>
          <p14:tracePt t="26300" x="2852738" y="5380038"/>
          <p14:tracePt t="26316" x="2871788" y="5380038"/>
          <p14:tracePt t="26324" x="2889250" y="5389563"/>
          <p14:tracePt t="26333" x="2917825" y="5389563"/>
          <p14:tracePt t="26339" x="2944813" y="5399088"/>
          <p14:tracePt t="26347" x="2962275" y="5399088"/>
          <p14:tracePt t="26355" x="3008313" y="5399088"/>
          <p14:tracePt t="26363" x="3035300" y="5399088"/>
          <p14:tracePt t="26371" x="3044825" y="5408613"/>
          <p14:tracePt t="26380" x="3054350" y="5408613"/>
          <p14:tracePt t="26387" x="3063875" y="5408613"/>
          <p14:tracePt t="26741" x="3071813" y="5416550"/>
          <p14:tracePt t="26773" x="3081338" y="5416550"/>
          <p14:tracePt t="26783" x="3090863" y="5416550"/>
          <p14:tracePt t="26789" x="3100388" y="5408613"/>
          <p14:tracePt t="26981" x="3127375" y="5408613"/>
          <p14:tracePt t="26989" x="3154363" y="5389563"/>
          <p14:tracePt t="26997" x="3171825" y="5372100"/>
          <p14:tracePt t="27004" x="3200400" y="5353050"/>
          <p14:tracePt t="27012" x="3208338" y="5335588"/>
          <p14:tracePt t="27020" x="3208338" y="5326063"/>
          <p14:tracePt t="27028" x="3227388" y="5307013"/>
          <p14:tracePt t="27036" x="3244850" y="5289550"/>
          <p14:tracePt t="27045" x="3300413" y="5243513"/>
          <p14:tracePt t="27052" x="3317875" y="5233988"/>
          <p14:tracePt t="27060" x="3336925" y="5216525"/>
          <p14:tracePt t="27068" x="3390900" y="5180013"/>
          <p14:tracePt t="27077" x="3455988" y="5153025"/>
          <p14:tracePt t="27085" x="3536950" y="5116513"/>
          <p14:tracePt t="27096" x="3646488" y="5080000"/>
          <p14:tracePt t="27100" x="3746500" y="5024438"/>
          <p14:tracePt t="27110" x="3883025" y="4970463"/>
          <p14:tracePt t="27115" x="3992563" y="4943475"/>
          <p14:tracePt t="27123" x="4075113" y="4887913"/>
          <p14:tracePt t="27131" x="4175125" y="4841875"/>
          <p14:tracePt t="27139" x="4238625" y="4814888"/>
          <p14:tracePt t="27147" x="4303713" y="4797425"/>
          <p14:tracePt t="27156" x="4340225" y="4778375"/>
          <p14:tracePt t="27163" x="4384675" y="4760913"/>
          <p14:tracePt t="27180" x="4403725" y="4751388"/>
          <p14:tracePt t="27189" x="4421188" y="4732338"/>
          <p14:tracePt t="27195" x="4440238" y="4724400"/>
          <p14:tracePt t="27211" x="4484688" y="4697413"/>
          <p14:tracePt t="27220" x="4503738" y="4678363"/>
          <p14:tracePt t="27244" x="4540250" y="4668838"/>
          <p14:tracePt t="27260" x="4540250" y="4660900"/>
          <p14:tracePt t="27566" x="4549775" y="4641850"/>
          <p14:tracePt t="27571" x="4557713" y="4641850"/>
          <p14:tracePt t="27579" x="4576763" y="4614863"/>
          <p14:tracePt t="27587" x="4586288" y="4595813"/>
          <p14:tracePt t="27595" x="4594225" y="4587875"/>
          <p14:tracePt t="27603" x="4603750" y="4559300"/>
          <p14:tracePt t="27611" x="4630738" y="4522788"/>
          <p14:tracePt t="27619" x="4659313" y="4505325"/>
          <p14:tracePt t="27628" x="4686300" y="4478338"/>
          <p14:tracePt t="27635" x="4730750" y="4422775"/>
          <p14:tracePt t="27643" x="4776788" y="4405313"/>
          <p14:tracePt t="27651" x="4813300" y="4368800"/>
          <p14:tracePt t="27659" x="4840288" y="4349750"/>
          <p14:tracePt t="27667" x="4859338" y="4340225"/>
          <p14:tracePt t="27676" x="4859338" y="4332288"/>
          <p14:tracePt t="27683" x="4876800" y="4313238"/>
          <p14:tracePt t="27693" x="4886325" y="4303713"/>
          <p14:tracePt t="27853" x="4886325" y="4295775"/>
          <p14:tracePt t="27862" x="4876800" y="4295775"/>
          <p14:tracePt t="27870" x="4868863" y="4295775"/>
          <p14:tracePt t="27877" x="4859338" y="4295775"/>
          <p14:tracePt t="28021" x="4849813" y="4295775"/>
          <p14:tracePt t="28029" x="4832350" y="4286250"/>
          <p14:tracePt t="28039" x="4822825" y="4276725"/>
          <p14:tracePt t="28049" x="4803775" y="4249738"/>
          <p14:tracePt t="28053" x="4795838" y="4240213"/>
          <p14:tracePt t="28061" x="4786313" y="4232275"/>
          <p14:tracePt t="28068" x="4759325" y="4203700"/>
          <p14:tracePt t="28077" x="4759325" y="4195763"/>
          <p14:tracePt t="28084" x="4740275" y="4176713"/>
          <p14:tracePt t="28095" x="4722813" y="4159250"/>
          <p14:tracePt t="28108" x="4713288" y="4149725"/>
          <p14:tracePt t="28115" x="4713288" y="4140200"/>
          <p14:tracePt t="28123" x="4713288" y="4130675"/>
          <p14:tracePt t="28139" x="4713288" y="4113213"/>
          <p14:tracePt t="28164" x="4713288" y="4103688"/>
          <p14:tracePt t="28196" x="4730750" y="4067175"/>
          <p14:tracePt t="28204" x="4730750" y="4057650"/>
          <p14:tracePt t="28212" x="4759325" y="4049713"/>
          <p14:tracePt t="28221" x="4776788" y="4030663"/>
          <p14:tracePt t="28227" x="4813300" y="4013200"/>
          <p14:tracePt t="28236" x="4822825" y="4013200"/>
          <p14:tracePt t="28243" x="4868863" y="4003675"/>
          <p14:tracePt t="28251" x="4905375" y="3967163"/>
          <p14:tracePt t="28260" x="4932363" y="3957638"/>
          <p14:tracePt t="28267" x="4978400" y="3921125"/>
          <p14:tracePt t="28292" x="4986338" y="3911600"/>
          <p14:tracePt t="28381" x="4922838" y="3921125"/>
          <p14:tracePt t="28389" x="4767263" y="3930650"/>
          <p14:tracePt t="28397" x="4603750" y="3948113"/>
          <p14:tracePt t="28405" x="4413250" y="3948113"/>
          <p14:tracePt t="28412" x="4248150" y="3948113"/>
          <p14:tracePt t="28420" x="4084638" y="3948113"/>
          <p14:tracePt t="28428" x="3938588" y="3948113"/>
          <p14:tracePt t="28436" x="3846513" y="3948113"/>
          <p14:tracePt t="28444" x="3792538" y="3948113"/>
          <p14:tracePt t="28452" x="3746500" y="3930650"/>
          <p14:tracePt t="28459" x="3692525" y="3894138"/>
          <p14:tracePt t="28469" x="3646488" y="3848100"/>
          <p14:tracePt t="28476" x="3629025" y="3803650"/>
          <p14:tracePt t="28484" x="3582988" y="3721100"/>
          <p14:tracePt t="28492" x="3556000" y="3629025"/>
          <p14:tracePt t="28499" x="3556000" y="3538538"/>
          <p14:tracePt t="28508" x="3509963" y="3419475"/>
          <p14:tracePt t="28517" x="3500438" y="3328988"/>
          <p14:tracePt t="28523" x="3473450" y="3246438"/>
          <p14:tracePt t="28532" x="3427413" y="3119438"/>
          <p14:tracePt t="28539" x="3400425" y="3000375"/>
          <p14:tracePt t="28547" x="3354388" y="2890838"/>
          <p14:tracePt t="28555" x="3346450" y="2754313"/>
          <p14:tracePt t="28563" x="3281363" y="2644775"/>
          <p14:tracePt t="28571" x="3273425" y="2525713"/>
          <p14:tracePt t="28579" x="3254375" y="2416175"/>
          <p14:tracePt t="28587" x="3227388" y="2335213"/>
          <p14:tracePt t="28595" x="3217863" y="2262188"/>
          <p14:tracePt t="28603" x="3217863" y="2170113"/>
          <p14:tracePt t="28611" x="3217863" y="2143125"/>
          <p14:tracePt t="28620" x="3217863" y="2089150"/>
          <p14:tracePt t="28628" x="3217863" y="2043113"/>
          <p14:tracePt t="28636" x="3227388" y="2024063"/>
          <p14:tracePt t="28645" x="3244850" y="2006600"/>
          <p14:tracePt t="28651" x="3263900" y="1987550"/>
          <p14:tracePt t="28659" x="3290888" y="1979613"/>
          <p14:tracePt t="28667" x="3346450" y="1951038"/>
          <p14:tracePt t="28683" x="3373438" y="1943100"/>
          <p14:tracePt t="28692" x="3427413" y="1933575"/>
          <p14:tracePt t="28700" x="3473450" y="1933575"/>
          <p14:tracePt t="28709" x="3527425" y="1924050"/>
          <p14:tracePt t="28716" x="3600450" y="1924050"/>
          <p14:tracePt t="28724" x="3665538" y="1897063"/>
          <p14:tracePt t="28732" x="3738563" y="1897063"/>
          <p14:tracePt t="28740" x="3810000" y="1897063"/>
          <p14:tracePt t="28748" x="3919538" y="1897063"/>
          <p14:tracePt t="28756" x="4011613" y="1897063"/>
          <p14:tracePt t="28764" x="4138613" y="1897063"/>
          <p14:tracePt t="28772" x="4267200" y="1897063"/>
          <p14:tracePt t="28780" x="4394200" y="1897063"/>
          <p14:tracePt t="28787" x="4557713" y="1914525"/>
          <p14:tracePt t="28797" x="4713288" y="1979613"/>
          <p14:tracePt t="28805" x="4840288" y="2006600"/>
          <p14:tracePt t="28812" x="4959350" y="2052638"/>
          <p14:tracePt t="28819" x="5041900" y="2079625"/>
          <p14:tracePt t="28827" x="5078413" y="2097088"/>
          <p14:tracePt t="28835" x="5132388" y="2133600"/>
          <p14:tracePt t="28846" x="5141913" y="2143125"/>
          <p14:tracePt t="28853" x="5141913" y="2160588"/>
          <p14:tracePt t="28863" x="5141913" y="2170113"/>
          <p14:tracePt t="28869" x="5159375" y="2189163"/>
          <p14:tracePt t="28879" x="5159375" y="2197100"/>
          <p14:tracePt t="28896" x="5168900" y="2206625"/>
          <p14:tracePt t="28900" x="5178425" y="2233613"/>
          <p14:tracePt t="28917" x="5187950" y="2243138"/>
          <p14:tracePt t="28925" x="5187950" y="2270125"/>
          <p14:tracePt t="28932" x="5205413" y="2298700"/>
          <p14:tracePt t="28940" x="5214938" y="2316163"/>
          <p14:tracePt t="28948" x="5224463" y="2335213"/>
          <p14:tracePt t="28956" x="5224463" y="2379663"/>
          <p14:tracePt t="28965" x="5232400" y="2398713"/>
          <p14:tracePt t="28972" x="5232400" y="2416175"/>
          <p14:tracePt t="28980" x="5232400" y="2444750"/>
          <p14:tracePt t="28988" x="5260975" y="2489200"/>
          <p14:tracePt t="28996" x="5268913" y="2517775"/>
          <p14:tracePt t="29004" x="5268913" y="2535238"/>
          <p14:tracePt t="29013" x="5268913" y="2571750"/>
          <p14:tracePt t="29021" x="5268913" y="2589213"/>
          <p14:tracePt t="29029" x="5268913" y="2608263"/>
          <p14:tracePt t="29038" x="5278438" y="2625725"/>
          <p14:tracePt t="29044" x="5287963" y="2671763"/>
          <p14:tracePt t="29051" x="5287963" y="2681288"/>
          <p14:tracePt t="29059" x="5287963" y="2708275"/>
          <p14:tracePt t="29067" x="5287963" y="2735263"/>
          <p14:tracePt t="29076" x="5287963" y="2763838"/>
          <p14:tracePt t="29083" x="5287963" y="2781300"/>
          <p14:tracePt t="29094" x="5287963" y="2827338"/>
          <p14:tracePt t="29099" x="5287963" y="2854325"/>
          <p14:tracePt t="29110" x="5287963" y="2873375"/>
          <p14:tracePt t="29115" x="5287963" y="2909888"/>
          <p14:tracePt t="29123" x="5287963" y="2963863"/>
          <p14:tracePt t="29131" x="5287963" y="3009900"/>
          <p14:tracePt t="29139" x="5268913" y="3036888"/>
          <p14:tracePt t="29147" x="5251450" y="3082925"/>
          <p14:tracePt t="29156" x="5214938" y="3146425"/>
          <p14:tracePt t="29164" x="5168900" y="3182938"/>
          <p14:tracePt t="29172" x="5122863" y="3228975"/>
          <p14:tracePt t="29180" x="5068888" y="3265488"/>
          <p14:tracePt t="29188" x="5014913" y="3292475"/>
          <p14:tracePt t="29196" x="4949825" y="3328988"/>
          <p14:tracePt t="29204" x="4849813" y="3382963"/>
          <p14:tracePt t="29212" x="4749800" y="3429000"/>
          <p14:tracePt t="29220" x="4686300" y="3465513"/>
          <p14:tracePt t="29228" x="4603750" y="3492500"/>
          <p14:tracePt t="29237" x="4521200" y="3548063"/>
          <p14:tracePt t="29244" x="4430713" y="3584575"/>
          <p14:tracePt t="29252" x="4348163" y="3611563"/>
          <p14:tracePt t="29260" x="4330700" y="3621088"/>
          <p14:tracePt t="29267" x="4284663" y="3629025"/>
          <p14:tracePt t="29276" x="4257675" y="3657600"/>
          <p14:tracePt t="29283" x="4248150" y="3657600"/>
          <p14:tracePt t="29292" x="4238625" y="3657600"/>
          <p14:tracePt t="29300" x="4230688" y="3657600"/>
          <p14:tracePt t="29307" x="4221163" y="3657600"/>
          <p14:tracePt t="29315" x="4202113" y="3657600"/>
          <p14:tracePt t="29324" x="4194175" y="3657600"/>
          <p14:tracePt t="29332" x="4165600" y="3657600"/>
          <p14:tracePt t="29340" x="4148138" y="3657600"/>
          <p14:tracePt t="29347" x="4111625" y="3657600"/>
          <p14:tracePt t="29356" x="4075113" y="3657600"/>
          <p14:tracePt t="29364" x="4048125" y="3638550"/>
          <p14:tracePt t="29372" x="4021138" y="3629025"/>
          <p14:tracePt t="29380" x="3984625" y="3621088"/>
          <p14:tracePt t="29388" x="3938588" y="3592513"/>
          <p14:tracePt t="29395" x="3938588" y="3584575"/>
          <p14:tracePt t="29403" x="3911600" y="3556000"/>
          <p14:tracePt t="29411" x="3883025" y="3511550"/>
          <p14:tracePt t="29419" x="3846513" y="3446463"/>
          <p14:tracePt t="29428" x="3838575" y="3411538"/>
          <p14:tracePt t="29435" x="3802063" y="3338513"/>
          <p14:tracePt t="29444" x="3802063" y="3265488"/>
          <p14:tracePt t="29451" x="3783013" y="3192463"/>
          <p14:tracePt t="29459" x="3783013" y="3119438"/>
          <p14:tracePt t="29469" x="3775075" y="3036888"/>
          <p14:tracePt t="29476" x="3775075" y="2982913"/>
          <p14:tracePt t="29485" x="3775075" y="2890838"/>
          <p14:tracePt t="29495" x="3775075" y="2800350"/>
          <p14:tracePt t="29501" x="3775075" y="2744788"/>
          <p14:tracePt t="29512" x="3775075" y="2698750"/>
          <p14:tracePt t="29517" x="3775075" y="2644775"/>
          <p14:tracePt t="29528" x="3775075" y="2608263"/>
          <p14:tracePt t="29534" x="3775075" y="2554288"/>
          <p14:tracePt t="29543" x="3775075" y="2525713"/>
          <p14:tracePt t="29549" x="3792538" y="2462213"/>
          <p14:tracePt t="29556" x="3802063" y="2425700"/>
          <p14:tracePt t="29564" x="3802063" y="2362200"/>
          <p14:tracePt t="29572" x="3810000" y="2335213"/>
          <p14:tracePt t="29580" x="3810000" y="2270125"/>
          <p14:tracePt t="29588" x="3846513" y="2206625"/>
          <p14:tracePt t="29603" x="3875088" y="2143125"/>
          <p14:tracePt t="29612" x="3883025" y="2106613"/>
          <p14:tracePt t="29619" x="3911600" y="2070100"/>
          <p14:tracePt t="29627" x="3948113" y="2016125"/>
          <p14:tracePt t="29635" x="4002088" y="1970088"/>
          <p14:tracePt t="29645" x="4048125" y="1943100"/>
          <p14:tracePt t="29651" x="4129088" y="1906588"/>
          <p14:tracePt t="29660" x="4175125" y="1887538"/>
          <p14:tracePt t="29667" x="4248150" y="1841500"/>
          <p14:tracePt t="29676" x="4294188" y="1833563"/>
          <p14:tracePt t="29683" x="4357688" y="1804988"/>
          <p14:tracePt t="29693" x="4384675" y="1804988"/>
          <p14:tracePt t="29700" x="4430713" y="1787525"/>
          <p14:tracePt t="29709" x="4448175" y="1787525"/>
          <p14:tracePt t="29715" x="4476750" y="1778000"/>
          <p14:tracePt t="29723" x="4530725" y="1778000"/>
          <p14:tracePt t="29731" x="4576763" y="1778000"/>
          <p14:tracePt t="29739" x="4640263" y="1778000"/>
          <p14:tracePt t="29747" x="4730750" y="1778000"/>
          <p14:tracePt t="29756" x="4822825" y="1778000"/>
          <p14:tracePt t="29763" x="4941888" y="1804988"/>
          <p14:tracePt t="29772" x="5014913" y="1824038"/>
          <p14:tracePt t="29779" x="5114925" y="1851025"/>
          <p14:tracePt t="29787" x="5178425" y="1878013"/>
          <p14:tracePt t="29797" x="5224463" y="1906588"/>
          <p14:tracePt t="29803" x="5251450" y="1924050"/>
          <p14:tracePt t="29812" x="5278438" y="1933575"/>
          <p14:tracePt t="29819" x="5297488" y="1943100"/>
          <p14:tracePt t="29827" x="5341938" y="1951038"/>
          <p14:tracePt t="29835" x="5351463" y="1960563"/>
          <p14:tracePt t="29851" x="5360988" y="1970088"/>
          <p14:tracePt t="29876" x="5368925" y="1970088"/>
          <p14:tracePt t="29894" x="5368925" y="1987550"/>
          <p14:tracePt t="29900" x="5387975" y="2006600"/>
          <p14:tracePt t="29911" x="5387975" y="2016125"/>
          <p14:tracePt t="29916" x="5397500" y="2043113"/>
          <p14:tracePt t="29924" x="5405438" y="2052638"/>
          <p14:tracePt t="29932" x="5414963" y="2070100"/>
          <p14:tracePt t="29940" x="5414963" y="2089150"/>
          <p14:tracePt t="29948" x="5434013" y="2116138"/>
          <p14:tracePt t="29956" x="5434013" y="2125663"/>
          <p14:tracePt t="29964" x="5441950" y="2143125"/>
          <p14:tracePt t="29971" x="5451475" y="2170113"/>
          <p14:tracePt t="29979" x="5451475" y="2179638"/>
          <p14:tracePt t="29988" x="5461000" y="2197100"/>
          <p14:tracePt t="29995" x="5470525" y="2225675"/>
          <p14:tracePt t="30003" x="5478463" y="2233613"/>
          <p14:tracePt t="30011" x="5487988" y="2262188"/>
          <p14:tracePt t="30019" x="5487988" y="2270125"/>
          <p14:tracePt t="30027" x="5487988" y="2279650"/>
          <p14:tracePt t="30035" x="5497513" y="2306638"/>
          <p14:tracePt t="30043" x="5497513" y="2325688"/>
          <p14:tracePt t="30051" x="5507038" y="2352675"/>
          <p14:tracePt t="30060" x="5507038" y="2362200"/>
          <p14:tracePt t="30067" x="5507038" y="2379663"/>
          <p14:tracePt t="30076" x="5507038" y="2389188"/>
          <p14:tracePt t="30083" x="5507038" y="2425700"/>
          <p14:tracePt t="30092" x="5507038" y="2452688"/>
          <p14:tracePt t="30099" x="5507038" y="2471738"/>
          <p14:tracePt t="30116" x="5507038" y="2508250"/>
          <p14:tracePt t="30124" x="5507038" y="2535238"/>
          <p14:tracePt t="30132" x="5507038" y="2571750"/>
          <p14:tracePt t="30140" x="5507038" y="2598738"/>
          <p14:tracePt t="30147" x="5507038" y="2617788"/>
          <p14:tracePt t="30155" x="5507038" y="2644775"/>
          <p14:tracePt t="30163" x="5507038" y="2681288"/>
          <p14:tracePt t="30171" x="5507038" y="2698750"/>
          <p14:tracePt t="30179" x="5507038" y="2744788"/>
          <p14:tracePt t="30187" x="5507038" y="2763838"/>
          <p14:tracePt t="30195" x="5507038" y="2790825"/>
          <p14:tracePt t="30204" x="5507038" y="2836863"/>
          <p14:tracePt t="30212" x="5478463" y="2863850"/>
          <p14:tracePt t="30221" x="5470525" y="2890838"/>
          <p14:tracePt t="30227" x="5451475" y="2927350"/>
          <p14:tracePt t="30235" x="5424488" y="2982913"/>
          <p14:tracePt t="30245" x="5397500" y="3009900"/>
          <p14:tracePt t="30251" x="5378450" y="3054350"/>
          <p14:tracePt t="30259" x="5305425" y="3109913"/>
          <p14:tracePt t="30267" x="5287963" y="3136900"/>
          <p14:tracePt t="30275" x="5241925" y="3173413"/>
          <p14:tracePt t="30284" x="5195888" y="3209925"/>
          <p14:tracePt t="30292" x="5141913" y="3273425"/>
          <p14:tracePt t="30299" x="5114925" y="3309938"/>
          <p14:tracePt t="30307" x="5032375" y="3346450"/>
          <p14:tracePt t="30315" x="4986338" y="3382963"/>
          <p14:tracePt t="30324" x="4922838" y="3411538"/>
          <p14:tracePt t="30331" x="4876800" y="3429000"/>
          <p14:tracePt t="30340" x="4813300" y="3446463"/>
          <p14:tracePt t="30347" x="4759325" y="3455988"/>
          <p14:tracePt t="30355" x="4713288" y="3475038"/>
          <p14:tracePt t="30363" x="4640263" y="3475038"/>
          <p14:tracePt t="30371" x="4594225" y="3492500"/>
          <p14:tracePt t="30379" x="4540250" y="3492500"/>
          <p14:tracePt t="30387" x="4484688" y="3492500"/>
          <p14:tracePt t="30395" x="4430713" y="3492500"/>
          <p14:tracePt t="30403" x="4348163" y="3492500"/>
          <p14:tracePt t="30411" x="4275138" y="3492500"/>
          <p14:tracePt t="30419" x="4184650" y="3492500"/>
          <p14:tracePt t="30428" x="4094163" y="3482975"/>
          <p14:tracePt t="30435" x="3992563" y="3455988"/>
          <p14:tracePt t="30443" x="3892550" y="3402013"/>
          <p14:tracePt t="30452" x="3819525" y="3375025"/>
          <p14:tracePt t="30460" x="3719513" y="3319463"/>
          <p14:tracePt t="30467" x="3619500" y="3246438"/>
          <p14:tracePt t="30476" x="3536950" y="3192463"/>
          <p14:tracePt t="30485" x="3473450" y="3136900"/>
          <p14:tracePt t="30493" x="3400425" y="3073400"/>
          <p14:tracePt t="30500" x="3363913" y="3009900"/>
          <p14:tracePt t="30509" x="3327400" y="2946400"/>
          <p14:tracePt t="30516" x="3300413" y="2863850"/>
          <p14:tracePt t="30524" x="3273425" y="2800350"/>
          <p14:tracePt t="30533" x="3263900" y="2727325"/>
          <p14:tracePt t="30539" x="3244850" y="2635250"/>
          <p14:tracePt t="30548" x="3244850" y="2535238"/>
          <p14:tracePt t="30557" x="3244850" y="2481263"/>
          <p14:tracePt t="30566" x="3244850" y="2408238"/>
          <p14:tracePt t="30573" x="3244850" y="2298700"/>
          <p14:tracePt t="30581" x="3244850" y="2243138"/>
          <p14:tracePt t="30589" x="3244850" y="2170113"/>
          <p14:tracePt t="30596" x="3244850" y="2116138"/>
          <p14:tracePt t="30603" x="3244850" y="2052638"/>
          <p14:tracePt t="30611" x="3263900" y="1997075"/>
          <p14:tracePt t="30619" x="3300413" y="1943100"/>
          <p14:tracePt t="30627" x="3336925" y="1914525"/>
          <p14:tracePt t="30635" x="3363913" y="1878013"/>
          <p14:tracePt t="30646" x="3390900" y="1860550"/>
          <p14:tracePt t="30651" x="3436938" y="1841500"/>
          <p14:tracePt t="30659" x="3519488" y="1824038"/>
          <p14:tracePt t="30667" x="3592513" y="1814513"/>
          <p14:tracePt t="30676" x="3702050" y="1797050"/>
          <p14:tracePt t="30683" x="3856038" y="1768475"/>
          <p14:tracePt t="30693" x="3975100" y="1768475"/>
          <p14:tracePt t="30699" x="4094163" y="1768475"/>
          <p14:tracePt t="30709" x="4221163" y="1768475"/>
          <p14:tracePt t="30716" x="4357688" y="1768475"/>
          <p14:tracePt t="30724" x="4494213" y="1760538"/>
          <p14:tracePt t="30732" x="4603750" y="1741488"/>
          <p14:tracePt t="30740" x="4749800" y="1714500"/>
          <p14:tracePt t="30748" x="4859338" y="1697038"/>
          <p14:tracePt t="30756" x="4978400" y="1687513"/>
          <p14:tracePt t="30764" x="5049838" y="1687513"/>
          <p14:tracePt t="30772" x="5122863" y="1687513"/>
          <p14:tracePt t="30780" x="5195888" y="1687513"/>
          <p14:tracePt t="30788" x="5251450" y="1687513"/>
          <p14:tracePt t="30797" x="5305425" y="1687513"/>
          <p14:tracePt t="30803" x="5405438" y="1687513"/>
          <p14:tracePt t="30812" x="5478463" y="1704975"/>
          <p14:tracePt t="30819" x="5561013" y="1741488"/>
          <p14:tracePt t="30827" x="5624513" y="1778000"/>
          <p14:tracePt t="30835" x="5688013" y="1824038"/>
          <p14:tracePt t="30844" x="5734050" y="1870075"/>
          <p14:tracePt t="30851" x="5770563" y="1897063"/>
          <p14:tracePt t="30859" x="5834063" y="1970088"/>
          <p14:tracePt t="30867" x="5889625" y="2016125"/>
          <p14:tracePt t="30876" x="5926138" y="2060575"/>
          <p14:tracePt t="30894" x="5935663" y="2143125"/>
          <p14:tracePt t="30899" x="5953125" y="2179638"/>
          <p14:tracePt t="30910" x="5972175" y="2206625"/>
          <p14:tracePt t="30915" x="5980113" y="2225675"/>
          <p14:tracePt t="30923" x="5989638" y="2233613"/>
          <p14:tracePt t="31061" x="6016625" y="2233613"/>
          <p14:tracePt t="31070" x="6072188" y="2252663"/>
          <p14:tracePt t="31077" x="6135688" y="2270125"/>
          <p14:tracePt t="31085" x="6208713" y="2270125"/>
          <p14:tracePt t="31098" x="6272213" y="2289175"/>
          <p14:tracePt t="31100" x="6335713" y="2306638"/>
          <p14:tracePt t="31110" x="6408738" y="2306638"/>
          <p14:tracePt t="31117" x="6500813" y="2335213"/>
          <p14:tracePt t="31127" x="6600825" y="2352675"/>
          <p14:tracePt t="31135" x="6673850" y="2352675"/>
          <p14:tracePt t="31140" x="6764338" y="2362200"/>
          <p14:tracePt t="31148" x="6783388" y="2362200"/>
          <p14:tracePt t="31164" x="6837363" y="2362200"/>
          <p14:tracePt t="31172" x="6883400" y="2379663"/>
          <p14:tracePt t="31180" x="6910388" y="2379663"/>
          <p14:tracePt t="31196" x="6992938" y="2379663"/>
          <p14:tracePt t="31204" x="7046913" y="2379663"/>
          <p14:tracePt t="31212" x="7073900" y="2379663"/>
          <p14:tracePt t="31221" x="7175500" y="2379663"/>
          <p14:tracePt t="31228" x="7283450" y="2379663"/>
          <p14:tracePt t="31237" x="7392988" y="2379663"/>
          <p14:tracePt t="31244" x="7485063" y="2379663"/>
          <p14:tracePt t="31252" x="7494588" y="2379663"/>
          <p14:tracePt t="31260" x="7512050" y="2379663"/>
          <p14:tracePt t="31268" x="7612063" y="2379663"/>
          <p14:tracePt t="31276" x="7740650" y="2379663"/>
          <p14:tracePt t="31284" x="7748588" y="2379663"/>
          <p14:tracePt t="31293" x="7858125" y="2389188"/>
          <p14:tracePt t="31300" x="7940675" y="2398713"/>
          <p14:tracePt t="31309" x="8050213" y="2416175"/>
          <p14:tracePt t="31316" x="8159750" y="2425700"/>
          <p14:tracePt t="31324" x="8269288" y="2444750"/>
          <p14:tracePt t="31332" x="8405813" y="2471738"/>
          <p14:tracePt t="31340" x="8478838" y="2481263"/>
          <p14:tracePt t="31347" x="8569325" y="2498725"/>
          <p14:tracePt t="31355" x="8705850" y="2508250"/>
          <p14:tracePt t="31364" x="8834438" y="2544763"/>
          <p14:tracePt t="31371" x="8924925" y="2544763"/>
          <p14:tracePt t="31379" x="9053513" y="2571750"/>
          <p14:tracePt t="32699" x="8734425" y="3365500"/>
          <p14:tracePt t="32708" x="8396288" y="3365500"/>
          <p14:tracePt t="32715" x="7913688" y="3365500"/>
          <p14:tracePt t="32724" x="7502525" y="3365500"/>
          <p14:tracePt t="32732" x="7056438" y="3365500"/>
          <p14:tracePt t="32740" x="6610350" y="3365500"/>
          <p14:tracePt t="32748" x="6345238" y="3365500"/>
          <p14:tracePt t="32756" x="6235700" y="3365500"/>
          <p14:tracePt t="32764" x="6080125" y="3365500"/>
          <p14:tracePt t="32772" x="6072188" y="3365500"/>
          <p14:tracePt t="32780" x="5980113" y="3365500"/>
          <p14:tracePt t="32787" x="5870575" y="3355975"/>
          <p14:tracePt t="32796" x="5780088" y="3355975"/>
          <p14:tracePt t="32804" x="5734050" y="3346450"/>
          <p14:tracePt t="32811" x="5707063" y="3319463"/>
          <p14:tracePt t="32820" x="5688013" y="3319463"/>
          <p14:tracePt t="32828" x="5661025" y="3319463"/>
          <p14:tracePt t="32867" x="5643563" y="3309938"/>
          <p14:tracePt t="32875" x="5634038" y="3302000"/>
          <p14:tracePt t="32893" x="5570538" y="3265488"/>
          <p14:tracePt t="32899" x="5551488" y="3246438"/>
          <p14:tracePt t="32909" x="5514975" y="3209925"/>
          <p14:tracePt t="32939" x="5507038" y="3200400"/>
          <p14:tracePt t="32947" x="5487988" y="3192463"/>
          <p14:tracePt t="32955" x="5478463" y="3163888"/>
          <p14:tracePt t="32963" x="5470525" y="3155950"/>
          <p14:tracePt t="32971" x="5461000" y="3146425"/>
          <p14:tracePt t="32980" x="5451475" y="3146425"/>
          <p14:tracePt t="32988" x="5441950" y="3146425"/>
          <p14:tracePt t="32996" x="5441950" y="3136900"/>
          <p14:tracePt t="33012" x="5414963" y="3127375"/>
          <p14:tracePt t="33020" x="5397500" y="3119438"/>
          <p14:tracePt t="33028" x="5351463" y="3109913"/>
          <p14:tracePt t="33036" x="5287963" y="3082925"/>
          <p14:tracePt t="33044" x="5159375" y="3082925"/>
          <p14:tracePt t="33052" x="5068888" y="3063875"/>
          <p14:tracePt t="33060" x="4949825" y="3036888"/>
          <p14:tracePt t="33068" x="4859338" y="3000375"/>
          <p14:tracePt t="33076" x="4722813" y="2973388"/>
          <p14:tracePt t="33084" x="4630738" y="2927350"/>
          <p14:tracePt t="33092" x="4494213" y="2900363"/>
          <p14:tracePt t="33099" x="4403725" y="2854325"/>
          <p14:tracePt t="33109" x="4303713" y="2827338"/>
          <p14:tracePt t="33115" x="4202113" y="2771775"/>
          <p14:tracePt t="33123" x="4121150" y="2727325"/>
          <p14:tracePt t="33131" x="4038600" y="2690813"/>
          <p14:tracePt t="33139" x="3956050" y="2635250"/>
          <p14:tracePt t="33147" x="3875088" y="2581275"/>
          <p14:tracePt t="33155" x="3765550" y="2525713"/>
          <p14:tracePt t="33163" x="3683000" y="2481263"/>
          <p14:tracePt t="33171" x="3582988" y="2444750"/>
          <p14:tracePt t="33179" x="3446463" y="2379663"/>
          <p14:tracePt t="33188" x="3373438" y="2352675"/>
          <p14:tracePt t="33195" x="3346450" y="2343150"/>
          <p14:tracePt t="33203" x="3273425" y="2325688"/>
          <p14:tracePt t="33219" x="3263900" y="2325688"/>
          <p14:tracePt t="33349" x="3254375" y="2316163"/>
          <p14:tracePt t="33373" x="3254375" y="2306638"/>
          <p14:tracePt t="33381" x="3254375" y="2298700"/>
          <p14:tracePt t="33389" x="3263900" y="2279650"/>
          <p14:tracePt t="33397" x="3281363" y="2270125"/>
          <p14:tracePt t="33412" x="3290888" y="2262188"/>
          <p14:tracePt t="33420" x="3327400" y="2252663"/>
          <p14:tracePt t="33430" x="3336925" y="2252663"/>
          <p14:tracePt t="33436" x="3346450" y="2233613"/>
          <p14:tracePt t="33448" x="3363913" y="2225675"/>
          <p14:tracePt t="33451" x="3373438" y="2225675"/>
          <p14:tracePt t="33459" x="3390900" y="2216150"/>
          <p14:tracePt t="33467" x="3400425" y="2206625"/>
          <p14:tracePt t="33476" x="3419475" y="2197100"/>
          <p14:tracePt t="33484" x="3427413" y="2170113"/>
          <p14:tracePt t="33492" x="3446463" y="2160588"/>
          <p14:tracePt t="33500" x="3446463" y="2152650"/>
          <p14:tracePt t="33508" x="3455988" y="2143125"/>
          <p14:tracePt t="33515" x="3463925" y="2133600"/>
          <p14:tracePt t="33532" x="3463925" y="2116138"/>
          <p14:tracePt t="33539" x="3473450" y="2097088"/>
          <p14:tracePt t="33547" x="3490913" y="2089150"/>
          <p14:tracePt t="33565" x="3500438" y="2070100"/>
          <p14:tracePt t="33571" x="3519488" y="2052638"/>
          <p14:tracePt t="33588" x="3519488" y="2043113"/>
          <p14:tracePt t="33595" x="3519488" y="2024063"/>
          <p14:tracePt t="33604" x="3519488" y="2016125"/>
          <p14:tracePt t="33612" x="3536950" y="1997075"/>
          <p14:tracePt t="33628" x="3536950" y="1979613"/>
          <p14:tracePt t="33749" x="3546475" y="1979613"/>
          <p14:tracePt t="33757" x="3556000" y="1979613"/>
          <p14:tracePt t="33767" x="3563938" y="1979613"/>
          <p14:tracePt t="33773" x="3582988" y="1979613"/>
          <p14:tracePt t="33780" x="3609975" y="1987550"/>
          <p14:tracePt t="33788" x="3636963" y="1997075"/>
          <p14:tracePt t="33796" x="3646488" y="2006600"/>
          <p14:tracePt t="33803" x="3673475" y="2024063"/>
          <p14:tracePt t="33828" x="3702050" y="2033588"/>
          <p14:tracePt t="33835" x="3719513" y="2033588"/>
          <p14:tracePt t="33844" x="3738563" y="2033588"/>
          <p14:tracePt t="33867" x="3738563" y="2052638"/>
          <p14:tracePt t="33875" x="3746500" y="2052638"/>
          <p14:tracePt t="34004" x="3746500" y="2060575"/>
          <p14:tracePt t="34011" x="3746500" y="2106613"/>
          <p14:tracePt t="34019" x="3765550" y="2170113"/>
          <p14:tracePt t="34027" x="3838575" y="2243138"/>
          <p14:tracePt t="34036" x="3902075" y="2262188"/>
          <p14:tracePt t="34044" x="4002088" y="2371725"/>
          <p14:tracePt t="34052" x="4102100" y="2452688"/>
          <p14:tracePt t="34060" x="4148138" y="2508250"/>
          <p14:tracePt t="34068" x="4221163" y="2571750"/>
          <p14:tracePt t="34075" x="4321175" y="2654300"/>
          <p14:tracePt t="34084" x="4376738" y="2735263"/>
          <p14:tracePt t="34094" x="4430713" y="2808288"/>
          <p14:tracePt t="34101" x="4503738" y="2909888"/>
          <p14:tracePt t="34112" x="4567238" y="2990850"/>
          <p14:tracePt t="34117" x="4640263" y="3054350"/>
          <p14:tracePt t="34129" x="4703763" y="3109913"/>
          <p14:tracePt t="34133" x="4730750" y="3127375"/>
          <p14:tracePt t="34283" x="4713288" y="3119438"/>
          <p14:tracePt t="34292" x="4640263" y="3119438"/>
          <p14:tracePt t="34300" x="4494213" y="3090863"/>
          <p14:tracePt t="34308" x="4311650" y="3046413"/>
          <p14:tracePt t="34315" x="4075113" y="3009900"/>
          <p14:tracePt t="34323" x="3865563" y="2982913"/>
          <p14:tracePt t="34331" x="3629025" y="2963863"/>
          <p14:tracePt t="34339" x="3463925" y="2927350"/>
          <p14:tracePt t="34348" x="3336925" y="2900363"/>
          <p14:tracePt t="34356" x="3273425" y="2890838"/>
          <p14:tracePt t="34364" x="3236913" y="2890838"/>
          <p14:tracePt t="34372" x="3217863" y="2881313"/>
          <p14:tracePt t="34380" x="3200400" y="2873375"/>
          <p14:tracePt t="34454" x="3190875" y="2873375"/>
          <p14:tracePt t="34493" x="3236913" y="2873375"/>
          <p14:tracePt t="34502" x="3309938" y="2873375"/>
          <p14:tracePt t="34511" x="3419475" y="2873375"/>
          <p14:tracePt t="34520" x="3573463" y="2917825"/>
          <p14:tracePt t="34524" x="3719513" y="2936875"/>
          <p14:tracePt t="34532" x="3883025" y="2982913"/>
          <p14:tracePt t="34540" x="4011613" y="2990850"/>
          <p14:tracePt t="34548" x="4194175" y="3009900"/>
          <p14:tracePt t="34556" x="4311650" y="3027363"/>
          <p14:tracePt t="34564" x="4384675" y="3054350"/>
          <p14:tracePt t="34572" x="4394200" y="3054350"/>
          <p14:tracePt t="34588" x="4403725" y="3054350"/>
          <p14:tracePt t="34637" x="4403725" y="3027363"/>
          <p14:tracePt t="34646" x="4403725" y="3009900"/>
          <p14:tracePt t="34653" x="4403725" y="2963863"/>
          <p14:tracePt t="34665" x="4403725" y="2927350"/>
          <p14:tracePt t="34667" x="4421188" y="2890838"/>
          <p14:tracePt t="34676" x="4421188" y="2881313"/>
          <p14:tracePt t="34684" x="4421188" y="2873375"/>
          <p14:tracePt t="34692" x="4413250" y="2808288"/>
          <p14:tracePt t="34699" x="4384675" y="2781300"/>
          <p14:tracePt t="34708" x="4376738" y="2754313"/>
          <p14:tracePt t="34740" x="4376738" y="2708275"/>
          <p14:tracePt t="34748" x="4376738" y="2698750"/>
          <p14:tracePt t="34756" x="4376738" y="2690813"/>
          <p14:tracePt t="34763" x="4376738" y="2662238"/>
          <p14:tracePt t="34771" x="4384675" y="2662238"/>
          <p14:tracePt t="34779" x="4384675" y="2635250"/>
          <p14:tracePt t="34787" x="4384675" y="2617788"/>
          <p14:tracePt t="34795" x="4394200" y="2608263"/>
          <p14:tracePt t="34803" x="4413250" y="2581275"/>
          <p14:tracePt t="34811" x="4430713" y="2562225"/>
          <p14:tracePt t="34819" x="4476750" y="2562225"/>
          <p14:tracePt t="34827" x="4494213" y="2535238"/>
          <p14:tracePt t="34844" x="4503738" y="2535238"/>
          <p14:tracePt t="34851" x="4513263" y="2525713"/>
          <p14:tracePt t="34899" x="4521200" y="2525713"/>
          <p14:tracePt t="34908" x="4567238" y="2525713"/>
          <p14:tracePt t="34915" x="4640263" y="2544763"/>
          <p14:tracePt t="34923" x="4759325" y="2571750"/>
          <p14:tracePt t="34931" x="4822825" y="2589213"/>
          <p14:tracePt t="34948" x="4968875" y="2625725"/>
          <p14:tracePt t="34956" x="5041900" y="2635250"/>
          <p14:tracePt t="34963" x="5122863" y="2644775"/>
          <p14:tracePt t="34971" x="5159375" y="2662238"/>
          <p14:tracePt t="34979" x="5195888" y="2671763"/>
          <p14:tracePt t="35011" x="5214938" y="2671763"/>
          <p14:tracePt t="35019" x="5232400" y="2654300"/>
          <p14:tracePt t="35027" x="5241925" y="2644775"/>
          <p14:tracePt t="35035" x="5268913" y="2625725"/>
          <p14:tracePt t="35043" x="5297488" y="2598738"/>
          <p14:tracePt t="35051" x="5314950" y="2598738"/>
          <p14:tracePt t="35083" x="5368925" y="2598738"/>
          <p14:tracePt t="35091" x="5470525" y="2562225"/>
          <p14:tracePt t="35099" x="5561013" y="2562225"/>
          <p14:tracePt t="35111" x="5643563" y="2517775"/>
          <p14:tracePt t="35115" x="5707063" y="2471738"/>
          <p14:tracePt t="35124" x="5789613" y="2398713"/>
          <p14:tracePt t="35131" x="5834063" y="2352675"/>
          <p14:tracePt t="35139" x="5862638" y="2306638"/>
          <p14:tracePt t="35147" x="5889625" y="2270125"/>
          <p14:tracePt t="35155" x="5899150" y="2233613"/>
          <p14:tracePt t="35163" x="5926138" y="2189163"/>
          <p14:tracePt t="35171" x="5935663" y="2152650"/>
          <p14:tracePt t="35179" x="5935663" y="2125663"/>
          <p14:tracePt t="35187" x="5943600" y="2079625"/>
          <p14:tracePt t="35195" x="5953125" y="2060575"/>
          <p14:tracePt t="35203" x="5953125" y="2033588"/>
          <p14:tracePt t="35211" x="5972175" y="2016125"/>
          <p14:tracePt t="35219" x="5972175" y="2006600"/>
          <p14:tracePt t="35236" x="5972175" y="1997075"/>
          <p14:tracePt t="35261" x="5972175" y="1987550"/>
          <p14:tracePt t="35268" x="5972175" y="1970088"/>
          <p14:tracePt t="35277" x="5972175" y="1960563"/>
          <p14:tracePt t="35283" x="5972175" y="1951038"/>
          <p14:tracePt t="35292" x="5972175" y="1924050"/>
          <p14:tracePt t="35299" x="5980113" y="1906588"/>
          <p14:tracePt t="35309" x="5989638" y="1878013"/>
          <p14:tracePt t="35315" x="5999163" y="1860550"/>
          <p14:tracePt t="35324" x="6016625" y="1814513"/>
          <p14:tracePt t="35331" x="6035675" y="1797050"/>
          <p14:tracePt t="35339" x="6043613" y="1778000"/>
          <p14:tracePt t="35347" x="6053138" y="1751013"/>
          <p14:tracePt t="35355" x="6072188" y="1731963"/>
          <p14:tracePt t="35363" x="6080125" y="1714500"/>
          <p14:tracePt t="35371" x="6080125" y="1704975"/>
          <p14:tracePt t="35379" x="6089650" y="1697038"/>
          <p14:tracePt t="35403" x="6089650" y="1687513"/>
          <p14:tracePt t="35493" x="6108700" y="1697038"/>
          <p14:tracePt t="35502" x="6116638" y="1714500"/>
          <p14:tracePt t="35510" x="6126163" y="1731963"/>
          <p14:tracePt t="35516" x="6135688" y="1760538"/>
          <p14:tracePt t="35524" x="6135688" y="1768475"/>
          <p14:tracePt t="35531" x="6135688" y="1778000"/>
          <p14:tracePt t="35547" x="6135688" y="1797050"/>
          <p14:tracePt t="35760" x="6135688" y="1814513"/>
          <p14:tracePt t="35768" x="6135688" y="1841500"/>
          <p14:tracePt t="35771" x="6135688" y="1870075"/>
          <p14:tracePt t="35779" x="6135688" y="1914525"/>
          <p14:tracePt t="35787" x="6145213" y="1951038"/>
          <p14:tracePt t="35795" x="6145213" y="2006600"/>
          <p14:tracePt t="35803" x="6172200" y="2052638"/>
          <p14:tracePt t="35811" x="6172200" y="2116138"/>
          <p14:tracePt t="35820" x="6172200" y="2152650"/>
          <p14:tracePt t="35828" x="6172200" y="2197100"/>
          <p14:tracePt t="35835" x="6181725" y="2252663"/>
          <p14:tracePt t="35844" x="6181725" y="2306638"/>
          <p14:tracePt t="35851" x="6189663" y="2362200"/>
          <p14:tracePt t="35861" x="6189663" y="2408238"/>
          <p14:tracePt t="35867" x="6189663" y="2462213"/>
          <p14:tracePt t="35875" x="6189663" y="2517775"/>
          <p14:tracePt t="35883" x="6189663" y="2571750"/>
          <p14:tracePt t="35893" x="6199188" y="2635250"/>
          <p14:tracePt t="35902" x="6199188" y="2708275"/>
          <p14:tracePt t="35909" x="6199188" y="2763838"/>
          <p14:tracePt t="35915" x="6226175" y="2827338"/>
          <p14:tracePt t="35923" x="6226175" y="2917825"/>
          <p14:tracePt t="35931" x="6245225" y="2990850"/>
          <p14:tracePt t="35939" x="6262688" y="3054350"/>
          <p14:tracePt t="35947" x="6291263" y="3136900"/>
          <p14:tracePt t="35955" x="6299200" y="3173413"/>
          <p14:tracePt t="35963" x="6299200" y="3236913"/>
          <p14:tracePt t="35971" x="6326188" y="3292475"/>
          <p14:tracePt t="35979" x="6326188" y="3328988"/>
          <p14:tracePt t="35987" x="6345238" y="3365500"/>
          <p14:tracePt t="35995" x="6345238" y="3382963"/>
          <p14:tracePt t="36004" x="6345238" y="3402013"/>
          <p14:tracePt t="36011" x="6345238" y="3429000"/>
          <p14:tracePt t="36019" x="6345238" y="3438525"/>
          <p14:tracePt t="36027" x="6345238" y="3446463"/>
          <p14:tracePt t="36044" x="6362700" y="3475038"/>
          <p14:tracePt t="36060" x="6362700" y="3482975"/>
          <p14:tracePt t="36067" x="6362700" y="3492500"/>
          <p14:tracePt t="36076" x="6362700" y="3502025"/>
          <p14:tracePt t="36091" x="6362700" y="3529013"/>
          <p14:tracePt t="36116" x="6362700" y="3538538"/>
          <p14:tracePt t="36124" x="6362700" y="3556000"/>
          <p14:tracePt t="36132" x="6362700" y="3565525"/>
          <p14:tracePt t="36143" x="6362700" y="3575050"/>
          <p14:tracePt t="36148" x="6362700" y="3584575"/>
          <p14:tracePt t="36156" x="6362700" y="3592513"/>
          <p14:tracePt t="36173" x="6362700" y="3602038"/>
          <p14:tracePt t="36473" x="6362700" y="3611563"/>
          <p14:tracePt t="36477" x="6362700" y="3621088"/>
          <p14:tracePt t="36494" x="6362700" y="3638550"/>
          <p14:tracePt t="36502" x="6354763" y="3657600"/>
          <p14:tracePt t="36512" x="6345238" y="3665538"/>
          <p14:tracePt t="36528" x="6335713" y="3684588"/>
          <p14:tracePt t="36533" x="6335713" y="3694113"/>
          <p14:tracePt t="36556" x="6318250" y="3711575"/>
          <p14:tracePt t="36885" x="6435725" y="3684588"/>
          <p14:tracePt t="36896" x="6600825" y="3665538"/>
          <p14:tracePt t="36902" x="6800850" y="3648075"/>
          <p14:tracePt t="36913" x="6956425" y="3602038"/>
          <p14:tracePt t="36919" x="7156450" y="3592513"/>
          <p14:tracePt t="36926" x="7339013" y="3575050"/>
          <p14:tracePt t="36932" x="7531100" y="3575050"/>
          <p14:tracePt t="36940" x="7731125" y="3575050"/>
          <p14:tracePt t="36948" x="7950200" y="3575050"/>
          <p14:tracePt t="36956" x="8213725" y="3575050"/>
          <p14:tracePt t="36963" x="8442325" y="3575050"/>
          <p14:tracePt t="36971" x="8605838" y="3575050"/>
          <p14:tracePt t="36979" x="8751888" y="3575050"/>
          <p14:tracePt t="36988" x="8897938" y="3575050"/>
          <p14:tracePt t="36995" x="9007475" y="3575050"/>
          <p14:tracePt t="37003" x="9097963" y="3575050"/>
        </p14:tracePtLst>
      </p14:laserTrace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2"/>
          <p:cNvSpPr>
            <a:spLocks noGrp="1" noChangeArrowheads="1"/>
          </p:cNvSpPr>
          <p:nvPr>
            <p:ph type="title"/>
          </p:nvPr>
        </p:nvSpPr>
        <p:spPr/>
        <p:txBody>
          <a:bodyPr/>
          <a:lstStyle/>
          <a:p>
            <a:r>
              <a:rPr lang="en-US" altLang="ja-JP"/>
              <a:t>Band matrix multiply</a:t>
            </a:r>
            <a:r>
              <a:rPr lang="ja-JP" altLang="en-US"/>
              <a:t>　</a:t>
            </a:r>
            <a:r>
              <a:rPr lang="en-US" altLang="ja-JP"/>
              <a:t>y=Ax</a:t>
            </a:r>
          </a:p>
        </p:txBody>
      </p:sp>
      <p:sp>
        <p:nvSpPr>
          <p:cNvPr id="734211" name="Line 3"/>
          <p:cNvSpPr>
            <a:spLocks noChangeShapeType="1"/>
          </p:cNvSpPr>
          <p:nvPr/>
        </p:nvSpPr>
        <p:spPr bwMode="auto">
          <a:xfrm flipH="1">
            <a:off x="1676400" y="5410200"/>
            <a:ext cx="51816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4212" name="Line 4"/>
          <p:cNvSpPr>
            <a:spLocks noChangeShapeType="1"/>
          </p:cNvSpPr>
          <p:nvPr/>
        </p:nvSpPr>
        <p:spPr bwMode="auto">
          <a:xfrm>
            <a:off x="1676400" y="5791200"/>
            <a:ext cx="51054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4213" name="Rectangle 5"/>
          <p:cNvSpPr>
            <a:spLocks noChangeArrowheads="1"/>
          </p:cNvSpPr>
          <p:nvPr/>
        </p:nvSpPr>
        <p:spPr bwMode="auto">
          <a:xfrm>
            <a:off x="3810000" y="5181600"/>
            <a:ext cx="914400" cy="762000"/>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ja-JP" altLang="en-US" sz="2400">
                <a:latin typeface="Times New Roman" panose="02020603050405020304" pitchFamily="18" charset="0"/>
                <a:ea typeface="HGSｺﾞｼｯｸE" panose="020B0900000000000000" pitchFamily="50" charset="-128"/>
              </a:rPr>
              <a:t>Ｘ ＋</a:t>
            </a:r>
          </a:p>
        </p:txBody>
      </p:sp>
      <p:sp>
        <p:nvSpPr>
          <p:cNvPr id="734214" name="Rectangle 6"/>
          <p:cNvSpPr>
            <a:spLocks noChangeArrowheads="1"/>
          </p:cNvSpPr>
          <p:nvPr/>
        </p:nvSpPr>
        <p:spPr bwMode="auto">
          <a:xfrm>
            <a:off x="5334000" y="5181600"/>
            <a:ext cx="9144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ja-JP" altLang="ja-JP" sz="2400">
              <a:latin typeface="Times New Roman" panose="02020603050405020304" pitchFamily="18" charset="0"/>
            </a:endParaRPr>
          </a:p>
        </p:txBody>
      </p:sp>
      <p:sp>
        <p:nvSpPr>
          <p:cNvPr id="734215" name="Rectangle 7"/>
          <p:cNvSpPr>
            <a:spLocks noChangeArrowheads="1"/>
          </p:cNvSpPr>
          <p:nvPr/>
        </p:nvSpPr>
        <p:spPr bwMode="auto">
          <a:xfrm>
            <a:off x="2286000" y="5181600"/>
            <a:ext cx="9144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4216" name="Text Box 8"/>
          <p:cNvSpPr txBox="1">
            <a:spLocks noChangeArrowheads="1"/>
          </p:cNvSpPr>
          <p:nvPr/>
        </p:nvSpPr>
        <p:spPr bwMode="auto">
          <a:xfrm>
            <a:off x="3962400" y="45720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ja-JP" sz="2400">
                <a:latin typeface="HGSｺﾞｼｯｸE" panose="020B0900000000000000" pitchFamily="50" charset="-128"/>
                <a:ea typeface="HGSｺﾞｼｯｸE" panose="020B0900000000000000" pitchFamily="50" charset="-128"/>
              </a:rPr>
              <a:t>a11</a:t>
            </a:r>
          </a:p>
        </p:txBody>
      </p:sp>
      <p:sp>
        <p:nvSpPr>
          <p:cNvPr id="734217" name="Text Box 9"/>
          <p:cNvSpPr txBox="1">
            <a:spLocks noChangeArrowheads="1"/>
          </p:cNvSpPr>
          <p:nvPr/>
        </p:nvSpPr>
        <p:spPr bwMode="auto">
          <a:xfrm>
            <a:off x="3276600" y="58674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ja-JP" sz="2400">
                <a:latin typeface="HGSｺﾞｼｯｸE" panose="020B0900000000000000" pitchFamily="50" charset="-128"/>
                <a:ea typeface="HGSｺﾞｼｯｸE" panose="020B0900000000000000" pitchFamily="50" charset="-128"/>
              </a:rPr>
              <a:t>x1</a:t>
            </a:r>
          </a:p>
        </p:txBody>
      </p:sp>
      <p:sp>
        <p:nvSpPr>
          <p:cNvPr id="734218" name="Text Box 10"/>
          <p:cNvSpPr txBox="1">
            <a:spLocks noChangeArrowheads="1"/>
          </p:cNvSpPr>
          <p:nvPr/>
        </p:nvSpPr>
        <p:spPr bwMode="auto">
          <a:xfrm>
            <a:off x="2286000" y="38862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ja-JP" sz="2400">
                <a:latin typeface="HGPｺﾞｼｯｸE" panose="020B0900000000000000" pitchFamily="50" charset="-128"/>
                <a:ea typeface="HGPｺﾞｼｯｸE" panose="020B0900000000000000" pitchFamily="50" charset="-128"/>
              </a:rPr>
              <a:t>a12                          a21</a:t>
            </a:r>
          </a:p>
        </p:txBody>
      </p:sp>
      <p:sp>
        <p:nvSpPr>
          <p:cNvPr id="734219" name="Text Box 11"/>
          <p:cNvSpPr txBox="1">
            <a:spLocks noChangeArrowheads="1"/>
          </p:cNvSpPr>
          <p:nvPr/>
        </p:nvSpPr>
        <p:spPr bwMode="auto">
          <a:xfrm>
            <a:off x="3886200" y="33528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ja-JP" sz="2400">
                <a:latin typeface="HGSｺﾞｼｯｸE" panose="020B0900000000000000" pitchFamily="50" charset="-128"/>
                <a:ea typeface="HGSｺﾞｼｯｸE" panose="020B0900000000000000" pitchFamily="50" charset="-128"/>
              </a:rPr>
              <a:t>a22</a:t>
            </a:r>
          </a:p>
        </p:txBody>
      </p:sp>
      <p:sp>
        <p:nvSpPr>
          <p:cNvPr id="734220" name="Text Box 12"/>
          <p:cNvSpPr txBox="1">
            <a:spLocks noChangeArrowheads="1"/>
          </p:cNvSpPr>
          <p:nvPr/>
        </p:nvSpPr>
        <p:spPr bwMode="auto">
          <a:xfrm>
            <a:off x="2286000" y="25908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ja-JP" sz="2400">
                <a:latin typeface="HGPｺﾞｼｯｸE" panose="020B0900000000000000" pitchFamily="50" charset="-128"/>
                <a:ea typeface="HGPｺﾞｼｯｸE" panose="020B0900000000000000" pitchFamily="50" charset="-128"/>
              </a:rPr>
              <a:t>a23                          a32</a:t>
            </a:r>
          </a:p>
        </p:txBody>
      </p:sp>
      <p:grpSp>
        <p:nvGrpSpPr>
          <p:cNvPr id="734221" name="Group 13"/>
          <p:cNvGrpSpPr>
            <a:grpSpLocks/>
          </p:cNvGrpSpPr>
          <p:nvPr/>
        </p:nvGrpSpPr>
        <p:grpSpPr bwMode="auto">
          <a:xfrm>
            <a:off x="6629400" y="1447800"/>
            <a:ext cx="2209800" cy="2100263"/>
            <a:chOff x="4176" y="1104"/>
            <a:chExt cx="1392" cy="1323"/>
          </a:xfrm>
        </p:grpSpPr>
        <p:sp>
          <p:nvSpPr>
            <p:cNvPr id="734222" name="Text Box 14"/>
            <p:cNvSpPr txBox="1">
              <a:spLocks noChangeArrowheads="1"/>
            </p:cNvSpPr>
            <p:nvPr/>
          </p:nvSpPr>
          <p:spPr bwMode="auto">
            <a:xfrm>
              <a:off x="4224" y="1104"/>
              <a:ext cx="1344" cy="1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ja-JP" sz="2400">
                  <a:latin typeface="Times New Roman" panose="02020603050405020304" pitchFamily="18" charset="0"/>
                  <a:ea typeface="HGSｺﾞｼｯｸE" panose="020B0900000000000000" pitchFamily="50" charset="-128"/>
                </a:rPr>
                <a:t>a11 a12  0     0</a:t>
              </a:r>
            </a:p>
            <a:p>
              <a:pPr eaLnBrk="0" hangingPunct="0">
                <a:spcBef>
                  <a:spcPct val="50000"/>
                </a:spcBef>
              </a:pPr>
              <a:r>
                <a:rPr lang="en-US" altLang="ja-JP" sz="2400">
                  <a:latin typeface="Times New Roman" panose="02020603050405020304" pitchFamily="18" charset="0"/>
                  <a:ea typeface="HGSｺﾞｼｯｸE" panose="020B0900000000000000" pitchFamily="50" charset="-128"/>
                </a:rPr>
                <a:t>a21 a22 a23  0</a:t>
              </a:r>
            </a:p>
            <a:p>
              <a:pPr eaLnBrk="0" hangingPunct="0">
                <a:spcBef>
                  <a:spcPct val="50000"/>
                </a:spcBef>
              </a:pPr>
              <a:r>
                <a:rPr lang="en-US" altLang="ja-JP" sz="2400">
                  <a:latin typeface="Times New Roman" panose="02020603050405020304" pitchFamily="18" charset="0"/>
                  <a:ea typeface="HGSｺﾞｼｯｸE" panose="020B0900000000000000" pitchFamily="50" charset="-128"/>
                </a:rPr>
                <a:t>0    a32 a33 a34</a:t>
              </a:r>
            </a:p>
            <a:p>
              <a:pPr eaLnBrk="0" hangingPunct="0">
                <a:spcBef>
                  <a:spcPct val="50000"/>
                </a:spcBef>
              </a:pPr>
              <a:r>
                <a:rPr lang="en-US" altLang="ja-JP" sz="2400">
                  <a:latin typeface="Times New Roman" panose="02020603050405020304" pitchFamily="18" charset="0"/>
                  <a:ea typeface="HGSｺﾞｼｯｸE" panose="020B0900000000000000" pitchFamily="50" charset="-128"/>
                </a:rPr>
                <a:t>0    0     a43 a44</a:t>
              </a:r>
            </a:p>
          </p:txBody>
        </p:sp>
        <p:sp>
          <p:nvSpPr>
            <p:cNvPr id="734223" name="Line 15"/>
            <p:cNvSpPr>
              <a:spLocks noChangeShapeType="1"/>
            </p:cNvSpPr>
            <p:nvPr/>
          </p:nvSpPr>
          <p:spPr bwMode="auto">
            <a:xfrm>
              <a:off x="4176" y="1200"/>
              <a:ext cx="0" cy="11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4224" name="Line 16"/>
            <p:cNvSpPr>
              <a:spLocks noChangeShapeType="1"/>
            </p:cNvSpPr>
            <p:nvPr/>
          </p:nvSpPr>
          <p:spPr bwMode="auto">
            <a:xfrm>
              <a:off x="5568" y="1200"/>
              <a:ext cx="0" cy="11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734225" name="AutoShape 17"/>
          <p:cNvSpPr>
            <a:spLocks noChangeArrowheads="1"/>
          </p:cNvSpPr>
          <p:nvPr/>
        </p:nvSpPr>
        <p:spPr bwMode="auto">
          <a:xfrm>
            <a:off x="4038600" y="1905000"/>
            <a:ext cx="381000" cy="3810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pic>
        <p:nvPicPr>
          <p:cNvPr id="2" name="オーディオ 1">
            <a:hlinkClick r:id="" action="ppaction://media"/>
            <a:extLst>
              <a:ext uri="{FF2B5EF4-FFF2-40B4-BE49-F238E27FC236}">
                <a16:creationId xmlns:a16="http://schemas.microsoft.com/office/drawing/2014/main" id="{19F810E2-6596-4A5B-87C3-CAE89C2850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761"/>
    </mc:Choice>
    <mc:Fallback>
      <p:transition spd="slow" advTm="25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12" x="8815388" y="3721100"/>
          <p14:tracePt t="817" x="8624888" y="3721100"/>
          <p14:tracePt t="824" x="8442325" y="3721100"/>
          <p14:tracePt t="832" x="8277225" y="3721100"/>
          <p14:tracePt t="840" x="8096250" y="3721100"/>
          <p14:tracePt t="848" x="7850188" y="3721100"/>
          <p14:tracePt t="856" x="7475538" y="3721100"/>
          <p14:tracePt t="864" x="6919913" y="3721100"/>
          <p14:tracePt t="872" x="6581775" y="3721100"/>
          <p14:tracePt t="881" x="6262688" y="3694113"/>
          <p14:tracePt t="888" x="5953125" y="3657600"/>
          <p14:tracePt t="896" x="5734050" y="3602038"/>
          <p14:tracePt t="904" x="5524500" y="3575050"/>
          <p14:tracePt t="913" x="5397500" y="3575050"/>
          <p14:tracePt t="920" x="5278438" y="3556000"/>
          <p14:tracePt t="930" x="5224463" y="3556000"/>
          <p14:tracePt t="936" x="5205413" y="3556000"/>
          <p14:tracePt t="1057" x="5195888" y="3556000"/>
          <p14:tracePt t="1074" x="5195888" y="3575050"/>
          <p14:tracePt t="1081" x="5195888" y="3584575"/>
          <p14:tracePt t="1180" x="5224463" y="3584575"/>
          <p14:tracePt t="1186" x="5241925" y="3584575"/>
          <p14:tracePt t="1196" x="5305425" y="3565525"/>
          <p14:tracePt t="1202" x="5341938" y="3556000"/>
          <p14:tracePt t="1211" x="5387975" y="3519488"/>
          <p14:tracePt t="1217" x="5434013" y="3502025"/>
          <p14:tracePt t="1224" x="5514975" y="3446463"/>
          <p14:tracePt t="1232" x="5597525" y="3392488"/>
          <p14:tracePt t="1240" x="5680075" y="3338513"/>
          <p14:tracePt t="1248" x="5753100" y="3282950"/>
          <p14:tracePt t="1256" x="5816600" y="3228975"/>
          <p14:tracePt t="1264" x="5880100" y="3173413"/>
          <p14:tracePt t="1273" x="5899150" y="3146425"/>
          <p14:tracePt t="1279" x="5926138" y="3109913"/>
          <p14:tracePt t="1288" x="5943600" y="3073400"/>
          <p14:tracePt t="1295" x="5953125" y="3027363"/>
          <p14:tracePt t="1304" x="5953125" y="3017838"/>
          <p14:tracePt t="1312" x="5953125" y="2990850"/>
          <p14:tracePt t="1328" x="5953125" y="2982913"/>
          <p14:tracePt t="1571" x="5943600" y="2982913"/>
          <p14:tracePt t="1576" x="5926138" y="2990850"/>
          <p14:tracePt t="1585" x="5889625" y="2990850"/>
          <p14:tracePt t="1596" x="5826125" y="3009900"/>
          <p14:tracePt t="1602" x="5697538" y="3073400"/>
          <p14:tracePt t="1610" x="5580063" y="3127375"/>
          <p14:tracePt t="1616" x="5405438" y="3200400"/>
          <p14:tracePt t="1624" x="5214938" y="3302000"/>
          <p14:tracePt t="1632" x="5059363" y="3365500"/>
          <p14:tracePt t="1640" x="4913313" y="3438525"/>
          <p14:tracePt t="1648" x="4759325" y="3502025"/>
          <p14:tracePt t="1656" x="4640263" y="3575050"/>
          <p14:tracePt t="1664" x="4521200" y="3648075"/>
          <p14:tracePt t="1671" x="4457700" y="3684588"/>
          <p14:tracePt t="1680" x="4394200" y="3738563"/>
          <p14:tracePt t="1688" x="4348163" y="3757613"/>
          <p14:tracePt t="1696" x="4340225" y="3767138"/>
          <p14:tracePt t="1704" x="4330700" y="3775075"/>
          <p14:tracePt t="1826" x="4294188" y="3784600"/>
          <p14:tracePt t="1833" x="4267200" y="3784600"/>
          <p14:tracePt t="1842" x="4257675" y="3784600"/>
          <p14:tracePt t="1889" x="4238625" y="3784600"/>
          <p14:tracePt t="1897" x="4230688" y="3784600"/>
          <p14:tracePt t="1912" x="4194175" y="3784600"/>
          <p14:tracePt t="1920" x="4184650" y="3757613"/>
          <p14:tracePt t="1929" x="4165600" y="3748088"/>
          <p14:tracePt t="1936" x="4121150" y="3721100"/>
          <p14:tracePt t="1947" x="4102100" y="3711575"/>
          <p14:tracePt t="1952" x="4094163" y="3702050"/>
          <p14:tracePt t="1976" x="4048125" y="3702050"/>
          <p14:tracePt t="1984" x="3956050" y="3702050"/>
          <p14:tracePt t="1994" x="3929063" y="3702050"/>
          <p14:tracePt t="2000" x="3875088" y="3702050"/>
          <p14:tracePt t="2011" x="3765550" y="3702050"/>
          <p14:tracePt t="2016" x="3656013" y="3702050"/>
          <p14:tracePt t="2024" x="3546475" y="3702050"/>
          <p14:tracePt t="2032" x="3419475" y="3702050"/>
          <p14:tracePt t="2040" x="3309938" y="3702050"/>
          <p14:tracePt t="2048" x="3144838" y="3702050"/>
          <p14:tracePt t="2056" x="2998788" y="3702050"/>
          <p14:tracePt t="2063" x="2852738" y="3702050"/>
          <p14:tracePt t="2072" x="2762250" y="3702050"/>
          <p14:tracePt t="2080" x="2671763" y="3702050"/>
          <p14:tracePt t="2088" x="2625725" y="3702050"/>
          <p14:tracePt t="2096" x="2598738" y="3702050"/>
          <p14:tracePt t="2104" x="2579688" y="3702050"/>
          <p14:tracePt t="2112" x="2562225" y="3702050"/>
          <p14:tracePt t="2185" x="2552700" y="3702050"/>
          <p14:tracePt t="2210" x="2552700" y="3711575"/>
          <p14:tracePt t="2228" x="2552700" y="3721100"/>
          <p14:tracePt t="2234" x="2552700" y="3730625"/>
          <p14:tracePt t="2257" x="2552700" y="3748088"/>
          <p14:tracePt t="2265" x="2552700" y="3757613"/>
          <p14:tracePt t="2281" x="2552700" y="3784600"/>
          <p14:tracePt t="2289" x="2589213" y="3811588"/>
          <p14:tracePt t="2297" x="2606675" y="3830638"/>
          <p14:tracePt t="2304" x="2652713" y="3875088"/>
          <p14:tracePt t="2312" x="2716213" y="3940175"/>
          <p14:tracePt t="2320" x="2752725" y="3976688"/>
          <p14:tracePt t="2328" x="2817813" y="4040188"/>
          <p14:tracePt t="2336" x="2925763" y="4140200"/>
          <p14:tracePt t="2345" x="3008313" y="4232275"/>
          <p14:tracePt t="2352" x="3090863" y="4332288"/>
          <p14:tracePt t="2362" x="3154363" y="4432300"/>
          <p14:tracePt t="2368" x="3217863" y="4514850"/>
          <p14:tracePt t="2376" x="3244850" y="4559300"/>
          <p14:tracePt t="2383" x="3254375" y="4568825"/>
          <p14:tracePt t="2392" x="3273425" y="4587875"/>
          <p14:tracePt t="2449" x="3263900" y="4578350"/>
          <p14:tracePt t="2587" x="3254375" y="4568825"/>
          <p14:tracePt t="2779" x="3227388" y="4568825"/>
          <p14:tracePt t="2800" x="3217863" y="4568825"/>
          <p14:tracePt t="2898" x="3208338" y="4568825"/>
          <p14:tracePt t="2912" x="3227388" y="4568825"/>
          <p14:tracePt t="2920" x="3273425" y="4605338"/>
          <p14:tracePt t="2929" x="3273425" y="4624388"/>
          <p14:tracePt t="2936" x="3346450" y="4660900"/>
          <p14:tracePt t="2946" x="3419475" y="4714875"/>
          <p14:tracePt t="2952" x="3455988" y="4732338"/>
          <p14:tracePt t="2962" x="3536950" y="4778375"/>
          <p14:tracePt t="2967" x="3582988" y="4787900"/>
          <p14:tracePt t="2977" x="3600450" y="4797425"/>
          <p14:tracePt t="2984" x="3629025" y="4797425"/>
          <p14:tracePt t="3392" x="3656013" y="4797425"/>
          <p14:tracePt t="3401" x="3702050" y="4778375"/>
          <p14:tracePt t="3409" x="3746500" y="4778375"/>
          <p14:tracePt t="3417" x="3810000" y="4778375"/>
          <p14:tracePt t="3426" x="3902075" y="4778375"/>
          <p14:tracePt t="3433" x="3992563" y="4778375"/>
          <p14:tracePt t="3441" x="4094163" y="4778375"/>
          <p14:tracePt t="3449" x="4129088" y="4778375"/>
          <p14:tracePt t="3456" x="4184650" y="4778375"/>
          <p14:tracePt t="3464" x="4230688" y="4778375"/>
          <p14:tracePt t="3472" x="4257675" y="4778375"/>
          <p14:tracePt t="3480" x="4267200" y="4778375"/>
          <p14:tracePt t="3900" x="4267200" y="4787900"/>
          <p14:tracePt t="3914" x="4267200" y="4805363"/>
          <p14:tracePt t="3922" x="4267200" y="4814888"/>
          <p14:tracePt t="3936" x="4267200" y="4824413"/>
          <p14:tracePt t="4370" x="4267200" y="4851400"/>
          <p14:tracePt t="4401" x="4267200" y="4860925"/>
          <p14:tracePt t="4536" x="4267200" y="4870450"/>
          <p14:tracePt t="4544" x="4267200" y="4878388"/>
          <p14:tracePt t="4552" x="4257675" y="4878388"/>
          <p14:tracePt t="4706" x="4238625" y="4878388"/>
          <p14:tracePt t="6065" x="4230688" y="4878388"/>
          <p14:tracePt t="6779" x="4157663" y="4878388"/>
          <p14:tracePt t="6786" x="4029075" y="4878388"/>
          <p14:tracePt t="6794" x="3956050" y="4878388"/>
          <p14:tracePt t="6802" x="3865563" y="4878388"/>
          <p14:tracePt t="6813" x="3810000" y="4878388"/>
          <p14:tracePt t="6816" x="3738563" y="4878388"/>
          <p14:tracePt t="6828" x="3673475" y="4878388"/>
          <p14:tracePt t="6833" x="3636963" y="4878388"/>
          <p14:tracePt t="6841" x="3629025" y="4878388"/>
          <p14:tracePt t="6849" x="3619500" y="4878388"/>
          <p14:tracePt t="6920" x="3609975" y="4878388"/>
          <p14:tracePt t="6929" x="3563938" y="4878388"/>
          <p14:tracePt t="6935" x="3509963" y="4878388"/>
          <p14:tracePt t="6945" x="3455988" y="4878388"/>
          <p14:tracePt t="6951" x="3363913" y="4878388"/>
          <p14:tracePt t="6960" x="3290888" y="4878388"/>
          <p14:tracePt t="6968" x="3227388" y="4878388"/>
          <p14:tracePt t="6976" x="3171825" y="4878388"/>
          <p14:tracePt t="6984" x="3154363" y="4878388"/>
          <p14:tracePt t="6992" x="3127375" y="4878388"/>
          <p14:tracePt t="7000" x="3117850" y="4878388"/>
          <p14:tracePt t="7010" x="3108325" y="4878388"/>
          <p14:tracePt t="7016" x="3100388" y="4878388"/>
          <p14:tracePt t="7025" x="3090863" y="4878388"/>
          <p14:tracePt t="7072" x="3090863" y="4851400"/>
          <p14:tracePt t="7080" x="3090863" y="4841875"/>
          <p14:tracePt t="7088" x="3081338" y="4805363"/>
          <p14:tracePt t="7096" x="3054350" y="4778375"/>
          <p14:tracePt t="7104" x="3027363" y="4751388"/>
          <p14:tracePt t="7112" x="2981325" y="4697413"/>
          <p14:tracePt t="7120" x="2944813" y="4651375"/>
          <p14:tracePt t="7128" x="2925763" y="4632325"/>
          <p14:tracePt t="7136" x="2889250" y="4587875"/>
          <p14:tracePt t="7144" x="2852738" y="4568825"/>
          <p14:tracePt t="7152" x="2825750" y="4532313"/>
          <p14:tracePt t="7160" x="2808288" y="4514850"/>
          <p14:tracePt t="7168" x="2781300" y="4495800"/>
          <p14:tracePt t="7177" x="2744788" y="4478338"/>
          <p14:tracePt t="7192" x="2735263" y="4468813"/>
          <p14:tracePt t="7200" x="2735263" y="4459288"/>
          <p14:tracePt t="7209" x="2716213" y="4441825"/>
          <p14:tracePt t="7232" x="2716213" y="4432300"/>
          <p14:tracePt t="7289" x="2708275" y="4422775"/>
          <p14:tracePt t="7450" x="2844800" y="4386263"/>
          <p14:tracePt t="7457" x="3027363" y="4359275"/>
          <p14:tracePt t="7465" x="3171825" y="4322763"/>
          <p14:tracePt t="7472" x="3463925" y="4268788"/>
          <p14:tracePt t="7480" x="3709988" y="4232275"/>
          <p14:tracePt t="7488" x="4057650" y="4195763"/>
          <p14:tracePt t="7496" x="4384675" y="4130675"/>
          <p14:tracePt t="7504" x="4840288" y="4113213"/>
          <p14:tracePt t="7512" x="5005388" y="4049713"/>
          <p14:tracePt t="7520" x="5151438" y="4021138"/>
          <p14:tracePt t="7528" x="5297488" y="4003675"/>
          <p14:tracePt t="7536" x="5414963" y="3976688"/>
          <p14:tracePt t="7544" x="5487988" y="3976688"/>
          <p14:tracePt t="7553" x="5534025" y="3967163"/>
          <p14:tracePt t="7561" x="5551488" y="3967163"/>
          <p14:tracePt t="7568" x="5580063" y="3957638"/>
          <p14:tracePt t="7577" x="5588000" y="3957638"/>
          <p14:tracePt t="7591" x="5597525" y="3957638"/>
          <p14:tracePt t="7600" x="5634038" y="3957638"/>
          <p14:tracePt t="7608" x="5670550" y="3957638"/>
          <p14:tracePt t="7616" x="5743575" y="3957638"/>
          <p14:tracePt t="7624" x="5834063" y="3957638"/>
          <p14:tracePt t="7632" x="5962650" y="3957638"/>
          <p14:tracePt t="7640" x="6072188" y="3957638"/>
          <p14:tracePt t="7648" x="6145213" y="3957638"/>
          <p14:tracePt t="7656" x="6199188" y="3957638"/>
          <p14:tracePt t="7665" x="6218238" y="3957638"/>
          <p14:tracePt t="7671" x="6235700" y="3957638"/>
          <p14:tracePt t="7826" x="6218238" y="3957638"/>
          <p14:tracePt t="7834" x="6172200" y="3967163"/>
          <p14:tracePt t="7843" x="6153150" y="3967163"/>
          <p14:tracePt t="7854" x="6116638" y="3976688"/>
          <p14:tracePt t="7856" x="6099175" y="3976688"/>
          <p14:tracePt t="7866" x="6053138" y="3994150"/>
          <p14:tracePt t="7877" x="6035675" y="4003675"/>
          <p14:tracePt t="7879" x="5980113" y="4021138"/>
          <p14:tracePt t="7887" x="5953125" y="4021138"/>
          <p14:tracePt t="7896" x="5935663" y="4030663"/>
          <p14:tracePt t="7904" x="5899150" y="4040188"/>
          <p14:tracePt t="7912" x="5870575" y="4049713"/>
          <p14:tracePt t="7920" x="5853113" y="4049713"/>
          <p14:tracePt t="7929" x="5834063" y="4067175"/>
          <p14:tracePt t="7935" x="5816600" y="4076700"/>
          <p14:tracePt t="7944" x="5797550" y="4103688"/>
          <p14:tracePt t="7952" x="5753100" y="4130675"/>
          <p14:tracePt t="7960" x="5743575" y="4140200"/>
          <p14:tracePt t="7968" x="5734050" y="4149725"/>
          <p14:tracePt t="7975" x="5707063" y="4176713"/>
          <p14:tracePt t="7993" x="5697538" y="4186238"/>
          <p14:tracePt t="8016" x="5697538" y="4195763"/>
          <p14:tracePt t="8027" x="5734050" y="4195763"/>
          <p14:tracePt t="8031" x="5816600" y="4195763"/>
          <p14:tracePt t="8040" x="5980113" y="4195763"/>
          <p14:tracePt t="8048" x="6126163" y="4195763"/>
          <p14:tracePt t="8056" x="6345238" y="4140200"/>
          <p14:tracePt t="8064" x="6508750" y="4122738"/>
          <p14:tracePt t="8072" x="6637338" y="4076700"/>
          <p14:tracePt t="8080" x="6791325" y="4030663"/>
          <p14:tracePt t="8088" x="6919913" y="4003675"/>
          <p14:tracePt t="8096" x="7029450" y="3984625"/>
          <p14:tracePt t="8104" x="7183438" y="3957638"/>
          <p14:tracePt t="8112" x="7292975" y="3930650"/>
          <p14:tracePt t="8120" x="7402513" y="3921125"/>
          <p14:tracePt t="8128" x="7502525" y="3903663"/>
          <p14:tracePt t="8136" x="7594600" y="3894138"/>
          <p14:tracePt t="8144" x="7704138" y="3857625"/>
          <p14:tracePt t="8152" x="7785100" y="3848100"/>
          <p14:tracePt t="8160" x="7913688" y="3830638"/>
          <p14:tracePt t="8168" x="8059738" y="3821113"/>
          <p14:tracePt t="8177" x="8186738" y="3794125"/>
          <p14:tracePt t="8183" x="8305800" y="3775075"/>
          <p14:tracePt t="8192" x="8432800" y="3767138"/>
          <p14:tracePt t="8200" x="8559800" y="3748088"/>
          <p14:tracePt t="8210" x="8642350" y="3721100"/>
          <p14:tracePt t="8217" x="8715375" y="3721100"/>
          <p14:tracePt t="8229" x="8807450" y="3721100"/>
          <p14:tracePt t="8233" x="8861425" y="3711575"/>
          <p14:tracePt t="8243" x="8924925" y="3711575"/>
          <p14:tracePt t="8249" x="8951913" y="3711575"/>
          <p14:tracePt t="8257" x="8988425" y="3711575"/>
          <p14:tracePt t="8265" x="9034463" y="3711575"/>
          <p14:tracePt t="8272" x="9090025" y="3711575"/>
          <p14:tracePt t="8808" x="8232775" y="4013200"/>
          <p14:tracePt t="8816" x="7704138" y="4186238"/>
          <p14:tracePt t="8825" x="7183438" y="4332288"/>
          <p14:tracePt t="8832" x="6700838" y="4478338"/>
          <p14:tracePt t="8840" x="6226175" y="4605338"/>
          <p14:tracePt t="8848" x="5743575" y="4741863"/>
          <p14:tracePt t="8856" x="5424488" y="4897438"/>
          <p14:tracePt t="8864" x="5187950" y="4987925"/>
          <p14:tracePt t="8877" x="5022850" y="5033963"/>
          <p14:tracePt t="8880" x="4905375" y="5060950"/>
          <p14:tracePt t="8888" x="4813300" y="5089525"/>
          <p14:tracePt t="8896" x="4740275" y="5089525"/>
          <p14:tracePt t="8904" x="4703763" y="5089525"/>
          <p14:tracePt t="8912" x="4667250" y="5097463"/>
          <p14:tracePt t="8920" x="4640263" y="5097463"/>
          <p14:tracePt t="8927" x="4603750" y="5097463"/>
          <p14:tracePt t="8936" x="4586288" y="5097463"/>
          <p14:tracePt t="8944" x="4557713" y="5097463"/>
          <p14:tracePt t="8952" x="4549775" y="5097463"/>
          <p14:tracePt t="8960" x="4513263" y="5097463"/>
          <p14:tracePt t="8967" x="4476750" y="5097463"/>
          <p14:tracePt t="8976" x="4448175" y="5097463"/>
          <p14:tracePt t="8984" x="4384675" y="5116513"/>
          <p14:tracePt t="8992" x="4330700" y="5133975"/>
          <p14:tracePt t="9000" x="4275138" y="5133975"/>
          <p14:tracePt t="9011" x="4230688" y="5143500"/>
          <p14:tracePt t="9015" x="4194175" y="5143500"/>
          <p14:tracePt t="9027" x="4175125" y="5153025"/>
          <p14:tracePt t="9031" x="4157663" y="5153025"/>
          <p14:tracePt t="9039" x="4148138" y="5153025"/>
          <p14:tracePt t="9162" x="4138613" y="5153025"/>
          <p14:tracePt t="9170" x="4138613" y="5143500"/>
          <p14:tracePt t="9180" x="4138613" y="5126038"/>
          <p14:tracePt t="9192" x="4138613" y="5089525"/>
          <p14:tracePt t="9199" x="4138613" y="5080000"/>
          <p14:tracePt t="9209" x="4129088" y="5060950"/>
          <p14:tracePt t="9216" x="4129088" y="5053013"/>
          <p14:tracePt t="9226" x="4121150" y="5043488"/>
          <p14:tracePt t="9355" x="4084638" y="5043488"/>
          <p14:tracePt t="9361" x="4057650" y="5043488"/>
          <p14:tracePt t="9369" x="4029075" y="5070475"/>
          <p14:tracePt t="9376" x="4011613" y="5097463"/>
          <p14:tracePt t="9385" x="3984625" y="5126038"/>
          <p14:tracePt t="9393" x="3984625" y="5143500"/>
          <p14:tracePt t="9401" x="3984625" y="5160963"/>
          <p14:tracePt t="9410" x="3984625" y="5180013"/>
          <p14:tracePt t="9481" x="3984625" y="5189538"/>
          <p14:tracePt t="9489" x="4002088" y="5189538"/>
          <p14:tracePt t="9497" x="4011613" y="5180013"/>
          <p14:tracePt t="9503" x="4021138" y="5170488"/>
          <p14:tracePt t="9512" x="4048125" y="5153025"/>
          <p14:tracePt t="9520" x="4048125" y="5143500"/>
          <p14:tracePt t="9536" x="4065588" y="5133975"/>
          <p14:tracePt t="9560" x="4075113" y="5126038"/>
          <p14:tracePt t="9640" x="4094163" y="5106988"/>
          <p14:tracePt t="9648" x="4102100" y="5106988"/>
          <p14:tracePt t="9656" x="4111625" y="5106988"/>
          <p14:tracePt t="9672" x="4121150" y="5097463"/>
          <p14:tracePt t="9680" x="4138613" y="5097463"/>
          <p14:tracePt t="9688" x="4157663" y="5089525"/>
          <p14:tracePt t="9696" x="4175125" y="5070475"/>
          <p14:tracePt t="9704" x="4184650" y="5060950"/>
          <p14:tracePt t="9712" x="4211638" y="5043488"/>
          <p14:tracePt t="9720" x="4230688" y="5024438"/>
          <p14:tracePt t="9728" x="4248150" y="5006975"/>
          <p14:tracePt t="9736" x="4257675" y="4997450"/>
          <p14:tracePt t="9744" x="4257675" y="4987925"/>
          <p14:tracePt t="9752" x="4267200" y="4970463"/>
          <p14:tracePt t="9760" x="4275138" y="4951413"/>
          <p14:tracePt t="9768" x="4275138" y="4943475"/>
          <p14:tracePt t="10058" x="4275138" y="4970463"/>
          <p14:tracePt t="10063" x="4275138" y="4979988"/>
          <p14:tracePt t="10208" x="4294188" y="4987925"/>
          <p14:tracePt t="10216" x="4311650" y="4970463"/>
          <p14:tracePt t="10226" x="4348163" y="4943475"/>
          <p14:tracePt t="10231" x="4367213" y="4924425"/>
          <p14:tracePt t="10240" x="4384675" y="4906963"/>
          <p14:tracePt t="10248" x="4394200" y="4897438"/>
          <p14:tracePt t="10256" x="4413250" y="4878388"/>
          <p14:tracePt t="10264" x="4421188" y="4870450"/>
          <p14:tracePt t="10272" x="4440238" y="4841875"/>
          <p14:tracePt t="10280" x="4448175" y="4833938"/>
          <p14:tracePt t="10288" x="4448175" y="4824413"/>
          <p14:tracePt t="10312" x="4448175" y="4805363"/>
          <p14:tracePt t="10490" x="4448175" y="4814888"/>
          <p14:tracePt t="10498" x="4448175" y="4833938"/>
          <p14:tracePt t="10505" x="4448175" y="4841875"/>
          <p14:tracePt t="10513" x="4448175" y="4860925"/>
          <p14:tracePt t="10521" x="4448175" y="4870450"/>
          <p14:tracePt t="10529" x="4448175" y="4887913"/>
          <p14:tracePt t="10545" x="4448175" y="4906963"/>
          <p14:tracePt t="10554" x="4430713" y="4933950"/>
          <p14:tracePt t="10672" x="4430713" y="4960938"/>
          <p14:tracePt t="10688" x="4430713" y="4970463"/>
          <p14:tracePt t="10696" x="4430713" y="4997450"/>
          <p14:tracePt t="10704" x="4430713" y="5006975"/>
          <p14:tracePt t="10712" x="4430713" y="5016500"/>
          <p14:tracePt t="10802" x="4430713" y="5033963"/>
          <p14:tracePt t="10810" x="4430713" y="5043488"/>
          <p14:tracePt t="10818" x="4430713" y="5053013"/>
          <p14:tracePt t="10834" x="4421188" y="5060950"/>
          <p14:tracePt t="10857" x="4421188" y="5080000"/>
          <p14:tracePt t="10961" x="4413250" y="5097463"/>
          <p14:tracePt t="10969" x="4394200" y="5116513"/>
          <p14:tracePt t="10985" x="4384675" y="5126038"/>
          <p14:tracePt t="10992" x="4376738" y="5133975"/>
          <p14:tracePt t="11090" x="4367213" y="5153025"/>
          <p14:tracePt t="11098" x="4357688" y="5160963"/>
          <p14:tracePt t="11113" x="4357688" y="5170488"/>
          <p14:tracePt t="11122" x="4357688" y="5180013"/>
          <p14:tracePt t="11145" x="4348163" y="5189538"/>
          <p14:tracePt t="11450" x="4340225" y="5170488"/>
          <p14:tracePt t="11464" x="4340225" y="5160963"/>
          <p14:tracePt t="11472" x="4340225" y="5143500"/>
          <p14:tracePt t="11481" x="4340225" y="5133975"/>
          <p14:tracePt t="11487" x="4330700" y="5133975"/>
          <p14:tracePt t="11610" x="4330700" y="5126038"/>
          <p14:tracePt t="11618" x="4321175" y="5126038"/>
          <p14:tracePt t="11627" x="4311650" y="5126038"/>
          <p14:tracePt t="11873" x="4284663" y="5126038"/>
          <p14:tracePt t="11906" x="4275138" y="5126038"/>
          <p14:tracePt t="11914" x="4267200" y="5126038"/>
          <p14:tracePt t="11929" x="4248150" y="5133975"/>
          <p14:tracePt t="11968" x="4230688" y="5143500"/>
          <p14:tracePt t="12088" x="4221163" y="5153025"/>
          <p14:tracePt t="12145" x="4221163" y="5160963"/>
          <p14:tracePt t="12185" x="4221163" y="5170488"/>
          <p14:tracePt t="12260" x="4211638" y="5180013"/>
          <p14:tracePt t="12281" x="4202113" y="5180013"/>
          <p14:tracePt t="12290" x="4194175" y="5180013"/>
          <p14:tracePt t="12298" x="4184650" y="5180013"/>
          <p14:tracePt t="12313" x="4175125" y="5160963"/>
          <p14:tracePt t="12636" x="4148138" y="5189538"/>
          <p14:tracePt t="12643" x="4121150" y="5226050"/>
          <p14:tracePt t="12651" x="4075113" y="5253038"/>
          <p14:tracePt t="12660" x="4038600" y="5289550"/>
          <p14:tracePt t="12665" x="3992563" y="5335588"/>
          <p14:tracePt t="12672" x="3956050" y="5362575"/>
          <p14:tracePt t="12679" x="3902075" y="5408613"/>
          <p14:tracePt t="12688" x="3838575" y="5462588"/>
          <p14:tracePt t="12696" x="3792538" y="5481638"/>
          <p14:tracePt t="12704" x="3756025" y="5518150"/>
          <p14:tracePt t="12712" x="3729038" y="5535613"/>
          <p14:tracePt t="12720" x="3683000" y="5572125"/>
          <p14:tracePt t="12728" x="3673475" y="5572125"/>
          <p14:tracePt t="12736" x="3656013" y="5589588"/>
          <p14:tracePt t="12744" x="3646488" y="5599113"/>
          <p14:tracePt t="12752" x="3636963" y="5608638"/>
          <p14:tracePt t="12760" x="3629025" y="5618163"/>
          <p14:tracePt t="12777" x="3629025" y="5626100"/>
          <p14:tracePt t="12784" x="3629025" y="5645150"/>
          <p14:tracePt t="12792" x="3619500" y="5672138"/>
          <p14:tracePt t="12809" x="3619500" y="5691188"/>
          <p14:tracePt t="12816" x="3619500" y="5708650"/>
          <p14:tracePt t="12825" x="3619500" y="5745163"/>
          <p14:tracePt t="12832" x="3619500" y="5764213"/>
          <p14:tracePt t="12841" x="3619500" y="5781675"/>
          <p14:tracePt t="12848" x="3619500" y="5800725"/>
          <p14:tracePt t="12856" x="3619500" y="5808663"/>
          <p14:tracePt t="12864" x="3619500" y="5827713"/>
          <p14:tracePt t="12893" x="3619500" y="5837238"/>
          <p14:tracePt t="12897" x="3619500" y="5845175"/>
          <p14:tracePt t="12912" x="3619500" y="5864225"/>
          <p14:tracePt t="12920" x="3619500" y="5873750"/>
          <p14:tracePt t="12936" x="3619500" y="5881688"/>
          <p14:tracePt t="12961" x="3619500" y="5891213"/>
          <p14:tracePt t="12969" x="3619500" y="5900738"/>
          <p14:tracePt t="12984" x="3636963" y="5927725"/>
          <p14:tracePt t="13000" x="3673475" y="5946775"/>
          <p14:tracePt t="13026" x="3683000" y="5946775"/>
          <p14:tracePt t="13032" x="3709988" y="5964238"/>
          <p14:tracePt t="13042" x="3729038" y="5983288"/>
          <p14:tracePt t="13048" x="3746500" y="5991225"/>
          <p14:tracePt t="13057" x="3765550" y="6010275"/>
          <p14:tracePt t="13065" x="3783013" y="6018213"/>
          <p14:tracePt t="13080" x="3792538" y="6027738"/>
          <p14:tracePt t="13112" x="3802063" y="6037263"/>
          <p14:tracePt t="13130" x="3810000" y="6046788"/>
          <p14:tracePt t="13137" x="3819525" y="6064250"/>
          <p14:tracePt t="13154" x="3838575" y="6083300"/>
          <p14:tracePt t="13160" x="3846513" y="6100763"/>
          <p14:tracePt t="13169" x="3846513" y="6110288"/>
          <p14:tracePt t="13184" x="3846513" y="6137275"/>
          <p14:tracePt t="13192" x="3846513" y="6156325"/>
          <p14:tracePt t="13200" x="3846513" y="6173788"/>
          <p14:tracePt t="13208" x="3846513" y="6183313"/>
          <p14:tracePt t="13216" x="3846513" y="6192838"/>
          <p14:tracePt t="13225" x="3846513" y="6200775"/>
          <p14:tracePt t="13232" x="3846513" y="6229350"/>
          <p14:tracePt t="13241" x="3829050" y="6246813"/>
          <p14:tracePt t="13248" x="3792538" y="6256338"/>
          <p14:tracePt t="13256" x="3756025" y="6283325"/>
          <p14:tracePt t="13264" x="3692525" y="6310313"/>
          <p14:tracePt t="13272" x="3629025" y="6346825"/>
          <p14:tracePt t="13280" x="3563938" y="6402388"/>
          <p14:tracePt t="13328" x="3536950" y="6411913"/>
          <p14:tracePt t="13345" x="3527425" y="6419850"/>
          <p14:tracePt t="13353" x="3500438" y="6429375"/>
          <p14:tracePt t="13362" x="3473450" y="6446838"/>
          <p14:tracePt t="13371" x="3463925" y="6456363"/>
          <p14:tracePt t="13378" x="3446463" y="6465888"/>
          <p14:tracePt t="13392" x="3436938" y="6475413"/>
          <p14:tracePt t="13410" x="3409950" y="6492875"/>
          <p14:tracePt t="13425" x="3390900" y="6492875"/>
          <p14:tracePt t="13432" x="3363913" y="6483350"/>
          <p14:tracePt t="13439" x="3346450" y="6475413"/>
          <p14:tracePt t="13448" x="3300413" y="6438900"/>
          <p14:tracePt t="13456" x="3290888" y="6429375"/>
          <p14:tracePt t="13464" x="3281363" y="6411913"/>
          <p14:tracePt t="13472" x="3273425" y="6392863"/>
          <p14:tracePt t="13488" x="3254375" y="6375400"/>
          <p14:tracePt t="13496" x="3244850" y="6356350"/>
          <p14:tracePt t="13504" x="3244850" y="6338888"/>
          <p14:tracePt t="13512" x="3244850" y="6310313"/>
          <p14:tracePt t="13520" x="3244850" y="6265863"/>
          <p14:tracePt t="13528" x="3244850" y="6246813"/>
          <p14:tracePt t="13536" x="3254375" y="6210300"/>
          <p14:tracePt t="13544" x="3263900" y="6192838"/>
          <p14:tracePt t="13552" x="3273425" y="6156325"/>
          <p14:tracePt t="13560" x="3309938" y="6110288"/>
          <p14:tracePt t="13568" x="3327400" y="6083300"/>
          <p14:tracePt t="13577" x="3363913" y="6037263"/>
          <p14:tracePt t="13585" x="3382963" y="5991225"/>
          <p14:tracePt t="13592" x="3419475" y="5964238"/>
          <p14:tracePt t="13600" x="3436938" y="5927725"/>
          <p14:tracePt t="13608" x="3463925" y="5910263"/>
          <p14:tracePt t="13616" x="3473450" y="5900738"/>
          <p14:tracePt t="13625" x="3482975" y="5881688"/>
          <p14:tracePt t="13648" x="3519488" y="5873750"/>
          <p14:tracePt t="13664" x="3519488" y="5864225"/>
          <p14:tracePt t="13680" x="3546475" y="5864225"/>
          <p14:tracePt t="13688" x="3563938" y="5864225"/>
          <p14:tracePt t="13696" x="3609975" y="5864225"/>
          <p14:tracePt t="13704" x="3673475" y="5891213"/>
          <p14:tracePt t="13712" x="3729038" y="5900738"/>
          <p14:tracePt t="13720" x="3775075" y="5927725"/>
          <p14:tracePt t="13727" x="3846513" y="5927725"/>
          <p14:tracePt t="13736" x="3892550" y="5964238"/>
          <p14:tracePt t="13744" x="3956050" y="5991225"/>
          <p14:tracePt t="13752" x="4021138" y="6027738"/>
          <p14:tracePt t="13760" x="4065588" y="6046788"/>
          <p14:tracePt t="13767" x="4084638" y="6064250"/>
          <p14:tracePt t="13776" x="4129088" y="6091238"/>
          <p14:tracePt t="13784" x="4138613" y="6100763"/>
          <p14:tracePt t="13793" x="4148138" y="6119813"/>
          <p14:tracePt t="13809" x="4148138" y="6127750"/>
          <p14:tracePt t="13816" x="4148138" y="6146800"/>
          <p14:tracePt t="13825" x="4148138" y="6156325"/>
          <p14:tracePt t="13832" x="4148138" y="6192838"/>
          <p14:tracePt t="13842" x="4148138" y="6200775"/>
          <p14:tracePt t="13848" x="4148138" y="6210300"/>
          <p14:tracePt t="13856" x="4148138" y="6229350"/>
          <p14:tracePt t="13864" x="4138613" y="6256338"/>
          <p14:tracePt t="13877" x="4121150" y="6273800"/>
          <p14:tracePt t="13880" x="4111625" y="6283325"/>
          <p14:tracePt t="13888" x="4102100" y="6302375"/>
          <p14:tracePt t="13896" x="4084638" y="6319838"/>
          <p14:tracePt t="13904" x="4075113" y="6319838"/>
          <p14:tracePt t="13912" x="4048125" y="6338888"/>
          <p14:tracePt t="13920" x="4038600" y="6346825"/>
          <p14:tracePt t="13944" x="4021138" y="6375400"/>
          <p14:tracePt t="14058" x="4011613" y="6392863"/>
          <p14:tracePt t="14063" x="3984625" y="6392863"/>
          <p14:tracePt t="14080" x="3956050" y="6392863"/>
          <p14:tracePt t="14088" x="3938588" y="6402388"/>
          <p14:tracePt t="14096" x="3919538" y="6402388"/>
          <p14:tracePt t="14104" x="3902075" y="6402388"/>
          <p14:tracePt t="14112" x="3856038" y="6411913"/>
          <p14:tracePt t="14120" x="3846513" y="6419850"/>
          <p14:tracePt t="14136" x="3838575" y="6419850"/>
          <p14:tracePt t="14144" x="3829050" y="6419850"/>
          <p14:tracePt t="14152" x="3819525" y="6419850"/>
          <p14:tracePt t="14160" x="3810000" y="6419850"/>
          <p14:tracePt t="14168" x="3802063" y="6419850"/>
          <p14:tracePt t="14176" x="3783013" y="6419850"/>
          <p14:tracePt t="14184" x="3775075" y="6429375"/>
          <p14:tracePt t="14192" x="3738563" y="6429375"/>
          <p14:tracePt t="14200" x="3729038" y="6429375"/>
          <p14:tracePt t="14209" x="3683000" y="6429375"/>
          <p14:tracePt t="14216" x="3665538" y="6429375"/>
          <p14:tracePt t="14225" x="3636963" y="6429375"/>
          <p14:tracePt t="14232" x="3619500" y="6429375"/>
          <p14:tracePt t="14242" x="3582988" y="6429375"/>
          <p14:tracePt t="14248" x="3536950" y="6429375"/>
          <p14:tracePt t="14256" x="3519488" y="6429375"/>
          <p14:tracePt t="14264" x="3490913" y="6429375"/>
          <p14:tracePt t="14272" x="3473450" y="6429375"/>
          <p14:tracePt t="14280" x="3446463" y="6429375"/>
          <p14:tracePt t="14288" x="3436938" y="6429375"/>
          <p14:tracePt t="14440" x="3427413" y="6429375"/>
          <p14:tracePt t="14458" x="3427413" y="6411913"/>
          <p14:tracePt t="14466" x="3409950" y="6402388"/>
          <p14:tracePt t="14474" x="3390900" y="6383338"/>
          <p14:tracePt t="14481" x="3382963" y="6375400"/>
          <p14:tracePt t="14489" x="3373438" y="6375400"/>
          <p14:tracePt t="14496" x="3346450" y="6346825"/>
          <p14:tracePt t="14504" x="3317875" y="6319838"/>
          <p14:tracePt t="14512" x="3281363" y="6310313"/>
          <p14:tracePt t="14520" x="3244850" y="6273800"/>
          <p14:tracePt t="14528" x="3181350" y="6256338"/>
          <p14:tracePt t="14536" x="3117850" y="6229350"/>
          <p14:tracePt t="14544" x="3054350" y="6219825"/>
          <p14:tracePt t="14552" x="3017838" y="6219825"/>
          <p14:tracePt t="14560" x="2971800" y="6210300"/>
          <p14:tracePt t="14569" x="2954338" y="6210300"/>
          <p14:tracePt t="14674" x="2935288" y="6210300"/>
          <p14:tracePt t="14689" x="2925763" y="6210300"/>
          <p14:tracePt t="14698" x="2917825" y="6210300"/>
          <p14:tracePt t="14931" x="2925763" y="6210300"/>
          <p14:tracePt t="14937" x="2981325" y="6210300"/>
          <p14:tracePt t="14946" x="3035300" y="6210300"/>
          <p14:tracePt t="14953" x="3090863" y="6210300"/>
          <p14:tracePt t="14960" x="3163888" y="6210300"/>
          <p14:tracePt t="14969" x="3227388" y="6210300"/>
          <p14:tracePt t="14975" x="3317875" y="6210300"/>
          <p14:tracePt t="14985" x="3373438" y="6210300"/>
          <p14:tracePt t="14992" x="3427413" y="6210300"/>
          <p14:tracePt t="15001" x="3436938" y="6210300"/>
          <p14:tracePt t="15011" x="3455988" y="6210300"/>
          <p14:tracePt t="15025" x="3463925" y="6210300"/>
          <p14:tracePt t="15307" x="3463925" y="6219825"/>
          <p14:tracePt t="15314" x="3463925" y="6229350"/>
          <p14:tracePt t="15322" x="3463925" y="6246813"/>
          <p14:tracePt t="15337" x="3463925" y="6256338"/>
          <p14:tracePt t="15353" x="3463925" y="6265863"/>
          <p14:tracePt t="15393" x="3463925" y="6283325"/>
          <p14:tracePt t="15401" x="3463925" y="6292850"/>
          <p14:tracePt t="15409" x="3463925" y="6302375"/>
          <p14:tracePt t="15417" x="3463925" y="6310313"/>
          <p14:tracePt t="15427" x="3463925" y="6329363"/>
          <p14:tracePt t="15433" x="3463925" y="6338888"/>
          <p14:tracePt t="16409" x="3482975" y="6329363"/>
          <p14:tracePt t="16433" x="3500438" y="6310313"/>
          <p14:tracePt t="16443" x="3509963" y="6302375"/>
          <p14:tracePt t="16458" x="3519488" y="6292850"/>
          <p14:tracePt t="16465" x="3527425" y="6283325"/>
          <p14:tracePt t="16472" x="3546475" y="6265863"/>
          <p14:tracePt t="16480" x="3563938" y="6246813"/>
          <p14:tracePt t="16488" x="3582988" y="6237288"/>
          <p14:tracePt t="16728" x="3592513" y="6237288"/>
          <p14:tracePt t="16735" x="3619500" y="6237288"/>
          <p14:tracePt t="16744" x="3656013" y="6229350"/>
          <p14:tracePt t="16752" x="3673475" y="6210300"/>
          <p14:tracePt t="16760" x="3719513" y="6200775"/>
          <p14:tracePt t="16768" x="3765550" y="6173788"/>
          <p14:tracePt t="16776" x="3810000" y="6156325"/>
          <p14:tracePt t="16784" x="3838575" y="6127750"/>
          <p14:tracePt t="16793" x="3883025" y="6119813"/>
          <p14:tracePt t="16799" x="3948113" y="6100763"/>
          <p14:tracePt t="16807" x="3975100" y="6083300"/>
          <p14:tracePt t="16816" x="4002088" y="6073775"/>
          <p14:tracePt t="16824" x="4048125" y="6064250"/>
          <p14:tracePt t="16832" x="4094163" y="6054725"/>
          <p14:tracePt t="16841" x="4094163" y="6046788"/>
          <p14:tracePt t="16848" x="4102100" y="6037263"/>
          <p14:tracePt t="16856" x="4121150" y="6037263"/>
          <p14:tracePt t="16864" x="4129088" y="6027738"/>
          <p14:tracePt t="17308" x="4121150" y="6027738"/>
          <p14:tracePt t="17316" x="4084638" y="6027738"/>
          <p14:tracePt t="17322" x="4038600" y="6027738"/>
          <p14:tracePt t="17328" x="4021138" y="6027738"/>
          <p14:tracePt t="17336" x="3984625" y="6027738"/>
          <p14:tracePt t="17344" x="3965575" y="6027738"/>
          <p14:tracePt t="17352" x="3938588" y="6027738"/>
          <p14:tracePt t="17360" x="3929063" y="6027738"/>
          <p14:tracePt t="17368" x="3911600" y="6027738"/>
          <p14:tracePt t="17441" x="3902075" y="6027738"/>
          <p14:tracePt t="17449" x="3865563" y="6027738"/>
          <p14:tracePt t="17457" x="3829050" y="6027738"/>
          <p14:tracePt t="17465" x="3810000" y="6027738"/>
          <p14:tracePt t="17473" x="3792538" y="6027738"/>
          <p14:tracePt t="17481" x="3765550" y="6027738"/>
          <p14:tracePt t="17488" x="3746500" y="6027738"/>
          <p14:tracePt t="17609" x="3729038" y="6027738"/>
          <p14:tracePt t="17891" x="3719513" y="6027738"/>
          <p14:tracePt t="17900" x="3719513" y="6000750"/>
          <p14:tracePt t="17906" x="3719513" y="5973763"/>
          <p14:tracePt t="17912" x="3719513" y="5964238"/>
          <p14:tracePt t="17920" x="3719513" y="5927725"/>
          <p14:tracePt t="17928" x="3719513" y="5900738"/>
          <p14:tracePt t="17936" x="3719513" y="5845175"/>
          <p14:tracePt t="17944" x="3719513" y="5808663"/>
          <p14:tracePt t="17963" x="3702050" y="5754688"/>
          <p14:tracePt t="17970" x="3702050" y="5718175"/>
          <p14:tracePt t="17980" x="3692525" y="5691188"/>
          <p14:tracePt t="17985" x="3692525" y="5654675"/>
          <p14:tracePt t="17994" x="3692525" y="5608638"/>
          <p14:tracePt t="18000" x="3692525" y="5599113"/>
          <p14:tracePt t="18010" x="3692525" y="5562600"/>
          <p14:tracePt t="18025" x="3692525" y="5535613"/>
          <p14:tracePt t="18138" x="3692525" y="5526088"/>
          <p14:tracePt t="18145" x="3692525" y="5518150"/>
          <p14:tracePt t="18154" x="3692525" y="5508625"/>
          <p14:tracePt t="18162" x="3692525" y="5489575"/>
          <p14:tracePt t="18178" x="3692525" y="5481638"/>
          <p14:tracePt t="18282" x="3702050" y="5462588"/>
          <p14:tracePt t="18290" x="3719513" y="5453063"/>
          <p14:tracePt t="18298" x="3719513" y="5445125"/>
          <p14:tracePt t="18305" x="3765550" y="5426075"/>
          <p14:tracePt t="18320" x="3792538" y="5416550"/>
          <p14:tracePt t="18328" x="3810000" y="5416550"/>
          <p14:tracePt t="18336" x="3829050" y="5380038"/>
          <p14:tracePt t="18344" x="3846513" y="5372100"/>
          <p14:tracePt t="18352" x="3865563" y="5362575"/>
          <p14:tracePt t="18360" x="3875088" y="5353050"/>
          <p14:tracePt t="18368" x="3902075" y="5335588"/>
          <p14:tracePt t="18377" x="3911600" y="5326063"/>
          <p14:tracePt t="18393" x="3929063" y="5326063"/>
          <p14:tracePt t="18400" x="3948113" y="5307013"/>
          <p14:tracePt t="18416" x="3956050" y="5289550"/>
          <p14:tracePt t="18432" x="3965575" y="5289550"/>
          <p14:tracePt t="18456" x="3992563" y="5289550"/>
          <p14:tracePt t="18464" x="4029075" y="5289550"/>
          <p14:tracePt t="18472" x="4084638" y="5289550"/>
          <p14:tracePt t="18480" x="4138613" y="5289550"/>
          <p14:tracePt t="18488" x="4230688" y="5289550"/>
          <p14:tracePt t="18496" x="4321175" y="5289550"/>
          <p14:tracePt t="18504" x="4430713" y="5289550"/>
          <p14:tracePt t="18512" x="4540250" y="5289550"/>
          <p14:tracePt t="18520" x="4622800" y="5289550"/>
          <p14:tracePt t="18528" x="4695825" y="5289550"/>
          <p14:tracePt t="18536" x="4786313" y="5289550"/>
          <p14:tracePt t="18544" x="4803775" y="5289550"/>
          <p14:tracePt t="18552" x="4813300" y="5289550"/>
          <p14:tracePt t="18706" x="4822825" y="5289550"/>
          <p14:tracePt t="18714" x="4840288" y="5289550"/>
          <p14:tracePt t="18722" x="4876800" y="5289550"/>
          <p14:tracePt t="18737" x="4886325" y="5289550"/>
          <p14:tracePt t="18745" x="4895850" y="5289550"/>
          <p14:tracePt t="18760" x="4913313" y="5289550"/>
          <p14:tracePt t="18776" x="4932363" y="5299075"/>
          <p14:tracePt t="19028" x="4932363" y="5307013"/>
          <p14:tracePt t="19050" x="4932363" y="5335588"/>
          <p14:tracePt t="19178" x="4932363" y="5343525"/>
          <p14:tracePt t="19186" x="4932363" y="5353050"/>
          <p14:tracePt t="19193" x="4932363" y="5372100"/>
          <p14:tracePt t="19209" x="4932363" y="5380038"/>
          <p14:tracePt t="19217" x="4932363" y="5389563"/>
          <p14:tracePt t="19232" x="4932363" y="5408613"/>
          <p14:tracePt t="19258" x="4932363" y="5426075"/>
          <p14:tracePt t="19264" x="4941888" y="5426075"/>
          <p14:tracePt t="19272" x="4978400" y="5426075"/>
          <p14:tracePt t="19280" x="5032375" y="5426075"/>
          <p14:tracePt t="19288" x="5086350" y="5426075"/>
          <p14:tracePt t="19296" x="5141913" y="5426075"/>
          <p14:tracePt t="19304" x="5224463" y="5408613"/>
          <p14:tracePt t="19312" x="5334000" y="5380038"/>
          <p14:tracePt t="19320" x="5451475" y="5343525"/>
          <p14:tracePt t="19327" x="5543550" y="5326063"/>
          <p14:tracePt t="19336" x="5680075" y="5280025"/>
          <p14:tracePt t="19343" x="5770563" y="5253038"/>
          <p14:tracePt t="19352" x="5853113" y="5243513"/>
          <p14:tracePt t="19362" x="5962650" y="5197475"/>
          <p14:tracePt t="19369" x="6062663" y="5170488"/>
          <p14:tracePt t="19376" x="6189663" y="5126038"/>
          <p14:tracePt t="19385" x="6326188" y="5097463"/>
          <p14:tracePt t="19392" x="6418263" y="5060950"/>
          <p14:tracePt t="19401" x="6591300" y="4997450"/>
          <p14:tracePt t="19410" x="6718300" y="4951413"/>
          <p14:tracePt t="19416" x="6856413" y="4887913"/>
          <p14:tracePt t="19425" x="7029450" y="4814888"/>
          <p14:tracePt t="19433" x="7175500" y="4751388"/>
          <p14:tracePt t="19441" x="7366000" y="4678363"/>
          <p14:tracePt t="19449" x="7539038" y="4595813"/>
          <p14:tracePt t="19457" x="7694613" y="4522788"/>
          <p14:tracePt t="19464" x="7840663" y="4441825"/>
          <p14:tracePt t="19472" x="7940675" y="4413250"/>
          <p14:tracePt t="19480" x="8086725" y="4340225"/>
          <p14:tracePt t="19488" x="8204200" y="4286250"/>
          <p14:tracePt t="19496" x="8305800" y="4240213"/>
          <p14:tracePt t="19504" x="8405813" y="4203700"/>
          <p14:tracePt t="19512" x="8478838" y="4176713"/>
          <p14:tracePt t="19520" x="8542338" y="4149725"/>
          <p14:tracePt t="19528" x="8624888" y="4113213"/>
          <p14:tracePt t="19536" x="8697913" y="4086225"/>
          <p14:tracePt t="19544" x="8742363" y="4076700"/>
          <p14:tracePt t="19552" x="8824913" y="4021138"/>
          <p14:tracePt t="19560" x="8870950" y="4003675"/>
          <p14:tracePt t="19568" x="8934450" y="3984625"/>
          <p14:tracePt t="19576" x="8961438" y="3976688"/>
          <p14:tracePt t="19584" x="8997950" y="3957638"/>
          <p14:tracePt t="19592" x="9034463" y="3948113"/>
          <p14:tracePt t="19600" x="9061450" y="3948113"/>
          <p14:tracePt t="19608" x="9107488" y="3930650"/>
          <p14:tracePt t="19616" x="9126538" y="3921125"/>
          <p14:tracePt t="20184" x="9126538" y="4113213"/>
          <p14:tracePt t="20402" x="8870950" y="3976688"/>
          <p14:tracePt t="20408" x="8559800" y="3930650"/>
          <p14:tracePt t="20416" x="8077200" y="3930650"/>
          <p14:tracePt t="20424" x="7704138" y="3930650"/>
          <p14:tracePt t="20432" x="7439025" y="3930650"/>
          <p14:tracePt t="20440" x="7138988" y="3930650"/>
          <p14:tracePt t="20448" x="6910388" y="3930650"/>
          <p14:tracePt t="20457" x="6727825" y="3967163"/>
          <p14:tracePt t="20464" x="6618288" y="3994150"/>
          <p14:tracePt t="20472" x="6500813" y="4057650"/>
          <p14:tracePt t="20480" x="6418263" y="4086225"/>
          <p14:tracePt t="20488" x="6335713" y="4140200"/>
          <p14:tracePt t="20496" x="6291263" y="4186238"/>
          <p14:tracePt t="20504" x="6235700" y="4240213"/>
          <p14:tracePt t="20512" x="6189663" y="4268788"/>
          <p14:tracePt t="20520" x="6126163" y="4322763"/>
          <p14:tracePt t="20528" x="6062663" y="4376738"/>
          <p14:tracePt t="20536" x="6016625" y="4395788"/>
          <p14:tracePt t="20544" x="5935663" y="4459288"/>
          <p14:tracePt t="20552" x="5889625" y="4468813"/>
          <p14:tracePt t="20560" x="5826125" y="4505325"/>
          <p14:tracePt t="20568" x="5761038" y="4532313"/>
          <p14:tracePt t="20576" x="5716588" y="4551363"/>
          <p14:tracePt t="20584" x="5680075" y="4559300"/>
          <p14:tracePt t="20592" x="5661025" y="4568825"/>
          <p14:tracePt t="20601" x="5616575" y="4605338"/>
          <p14:tracePt t="20608" x="5597525" y="4605338"/>
          <p14:tracePt t="20615" x="5570538" y="4614863"/>
          <p14:tracePt t="20624" x="5551488" y="4624388"/>
          <p14:tracePt t="20632" x="5534025" y="4632325"/>
          <p14:tracePt t="20721" x="5461000" y="4660900"/>
          <p14:tracePt t="20730" x="5341938" y="4687888"/>
          <p14:tracePt t="20737" x="5260975" y="4724400"/>
          <p14:tracePt t="20746" x="5168900" y="4751388"/>
          <p14:tracePt t="20752" x="5014913" y="4797425"/>
          <p14:tracePt t="20760" x="4868863" y="4841875"/>
          <p14:tracePt t="20769" x="4713288" y="4906963"/>
          <p14:tracePt t="20778" x="4567238" y="4979988"/>
          <p14:tracePt t="20783" x="4430713" y="5043488"/>
          <p14:tracePt t="20792" x="4330700" y="5097463"/>
          <p14:tracePt t="20800" x="4248150" y="5133975"/>
          <p14:tracePt t="20810" x="4184650" y="5170488"/>
          <p14:tracePt t="20815" x="4165600" y="5180013"/>
          <p14:tracePt t="20825" x="4165600" y="5189538"/>
          <p14:tracePt t="20897" x="4148138" y="5189538"/>
          <p14:tracePt t="20905" x="4111625" y="5170488"/>
          <p14:tracePt t="20912" x="4102100" y="5160963"/>
          <p14:tracePt t="20928" x="4094163" y="5153025"/>
          <p14:tracePt t="21024" x="4084638" y="5143500"/>
          <p14:tracePt t="21032" x="4084638" y="5133975"/>
          <p14:tracePt t="21040" x="4094163" y="5116513"/>
          <p14:tracePt t="21048" x="4102100" y="5106988"/>
          <p14:tracePt t="21057" x="4121150" y="5080000"/>
          <p14:tracePt t="21064" x="4121150" y="5070475"/>
          <p14:tracePt t="21072" x="4148138" y="5060950"/>
          <p14:tracePt t="21080" x="4175125" y="5033963"/>
          <p14:tracePt t="21088" x="4202113" y="5006975"/>
          <p14:tracePt t="21096" x="4230688" y="4979988"/>
          <p14:tracePt t="21104" x="4238625" y="4970463"/>
          <p14:tracePt t="21120" x="4248150" y="4943475"/>
          <p14:tracePt t="21265" x="4248150" y="4970463"/>
          <p14:tracePt t="21276" x="4248150" y="4997450"/>
          <p14:tracePt t="21283" x="4248150" y="5016500"/>
          <p14:tracePt t="21291" x="4248150" y="5033963"/>
          <p14:tracePt t="21296" x="4248150" y="5043488"/>
          <p14:tracePt t="21304" x="4248150" y="5070475"/>
          <p14:tracePt t="21311" x="4248150" y="5097463"/>
          <p14:tracePt t="21320" x="4238625" y="5126038"/>
          <p14:tracePt t="21327" x="4230688" y="5133975"/>
          <p14:tracePt t="21336" x="4221163" y="5160963"/>
          <p14:tracePt t="21344" x="4221163" y="5170488"/>
          <p14:tracePt t="21352" x="4221163" y="5180013"/>
          <p14:tracePt t="21360" x="4211638" y="5197475"/>
          <p14:tracePt t="21368" x="4211638" y="5207000"/>
          <p14:tracePt t="21392" x="4211638" y="5216525"/>
          <p14:tracePt t="21426" x="4211638" y="5233988"/>
          <p14:tracePt t="21434" x="4211638" y="5243513"/>
          <p14:tracePt t="21450" x="4211638" y="5253038"/>
          <p14:tracePt t="21458" x="4211638" y="5270500"/>
          <p14:tracePt t="21465" x="4202113" y="5289550"/>
          <p14:tracePt t="21481" x="4202113" y="5307013"/>
          <p14:tracePt t="21490" x="4202113" y="5316538"/>
          <p14:tracePt t="21497" x="4202113" y="5343525"/>
          <p14:tracePt t="21529" x="4202113" y="5362575"/>
          <p14:tracePt t="21689" x="4211638" y="5372100"/>
          <p14:tracePt t="21697" x="4221163" y="5372100"/>
          <p14:tracePt t="21705" x="4230688" y="5372100"/>
          <p14:tracePt t="21832" x="4248150" y="5380038"/>
          <p14:tracePt t="21840" x="4275138" y="5399088"/>
          <p14:tracePt t="21848" x="4294188" y="5435600"/>
          <p14:tracePt t="21856" x="4311650" y="5453063"/>
          <p14:tracePt t="21864" x="4357688" y="5472113"/>
          <p14:tracePt t="21874" x="4376738" y="5481638"/>
          <p14:tracePt t="21899" x="4467225" y="5489575"/>
          <p14:tracePt t="21905" x="4503738" y="5489575"/>
          <p14:tracePt t="21913" x="4557713" y="5489575"/>
          <p14:tracePt t="21920" x="4622800" y="5489575"/>
          <p14:tracePt t="21929" x="4713288" y="5489575"/>
          <p14:tracePt t="21936" x="4840288" y="5489575"/>
          <p14:tracePt t="21944" x="4995863" y="5489575"/>
          <p14:tracePt t="21952" x="5205413" y="5472113"/>
          <p14:tracePt t="21960" x="5334000" y="5445125"/>
          <p14:tracePt t="21968" x="5524500" y="5399088"/>
          <p14:tracePt t="21976" x="5843588" y="5299075"/>
          <p14:tracePt t="21984" x="6145213" y="5197475"/>
          <p14:tracePt t="21992" x="6454775" y="5070475"/>
          <p14:tracePt t="22000" x="6810375" y="4924425"/>
          <p14:tracePt t="22009" x="7102475" y="4751388"/>
          <p14:tracePt t="22018" x="7348538" y="4624388"/>
          <p14:tracePt t="22028" x="7575550" y="4449763"/>
          <p14:tracePt t="22034" x="7804150" y="4295775"/>
          <p14:tracePt t="22043" x="7958138" y="4186238"/>
          <p14:tracePt t="22048" x="8096250" y="4086225"/>
          <p14:tracePt t="22058" x="8213725" y="3994150"/>
          <p14:tracePt t="22064" x="8313738" y="3903663"/>
          <p14:tracePt t="22072" x="8378825" y="3857625"/>
          <p14:tracePt t="22080" x="8415338" y="3830638"/>
          <p14:tracePt t="22088" x="8469313" y="3803650"/>
          <p14:tracePt t="22096" x="8505825" y="3775075"/>
          <p14:tracePt t="22104" x="8523288" y="3767138"/>
          <p14:tracePt t="22112" x="8569325" y="3738563"/>
          <p14:tracePt t="22128" x="8605838" y="3730625"/>
          <p14:tracePt t="22136" x="8624888" y="3730625"/>
          <p14:tracePt t="22144" x="8669338" y="3711575"/>
          <p14:tracePt t="22152" x="8724900" y="3702050"/>
          <p14:tracePt t="22160" x="8734425" y="3694113"/>
          <p14:tracePt t="22168" x="8761413" y="3694113"/>
          <p14:tracePt t="22192" x="8751888" y="3721100"/>
          <p14:tracePt t="22199" x="8632825" y="3757613"/>
          <p14:tracePt t="22209" x="8451850" y="3784600"/>
          <p14:tracePt t="22215" x="8423275" y="3811588"/>
          <p14:tracePt t="22362" x="8415338" y="3794125"/>
          <p14:tracePt t="22370" x="8378825" y="3794125"/>
          <p14:tracePt t="22410" x="8396288" y="3775075"/>
          <p14:tracePt t="22417" x="8432800" y="3748088"/>
          <p14:tracePt t="22426" x="8478838" y="3738563"/>
          <p14:tracePt t="22434" x="8559800" y="3711575"/>
          <p14:tracePt t="22443" x="8669338" y="3702050"/>
          <p14:tracePt t="22449" x="8815388" y="3684588"/>
          <p14:tracePt t="22458" x="8980488" y="3665538"/>
          <p14:tracePt t="24425" x="9107488" y="2863850"/>
          <p14:tracePt t="24433" x="9097963" y="2863850"/>
          <p14:tracePt t="24444" x="9080500" y="2863850"/>
          <p14:tracePt t="24521" x="9080500" y="2881313"/>
        </p14:tracePtLst>
      </p14:laserTrace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2"/>
          <p:cNvSpPr>
            <a:spLocks noGrp="1" noChangeArrowheads="1"/>
          </p:cNvSpPr>
          <p:nvPr>
            <p:ph type="title"/>
          </p:nvPr>
        </p:nvSpPr>
        <p:spPr/>
        <p:txBody>
          <a:bodyPr/>
          <a:lstStyle/>
          <a:p>
            <a:r>
              <a:rPr lang="en-US" altLang="ja-JP"/>
              <a:t>Band matrix multiply</a:t>
            </a:r>
            <a:r>
              <a:rPr lang="ja-JP" altLang="en-US"/>
              <a:t>　</a:t>
            </a:r>
            <a:r>
              <a:rPr lang="en-US" altLang="ja-JP"/>
              <a:t>y=Ax</a:t>
            </a:r>
          </a:p>
        </p:txBody>
      </p:sp>
      <p:sp>
        <p:nvSpPr>
          <p:cNvPr id="735235" name="Line 3"/>
          <p:cNvSpPr>
            <a:spLocks noChangeShapeType="1"/>
          </p:cNvSpPr>
          <p:nvPr/>
        </p:nvSpPr>
        <p:spPr bwMode="auto">
          <a:xfrm flipH="1">
            <a:off x="1676400" y="5410200"/>
            <a:ext cx="51816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5236" name="Line 4"/>
          <p:cNvSpPr>
            <a:spLocks noChangeShapeType="1"/>
          </p:cNvSpPr>
          <p:nvPr/>
        </p:nvSpPr>
        <p:spPr bwMode="auto">
          <a:xfrm>
            <a:off x="1676400" y="5791200"/>
            <a:ext cx="51054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5237" name="Rectangle 5"/>
          <p:cNvSpPr>
            <a:spLocks noChangeArrowheads="1"/>
          </p:cNvSpPr>
          <p:nvPr/>
        </p:nvSpPr>
        <p:spPr bwMode="auto">
          <a:xfrm>
            <a:off x="3810000" y="5181600"/>
            <a:ext cx="9144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ja-JP" altLang="ja-JP" sz="2400">
              <a:latin typeface="Times New Roman" panose="02020603050405020304" pitchFamily="18" charset="0"/>
              <a:ea typeface="HGSｺﾞｼｯｸE" panose="020B0900000000000000" pitchFamily="50" charset="-128"/>
            </a:endParaRPr>
          </a:p>
        </p:txBody>
      </p:sp>
      <p:sp>
        <p:nvSpPr>
          <p:cNvPr id="735238" name="Rectangle 6"/>
          <p:cNvSpPr>
            <a:spLocks noChangeArrowheads="1"/>
          </p:cNvSpPr>
          <p:nvPr/>
        </p:nvSpPr>
        <p:spPr bwMode="auto">
          <a:xfrm>
            <a:off x="5410200" y="5181600"/>
            <a:ext cx="914400" cy="762000"/>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ja-JP" altLang="en-US" sz="2400">
                <a:latin typeface="Times New Roman" panose="02020603050405020304" pitchFamily="18" charset="0"/>
                <a:ea typeface="HGSｺﾞｼｯｸE" panose="020B0900000000000000" pitchFamily="50" charset="-128"/>
              </a:rPr>
              <a:t>Ｘ ＋</a:t>
            </a:r>
          </a:p>
        </p:txBody>
      </p:sp>
      <p:sp>
        <p:nvSpPr>
          <p:cNvPr id="735239" name="Rectangle 7"/>
          <p:cNvSpPr>
            <a:spLocks noChangeArrowheads="1"/>
          </p:cNvSpPr>
          <p:nvPr/>
        </p:nvSpPr>
        <p:spPr bwMode="auto">
          <a:xfrm>
            <a:off x="2286000" y="5181600"/>
            <a:ext cx="914400" cy="762000"/>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ja-JP" altLang="en-US" sz="2400">
                <a:latin typeface="Times New Roman" panose="02020603050405020304" pitchFamily="18" charset="0"/>
                <a:ea typeface="HGSｺﾞｼｯｸE" panose="020B0900000000000000" pitchFamily="50" charset="-128"/>
              </a:rPr>
              <a:t>Ｘ </a:t>
            </a:r>
            <a:r>
              <a:rPr lang="ja-JP" altLang="en-US" sz="2400">
                <a:latin typeface="HGSｺﾞｼｯｸE" panose="020B0900000000000000" pitchFamily="50" charset="-128"/>
                <a:ea typeface="HGSｺﾞｼｯｸE" panose="020B0900000000000000" pitchFamily="50" charset="-128"/>
              </a:rPr>
              <a:t>＋</a:t>
            </a:r>
          </a:p>
        </p:txBody>
      </p:sp>
      <p:sp>
        <p:nvSpPr>
          <p:cNvPr id="735240" name="Text Box 8"/>
          <p:cNvSpPr txBox="1">
            <a:spLocks noChangeArrowheads="1"/>
          </p:cNvSpPr>
          <p:nvPr/>
        </p:nvSpPr>
        <p:spPr bwMode="auto">
          <a:xfrm>
            <a:off x="5029200" y="57912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ja-JP" sz="2400">
                <a:latin typeface="HGSｺﾞｼｯｸE" panose="020B0900000000000000" pitchFamily="50" charset="-128"/>
                <a:ea typeface="HGSｺﾞｼｯｸE" panose="020B0900000000000000" pitchFamily="50" charset="-128"/>
              </a:rPr>
              <a:t>x1</a:t>
            </a:r>
          </a:p>
        </p:txBody>
      </p:sp>
      <p:sp>
        <p:nvSpPr>
          <p:cNvPr id="735241" name="Text Box 9"/>
          <p:cNvSpPr txBox="1">
            <a:spLocks noChangeArrowheads="1"/>
          </p:cNvSpPr>
          <p:nvPr/>
        </p:nvSpPr>
        <p:spPr bwMode="auto">
          <a:xfrm>
            <a:off x="2286000" y="46482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ja-JP" sz="2400">
                <a:latin typeface="HGPｺﾞｼｯｸE" panose="020B0900000000000000" pitchFamily="50" charset="-128"/>
                <a:ea typeface="HGPｺﾞｼｯｸE" panose="020B0900000000000000" pitchFamily="50" charset="-128"/>
              </a:rPr>
              <a:t>a12                          a21</a:t>
            </a:r>
          </a:p>
        </p:txBody>
      </p:sp>
      <p:sp>
        <p:nvSpPr>
          <p:cNvPr id="735242" name="Text Box 10"/>
          <p:cNvSpPr txBox="1">
            <a:spLocks noChangeArrowheads="1"/>
          </p:cNvSpPr>
          <p:nvPr/>
        </p:nvSpPr>
        <p:spPr bwMode="auto">
          <a:xfrm>
            <a:off x="3886200" y="41148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ja-JP" sz="2400">
                <a:latin typeface="HGSｺﾞｼｯｸE" panose="020B0900000000000000" pitchFamily="50" charset="-128"/>
                <a:ea typeface="HGSｺﾞｼｯｸE" panose="020B0900000000000000" pitchFamily="50" charset="-128"/>
              </a:rPr>
              <a:t>a22</a:t>
            </a:r>
          </a:p>
        </p:txBody>
      </p:sp>
      <p:sp>
        <p:nvSpPr>
          <p:cNvPr id="735243" name="Text Box 11"/>
          <p:cNvSpPr txBox="1">
            <a:spLocks noChangeArrowheads="1"/>
          </p:cNvSpPr>
          <p:nvPr/>
        </p:nvSpPr>
        <p:spPr bwMode="auto">
          <a:xfrm>
            <a:off x="2286000" y="33528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ja-JP" sz="2400">
                <a:latin typeface="HGPｺﾞｼｯｸE" panose="020B0900000000000000" pitchFamily="50" charset="-128"/>
                <a:ea typeface="HGPｺﾞｼｯｸE" panose="020B0900000000000000" pitchFamily="50" charset="-128"/>
              </a:rPr>
              <a:t>a23                          a32</a:t>
            </a:r>
          </a:p>
        </p:txBody>
      </p:sp>
      <p:grpSp>
        <p:nvGrpSpPr>
          <p:cNvPr id="735244" name="Group 12"/>
          <p:cNvGrpSpPr>
            <a:grpSpLocks/>
          </p:cNvGrpSpPr>
          <p:nvPr/>
        </p:nvGrpSpPr>
        <p:grpSpPr bwMode="auto">
          <a:xfrm>
            <a:off x="6629400" y="1447800"/>
            <a:ext cx="2209800" cy="2100263"/>
            <a:chOff x="4176" y="1104"/>
            <a:chExt cx="1392" cy="1323"/>
          </a:xfrm>
        </p:grpSpPr>
        <p:sp>
          <p:nvSpPr>
            <p:cNvPr id="735245" name="Text Box 13"/>
            <p:cNvSpPr txBox="1">
              <a:spLocks noChangeArrowheads="1"/>
            </p:cNvSpPr>
            <p:nvPr/>
          </p:nvSpPr>
          <p:spPr bwMode="auto">
            <a:xfrm>
              <a:off x="4224" y="1104"/>
              <a:ext cx="1344" cy="1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ja-JP" sz="2400">
                  <a:latin typeface="Times New Roman" panose="02020603050405020304" pitchFamily="18" charset="0"/>
                  <a:ea typeface="HGSｺﾞｼｯｸE" panose="020B0900000000000000" pitchFamily="50" charset="-128"/>
                </a:rPr>
                <a:t>a11 a12  0     0</a:t>
              </a:r>
            </a:p>
            <a:p>
              <a:pPr eaLnBrk="0" hangingPunct="0">
                <a:spcBef>
                  <a:spcPct val="50000"/>
                </a:spcBef>
              </a:pPr>
              <a:r>
                <a:rPr lang="en-US" altLang="ja-JP" sz="2400">
                  <a:latin typeface="Times New Roman" panose="02020603050405020304" pitchFamily="18" charset="0"/>
                  <a:ea typeface="HGSｺﾞｼｯｸE" panose="020B0900000000000000" pitchFamily="50" charset="-128"/>
                </a:rPr>
                <a:t>a21 a22 a23  0</a:t>
              </a:r>
            </a:p>
            <a:p>
              <a:pPr eaLnBrk="0" hangingPunct="0">
                <a:spcBef>
                  <a:spcPct val="50000"/>
                </a:spcBef>
              </a:pPr>
              <a:r>
                <a:rPr lang="en-US" altLang="ja-JP" sz="2400">
                  <a:latin typeface="Times New Roman" panose="02020603050405020304" pitchFamily="18" charset="0"/>
                  <a:ea typeface="HGSｺﾞｼｯｸE" panose="020B0900000000000000" pitchFamily="50" charset="-128"/>
                </a:rPr>
                <a:t>0    a32 a33 a34</a:t>
              </a:r>
            </a:p>
            <a:p>
              <a:pPr eaLnBrk="0" hangingPunct="0">
                <a:spcBef>
                  <a:spcPct val="50000"/>
                </a:spcBef>
              </a:pPr>
              <a:r>
                <a:rPr lang="en-US" altLang="ja-JP" sz="2400">
                  <a:latin typeface="Times New Roman" panose="02020603050405020304" pitchFamily="18" charset="0"/>
                  <a:ea typeface="HGSｺﾞｼｯｸE" panose="020B0900000000000000" pitchFamily="50" charset="-128"/>
                </a:rPr>
                <a:t>0    0     a43 a44</a:t>
              </a:r>
            </a:p>
          </p:txBody>
        </p:sp>
        <p:sp>
          <p:nvSpPr>
            <p:cNvPr id="735246" name="Line 14"/>
            <p:cNvSpPr>
              <a:spLocks noChangeShapeType="1"/>
            </p:cNvSpPr>
            <p:nvPr/>
          </p:nvSpPr>
          <p:spPr bwMode="auto">
            <a:xfrm>
              <a:off x="4176" y="1200"/>
              <a:ext cx="0" cy="11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5247" name="Line 15"/>
            <p:cNvSpPr>
              <a:spLocks noChangeShapeType="1"/>
            </p:cNvSpPr>
            <p:nvPr/>
          </p:nvSpPr>
          <p:spPr bwMode="auto">
            <a:xfrm>
              <a:off x="5568" y="1200"/>
              <a:ext cx="0" cy="11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735248" name="AutoShape 16"/>
          <p:cNvSpPr>
            <a:spLocks noChangeArrowheads="1"/>
          </p:cNvSpPr>
          <p:nvPr/>
        </p:nvSpPr>
        <p:spPr bwMode="auto">
          <a:xfrm>
            <a:off x="4038600" y="1905000"/>
            <a:ext cx="381000" cy="3810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735249" name="Text Box 17"/>
          <p:cNvSpPr txBox="1">
            <a:spLocks noChangeArrowheads="1"/>
          </p:cNvSpPr>
          <p:nvPr/>
        </p:nvSpPr>
        <p:spPr bwMode="auto">
          <a:xfrm>
            <a:off x="3962400" y="26670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ja-JP" sz="2400">
                <a:latin typeface="HGSｺﾞｼｯｸE" panose="020B0900000000000000" pitchFamily="50" charset="-128"/>
                <a:ea typeface="HGSｺﾞｼｯｸE" panose="020B0900000000000000" pitchFamily="50" charset="-128"/>
              </a:rPr>
              <a:t>a33</a:t>
            </a:r>
          </a:p>
        </p:txBody>
      </p:sp>
      <p:sp>
        <p:nvSpPr>
          <p:cNvPr id="735250" name="Text Box 18"/>
          <p:cNvSpPr txBox="1">
            <a:spLocks noChangeArrowheads="1"/>
          </p:cNvSpPr>
          <p:nvPr/>
        </p:nvSpPr>
        <p:spPr bwMode="auto">
          <a:xfrm>
            <a:off x="2971800" y="4800600"/>
            <a:ext cx="12747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ja-JP" sz="2000">
                <a:latin typeface="HGSｺﾞｼｯｸE" panose="020B0900000000000000" pitchFamily="50" charset="-128"/>
                <a:ea typeface="HGSｺﾞｼｯｸE" panose="020B0900000000000000" pitchFamily="50" charset="-128"/>
              </a:rPr>
              <a:t>y1=a11x1</a:t>
            </a:r>
          </a:p>
        </p:txBody>
      </p:sp>
      <p:sp>
        <p:nvSpPr>
          <p:cNvPr id="735251" name="Text Box 19"/>
          <p:cNvSpPr txBox="1">
            <a:spLocks noChangeArrowheads="1"/>
          </p:cNvSpPr>
          <p:nvPr/>
        </p:nvSpPr>
        <p:spPr bwMode="auto">
          <a:xfrm>
            <a:off x="4784725" y="565943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endParaRPr lang="ja-JP" altLang="ja-JP" sz="2400">
              <a:latin typeface="Times New Roman" panose="02020603050405020304" pitchFamily="18" charset="0"/>
              <a:ea typeface="HGSｺﾞｼｯｸE" panose="020B0900000000000000" pitchFamily="50" charset="-128"/>
            </a:endParaRPr>
          </a:p>
        </p:txBody>
      </p:sp>
      <p:sp>
        <p:nvSpPr>
          <p:cNvPr id="735252" name="Text Box 20"/>
          <p:cNvSpPr txBox="1">
            <a:spLocks noChangeArrowheads="1"/>
          </p:cNvSpPr>
          <p:nvPr/>
        </p:nvSpPr>
        <p:spPr bwMode="auto">
          <a:xfrm>
            <a:off x="1905000" y="57912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ja-JP" sz="2400">
                <a:latin typeface="HGSｺﾞｼｯｸE" panose="020B0900000000000000" pitchFamily="50" charset="-128"/>
                <a:ea typeface="HGSｺﾞｼｯｸE" panose="020B0900000000000000" pitchFamily="50" charset="-128"/>
              </a:rPr>
              <a:t>x2</a:t>
            </a:r>
          </a:p>
        </p:txBody>
      </p:sp>
      <p:pic>
        <p:nvPicPr>
          <p:cNvPr id="2" name="オーディオ 1">
            <a:hlinkClick r:id="" action="ppaction://media"/>
            <a:extLst>
              <a:ext uri="{FF2B5EF4-FFF2-40B4-BE49-F238E27FC236}">
                <a16:creationId xmlns:a16="http://schemas.microsoft.com/office/drawing/2014/main" id="{5FE91E70-BD5F-4893-B024-0A1E4031BE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399"/>
    </mc:Choice>
    <mc:Fallback>
      <p:transition spd="slow" advTm="29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97" x="8177213" y="4587875"/>
          <p14:tracePt t="603" x="7777163" y="4705350"/>
          <p14:tracePt t="612" x="7292975" y="4824413"/>
          <p14:tracePt t="620" x="6919913" y="4933950"/>
          <p14:tracePt t="628" x="6754813" y="5006975"/>
          <p14:tracePt t="636" x="6545263" y="5043488"/>
          <p14:tracePt t="644" x="6299200" y="5080000"/>
          <p14:tracePt t="652" x="6245225" y="5089525"/>
          <p14:tracePt t="661" x="6162675" y="5116513"/>
          <p14:tracePt t="668" x="6072188" y="5143500"/>
          <p14:tracePt t="677" x="5962650" y="5143500"/>
          <p14:tracePt t="684" x="5880100" y="5143500"/>
          <p14:tracePt t="692" x="5789613" y="5143500"/>
          <p14:tracePt t="700" x="5761038" y="5143500"/>
          <p14:tracePt t="708" x="5724525" y="5143500"/>
          <p14:tracePt t="732" x="5716588" y="5143500"/>
          <p14:tracePt t="765" x="5707063" y="5133975"/>
          <p14:tracePt t="773" x="5707063" y="5116513"/>
          <p14:tracePt t="782" x="5707063" y="5089525"/>
          <p14:tracePt t="798" x="5697538" y="5060950"/>
          <p14:tracePt t="807" x="5680075" y="5053013"/>
          <p14:tracePt t="812" x="5680075" y="5043488"/>
          <p14:tracePt t="822" x="5670550" y="5033963"/>
          <p14:tracePt t="829" x="5661025" y="5016500"/>
          <p14:tracePt t="836" x="5643563" y="5006975"/>
          <p14:tracePt t="844" x="5634038" y="4997450"/>
          <p14:tracePt t="861" x="5624513" y="4997450"/>
          <p14:tracePt t="868" x="5588000" y="4997450"/>
          <p14:tracePt t="876" x="5534025" y="4997450"/>
          <p14:tracePt t="884" x="5478463" y="4997450"/>
          <p14:tracePt t="892" x="5387975" y="4997450"/>
          <p14:tracePt t="900" x="5334000" y="4997450"/>
          <p14:tracePt t="908" x="5224463" y="4997450"/>
          <p14:tracePt t="916" x="5141913" y="4997450"/>
          <p14:tracePt t="924" x="5049838" y="5016500"/>
          <p14:tracePt t="945" x="4859338" y="5053013"/>
          <p14:tracePt t="948" x="4822825" y="5053013"/>
          <p14:tracePt t="956" x="4730750" y="5070475"/>
          <p14:tracePt t="964" x="4659313" y="5070475"/>
          <p14:tracePt t="972" x="4622800" y="5080000"/>
          <p14:tracePt t="980" x="4557713" y="5089525"/>
          <p14:tracePt t="988" x="4503738" y="5089525"/>
          <p14:tracePt t="996" x="4440238" y="5116513"/>
          <p14:tracePt t="1004" x="4367213" y="5126038"/>
          <p14:tracePt t="1013" x="4284663" y="5143500"/>
          <p14:tracePt t="1020" x="4194175" y="5180013"/>
          <p14:tracePt t="1029" x="4094163" y="5197475"/>
          <p14:tracePt t="1036" x="4021138" y="5226050"/>
          <p14:tracePt t="1044" x="3956050" y="5243513"/>
          <p14:tracePt t="1052" x="3892550" y="5262563"/>
          <p14:tracePt t="1061" x="3856038" y="5270500"/>
          <p14:tracePt t="1068" x="3838575" y="5280025"/>
          <p14:tracePt t="1076" x="3819525" y="5280025"/>
          <p14:tracePt t="1116" x="3810000" y="5280025"/>
          <p14:tracePt t="1454" x="3792538" y="5280025"/>
          <p14:tracePt t="1464" x="3709988" y="5280025"/>
          <p14:tracePt t="1471" x="3619500" y="5280025"/>
          <p14:tracePt t="1478" x="3546475" y="5280025"/>
          <p14:tracePt t="1484" x="3482975" y="5280025"/>
          <p14:tracePt t="1492" x="3446463" y="5280025"/>
          <p14:tracePt t="1502" x="3390900" y="5280025"/>
          <p14:tracePt t="1508" x="3346450" y="5280025"/>
          <p14:tracePt t="1516" x="3336925" y="5280025"/>
          <p14:tracePt t="1524" x="3317875" y="5280025"/>
          <p14:tracePt t="1581" x="3300413" y="5280025"/>
          <p14:tracePt t="1597" x="3300413" y="5270500"/>
          <p14:tracePt t="1623" x="3290888" y="5262563"/>
          <p14:tracePt t="1742" x="3281363" y="5253038"/>
          <p14:tracePt t="1766" x="3263900" y="5243513"/>
          <p14:tracePt t="1782" x="3263900" y="5226050"/>
          <p14:tracePt t="1926" x="3273425" y="5216525"/>
          <p14:tracePt t="1934" x="3300413" y="5216525"/>
          <p14:tracePt t="1941" x="3309938" y="5216525"/>
          <p14:tracePt t="1963" x="3346450" y="5207000"/>
          <p14:tracePt t="1973" x="3354388" y="5197475"/>
          <p14:tracePt t="1989" x="3363913" y="5180013"/>
          <p14:tracePt t="2005" x="3363913" y="5170488"/>
          <p14:tracePt t="2151" x="3363913" y="5189538"/>
          <p14:tracePt t="2157" x="3354388" y="5207000"/>
          <p14:tracePt t="2167" x="3346450" y="5226050"/>
          <p14:tracePt t="2172" x="3336925" y="5233988"/>
          <p14:tracePt t="2180" x="3317875" y="5262563"/>
          <p14:tracePt t="2188" x="3309938" y="5270500"/>
          <p14:tracePt t="2204" x="3300413" y="5270500"/>
          <p14:tracePt t="2270" x="3290888" y="5270500"/>
          <p14:tracePt t="2422" x="3300413" y="5253038"/>
          <p14:tracePt t="2438" x="3309938" y="5253038"/>
          <p14:tracePt t="2447" x="3317875" y="5233988"/>
          <p14:tracePt t="2455" x="3327400" y="5216525"/>
          <p14:tracePt t="2464" x="3327400" y="5207000"/>
          <p14:tracePt t="2479" x="3327400" y="5189538"/>
          <p14:tracePt t="2492" x="3336925" y="5180013"/>
          <p14:tracePt t="2774" x="3346450" y="5180013"/>
          <p14:tracePt t="2781" x="3354388" y="5180013"/>
          <p14:tracePt t="2790" x="3390900" y="5180013"/>
          <p14:tracePt t="2797" x="3446463" y="5180013"/>
          <p14:tracePt t="2805" x="3482975" y="5180013"/>
          <p14:tracePt t="2814" x="3509963" y="5180013"/>
          <p14:tracePt t="2821" x="3556000" y="5180013"/>
          <p14:tracePt t="2828" x="3582988" y="5180013"/>
          <p14:tracePt t="3076" x="3592513" y="5180013"/>
          <p14:tracePt t="3286" x="3592513" y="5189538"/>
          <p14:tracePt t="3294" x="3592513" y="5207000"/>
          <p14:tracePt t="3518" x="3600450" y="5216525"/>
          <p14:tracePt t="3526" x="3619500" y="5226050"/>
          <p14:tracePt t="3542" x="3629025" y="5226050"/>
          <p14:tracePt t="3565" x="3636963" y="5226050"/>
          <p14:tracePt t="3581" x="3646488" y="5226050"/>
          <p14:tracePt t="3589" x="3665538" y="5226050"/>
          <p14:tracePt t="3597" x="3673475" y="5226050"/>
          <p14:tracePt t="3605" x="3692525" y="5216525"/>
          <p14:tracePt t="3636" x="3702050" y="5207000"/>
          <p14:tracePt t="3660" x="3709988" y="5197475"/>
          <p14:tracePt t="4068" x="3709988" y="5189538"/>
          <p14:tracePt t="4077" x="3709988" y="5180013"/>
          <p14:tracePt t="4086" x="3719513" y="5170488"/>
          <p14:tracePt t="4092" x="3719513" y="5160963"/>
          <p14:tracePt t="4212" x="3729038" y="5160963"/>
          <p14:tracePt t="4366" x="3738563" y="5170488"/>
          <p14:tracePt t="4374" x="3746500" y="5170488"/>
          <p14:tracePt t="4382" x="3756025" y="5170488"/>
          <p14:tracePt t="4389" x="3765550" y="5180013"/>
          <p14:tracePt t="4396" x="3783013" y="5180013"/>
          <p14:tracePt t="4404" x="3792538" y="5180013"/>
          <p14:tracePt t="4412" x="3802063" y="5180013"/>
          <p14:tracePt t="4420" x="3810000" y="5180013"/>
          <p14:tracePt t="4444" x="3829050" y="5180013"/>
          <p14:tracePt t="4452" x="3856038" y="5170488"/>
          <p14:tracePt t="4469" x="3856038" y="5160963"/>
          <p14:tracePt t="4484" x="3856038" y="5133975"/>
          <p14:tracePt t="4492" x="3883025" y="5116513"/>
          <p14:tracePt t="4644" x="3883025" y="5106988"/>
          <p14:tracePt t="4660" x="3883025" y="5126038"/>
          <p14:tracePt t="4668" x="3883025" y="5133975"/>
          <p14:tracePt t="4677" x="3892550" y="5143500"/>
          <p14:tracePt t="5486" x="3911600" y="5143500"/>
          <p14:tracePt t="5718" x="3929063" y="5143500"/>
          <p14:tracePt t="5727" x="3938588" y="5143500"/>
          <p14:tracePt t="5734" x="3956050" y="5143500"/>
          <p14:tracePt t="5741" x="3965575" y="5143500"/>
          <p14:tracePt t="5757" x="3992563" y="5143500"/>
          <p14:tracePt t="5765" x="4011613" y="5143500"/>
          <p14:tracePt t="5773" x="4038600" y="5143500"/>
          <p14:tracePt t="5789" x="4048125" y="5143500"/>
          <p14:tracePt t="5797" x="4057650" y="5143500"/>
          <p14:tracePt t="5805" x="4075113" y="5133975"/>
          <p14:tracePt t="5845" x="4075113" y="5126038"/>
          <p14:tracePt t="5869" x="4084638" y="5116513"/>
          <p14:tracePt t="5936" x="4057650" y="5116513"/>
          <p14:tracePt t="5942" x="4038600" y="5116513"/>
          <p14:tracePt t="5952" x="4011613" y="5143500"/>
          <p14:tracePt t="5957" x="3965575" y="5160963"/>
          <p14:tracePt t="5964" x="3948113" y="5180013"/>
          <p14:tracePt t="5972" x="3911600" y="5189538"/>
          <p14:tracePt t="5980" x="3892550" y="5197475"/>
          <p14:tracePt t="5988" x="3865563" y="5207000"/>
          <p14:tracePt t="5996" x="3838575" y="5243513"/>
          <p14:tracePt t="6012" x="3819525" y="5253038"/>
          <p14:tracePt t="6020" x="3792538" y="5262563"/>
          <p14:tracePt t="6028" x="3775075" y="5270500"/>
          <p14:tracePt t="6036" x="3756025" y="5289550"/>
          <p14:tracePt t="6052" x="3746500" y="5299075"/>
          <p14:tracePt t="6126" x="3746500" y="5307013"/>
          <p14:tracePt t="6172" x="3738563" y="5316538"/>
          <p14:tracePt t="6268" x="3738563" y="5326063"/>
          <p14:tracePt t="6278" x="3765550" y="5326063"/>
          <p14:tracePt t="6284" x="3802063" y="5343525"/>
          <p14:tracePt t="6292" x="3846513" y="5353050"/>
          <p14:tracePt t="6300" x="3875088" y="5372100"/>
          <p14:tracePt t="6308" x="3919538" y="5380038"/>
          <p14:tracePt t="6316" x="3956050" y="5389563"/>
          <p14:tracePt t="6324" x="4021138" y="5408613"/>
          <p14:tracePt t="6332" x="4029075" y="5408613"/>
          <p14:tracePt t="6340" x="4057650" y="5408613"/>
          <p14:tracePt t="6622" x="4038600" y="5408613"/>
          <p14:tracePt t="6702" x="4029075" y="5408613"/>
          <p14:tracePt t="6717" x="4021138" y="5408613"/>
          <p14:tracePt t="6726" x="4011613" y="5408613"/>
          <p14:tracePt t="6736" x="3984625" y="5408613"/>
          <p14:tracePt t="6741" x="3975100" y="5408613"/>
          <p14:tracePt t="6748" x="3938588" y="5408613"/>
          <p14:tracePt t="6757" x="3902075" y="5408613"/>
          <p14:tracePt t="6764" x="3875088" y="5408613"/>
          <p14:tracePt t="6772" x="3829050" y="5408613"/>
          <p14:tracePt t="6780" x="3792538" y="5408613"/>
          <p14:tracePt t="6788" x="3746500" y="5408613"/>
          <p14:tracePt t="6796" x="3719513" y="5408613"/>
          <p14:tracePt t="6805" x="3692525" y="5408613"/>
          <p14:tracePt t="6812" x="3646488" y="5426075"/>
          <p14:tracePt t="6820" x="3629025" y="5426075"/>
          <p14:tracePt t="6829" x="3592513" y="5426075"/>
          <p14:tracePt t="6836" x="3573463" y="5426075"/>
          <p14:tracePt t="6844" x="3536950" y="5426075"/>
          <p14:tracePt t="6852" x="3536950" y="5435600"/>
          <p14:tracePt t="7119" x="3527425" y="5435600"/>
          <p14:tracePt t="7125" x="3500438" y="5445125"/>
          <p14:tracePt t="7236" x="3490913" y="5445125"/>
          <p14:tracePt t="7270" x="3482975" y="5445125"/>
          <p14:tracePt t="7280" x="3482975" y="5435600"/>
          <p14:tracePt t="7286" x="3482975" y="5426075"/>
          <p14:tracePt t="7295" x="3490913" y="5408613"/>
          <p14:tracePt t="7310" x="3500438" y="5408613"/>
          <p14:tracePt t="7325" x="3519488" y="5389563"/>
          <p14:tracePt t="7406" x="3519488" y="5399088"/>
          <p14:tracePt t="7423" x="3509963" y="5426075"/>
          <p14:tracePt t="7446" x="3500438" y="5435600"/>
          <p14:tracePt t="7479" x="3500438" y="5445125"/>
          <p14:tracePt t="7485" x="3500438" y="5462588"/>
          <p14:tracePt t="7495" x="3500438" y="5489575"/>
          <p14:tracePt t="7501" x="3592513" y="5499100"/>
          <p14:tracePt t="7511" x="3756025" y="5535613"/>
          <p14:tracePt t="7517" x="3938588" y="5562600"/>
          <p14:tracePt t="7525" x="4102100" y="5581650"/>
          <p14:tracePt t="7532" x="4284663" y="5608638"/>
          <p14:tracePt t="7540" x="4448175" y="5626100"/>
          <p14:tracePt t="7548" x="4613275" y="5654675"/>
          <p14:tracePt t="7556" x="4749800" y="5681663"/>
          <p14:tracePt t="7565" x="4859338" y="5699125"/>
          <p14:tracePt t="7572" x="4895850" y="5699125"/>
          <p14:tracePt t="7580" x="4932363" y="5708650"/>
          <p14:tracePt t="7589" x="4941888" y="5708650"/>
          <p14:tracePt t="7654" x="4941888" y="5718175"/>
          <p14:tracePt t="7662" x="4932363" y="5718175"/>
          <p14:tracePt t="7670" x="4922838" y="5735638"/>
          <p14:tracePt t="7678" x="4905375" y="5764213"/>
          <p14:tracePt t="7684" x="4895850" y="5781675"/>
          <p14:tracePt t="7694" x="4876800" y="5800725"/>
          <p14:tracePt t="7700" x="4868863" y="5818188"/>
          <p14:tracePt t="7708" x="4868863" y="5837238"/>
          <p14:tracePt t="7717" x="4859338" y="5845175"/>
          <p14:tracePt t="7724" x="4840288" y="5873750"/>
          <p14:tracePt t="7732" x="4832350" y="5873750"/>
          <p14:tracePt t="7740" x="4832350" y="5881688"/>
          <p14:tracePt t="7748" x="4832350" y="5891213"/>
          <p14:tracePt t="7756" x="4832350" y="5900738"/>
          <p14:tracePt t="7780" x="4832350" y="5910263"/>
          <p14:tracePt t="7830" x="4822825" y="5927725"/>
          <p14:tracePt t="7844" x="4822825" y="5946775"/>
          <p14:tracePt t="7852" x="4803775" y="5964238"/>
          <p14:tracePt t="7925" x="4795838" y="5973763"/>
          <p14:tracePt t="7933" x="4776788" y="5973763"/>
          <p14:tracePt t="7946" x="4730750" y="5973763"/>
          <p14:tracePt t="7950" x="4676775" y="5973763"/>
          <p14:tracePt t="7957" x="4586288" y="5973763"/>
          <p14:tracePt t="7965" x="4513263" y="5973763"/>
          <p14:tracePt t="7973" x="4421188" y="5973763"/>
          <p14:tracePt t="7981" x="4330700" y="5954713"/>
          <p14:tracePt t="7989" x="4248150" y="5954713"/>
          <p14:tracePt t="7997" x="4211638" y="5937250"/>
          <p14:tracePt t="8005" x="4184650" y="5937250"/>
          <p14:tracePt t="8342" x="4211638" y="5927725"/>
          <p14:tracePt t="8350" x="4311650" y="5918200"/>
          <p14:tracePt t="8357" x="4384675" y="5918200"/>
          <p14:tracePt t="8366" x="4476750" y="5891213"/>
          <p14:tracePt t="8374" x="4557713" y="5873750"/>
          <p14:tracePt t="8386" x="4603750" y="5854700"/>
          <p14:tracePt t="8389" x="4613275" y="5854700"/>
          <p14:tracePt t="8397" x="4649788" y="5837238"/>
          <p14:tracePt t="8590" x="4640263" y="5837238"/>
          <p14:tracePt t="8598" x="4630738" y="5837238"/>
          <p14:tracePt t="8638" x="4613275" y="5837238"/>
          <p14:tracePt t="8756" x="4603750" y="5854700"/>
          <p14:tracePt t="8764" x="4603750" y="5864225"/>
          <p14:tracePt t="8788" x="4603750" y="5873750"/>
          <p14:tracePt t="8822" x="4603750" y="5881688"/>
          <p14:tracePt t="8838" x="4603750" y="5910263"/>
          <p14:tracePt t="8854" x="4603750" y="5927725"/>
          <p14:tracePt t="8862" x="4603750" y="5946775"/>
          <p14:tracePt t="8878" x="4603750" y="5954713"/>
          <p14:tracePt t="8885" x="4603750" y="5964238"/>
          <p14:tracePt t="9646" x="4640263" y="5964238"/>
          <p14:tracePt t="9654" x="4713288" y="5973763"/>
          <p14:tracePt t="9661" x="4822825" y="5973763"/>
          <p14:tracePt t="9669" x="4876800" y="5983288"/>
          <p14:tracePt t="9682" x="4959350" y="5983288"/>
          <p14:tracePt t="9686" x="5032375" y="5983288"/>
          <p14:tracePt t="9695" x="5068888" y="5983288"/>
          <p14:tracePt t="9702" x="5114925" y="5983288"/>
          <p14:tracePt t="9709" x="5151438" y="5983288"/>
          <p14:tracePt t="9716" x="5168900" y="5983288"/>
          <p14:tracePt t="9724" x="5187950" y="5983288"/>
          <p14:tracePt t="9732" x="5232400" y="5983288"/>
          <p14:tracePt t="9740" x="5287963" y="5954713"/>
          <p14:tracePt t="9748" x="5324475" y="5954713"/>
          <p14:tracePt t="9756" x="5360988" y="5946775"/>
          <p14:tracePt t="9765" x="5397500" y="5937250"/>
          <p14:tracePt t="9772" x="5441950" y="5937250"/>
          <p14:tracePt t="9780" x="5543550" y="5937250"/>
          <p14:tracePt t="9788" x="5597525" y="5937250"/>
          <p14:tracePt t="9796" x="5670550" y="5937250"/>
          <p14:tracePt t="9805" x="5724525" y="5937250"/>
          <p14:tracePt t="9813" x="5770563" y="5927725"/>
          <p14:tracePt t="9820" x="5789613" y="5927725"/>
          <p14:tracePt t="9830" x="5816600" y="5910263"/>
          <p14:tracePt t="9836" x="5834063" y="5910263"/>
          <p14:tracePt t="9844" x="5853113" y="5910263"/>
          <p14:tracePt t="9852" x="5870575" y="5900738"/>
          <p14:tracePt t="9861" x="5880100" y="5891213"/>
          <p14:tracePt t="9900" x="5889625" y="5891213"/>
          <p14:tracePt t="9924" x="5916613" y="5881688"/>
          <p14:tracePt t="10156" x="5889625" y="5881688"/>
          <p14:tracePt t="10164" x="5870575" y="5881688"/>
          <p14:tracePt t="10172" x="5843588" y="5881688"/>
          <p14:tracePt t="10180" x="5826125" y="5881688"/>
          <p14:tracePt t="10188" x="5807075" y="5900738"/>
          <p14:tracePt t="10196" x="5780088" y="5910263"/>
          <p14:tracePt t="10620" x="5761038" y="5900738"/>
          <p14:tracePt t="10629" x="5761038" y="5891213"/>
          <p14:tracePt t="10637" x="5743575" y="5845175"/>
          <p14:tracePt t="10644" x="5724525" y="5808663"/>
          <p14:tracePt t="10652" x="5724525" y="5800725"/>
          <p14:tracePt t="10661" x="5724525" y="5754688"/>
          <p14:tracePt t="10668" x="5716588" y="5708650"/>
          <p14:tracePt t="10678" x="5716588" y="5672138"/>
          <p14:tracePt t="10684" x="5716588" y="5645150"/>
          <p14:tracePt t="10694" x="5716588" y="5599113"/>
          <p14:tracePt t="10700" x="5716588" y="5572125"/>
          <p14:tracePt t="10708" x="5716588" y="5554663"/>
          <p14:tracePt t="10716" x="5716588" y="5499100"/>
          <p14:tracePt t="10724" x="5716588" y="5472113"/>
          <p14:tracePt t="10732" x="5716588" y="5453063"/>
          <p14:tracePt t="10740" x="5716588" y="5445125"/>
          <p14:tracePt t="10748" x="5716588" y="5416550"/>
          <p14:tracePt t="10764" x="5716588" y="5408613"/>
          <p14:tracePt t="10853" x="5716588" y="5389563"/>
          <p14:tracePt t="10876" x="5716588" y="5380038"/>
          <p14:tracePt t="10884" x="5716588" y="5372100"/>
          <p14:tracePt t="10893" x="5716588" y="5362575"/>
          <p14:tracePt t="10901" x="5716588" y="5343525"/>
          <p14:tracePt t="10909" x="5716588" y="5335588"/>
          <p14:tracePt t="10916" x="5716588" y="5326063"/>
          <p14:tracePt t="10924" x="5716588" y="5307013"/>
          <p14:tracePt t="10932" x="5716588" y="5299075"/>
          <p14:tracePt t="10947" x="5716588" y="5280025"/>
          <p14:tracePt t="10948" x="5734050" y="5233988"/>
          <p14:tracePt t="10964" x="5734050" y="5207000"/>
          <p14:tracePt t="10972" x="5743575" y="5189538"/>
          <p14:tracePt t="10982" x="5753100" y="5153025"/>
          <p14:tracePt t="10988" x="5761038" y="5133975"/>
          <p14:tracePt t="10997" x="5761038" y="5116513"/>
          <p14:tracePt t="11004" x="5770563" y="5097463"/>
          <p14:tracePt t="11013" x="5780088" y="5089525"/>
          <p14:tracePt t="11230" x="5780088" y="5097463"/>
          <p14:tracePt t="11236" x="5780088" y="5106988"/>
          <p14:tracePt t="11262" x="5780088" y="5116513"/>
          <p14:tracePt t="11268" x="5761038" y="5133975"/>
          <p14:tracePt t="11284" x="5761038" y="5143500"/>
          <p14:tracePt t="11294" x="5761038" y="5153025"/>
          <p14:tracePt t="11300" x="5743575" y="5153025"/>
          <p14:tracePt t="11316" x="5734050" y="5153025"/>
          <p14:tracePt t="11324" x="5724525" y="5153025"/>
          <p14:tracePt t="11332" x="5707063" y="5160963"/>
          <p14:tracePt t="11356" x="5697538" y="5160963"/>
          <p14:tracePt t="11364" x="5688013" y="5160963"/>
          <p14:tracePt t="11372" x="5661025" y="5160963"/>
          <p14:tracePt t="11380" x="5653088" y="5160963"/>
          <p14:tracePt t="11388" x="5634038" y="5160963"/>
          <p14:tracePt t="11396" x="5616575" y="5160963"/>
          <p14:tracePt t="11412" x="5607050" y="5160963"/>
          <p14:tracePt t="11420" x="5580063" y="5160963"/>
          <p14:tracePt t="11437" x="5561013" y="5160963"/>
          <p14:tracePt t="11446" x="5543550" y="5160963"/>
          <p14:tracePt t="11501" x="5534025" y="5160963"/>
          <p14:tracePt t="11511" x="5514975" y="5160963"/>
          <p14:tracePt t="11517" x="5487988" y="5126038"/>
          <p14:tracePt t="11525" x="5470525" y="5089525"/>
          <p14:tracePt t="11534" x="5451475" y="5070475"/>
          <p14:tracePt t="11544" x="5414963" y="5016500"/>
          <p14:tracePt t="11548" x="5405438" y="4970463"/>
          <p14:tracePt t="11557" x="5360988" y="4924425"/>
          <p14:tracePt t="11565" x="5360988" y="4906963"/>
          <p14:tracePt t="11573" x="5351463" y="4870450"/>
          <p14:tracePt t="11583" x="5341938" y="4851400"/>
          <p14:tracePt t="11598" x="5341938" y="4833938"/>
          <p14:tracePt t="11613" x="5341938" y="4824413"/>
          <p14:tracePt t="11662" x="5341938" y="4797425"/>
          <p14:tracePt t="11668" x="5341938" y="4778375"/>
          <p14:tracePt t="11676" x="5341938" y="4751388"/>
          <p14:tracePt t="11684" x="5360988" y="4724400"/>
          <p14:tracePt t="11694" x="5378450" y="4705350"/>
          <p14:tracePt t="11700" x="5424488" y="4678363"/>
          <p14:tracePt t="11708" x="5470525" y="4651375"/>
          <p14:tracePt t="11716" x="5514975" y="4632325"/>
          <p14:tracePt t="11724" x="5543550" y="4605338"/>
          <p14:tracePt t="11732" x="5588000" y="4595813"/>
          <p14:tracePt t="11740" x="5634038" y="4578350"/>
          <p14:tracePt t="11748" x="5653088" y="4568825"/>
          <p14:tracePt t="11756" x="5680075" y="4568825"/>
          <p14:tracePt t="11830" x="5688013" y="4568825"/>
          <p14:tracePt t="11837" x="5707063" y="4578350"/>
          <p14:tracePt t="11844" x="5743575" y="4587875"/>
          <p14:tracePt t="11852" x="5743575" y="4605338"/>
          <p14:tracePt t="11861" x="5770563" y="4632325"/>
          <p14:tracePt t="11868" x="5797550" y="4641850"/>
          <p14:tracePt t="11877" x="5843588" y="4668838"/>
          <p14:tracePt t="11884" x="5853113" y="4668838"/>
          <p14:tracePt t="11900" x="5880100" y="4678363"/>
          <p14:tracePt t="12005" x="5899150" y="4714875"/>
          <p14:tracePt t="12013" x="5899150" y="4732338"/>
          <p14:tracePt t="12021" x="5907088" y="4741863"/>
          <p14:tracePt t="12030" x="5926138" y="4768850"/>
          <p14:tracePt t="12037" x="5935663" y="4778375"/>
          <p14:tracePt t="12046" x="5935663" y="4787900"/>
          <p14:tracePt t="12181" x="5935663" y="4805363"/>
          <p14:tracePt t="12197" x="5935663" y="4814888"/>
          <p14:tracePt t="12214" x="5935663" y="4841875"/>
          <p14:tracePt t="12220" x="5935663" y="4860925"/>
          <p14:tracePt t="12237" x="5935663" y="4878388"/>
          <p14:tracePt t="12245" x="5935663" y="4897438"/>
          <p14:tracePt t="12253" x="5935663" y="4906963"/>
          <p14:tracePt t="12261" x="5935663" y="4924425"/>
          <p14:tracePt t="12269" x="5935663" y="4943475"/>
          <p14:tracePt t="12278" x="5935663" y="4951413"/>
          <p14:tracePt t="12300" x="5926138" y="4951413"/>
          <p14:tracePt t="12309" x="5907088" y="4970463"/>
          <p14:tracePt t="12332" x="5907088" y="4979988"/>
          <p14:tracePt t="12340" x="5880100" y="4997450"/>
          <p14:tracePt t="12348" x="5870575" y="4997450"/>
          <p14:tracePt t="12358" x="5843588" y="5024438"/>
          <p14:tracePt t="12366" x="5834063" y="5033963"/>
          <p14:tracePt t="12374" x="5826125" y="5043488"/>
          <p14:tracePt t="12385" x="5797550" y="5060950"/>
          <p14:tracePt t="12390" x="5789613" y="5060950"/>
          <p14:tracePt t="12399" x="5789613" y="5070475"/>
          <p14:tracePt t="12404" x="5761038" y="5070475"/>
          <p14:tracePt t="12412" x="5753100" y="5070475"/>
          <p14:tracePt t="12461" x="5734050" y="5070475"/>
          <p14:tracePt t="12469" x="5716588" y="5070475"/>
          <p14:tracePt t="12478" x="5697538" y="5070475"/>
          <p14:tracePt t="12485" x="5680075" y="5070475"/>
          <p14:tracePt t="12494" x="5670550" y="5070475"/>
          <p14:tracePt t="12501" x="5670550" y="5060950"/>
          <p14:tracePt t="12510" x="5661025" y="5053013"/>
          <p14:tracePt t="13399" x="5653088" y="5043488"/>
          <p14:tracePt t="13404" x="5653088" y="5033963"/>
          <p14:tracePt t="13420" x="5653088" y="5024438"/>
          <p14:tracePt t="13436" x="5670550" y="4997450"/>
          <p14:tracePt t="13444" x="5680075" y="4997450"/>
          <p14:tracePt t="13460" x="5688013" y="4979988"/>
          <p14:tracePt t="13468" x="5697538" y="4970463"/>
          <p14:tracePt t="13974" x="5688013" y="4979988"/>
          <p14:tracePt t="13982" x="5680075" y="4987925"/>
          <p14:tracePt t="13990" x="5670550" y="4987925"/>
          <p14:tracePt t="14006" x="5653088" y="4997450"/>
          <p14:tracePt t="14125" x="5653088" y="5006975"/>
          <p14:tracePt t="14133" x="5670550" y="5016500"/>
          <p14:tracePt t="14140" x="5716588" y="5024438"/>
          <p14:tracePt t="14148" x="5743575" y="5024438"/>
          <p14:tracePt t="14156" x="5761038" y="5033963"/>
          <p14:tracePt t="14164" x="5780088" y="5033963"/>
          <p14:tracePt t="14180" x="5789613" y="5033963"/>
          <p14:tracePt t="14438" x="5807075" y="5024438"/>
          <p14:tracePt t="14446" x="5816600" y="5016500"/>
          <p14:tracePt t="14454" x="5816600" y="4997450"/>
          <p14:tracePt t="14465" x="5826125" y="4979988"/>
          <p14:tracePt t="14481" x="5834063" y="4970463"/>
          <p14:tracePt t="14485" x="5834063" y="4951413"/>
          <p14:tracePt t="14495" x="5843588" y="4943475"/>
          <p14:tracePt t="14500" x="5853113" y="4943475"/>
          <p14:tracePt t="14918" x="5862638" y="4943475"/>
          <p14:tracePt t="14935" x="5862638" y="4970463"/>
          <p14:tracePt t="14942" x="5862638" y="5016500"/>
          <p14:tracePt t="14951" x="5862638" y="5043488"/>
          <p14:tracePt t="14956" x="5862638" y="5070475"/>
          <p14:tracePt t="14965" x="5862638" y="5097463"/>
          <p14:tracePt t="14972" x="5862638" y="5133975"/>
          <p14:tracePt t="14980" x="5862638" y="5143500"/>
          <p14:tracePt t="14996" x="5862638" y="5160963"/>
          <p14:tracePt t="15004" x="5862638" y="5170488"/>
          <p14:tracePt t="15231" x="5862638" y="5180013"/>
          <p14:tracePt t="15237" x="5870575" y="5180013"/>
          <p14:tracePt t="15246" x="5907088" y="5197475"/>
          <p14:tracePt t="15254" x="5926138" y="5233988"/>
          <p14:tracePt t="15262" x="5962650" y="5280025"/>
          <p14:tracePt t="15268" x="5980113" y="5335588"/>
          <p14:tracePt t="15278" x="6016625" y="5389563"/>
          <p14:tracePt t="15284" x="6072188" y="5435600"/>
          <p14:tracePt t="15294" x="6089650" y="5462588"/>
          <p14:tracePt t="15300" x="6108700" y="5526088"/>
          <p14:tracePt t="15310" x="6116638" y="5535613"/>
          <p14:tracePt t="15316" x="6126163" y="5535613"/>
          <p14:tracePt t="15325" x="6126163" y="5545138"/>
          <p14:tracePt t="15332" x="6126163" y="5554663"/>
          <p14:tracePt t="15340" x="6126163" y="5562600"/>
          <p14:tracePt t="15357" x="6116638" y="5572125"/>
          <p14:tracePt t="15372" x="6108700" y="5581650"/>
          <p14:tracePt t="15380" x="6099175" y="5581650"/>
          <p14:tracePt t="15388" x="6089650" y="5589588"/>
          <p14:tracePt t="15396" x="6080125" y="5599113"/>
          <p14:tracePt t="15404" x="6062663" y="5626100"/>
          <p14:tracePt t="15412" x="6043613" y="5654675"/>
          <p14:tracePt t="15420" x="6035675" y="5662613"/>
          <p14:tracePt t="15428" x="5999163" y="5672138"/>
          <p14:tracePt t="15436" x="5980113" y="5691188"/>
          <p14:tracePt t="15444" x="5953125" y="5708650"/>
          <p14:tracePt t="15460" x="5916613" y="5735638"/>
          <p14:tracePt t="15476" x="5907088" y="5745163"/>
          <p14:tracePt t="15484" x="5899150" y="5754688"/>
          <p14:tracePt t="15494" x="5889625" y="5754688"/>
          <p14:tracePt t="15500" x="5880100" y="5764213"/>
          <p14:tracePt t="15508" x="5862638" y="5781675"/>
          <p14:tracePt t="15516" x="5834063" y="5800725"/>
          <p14:tracePt t="15524" x="5807075" y="5800725"/>
          <p14:tracePt t="15532" x="5761038" y="5818188"/>
          <p14:tracePt t="15540" x="5743575" y="5837238"/>
          <p14:tracePt t="15548" x="5697538" y="5864225"/>
          <p14:tracePt t="15556" x="5653088" y="5881688"/>
          <p14:tracePt t="15564" x="5624513" y="5891213"/>
          <p14:tracePt t="15572" x="5580063" y="5900738"/>
          <p14:tracePt t="15580" x="5561013" y="5910263"/>
          <p14:tracePt t="15588" x="5534025" y="5927725"/>
          <p14:tracePt t="15596" x="5524500" y="5927725"/>
          <p14:tracePt t="15604" x="5507038" y="5927725"/>
          <p14:tracePt t="15612" x="5497513" y="5927725"/>
          <p14:tracePt t="15628" x="5487988" y="5927725"/>
          <p14:tracePt t="15636" x="5470525" y="5927725"/>
          <p14:tracePt t="15644" x="5461000" y="5927725"/>
          <p14:tracePt t="15652" x="5434013" y="5927725"/>
          <p14:tracePt t="15660" x="5414963" y="5927725"/>
          <p14:tracePt t="15668" x="5405438" y="5927725"/>
          <p14:tracePt t="15677" x="5368925" y="5910263"/>
          <p14:tracePt t="15684" x="5360988" y="5873750"/>
          <p14:tracePt t="15693" x="5314950" y="5791200"/>
          <p14:tracePt t="15700" x="5314950" y="5735638"/>
          <p14:tracePt t="15711" x="5314950" y="5691188"/>
          <p14:tracePt t="15716" x="5305425" y="5618163"/>
          <p14:tracePt t="15724" x="5305425" y="5581650"/>
          <p14:tracePt t="15732" x="5305425" y="5526088"/>
          <p14:tracePt t="15740" x="5305425" y="5481638"/>
          <p14:tracePt t="15748" x="5305425" y="5453063"/>
          <p14:tracePt t="15756" x="5324475" y="5408613"/>
          <p14:tracePt t="15764" x="5324475" y="5389563"/>
          <p14:tracePt t="15772" x="5360988" y="5362575"/>
          <p14:tracePt t="15780" x="5368925" y="5353050"/>
          <p14:tracePt t="15788" x="5387975" y="5335588"/>
          <p14:tracePt t="15796" x="5405438" y="5316538"/>
          <p14:tracePt t="15804" x="5424488" y="5299075"/>
          <p14:tracePt t="15812" x="5434013" y="5289550"/>
          <p14:tracePt t="15820" x="5461000" y="5280025"/>
          <p14:tracePt t="15828" x="5487988" y="5270500"/>
          <p14:tracePt t="15836" x="5507038" y="5253038"/>
          <p14:tracePt t="15845" x="5561013" y="5253038"/>
          <p14:tracePt t="15853" x="5624513" y="5226050"/>
          <p14:tracePt t="15862" x="5697538" y="5226050"/>
          <p14:tracePt t="15868" x="5807075" y="5226050"/>
          <p14:tracePt t="15877" x="5899150" y="5226050"/>
          <p14:tracePt t="15884" x="5989638" y="5226050"/>
          <p14:tracePt t="15893" x="6043613" y="5226050"/>
          <p14:tracePt t="15900" x="6080125" y="5226050"/>
          <p14:tracePt t="15908" x="6116638" y="5226050"/>
          <p14:tracePt t="15916" x="6145213" y="5226050"/>
          <p14:tracePt t="15924" x="6162675" y="5233988"/>
          <p14:tracePt t="15932" x="6172200" y="5243513"/>
          <p14:tracePt t="15949" x="6181725" y="5253038"/>
          <p14:tracePt t="15964" x="6181725" y="5270500"/>
          <p14:tracePt t="15972" x="6181725" y="5280025"/>
          <p14:tracePt t="15988" x="6181725" y="5307013"/>
          <p14:tracePt t="15996" x="6181725" y="5326063"/>
          <p14:tracePt t="16004" x="6199188" y="5362575"/>
          <p14:tracePt t="16012" x="6208713" y="5380038"/>
          <p14:tracePt t="16020" x="6218238" y="5408613"/>
          <p14:tracePt t="16030" x="6218238" y="5416550"/>
          <p14:tracePt t="16036" x="6226175" y="5445125"/>
          <p14:tracePt t="16044" x="6254750" y="5462588"/>
          <p14:tracePt t="16052" x="6254750" y="5472113"/>
          <p14:tracePt t="16060" x="6262688" y="5499100"/>
          <p14:tracePt t="16077" x="6262688" y="5518150"/>
          <p14:tracePt t="16084" x="6262688" y="5535613"/>
          <p14:tracePt t="16093" x="6262688" y="5545138"/>
          <p14:tracePt t="16101" x="6262688" y="5554663"/>
          <p14:tracePt t="16109" x="6262688" y="5562600"/>
          <p14:tracePt t="16116" x="6245225" y="5589588"/>
          <p14:tracePt t="16129" x="6226175" y="5599113"/>
          <p14:tracePt t="16133" x="6199188" y="5608638"/>
          <p14:tracePt t="16140" x="6172200" y="5618163"/>
          <p14:tracePt t="16148" x="6135688" y="5626100"/>
          <p14:tracePt t="16156" x="6099175" y="5645150"/>
          <p14:tracePt t="16164" x="6089650" y="5645150"/>
          <p14:tracePt t="16172" x="6053138" y="5654675"/>
          <p14:tracePt t="16181" x="6016625" y="5662613"/>
          <p14:tracePt t="16189" x="5999163" y="5691188"/>
          <p14:tracePt t="16198" x="5962650" y="5699125"/>
          <p14:tracePt t="16205" x="5953125" y="5699125"/>
          <p14:tracePt t="16214" x="5953125" y="5708650"/>
          <p14:tracePt t="16221" x="5926138" y="5708650"/>
          <p14:tracePt t="16230" x="5916613" y="5708650"/>
          <p14:tracePt t="16237" x="5907088" y="5708650"/>
          <p14:tracePt t="16245" x="5889625" y="5727700"/>
          <p14:tracePt t="16252" x="5880100" y="5727700"/>
          <p14:tracePt t="16260" x="5870575" y="5727700"/>
          <p14:tracePt t="16268" x="5843588" y="5727700"/>
          <p14:tracePt t="16277" x="5834063" y="5727700"/>
          <p14:tracePt t="16284" x="5797550" y="5727700"/>
          <p14:tracePt t="16295" x="5789613" y="5727700"/>
          <p14:tracePt t="16300" x="5780088" y="5727700"/>
          <p14:tracePt t="16310" x="5734050" y="5727700"/>
          <p14:tracePt t="16316" x="5724525" y="5727700"/>
          <p14:tracePt t="16324" x="5716588" y="5727700"/>
          <p14:tracePt t="16333" x="5697538" y="5727700"/>
          <p14:tracePt t="16348" x="5688013" y="5727700"/>
          <p14:tracePt t="16396" x="5661025" y="5727700"/>
          <p14:tracePt t="16437" x="5653088" y="5691188"/>
          <p14:tracePt t="16453" x="5643563" y="5681663"/>
          <p14:tracePt t="16461" x="5616575" y="5654675"/>
          <p14:tracePt t="16470" x="5616575" y="5645150"/>
          <p14:tracePt t="16478" x="5607050" y="5645150"/>
          <p14:tracePt t="16757" x="5597525" y="5635625"/>
          <p14:tracePt t="16764" x="5561013" y="5635625"/>
          <p14:tracePt t="16772" x="5497513" y="5635625"/>
          <p14:tracePt t="16780" x="5405438" y="5635625"/>
          <p14:tracePt t="16788" x="5324475" y="5635625"/>
          <p14:tracePt t="16796" x="5268913" y="5635625"/>
          <p14:tracePt t="16804" x="5251450" y="5635625"/>
          <p14:tracePt t="16812" x="5224463" y="5626100"/>
          <p14:tracePt t="16820" x="5214938" y="5626100"/>
          <p14:tracePt t="16894" x="5205413" y="5618163"/>
          <p14:tracePt t="16902" x="5159375" y="5599113"/>
          <p14:tracePt t="16912" x="5032375" y="5581650"/>
          <p14:tracePt t="16919" x="4876800" y="5562600"/>
          <p14:tracePt t="16928" x="4749800" y="5535613"/>
          <p14:tracePt t="16933" x="4603750" y="5508625"/>
          <p14:tracePt t="16945" x="4467225" y="5462588"/>
          <p14:tracePt t="16948" x="4357688" y="5435600"/>
          <p14:tracePt t="16956" x="4211638" y="5389563"/>
          <p14:tracePt t="16964" x="4094163" y="5362575"/>
          <p14:tracePt t="16972" x="3965575" y="5316538"/>
          <p14:tracePt t="16980" x="3865563" y="5289550"/>
          <p14:tracePt t="16988" x="3792538" y="5280025"/>
          <p14:tracePt t="16996" x="3729038" y="5253038"/>
          <p14:tracePt t="17004" x="3683000" y="5243513"/>
          <p14:tracePt t="17012" x="3646488" y="5233988"/>
          <p14:tracePt t="17020" x="3582988" y="5216525"/>
          <p14:tracePt t="17036" x="3573463" y="5216525"/>
          <p14:tracePt t="17094" x="3563938" y="5216525"/>
          <p14:tracePt t="17566" x="3619500" y="5226050"/>
          <p14:tracePt t="17573" x="3702050" y="5243513"/>
          <p14:tracePt t="17582" x="3792538" y="5262563"/>
          <p14:tracePt t="17589" x="3838575" y="5262563"/>
          <p14:tracePt t="17596" x="3892550" y="5262563"/>
          <p14:tracePt t="17604" x="3948113" y="5262563"/>
          <p14:tracePt t="17612" x="3975100" y="5262563"/>
          <p14:tracePt t="17620" x="3984625" y="5262563"/>
          <p14:tracePt t="17628" x="4002088" y="5262563"/>
          <p14:tracePt t="17644" x="4011613" y="5253038"/>
          <p14:tracePt t="17660" x="4021138" y="5243513"/>
          <p14:tracePt t="17822" x="4021138" y="5233988"/>
          <p14:tracePt t="17829" x="3984625" y="5233988"/>
          <p14:tracePt t="17836" x="3948113" y="5233988"/>
          <p14:tracePt t="17844" x="3902075" y="5233988"/>
          <p14:tracePt t="17852" x="3865563" y="5233988"/>
          <p14:tracePt t="17861" x="3838575" y="5233988"/>
          <p14:tracePt t="17868" x="3792538" y="5233988"/>
          <p14:tracePt t="17878" x="3775075" y="5233988"/>
          <p14:tracePt t="17909" x="3756025" y="5233988"/>
          <p14:tracePt t="18399" x="3683000" y="5233988"/>
          <p14:tracePt t="18404" x="3629025" y="5243513"/>
          <p14:tracePt t="18412" x="3546475" y="5270500"/>
          <p14:tracePt t="18420" x="3463925" y="5299075"/>
          <p14:tracePt t="18428" x="3427413" y="5307013"/>
          <p14:tracePt t="18436" x="3363913" y="5326063"/>
          <p14:tracePt t="18446" x="3336925" y="5335588"/>
          <p14:tracePt t="18452" x="3300413" y="5353050"/>
          <p14:tracePt t="18463" x="3244850" y="5380038"/>
          <p14:tracePt t="18468" x="3227388" y="5380038"/>
          <p14:tracePt t="18477" x="3171825" y="5399088"/>
          <p14:tracePt t="18484" x="3136900" y="5408613"/>
          <p14:tracePt t="18493" x="3108325" y="5408613"/>
          <p14:tracePt t="18500" x="3090863" y="5416550"/>
          <p14:tracePt t="18509" x="3035300" y="5435600"/>
          <p14:tracePt t="18516" x="3008313" y="5435600"/>
          <p14:tracePt t="18524" x="2962275" y="5445125"/>
          <p14:tracePt t="18532" x="2935288" y="5445125"/>
          <p14:tracePt t="18540" x="2908300" y="5445125"/>
          <p14:tracePt t="18548" x="2862263" y="5462588"/>
          <p14:tracePt t="18556" x="2844800" y="5462588"/>
          <p14:tracePt t="18564" x="2835275" y="5462588"/>
          <p14:tracePt t="18572" x="2808288" y="5462588"/>
          <p14:tracePt t="18596" x="2798763" y="5462588"/>
          <p14:tracePt t="18702" x="2789238" y="5462588"/>
          <p14:tracePt t="18713" x="2789238" y="5445125"/>
          <p14:tracePt t="18719" x="2789238" y="5416550"/>
          <p14:tracePt t="18726" x="2789238" y="5399088"/>
          <p14:tracePt t="18732" x="2789238" y="5372100"/>
          <p14:tracePt t="18740" x="2771775" y="5335588"/>
          <p14:tracePt t="18748" x="2771775" y="5307013"/>
          <p14:tracePt t="18756" x="2771775" y="5289550"/>
          <p14:tracePt t="18764" x="2762250" y="5262563"/>
          <p14:tracePt t="18772" x="2762250" y="5253038"/>
          <p14:tracePt t="18780" x="2762250" y="5243513"/>
          <p14:tracePt t="19006" x="2744788" y="5216525"/>
          <p14:tracePt t="19014" x="2735263" y="5216525"/>
          <p14:tracePt t="19021" x="2708275" y="5216525"/>
          <p14:tracePt t="19028" x="2652713" y="5216525"/>
          <p14:tracePt t="19036" x="2606675" y="5216525"/>
          <p14:tracePt t="19044" x="2570163" y="5216525"/>
          <p14:tracePt t="19052" x="2525713" y="5216525"/>
          <p14:tracePt t="19061" x="2506663" y="5216525"/>
          <p14:tracePt t="19068" x="2479675" y="5216525"/>
          <p14:tracePt t="19076" x="2462213" y="5216525"/>
          <p14:tracePt t="19161" x="2443163" y="5207000"/>
          <p14:tracePt t="19165" x="2433638" y="5189538"/>
          <p14:tracePt t="19173" x="2406650" y="5160963"/>
          <p14:tracePt t="19184" x="2370138" y="5133975"/>
          <p14:tracePt t="19189" x="2352675" y="5106988"/>
          <p14:tracePt t="19196" x="2316163" y="5053013"/>
          <p14:tracePt t="19204" x="2297113" y="5024438"/>
          <p14:tracePt t="19212" x="2287588" y="4997450"/>
          <p14:tracePt t="19220" x="2251075" y="4951413"/>
          <p14:tracePt t="19229" x="2251075" y="4943475"/>
          <p14:tracePt t="19244" x="2251075" y="4914900"/>
          <p14:tracePt t="19252" x="2251075" y="4906963"/>
          <p14:tracePt t="19260" x="2251075" y="4897438"/>
          <p14:tracePt t="19268" x="2251075" y="4878388"/>
          <p14:tracePt t="19277" x="2251075" y="4860925"/>
          <p14:tracePt t="19284" x="2270125" y="4851400"/>
          <p14:tracePt t="19293" x="2333625" y="4841875"/>
          <p14:tracePt t="19300" x="2389188" y="4814888"/>
          <p14:tracePt t="19310" x="2433638" y="4814888"/>
          <p14:tracePt t="19316" x="2506663" y="4805363"/>
          <p14:tracePt t="19324" x="2562225" y="4805363"/>
          <p14:tracePt t="19332" x="2652713" y="4787900"/>
          <p14:tracePt t="19340" x="2679700" y="4787900"/>
          <p14:tracePt t="19348" x="2744788" y="4778375"/>
          <p14:tracePt t="19356" x="2781300" y="4760913"/>
          <p14:tracePt t="19364" x="2789238" y="4760913"/>
          <p14:tracePt t="19373" x="2817813" y="4760913"/>
          <p14:tracePt t="19380" x="2825750" y="4760913"/>
          <p14:tracePt t="19388" x="2835275" y="4760913"/>
          <p14:tracePt t="19412" x="2852738" y="4760913"/>
          <p14:tracePt t="19420" x="2871788" y="4760913"/>
          <p14:tracePt t="19428" x="2889250" y="4760913"/>
          <p14:tracePt t="19436" x="2917825" y="4760913"/>
          <p14:tracePt t="19445" x="2944813" y="4768850"/>
          <p14:tracePt t="19453" x="2962275" y="4778375"/>
          <p14:tracePt t="19462" x="3035300" y="4814888"/>
          <p14:tracePt t="19469" x="3071813" y="4824413"/>
          <p14:tracePt t="19479" x="3108325" y="4860925"/>
          <p14:tracePt t="19486" x="3144838" y="4878388"/>
          <p14:tracePt t="19495" x="3154363" y="4887913"/>
          <p14:tracePt t="19501" x="3171825" y="4897438"/>
          <p14:tracePt t="19512" x="3171825" y="4906963"/>
          <p14:tracePt t="19533" x="3171825" y="4914900"/>
          <p14:tracePt t="19549" x="3171825" y="4933950"/>
          <p14:tracePt t="19557" x="3171825" y="4951413"/>
          <p14:tracePt t="19565" x="3171825" y="4960938"/>
          <p14:tracePt t="19573" x="3163888" y="4987925"/>
          <p14:tracePt t="19581" x="3136900" y="5006975"/>
          <p14:tracePt t="19590" x="3090863" y="5024438"/>
          <p14:tracePt t="19597" x="3027363" y="5070475"/>
          <p14:tracePt t="19604" x="2990850" y="5080000"/>
          <p14:tracePt t="19612" x="2908300" y="5133975"/>
          <p14:tracePt t="19620" x="2844800" y="5160963"/>
          <p14:tracePt t="19628" x="2808288" y="5180013"/>
          <p14:tracePt t="19636" x="2771775" y="5197475"/>
          <p14:tracePt t="19645" x="2735263" y="5233988"/>
          <p14:tracePt t="19652" x="2716213" y="5243513"/>
          <p14:tracePt t="19661" x="2708275" y="5253038"/>
          <p14:tracePt t="19676" x="2689225" y="5262563"/>
          <p14:tracePt t="19684" x="2671763" y="5289550"/>
          <p14:tracePt t="19700" x="2662238" y="5307013"/>
          <p14:tracePt t="19712" x="2662238" y="5335588"/>
          <p14:tracePt t="19716" x="2662238" y="5389563"/>
          <p14:tracePt t="19725" x="2652713" y="5445125"/>
          <p14:tracePt t="19732" x="2652713" y="5518150"/>
          <p14:tracePt t="19740" x="2652713" y="5618163"/>
          <p14:tracePt t="19748" x="2652713" y="5691188"/>
          <p14:tracePt t="19756" x="2652713" y="5764213"/>
          <p14:tracePt t="19764" x="2671763" y="5837238"/>
          <p14:tracePt t="19772" x="2671763" y="5918200"/>
          <p14:tracePt t="19780" x="2679700" y="5954713"/>
          <p14:tracePt t="19788" x="2679700" y="5983288"/>
          <p14:tracePt t="19796" x="2679700" y="6018213"/>
          <p14:tracePt t="19805" x="2679700" y="6046788"/>
          <p14:tracePt t="19812" x="2679700" y="6073775"/>
          <p14:tracePt t="19820" x="2679700" y="6083300"/>
          <p14:tracePt t="19828" x="2679700" y="6100763"/>
          <p14:tracePt t="19836" x="2679700" y="6110288"/>
          <p14:tracePt t="19845" x="2671763" y="6110288"/>
          <p14:tracePt t="19901" x="2662238" y="6119813"/>
          <p14:tracePt t="19911" x="2652713" y="6127750"/>
          <p14:tracePt t="19926" x="2652713" y="6137275"/>
          <p14:tracePt t="19934" x="2635250" y="6146800"/>
          <p14:tracePt t="19944" x="2625725" y="6156325"/>
          <p14:tracePt t="19948" x="2606675" y="6173788"/>
          <p14:tracePt t="19956" x="2579688" y="6192838"/>
          <p14:tracePt t="19964" x="2570163" y="6210300"/>
          <p14:tracePt t="19972" x="2552700" y="6219825"/>
          <p14:tracePt t="19980" x="2543175" y="6229350"/>
          <p14:tracePt t="19988" x="2533650" y="6229350"/>
          <p14:tracePt t="19996" x="2516188" y="6246813"/>
          <p14:tracePt t="20004" x="2506663" y="6256338"/>
          <p14:tracePt t="20012" x="2489200" y="6265863"/>
          <p14:tracePt t="20028" x="2462213" y="6273800"/>
          <p14:tracePt t="20036" x="2443163" y="6283325"/>
          <p14:tracePt t="20044" x="2425700" y="6292850"/>
          <p14:tracePt t="20052" x="2389188" y="6302375"/>
          <p14:tracePt t="20062" x="2370138" y="6310313"/>
          <p14:tracePt t="20076" x="2352675" y="6319838"/>
          <p14:tracePt t="20084" x="2306638" y="6338888"/>
          <p14:tracePt t="20093" x="2297113" y="6338888"/>
          <p14:tracePt t="20100" x="2270125" y="6346825"/>
          <p14:tracePt t="20109" x="2233613" y="6346825"/>
          <p14:tracePt t="20116" x="2214563" y="6356350"/>
          <p14:tracePt t="20124" x="2170113" y="6356350"/>
          <p14:tracePt t="20133" x="2151063" y="6356350"/>
          <p14:tracePt t="20140" x="2133600" y="6356350"/>
          <p14:tracePt t="20148" x="2114550" y="6365875"/>
          <p14:tracePt t="20164" x="2106613" y="6365875"/>
          <p14:tracePt t="20172" x="2097088" y="6365875"/>
          <p14:tracePt t="20180" x="2087563" y="6365875"/>
          <p14:tracePt t="20196" x="2078038" y="6365875"/>
          <p14:tracePt t="20228" x="2070100" y="6365875"/>
          <p14:tracePt t="20236" x="2051050" y="6365875"/>
          <p14:tracePt t="20244" x="2041525" y="6365875"/>
          <p14:tracePt t="20252" x="2024063" y="6356350"/>
          <p14:tracePt t="20260" x="2005013" y="6338888"/>
          <p14:tracePt t="20268" x="1987550" y="6329363"/>
          <p14:tracePt t="20277" x="1978025" y="6310313"/>
          <p14:tracePt t="20284" x="1951038" y="6292850"/>
          <p14:tracePt t="20300" x="1941513" y="6283325"/>
          <p14:tracePt t="20310" x="1931988" y="6256338"/>
          <p14:tracePt t="20316" x="1931988" y="6246813"/>
          <p14:tracePt t="20324" x="1931988" y="6219825"/>
          <p14:tracePt t="20332" x="1931988" y="6192838"/>
          <p14:tracePt t="20340" x="1931988" y="6164263"/>
          <p14:tracePt t="20348" x="1931988" y="6119813"/>
          <p14:tracePt t="20356" x="1931988" y="6091238"/>
          <p14:tracePt t="20364" x="1931988" y="6064250"/>
          <p14:tracePt t="20372" x="1941513" y="6018213"/>
          <p14:tracePt t="20380" x="1951038" y="6000750"/>
          <p14:tracePt t="20388" x="1978025" y="5973763"/>
          <p14:tracePt t="20396" x="2005013" y="5937250"/>
          <p14:tracePt t="20404" x="2070100" y="5900738"/>
          <p14:tracePt t="20413" x="2097088" y="5881688"/>
          <p14:tracePt t="20420" x="2143125" y="5845175"/>
          <p14:tracePt t="20429" x="2179638" y="5845175"/>
          <p14:tracePt t="20436" x="2214563" y="5827713"/>
          <p14:tracePt t="20444" x="2279650" y="5827713"/>
          <p14:tracePt t="20452" x="2316163" y="5818188"/>
          <p14:tracePt t="20462" x="2343150" y="5818188"/>
          <p14:tracePt t="20468" x="2379663" y="5818188"/>
          <p14:tracePt t="20478" x="2397125" y="5818188"/>
          <p14:tracePt t="20484" x="2433638" y="5818188"/>
          <p14:tracePt t="20493" x="2452688" y="5818188"/>
          <p14:tracePt t="20500" x="2470150" y="5818188"/>
          <p14:tracePt t="20510" x="2489200" y="5837238"/>
          <p14:tracePt t="20516" x="2489200" y="5854700"/>
          <p14:tracePt t="20527" x="2489200" y="5891213"/>
          <p14:tracePt t="20532" x="2489200" y="5927725"/>
          <p14:tracePt t="20540" x="2489200" y="5937250"/>
          <p14:tracePt t="20548" x="2479675" y="5973763"/>
          <p14:tracePt t="20556" x="2470150" y="5991225"/>
          <p14:tracePt t="20564" x="2462213" y="6000750"/>
          <p14:tracePt t="20572" x="2452688" y="6018213"/>
          <p14:tracePt t="20580" x="2443163" y="6037263"/>
          <p14:tracePt t="20596" x="2433638" y="6037263"/>
          <p14:tracePt t="20621" x="2425700" y="6046788"/>
          <p14:tracePt t="20645" x="2425700" y="6054725"/>
          <p14:tracePt t="20654" x="2425700" y="6064250"/>
          <p14:tracePt t="20669" x="2416175" y="6073775"/>
          <p14:tracePt t="20678" x="2416175" y="6083300"/>
          <p14:tracePt t="20684" x="2397125" y="6100763"/>
          <p14:tracePt t="20701" x="2397125" y="6110288"/>
          <p14:tracePt t="20830" x="2406650" y="6100763"/>
          <p14:tracePt t="20837" x="2433638" y="6054725"/>
          <p14:tracePt t="20844" x="2452688" y="6037263"/>
          <p14:tracePt t="20853" x="2489200" y="6000750"/>
          <p14:tracePt t="20860" x="2506663" y="5983288"/>
          <p14:tracePt t="20869" x="2525713" y="5954713"/>
          <p14:tracePt t="20878" x="2533650" y="5946775"/>
          <p14:tracePt t="20885" x="2543175" y="5927725"/>
          <p14:tracePt t="20894" x="2552700" y="5918200"/>
          <p14:tracePt t="20901" x="2552700" y="5910263"/>
          <p14:tracePt t="20911" x="2562225" y="5900738"/>
          <p14:tracePt t="20927" x="2562225" y="5881688"/>
          <p14:tracePt t="21005" x="2570163" y="5881688"/>
          <p14:tracePt t="21270" x="2579688" y="5881688"/>
          <p14:tracePt t="21278" x="2625725" y="5873750"/>
          <p14:tracePt t="21286" x="2716213" y="5845175"/>
          <p14:tracePt t="21293" x="2835275" y="5781675"/>
          <p14:tracePt t="21300" x="2954338" y="5727700"/>
          <p14:tracePt t="21310" x="3063875" y="5699125"/>
          <p14:tracePt t="21316" x="3144838" y="5645150"/>
          <p14:tracePt t="21326" x="3281363" y="5581650"/>
          <p14:tracePt t="21332" x="3363913" y="5526088"/>
          <p14:tracePt t="21340" x="3409950" y="5508625"/>
          <p14:tracePt t="21348" x="3473450" y="5462588"/>
          <p14:tracePt t="21356" x="3490913" y="5445125"/>
          <p14:tracePt t="21364" x="3500438" y="5435600"/>
          <p14:tracePt t="21605" x="3509963" y="5435600"/>
          <p14:tracePt t="21613" x="3509963" y="5416550"/>
          <p14:tracePt t="21629" x="3509963" y="5408613"/>
          <p14:tracePt t="21637" x="3519488" y="5380038"/>
          <p14:tracePt t="21645" x="3519488" y="5372100"/>
          <p14:tracePt t="21653" x="3527425" y="5362575"/>
          <p14:tracePt t="21660" x="3536950" y="5326063"/>
          <p14:tracePt t="21669" x="3536950" y="5316538"/>
          <p14:tracePt t="21679" x="3546475" y="5299075"/>
          <p14:tracePt t="21685" x="3556000" y="5289550"/>
          <p14:tracePt t="21694" x="3556000" y="5280025"/>
          <p14:tracePt t="21700" x="3556000" y="5262563"/>
          <p14:tracePt t="21871" x="3556000" y="5289550"/>
          <p14:tracePt t="21878" x="3556000" y="5307013"/>
          <p14:tracePt t="21887" x="3546475" y="5335588"/>
          <p14:tracePt t="21895" x="3536950" y="5362575"/>
          <p14:tracePt t="21901" x="3536950" y="5380038"/>
          <p14:tracePt t="21910" x="3536950" y="5389563"/>
          <p14:tracePt t="21917" x="3536950" y="5399088"/>
          <p14:tracePt t="22164" x="3509963" y="5408613"/>
          <p14:tracePt t="22172" x="3473450" y="5408613"/>
          <p14:tracePt t="22180" x="3436938" y="5408613"/>
          <p14:tracePt t="22188" x="3400425" y="5380038"/>
          <p14:tracePt t="22196" x="3363913" y="5372100"/>
          <p14:tracePt t="22204" x="3346450" y="5362575"/>
          <p14:tracePt t="22212" x="3317875" y="5353050"/>
          <p14:tracePt t="22220" x="3300413" y="5335588"/>
          <p14:tracePt t="22390" x="3300413" y="5326063"/>
          <p14:tracePt t="22405" x="3309938" y="5326063"/>
          <p14:tracePt t="22422" x="3317875" y="5316538"/>
          <p14:tracePt t="22438" x="3327400" y="5316538"/>
          <p14:tracePt t="22454" x="3336925" y="5316538"/>
          <p14:tracePt t="22461" x="3346450" y="5316538"/>
          <p14:tracePt t="22476" x="3382963" y="5289550"/>
          <p14:tracePt t="22492" x="3400425" y="5289550"/>
          <p14:tracePt t="22500" x="3427413" y="5289550"/>
          <p14:tracePt t="22509" x="3446463" y="5289550"/>
          <p14:tracePt t="22516" x="3473450" y="5289550"/>
          <p14:tracePt t="22524" x="3490913" y="5280025"/>
          <p14:tracePt t="22540" x="3509963" y="5280025"/>
          <p14:tracePt t="22548" x="3527425" y="5280025"/>
          <p14:tracePt t="22556" x="3536950" y="5280025"/>
          <p14:tracePt t="22564" x="3563938" y="5270500"/>
          <p14:tracePt t="22572" x="3582988" y="5270500"/>
          <p14:tracePt t="22580" x="3600450" y="5270500"/>
          <p14:tracePt t="22588" x="3619500" y="5262563"/>
          <p14:tracePt t="22612" x="3629025" y="5262563"/>
          <p14:tracePt t="22620" x="3656013" y="5253038"/>
          <p14:tracePt t="22670" x="3665538" y="5243513"/>
          <p14:tracePt t="22918" x="3665538" y="5253038"/>
          <p14:tracePt t="22927" x="3709988" y="5289550"/>
          <p14:tracePt t="22935" x="3756025" y="5299075"/>
          <p14:tracePt t="22943" x="3810000" y="5316538"/>
          <p14:tracePt t="22961" x="3892550" y="5362575"/>
          <p14:tracePt t="22965" x="3919538" y="5372100"/>
          <p14:tracePt t="22972" x="3929063" y="5380038"/>
          <p14:tracePt t="23214" x="3938588" y="5380038"/>
          <p14:tracePt t="23220" x="3938588" y="5389563"/>
          <p14:tracePt t="23228" x="3938588" y="5408613"/>
          <p14:tracePt t="23236" x="3938588" y="5426075"/>
          <p14:tracePt t="23244" x="3938588" y="5435600"/>
          <p14:tracePt t="23252" x="3938588" y="5453063"/>
          <p14:tracePt t="23260" x="3938588" y="5472113"/>
          <p14:tracePt t="23509" x="3938588" y="5453063"/>
          <p14:tracePt t="23517" x="3938588" y="5445125"/>
          <p14:tracePt t="23534" x="3938588" y="5435600"/>
          <p14:tracePt t="23542" x="3938588" y="5426075"/>
          <p14:tracePt t="23549" x="3938588" y="5408613"/>
          <p14:tracePt t="23813" x="3938588" y="5399088"/>
          <p14:tracePt t="23837" x="3938588" y="5389563"/>
          <p14:tracePt t="23852" x="3948113" y="5362575"/>
          <p14:tracePt t="23884" x="3956050" y="5343525"/>
          <p14:tracePt t="23912" x="3965575" y="5335588"/>
          <p14:tracePt t="23989" x="4011613" y="5335588"/>
          <p14:tracePt t="23997" x="4038600" y="5335588"/>
          <p14:tracePt t="24005" x="4102100" y="5307013"/>
          <p14:tracePt t="24014" x="4138613" y="5307013"/>
          <p14:tracePt t="24021" x="4184650" y="5307013"/>
          <p14:tracePt t="24029" x="4238625" y="5307013"/>
          <p14:tracePt t="24037" x="4275138" y="5307013"/>
          <p14:tracePt t="24045" x="4294188" y="5307013"/>
          <p14:tracePt t="24053" x="4321175" y="5307013"/>
          <p14:tracePt t="24060" x="4340225" y="5307013"/>
          <p14:tracePt t="24070" x="4357688" y="5307013"/>
          <p14:tracePt t="24078" x="4367213" y="5307013"/>
          <p14:tracePt t="24086" x="4376738" y="5307013"/>
          <p14:tracePt t="24116" x="4376738" y="5316538"/>
          <p14:tracePt t="24125" x="4376738" y="5343525"/>
          <p14:tracePt t="24133" x="4384675" y="5353050"/>
          <p14:tracePt t="24140" x="4384675" y="5380038"/>
          <p14:tracePt t="24148" x="4384675" y="5389563"/>
          <p14:tracePt t="24156" x="4384675" y="5399088"/>
          <p14:tracePt t="24164" x="4384675" y="5416550"/>
          <p14:tracePt t="24172" x="4384675" y="5435600"/>
          <p14:tracePt t="24180" x="4384675" y="5445125"/>
          <p14:tracePt t="24188" x="4384675" y="5472113"/>
          <p14:tracePt t="24196" x="4376738" y="5481638"/>
          <p14:tracePt t="24204" x="4357688" y="5489575"/>
          <p14:tracePt t="24212" x="4330700" y="5489575"/>
          <p14:tracePt t="24220" x="4311650" y="5489575"/>
          <p14:tracePt t="24228" x="4275138" y="5499100"/>
          <p14:tracePt t="24236" x="4238625" y="5499100"/>
          <p14:tracePt t="24244" x="4194175" y="5499100"/>
          <p14:tracePt t="24252" x="4138613" y="5499100"/>
          <p14:tracePt t="24260" x="4102100" y="5499100"/>
          <p14:tracePt t="24268" x="4057650" y="5499100"/>
          <p14:tracePt t="24276" x="4021138" y="5499100"/>
          <p14:tracePt t="24284" x="3984625" y="5462588"/>
          <p14:tracePt t="24292" x="3965575" y="5462588"/>
          <p14:tracePt t="24300" x="3948113" y="5453063"/>
          <p14:tracePt t="24310" x="3919538" y="5445125"/>
          <p14:tracePt t="24350" x="3911600" y="5445125"/>
          <p14:tracePt t="24500" x="3902075" y="5435600"/>
          <p14:tracePt t="24534" x="3902075" y="5426075"/>
          <p14:tracePt t="24750" x="3892550" y="5426075"/>
          <p14:tracePt t="24759" x="3875088" y="5416550"/>
          <p14:tracePt t="24773" x="3865563" y="5416550"/>
          <p14:tracePt t="24781" x="3846513" y="5416550"/>
          <p14:tracePt t="24788" x="3838575" y="5416550"/>
          <p14:tracePt t="24805" x="3829050" y="5416550"/>
          <p14:tracePt t="25100" x="3756025" y="5416550"/>
          <p14:tracePt t="25108" x="3673475" y="5416550"/>
          <p14:tracePt t="25116" x="3563938" y="5416550"/>
          <p14:tracePt t="25124" x="3455988" y="5416550"/>
          <p14:tracePt t="25132" x="3382963" y="5416550"/>
          <p14:tracePt t="25140" x="3290888" y="5416550"/>
          <p14:tracePt t="25148" x="3236913" y="5416550"/>
          <p14:tracePt t="25156" x="3181350" y="5416550"/>
          <p14:tracePt t="25164" x="3163888" y="5416550"/>
          <p14:tracePt t="25198" x="3154363" y="5416550"/>
          <p14:tracePt t="25206" x="3144838" y="5416550"/>
          <p14:tracePt t="25213" x="3136900" y="5416550"/>
          <p14:tracePt t="25222" x="3127375" y="5416550"/>
          <p14:tracePt t="25229" x="3117850" y="5426075"/>
          <p14:tracePt t="25245" x="3071813" y="5426075"/>
          <p14:tracePt t="25253" x="3054350" y="5435600"/>
          <p14:tracePt t="25261" x="3035300" y="5435600"/>
          <p14:tracePt t="25269" x="3017838" y="5445125"/>
          <p14:tracePt t="25277" x="2998788" y="5445125"/>
          <p14:tracePt t="25341" x="2990850" y="5445125"/>
          <p14:tracePt t="25588" x="2981325" y="5472113"/>
          <p14:tracePt t="25596" x="2981325" y="5481638"/>
          <p14:tracePt t="25604" x="2981325" y="5508625"/>
          <p14:tracePt t="25612" x="2981325" y="5526088"/>
          <p14:tracePt t="25620" x="2981325" y="5554663"/>
          <p14:tracePt t="25628" x="2981325" y="5562600"/>
          <p14:tracePt t="25636" x="2981325" y="5589588"/>
          <p14:tracePt t="25644" x="2981325" y="5608638"/>
          <p14:tracePt t="25652" x="2990850" y="5635625"/>
          <p14:tracePt t="25660" x="2998788" y="5672138"/>
          <p14:tracePt t="25668" x="2998788" y="5691188"/>
          <p14:tracePt t="25677" x="3008313" y="5691188"/>
          <p14:tracePt t="25684" x="3027363" y="5708650"/>
          <p14:tracePt t="25700" x="3035300" y="5727700"/>
          <p14:tracePt t="25958" x="3035300" y="5735638"/>
          <p14:tracePt t="25981" x="3035300" y="5745163"/>
          <p14:tracePt t="25998" x="3035300" y="5764213"/>
          <p14:tracePt t="26005" x="3027363" y="5764213"/>
          <p14:tracePt t="26013" x="3017838" y="5781675"/>
          <p14:tracePt t="26021" x="3008313" y="5791200"/>
          <p14:tracePt t="26029" x="2971800" y="5808663"/>
          <p14:tracePt t="26037" x="2954338" y="5808663"/>
          <p14:tracePt t="26046" x="2908300" y="5827713"/>
          <p14:tracePt t="26055" x="2871788" y="5845175"/>
          <p14:tracePt t="26060" x="2862263" y="5845175"/>
          <p14:tracePt t="26068" x="2825750" y="5845175"/>
          <p14:tracePt t="26076" x="2789238" y="5845175"/>
          <p14:tracePt t="26087" x="2762250" y="5864225"/>
          <p14:tracePt t="26092" x="2725738" y="5864225"/>
          <p14:tracePt t="26100" x="2689225" y="5864225"/>
          <p14:tracePt t="26109" x="2662238" y="5864225"/>
          <p14:tracePt t="26116" x="2625725" y="5864225"/>
          <p14:tracePt t="26125" x="2616200" y="5864225"/>
          <p14:tracePt t="26133" x="2606675" y="5864225"/>
          <p14:tracePt t="26143" x="2598738" y="5864225"/>
          <p14:tracePt t="26150" x="2589213" y="5864225"/>
          <p14:tracePt t="26157" x="2570163" y="5864225"/>
          <p14:tracePt t="26165" x="2562225" y="5864225"/>
          <p14:tracePt t="26173" x="2552700" y="5864225"/>
          <p14:tracePt t="26205" x="2533650" y="5864225"/>
          <p14:tracePt t="26213" x="2525713" y="5864225"/>
          <p14:tracePt t="26221" x="2506663" y="5854700"/>
          <p14:tracePt t="26231" x="2498725" y="5837238"/>
          <p14:tracePt t="26237" x="2479675" y="5800725"/>
          <p14:tracePt t="26244" x="2470150" y="5781675"/>
          <p14:tracePt t="26252" x="2443163" y="5735638"/>
          <p14:tracePt t="26260" x="2433638" y="5718175"/>
          <p14:tracePt t="26268" x="2416175" y="5691188"/>
          <p14:tracePt t="26276" x="2406650" y="5681663"/>
          <p14:tracePt t="26284" x="2406650" y="5672138"/>
          <p14:tracePt t="26292" x="2406650" y="5654675"/>
          <p14:tracePt t="26340" x="2406650" y="5645150"/>
          <p14:tracePt t="26348" x="2406650" y="5635625"/>
          <p14:tracePt t="26356" x="2406650" y="5618163"/>
          <p14:tracePt t="26365" x="2406650" y="5599113"/>
          <p14:tracePt t="26372" x="2406650" y="5572125"/>
          <p14:tracePt t="26380" x="2406650" y="5554663"/>
          <p14:tracePt t="26388" x="2406650" y="5535613"/>
          <p14:tracePt t="26396" x="2406650" y="5508625"/>
          <p14:tracePt t="26404" x="2416175" y="5481638"/>
          <p14:tracePt t="26412" x="2433638" y="5445125"/>
          <p14:tracePt t="26420" x="2433638" y="5426075"/>
          <p14:tracePt t="26429" x="2443163" y="5408613"/>
          <p14:tracePt t="26436" x="2452688" y="5380038"/>
          <p14:tracePt t="26444" x="2462213" y="5362575"/>
          <p14:tracePt t="26452" x="2470150" y="5353050"/>
          <p14:tracePt t="26460" x="2470150" y="5343525"/>
          <p14:tracePt t="26484" x="2479675" y="5335588"/>
          <p14:tracePt t="26500" x="2489200" y="5335588"/>
          <p14:tracePt t="26510" x="2498725" y="5326063"/>
          <p14:tracePt t="26526" x="2506663" y="5326063"/>
          <p14:tracePt t="26532" x="2516188" y="5316538"/>
          <p14:tracePt t="26540" x="2525713" y="5316538"/>
          <p14:tracePt t="26548" x="2543175" y="5307013"/>
          <p14:tracePt t="26556" x="2562225" y="5307013"/>
          <p14:tracePt t="26564" x="2606675" y="5307013"/>
          <p14:tracePt t="26572" x="2652713" y="5280025"/>
          <p14:tracePt t="26580" x="2725738" y="5280025"/>
          <p14:tracePt t="26588" x="2781300" y="5280025"/>
          <p14:tracePt t="26596" x="2835275" y="5280025"/>
          <p14:tracePt t="26604" x="2889250" y="5280025"/>
          <p14:tracePt t="26612" x="2935288" y="5280025"/>
          <p14:tracePt t="26620" x="2954338" y="5280025"/>
          <p14:tracePt t="26628" x="2981325" y="5270500"/>
          <p14:tracePt t="26644" x="2990850" y="5270500"/>
          <p14:tracePt t="26718" x="3008313" y="5280025"/>
          <p14:tracePt t="26729" x="3027363" y="5289550"/>
          <p14:tracePt t="26735" x="3035300" y="5299075"/>
          <p14:tracePt t="26744" x="3044825" y="5307013"/>
          <p14:tracePt t="26749" x="3071813" y="5335588"/>
          <p14:tracePt t="26756" x="3071813" y="5343525"/>
          <p14:tracePt t="26764" x="3081338" y="5353050"/>
          <p14:tracePt t="26772" x="3090863" y="5362575"/>
          <p14:tracePt t="26796" x="3090863" y="5372100"/>
          <p14:tracePt t="26804" x="3090863" y="5399088"/>
          <p14:tracePt t="26812" x="3090863" y="5408613"/>
          <p14:tracePt t="26820" x="3090863" y="5416550"/>
          <p14:tracePt t="26837" x="3090863" y="5435600"/>
          <p14:tracePt t="26852" x="3090863" y="5445125"/>
          <p14:tracePt t="26868" x="3090863" y="5453063"/>
          <p14:tracePt t="26876" x="3081338" y="5462588"/>
          <p14:tracePt t="26884" x="3071813" y="5481638"/>
          <p14:tracePt t="26892" x="3063875" y="5489575"/>
          <p14:tracePt t="26909" x="3054350" y="5526088"/>
          <p14:tracePt t="26926" x="3054350" y="5535613"/>
          <p14:tracePt t="26933" x="3035300" y="5554663"/>
          <p14:tracePt t="26945" x="3035300" y="5562600"/>
          <p14:tracePt t="26957" x="3027363" y="5572125"/>
          <p14:tracePt t="26981" x="3017838" y="5581650"/>
          <p14:tracePt t="26989" x="3008313" y="5589588"/>
          <p14:tracePt t="26997" x="3008313" y="5599113"/>
          <p14:tracePt t="27005" x="3008313" y="5618163"/>
          <p14:tracePt t="27014" x="2998788" y="5635625"/>
          <p14:tracePt t="27021" x="2981325" y="5654675"/>
          <p14:tracePt t="27029" x="2971800" y="5662613"/>
          <p14:tracePt t="27037" x="2954338" y="5681663"/>
          <p14:tracePt t="27046" x="2935288" y="5691188"/>
          <p14:tracePt t="27053" x="2917825" y="5708650"/>
          <p14:tracePt t="27061" x="2908300" y="5708650"/>
          <p14:tracePt t="27069" x="2889250" y="5718175"/>
          <p14:tracePt t="27076" x="2871788" y="5727700"/>
          <p14:tracePt t="27086" x="2852738" y="5727700"/>
          <p14:tracePt t="27093" x="2825750" y="5735638"/>
          <p14:tracePt t="27100" x="2808288" y="5745163"/>
          <p14:tracePt t="27108" x="2789238" y="5754688"/>
          <p14:tracePt t="27116" x="2762250" y="5754688"/>
          <p14:tracePt t="27125" x="2744788" y="5764213"/>
          <p14:tracePt t="27132" x="2708275" y="5764213"/>
          <p14:tracePt t="27149" x="2698750" y="5772150"/>
          <p14:tracePt t="27156" x="2679700" y="5772150"/>
          <p14:tracePt t="27164" x="2671763" y="5772150"/>
          <p14:tracePt t="27262" x="2662238" y="5772150"/>
          <p14:tracePt t="27270" x="2652713" y="5772150"/>
          <p14:tracePt t="27277" x="2625725" y="5772150"/>
          <p14:tracePt t="27293" x="2598738" y="5772150"/>
          <p14:tracePt t="27300" x="2579688" y="5772150"/>
          <p14:tracePt t="27309" x="2562225" y="5754688"/>
          <p14:tracePt t="27316" x="2552700" y="5745163"/>
          <p14:tracePt t="27325" x="2543175" y="5735638"/>
          <p14:tracePt t="27332" x="2533650" y="5727700"/>
          <p14:tracePt t="27340" x="2525713" y="5708650"/>
          <p14:tracePt t="27348" x="2525713" y="5699125"/>
          <p14:tracePt t="27356" x="2516188" y="5699125"/>
          <p14:tracePt t="27364" x="2516188" y="5681663"/>
          <p14:tracePt t="27372" x="2506663" y="5662613"/>
          <p14:tracePt t="27380" x="2498725" y="5654675"/>
          <p14:tracePt t="27396" x="2498725" y="5635625"/>
          <p14:tracePt t="27404" x="2498725" y="5626100"/>
          <p14:tracePt t="27412" x="2498725" y="5618163"/>
          <p14:tracePt t="27430" x="2498725" y="5599113"/>
          <p14:tracePt t="27477" x="2498725" y="5589588"/>
          <p14:tracePt t="27485" x="2498725" y="5581650"/>
          <p14:tracePt t="27493" x="2498725" y="5572125"/>
          <p14:tracePt t="27501" x="2498725" y="5545138"/>
          <p14:tracePt t="27511" x="2498725" y="5535613"/>
          <p14:tracePt t="27517" x="2498725" y="5526088"/>
          <p14:tracePt t="27527" x="2498725" y="5489575"/>
          <p14:tracePt t="27541" x="2498725" y="5462588"/>
          <p14:tracePt t="27548" x="2498725" y="5453063"/>
          <p14:tracePt t="27556" x="2498725" y="5435600"/>
          <p14:tracePt t="27564" x="2498725" y="5426075"/>
          <p14:tracePt t="27573" x="2498725" y="5416550"/>
          <p14:tracePt t="27580" x="2506663" y="5399088"/>
          <p14:tracePt t="27588" x="2543175" y="5389563"/>
          <p14:tracePt t="27596" x="2598738" y="5389563"/>
          <p14:tracePt t="27604" x="2652713" y="5389563"/>
          <p14:tracePt t="27612" x="2708275" y="5389563"/>
          <p14:tracePt t="27620" x="2781300" y="5389563"/>
          <p14:tracePt t="27628" x="2835275" y="5389563"/>
          <p14:tracePt t="27636" x="2889250" y="5389563"/>
          <p14:tracePt t="27644" x="2935288" y="5389563"/>
          <p14:tracePt t="27652" x="2954338" y="5389563"/>
          <p14:tracePt t="27660" x="2981325" y="5389563"/>
          <p14:tracePt t="27668" x="2998788" y="5408613"/>
          <p14:tracePt t="27676" x="3035300" y="5435600"/>
          <p14:tracePt t="27692" x="3054350" y="5453063"/>
          <p14:tracePt t="27701" x="3063875" y="5462588"/>
          <p14:tracePt t="27708" x="3063875" y="5472113"/>
          <p14:tracePt t="27716" x="3071813" y="5472113"/>
          <p14:tracePt t="27724" x="3081338" y="5481638"/>
          <p14:tracePt t="27732" x="3081338" y="5499100"/>
          <p14:tracePt t="27740" x="3090863" y="5508625"/>
          <p14:tracePt t="27965" x="3117850" y="5518150"/>
          <p14:tracePt t="27973" x="3154363" y="5518150"/>
          <p14:tracePt t="27983" x="3200400" y="5508625"/>
          <p14:tracePt t="27989" x="3263900" y="5481638"/>
          <p14:tracePt t="27996" x="3309938" y="5472113"/>
          <p14:tracePt t="28004" x="3400425" y="5426075"/>
          <p14:tracePt t="28012" x="3482975" y="5399088"/>
          <p14:tracePt t="28020" x="3600450" y="5353050"/>
          <p14:tracePt t="28028" x="3673475" y="5343525"/>
          <p14:tracePt t="28036" x="3756025" y="5316538"/>
          <p14:tracePt t="28044" x="3819525" y="5280025"/>
          <p14:tracePt t="28052" x="3838575" y="5270500"/>
          <p14:tracePt t="28060" x="3892550" y="5243513"/>
          <p14:tracePt t="28068" x="3919538" y="5226050"/>
          <p14:tracePt t="28077" x="3965575" y="5216525"/>
          <p14:tracePt t="28085" x="3992563" y="5197475"/>
          <p14:tracePt t="28092" x="4029075" y="5189538"/>
          <p14:tracePt t="28100" x="4048125" y="5180013"/>
          <p14:tracePt t="28108" x="4075113" y="5180013"/>
          <p14:tracePt t="28116" x="4094163" y="5170488"/>
          <p14:tracePt t="28126" x="4121150" y="5170488"/>
          <p14:tracePt t="28132" x="4138613" y="5170488"/>
          <p14:tracePt t="28140" x="4184650" y="5170488"/>
          <p14:tracePt t="28148" x="4221163" y="5170488"/>
          <p14:tracePt t="28156" x="4275138" y="5170488"/>
          <p14:tracePt t="28164" x="4330700" y="5170488"/>
          <p14:tracePt t="28172" x="4384675" y="5170488"/>
          <p14:tracePt t="28180" x="4448175" y="5143500"/>
          <p14:tracePt t="28188" x="4513263" y="5133975"/>
          <p14:tracePt t="28196" x="4567238" y="5116513"/>
          <p14:tracePt t="28204" x="4649788" y="5106988"/>
          <p14:tracePt t="28212" x="4759325" y="5080000"/>
          <p14:tracePt t="28220" x="4868863" y="5060950"/>
          <p14:tracePt t="28228" x="4986338" y="5053013"/>
          <p14:tracePt t="28236" x="5114925" y="5033963"/>
          <p14:tracePt t="28244" x="5260975" y="5006975"/>
          <p14:tracePt t="28252" x="5424488" y="4987925"/>
          <p14:tracePt t="28260" x="5607050" y="4979988"/>
          <p14:tracePt t="28268" x="5789613" y="4933950"/>
          <p14:tracePt t="28277" x="5972175" y="4933950"/>
          <p14:tracePt t="28284" x="6181725" y="4897438"/>
          <p14:tracePt t="28292" x="6381750" y="4878388"/>
          <p14:tracePt t="28300" x="6554788" y="4878388"/>
          <p14:tracePt t="28308" x="6737350" y="4878388"/>
          <p14:tracePt t="28316" x="6883400" y="4878388"/>
          <p14:tracePt t="28326" x="7092950" y="4851400"/>
          <p14:tracePt t="28332" x="7265988" y="4851400"/>
          <p14:tracePt t="28341" x="7466013" y="4851400"/>
          <p14:tracePt t="28349" x="7631113" y="4824413"/>
          <p14:tracePt t="28356" x="7794625" y="4805363"/>
          <p14:tracePt t="28364" x="7967663" y="4760913"/>
          <p14:tracePt t="28372" x="8113713" y="4732338"/>
          <p14:tracePt t="28380" x="8259763" y="4697413"/>
          <p14:tracePt t="28388" x="8396288" y="4668838"/>
          <p14:tracePt t="28396" x="8505825" y="4632325"/>
          <p14:tracePt t="28404" x="8605838" y="4605338"/>
          <p14:tracePt t="28412" x="8724900" y="4541838"/>
          <p14:tracePt t="28420" x="8815388" y="4514850"/>
          <p14:tracePt t="28429" x="8934450" y="4468813"/>
          <p14:tracePt t="28436" x="9024938" y="4441825"/>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Line 2"/>
          <p:cNvSpPr>
            <a:spLocks noChangeShapeType="1"/>
          </p:cNvSpPr>
          <p:nvPr/>
        </p:nvSpPr>
        <p:spPr bwMode="auto">
          <a:xfrm>
            <a:off x="468313" y="6021388"/>
            <a:ext cx="81359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4051" name="Line 3"/>
          <p:cNvSpPr>
            <a:spLocks noChangeShapeType="1"/>
          </p:cNvSpPr>
          <p:nvPr/>
        </p:nvSpPr>
        <p:spPr bwMode="auto">
          <a:xfrm flipV="1">
            <a:off x="684213" y="1700213"/>
            <a:ext cx="0" cy="44656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4052" name="Line 4"/>
          <p:cNvSpPr>
            <a:spLocks noChangeShapeType="1"/>
          </p:cNvSpPr>
          <p:nvPr/>
        </p:nvSpPr>
        <p:spPr bwMode="auto">
          <a:xfrm>
            <a:off x="1619250" y="58769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4053" name="Line 5"/>
          <p:cNvSpPr>
            <a:spLocks noChangeShapeType="1"/>
          </p:cNvSpPr>
          <p:nvPr/>
        </p:nvSpPr>
        <p:spPr bwMode="auto">
          <a:xfrm>
            <a:off x="4643438" y="58769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4054" name="Line 6"/>
          <p:cNvSpPr>
            <a:spLocks noChangeShapeType="1"/>
          </p:cNvSpPr>
          <p:nvPr/>
        </p:nvSpPr>
        <p:spPr bwMode="auto">
          <a:xfrm>
            <a:off x="7667625" y="58769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4055" name="Line 7"/>
          <p:cNvSpPr>
            <a:spLocks noChangeShapeType="1"/>
          </p:cNvSpPr>
          <p:nvPr/>
        </p:nvSpPr>
        <p:spPr bwMode="auto">
          <a:xfrm>
            <a:off x="611188" y="5589588"/>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4056" name="Line 8"/>
          <p:cNvSpPr>
            <a:spLocks noChangeShapeType="1"/>
          </p:cNvSpPr>
          <p:nvPr/>
        </p:nvSpPr>
        <p:spPr bwMode="auto">
          <a:xfrm>
            <a:off x="611188" y="4365625"/>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4057" name="Line 9"/>
          <p:cNvSpPr>
            <a:spLocks noChangeShapeType="1"/>
          </p:cNvSpPr>
          <p:nvPr/>
        </p:nvSpPr>
        <p:spPr bwMode="auto">
          <a:xfrm>
            <a:off x="611188" y="3141663"/>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4058" name="Line 10"/>
          <p:cNvSpPr>
            <a:spLocks noChangeShapeType="1"/>
          </p:cNvSpPr>
          <p:nvPr/>
        </p:nvSpPr>
        <p:spPr bwMode="auto">
          <a:xfrm>
            <a:off x="611188" y="1917700"/>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4059" name="Freeform 11"/>
          <p:cNvSpPr>
            <a:spLocks/>
          </p:cNvSpPr>
          <p:nvPr/>
        </p:nvSpPr>
        <p:spPr bwMode="auto">
          <a:xfrm>
            <a:off x="684213" y="1844675"/>
            <a:ext cx="7559675" cy="4213225"/>
          </a:xfrm>
          <a:custGeom>
            <a:avLst/>
            <a:gdLst>
              <a:gd name="T0" fmla="*/ 0 w 4762"/>
              <a:gd name="T1" fmla="*/ 2586 h 2654"/>
              <a:gd name="T2" fmla="*/ 589 w 4762"/>
              <a:gd name="T3" fmla="*/ 2586 h 2654"/>
              <a:gd name="T4" fmla="*/ 2494 w 4762"/>
              <a:gd name="T5" fmla="*/ 2223 h 2654"/>
              <a:gd name="T6" fmla="*/ 4762 w 4762"/>
              <a:gd name="T7" fmla="*/ 0 h 2654"/>
            </a:gdLst>
            <a:ahLst/>
            <a:cxnLst>
              <a:cxn ang="0">
                <a:pos x="T0" y="T1"/>
              </a:cxn>
              <a:cxn ang="0">
                <a:pos x="T2" y="T3"/>
              </a:cxn>
              <a:cxn ang="0">
                <a:pos x="T4" y="T5"/>
              </a:cxn>
              <a:cxn ang="0">
                <a:pos x="T6" y="T7"/>
              </a:cxn>
            </a:cxnLst>
            <a:rect l="0" t="0" r="r" b="b"/>
            <a:pathLst>
              <a:path w="4762" h="2654">
                <a:moveTo>
                  <a:pt x="0" y="2586"/>
                </a:moveTo>
                <a:cubicBezTo>
                  <a:pt x="86" y="2616"/>
                  <a:pt x="173" y="2646"/>
                  <a:pt x="589" y="2586"/>
                </a:cubicBezTo>
                <a:cubicBezTo>
                  <a:pt x="1005" y="2526"/>
                  <a:pt x="1799" y="2654"/>
                  <a:pt x="2494" y="2223"/>
                </a:cubicBezTo>
                <a:cubicBezTo>
                  <a:pt x="3189" y="1792"/>
                  <a:pt x="4384" y="370"/>
                  <a:pt x="4762" y="0"/>
                </a:cubicBezTo>
              </a:path>
            </a:pathLst>
          </a:custGeom>
          <a:noFill/>
          <a:ln w="38100" cmpd="sng">
            <a:solidFill>
              <a:srgbClr val="66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4060" name="Text Box 12"/>
          <p:cNvSpPr txBox="1">
            <a:spLocks noChangeArrowheads="1"/>
          </p:cNvSpPr>
          <p:nvPr/>
        </p:nvSpPr>
        <p:spPr bwMode="auto">
          <a:xfrm>
            <a:off x="4264025" y="615791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1990</a:t>
            </a:r>
          </a:p>
        </p:txBody>
      </p:sp>
      <p:sp>
        <p:nvSpPr>
          <p:cNvPr id="514061" name="Text Box 13"/>
          <p:cNvSpPr txBox="1">
            <a:spLocks noChangeArrowheads="1"/>
          </p:cNvSpPr>
          <p:nvPr/>
        </p:nvSpPr>
        <p:spPr bwMode="auto">
          <a:xfrm>
            <a:off x="7216775" y="615791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2000</a:t>
            </a:r>
          </a:p>
        </p:txBody>
      </p:sp>
      <p:sp>
        <p:nvSpPr>
          <p:cNvPr id="514062" name="Text Box 14"/>
          <p:cNvSpPr txBox="1">
            <a:spLocks noChangeArrowheads="1"/>
          </p:cNvSpPr>
          <p:nvPr/>
        </p:nvSpPr>
        <p:spPr bwMode="auto">
          <a:xfrm>
            <a:off x="1239838" y="615791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1980</a:t>
            </a:r>
          </a:p>
        </p:txBody>
      </p:sp>
      <p:sp>
        <p:nvSpPr>
          <p:cNvPr id="514063" name="Text Box 15"/>
          <p:cNvSpPr txBox="1">
            <a:spLocks noChangeArrowheads="1"/>
          </p:cNvSpPr>
          <p:nvPr/>
        </p:nvSpPr>
        <p:spPr bwMode="auto">
          <a:xfrm>
            <a:off x="87313" y="5392738"/>
            <a:ext cx="603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10K</a:t>
            </a:r>
          </a:p>
        </p:txBody>
      </p:sp>
      <p:sp>
        <p:nvSpPr>
          <p:cNvPr id="514064" name="Text Box 16"/>
          <p:cNvSpPr txBox="1">
            <a:spLocks noChangeArrowheads="1"/>
          </p:cNvSpPr>
          <p:nvPr/>
        </p:nvSpPr>
        <p:spPr bwMode="auto">
          <a:xfrm>
            <a:off x="-36513" y="4076700"/>
            <a:ext cx="730251"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100K</a:t>
            </a:r>
          </a:p>
        </p:txBody>
      </p:sp>
      <p:sp>
        <p:nvSpPr>
          <p:cNvPr id="514065" name="Text Box 17"/>
          <p:cNvSpPr txBox="1">
            <a:spLocks noChangeArrowheads="1"/>
          </p:cNvSpPr>
          <p:nvPr/>
        </p:nvSpPr>
        <p:spPr bwMode="auto">
          <a:xfrm>
            <a:off x="109538" y="2873375"/>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1M</a:t>
            </a:r>
          </a:p>
        </p:txBody>
      </p:sp>
      <p:sp>
        <p:nvSpPr>
          <p:cNvPr id="514066" name="Text Box 18"/>
          <p:cNvSpPr txBox="1">
            <a:spLocks noChangeArrowheads="1"/>
          </p:cNvSpPr>
          <p:nvPr/>
        </p:nvSpPr>
        <p:spPr bwMode="auto">
          <a:xfrm>
            <a:off x="107950" y="1773238"/>
            <a:ext cx="62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10M</a:t>
            </a:r>
          </a:p>
        </p:txBody>
      </p:sp>
      <p:sp>
        <p:nvSpPr>
          <p:cNvPr id="514067" name="Text Box 19"/>
          <p:cNvSpPr txBox="1">
            <a:spLocks noChangeArrowheads="1"/>
          </p:cNvSpPr>
          <p:nvPr/>
        </p:nvSpPr>
        <p:spPr bwMode="auto">
          <a:xfrm>
            <a:off x="87313" y="1144588"/>
            <a:ext cx="159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Gate number</a:t>
            </a:r>
          </a:p>
        </p:txBody>
      </p:sp>
      <p:sp>
        <p:nvSpPr>
          <p:cNvPr id="514068" name="Text Box 20"/>
          <p:cNvSpPr txBox="1">
            <a:spLocks noChangeArrowheads="1"/>
          </p:cNvSpPr>
          <p:nvPr/>
        </p:nvSpPr>
        <p:spPr bwMode="auto">
          <a:xfrm>
            <a:off x="5487988" y="1576388"/>
            <a:ext cx="2787650"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Increasing Performance</a:t>
            </a:r>
          </a:p>
          <a:p>
            <a:r>
              <a:rPr lang="en-US" altLang="ja-JP" b="1"/>
              <a:t>From 1991-2000</a:t>
            </a:r>
          </a:p>
          <a:p>
            <a:r>
              <a:rPr lang="en-US" altLang="ja-JP"/>
              <a:t>Amount of gate: X45</a:t>
            </a:r>
          </a:p>
          <a:p>
            <a:r>
              <a:rPr lang="en-US" altLang="ja-JP"/>
              <a:t>Speed: X12</a:t>
            </a:r>
          </a:p>
          <a:p>
            <a:r>
              <a:rPr lang="en-US" altLang="ja-JP"/>
              <a:t>Cost:1/100</a:t>
            </a:r>
          </a:p>
        </p:txBody>
      </p:sp>
      <p:sp>
        <p:nvSpPr>
          <p:cNvPr id="514069" name="Text Box 21"/>
          <p:cNvSpPr txBox="1">
            <a:spLocks noChangeArrowheads="1"/>
          </p:cNvSpPr>
          <p:nvPr/>
        </p:nvSpPr>
        <p:spPr bwMode="auto">
          <a:xfrm>
            <a:off x="808038" y="5176838"/>
            <a:ext cx="793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Fuse-</a:t>
            </a:r>
          </a:p>
          <a:p>
            <a:r>
              <a:rPr lang="en-US" altLang="ja-JP" b="1"/>
              <a:t>PLA</a:t>
            </a:r>
          </a:p>
        </p:txBody>
      </p:sp>
      <p:sp>
        <p:nvSpPr>
          <p:cNvPr id="514070" name="Text Box 22"/>
          <p:cNvSpPr txBox="1">
            <a:spLocks noChangeArrowheads="1"/>
          </p:cNvSpPr>
          <p:nvPr/>
        </p:nvSpPr>
        <p:spPr bwMode="auto">
          <a:xfrm>
            <a:off x="2392363" y="4960938"/>
            <a:ext cx="1250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EEPROM-</a:t>
            </a:r>
          </a:p>
          <a:p>
            <a:r>
              <a:rPr lang="en-US" altLang="ja-JP" b="1"/>
              <a:t>SPLD</a:t>
            </a:r>
          </a:p>
        </p:txBody>
      </p:sp>
      <p:sp>
        <p:nvSpPr>
          <p:cNvPr id="514071" name="Text Box 23"/>
          <p:cNvSpPr txBox="1">
            <a:spLocks noChangeArrowheads="1"/>
          </p:cNvSpPr>
          <p:nvPr/>
        </p:nvSpPr>
        <p:spPr bwMode="auto">
          <a:xfrm>
            <a:off x="4278313" y="3644900"/>
            <a:ext cx="933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SRAM-</a:t>
            </a:r>
          </a:p>
          <a:p>
            <a:r>
              <a:rPr lang="en-US" altLang="ja-JP" b="1"/>
              <a:t>FPGA</a:t>
            </a:r>
          </a:p>
        </p:txBody>
      </p:sp>
      <p:sp>
        <p:nvSpPr>
          <p:cNvPr id="514072" name="Text Box 24"/>
          <p:cNvSpPr txBox="1">
            <a:spLocks noChangeArrowheads="1"/>
          </p:cNvSpPr>
          <p:nvPr/>
        </p:nvSpPr>
        <p:spPr bwMode="auto">
          <a:xfrm>
            <a:off x="3478213" y="4300538"/>
            <a:ext cx="806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CPLD</a:t>
            </a:r>
          </a:p>
          <a:p>
            <a:endParaRPr lang="en-US" altLang="ja-JP" b="1"/>
          </a:p>
        </p:txBody>
      </p:sp>
      <p:sp>
        <p:nvSpPr>
          <p:cNvPr id="514073" name="Text Box 25"/>
          <p:cNvSpPr txBox="1">
            <a:spLocks noChangeArrowheads="1"/>
          </p:cNvSpPr>
          <p:nvPr/>
        </p:nvSpPr>
        <p:spPr bwMode="auto">
          <a:xfrm>
            <a:off x="3543300" y="2938463"/>
            <a:ext cx="1174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Anti-fuse</a:t>
            </a:r>
          </a:p>
          <a:p>
            <a:r>
              <a:rPr lang="en-US" altLang="ja-JP" b="1"/>
              <a:t>FPGA</a:t>
            </a:r>
          </a:p>
        </p:txBody>
      </p:sp>
      <p:sp>
        <p:nvSpPr>
          <p:cNvPr id="514074" name="Text Box 26"/>
          <p:cNvSpPr txBox="1">
            <a:spLocks noChangeArrowheads="1"/>
          </p:cNvSpPr>
          <p:nvPr/>
        </p:nvSpPr>
        <p:spPr bwMode="auto">
          <a:xfrm>
            <a:off x="6443663" y="3808413"/>
            <a:ext cx="25463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Hierarchical structure</a:t>
            </a:r>
          </a:p>
          <a:p>
            <a:r>
              <a:rPr lang="en-US" altLang="ja-JP" b="1"/>
              <a:t>Embedded Core</a:t>
            </a:r>
          </a:p>
          <a:p>
            <a:r>
              <a:rPr lang="en-US" altLang="ja-JP" b="1"/>
              <a:t>Low voltage</a:t>
            </a:r>
          </a:p>
        </p:txBody>
      </p:sp>
      <p:sp>
        <p:nvSpPr>
          <p:cNvPr id="514075" name="Text Box 27"/>
          <p:cNvSpPr txBox="1">
            <a:spLocks noChangeArrowheads="1"/>
          </p:cNvSpPr>
          <p:nvPr/>
        </p:nvSpPr>
        <p:spPr bwMode="auto">
          <a:xfrm>
            <a:off x="684213" y="476250"/>
            <a:ext cx="5010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800" b="1">
                <a:solidFill>
                  <a:schemeClr val="tx2"/>
                </a:solidFill>
              </a:rPr>
              <a:t>Rapidly development of PLD</a:t>
            </a:r>
          </a:p>
        </p:txBody>
      </p:sp>
      <p:pic>
        <p:nvPicPr>
          <p:cNvPr id="3" name="オーディオ 2">
            <a:hlinkClick r:id="" action="ppaction://media"/>
            <a:extLst>
              <a:ext uri="{FF2B5EF4-FFF2-40B4-BE49-F238E27FC236}">
                <a16:creationId xmlns:a16="http://schemas.microsoft.com/office/drawing/2014/main" id="{82E9C4C9-E65D-47ED-B815-BF99534822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1809"/>
    </mc:Choice>
    <mc:Fallback>
      <p:transition spd="slow" advTm="41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857" x="9080500" y="3711575"/>
          <p14:tracePt t="1863" x="9017000" y="3711575"/>
          <p14:tracePt t="1871" x="8943975" y="3711575"/>
          <p14:tracePt t="1878" x="8888413" y="3711575"/>
          <p14:tracePt t="1887" x="8797925" y="3711575"/>
          <p14:tracePt t="1894" x="8688388" y="3711575"/>
          <p14:tracePt t="1904" x="8596313" y="3711575"/>
          <p14:tracePt t="1910" x="8488363" y="3711575"/>
          <p14:tracePt t="1920" x="8396288" y="3711575"/>
          <p14:tracePt t="1926" x="8305800" y="3711575"/>
          <p14:tracePt t="1935" x="8204200" y="3721100"/>
          <p14:tracePt t="1942" x="8077200" y="3757613"/>
          <p14:tracePt t="1951" x="7977188" y="3784600"/>
          <p14:tracePt t="1958" x="7850188" y="3848100"/>
          <p14:tracePt t="1966" x="7748588" y="3875088"/>
          <p14:tracePt t="1974" x="7621588" y="3921125"/>
          <p14:tracePt t="1982" x="7466013" y="3994150"/>
          <p14:tracePt t="1991" x="7319963" y="4057650"/>
          <p14:tracePt t="2008" x="6983413" y="4149725"/>
          <p14:tracePt t="2014" x="6827838" y="4195763"/>
          <p14:tracePt t="2023" x="6664325" y="4240213"/>
          <p14:tracePt t="2032" x="6508750" y="4286250"/>
          <p14:tracePt t="2044" x="6362700" y="4295775"/>
          <p14:tracePt t="2047" x="6235700" y="4340225"/>
          <p14:tracePt t="2055" x="6126163" y="4359275"/>
          <p14:tracePt t="2062" x="6007100" y="4386263"/>
          <p14:tracePt t="2071" x="5862638" y="4432300"/>
          <p14:tracePt t="2079" x="5670550" y="4495800"/>
          <p14:tracePt t="2088" x="5451475" y="4541838"/>
          <p14:tracePt t="2095" x="5268913" y="4587875"/>
          <p14:tracePt t="2104" x="5022850" y="4678363"/>
          <p14:tracePt t="2111" x="4876800" y="4705350"/>
          <p14:tracePt t="2127" x="4457700" y="4851400"/>
          <p14:tracePt t="2135" x="4165600" y="4933950"/>
          <p14:tracePt t="2142" x="3992563" y="4997450"/>
          <p14:tracePt t="2151" x="3756025" y="5043488"/>
          <p14:tracePt t="2158" x="3592513" y="5126038"/>
          <p14:tracePt t="2166" x="3419475" y="5170488"/>
          <p14:tracePt t="2174" x="3254375" y="5226050"/>
          <p14:tracePt t="2183" x="3100388" y="5307013"/>
          <p14:tracePt t="2190" x="2925763" y="5399088"/>
          <p14:tracePt t="2198" x="2798763" y="5472113"/>
          <p14:tracePt t="2206" x="2679700" y="5545138"/>
          <p14:tracePt t="2214" x="2562225" y="5626100"/>
          <p14:tracePt t="2222" x="2443163" y="5699125"/>
          <p14:tracePt t="2230" x="2343150" y="5727700"/>
          <p14:tracePt t="2238" x="2260600" y="5781675"/>
          <p14:tracePt t="2247" x="2214563" y="5800725"/>
          <p14:tracePt t="2255" x="2197100" y="5818188"/>
          <p14:tracePt t="2361" x="2179638" y="5818188"/>
          <p14:tracePt t="2368" x="2160588" y="5827713"/>
          <p14:tracePt t="2378" x="2133600" y="5837238"/>
          <p14:tracePt t="2383" x="2114550" y="5845175"/>
          <p14:tracePt t="2391" x="2106613" y="5854700"/>
          <p14:tracePt t="2399" x="2097088" y="5864225"/>
          <p14:tracePt t="2407" x="2087563" y="5873750"/>
          <p14:tracePt t="2422" x="2070100" y="5891213"/>
          <p14:tracePt t="2430" x="2060575" y="5900738"/>
          <p14:tracePt t="2438" x="2041525" y="5918200"/>
          <p14:tracePt t="2454" x="2033588" y="5918200"/>
          <p14:tracePt t="2576" x="2024063" y="5918200"/>
          <p14:tracePt t="2584" x="1997075" y="5918200"/>
          <p14:tracePt t="2591" x="1960563" y="5918200"/>
          <p14:tracePt t="2607" x="1951038" y="5918200"/>
          <p14:tracePt t="2623" x="1941513" y="5918200"/>
          <p14:tracePt t="2647" x="1931988" y="5918200"/>
          <p14:tracePt t="2655" x="1905000" y="5946775"/>
          <p14:tracePt t="2671" x="1905000" y="5954713"/>
          <p14:tracePt t="2678" x="1905000" y="5983288"/>
          <p14:tracePt t="2688" x="1905000" y="5991225"/>
          <p14:tracePt t="2694" x="1905000" y="6018213"/>
          <p14:tracePt t="2703" x="1905000" y="6027738"/>
          <p14:tracePt t="2710" x="1905000" y="6037263"/>
          <p14:tracePt t="2720" x="1905000" y="6046788"/>
          <p14:tracePt t="2726" x="1905000" y="6054725"/>
          <p14:tracePt t="2751" x="1905000" y="6073775"/>
          <p14:tracePt t="2864" x="1887538" y="6100763"/>
          <p14:tracePt t="2872" x="1860550" y="6110288"/>
          <p14:tracePt t="2881" x="1831975" y="6127750"/>
          <p14:tracePt t="2889" x="1804988" y="6127750"/>
          <p14:tracePt t="2895" x="1787525" y="6146800"/>
          <p14:tracePt t="2904" x="1741488" y="6164263"/>
          <p14:tracePt t="2911" x="1722438" y="6192838"/>
          <p14:tracePt t="2920" x="1704975" y="6200775"/>
          <p14:tracePt t="2926" x="1685925" y="6210300"/>
          <p14:tracePt t="2935" x="1677988" y="6210300"/>
          <p14:tracePt t="2942" x="1649413" y="6229350"/>
          <p14:tracePt t="2958" x="1641475" y="6237288"/>
          <p14:tracePt t="2968" x="1631950" y="6237288"/>
          <p14:tracePt t="2985" x="1622425" y="6246813"/>
          <p14:tracePt t="3160" x="1612900" y="6256338"/>
          <p14:tracePt t="3256" x="1604963" y="6256338"/>
          <p14:tracePt t="3267" x="1595438" y="6246813"/>
          <p14:tracePt t="3273" x="1595438" y="6219825"/>
          <p14:tracePt t="3282" x="1595438" y="6173788"/>
          <p14:tracePt t="3288" x="1595438" y="6156325"/>
          <p14:tracePt t="3295" x="1585913" y="6137275"/>
          <p14:tracePt t="3303" x="1568450" y="6119813"/>
          <p14:tracePt t="3310" x="1568450" y="6100763"/>
          <p14:tracePt t="3321" x="1558925" y="6083300"/>
          <p14:tracePt t="3326" x="1549400" y="6064250"/>
          <p14:tracePt t="3342" x="1549400" y="6054725"/>
          <p14:tracePt t="3359" x="1549400" y="6046788"/>
          <p14:tracePt t="3367" x="1541463" y="6037263"/>
          <p14:tracePt t="3464" x="1531938" y="6027738"/>
          <p14:tracePt t="3499" x="1531938" y="6018213"/>
          <p14:tracePt t="3504" x="1531938" y="6000750"/>
          <p14:tracePt t="3512" x="1531938" y="5991225"/>
          <p14:tracePt t="3527" x="1531938" y="5973763"/>
          <p14:tracePt t="3535" x="1531938" y="5954713"/>
          <p14:tracePt t="3543" x="1531938" y="5946775"/>
          <p14:tracePt t="3551" x="1531938" y="5937250"/>
          <p14:tracePt t="3558" x="1531938" y="5918200"/>
          <p14:tracePt t="3566" x="1531938" y="5910263"/>
          <p14:tracePt t="3582" x="1531938" y="5900738"/>
          <p14:tracePt t="3590" x="1522413" y="5891213"/>
          <p14:tracePt t="3726" x="1512888" y="5881688"/>
          <p14:tracePt t="3758" x="1512888" y="5873750"/>
          <p14:tracePt t="3766" x="1512888" y="5864225"/>
          <p14:tracePt t="3782" x="1512888" y="5854700"/>
          <p14:tracePt t="3790" x="1512888" y="5845175"/>
          <p14:tracePt t="3799" x="1512888" y="5837238"/>
          <p14:tracePt t="3814" x="1512888" y="5827713"/>
          <p14:tracePt t="3823" x="1512888" y="5818188"/>
          <p14:tracePt t="3999" x="1512888" y="5800725"/>
          <p14:tracePt t="4014" x="1512888" y="5791200"/>
          <p14:tracePt t="4031" x="1512888" y="5781675"/>
          <p14:tracePt t="4038" x="1512888" y="5754688"/>
          <p14:tracePt t="4046" x="1512888" y="5745163"/>
          <p14:tracePt t="4055" x="1522413" y="5727700"/>
          <p14:tracePt t="4062" x="1531938" y="5708650"/>
          <p14:tracePt t="4075" x="1549400" y="5691188"/>
          <p14:tracePt t="4080" x="1549400" y="5681663"/>
          <p14:tracePt t="4091" x="1558925" y="5662613"/>
          <p14:tracePt t="4095" x="1595438" y="5645150"/>
          <p14:tracePt t="4111" x="1612900" y="5635625"/>
          <p14:tracePt t="4121" x="1622425" y="5635625"/>
          <p14:tracePt t="4135" x="1641475" y="5618163"/>
          <p14:tracePt t="4142" x="1658938" y="5618163"/>
          <p14:tracePt t="4153" x="1677988" y="5618163"/>
          <p14:tracePt t="4159" x="1722438" y="5608638"/>
          <p14:tracePt t="4171" x="1758950" y="5608638"/>
          <p14:tracePt t="4176" x="1804988" y="5599113"/>
          <p14:tracePt t="4183" x="1831975" y="5599113"/>
          <p14:tracePt t="4191" x="1878013" y="5589588"/>
          <p14:tracePt t="4199" x="1914525" y="5589588"/>
          <p14:tracePt t="4206" x="1960563" y="5562600"/>
          <p14:tracePt t="4215" x="1987550" y="5554663"/>
          <p14:tracePt t="4222" x="2033588" y="5554663"/>
          <p14:tracePt t="4230" x="2060575" y="5545138"/>
          <p14:tracePt t="4238" x="2070100" y="5535613"/>
          <p14:tracePt t="4246" x="2087563" y="5535613"/>
          <p14:tracePt t="4255" x="2106613" y="5518150"/>
          <p14:tracePt t="4262" x="2114550" y="5508625"/>
          <p14:tracePt t="4271" x="2124075" y="5508625"/>
          <p14:tracePt t="4278" x="2160588" y="5499100"/>
          <p14:tracePt t="4287" x="2170113" y="5499100"/>
          <p14:tracePt t="4294" x="2206625" y="5499100"/>
          <p14:tracePt t="4310" x="2233613" y="5499100"/>
          <p14:tracePt t="4321" x="2243138" y="5499100"/>
          <p14:tracePt t="4327" x="2260600" y="5499100"/>
          <p14:tracePt t="4337" x="2279650" y="5499100"/>
          <p14:tracePt t="4344" x="2297113" y="5499100"/>
          <p14:tracePt t="4352" x="2306638" y="5499100"/>
          <p14:tracePt t="4359" x="2352675" y="5518150"/>
          <p14:tracePt t="4367" x="2360613" y="5526088"/>
          <p14:tracePt t="4374" x="2406650" y="5572125"/>
          <p14:tracePt t="4391" x="2425700" y="5599113"/>
          <p14:tracePt t="4398" x="2433638" y="5608638"/>
          <p14:tracePt t="4406" x="2443163" y="5635625"/>
          <p14:tracePt t="4414" x="2452688" y="5645150"/>
          <p14:tracePt t="4439" x="2452688" y="5654675"/>
          <p14:tracePt t="4494" x="2470150" y="5672138"/>
          <p14:tracePt t="4503" x="2470150" y="5681663"/>
          <p14:tracePt t="4526" x="2470150" y="5691188"/>
          <p14:tracePt t="4542" x="2470150" y="5699125"/>
          <p14:tracePt t="4551" x="2470150" y="5727700"/>
          <p14:tracePt t="4567" x="2470150" y="5772150"/>
          <p14:tracePt t="4574" x="2470150" y="5781675"/>
          <p14:tracePt t="4582" x="2462213" y="5818188"/>
          <p14:tracePt t="4591" x="2452688" y="5837238"/>
          <p14:tracePt t="4598" x="2452688" y="5864225"/>
          <p14:tracePt t="4606" x="2452688" y="5881688"/>
          <p14:tracePt t="4614" x="2452688" y="5910263"/>
          <p14:tracePt t="4623" x="2452688" y="5937250"/>
          <p14:tracePt t="4631" x="2433638" y="5983288"/>
          <p14:tracePt t="4639" x="2425700" y="6010275"/>
          <p14:tracePt t="4648" x="2425700" y="6037263"/>
          <p14:tracePt t="4655" x="2425700" y="6073775"/>
          <p14:tracePt t="4663" x="2416175" y="6091238"/>
          <p14:tracePt t="4671" x="2397125" y="6119813"/>
          <p14:tracePt t="4679" x="2397125" y="6127750"/>
          <p14:tracePt t="4688" x="2397125" y="6156325"/>
          <p14:tracePt t="4695" x="2379663" y="6173788"/>
          <p14:tracePt t="4711" x="2370138" y="6183313"/>
          <p14:tracePt t="4751" x="2352675" y="6192838"/>
          <p14:tracePt t="4759" x="2343150" y="6192838"/>
          <p14:tracePt t="4767" x="2333625" y="6192838"/>
          <p14:tracePt t="4776" x="2316163" y="6210300"/>
          <p14:tracePt t="4784" x="2287588" y="6210300"/>
          <p14:tracePt t="4794" x="2260600" y="6219825"/>
          <p14:tracePt t="4799" x="2224088" y="6229350"/>
          <p14:tracePt t="4807" x="2187575" y="6229350"/>
          <p14:tracePt t="4815" x="2133600" y="6237288"/>
          <p14:tracePt t="4823" x="2087563" y="6237288"/>
          <p14:tracePt t="4831" x="2051050" y="6237288"/>
          <p14:tracePt t="4839" x="2014538" y="6237288"/>
          <p14:tracePt t="4847" x="1987550" y="6237288"/>
          <p14:tracePt t="4855" x="1968500" y="6237288"/>
          <p14:tracePt t="4863" x="1951038" y="6237288"/>
          <p14:tracePt t="4873" x="1931988" y="6237288"/>
          <p14:tracePt t="4879" x="1924050" y="6237288"/>
          <p14:tracePt t="4888" x="1887538" y="6246813"/>
          <p14:tracePt t="4895" x="1878013" y="6256338"/>
          <p14:tracePt t="4904" x="1860550" y="6256338"/>
          <p14:tracePt t="4910" x="1851025" y="6256338"/>
          <p14:tracePt t="4920" x="1841500" y="6256338"/>
          <p14:tracePt t="4927" x="1824038" y="6256338"/>
          <p14:tracePt t="4936" x="1814513" y="6256338"/>
          <p14:tracePt t="4943" x="1795463" y="6256338"/>
          <p14:tracePt t="4952" x="1768475" y="6256338"/>
          <p14:tracePt t="4959" x="1758950" y="6256338"/>
          <p14:tracePt t="4966" x="1731963" y="6237288"/>
          <p14:tracePt t="4974" x="1714500" y="6219825"/>
          <p14:tracePt t="4982" x="1704975" y="6200775"/>
          <p14:tracePt t="4991" x="1695450" y="6164263"/>
          <p14:tracePt t="5000" x="1677988" y="6146800"/>
          <p14:tracePt t="5012" x="1668463" y="6127750"/>
          <p14:tracePt t="5015" x="1668463" y="6110288"/>
          <p14:tracePt t="5023" x="1668463" y="6100763"/>
          <p14:tracePt t="5031" x="1658938" y="6083300"/>
          <p14:tracePt t="5039" x="1658938" y="6073775"/>
          <p14:tracePt t="5046" x="1649413" y="6064250"/>
          <p14:tracePt t="5063" x="1649413" y="6054725"/>
          <p14:tracePt t="5073" x="1649413" y="6046788"/>
          <p14:tracePt t="5089" x="1649413" y="6037263"/>
          <p14:tracePt t="5121" x="1649413" y="6027738"/>
          <p14:tracePt t="5207" x="1649413" y="6010275"/>
          <p14:tracePt t="5216" x="1631950" y="5991225"/>
          <p14:tracePt t="5247" x="1622425" y="5983288"/>
          <p14:tracePt t="6088" x="1622425" y="5954713"/>
          <p14:tracePt t="6215" x="1631950" y="5946775"/>
          <p14:tracePt t="6222" x="1641475" y="5937250"/>
          <p14:tracePt t="6230" x="1649413" y="5927725"/>
          <p14:tracePt t="6246" x="1668463" y="5910263"/>
          <p14:tracePt t="6263" x="1677988" y="5891213"/>
          <p14:tracePt t="7384" x="1695450" y="5891213"/>
          <p14:tracePt t="7392" x="1714500" y="5881688"/>
          <p14:tracePt t="7400" x="1722438" y="5873750"/>
          <p14:tracePt t="7406" x="1751013" y="5864225"/>
          <p14:tracePt t="7414" x="1768475" y="5854700"/>
          <p14:tracePt t="7423" x="1787525" y="5845175"/>
          <p14:tracePt t="7430" x="1804988" y="5837238"/>
          <p14:tracePt t="7439" x="1824038" y="5818188"/>
          <p14:tracePt t="7446" x="1831975" y="5818188"/>
          <p14:tracePt t="7455" x="1841500" y="5808663"/>
          <p14:tracePt t="7464" x="1860550" y="5800725"/>
          <p14:tracePt t="7480" x="1878013" y="5781675"/>
          <p14:tracePt t="7558" x="1887538" y="5781675"/>
          <p14:tracePt t="7591" x="1895475" y="5781675"/>
          <p14:tracePt t="7631" x="1905000" y="5781675"/>
          <p14:tracePt t="7664" x="1905000" y="5772150"/>
          <p14:tracePt t="7672" x="1924050" y="5764213"/>
          <p14:tracePt t="7696" x="1931988" y="5764213"/>
          <p14:tracePt t="7704" x="1941513" y="5754688"/>
          <p14:tracePt t="7719" x="1968500" y="5745163"/>
          <p14:tracePt t="7743" x="1978025" y="5735638"/>
          <p14:tracePt t="7783" x="1987550" y="5727700"/>
          <p14:tracePt t="7826" x="1997075" y="5727700"/>
          <p14:tracePt t="7840" x="2005013" y="5727700"/>
          <p14:tracePt t="7871" x="2014538" y="5727700"/>
          <p14:tracePt t="7903" x="2024063" y="5727700"/>
          <p14:tracePt t="7919" x="2041525" y="5727700"/>
          <p14:tracePt t="7943" x="2051050" y="5718175"/>
          <p14:tracePt t="8247" x="2041525" y="5718175"/>
          <p14:tracePt t="8254" x="2024063" y="5718175"/>
          <p14:tracePt t="8262" x="2014538" y="5718175"/>
          <p14:tracePt t="8271" x="1997075" y="5718175"/>
          <p14:tracePt t="8278" x="1978025" y="5735638"/>
          <p14:tracePt t="8287" x="1960563" y="5745163"/>
          <p14:tracePt t="8295" x="1951038" y="5745163"/>
          <p14:tracePt t="8303" x="1924050" y="5754688"/>
          <p14:tracePt t="8310" x="1914525" y="5754688"/>
          <p14:tracePt t="8320" x="1895475" y="5772150"/>
          <p14:tracePt t="8327" x="1887538" y="5772150"/>
          <p14:tracePt t="8335" x="1878013" y="5781675"/>
          <p14:tracePt t="8342" x="1860550" y="5791200"/>
          <p14:tracePt t="8448" x="1851025" y="5791200"/>
          <p14:tracePt t="8471" x="1841500" y="5791200"/>
          <p14:tracePt t="8534" x="1831975" y="5791200"/>
          <p14:tracePt t="8551" x="1814513" y="5791200"/>
          <p14:tracePt t="8559" x="1804988" y="5791200"/>
          <p14:tracePt t="8568" x="1795463" y="5791200"/>
          <p14:tracePt t="8582" x="1787525" y="5791200"/>
          <p14:tracePt t="8591" x="1768475" y="5791200"/>
          <p14:tracePt t="8615" x="1758950" y="5791200"/>
          <p14:tracePt t="8630" x="1751013" y="5791200"/>
          <p14:tracePt t="8639" x="1731963" y="5791200"/>
          <p14:tracePt t="8647" x="1714500" y="5791200"/>
          <p14:tracePt t="8654" x="1685925" y="5791200"/>
          <p14:tracePt t="8662" x="1668463" y="5791200"/>
          <p14:tracePt t="8671" x="1641475" y="5791200"/>
          <p14:tracePt t="8679" x="1612900" y="5791200"/>
          <p14:tracePt t="8687" x="1576388" y="5791200"/>
          <p14:tracePt t="8695" x="1541463" y="5791200"/>
          <p14:tracePt t="8703" x="1522413" y="5791200"/>
          <p14:tracePt t="8711" x="1476375" y="5791200"/>
          <p14:tracePt t="8721" x="1439863" y="5791200"/>
          <p14:tracePt t="8726" x="1422400" y="5791200"/>
          <p14:tracePt t="8735" x="1395413" y="5791200"/>
          <p14:tracePt t="8751" x="1385888" y="5791200"/>
          <p14:tracePt t="8856" x="1366838" y="5791200"/>
          <p14:tracePt t="8872" x="1358900" y="5781675"/>
          <p14:tracePt t="8888" x="1339850" y="5754688"/>
          <p14:tracePt t="8895" x="1330325" y="5745163"/>
          <p14:tracePt t="8903" x="1322388" y="5727700"/>
          <p14:tracePt t="8910" x="1312863" y="5699125"/>
          <p14:tracePt t="8920" x="1293813" y="5672138"/>
          <p14:tracePt t="8927" x="1285875" y="5672138"/>
          <p14:tracePt t="8935" x="1285875" y="5662613"/>
          <p14:tracePt t="8942" x="1276350" y="5645150"/>
          <p14:tracePt t="8952" x="1276350" y="5635625"/>
          <p14:tracePt t="8958" x="1276350" y="5618163"/>
          <p14:tracePt t="8969" x="1266825" y="5608638"/>
          <p14:tracePt t="8974" x="1258888" y="5608638"/>
          <p14:tracePt t="9071" x="1258888" y="5599113"/>
          <p14:tracePt t="9086" x="1258888" y="5572125"/>
          <p14:tracePt t="9094" x="1258888" y="5562600"/>
          <p14:tracePt t="9102" x="1258888" y="5545138"/>
          <p14:tracePt t="9111" x="1258888" y="5518150"/>
          <p14:tracePt t="9121" x="1266825" y="5508625"/>
          <p14:tracePt t="9127" x="1293813" y="5489575"/>
          <p14:tracePt t="9135" x="1303338" y="5462588"/>
          <p14:tracePt t="9142" x="1322388" y="5426075"/>
          <p14:tracePt t="9151" x="1339850" y="5408613"/>
          <p14:tracePt t="9158" x="1349375" y="5399088"/>
          <p14:tracePt t="9168" x="1376363" y="5372100"/>
          <p14:tracePt t="9174" x="1385888" y="5362575"/>
          <p14:tracePt t="9183" x="1412875" y="5343525"/>
          <p14:tracePt t="9190" x="1439863" y="5316538"/>
          <p14:tracePt t="9198" x="1476375" y="5307013"/>
          <p14:tracePt t="9206" x="1495425" y="5289550"/>
          <p14:tracePt t="9214" x="1531938" y="5289550"/>
          <p14:tracePt t="9222" x="1549400" y="5289550"/>
          <p14:tracePt t="9230" x="1595438" y="5289550"/>
          <p14:tracePt t="9238" x="1631950" y="5289550"/>
          <p14:tracePt t="9246" x="1649413" y="5289550"/>
          <p14:tracePt t="9254" x="1695450" y="5289550"/>
          <p14:tracePt t="9263" x="1751013" y="5299075"/>
          <p14:tracePt t="9271" x="1778000" y="5307013"/>
          <p14:tracePt t="9278" x="1824038" y="5335588"/>
          <p14:tracePt t="9287" x="1851025" y="5353050"/>
          <p14:tracePt t="9294" x="1931988" y="5399088"/>
          <p14:tracePt t="9303" x="1968500" y="5416550"/>
          <p14:tracePt t="9311" x="1997075" y="5426075"/>
          <p14:tracePt t="9320" x="2041525" y="5453063"/>
          <p14:tracePt t="9326" x="2060575" y="5453063"/>
          <p14:tracePt t="9335" x="2106613" y="5472113"/>
          <p14:tracePt t="9342" x="2114550" y="5472113"/>
          <p14:tracePt t="9351" x="2124075" y="5472113"/>
          <p14:tracePt t="9383" x="2143125" y="5472113"/>
          <p14:tracePt t="9407" x="2151063" y="5472113"/>
          <p14:tracePt t="9431" x="2160588" y="5472113"/>
          <p14:tracePt t="9520" x="2170113" y="5472113"/>
          <p14:tracePt t="9528" x="2187575" y="5472113"/>
          <p14:tracePt t="9536" x="2187575" y="5481638"/>
          <p14:tracePt t="9543" x="2197100" y="5489575"/>
          <p14:tracePt t="9551" x="2206625" y="5508625"/>
          <p14:tracePt t="9559" x="2206625" y="5526088"/>
          <p14:tracePt t="9569" x="2206625" y="5545138"/>
          <p14:tracePt t="9574" x="2214563" y="5562600"/>
          <p14:tracePt t="9582" x="2214563" y="5572125"/>
          <p14:tracePt t="9590" x="2214563" y="5581650"/>
          <p14:tracePt t="9672" x="2214563" y="5589588"/>
          <p14:tracePt t="9688" x="2206625" y="5608638"/>
          <p14:tracePt t="9696" x="2179638" y="5626100"/>
          <p14:tracePt t="9710" x="2160588" y="5654675"/>
          <p14:tracePt t="9719" x="2143125" y="5662613"/>
          <p14:tracePt t="9727" x="2133600" y="5662613"/>
          <p14:tracePt t="9735" x="2124075" y="5672138"/>
          <p14:tracePt t="9743" x="2124075" y="5681663"/>
          <p14:tracePt t="9751" x="2114550" y="5691188"/>
          <p14:tracePt t="9758" x="2097088" y="5718175"/>
          <p14:tracePt t="9783" x="2087563" y="5735638"/>
          <p14:tracePt t="9791" x="2087563" y="5745163"/>
          <p14:tracePt t="9798" x="2078038" y="5754688"/>
          <p14:tracePt t="9822" x="2070100" y="5764213"/>
          <p14:tracePt t="10001" x="2060575" y="5764213"/>
          <p14:tracePt t="10016" x="2051050" y="5764213"/>
          <p14:tracePt t="10023" x="2041525" y="5772150"/>
          <p14:tracePt t="10031" x="2041525" y="5781675"/>
          <p14:tracePt t="10038" x="2024063" y="5808663"/>
          <p14:tracePt t="10063" x="2014538" y="5845175"/>
          <p14:tracePt t="10336" x="2005013" y="5845175"/>
          <p14:tracePt t="10372" x="2005013" y="5837238"/>
          <p14:tracePt t="10377" x="2005013" y="5818188"/>
          <p14:tracePt t="10391" x="2005013" y="5808663"/>
          <p14:tracePt t="10399" x="2005013" y="5800725"/>
          <p14:tracePt t="10414" x="2005013" y="5791200"/>
          <p14:tracePt t="10513" x="2005013" y="5800725"/>
          <p14:tracePt t="10519" x="2005013" y="5808663"/>
          <p14:tracePt t="10961" x="2005013" y="5818188"/>
          <p14:tracePt t="10985" x="2005013" y="5837238"/>
          <p14:tracePt t="11552" x="2005013" y="5845175"/>
          <p14:tracePt t="14403" x="2005013" y="5854700"/>
          <p14:tracePt t="14424" x="2024063" y="5845175"/>
          <p14:tracePt t="15176" x="2033588" y="5837238"/>
          <p14:tracePt t="16728" x="2051050" y="5837238"/>
          <p14:tracePt t="16736" x="2060575" y="5837238"/>
          <p14:tracePt t="16746" x="2070100" y="5837238"/>
          <p14:tracePt t="16752" x="2078038" y="5827713"/>
          <p14:tracePt t="16769" x="2097088" y="5818188"/>
          <p14:tracePt t="16785" x="2124075" y="5800725"/>
          <p14:tracePt t="16807" x="2151063" y="5791200"/>
          <p14:tracePt t="16831" x="2170113" y="5781675"/>
          <p14:tracePt t="16847" x="2187575" y="5754688"/>
          <p14:tracePt t="16855" x="2197100" y="5754688"/>
          <p14:tracePt t="16862" x="2214563" y="5745163"/>
          <p14:tracePt t="16871" x="2233613" y="5735638"/>
          <p14:tracePt t="16955" x="2243138" y="5735638"/>
          <p14:tracePt t="17159" x="2260600" y="5735638"/>
          <p14:tracePt t="17168" x="2270125" y="5735638"/>
          <p14:tracePt t="17176" x="2279650" y="5735638"/>
          <p14:tracePt t="17191" x="2297113" y="5735638"/>
          <p14:tracePt t="17207" x="2316163" y="5735638"/>
          <p14:tracePt t="17215" x="2324100" y="5735638"/>
          <p14:tracePt t="17223" x="2333625" y="5735638"/>
          <p14:tracePt t="17231" x="2343150" y="5735638"/>
          <p14:tracePt t="17238" x="2352675" y="5735638"/>
          <p14:tracePt t="17246" x="2370138" y="5735638"/>
          <p14:tracePt t="17255" x="2379663" y="5735638"/>
          <p14:tracePt t="17262" x="2397125" y="5735638"/>
          <p14:tracePt t="17270" x="2406650" y="5735638"/>
          <p14:tracePt t="17278" x="2425700" y="5735638"/>
          <p14:tracePt t="17287" x="2443163" y="5735638"/>
          <p14:tracePt t="17295" x="2462213" y="5727700"/>
          <p14:tracePt t="17303" x="2462213" y="5718175"/>
          <p14:tracePt t="17310" x="2479675" y="5718175"/>
          <p14:tracePt t="17319" x="2516188" y="5708650"/>
          <p14:tracePt t="17326" x="2543175" y="5708650"/>
          <p14:tracePt t="17335" x="2598738" y="5708650"/>
          <p14:tracePt t="17342" x="2652713" y="5708650"/>
          <p14:tracePt t="17352" x="2708275" y="5708650"/>
          <p14:tracePt t="17359" x="2762250" y="5708650"/>
          <p14:tracePt t="17367" x="2808288" y="5708650"/>
          <p14:tracePt t="17374" x="2835275" y="5708650"/>
          <p14:tracePt t="17383" x="2862263" y="5708650"/>
          <p14:tracePt t="17390" x="2881313" y="5708650"/>
          <p14:tracePt t="17398" x="2908300" y="5708650"/>
          <p14:tracePt t="17406" x="2917825" y="5708650"/>
          <p14:tracePt t="17439" x="2925763" y="5708650"/>
          <p14:tracePt t="17521" x="2962275" y="5708650"/>
          <p14:tracePt t="17529" x="2998788" y="5708650"/>
          <p14:tracePt t="17537" x="3017838" y="5708650"/>
          <p14:tracePt t="17546" x="3054350" y="5691188"/>
          <p14:tracePt t="17551" x="3108325" y="5681663"/>
          <p14:tracePt t="17559" x="3117850" y="5681663"/>
          <p14:tracePt t="17567" x="3144838" y="5681663"/>
          <p14:tracePt t="17575" x="3163888" y="5681663"/>
          <p14:tracePt t="17591" x="3171825" y="5672138"/>
          <p14:tracePt t="17615" x="3181350" y="5672138"/>
          <p14:tracePt t="17630" x="3200400" y="5672138"/>
          <p14:tracePt t="17638" x="3208338" y="5672138"/>
          <p14:tracePt t="17647" x="3236913" y="5672138"/>
          <p14:tracePt t="17670" x="3244850" y="5672138"/>
          <p14:tracePt t="17678" x="3263900" y="5672138"/>
          <p14:tracePt t="17686" x="3273425" y="5672138"/>
          <p14:tracePt t="17736" x="3281363" y="5672138"/>
          <p14:tracePt t="17751" x="3290888" y="5672138"/>
          <p14:tracePt t="17784" x="3309938" y="5672138"/>
          <p14:tracePt t="17895" x="3317875" y="5672138"/>
          <p14:tracePt t="17911" x="3336925" y="5672138"/>
          <p14:tracePt t="17919" x="3346450" y="5681663"/>
          <p14:tracePt t="17926" x="3354388" y="5691188"/>
          <p14:tracePt t="17934" x="3363913" y="5699125"/>
          <p14:tracePt t="17942" x="3363913" y="5708650"/>
          <p14:tracePt t="17974" x="3363913" y="5718175"/>
          <p14:tracePt t="17983" x="3363913" y="5727700"/>
          <p14:tracePt t="17991" x="3363913" y="5735638"/>
          <p14:tracePt t="18006" x="3363913" y="5745163"/>
          <p14:tracePt t="18014" x="3363913" y="5754688"/>
          <p14:tracePt t="18047" x="3363913" y="5764213"/>
          <p14:tracePt t="18056" x="3363913" y="5781675"/>
          <p14:tracePt t="18071" x="3346450" y="5791200"/>
          <p14:tracePt t="18078" x="3309938" y="5791200"/>
          <p14:tracePt t="18086" x="3300413" y="5791200"/>
          <p14:tracePt t="18095" x="3263900" y="5800725"/>
          <p14:tracePt t="18103" x="3244850" y="5800725"/>
          <p14:tracePt t="18110" x="3217863" y="5800725"/>
          <p14:tracePt t="18120" x="3200400" y="5800725"/>
          <p14:tracePt t="18126" x="3171825" y="5808663"/>
          <p14:tracePt t="18137" x="3163888" y="5808663"/>
          <p14:tracePt t="18151" x="3154363" y="5808663"/>
          <p14:tracePt t="18215" x="3144838" y="5800725"/>
          <p14:tracePt t="18222" x="3144838" y="5772150"/>
          <p14:tracePt t="18230" x="3144838" y="5727700"/>
          <p14:tracePt t="18238" x="3171825" y="5699125"/>
          <p14:tracePt t="18246" x="3181350" y="5672138"/>
          <p14:tracePt t="18254" x="3200400" y="5626100"/>
          <p14:tracePt t="18262" x="3236913" y="5581650"/>
          <p14:tracePt t="18270" x="3254375" y="5554663"/>
          <p14:tracePt t="18278" x="3290888" y="5499100"/>
          <p14:tracePt t="18286" x="3300413" y="5481638"/>
          <p14:tracePt t="18294" x="3336925" y="5453063"/>
          <p14:tracePt t="18303" x="3336925" y="5445125"/>
          <p14:tracePt t="18310" x="3354388" y="5426075"/>
          <p14:tracePt t="18319" x="3382963" y="5408613"/>
          <p14:tracePt t="18326" x="3400425" y="5399088"/>
          <p14:tracePt t="18335" x="3409950" y="5399088"/>
          <p14:tracePt t="18342" x="3427413" y="5399088"/>
          <p14:tracePt t="18352" x="3463925" y="5372100"/>
          <p14:tracePt t="18359" x="3482975" y="5372100"/>
          <p14:tracePt t="18366" x="3519488" y="5372100"/>
          <p14:tracePt t="18374" x="3563938" y="5372100"/>
          <p14:tracePt t="18383" x="3592513" y="5372100"/>
          <p14:tracePt t="18390" x="3646488" y="5372100"/>
          <p14:tracePt t="18399" x="3702050" y="5372100"/>
          <p14:tracePt t="18406" x="3765550" y="5380038"/>
          <p14:tracePt t="18414" x="3819525" y="5399088"/>
          <p14:tracePt t="18422" x="3856038" y="5399088"/>
          <p14:tracePt t="18438" x="3875088" y="5416550"/>
          <p14:tracePt t="18446" x="3911600" y="5426075"/>
          <p14:tracePt t="18462" x="3911600" y="5435600"/>
          <p14:tracePt t="18503" x="3911600" y="5453063"/>
          <p14:tracePt t="18527" x="3911600" y="5462588"/>
          <p14:tracePt t="18544" x="3911600" y="5481638"/>
          <p14:tracePt t="18552" x="3911600" y="5499100"/>
          <p14:tracePt t="18559" x="3911600" y="5518150"/>
          <p14:tracePt t="18575" x="3911600" y="5545138"/>
          <p14:tracePt t="18584" x="3911600" y="5562600"/>
          <p14:tracePt t="18591" x="3911600" y="5589588"/>
          <p14:tracePt t="18599" x="3911600" y="5599113"/>
          <p14:tracePt t="18607" x="3911600" y="5635625"/>
          <p14:tracePt t="18615" x="3911600" y="5645150"/>
          <p14:tracePt t="18623" x="3911600" y="5672138"/>
          <p14:tracePt t="18631" x="3911600" y="5681663"/>
          <p14:tracePt t="18639" x="3911600" y="5699125"/>
          <p14:tracePt t="18647" x="3911600" y="5718175"/>
          <p14:tracePt t="18663" x="3911600" y="5735638"/>
          <p14:tracePt t="18678" x="3902075" y="5745163"/>
          <p14:tracePt t="18694" x="3883025" y="5764213"/>
          <p14:tracePt t="18711" x="3875088" y="5764213"/>
          <p14:tracePt t="18719" x="3865563" y="5764213"/>
          <p14:tracePt t="18726" x="3846513" y="5764213"/>
          <p14:tracePt t="18736" x="3819525" y="5764213"/>
          <p14:tracePt t="18743" x="3802063" y="5764213"/>
          <p14:tracePt t="18752" x="3765550" y="5764213"/>
          <p14:tracePt t="18758" x="3729038" y="5764213"/>
          <p14:tracePt t="18766" x="3702050" y="5764213"/>
          <p14:tracePt t="18776" x="3673475" y="5764213"/>
          <p14:tracePt t="18784" x="3656013" y="5764213"/>
          <p14:tracePt t="18790" x="3629025" y="5745163"/>
          <p14:tracePt t="18798" x="3619500" y="5735638"/>
          <p14:tracePt t="18807" x="3609975" y="5727700"/>
          <p14:tracePt t="18814" x="3600450" y="5708650"/>
          <p14:tracePt t="18830" x="3600450" y="5691188"/>
          <p14:tracePt t="18846" x="3600450" y="5681663"/>
          <p14:tracePt t="18910" x="3600450" y="5672138"/>
          <p14:tracePt t="18918" x="3600450" y="5654675"/>
          <p14:tracePt t="18926" x="3609975" y="5645150"/>
          <p14:tracePt t="18935" x="3629025" y="5635625"/>
          <p14:tracePt t="18942" x="3629025" y="5626100"/>
          <p14:tracePt t="18954" x="3636963" y="5618163"/>
          <p14:tracePt t="18958" x="3646488" y="5618163"/>
          <p14:tracePt t="18974" x="3656013" y="5618163"/>
          <p14:tracePt t="20017" x="3665538" y="5618163"/>
          <p14:tracePt t="20023" x="3683000" y="5599113"/>
          <p14:tracePt t="20224" x="3692525" y="5599113"/>
          <p14:tracePt t="20234" x="3702050" y="5589588"/>
          <p14:tracePt t="20456" x="3702050" y="5581650"/>
          <p14:tracePt t="20464" x="3709988" y="5581650"/>
          <p14:tracePt t="20480" x="3738563" y="5562600"/>
          <p14:tracePt t="20503" x="3746500" y="5554663"/>
          <p14:tracePt t="20680" x="3756025" y="5554663"/>
          <p14:tracePt t="20696" x="3775075" y="5545138"/>
          <p14:tracePt t="20825" x="3783013" y="5545138"/>
          <p14:tracePt t="20983" x="3802063" y="5535613"/>
          <p14:tracePt t="21222" x="3810000" y="5535613"/>
          <p14:tracePt t="21558" x="3819525" y="5535613"/>
          <p14:tracePt t="21567" x="3819525" y="5545138"/>
          <p14:tracePt t="21591" x="3819525" y="5554663"/>
          <p14:tracePt t="24664" x="3829050" y="5554663"/>
          <p14:tracePt t="24752" x="3838575" y="5554663"/>
          <p14:tracePt t="24832" x="3846513" y="5535613"/>
          <p14:tracePt t="26742" x="3865563" y="5526088"/>
          <p14:tracePt t="26954" x="3875088" y="5518150"/>
          <p14:tracePt t="27008" x="3875088" y="5508625"/>
          <p14:tracePt t="30408" x="3883025" y="5499100"/>
          <p14:tracePt t="30416" x="3892550" y="5499100"/>
          <p14:tracePt t="30422" x="3911600" y="5489575"/>
          <p14:tracePt t="30438" x="3911600" y="5481638"/>
          <p14:tracePt t="30446" x="3919538" y="5481638"/>
          <p14:tracePt t="31608" x="3919538" y="5508625"/>
          <p14:tracePt t="31624" x="3902075" y="5518150"/>
          <p14:tracePt t="31640" x="3892550" y="5526088"/>
          <p14:tracePt t="31647" x="3875088" y="5526088"/>
          <p14:tracePt t="31655" x="3865563" y="5526088"/>
          <p14:tracePt t="31679" x="3856038" y="5526088"/>
          <p14:tracePt t="31727" x="3838575" y="5526088"/>
          <p14:tracePt t="31768" x="3829050" y="5526088"/>
          <p14:tracePt t="31778" x="3819525" y="5518150"/>
          <p14:tracePt t="31783" x="3819525" y="5508625"/>
          <p14:tracePt t="31792" x="3819525" y="5489575"/>
          <p14:tracePt t="31799" x="3819525" y="5472113"/>
          <p14:tracePt t="31806" x="3819525" y="5453063"/>
          <p14:tracePt t="31816" x="3819525" y="5426075"/>
          <p14:tracePt t="31823" x="3829050" y="5416550"/>
          <p14:tracePt t="31830" x="3838575" y="5389563"/>
          <p14:tracePt t="31838" x="3856038" y="5372100"/>
          <p14:tracePt t="31846" x="3875088" y="5353050"/>
          <p14:tracePt t="31854" x="3892550" y="5335588"/>
          <p14:tracePt t="31862" x="3919538" y="5307013"/>
          <p14:tracePt t="31870" x="3948113" y="5289550"/>
          <p14:tracePt t="31878" x="3975100" y="5280025"/>
          <p14:tracePt t="31886" x="4021138" y="5270500"/>
          <p14:tracePt t="31894" x="4075113" y="5262563"/>
          <p14:tracePt t="31902" x="4121150" y="5233988"/>
          <p14:tracePt t="31910" x="4165600" y="5233988"/>
          <p14:tracePt t="31918" x="4194175" y="5233988"/>
          <p14:tracePt t="31926" x="4230688" y="5233988"/>
          <p14:tracePt t="31935" x="4275138" y="5233988"/>
          <p14:tracePt t="31942" x="4303713" y="5233988"/>
          <p14:tracePt t="31951" x="4348163" y="5233988"/>
          <p14:tracePt t="31958" x="4384675" y="5233988"/>
          <p14:tracePt t="31967" x="4413250" y="5233988"/>
          <p14:tracePt t="31974" x="4457700" y="5243513"/>
          <p14:tracePt t="31982" x="4494213" y="5243513"/>
          <p14:tracePt t="31992" x="4530725" y="5262563"/>
          <p14:tracePt t="32009" x="4603750" y="5280025"/>
          <p14:tracePt t="32028" x="4713288" y="5280025"/>
          <p14:tracePt t="32032" x="4803775" y="5280025"/>
          <p14:tracePt t="32039" x="4905375" y="5243513"/>
          <p14:tracePt t="32047" x="5014913" y="5170488"/>
          <p14:tracePt t="32055" x="5151438" y="5060950"/>
          <p14:tracePt t="32063" x="5287963" y="4960938"/>
          <p14:tracePt t="32071" x="5424488" y="4851400"/>
          <p14:tracePt t="32079" x="5551488" y="4751388"/>
          <p14:tracePt t="32088" x="5616575" y="4651375"/>
          <p14:tracePt t="32094" x="5753100" y="4559300"/>
          <p14:tracePt t="32102" x="5862638" y="4449763"/>
          <p14:tracePt t="32110" x="5980113" y="4349750"/>
          <p14:tracePt t="32120" x="6099175" y="4259263"/>
          <p14:tracePt t="32126" x="6199188" y="4140200"/>
          <p14:tracePt t="32135" x="6291263" y="4021138"/>
          <p14:tracePt t="32142" x="6381750" y="3884613"/>
          <p14:tracePt t="32151" x="6472238" y="3767138"/>
          <p14:tracePt t="32159" x="6564313" y="3629025"/>
          <p14:tracePt t="32168" x="6637338" y="3502025"/>
          <p14:tracePt t="32174" x="6710363" y="3365500"/>
          <p14:tracePt t="32183" x="6764338" y="3228975"/>
          <p14:tracePt t="32190" x="6837363" y="3173413"/>
          <p14:tracePt t="32201" x="6864350" y="3063875"/>
          <p14:tracePt t="32206" x="6873875" y="2990850"/>
          <p14:tracePt t="32215" x="6900863" y="2909888"/>
          <p14:tracePt t="32222" x="6929438" y="2808288"/>
          <p14:tracePt t="32230" x="6937375" y="2735263"/>
          <p14:tracePt t="32238" x="6964363" y="2654300"/>
          <p14:tracePt t="32246" x="6983413" y="2581275"/>
          <p14:tracePt t="32254" x="6983413" y="2508250"/>
          <p14:tracePt t="32263" x="6992938" y="2425700"/>
          <p14:tracePt t="32272" x="7010400" y="2352675"/>
          <p14:tracePt t="32280" x="7010400" y="2298700"/>
          <p14:tracePt t="32289" x="7029450" y="2216150"/>
          <p14:tracePt t="32295" x="7046913" y="2143125"/>
          <p14:tracePt t="32303" x="7073900" y="2043113"/>
          <p14:tracePt t="32311" x="7102475" y="1951038"/>
          <p14:tracePt t="32320" x="7129463" y="1851025"/>
          <p14:tracePt t="32327" x="7156450" y="1760538"/>
          <p14:tracePt t="32336" x="7183438" y="1660525"/>
          <p14:tracePt t="32344" x="7192963" y="1604963"/>
          <p14:tracePt t="32352" x="7202488" y="1541463"/>
          <p14:tracePt t="32359" x="7229475" y="1441450"/>
          <p14:tracePt t="32370" x="7229475" y="1412875"/>
          <p14:tracePt t="32374" x="7229475" y="1358900"/>
          <p14:tracePt t="32382" x="7229475" y="1322388"/>
          <p14:tracePt t="32390" x="7229475" y="1276350"/>
          <p14:tracePt t="32399" x="7229475" y="1258888"/>
          <p14:tracePt t="32406" x="7229475" y="1222375"/>
          <p14:tracePt t="32417" x="7229475" y="1195388"/>
          <p14:tracePt t="32422" x="7229475" y="1166813"/>
          <p14:tracePt t="32430" x="7229475" y="1130300"/>
          <p14:tracePt t="32438" x="7229475" y="1112838"/>
          <p14:tracePt t="32446" x="7219950" y="1076325"/>
          <p14:tracePt t="32454" x="7212013" y="1030288"/>
          <p14:tracePt t="32462" x="7183438" y="984250"/>
          <p14:tracePt t="32470" x="7175500" y="957263"/>
          <p14:tracePt t="32482" x="7156450" y="911225"/>
          <p14:tracePt t="32490" x="7146925" y="866775"/>
          <p14:tracePt t="32498" x="7138988" y="830263"/>
          <p14:tracePt t="32506" x="7129463" y="811213"/>
          <p14:tracePt t="32511" x="7110413" y="766763"/>
          <p14:tracePt t="32519" x="7110413" y="730250"/>
          <p14:tracePt t="32527" x="7102475" y="701675"/>
          <p14:tracePt t="32535" x="7102475" y="674688"/>
          <p14:tracePt t="32542" x="7102475" y="657225"/>
          <p14:tracePt t="32551" x="7102475" y="628650"/>
          <p14:tracePt t="34374" x="6973888" y="784225"/>
          <p14:tracePt t="34388" x="6919913" y="884238"/>
          <p14:tracePt t="34393" x="6873875" y="984250"/>
          <p14:tracePt t="34402" x="6819900" y="1066800"/>
          <p14:tracePt t="34407" x="6773863" y="1130300"/>
          <p14:tracePt t="34416" x="6718300" y="1212850"/>
          <p14:tracePt t="34422" x="6681788" y="1258888"/>
          <p14:tracePt t="34430" x="6627813" y="1339850"/>
          <p14:tracePt t="34438" x="6564313" y="1458913"/>
          <p14:tracePt t="34447" x="6537325" y="1541463"/>
          <p14:tracePt t="34454" x="6500813" y="1614488"/>
          <p14:tracePt t="34462" x="6454775" y="1751013"/>
          <p14:tracePt t="34470" x="6408738" y="1870075"/>
          <p14:tracePt t="34478" x="6372225" y="1997075"/>
          <p14:tracePt t="34486" x="6335713" y="2143125"/>
          <p14:tracePt t="34495" x="6262688" y="2279650"/>
          <p14:tracePt t="34502" x="6199188" y="2435225"/>
          <p14:tracePt t="34510" x="6145213" y="2562225"/>
          <p14:tracePt t="34518" x="6116638" y="2698750"/>
          <p14:tracePt t="34526" x="6062663" y="2790825"/>
          <p14:tracePt t="34535" x="6016625" y="2927350"/>
          <p14:tracePt t="34543" x="5972175" y="3009900"/>
          <p14:tracePt t="34551" x="5907088" y="3073400"/>
          <p14:tracePt t="34558" x="5870575" y="3136900"/>
          <p14:tracePt t="34567" x="5843588" y="3200400"/>
          <p14:tracePt t="34575" x="5807075" y="3282950"/>
          <p14:tracePt t="34584" x="5780088" y="3328988"/>
          <p14:tracePt t="34590" x="5753100" y="3402013"/>
          <p14:tracePt t="34599" x="5716588" y="3455988"/>
          <p14:tracePt t="34606" x="5680075" y="3519488"/>
          <p14:tracePt t="34615" x="5643563" y="3584575"/>
          <p14:tracePt t="34622" x="5607050" y="3665538"/>
          <p14:tracePt t="34630" x="5580063" y="3738563"/>
          <p14:tracePt t="34638" x="5534025" y="3821113"/>
          <p14:tracePt t="34647" x="5524500" y="3884613"/>
          <p14:tracePt t="34655" x="5478463" y="3957638"/>
          <p14:tracePt t="34663" x="5451475" y="4057650"/>
          <p14:tracePt t="34671" x="5434013" y="4122738"/>
          <p14:tracePt t="34679" x="5424488" y="4159250"/>
          <p14:tracePt t="34686" x="5424488" y="4222750"/>
          <p14:tracePt t="34695" x="5405438" y="4249738"/>
          <p14:tracePt t="34702" x="5397500" y="4303713"/>
          <p14:tracePt t="34710" x="5397500" y="4322763"/>
          <p14:tracePt t="34718" x="5397500" y="4349750"/>
          <p14:tracePt t="34726" x="5387975" y="4368800"/>
          <p14:tracePt t="34734" x="5387975" y="4395788"/>
          <p14:tracePt t="34742" x="5387975" y="4405313"/>
          <p14:tracePt t="34751" x="5387975" y="4413250"/>
          <p14:tracePt t="34758" x="5387975" y="4441825"/>
          <p14:tracePt t="34768" x="5387975" y="4459288"/>
          <p14:tracePt t="34774" x="5387975" y="4495800"/>
          <p14:tracePt t="34782" x="5368925" y="4532313"/>
          <p14:tracePt t="34792" x="5368925" y="4551363"/>
          <p14:tracePt t="34798" x="5368925" y="4578350"/>
          <p14:tracePt t="34807" x="5368925" y="4595813"/>
          <p14:tracePt t="34815" x="5360988" y="4632325"/>
          <p14:tracePt t="34822" x="5360988" y="4651375"/>
          <p14:tracePt t="34830" x="5351463" y="4687888"/>
          <p14:tracePt t="34838" x="5351463" y="4705350"/>
          <p14:tracePt t="34846" x="5341938" y="4732338"/>
          <p14:tracePt t="34854" x="5334000" y="4760913"/>
          <p14:tracePt t="34862" x="5314950" y="4787900"/>
          <p14:tracePt t="34871" x="5305425" y="4824413"/>
          <p14:tracePt t="34878" x="5305425" y="4841875"/>
          <p14:tracePt t="34886" x="5297488" y="4870450"/>
          <p14:tracePt t="34895" x="5297488" y="4887913"/>
          <p14:tracePt t="34902" x="5297488" y="4924425"/>
          <p14:tracePt t="34910" x="5287963" y="4943475"/>
          <p14:tracePt t="34919" x="5287963" y="4960938"/>
          <p14:tracePt t="34926" x="5287963" y="4970463"/>
          <p14:tracePt t="34934" x="5287963" y="4987925"/>
          <p14:tracePt t="34950" x="5268913" y="5016500"/>
          <p14:tracePt t="34992" x="5268913" y="5024438"/>
          <p14:tracePt t="35000" x="5268913" y="5033963"/>
          <p14:tracePt t="35007" x="5268913" y="5053013"/>
          <p14:tracePt t="35021" x="5260975" y="5080000"/>
          <p14:tracePt t="35023" x="5260975" y="5097463"/>
          <p14:tracePt t="35031" x="5260975" y="5116513"/>
          <p14:tracePt t="35039" x="5251450" y="5143500"/>
          <p14:tracePt t="35047" x="5241925" y="5160963"/>
          <p14:tracePt t="35055" x="5241925" y="5207000"/>
          <p14:tracePt t="35063" x="5224463" y="5233988"/>
          <p14:tracePt t="35071" x="5205413" y="5253038"/>
          <p14:tracePt t="35079" x="5195888" y="5270500"/>
          <p14:tracePt t="35087" x="5187950" y="5307013"/>
          <p14:tracePt t="35095" x="5168900" y="5326063"/>
          <p14:tracePt t="35103" x="5159375" y="5343525"/>
          <p14:tracePt t="35110" x="5159375" y="5353050"/>
          <p14:tracePt t="35120" x="5151438" y="5353050"/>
          <p14:tracePt t="35126" x="5141913" y="5372100"/>
          <p14:tracePt t="35135" x="5141913" y="5380038"/>
          <p14:tracePt t="35143" x="5141913" y="5389563"/>
          <p14:tracePt t="35152" x="5132388" y="5399088"/>
          <p14:tracePt t="35159" x="5122863" y="5408613"/>
          <p14:tracePt t="35167" x="5114925" y="5416550"/>
          <p14:tracePt t="35182" x="5105400" y="5416550"/>
          <p14:tracePt t="35190" x="5095875" y="5426075"/>
          <p14:tracePt t="35206" x="5086350" y="5426075"/>
          <p14:tracePt t="35222" x="5078413" y="5435600"/>
          <p14:tracePt t="35239" x="5049838" y="5445125"/>
          <p14:tracePt t="35262" x="5041900" y="5445125"/>
          <p14:tracePt t="35270" x="5014913" y="5445125"/>
          <p14:tracePt t="35278" x="5005388" y="5445125"/>
          <p14:tracePt t="35286" x="4995863" y="5445125"/>
          <p14:tracePt t="35310" x="4978400" y="5445125"/>
          <p14:tracePt t="35318" x="4968875" y="5445125"/>
          <p14:tracePt t="35334" x="4959350" y="5445125"/>
          <p14:tracePt t="35351" x="4949825" y="5445125"/>
          <p14:tracePt t="35358" x="4941888" y="5445125"/>
          <p14:tracePt t="35367" x="4932363" y="5435600"/>
          <p14:tracePt t="35374" x="4922838" y="5426075"/>
          <p14:tracePt t="35390" x="4913313" y="5426075"/>
          <p14:tracePt t="35406" x="4895850" y="5426075"/>
          <p14:tracePt t="35415" x="4886325" y="5416550"/>
          <p14:tracePt t="35431" x="4876800" y="5416550"/>
          <p14:tracePt t="35438" x="4868863" y="5408613"/>
          <p14:tracePt t="35463" x="4859338" y="5399088"/>
          <p14:tracePt t="35470" x="4859338" y="5389563"/>
          <p14:tracePt t="35486" x="4840288" y="5389563"/>
          <p14:tracePt t="35502" x="4832350" y="5389563"/>
          <p14:tracePt t="35510" x="4813300" y="5389563"/>
          <p14:tracePt t="35518" x="4803775" y="5389563"/>
          <p14:tracePt t="35535" x="4795838" y="5389563"/>
          <p14:tracePt t="35592" x="4776788" y="5389563"/>
          <p14:tracePt t="35598" x="4767263" y="5389563"/>
          <p14:tracePt t="35615" x="4759325" y="5389563"/>
          <p14:tracePt t="35622" x="4749800" y="5389563"/>
          <p14:tracePt t="35630" x="4730750" y="5389563"/>
          <p14:tracePt t="35646" x="4722813" y="5380038"/>
          <p14:tracePt t="35670" x="4713288" y="5380038"/>
          <p14:tracePt t="35686" x="4695825" y="5362575"/>
          <p14:tracePt t="35703" x="4686300" y="5353050"/>
          <p14:tracePt t="35735" x="4686300" y="5343525"/>
          <p14:tracePt t="35752" x="4676775" y="5316538"/>
          <p14:tracePt t="35793" x="4676775" y="5307013"/>
          <p14:tracePt t="35831" x="4676775" y="5299075"/>
          <p14:tracePt t="36231" x="4676775" y="5280025"/>
          <p14:tracePt t="36238" x="4676775" y="5262563"/>
          <p14:tracePt t="36255" x="4686300" y="5262563"/>
          <p14:tracePt t="36262" x="4695825" y="5262563"/>
          <p14:tracePt t="36270" x="4722813" y="5253038"/>
          <p14:tracePt t="36278" x="4730750" y="5253038"/>
          <p14:tracePt t="36286" x="4749800" y="5253038"/>
          <p14:tracePt t="36294" x="4776788" y="5226050"/>
          <p14:tracePt t="36302" x="4795838" y="5216525"/>
          <p14:tracePt t="36310" x="4813300" y="5216525"/>
          <p14:tracePt t="36318" x="4832350" y="5216525"/>
          <p14:tracePt t="36326" x="4859338" y="5207000"/>
          <p14:tracePt t="36334" x="4868863" y="5207000"/>
          <p14:tracePt t="36343" x="4876800" y="5207000"/>
          <p14:tracePt t="36351" x="4895850" y="5207000"/>
          <p14:tracePt t="36367" x="4905375" y="5207000"/>
          <p14:tracePt t="36390" x="4922838" y="5216525"/>
          <p14:tracePt t="36398" x="4922838" y="5226050"/>
          <p14:tracePt t="36407" x="4922838" y="5233988"/>
          <p14:tracePt t="36415" x="4941888" y="5270500"/>
          <p14:tracePt t="36422" x="4949825" y="5280025"/>
          <p14:tracePt t="36431" x="4949825" y="5307013"/>
          <p14:tracePt t="36438" x="4949825" y="5316538"/>
          <p14:tracePt t="36447" x="4949825" y="5326063"/>
          <p14:tracePt t="36454" x="4949825" y="5335588"/>
          <p14:tracePt t="36463" x="4949825" y="5343525"/>
          <p14:tracePt t="36470" x="4949825" y="5353050"/>
          <p14:tracePt t="36479" x="4949825" y="5362575"/>
          <p14:tracePt t="36510" x="4949825" y="5380038"/>
          <p14:tracePt t="36527" x="4949825" y="5389563"/>
          <p14:tracePt t="36560" x="4949825" y="5399088"/>
          <p14:tracePt t="36575" x="4949825" y="5408613"/>
          <p14:tracePt t="36584" x="4941888" y="5416550"/>
          <p14:tracePt t="36591" x="4941888" y="5426075"/>
          <p14:tracePt t="36599" x="4932363" y="5435600"/>
          <p14:tracePt t="36607" x="4922838" y="5445125"/>
          <p14:tracePt t="36616" x="4913313" y="5445125"/>
          <p14:tracePt t="36622" x="4905375" y="5453063"/>
          <p14:tracePt t="36630" x="4895850" y="5462588"/>
          <p14:tracePt t="36638" x="4876800" y="5472113"/>
          <p14:tracePt t="36646" x="4876800" y="5481638"/>
          <p14:tracePt t="36662" x="4868863" y="5489575"/>
          <p14:tracePt t="36711" x="4859338" y="5489575"/>
          <p14:tracePt t="36719" x="4849813" y="5489575"/>
          <p14:tracePt t="36727" x="4832350" y="5499100"/>
          <p14:tracePt t="36735" x="4822825" y="5508625"/>
          <p14:tracePt t="36743" x="4813300" y="5508625"/>
          <p14:tracePt t="36767" x="4803775" y="5508625"/>
          <p14:tracePt t="36776" x="4795838" y="5508625"/>
          <p14:tracePt t="36784" x="4786313" y="5518150"/>
          <p14:tracePt t="36854" x="4776788" y="5518150"/>
          <p14:tracePt t="37127" x="4776788" y="5535613"/>
          <p14:tracePt t="37158" x="4776788" y="5545138"/>
          <p14:tracePt t="37262" x="4767263" y="5554663"/>
          <p14:tracePt t="37304" x="4759325" y="5562600"/>
          <p14:tracePt t="37312" x="4749800" y="5562600"/>
          <p14:tracePt t="37324" x="4749800" y="5572125"/>
          <p14:tracePt t="37328" x="4740275" y="5581650"/>
          <p14:tracePt t="37338" x="4730750" y="5589588"/>
          <p14:tracePt t="37343" x="4722813" y="5589588"/>
          <p14:tracePt t="37351" x="4713288" y="5589588"/>
          <p14:tracePt t="37358" x="4703763" y="5599113"/>
          <p14:tracePt t="37367" x="4695825" y="5608638"/>
          <p14:tracePt t="37384" x="4676775" y="5618163"/>
          <p14:tracePt t="37391" x="4667250" y="5626100"/>
          <p14:tracePt t="37415" x="4659313" y="5626100"/>
          <p14:tracePt t="37520" x="4649788" y="5626100"/>
          <p14:tracePt t="37546" x="4649788" y="5618163"/>
          <p14:tracePt t="37568" x="4659313" y="5608638"/>
          <p14:tracePt t="37624" x="4667250" y="5599113"/>
          <p14:tracePt t="37648" x="4676775" y="5581650"/>
          <p14:tracePt t="37712" x="4676775" y="5572125"/>
          <p14:tracePt t="38536" x="4676775" y="5562600"/>
          <p14:tracePt t="38547" x="4686300" y="5554663"/>
          <p14:tracePt t="38554" x="4695825" y="5554663"/>
          <p14:tracePt t="38567" x="4703763" y="5545138"/>
          <p14:tracePt t="38575" x="4713288" y="5545138"/>
          <p14:tracePt t="38583" x="4722813" y="5535613"/>
          <p14:tracePt t="38601" x="4730750" y="5535613"/>
          <p14:tracePt t="38606" x="4740275" y="5526088"/>
          <p14:tracePt t="38615" x="4749800" y="5518150"/>
          <p14:tracePt t="38622" x="4759325" y="5518150"/>
          <p14:tracePt t="38631" x="4767263" y="5508625"/>
          <p14:tracePt t="38638" x="4776788" y="5508625"/>
          <p14:tracePt t="38646" x="4786313" y="5499100"/>
          <p14:tracePt t="38662" x="4795838" y="5489575"/>
          <p14:tracePt t="38670" x="4803775" y="5489575"/>
          <p14:tracePt t="38678" x="4822825" y="5481638"/>
          <p14:tracePt t="38694" x="4832350" y="5472113"/>
          <p14:tracePt t="38848" x="4832350" y="5489575"/>
          <p14:tracePt t="38856" x="4813300" y="5499100"/>
          <p14:tracePt t="38864" x="4803775" y="5508625"/>
          <p14:tracePt t="38871" x="4786313" y="5518150"/>
          <p14:tracePt t="38879" x="4767263" y="5526088"/>
          <p14:tracePt t="38887" x="4740275" y="5535613"/>
          <p14:tracePt t="38895" x="4722813" y="5554663"/>
          <p14:tracePt t="38903" x="4703763" y="5562600"/>
          <p14:tracePt t="38911" x="4667250" y="5581650"/>
          <p14:tracePt t="38919" x="4649788" y="5599113"/>
          <p14:tracePt t="38926" x="4630738" y="5618163"/>
          <p14:tracePt t="38935" x="4622800" y="5618163"/>
          <p14:tracePt t="38942" x="4594225" y="5618163"/>
          <p14:tracePt t="38951" x="4586288" y="5626100"/>
          <p14:tracePt t="38958" x="4586288" y="5635625"/>
          <p14:tracePt t="38976" x="4576763" y="5645150"/>
          <p14:tracePt t="39008" x="4567238" y="5654675"/>
          <p14:tracePt t="39144" x="4557713" y="5654675"/>
          <p14:tracePt t="39176" x="4567238" y="5635625"/>
          <p14:tracePt t="39192" x="4576763" y="5626100"/>
          <p14:tracePt t="39200" x="4586288" y="5608638"/>
          <p14:tracePt t="39207" x="4594225" y="5608638"/>
          <p14:tracePt t="39217" x="4594225" y="5599113"/>
          <p14:tracePt t="39222" x="4603750" y="5599113"/>
          <p14:tracePt t="39238" x="4622800" y="5589588"/>
          <p14:tracePt t="39246" x="4640263" y="5581650"/>
          <p14:tracePt t="39254" x="4649788" y="5572125"/>
          <p14:tracePt t="39270" x="4659313" y="5562600"/>
          <p14:tracePt t="39278" x="4676775" y="5554663"/>
          <p14:tracePt t="39303" x="4686300" y="5545138"/>
          <p14:tracePt t="39318" x="4695825" y="5545138"/>
          <p14:tracePt t="39326" x="4722813" y="5518150"/>
          <p14:tracePt t="39342" x="4722813" y="5508625"/>
          <p14:tracePt t="39351" x="4730750" y="5499100"/>
          <p14:tracePt t="39358" x="4740275" y="5481638"/>
          <p14:tracePt t="39367" x="4749800" y="5481638"/>
          <p14:tracePt t="39383" x="4759325" y="5481638"/>
          <p14:tracePt t="39390" x="4776788" y="5472113"/>
          <p14:tracePt t="39406" x="4786313" y="5462588"/>
          <p14:tracePt t="39415" x="4803775" y="5453063"/>
          <p14:tracePt t="39422" x="4803775" y="5445125"/>
          <p14:tracePt t="39438" x="4813300" y="5426075"/>
          <p14:tracePt t="39448" x="4822825" y="5408613"/>
          <p14:tracePt t="39454" x="4859338" y="5380038"/>
          <p14:tracePt t="39462" x="4876800" y="5343525"/>
          <p14:tracePt t="39470" x="4913313" y="5289550"/>
          <p14:tracePt t="39478" x="4932363" y="5253038"/>
          <p14:tracePt t="39486" x="4968875" y="5197475"/>
          <p14:tracePt t="39494" x="4995863" y="5153025"/>
          <p14:tracePt t="39503" x="5041900" y="5089525"/>
          <p14:tracePt t="39510" x="5078413" y="5043488"/>
          <p14:tracePt t="39518" x="5105400" y="4997450"/>
          <p14:tracePt t="39526" x="5151438" y="4960938"/>
          <p14:tracePt t="39534" x="5187950" y="4914900"/>
          <p14:tracePt t="39542" x="5224463" y="4860925"/>
          <p14:tracePt t="39550" x="5232400" y="4860925"/>
          <p14:tracePt t="39558" x="5268913" y="4814888"/>
          <p14:tracePt t="39567" x="5278438" y="4787900"/>
          <p14:tracePt t="39575" x="5297488" y="4768850"/>
          <p14:tracePt t="39583" x="5314950" y="4751388"/>
          <p14:tracePt t="39590" x="5351463" y="4687888"/>
          <p14:tracePt t="39600" x="5387975" y="4641850"/>
          <p14:tracePt t="39607" x="5434013" y="4559300"/>
          <p14:tracePt t="39614" x="5487988" y="4441825"/>
          <p14:tracePt t="39622" x="5561013" y="4359275"/>
          <p14:tracePt t="39631" x="5624513" y="4259263"/>
          <p14:tracePt t="39638" x="5697538" y="4140200"/>
          <p14:tracePt t="39647" x="5780088" y="4021138"/>
          <p14:tracePt t="39654" x="5862638" y="3884613"/>
          <p14:tracePt t="39662" x="5926138" y="3794125"/>
          <p14:tracePt t="39670" x="6007100" y="3675063"/>
          <p14:tracePt t="39678" x="6080125" y="3565525"/>
          <p14:tracePt t="39686" x="6135688" y="3502025"/>
          <p14:tracePt t="39694" x="6226175" y="3382963"/>
          <p14:tracePt t="39702" x="6281738" y="3302000"/>
          <p14:tracePt t="39710" x="6354763" y="3219450"/>
          <p14:tracePt t="39718" x="6418263" y="3136900"/>
          <p14:tracePt t="39726" x="6491288" y="3054350"/>
          <p14:tracePt t="39735" x="6527800" y="2973388"/>
          <p14:tracePt t="39742" x="6600825" y="2900363"/>
          <p14:tracePt t="39751" x="6664325" y="2817813"/>
          <p14:tracePt t="39758" x="6718300" y="2754313"/>
          <p14:tracePt t="39767" x="6783388" y="2690813"/>
          <p14:tracePt t="39774" x="6837363" y="2608263"/>
          <p14:tracePt t="39783" x="6892925" y="2535238"/>
          <p14:tracePt t="39790" x="6929438" y="2471738"/>
          <p14:tracePt t="39798" x="6983413" y="2389188"/>
          <p14:tracePt t="39806" x="7037388" y="2325688"/>
          <p14:tracePt t="39815" x="7046913" y="2289175"/>
          <p14:tracePt t="39822" x="7083425" y="2252663"/>
          <p14:tracePt t="39831" x="7102475" y="2225675"/>
          <p14:tracePt t="39839" x="7102475" y="2206625"/>
          <p14:tracePt t="39847" x="7110413" y="2197100"/>
          <p14:tracePt t="39862" x="7110413" y="2189163"/>
          <p14:tracePt t="39968" x="7119938" y="2179638"/>
          <p14:tracePt t="39974" x="7129463" y="2179638"/>
          <p14:tracePt t="39982" x="7138988" y="2170113"/>
          <p14:tracePt t="39990" x="7156450" y="2152650"/>
          <p14:tracePt t="40000" x="7175500" y="2125663"/>
          <p14:tracePt t="40006" x="7183438" y="2116138"/>
          <p14:tracePt t="40021" x="7202488" y="2097088"/>
          <p14:tracePt t="40022" x="7219950" y="2070100"/>
          <p14:tracePt t="40031" x="7229475" y="2052638"/>
          <p14:tracePt t="40038" x="7248525" y="2016125"/>
          <p14:tracePt t="40047" x="7265988" y="1987550"/>
          <p14:tracePt t="40054" x="7283450" y="1970088"/>
          <p14:tracePt t="40063" x="7319963" y="1924050"/>
          <p14:tracePt t="40070" x="7339013" y="1897063"/>
          <p14:tracePt t="40078" x="7348538" y="1887538"/>
          <p14:tracePt t="40086" x="7375525" y="1841500"/>
          <p14:tracePt t="40094" x="7385050" y="1824038"/>
          <p14:tracePt t="40102" x="7402513" y="1804988"/>
          <p14:tracePt t="40110" x="7402513" y="1797050"/>
          <p14:tracePt t="40126" x="7412038" y="1787525"/>
          <p14:tracePt t="40135" x="7421563" y="1778000"/>
          <p14:tracePt t="40144" x="7429500" y="1768475"/>
          <p14:tracePt t="40171" x="7439025" y="1760538"/>
          <p14:tracePt t="40186" x="7448550" y="1751013"/>
          <p14:tracePt t="40191" x="7448550" y="1741488"/>
          <p14:tracePt t="40199" x="7458075" y="1741488"/>
          <p14:tracePt t="40206" x="7466013" y="1724025"/>
          <p14:tracePt t="40222" x="7475538" y="1714500"/>
          <p14:tracePt t="40432" x="7502525" y="1687513"/>
          <p14:tracePt t="40439" x="7512050" y="1687513"/>
          <p14:tracePt t="40449" x="7539038" y="1687513"/>
          <p14:tracePt t="40455" x="7575550" y="1687513"/>
          <p14:tracePt t="40464" x="7612063" y="1687513"/>
          <p14:tracePt t="40471" x="7648575" y="1687513"/>
          <p14:tracePt t="40479" x="7704138" y="1687513"/>
          <p14:tracePt t="40487" x="7777163" y="1687513"/>
          <p14:tracePt t="40495" x="7831138" y="1687513"/>
          <p14:tracePt t="40503" x="7931150" y="1704975"/>
          <p14:tracePt t="40510" x="8040688" y="1751013"/>
          <p14:tracePt t="40519" x="8140700" y="1778000"/>
          <p14:tracePt t="40526" x="8223250" y="1814513"/>
          <p14:tracePt t="40535" x="8350250" y="1860550"/>
          <p14:tracePt t="40543" x="8469313" y="1933575"/>
          <p14:tracePt t="40551" x="8588375" y="1987550"/>
          <p14:tracePt t="40558" x="8669338" y="2060575"/>
          <p14:tracePt t="40567" x="8770938" y="2116138"/>
          <p14:tracePt t="40575" x="8815388" y="2143125"/>
          <p14:tracePt t="40583" x="8878888" y="2206625"/>
          <p14:tracePt t="40590" x="8934450" y="2270125"/>
          <p14:tracePt t="40600" x="8988425" y="2335213"/>
          <p14:tracePt t="40606" x="9024938" y="2389188"/>
          <p14:tracePt t="40615" x="9080500" y="2452688"/>
          <p14:tracePt t="40622" x="9117013" y="2535238"/>
        </p14:tracePtLst>
      </p14:laserTrace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2"/>
          <p:cNvSpPr>
            <a:spLocks noGrp="1" noChangeArrowheads="1"/>
          </p:cNvSpPr>
          <p:nvPr>
            <p:ph type="title"/>
          </p:nvPr>
        </p:nvSpPr>
        <p:spPr/>
        <p:txBody>
          <a:bodyPr/>
          <a:lstStyle/>
          <a:p>
            <a:r>
              <a:rPr lang="en-US" altLang="ja-JP"/>
              <a:t>Band matrix multiply</a:t>
            </a:r>
            <a:r>
              <a:rPr lang="ja-JP" altLang="en-US"/>
              <a:t>　</a:t>
            </a:r>
            <a:r>
              <a:rPr lang="en-US" altLang="ja-JP"/>
              <a:t>y=Ax</a:t>
            </a:r>
          </a:p>
        </p:txBody>
      </p:sp>
      <p:sp>
        <p:nvSpPr>
          <p:cNvPr id="736259" name="Line 3"/>
          <p:cNvSpPr>
            <a:spLocks noChangeShapeType="1"/>
          </p:cNvSpPr>
          <p:nvPr/>
        </p:nvSpPr>
        <p:spPr bwMode="auto">
          <a:xfrm flipH="1">
            <a:off x="1676400" y="5410200"/>
            <a:ext cx="51816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6260" name="Line 4"/>
          <p:cNvSpPr>
            <a:spLocks noChangeShapeType="1"/>
          </p:cNvSpPr>
          <p:nvPr/>
        </p:nvSpPr>
        <p:spPr bwMode="auto">
          <a:xfrm>
            <a:off x="1676400" y="5791200"/>
            <a:ext cx="51054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6261" name="Rectangle 5"/>
          <p:cNvSpPr>
            <a:spLocks noChangeArrowheads="1"/>
          </p:cNvSpPr>
          <p:nvPr/>
        </p:nvSpPr>
        <p:spPr bwMode="auto">
          <a:xfrm>
            <a:off x="3810000" y="5181600"/>
            <a:ext cx="914400" cy="762000"/>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ja-JP" sz="2400">
                <a:latin typeface="HGPｺﾞｼｯｸE" panose="020B0900000000000000" pitchFamily="50" charset="-128"/>
                <a:ea typeface="HGPｺﾞｼｯｸE" panose="020B0900000000000000" pitchFamily="50" charset="-128"/>
              </a:rPr>
              <a:t>X </a:t>
            </a:r>
            <a:r>
              <a:rPr lang="ja-JP" altLang="en-US" sz="2400">
                <a:latin typeface="HGPｺﾞｼｯｸE" panose="020B0900000000000000" pitchFamily="50" charset="-128"/>
                <a:ea typeface="HGPｺﾞｼｯｸE" panose="020B0900000000000000" pitchFamily="50" charset="-128"/>
              </a:rPr>
              <a:t>＋</a:t>
            </a:r>
          </a:p>
        </p:txBody>
      </p:sp>
      <p:sp>
        <p:nvSpPr>
          <p:cNvPr id="736262" name="Rectangle 6"/>
          <p:cNvSpPr>
            <a:spLocks noChangeArrowheads="1"/>
          </p:cNvSpPr>
          <p:nvPr/>
        </p:nvSpPr>
        <p:spPr bwMode="auto">
          <a:xfrm>
            <a:off x="5410200" y="5181600"/>
            <a:ext cx="9144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ja-JP" altLang="ja-JP" sz="2400">
              <a:latin typeface="Times New Roman" panose="02020603050405020304" pitchFamily="18" charset="0"/>
              <a:ea typeface="HGSｺﾞｼｯｸE" panose="020B0900000000000000" pitchFamily="50" charset="-128"/>
            </a:endParaRPr>
          </a:p>
        </p:txBody>
      </p:sp>
      <p:sp>
        <p:nvSpPr>
          <p:cNvPr id="736263" name="Rectangle 7"/>
          <p:cNvSpPr>
            <a:spLocks noChangeArrowheads="1"/>
          </p:cNvSpPr>
          <p:nvPr/>
        </p:nvSpPr>
        <p:spPr bwMode="auto">
          <a:xfrm>
            <a:off x="2286000" y="5181600"/>
            <a:ext cx="9144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ja-JP" altLang="ja-JP" sz="2400">
              <a:latin typeface="Times New Roman" panose="02020603050405020304" pitchFamily="18" charset="0"/>
              <a:ea typeface="HGSｺﾞｼｯｸE" panose="020B0900000000000000" pitchFamily="50" charset="-128"/>
            </a:endParaRPr>
          </a:p>
        </p:txBody>
      </p:sp>
      <p:sp>
        <p:nvSpPr>
          <p:cNvPr id="736264" name="Text Box 8"/>
          <p:cNvSpPr txBox="1">
            <a:spLocks noChangeArrowheads="1"/>
          </p:cNvSpPr>
          <p:nvPr/>
        </p:nvSpPr>
        <p:spPr bwMode="auto">
          <a:xfrm>
            <a:off x="6553200" y="58674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ja-JP" sz="2400">
                <a:latin typeface="HGSｺﾞｼｯｸE" panose="020B0900000000000000" pitchFamily="50" charset="-128"/>
                <a:ea typeface="HGSｺﾞｼｯｸE" panose="020B0900000000000000" pitchFamily="50" charset="-128"/>
              </a:rPr>
              <a:t>x1</a:t>
            </a:r>
          </a:p>
        </p:txBody>
      </p:sp>
      <p:sp>
        <p:nvSpPr>
          <p:cNvPr id="736265" name="Text Box 9"/>
          <p:cNvSpPr txBox="1">
            <a:spLocks noChangeArrowheads="1"/>
          </p:cNvSpPr>
          <p:nvPr/>
        </p:nvSpPr>
        <p:spPr bwMode="auto">
          <a:xfrm>
            <a:off x="2438400" y="25146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ja-JP" sz="2400">
                <a:latin typeface="HGPｺﾞｼｯｸE" panose="020B0900000000000000" pitchFamily="50" charset="-128"/>
                <a:ea typeface="HGPｺﾞｼｯｸE" panose="020B0900000000000000" pitchFamily="50" charset="-128"/>
              </a:rPr>
              <a:t>a34                          a43</a:t>
            </a:r>
          </a:p>
        </p:txBody>
      </p:sp>
      <p:sp>
        <p:nvSpPr>
          <p:cNvPr id="736266" name="Text Box 10"/>
          <p:cNvSpPr txBox="1">
            <a:spLocks noChangeArrowheads="1"/>
          </p:cNvSpPr>
          <p:nvPr/>
        </p:nvSpPr>
        <p:spPr bwMode="auto">
          <a:xfrm>
            <a:off x="3962400" y="44196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ja-JP" sz="2400">
                <a:latin typeface="HGSｺﾞｼｯｸE" panose="020B0900000000000000" pitchFamily="50" charset="-128"/>
                <a:ea typeface="HGSｺﾞｼｯｸE" panose="020B0900000000000000" pitchFamily="50" charset="-128"/>
              </a:rPr>
              <a:t>a22</a:t>
            </a:r>
          </a:p>
        </p:txBody>
      </p:sp>
      <p:sp>
        <p:nvSpPr>
          <p:cNvPr id="736267" name="Text Box 11"/>
          <p:cNvSpPr txBox="1">
            <a:spLocks noChangeArrowheads="1"/>
          </p:cNvSpPr>
          <p:nvPr/>
        </p:nvSpPr>
        <p:spPr bwMode="auto">
          <a:xfrm>
            <a:off x="2362200" y="36576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ja-JP" sz="2400">
                <a:latin typeface="HGPｺﾞｼｯｸE" panose="020B0900000000000000" pitchFamily="50" charset="-128"/>
                <a:ea typeface="HGPｺﾞｼｯｸE" panose="020B0900000000000000" pitchFamily="50" charset="-128"/>
              </a:rPr>
              <a:t>a23                          a32</a:t>
            </a:r>
          </a:p>
        </p:txBody>
      </p:sp>
      <p:grpSp>
        <p:nvGrpSpPr>
          <p:cNvPr id="736268" name="Group 12"/>
          <p:cNvGrpSpPr>
            <a:grpSpLocks/>
          </p:cNvGrpSpPr>
          <p:nvPr/>
        </p:nvGrpSpPr>
        <p:grpSpPr bwMode="auto">
          <a:xfrm>
            <a:off x="6629400" y="1447800"/>
            <a:ext cx="2209800" cy="2100263"/>
            <a:chOff x="4176" y="1104"/>
            <a:chExt cx="1392" cy="1323"/>
          </a:xfrm>
        </p:grpSpPr>
        <p:sp>
          <p:nvSpPr>
            <p:cNvPr id="736269" name="Text Box 13"/>
            <p:cNvSpPr txBox="1">
              <a:spLocks noChangeArrowheads="1"/>
            </p:cNvSpPr>
            <p:nvPr/>
          </p:nvSpPr>
          <p:spPr bwMode="auto">
            <a:xfrm>
              <a:off x="4224" y="1104"/>
              <a:ext cx="1344" cy="1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ja-JP" sz="2400">
                  <a:latin typeface="Times New Roman" panose="02020603050405020304" pitchFamily="18" charset="0"/>
                  <a:ea typeface="HGSｺﾞｼｯｸE" panose="020B0900000000000000" pitchFamily="50" charset="-128"/>
                </a:rPr>
                <a:t>a11 a12  0     0</a:t>
              </a:r>
            </a:p>
            <a:p>
              <a:pPr eaLnBrk="0" hangingPunct="0">
                <a:spcBef>
                  <a:spcPct val="50000"/>
                </a:spcBef>
              </a:pPr>
              <a:r>
                <a:rPr lang="en-US" altLang="ja-JP" sz="2400">
                  <a:latin typeface="Times New Roman" panose="02020603050405020304" pitchFamily="18" charset="0"/>
                  <a:ea typeface="HGSｺﾞｼｯｸE" panose="020B0900000000000000" pitchFamily="50" charset="-128"/>
                </a:rPr>
                <a:t>a21 a22 a23  0</a:t>
              </a:r>
            </a:p>
            <a:p>
              <a:pPr eaLnBrk="0" hangingPunct="0">
                <a:spcBef>
                  <a:spcPct val="50000"/>
                </a:spcBef>
              </a:pPr>
              <a:r>
                <a:rPr lang="en-US" altLang="ja-JP" sz="2400">
                  <a:latin typeface="Times New Roman" panose="02020603050405020304" pitchFamily="18" charset="0"/>
                  <a:ea typeface="HGSｺﾞｼｯｸE" panose="020B0900000000000000" pitchFamily="50" charset="-128"/>
                </a:rPr>
                <a:t>0    a32 a33 a34</a:t>
              </a:r>
            </a:p>
            <a:p>
              <a:pPr eaLnBrk="0" hangingPunct="0">
                <a:spcBef>
                  <a:spcPct val="50000"/>
                </a:spcBef>
              </a:pPr>
              <a:r>
                <a:rPr lang="en-US" altLang="ja-JP" sz="2400">
                  <a:latin typeface="Times New Roman" panose="02020603050405020304" pitchFamily="18" charset="0"/>
                  <a:ea typeface="HGSｺﾞｼｯｸE" panose="020B0900000000000000" pitchFamily="50" charset="-128"/>
                </a:rPr>
                <a:t>0    0     a43 a44</a:t>
              </a:r>
            </a:p>
          </p:txBody>
        </p:sp>
        <p:sp>
          <p:nvSpPr>
            <p:cNvPr id="736270" name="Line 14"/>
            <p:cNvSpPr>
              <a:spLocks noChangeShapeType="1"/>
            </p:cNvSpPr>
            <p:nvPr/>
          </p:nvSpPr>
          <p:spPr bwMode="auto">
            <a:xfrm>
              <a:off x="4176" y="1200"/>
              <a:ext cx="0" cy="11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6271" name="Line 15"/>
            <p:cNvSpPr>
              <a:spLocks noChangeShapeType="1"/>
            </p:cNvSpPr>
            <p:nvPr/>
          </p:nvSpPr>
          <p:spPr bwMode="auto">
            <a:xfrm>
              <a:off x="5568" y="1200"/>
              <a:ext cx="0" cy="11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736272" name="AutoShape 16"/>
          <p:cNvSpPr>
            <a:spLocks noChangeArrowheads="1"/>
          </p:cNvSpPr>
          <p:nvPr/>
        </p:nvSpPr>
        <p:spPr bwMode="auto">
          <a:xfrm>
            <a:off x="4038600" y="1905000"/>
            <a:ext cx="381000" cy="3810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736273" name="Text Box 17"/>
          <p:cNvSpPr txBox="1">
            <a:spLocks noChangeArrowheads="1"/>
          </p:cNvSpPr>
          <p:nvPr/>
        </p:nvSpPr>
        <p:spPr bwMode="auto">
          <a:xfrm>
            <a:off x="3962400" y="32004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ja-JP" sz="2400">
                <a:latin typeface="HGSｺﾞｼｯｸE" panose="020B0900000000000000" pitchFamily="50" charset="-128"/>
                <a:ea typeface="HGSｺﾞｼｯｸE" panose="020B0900000000000000" pitchFamily="50" charset="-128"/>
              </a:rPr>
              <a:t>a33</a:t>
            </a:r>
          </a:p>
        </p:txBody>
      </p:sp>
      <p:sp>
        <p:nvSpPr>
          <p:cNvPr id="736274" name="Text Box 18"/>
          <p:cNvSpPr txBox="1">
            <a:spLocks noChangeArrowheads="1"/>
          </p:cNvSpPr>
          <p:nvPr/>
        </p:nvSpPr>
        <p:spPr bwMode="auto">
          <a:xfrm>
            <a:off x="4495800" y="4852988"/>
            <a:ext cx="1358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ja-JP" sz="2000">
                <a:latin typeface="HGSｺﾞｼｯｸE" panose="020B0900000000000000" pitchFamily="50" charset="-128"/>
                <a:ea typeface="HGSｺﾞｼｯｸE" panose="020B0900000000000000" pitchFamily="50" charset="-128"/>
              </a:rPr>
              <a:t>y2=a21 x1</a:t>
            </a:r>
          </a:p>
        </p:txBody>
      </p:sp>
      <p:sp>
        <p:nvSpPr>
          <p:cNvPr id="736275" name="Text Box 19"/>
          <p:cNvSpPr txBox="1">
            <a:spLocks noChangeArrowheads="1"/>
          </p:cNvSpPr>
          <p:nvPr/>
        </p:nvSpPr>
        <p:spPr bwMode="auto">
          <a:xfrm>
            <a:off x="4784725" y="565943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endParaRPr lang="ja-JP" altLang="ja-JP" sz="2400">
              <a:latin typeface="Times New Roman" panose="02020603050405020304" pitchFamily="18" charset="0"/>
              <a:ea typeface="HGSｺﾞｼｯｸE" panose="020B0900000000000000" pitchFamily="50" charset="-128"/>
            </a:endParaRPr>
          </a:p>
        </p:txBody>
      </p:sp>
      <p:sp>
        <p:nvSpPr>
          <p:cNvPr id="736276" name="Text Box 20"/>
          <p:cNvSpPr txBox="1">
            <a:spLocks noChangeArrowheads="1"/>
          </p:cNvSpPr>
          <p:nvPr/>
        </p:nvSpPr>
        <p:spPr bwMode="auto">
          <a:xfrm>
            <a:off x="3581400" y="58674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ja-JP" sz="2400">
                <a:latin typeface="HGSｺﾞｼｯｸE" panose="020B0900000000000000" pitchFamily="50" charset="-128"/>
                <a:ea typeface="HGSｺﾞｼｯｸE" panose="020B0900000000000000" pitchFamily="50" charset="-128"/>
              </a:rPr>
              <a:t>x2</a:t>
            </a:r>
          </a:p>
        </p:txBody>
      </p:sp>
      <p:sp>
        <p:nvSpPr>
          <p:cNvPr id="736277" name="Text Box 21"/>
          <p:cNvSpPr txBox="1">
            <a:spLocks noChangeArrowheads="1"/>
          </p:cNvSpPr>
          <p:nvPr/>
        </p:nvSpPr>
        <p:spPr bwMode="auto">
          <a:xfrm>
            <a:off x="1066800" y="5791200"/>
            <a:ext cx="514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ja-JP" sz="2400">
                <a:latin typeface="HGPｺﾞｼｯｸE" panose="020B0900000000000000" pitchFamily="50" charset="-128"/>
                <a:ea typeface="HGPｺﾞｼｯｸE" panose="020B0900000000000000" pitchFamily="50" charset="-128"/>
              </a:rPr>
              <a:t>x3</a:t>
            </a:r>
          </a:p>
        </p:txBody>
      </p:sp>
      <p:sp>
        <p:nvSpPr>
          <p:cNvPr id="736278" name="Text Box 22"/>
          <p:cNvSpPr txBox="1">
            <a:spLocks noChangeArrowheads="1"/>
          </p:cNvSpPr>
          <p:nvPr/>
        </p:nvSpPr>
        <p:spPr bwMode="auto">
          <a:xfrm>
            <a:off x="838200" y="4776788"/>
            <a:ext cx="14970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ja-JP" sz="2000">
                <a:latin typeface="HGSｺﾞｼｯｸE" panose="020B0900000000000000" pitchFamily="50" charset="-128"/>
                <a:ea typeface="HGSｺﾞｼｯｸE" panose="020B0900000000000000" pitchFamily="50" charset="-128"/>
              </a:rPr>
              <a:t>y1=a11 x1+</a:t>
            </a:r>
          </a:p>
          <a:p>
            <a:pPr eaLnBrk="0" hangingPunct="0"/>
            <a:r>
              <a:rPr lang="en-US" altLang="ja-JP" sz="2000">
                <a:latin typeface="HGSｺﾞｼｯｸE" panose="020B0900000000000000" pitchFamily="50" charset="-128"/>
                <a:ea typeface="HGSｺﾞｼｯｸE" panose="020B0900000000000000" pitchFamily="50" charset="-128"/>
              </a:rPr>
              <a:t>     a12 x2</a:t>
            </a:r>
          </a:p>
        </p:txBody>
      </p:sp>
      <p:pic>
        <p:nvPicPr>
          <p:cNvPr id="2" name="オーディオ 1">
            <a:hlinkClick r:id="" action="ppaction://media"/>
            <a:extLst>
              <a:ext uri="{FF2B5EF4-FFF2-40B4-BE49-F238E27FC236}">
                <a16:creationId xmlns:a16="http://schemas.microsoft.com/office/drawing/2014/main" id="{45E9A7EA-09F2-4D90-A0D4-24E337B178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097"/>
    </mc:Choice>
    <mc:Fallback>
      <p:transition spd="slow" advTm="25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80" x="8532813" y="4432300"/>
          <p14:tracePt t="385" x="7904163" y="4614863"/>
          <p14:tracePt t="392" x="7275513" y="4768850"/>
          <p14:tracePt t="400" x="6718300" y="4924425"/>
          <p14:tracePt t="411" x="6235700" y="5070475"/>
          <p14:tracePt t="419" x="5734050" y="5133975"/>
          <p14:tracePt t="424" x="5314950" y="5180013"/>
          <p14:tracePt t="433" x="4905375" y="5299075"/>
          <p14:tracePt t="440" x="4722813" y="5326063"/>
          <p14:tracePt t="449" x="4484688" y="5362575"/>
          <p14:tracePt t="456" x="4321175" y="5372100"/>
          <p14:tracePt t="464" x="4138613" y="5416550"/>
          <p14:tracePt t="472" x="3975100" y="5435600"/>
          <p14:tracePt t="480" x="3829050" y="5453063"/>
          <p14:tracePt t="489" x="3619500" y="5499100"/>
          <p14:tracePt t="496" x="3455988" y="5518150"/>
          <p14:tracePt t="505" x="3273425" y="5526088"/>
          <p14:tracePt t="513" x="3108325" y="5562600"/>
          <p14:tracePt t="522" x="2998788" y="5572125"/>
          <p14:tracePt t="529" x="2862263" y="5589588"/>
          <p14:tracePt t="537" x="2808288" y="5599113"/>
          <p14:tracePt t="544" x="2752725" y="5599113"/>
          <p14:tracePt t="552" x="2744788" y="5599113"/>
          <p14:tracePt t="561" x="2735263" y="5599113"/>
          <p14:tracePt t="568" x="2725738" y="5599113"/>
          <p14:tracePt t="584" x="2708275" y="5599113"/>
          <p14:tracePt t="593" x="2679700" y="5589588"/>
          <p14:tracePt t="601" x="2679700" y="5581650"/>
          <p14:tracePt t="609" x="2662238" y="5562600"/>
          <p14:tracePt t="617" x="2652713" y="5545138"/>
          <p14:tracePt t="625" x="2643188" y="5526088"/>
          <p14:tracePt t="633" x="2625725" y="5508625"/>
          <p14:tracePt t="641" x="2606675" y="5472113"/>
          <p14:tracePt t="649" x="2543175" y="5426075"/>
          <p14:tracePt t="658" x="2525713" y="5408613"/>
          <p14:tracePt t="664" x="2462213" y="5372100"/>
          <p14:tracePt t="672" x="2433638" y="5353050"/>
          <p14:tracePt t="680" x="2389188" y="5307013"/>
          <p14:tracePt t="689" x="2360613" y="5299075"/>
          <p14:tracePt t="859" x="2324100" y="5289550"/>
          <p14:tracePt t="1282" x="2287588" y="5289550"/>
          <p14:tracePt t="1290" x="2260600" y="5289550"/>
          <p14:tracePt t="1298" x="2224088" y="5289550"/>
          <p14:tracePt t="1314" x="2197100" y="5289550"/>
          <p14:tracePt t="1322" x="2179638" y="5289550"/>
          <p14:tracePt t="1329" x="2151063" y="5289550"/>
          <p14:tracePt t="1337" x="2133600" y="5289550"/>
          <p14:tracePt t="1345" x="2097088" y="5289550"/>
          <p14:tracePt t="1353" x="2087563" y="5289550"/>
          <p14:tracePt t="1361" x="2078038" y="5289550"/>
          <p14:tracePt t="1369" x="2060575" y="5289550"/>
          <p14:tracePt t="1385" x="2051050" y="5289550"/>
          <p14:tracePt t="1403" x="2041525" y="5289550"/>
          <p14:tracePt t="1410" x="2024063" y="5289550"/>
          <p14:tracePt t="1425" x="2014538" y="5307013"/>
          <p14:tracePt t="1434" x="1997075" y="5326063"/>
          <p14:tracePt t="1458" x="1997075" y="5343525"/>
          <p14:tracePt t="1467" x="1987550" y="5362575"/>
          <p14:tracePt t="1481" x="1968500" y="5372100"/>
          <p14:tracePt t="1497" x="1941513" y="5380038"/>
          <p14:tracePt t="1523" x="1914525" y="5380038"/>
          <p14:tracePt t="1545" x="1905000" y="5380038"/>
          <p14:tracePt t="1554" x="1895475" y="5380038"/>
          <p14:tracePt t="1569" x="1878013" y="5380038"/>
          <p14:tracePt t="1704" x="1878013" y="5389563"/>
          <p14:tracePt t="1940" x="1878013" y="5408613"/>
          <p14:tracePt t="1965" x="1868488" y="5408613"/>
          <p14:tracePt t="1971" x="1860550" y="5416550"/>
          <p14:tracePt t="2194" x="1868488" y="5416550"/>
          <p14:tracePt t="2200" x="1914525" y="5416550"/>
          <p14:tracePt t="2208" x="1931988" y="5416550"/>
          <p14:tracePt t="2216" x="1960563" y="5416550"/>
          <p14:tracePt t="2224" x="1978025" y="5416550"/>
          <p14:tracePt t="2240" x="1997075" y="5416550"/>
          <p14:tracePt t="2265" x="2005013" y="5416550"/>
          <p14:tracePt t="2281" x="2005013" y="5426075"/>
          <p14:tracePt t="2291" x="2005013" y="5445125"/>
          <p14:tracePt t="2296" x="2005013" y="5453063"/>
          <p14:tracePt t="2305" x="1997075" y="5453063"/>
          <p14:tracePt t="2312" x="1968500" y="5481638"/>
          <p14:tracePt t="2328" x="1960563" y="5489575"/>
          <p14:tracePt t="2336" x="1931988" y="5499100"/>
          <p14:tracePt t="2344" x="1914525" y="5518150"/>
          <p14:tracePt t="2353" x="1868488" y="5535613"/>
          <p14:tracePt t="2361" x="1831975" y="5545138"/>
          <p14:tracePt t="2369" x="1751013" y="5554663"/>
          <p14:tracePt t="2377" x="1685925" y="5581650"/>
          <p14:tracePt t="2386" x="1612900" y="5581650"/>
          <p14:tracePt t="2392" x="1504950" y="5608638"/>
          <p14:tracePt t="2401" x="1412875" y="5608638"/>
          <p14:tracePt t="2408" x="1339850" y="5608638"/>
          <p14:tracePt t="2417" x="1249363" y="5608638"/>
          <p14:tracePt t="2424" x="1166813" y="5608638"/>
          <p14:tracePt t="2433" x="1093788" y="5608638"/>
          <p14:tracePt t="2440" x="1057275" y="5608638"/>
          <p14:tracePt t="2448" x="1039813" y="5599113"/>
          <p14:tracePt t="2456" x="993775" y="5572125"/>
          <p14:tracePt t="2464" x="984250" y="5572125"/>
          <p14:tracePt t="2473" x="974725" y="5554663"/>
          <p14:tracePt t="2480" x="966788" y="5535613"/>
          <p14:tracePt t="2489" x="957263" y="5518150"/>
          <p14:tracePt t="2496" x="957263" y="5499100"/>
          <p14:tracePt t="2505" x="957263" y="5462588"/>
          <p14:tracePt t="2512" x="957263" y="5445125"/>
          <p14:tracePt t="2521" x="957263" y="5416550"/>
          <p14:tracePt t="2528" x="957263" y="5399088"/>
          <p14:tracePt t="2536" x="957263" y="5372100"/>
          <p14:tracePt t="2544" x="957263" y="5353050"/>
          <p14:tracePt t="2552" x="957263" y="5343525"/>
          <p14:tracePt t="2560" x="957263" y="5316538"/>
          <p14:tracePt t="2568" x="966788" y="5316538"/>
          <p14:tracePt t="2578" x="966788" y="5307013"/>
          <p14:tracePt t="2586" x="984250" y="5280025"/>
          <p14:tracePt t="2596" x="993775" y="5270500"/>
          <p14:tracePt t="2602" x="1020763" y="5253038"/>
          <p14:tracePt t="2609" x="1047750" y="5243513"/>
          <p14:tracePt t="2617" x="1066800" y="5207000"/>
          <p14:tracePt t="2625" x="1112838" y="5180013"/>
          <p14:tracePt t="2633" x="1157288" y="5143500"/>
          <p14:tracePt t="2642" x="1193800" y="5106988"/>
          <p14:tracePt t="2652" x="1222375" y="5089525"/>
          <p14:tracePt t="2659" x="1266825" y="5043488"/>
          <p14:tracePt t="2670" x="1349375" y="5006975"/>
          <p14:tracePt t="2675" x="1395413" y="4970463"/>
          <p14:tracePt t="2681" x="1439863" y="4933950"/>
          <p14:tracePt t="2690" x="1504950" y="4897438"/>
          <p14:tracePt t="2697" x="1558925" y="4860925"/>
          <p14:tracePt t="2706" x="1585913" y="4851400"/>
          <p14:tracePt t="2713" x="1631950" y="4814888"/>
          <p14:tracePt t="2722" x="1658938" y="4805363"/>
          <p14:tracePt t="2730" x="1677988" y="4797425"/>
          <p14:tracePt t="2736" x="1741488" y="4768850"/>
          <p14:tracePt t="2753" x="1795463" y="4768850"/>
          <p14:tracePt t="2761" x="1851025" y="4768850"/>
          <p14:tracePt t="2769" x="1924050" y="4768850"/>
          <p14:tracePt t="2777" x="1978025" y="4768850"/>
          <p14:tracePt t="2785" x="2051050" y="4768850"/>
          <p14:tracePt t="2792" x="2151063" y="4805363"/>
          <p14:tracePt t="2800" x="2197100" y="4841875"/>
          <p14:tracePt t="2808" x="2260600" y="4870450"/>
          <p14:tracePt t="2816" x="2297113" y="4897438"/>
          <p14:tracePt t="2824" x="2316163" y="4906963"/>
          <p14:tracePt t="2832" x="2333625" y="4933950"/>
          <p14:tracePt t="2840" x="2333625" y="4943475"/>
          <p14:tracePt t="2848" x="2333625" y="4970463"/>
          <p14:tracePt t="2856" x="2333625" y="4979988"/>
          <p14:tracePt t="2864" x="2333625" y="4997450"/>
          <p14:tracePt t="2872" x="2333625" y="5016500"/>
          <p14:tracePt t="2881" x="2333625" y="5033963"/>
          <p14:tracePt t="2897" x="2333625" y="5053013"/>
          <p14:tracePt t="2906" x="2333625" y="5070475"/>
          <p14:tracePt t="2913" x="2324100" y="5080000"/>
          <p14:tracePt t="2922" x="2306638" y="5097463"/>
          <p14:tracePt t="2928" x="2279650" y="5133975"/>
          <p14:tracePt t="2937" x="2270125" y="5133975"/>
          <p14:tracePt t="2945" x="2251075" y="5153025"/>
          <p14:tracePt t="2953" x="2214563" y="5189538"/>
          <p14:tracePt t="2961" x="2197100" y="5197475"/>
          <p14:tracePt t="2969" x="2179638" y="5216525"/>
          <p14:tracePt t="2977" x="2160588" y="5233988"/>
          <p14:tracePt t="2985" x="2133600" y="5270500"/>
          <p14:tracePt t="2992" x="2114550" y="5280025"/>
          <p14:tracePt t="3001" x="2087563" y="5289550"/>
          <p14:tracePt t="3010" x="2060575" y="5316538"/>
          <p14:tracePt t="3016" x="2051050" y="5326063"/>
          <p14:tracePt t="3024" x="2041525" y="5326063"/>
          <p14:tracePt t="3032" x="2024063" y="5335588"/>
          <p14:tracePt t="3040" x="2005013" y="5353050"/>
          <p14:tracePt t="3048" x="1987550" y="5362575"/>
          <p14:tracePt t="3057" x="1968500" y="5362575"/>
          <p14:tracePt t="3064" x="1931988" y="5372100"/>
          <p14:tracePt t="3073" x="1895475" y="5380038"/>
          <p14:tracePt t="3088" x="1878013" y="5380038"/>
          <p14:tracePt t="3109" x="1851025" y="5389563"/>
          <p14:tracePt t="3113" x="1841500" y="5399088"/>
          <p14:tracePt t="3459" x="1895475" y="5399088"/>
          <p14:tracePt t="3468" x="2005013" y="5389563"/>
          <p14:tracePt t="3474" x="2133600" y="5380038"/>
          <p14:tracePt t="3482" x="2260600" y="5380038"/>
          <p14:tracePt t="3490" x="2425700" y="5380038"/>
          <p14:tracePt t="3497" x="2570163" y="5362575"/>
          <p14:tracePt t="3507" x="2716213" y="5335588"/>
          <p14:tracePt t="3513" x="2889250" y="5307013"/>
          <p14:tracePt t="3522" x="3017838" y="5289550"/>
          <p14:tracePt t="3529" x="3163888" y="5262563"/>
          <p14:tracePt t="3537" x="3309938" y="5233988"/>
          <p14:tracePt t="3544" x="3427413" y="5189538"/>
          <p14:tracePt t="3552" x="3573463" y="5143500"/>
          <p14:tracePt t="3560" x="3673475" y="5116513"/>
          <p14:tracePt t="3568" x="3783013" y="5089525"/>
          <p14:tracePt t="3576" x="3883025" y="5043488"/>
          <p14:tracePt t="3584" x="3948113" y="5016500"/>
          <p14:tracePt t="3593" x="4011613" y="4997450"/>
          <p14:tracePt t="3600" x="4065588" y="4970463"/>
          <p14:tracePt t="3608" x="4111625" y="4960938"/>
          <p14:tracePt t="3616" x="4138613" y="4960938"/>
          <p14:tracePt t="3624" x="4148138" y="4951413"/>
          <p14:tracePt t="3646" x="4157663" y="4951413"/>
          <p14:tracePt t="3669" x="4165600" y="4951413"/>
          <p14:tracePt t="3699" x="4184650" y="4933950"/>
          <p14:tracePt t="3707" x="4194175" y="4933950"/>
          <p14:tracePt t="3723" x="4211638" y="4924425"/>
          <p14:tracePt t="3808" x="4230688" y="4914900"/>
          <p14:tracePt t="4146" x="4238625" y="4914900"/>
          <p14:tracePt t="4155" x="4267200" y="4887913"/>
          <p14:tracePt t="4162" x="4284663" y="4878388"/>
          <p14:tracePt t="4172" x="4294188" y="4870450"/>
          <p14:tracePt t="4177" x="4311650" y="4860925"/>
          <p14:tracePt t="4185" x="4330700" y="4841875"/>
          <p14:tracePt t="4192" x="4340225" y="4833938"/>
          <p14:tracePt t="4200" x="4348163" y="4814888"/>
          <p14:tracePt t="4217" x="4367213" y="4797425"/>
          <p14:tracePt t="4880" x="4348163" y="4805363"/>
          <p14:tracePt t="4888" x="4321175" y="4824413"/>
          <p14:tracePt t="4896" x="4284663" y="4851400"/>
          <p14:tracePt t="4905" x="4257675" y="4878388"/>
          <p14:tracePt t="4912" x="4221163" y="4906963"/>
          <p14:tracePt t="4929" x="4194175" y="4914900"/>
          <p14:tracePt t="4937" x="4184650" y="4924425"/>
          <p14:tracePt t="4945" x="4175125" y="4924425"/>
          <p14:tracePt t="4953" x="4157663" y="4933950"/>
          <p14:tracePt t="4968" x="4138613" y="4943475"/>
          <p14:tracePt t="4977" x="4121150" y="4943475"/>
          <p14:tracePt t="4985" x="4094163" y="4943475"/>
          <p14:tracePt t="4992" x="4075113" y="4951413"/>
          <p14:tracePt t="5000" x="4057650" y="4951413"/>
          <p14:tracePt t="5008" x="4048125" y="4951413"/>
          <p14:tracePt t="5016" x="4038600" y="4951413"/>
          <p14:tracePt t="5024" x="4029075" y="4960938"/>
          <p14:tracePt t="5032" x="4021138" y="4960938"/>
          <p14:tracePt t="5058" x="4011613" y="4960938"/>
          <p14:tracePt t="5114" x="4002088" y="4960938"/>
          <p14:tracePt t="5125" x="4002088" y="4943475"/>
          <p14:tracePt t="5131" x="4002088" y="4933950"/>
          <p14:tracePt t="5137" x="3992563" y="4906963"/>
          <p14:tracePt t="5144" x="3984625" y="4887913"/>
          <p14:tracePt t="5152" x="3975100" y="4860925"/>
          <p14:tracePt t="5160" x="3956050" y="4841875"/>
          <p14:tracePt t="5168" x="3929063" y="4797425"/>
          <p14:tracePt t="5176" x="3929063" y="4787900"/>
          <p14:tracePt t="5184" x="3929063" y="4760913"/>
          <p14:tracePt t="5192" x="3919538" y="4732338"/>
          <p14:tracePt t="5200" x="3911600" y="4705350"/>
          <p14:tracePt t="5208" x="3911600" y="4687888"/>
          <p14:tracePt t="5216" x="3911600" y="4660900"/>
          <p14:tracePt t="5224" x="3911600" y="4624388"/>
          <p14:tracePt t="5232" x="3911600" y="4605338"/>
          <p14:tracePt t="5240" x="3911600" y="4578350"/>
          <p14:tracePt t="5249" x="3919538" y="4551363"/>
          <p14:tracePt t="5265" x="3948113" y="4505325"/>
          <p14:tracePt t="5281" x="3965575" y="4495800"/>
          <p14:tracePt t="5288" x="4011613" y="4459288"/>
          <p14:tracePt t="5296" x="4029075" y="4449763"/>
          <p14:tracePt t="5305" x="4057650" y="4441825"/>
          <p14:tracePt t="5313" x="4102100" y="4432300"/>
          <p14:tracePt t="5323" x="4175125" y="4405313"/>
          <p14:tracePt t="5329" x="4202113" y="4405313"/>
          <p14:tracePt t="5337" x="4248150" y="4395788"/>
          <p14:tracePt t="5345" x="4275138" y="4395788"/>
          <p14:tracePt t="5353" x="4321175" y="4395788"/>
          <p14:tracePt t="5360" x="4357688" y="4395788"/>
          <p14:tracePt t="5368" x="4384675" y="4395788"/>
          <p14:tracePt t="5376" x="4430713" y="4395788"/>
          <p14:tracePt t="5387" x="4467225" y="4395788"/>
          <p14:tracePt t="5392" x="4503738" y="4405313"/>
          <p14:tracePt t="5401" x="4530725" y="4413250"/>
          <p14:tracePt t="5408" x="4576763" y="4449763"/>
          <p14:tracePt t="5416" x="4594225" y="4459288"/>
          <p14:tracePt t="5439" x="4603750" y="4468813"/>
          <p14:tracePt t="5442" x="4603750" y="4478338"/>
          <p14:tracePt t="5448" x="4603750" y="4495800"/>
          <p14:tracePt t="5456" x="4603750" y="4514850"/>
          <p14:tracePt t="5464" x="4603750" y="4522788"/>
          <p14:tracePt t="5472" x="4603750" y="4541838"/>
          <p14:tracePt t="5480" x="4603750" y="4551363"/>
          <p14:tracePt t="5489" x="4603750" y="4568825"/>
          <p14:tracePt t="5496" x="4603750" y="4587875"/>
          <p14:tracePt t="5505" x="4603750" y="4595813"/>
          <p14:tracePt t="5512" x="4594225" y="4624388"/>
          <p14:tracePt t="5528" x="4594225" y="4632325"/>
          <p14:tracePt t="5544" x="4594225" y="4660900"/>
          <p14:tracePt t="5553" x="4586288" y="4668838"/>
          <p14:tracePt t="5560" x="4576763" y="4678363"/>
          <p14:tracePt t="5568" x="4576763" y="4697413"/>
          <p14:tracePt t="5576" x="4567238" y="4705350"/>
          <p14:tracePt t="5584" x="4549775" y="4724400"/>
          <p14:tracePt t="5592" x="4530725" y="4741863"/>
          <p14:tracePt t="5600" x="4521200" y="4751388"/>
          <p14:tracePt t="5608" x="4503738" y="4768850"/>
          <p14:tracePt t="5616" x="4476750" y="4778375"/>
          <p14:tracePt t="5624" x="4448175" y="4797425"/>
          <p14:tracePt t="5632" x="4403725" y="4805363"/>
          <p14:tracePt t="5640" x="4348163" y="4814888"/>
          <p14:tracePt t="5648" x="4303713" y="4833938"/>
          <p14:tracePt t="5656" x="4275138" y="4833938"/>
          <p14:tracePt t="5665" x="4221163" y="4851400"/>
          <p14:tracePt t="5672" x="4175125" y="4851400"/>
          <p14:tracePt t="5680" x="4148138" y="4860925"/>
          <p14:tracePt t="5689" x="4121150" y="4860925"/>
          <p14:tracePt t="5696" x="4084638" y="4870450"/>
          <p14:tracePt t="5704" x="4075113" y="4870450"/>
          <p14:tracePt t="5986" x="4094163" y="4870450"/>
          <p14:tracePt t="5994" x="4111625" y="4870450"/>
          <p14:tracePt t="6009" x="4121150" y="4870450"/>
          <p14:tracePt t="6480" x="4121150" y="4887913"/>
          <p14:tracePt t="6489" x="4121150" y="4914900"/>
          <p14:tracePt t="6497" x="4121150" y="4943475"/>
          <p14:tracePt t="6505" x="4121150" y="4987925"/>
          <p14:tracePt t="6513" x="4111625" y="5033963"/>
          <p14:tracePt t="6523" x="4102100" y="5070475"/>
          <p14:tracePt t="6529" x="4075113" y="5133975"/>
          <p14:tracePt t="6538" x="4065588" y="5197475"/>
          <p14:tracePt t="6545" x="4038600" y="5253038"/>
          <p14:tracePt t="6553" x="4038600" y="5299075"/>
          <p14:tracePt t="6561" x="4002088" y="5372100"/>
          <p14:tracePt t="6569" x="3992563" y="5399088"/>
          <p14:tracePt t="6577" x="3956050" y="5472113"/>
          <p14:tracePt t="6585" x="3948113" y="5481638"/>
          <p14:tracePt t="6593" x="3948113" y="5499100"/>
          <p14:tracePt t="6601" x="3938588" y="5508625"/>
          <p14:tracePt t="6610" x="3929063" y="5518150"/>
          <p14:tracePt t="6640" x="3911600" y="5526088"/>
          <p14:tracePt t="6648" x="3902075" y="5535613"/>
          <p14:tracePt t="6656" x="3892550" y="5554663"/>
          <p14:tracePt t="6664" x="3892550" y="5562600"/>
          <p14:tracePt t="6672" x="3865563" y="5589588"/>
          <p14:tracePt t="6689" x="3865563" y="5608638"/>
          <p14:tracePt t="6697" x="3846513" y="5635625"/>
          <p14:tracePt t="6705" x="3838575" y="5654675"/>
          <p14:tracePt t="6712" x="3838575" y="5681663"/>
          <p14:tracePt t="6722" x="3819525" y="5718175"/>
          <p14:tracePt t="6728" x="3819525" y="5735638"/>
          <p14:tracePt t="6737" x="3810000" y="5745163"/>
          <p14:tracePt t="6744" x="3802063" y="5754688"/>
          <p14:tracePt t="6753" x="3802063" y="5772150"/>
          <p14:tracePt t="6760" x="3802063" y="5781675"/>
          <p14:tracePt t="6768" x="3792538" y="5818188"/>
          <p14:tracePt t="6776" x="3783013" y="5827713"/>
          <p14:tracePt t="6784" x="3775075" y="5845175"/>
          <p14:tracePt t="6792" x="3775075" y="5854700"/>
          <p14:tracePt t="6800" x="3765550" y="5864225"/>
          <p14:tracePt t="6808" x="3765550" y="5881688"/>
          <p14:tracePt t="6816" x="3765550" y="5891213"/>
          <p14:tracePt t="6824" x="3765550" y="5910263"/>
          <p14:tracePt t="6832" x="3765550" y="5946775"/>
          <p14:tracePt t="6840" x="3765550" y="5964238"/>
          <p14:tracePt t="6848" x="3765550" y="5991225"/>
          <p14:tracePt t="6856" x="3765550" y="6000750"/>
          <p14:tracePt t="6864" x="3765550" y="6010275"/>
          <p14:tracePt t="6873" x="3765550" y="6027738"/>
          <p14:tracePt t="6880" x="3765550" y="6046788"/>
          <p14:tracePt t="6890" x="3756025" y="6064250"/>
          <p14:tracePt t="6896" x="3738563" y="6110288"/>
          <p14:tracePt t="6905" x="3738563" y="6127750"/>
          <p14:tracePt t="6912" x="3719513" y="6146800"/>
          <p14:tracePt t="6921" x="3709988" y="6173788"/>
          <p14:tracePt t="6928" x="3702050" y="6192838"/>
          <p14:tracePt t="6938" x="3683000" y="6229350"/>
          <p14:tracePt t="6944" x="3683000" y="6246813"/>
          <p14:tracePt t="6952" x="3683000" y="6256338"/>
          <p14:tracePt t="6960" x="3673475" y="6256338"/>
          <p14:tracePt t="6968" x="3673475" y="6265863"/>
          <p14:tracePt t="7001" x="3665538" y="6283325"/>
          <p14:tracePt t="7017" x="3656013" y="6292850"/>
          <p14:tracePt t="7033" x="3646488" y="6292850"/>
          <p14:tracePt t="7043" x="3636963" y="6302375"/>
          <p14:tracePt t="7057" x="3609975" y="6319838"/>
          <p14:tracePt t="7081" x="3592513" y="6329363"/>
          <p14:tracePt t="7170" x="3592513" y="6319838"/>
          <p14:tracePt t="7178" x="3592513" y="6310313"/>
          <p14:tracePt t="7189" x="3592513" y="6292850"/>
          <p14:tracePt t="7193" x="3592513" y="6265863"/>
          <p14:tracePt t="7201" x="3592513" y="6237288"/>
          <p14:tracePt t="7209" x="3592513" y="6219825"/>
          <p14:tracePt t="7217" x="3592513" y="6192838"/>
          <p14:tracePt t="7225" x="3592513" y="6173788"/>
          <p14:tracePt t="7232" x="3592513" y="6146800"/>
          <p14:tracePt t="7240" x="3592513" y="6137275"/>
          <p14:tracePt t="7248" x="3592513" y="6110288"/>
          <p14:tracePt t="7256" x="3592513" y="6100763"/>
          <p14:tracePt t="7264" x="3600450" y="6083300"/>
          <p14:tracePt t="7272" x="3609975" y="6064250"/>
          <p14:tracePt t="7280" x="3619500" y="6046788"/>
          <p14:tracePt t="7289" x="3646488" y="6037263"/>
          <p14:tracePt t="7305" x="3656013" y="6010275"/>
          <p14:tracePt t="7312" x="3692525" y="5991225"/>
          <p14:tracePt t="7322" x="3709988" y="5983288"/>
          <p14:tracePt t="7329" x="3738563" y="5983288"/>
          <p14:tracePt t="7338" x="3746500" y="5983288"/>
          <p14:tracePt t="7344" x="3783013" y="5973763"/>
          <p14:tracePt t="7352" x="3819525" y="5973763"/>
          <p14:tracePt t="7360" x="3875088" y="5973763"/>
          <p14:tracePt t="7368" x="3902075" y="5973763"/>
          <p14:tracePt t="7376" x="3938588" y="5973763"/>
          <p14:tracePt t="7385" x="3992563" y="6000750"/>
          <p14:tracePt t="7393" x="4002088" y="6010275"/>
          <p14:tracePt t="7400" x="4011613" y="6018213"/>
          <p14:tracePt t="7408" x="4021138" y="6027738"/>
          <p14:tracePt t="7424" x="4021138" y="6037263"/>
          <p14:tracePt t="7432" x="4021138" y="6046788"/>
          <p14:tracePt t="7449" x="4021138" y="6073775"/>
          <p14:tracePt t="7457" x="4021138" y="6083300"/>
          <p14:tracePt t="7465" x="4021138" y="6091238"/>
          <p14:tracePt t="7481" x="4021138" y="6100763"/>
          <p14:tracePt t="7489" x="4021138" y="6119813"/>
          <p14:tracePt t="7497" x="4021138" y="6127750"/>
          <p14:tracePt t="7521" x="4021138" y="6137275"/>
          <p14:tracePt t="7538" x="4011613" y="6164263"/>
          <p14:tracePt t="7545" x="4002088" y="6173788"/>
          <p14:tracePt t="7568" x="3992563" y="6173788"/>
          <p14:tracePt t="7576" x="3975100" y="6192838"/>
          <p14:tracePt t="7584" x="3965575" y="6192838"/>
          <p14:tracePt t="7592" x="3948113" y="6200775"/>
          <p14:tracePt t="7600" x="3929063" y="6219825"/>
          <p14:tracePt t="7608" x="3902075" y="6219825"/>
          <p14:tracePt t="7616" x="3875088" y="6229350"/>
          <p14:tracePt t="7624" x="3838575" y="6237288"/>
          <p14:tracePt t="7632" x="3810000" y="6237288"/>
          <p14:tracePt t="7640" x="3756025" y="6265863"/>
          <p14:tracePt t="7648" x="3738563" y="6265863"/>
          <p14:tracePt t="7657" x="3702050" y="6265863"/>
          <p14:tracePt t="7666" x="3665538" y="6265863"/>
          <p14:tracePt t="7672" x="3646488" y="6265863"/>
          <p14:tracePt t="7687" x="3619500" y="6265863"/>
          <p14:tracePt t="7692" x="3600450" y="6265863"/>
          <p14:tracePt t="7698" x="3592513" y="6265863"/>
          <p14:tracePt t="7713" x="3582988" y="6265863"/>
          <p14:tracePt t="7747" x="3573463" y="6256338"/>
          <p14:tracePt t="7779" x="3573463" y="6237288"/>
          <p14:tracePt t="7794" x="3573463" y="6219825"/>
          <p14:tracePt t="7801" x="3573463" y="6210300"/>
          <p14:tracePt t="7809" x="3600450" y="6173788"/>
          <p14:tracePt t="7816" x="3636963" y="6164263"/>
          <p14:tracePt t="7824" x="3702050" y="6127750"/>
          <p14:tracePt t="7832" x="3738563" y="6100763"/>
          <p14:tracePt t="7840" x="3810000" y="6054725"/>
          <p14:tracePt t="7848" x="3838575" y="6037263"/>
          <p14:tracePt t="7856" x="3883025" y="6000750"/>
          <p14:tracePt t="7864" x="3929063" y="5964238"/>
          <p14:tracePt t="7873" x="3956050" y="5946775"/>
          <p14:tracePt t="7883" x="3975100" y="5927725"/>
          <p14:tracePt t="7895" x="3992563" y="5910263"/>
          <p14:tracePt t="7902" x="4002088" y="5900738"/>
          <p14:tracePt t="7906" x="4011613" y="5891213"/>
          <p14:tracePt t="8066" x="3992563" y="5910263"/>
          <p14:tracePt t="8073" x="3975100" y="5918200"/>
          <p14:tracePt t="8082" x="3929063" y="5954713"/>
          <p14:tracePt t="8090" x="3911600" y="5964238"/>
          <p14:tracePt t="8097" x="3902075" y="5964238"/>
          <p14:tracePt t="8106" x="3892550" y="5964238"/>
          <p14:tracePt t="8418" x="3883025" y="5964238"/>
          <p14:tracePt t="8434" x="3883025" y="5946775"/>
          <p14:tracePt t="8442" x="3883025" y="5918200"/>
          <p14:tracePt t="8449" x="3883025" y="5900738"/>
          <p14:tracePt t="8457" x="3883025" y="5873750"/>
          <p14:tracePt t="8465" x="3883025" y="5827713"/>
          <p14:tracePt t="8474" x="3883025" y="5800725"/>
          <p14:tracePt t="8481" x="3883025" y="5745163"/>
          <p14:tracePt t="8489" x="3883025" y="5691188"/>
          <p14:tracePt t="8497" x="3883025" y="5635625"/>
          <p14:tracePt t="8505" x="3883025" y="5589588"/>
          <p14:tracePt t="8513" x="3883025" y="5554663"/>
          <p14:tracePt t="8522" x="3883025" y="5535613"/>
          <p14:tracePt t="8529" x="3883025" y="5499100"/>
          <p14:tracePt t="8538" x="3883025" y="5489575"/>
          <p14:tracePt t="8545" x="3883025" y="5472113"/>
          <p14:tracePt t="8553" x="3883025" y="5453063"/>
          <p14:tracePt t="8625" x="3883025" y="5445125"/>
          <p14:tracePt t="8832" x="3883025" y="5435600"/>
          <p14:tracePt t="8840" x="3892550" y="5435600"/>
          <p14:tracePt t="8880" x="3902075" y="5435600"/>
          <p14:tracePt t="8889" x="3919538" y="5435600"/>
          <p14:tracePt t="8897" x="3956050" y="5435600"/>
          <p14:tracePt t="8904" x="4011613" y="5435600"/>
          <p14:tracePt t="8912" x="4121150" y="5435600"/>
          <p14:tracePt t="8923" x="4211638" y="5435600"/>
          <p14:tracePt t="8928" x="4284663" y="5435600"/>
          <p14:tracePt t="8939" x="4376738" y="5435600"/>
          <p14:tracePt t="8945" x="4448175" y="5435600"/>
          <p14:tracePt t="8952" x="4494213" y="5435600"/>
          <p14:tracePt t="8963" x="4513263" y="5435600"/>
          <p14:tracePt t="8970" x="4530725" y="5426075"/>
          <p14:tracePt t="8979" x="4549775" y="5408613"/>
          <p14:tracePt t="8987" x="4557713" y="5399088"/>
          <p14:tracePt t="9001" x="4567238" y="5380038"/>
          <p14:tracePt t="9009" x="4567238" y="5372100"/>
          <p14:tracePt t="9098" x="4576763" y="5362575"/>
          <p14:tracePt t="9108" x="4603750" y="5362575"/>
          <p14:tracePt t="9115" x="4640263" y="5362575"/>
          <p14:tracePt t="9123" x="4649788" y="5362575"/>
          <p14:tracePt t="9129" x="4676775" y="5362575"/>
          <p14:tracePt t="9141" x="4695825" y="5362575"/>
          <p14:tracePt t="9145" x="4703763" y="5362575"/>
          <p14:tracePt t="9154" x="4740275" y="5362575"/>
          <p14:tracePt t="9161" x="4767263" y="5362575"/>
          <p14:tracePt t="9169" x="4786313" y="5362575"/>
          <p14:tracePt t="9177" x="4795838" y="5362575"/>
          <p14:tracePt t="9185" x="4813300" y="5362575"/>
          <p14:tracePt t="9193" x="4822825" y="5362575"/>
          <p14:tracePt t="9201" x="4849813" y="5362575"/>
          <p14:tracePt t="9209" x="4868863" y="5362575"/>
          <p14:tracePt t="9217" x="4886325" y="5362575"/>
          <p14:tracePt t="9225" x="4905375" y="5362575"/>
          <p14:tracePt t="9233" x="4913313" y="5362575"/>
          <p14:tracePt t="9418" x="4922838" y="5362575"/>
          <p14:tracePt t="9426" x="4922838" y="5380038"/>
          <p14:tracePt t="9434" x="4922838" y="5408613"/>
          <p14:tracePt t="9441" x="4905375" y="5445125"/>
          <p14:tracePt t="9457" x="4905375" y="5462588"/>
          <p14:tracePt t="9465" x="4895850" y="5499100"/>
          <p14:tracePt t="9473" x="4895850" y="5518150"/>
          <p14:tracePt t="9482" x="4886325" y="5545138"/>
          <p14:tracePt t="9490" x="4886325" y="5562600"/>
          <p14:tracePt t="9497" x="4876800" y="5589588"/>
          <p14:tracePt t="9509" x="4876800" y="5599113"/>
          <p14:tracePt t="9512" x="4876800" y="5618163"/>
          <p14:tracePt t="9528" x="4876800" y="5635625"/>
          <p14:tracePt t="9586" x="4868863" y="5645150"/>
          <p14:tracePt t="9596" x="4859338" y="5654675"/>
          <p14:tracePt t="9602" x="4840288" y="5672138"/>
          <p14:tracePt t="9610" x="4832350" y="5691188"/>
          <p14:tracePt t="9625" x="4803775" y="5708650"/>
          <p14:tracePt t="9642" x="4786313" y="5745163"/>
          <p14:tracePt t="9649" x="4767263" y="5754688"/>
          <p14:tracePt t="9667" x="4759325" y="5764213"/>
          <p14:tracePt t="9737" x="4749800" y="5764213"/>
          <p14:tracePt t="9745" x="4703763" y="5764213"/>
          <p14:tracePt t="9754" x="4613275" y="5764213"/>
          <p14:tracePt t="9761" x="4521200" y="5764213"/>
          <p14:tracePt t="9769" x="4413250" y="5764213"/>
          <p14:tracePt t="9777" x="4330700" y="5764213"/>
          <p14:tracePt t="9785" x="4275138" y="5764213"/>
          <p14:tracePt t="9793" x="4221163" y="5764213"/>
          <p14:tracePt t="9801" x="4184650" y="5764213"/>
          <p14:tracePt t="9811" x="4165600" y="5764213"/>
          <p14:tracePt t="9817" x="4148138" y="5781675"/>
          <p14:tracePt t="9994" x="4211638" y="5781675"/>
          <p14:tracePt t="10002" x="4267200" y="5764213"/>
          <p14:tracePt t="10014" x="4348163" y="5754688"/>
          <p14:tracePt t="10018" x="4413250" y="5718175"/>
          <p14:tracePt t="10025" x="4467225" y="5691188"/>
          <p14:tracePt t="10033" x="4549775" y="5635625"/>
          <p14:tracePt t="10041" x="4594225" y="5626100"/>
          <p14:tracePt t="10048" x="4640263" y="5589588"/>
          <p14:tracePt t="10059" x="4676775" y="5572125"/>
          <p14:tracePt t="10064" x="4713288" y="5545138"/>
          <p14:tracePt t="10074" x="4740275" y="5526088"/>
          <p14:tracePt t="10080" x="4759325" y="5518150"/>
          <p14:tracePt t="10089" x="4759325" y="5508625"/>
          <p14:tracePt t="10097" x="4759325" y="5499100"/>
          <p14:tracePt t="10107" x="4759325" y="5489575"/>
          <p14:tracePt t="10113" x="4767263" y="5462588"/>
          <p14:tracePt t="10129" x="4776788" y="5445125"/>
          <p14:tracePt t="10141" x="4776788" y="5426075"/>
          <p14:tracePt t="10144" x="4776788" y="5416550"/>
          <p14:tracePt t="10152" x="4786313" y="5399088"/>
          <p14:tracePt t="10160" x="4795838" y="5380038"/>
          <p14:tracePt t="10185" x="4795838" y="5372100"/>
          <p14:tracePt t="10344" x="4795838" y="5362575"/>
          <p14:tracePt t="10360" x="4786313" y="5380038"/>
          <p14:tracePt t="10368" x="4767263" y="5399088"/>
          <p14:tracePt t="10377" x="4759325" y="5416550"/>
          <p14:tracePt t="10384" x="4749800" y="5435600"/>
          <p14:tracePt t="10392" x="4730750" y="5453063"/>
          <p14:tracePt t="10400" x="4730750" y="5472113"/>
          <p14:tracePt t="10408" x="4713288" y="5518150"/>
          <p14:tracePt t="10416" x="4703763" y="5526088"/>
          <p14:tracePt t="10424" x="4686300" y="5562600"/>
          <p14:tracePt t="10432" x="4686300" y="5572125"/>
          <p14:tracePt t="10440" x="4659313" y="5599113"/>
          <p14:tracePt t="10456" x="4649788" y="5608638"/>
          <p14:tracePt t="10489" x="4630738" y="5626100"/>
          <p14:tracePt t="10505" x="4603750" y="5626100"/>
          <p14:tracePt t="10513" x="4576763" y="5645150"/>
          <p14:tracePt t="10523" x="4521200" y="5654675"/>
          <p14:tracePt t="10529" x="4484688" y="5662613"/>
          <p14:tracePt t="10538" x="4430713" y="5681663"/>
          <p14:tracePt t="10545" x="4367213" y="5699125"/>
          <p14:tracePt t="10553" x="4294188" y="5699125"/>
          <p14:tracePt t="10561" x="4221163" y="5718175"/>
          <p14:tracePt t="10569" x="4148138" y="5718175"/>
          <p14:tracePt t="10577" x="4075113" y="5718175"/>
          <p14:tracePt t="10585" x="4011613" y="5718175"/>
          <p14:tracePt t="10593" x="3956050" y="5718175"/>
          <p14:tracePt t="10601" x="3929063" y="5718175"/>
          <p14:tracePt t="10609" x="3902075" y="5718175"/>
          <p14:tracePt t="10617" x="3883025" y="5708650"/>
          <p14:tracePt t="10625" x="3865563" y="5691188"/>
          <p14:tracePt t="10633" x="3819525" y="5662613"/>
          <p14:tracePt t="10641" x="3810000" y="5654675"/>
          <p14:tracePt t="10649" x="3802063" y="5645150"/>
          <p14:tracePt t="10658" x="3783013" y="5608638"/>
          <p14:tracePt t="10674" x="3775075" y="5581650"/>
          <p14:tracePt t="10680" x="3775075" y="5572125"/>
          <p14:tracePt t="10689" x="3775075" y="5562600"/>
          <p14:tracePt t="10697" x="3775075" y="5535613"/>
          <p14:tracePt t="10706" x="3775075" y="5526088"/>
          <p14:tracePt t="10714" x="3775075" y="5518150"/>
          <p14:tracePt t="10726" x="3775075" y="5508625"/>
          <p14:tracePt t="10731" x="3775075" y="5499100"/>
          <p14:tracePt t="10756" x="3775075" y="5489575"/>
          <p14:tracePt t="10764" x="3775075" y="5481638"/>
          <p14:tracePt t="10771" x="3783013" y="5453063"/>
          <p14:tracePt t="10777" x="3792538" y="5435600"/>
          <p14:tracePt t="10785" x="3819525" y="5416550"/>
          <p14:tracePt t="10793" x="3856038" y="5380038"/>
          <p14:tracePt t="10800" x="3883025" y="5362575"/>
          <p14:tracePt t="10808" x="3948113" y="5316538"/>
          <p14:tracePt t="10817" x="3984625" y="5307013"/>
          <p14:tracePt t="10824" x="4021138" y="5270500"/>
          <p14:tracePt t="10832" x="4057650" y="5262563"/>
          <p14:tracePt t="10841" x="4121150" y="5253038"/>
          <p14:tracePt t="10848" x="4184650" y="5226050"/>
          <p14:tracePt t="10858" x="4238625" y="5226050"/>
          <p14:tracePt t="10865" x="4275138" y="5216525"/>
          <p14:tracePt t="10874" x="4340225" y="5216525"/>
          <p14:tracePt t="10890" x="4384675" y="5216525"/>
          <p14:tracePt t="10896" x="4394200" y="5216525"/>
          <p14:tracePt t="10907" x="4413250" y="5216525"/>
          <p14:tracePt t="10913" x="4440238" y="5226050"/>
          <p14:tracePt t="10922" x="4467225" y="5243513"/>
          <p14:tracePt t="10928" x="4476750" y="5253038"/>
          <p14:tracePt t="10938" x="4513263" y="5280025"/>
          <p14:tracePt t="10945" x="4521200" y="5289550"/>
          <p14:tracePt t="10953" x="4540250" y="5316538"/>
          <p14:tracePt t="10963" x="4557713" y="5326063"/>
          <p14:tracePt t="10968" x="4567238" y="5335588"/>
          <p14:tracePt t="10976" x="4586288" y="5353050"/>
          <p14:tracePt t="10992" x="4586288" y="5362575"/>
          <p14:tracePt t="11009" x="4586288" y="5380038"/>
          <p14:tracePt t="11016" x="4594225" y="5389563"/>
          <p14:tracePt t="11032" x="4594225" y="5399088"/>
          <p14:tracePt t="11057" x="4594225" y="5408613"/>
          <p14:tracePt t="11065" x="4594225" y="5416550"/>
          <p14:tracePt t="11073" x="4586288" y="5435600"/>
          <p14:tracePt t="11081" x="4567238" y="5453063"/>
          <p14:tracePt t="11091" x="4503738" y="5462588"/>
          <p14:tracePt t="11096" x="4484688" y="5481638"/>
          <p14:tracePt t="11107" x="4457700" y="5499100"/>
          <p14:tracePt t="11112" x="4413250" y="5535613"/>
          <p14:tracePt t="11123" x="4394200" y="5554663"/>
          <p14:tracePt t="11128" x="4348163" y="5589588"/>
          <p14:tracePt t="11139" x="4321175" y="5608638"/>
          <p14:tracePt t="11144" x="4303713" y="5618163"/>
          <p14:tracePt t="11153" x="4275138" y="5635625"/>
          <p14:tracePt t="11169" x="4275138" y="5645150"/>
          <p14:tracePt t="11177" x="4257675" y="5654675"/>
          <p14:tracePt t="11185" x="4248150" y="5662613"/>
          <p14:tracePt t="11225" x="4230688" y="5672138"/>
          <p14:tracePt t="11233" x="4211638" y="5681663"/>
          <p14:tracePt t="11241" x="4202113" y="5691188"/>
          <p14:tracePt t="11250" x="4175125" y="5691188"/>
          <p14:tracePt t="11256" x="4157663" y="5699125"/>
          <p14:tracePt t="11264" x="4121150" y="5699125"/>
          <p14:tracePt t="11273" x="4075113" y="5699125"/>
          <p14:tracePt t="11280" x="4048125" y="5708650"/>
          <p14:tracePt t="11288" x="3965575" y="5708650"/>
          <p14:tracePt t="11296" x="3883025" y="5708650"/>
          <p14:tracePt t="11305" x="3829050" y="5708650"/>
          <p14:tracePt t="11312" x="3775075" y="5708650"/>
          <p14:tracePt t="11322" x="3738563" y="5708650"/>
          <p14:tracePt t="11328" x="3702050" y="5708650"/>
          <p14:tracePt t="11338" x="3665538" y="5708650"/>
          <p14:tracePt t="11345" x="3646488" y="5708650"/>
          <p14:tracePt t="11353" x="3629025" y="5699125"/>
          <p14:tracePt t="11361" x="3619500" y="5691188"/>
          <p14:tracePt t="11369" x="3609975" y="5672138"/>
          <p14:tracePt t="11377" x="3600450" y="5654675"/>
          <p14:tracePt t="11393" x="3600450" y="5645150"/>
          <p14:tracePt t="11401" x="3600450" y="5635625"/>
          <p14:tracePt t="11409" x="3600450" y="5626100"/>
          <p14:tracePt t="11417" x="3600450" y="5618163"/>
          <p14:tracePt t="11425" x="3600450" y="5599113"/>
          <p14:tracePt t="11441" x="3609975" y="5572125"/>
          <p14:tracePt t="11449" x="3629025" y="5562600"/>
          <p14:tracePt t="11457" x="3646488" y="5545138"/>
          <p14:tracePt t="11465" x="3665538" y="5526088"/>
          <p14:tracePt t="11473" x="3692525" y="5508625"/>
          <p14:tracePt t="11481" x="3729038" y="5489575"/>
          <p14:tracePt t="11489" x="3792538" y="5462588"/>
          <p14:tracePt t="11497" x="3819525" y="5445125"/>
          <p14:tracePt t="11505" x="3865563" y="5435600"/>
          <p14:tracePt t="11513" x="3911600" y="5416550"/>
          <p14:tracePt t="11522" x="3938588" y="5416550"/>
          <p14:tracePt t="11529" x="3948113" y="5416550"/>
          <p14:tracePt t="11538" x="3965575" y="5399088"/>
          <p14:tracePt t="11553" x="3975100" y="5399088"/>
          <p14:tracePt t="11634" x="3984625" y="5399088"/>
          <p14:tracePt t="11642" x="3984625" y="5408613"/>
          <p14:tracePt t="11650" x="3984625" y="5426075"/>
          <p14:tracePt t="11659" x="3984625" y="5435600"/>
          <p14:tracePt t="11666" x="3975100" y="5453063"/>
          <p14:tracePt t="11683" x="3965575" y="5462588"/>
          <p14:tracePt t="11691" x="3956050" y="5481638"/>
          <p14:tracePt t="11811" x="3956050" y="5489575"/>
          <p14:tracePt t="11834" x="3956050" y="5508625"/>
          <p14:tracePt t="11842" x="3956050" y="5518150"/>
          <p14:tracePt t="12224" x="3965575" y="5518150"/>
          <p14:tracePt t="12232" x="3975100" y="5518150"/>
          <p14:tracePt t="12240" x="3984625" y="5518150"/>
          <p14:tracePt t="12402" x="3992563" y="5518150"/>
          <p14:tracePt t="12408" x="4021138" y="5518150"/>
          <p14:tracePt t="12424" x="4029075" y="5518150"/>
          <p14:tracePt t="12432" x="4057650" y="5518150"/>
          <p14:tracePt t="12440" x="4075113" y="5518150"/>
          <p14:tracePt t="12449" x="4094163" y="5518150"/>
          <p14:tracePt t="12456" x="4111625" y="5518150"/>
          <p14:tracePt t="12464" x="4121150" y="5518150"/>
          <p14:tracePt t="12472" x="4138613" y="5518150"/>
          <p14:tracePt t="12480" x="4148138" y="5518150"/>
          <p14:tracePt t="12578" x="4157663" y="5518150"/>
          <p14:tracePt t="12729" x="4165600" y="5518150"/>
          <p14:tracePt t="12737" x="4175125" y="5499100"/>
          <p14:tracePt t="12745" x="4194175" y="5481638"/>
          <p14:tracePt t="12761" x="4202113" y="5472113"/>
          <p14:tracePt t="12776" x="4211638" y="5462588"/>
          <p14:tracePt t="12792" x="4221163" y="5435600"/>
          <p14:tracePt t="12825" x="4238625" y="5426075"/>
          <p14:tracePt t="12833" x="4248150" y="5426075"/>
          <p14:tracePt t="12848" x="4267200" y="5416550"/>
          <p14:tracePt t="12857" x="4284663" y="5408613"/>
          <p14:tracePt t="12864" x="4294188" y="5399088"/>
          <p14:tracePt t="12873" x="4311650" y="5389563"/>
          <p14:tracePt t="13074" x="4275138" y="5389563"/>
          <p14:tracePt t="13090" x="4267200" y="5399088"/>
          <p14:tracePt t="13140" x="4257675" y="5408613"/>
          <p14:tracePt t="13440" x="4275138" y="5408613"/>
          <p14:tracePt t="13448" x="4311650" y="5408613"/>
          <p14:tracePt t="13457" x="4340225" y="5389563"/>
          <p14:tracePt t="13465" x="4421188" y="5380038"/>
          <p14:tracePt t="13473" x="4503738" y="5372100"/>
          <p14:tracePt t="13481" x="4576763" y="5353050"/>
          <p14:tracePt t="13489" x="4695825" y="5326063"/>
          <p14:tracePt t="13497" x="4767263" y="5316538"/>
          <p14:tracePt t="13505" x="4859338" y="5299075"/>
          <p14:tracePt t="13513" x="4959350" y="5262563"/>
          <p14:tracePt t="13521" x="5032375" y="5262563"/>
          <p14:tracePt t="13529" x="5114925" y="5243513"/>
          <p14:tracePt t="13538" x="5168900" y="5233988"/>
          <p14:tracePt t="13545" x="5214938" y="5226050"/>
          <p14:tracePt t="13553" x="5232400" y="5226050"/>
          <p14:tracePt t="13569" x="5260975" y="5226050"/>
          <p14:tracePt t="13577" x="5314950" y="5207000"/>
          <p14:tracePt t="13585" x="5324475" y="5207000"/>
          <p14:tracePt t="13593" x="5360988" y="5207000"/>
          <p14:tracePt t="13601" x="5378450" y="5207000"/>
          <p14:tracePt t="13610" x="5461000" y="5207000"/>
          <p14:tracePt t="13616" x="5487988" y="5207000"/>
          <p14:tracePt t="13624" x="5534025" y="5207000"/>
          <p14:tracePt t="13632" x="5570538" y="5207000"/>
          <p14:tracePt t="13640" x="5580063" y="5207000"/>
          <p14:tracePt t="13648" x="5607050" y="5207000"/>
          <p14:tracePt t="13665" x="5616575" y="5207000"/>
          <p14:tracePt t="13866" x="5588000" y="5207000"/>
          <p14:tracePt t="13874" x="5570538" y="5216525"/>
          <p14:tracePt t="13892" x="5534025" y="5253038"/>
          <p14:tracePt t="13899" x="5514975" y="5262563"/>
          <p14:tracePt t="13905" x="5497513" y="5270500"/>
          <p14:tracePt t="13912" x="5487988" y="5270500"/>
          <p14:tracePt t="13922" x="5478463" y="5289550"/>
          <p14:tracePt t="13928" x="5470525" y="5307013"/>
          <p14:tracePt t="14034" x="5451475" y="5307013"/>
          <p14:tracePt t="14044" x="5434013" y="5307013"/>
          <p14:tracePt t="14050" x="5424488" y="5307013"/>
          <p14:tracePt t="14065" x="5405438" y="5307013"/>
          <p14:tracePt t="14473" x="5441950" y="5307013"/>
          <p14:tracePt t="14482" x="5487988" y="5307013"/>
          <p14:tracePt t="14490" x="5507038" y="5307013"/>
          <p14:tracePt t="14498" x="5514975" y="5307013"/>
          <p14:tracePt t="14507" x="5534025" y="5307013"/>
          <p14:tracePt t="14515" x="5543550" y="5307013"/>
          <p14:tracePt t="14524" x="5551488" y="5307013"/>
          <p14:tracePt t="14626" x="5561013" y="5316538"/>
          <p14:tracePt t="14721" x="5570538" y="5326063"/>
          <p14:tracePt t="14746" x="5570538" y="5335588"/>
          <p14:tracePt t="14754" x="5570538" y="5343525"/>
          <p14:tracePt t="14761" x="5570538" y="5372100"/>
          <p14:tracePt t="14770" x="5551488" y="5389563"/>
          <p14:tracePt t="14777" x="5514975" y="5399088"/>
          <p14:tracePt t="14800" x="5497513" y="5399088"/>
          <p14:tracePt t="14808" x="5478463" y="5416550"/>
          <p14:tracePt t="15043" x="5487988" y="5416550"/>
          <p14:tracePt t="15050" x="5507038" y="5408613"/>
          <p14:tracePt t="15059" x="5514975" y="5408613"/>
          <p14:tracePt t="15064" x="5524500" y="5408613"/>
          <p14:tracePt t="15080" x="5551488" y="5389563"/>
          <p14:tracePt t="15097" x="5561013" y="5380038"/>
          <p14:tracePt t="15234" x="5551488" y="5380038"/>
          <p14:tracePt t="15242" x="5524500" y="5389563"/>
          <p14:tracePt t="15258" x="5514975" y="5389563"/>
          <p14:tracePt t="16324" x="5497513" y="5389563"/>
          <p14:tracePt t="16353" x="5487988" y="5389563"/>
          <p14:tracePt t="16392" x="5478463" y="5389563"/>
          <p14:tracePt t="16401" x="5470525" y="5389563"/>
          <p14:tracePt t="16408" x="5461000" y="5399088"/>
          <p14:tracePt t="16546" x="5461000" y="5389563"/>
          <p14:tracePt t="16555" x="5478463" y="5380038"/>
          <p14:tracePt t="16562" x="5487988" y="5372100"/>
          <p14:tracePt t="16586" x="5507038" y="5353050"/>
          <p14:tracePt t="16594" x="5514975" y="5343525"/>
          <p14:tracePt t="16617" x="5534025" y="5335588"/>
          <p14:tracePt t="16625" x="5543550" y="5326063"/>
          <p14:tracePt t="16641" x="5551488" y="5316538"/>
          <p14:tracePt t="16649" x="5561013" y="5316538"/>
          <p14:tracePt t="16657" x="5580063" y="5299075"/>
          <p14:tracePt t="16666" x="5624513" y="5289550"/>
          <p14:tracePt t="16681" x="5670550" y="5280025"/>
          <p14:tracePt t="16690" x="5707063" y="5280025"/>
          <p14:tracePt t="16697" x="5734050" y="5270500"/>
          <p14:tracePt t="16704" x="5780088" y="5270500"/>
          <p14:tracePt t="16714" x="5826125" y="5262563"/>
          <p14:tracePt t="16721" x="5826125" y="5253038"/>
          <p14:tracePt t="16730" x="5834063" y="5253038"/>
          <p14:tracePt t="16745" x="5853113" y="5253038"/>
          <p14:tracePt t="16761" x="5862638" y="5253038"/>
          <p14:tracePt t="16776" x="5870575" y="5253038"/>
          <p14:tracePt t="16792" x="5899150" y="5253038"/>
          <p14:tracePt t="16801" x="5907088" y="5253038"/>
          <p14:tracePt t="16808" x="5935663" y="5253038"/>
          <p14:tracePt t="16816" x="5943600" y="5253038"/>
          <p14:tracePt t="16825" x="5962650" y="5253038"/>
          <p14:tracePt t="16832" x="5989638" y="5253038"/>
          <p14:tracePt t="16840" x="6007100" y="5253038"/>
          <p14:tracePt t="16848" x="6043613" y="5253038"/>
          <p14:tracePt t="16856" x="6043613" y="5262563"/>
          <p14:tracePt t="16864" x="6053138" y="5262563"/>
          <p14:tracePt t="16873" x="6072188" y="5280025"/>
          <p14:tracePt t="16880" x="6080125" y="5289550"/>
          <p14:tracePt t="16907" x="6099175" y="5307013"/>
          <p14:tracePt t="16912" x="6099175" y="5326063"/>
          <p14:tracePt t="16928" x="6108700" y="5353050"/>
          <p14:tracePt t="16944" x="6108700" y="5372100"/>
          <p14:tracePt t="16954" x="6108700" y="5389563"/>
          <p14:tracePt t="16961" x="6108700" y="5408613"/>
          <p14:tracePt t="16969" x="6108700" y="5416550"/>
          <p14:tracePt t="16976" x="6108700" y="5435600"/>
          <p14:tracePt t="16984" x="6108700" y="5453063"/>
          <p14:tracePt t="16992" x="6089650" y="5472113"/>
          <p14:tracePt t="17000" x="6072188" y="5489575"/>
          <p14:tracePt t="17009" x="6035675" y="5518150"/>
          <p14:tracePt t="17040" x="6016625" y="5526088"/>
          <p14:tracePt t="17048" x="6007100" y="5526088"/>
          <p14:tracePt t="17056" x="5972175" y="5526088"/>
          <p14:tracePt t="17064" x="5935663" y="5526088"/>
          <p14:tracePt t="17072" x="5889625" y="5526088"/>
          <p14:tracePt t="17080" x="5834063" y="5526088"/>
          <p14:tracePt t="17089" x="5780088" y="5526088"/>
          <p14:tracePt t="17096" x="5688013" y="5508625"/>
          <p14:tracePt t="17106" x="5643563" y="5499100"/>
          <p14:tracePt t="17112" x="5597525" y="5481638"/>
          <p14:tracePt t="17121" x="5551488" y="5445125"/>
          <p14:tracePt t="17128" x="5507038" y="5416550"/>
          <p14:tracePt t="17139" x="5478463" y="5408613"/>
          <p14:tracePt t="17144" x="5470525" y="5399088"/>
          <p14:tracePt t="17154" x="5470525" y="5389563"/>
          <p14:tracePt t="17194" x="5470525" y="5380038"/>
          <p14:tracePt t="17202" x="5470525" y="5372100"/>
          <p14:tracePt t="17226" x="5470525" y="5362575"/>
          <p14:tracePt t="17234" x="5478463" y="5343525"/>
          <p14:tracePt t="17250" x="5478463" y="5335588"/>
          <p14:tracePt t="17274" x="5478463" y="5326063"/>
          <p14:tracePt t="17569" x="5461000" y="5326063"/>
          <p14:tracePt t="17576" x="5451475" y="5326063"/>
          <p14:tracePt t="17584" x="5424488" y="5326063"/>
          <p14:tracePt t="17592" x="5378450" y="5335588"/>
          <p14:tracePt t="17600" x="5351463" y="5335588"/>
          <p14:tracePt t="17608" x="5324475" y="5335588"/>
          <p14:tracePt t="17618" x="5268913" y="5343525"/>
          <p14:tracePt t="17627" x="5224463" y="5343525"/>
          <p14:tracePt t="17634" x="5168900" y="5372100"/>
          <p14:tracePt t="17643" x="5122863" y="5372100"/>
          <p14:tracePt t="17649" x="5086350" y="5380038"/>
          <p14:tracePt t="17658" x="5068888" y="5389563"/>
          <p14:tracePt t="17665" x="5059363" y="5389563"/>
          <p14:tracePt t="17675" x="5032375" y="5389563"/>
          <p14:tracePt t="17689" x="5022850" y="5389563"/>
          <p14:tracePt t="17737" x="4995863" y="5389563"/>
          <p14:tracePt t="17745" x="4978400" y="5399088"/>
          <p14:tracePt t="17754" x="4949825" y="5399088"/>
          <p14:tracePt t="17761" x="4922838" y="5399088"/>
          <p14:tracePt t="17769" x="4876800" y="5399088"/>
          <p14:tracePt t="17777" x="4840288" y="5399088"/>
          <p14:tracePt t="17785" x="4822825" y="5399088"/>
          <p14:tracePt t="17793" x="4795838" y="5399088"/>
          <p14:tracePt t="17801" x="4786313" y="5399088"/>
          <p14:tracePt t="17809" x="4759325" y="5399088"/>
          <p14:tracePt t="18173" x="4749800" y="5408613"/>
          <p14:tracePt t="18189" x="4749800" y="5416550"/>
          <p14:tracePt t="18195" x="4740275" y="5453063"/>
          <p14:tracePt t="18201" x="4730750" y="5462588"/>
          <p14:tracePt t="18209" x="4703763" y="5472113"/>
          <p14:tracePt t="18225" x="4695825" y="5481638"/>
          <p14:tracePt t="18234" x="4686300" y="5489575"/>
          <p14:tracePt t="18240" x="4667250" y="5499100"/>
          <p14:tracePt t="18248" x="4659313" y="5508625"/>
          <p14:tracePt t="18264" x="4649788" y="5518150"/>
          <p14:tracePt t="18322" x="4630738" y="5518150"/>
          <p14:tracePt t="18330" x="4613275" y="5526088"/>
          <p14:tracePt t="18341" x="4586288" y="5545138"/>
          <p14:tracePt t="18346" x="4576763" y="5545138"/>
          <p14:tracePt t="18357" x="4540250" y="5554663"/>
          <p14:tracePt t="18361" x="4503738" y="5572125"/>
          <p14:tracePt t="18371" x="4467225" y="5572125"/>
          <p14:tracePt t="18377" x="4440238" y="5572125"/>
          <p14:tracePt t="18385" x="4403725" y="5589588"/>
          <p14:tracePt t="18401" x="4394200" y="5599113"/>
          <p14:tracePt t="18425" x="4384675" y="5599113"/>
          <p14:tracePt t="18448" x="4376738" y="5608638"/>
          <p14:tracePt t="18464" x="4367213" y="5618163"/>
          <p14:tracePt t="18489" x="4348163" y="5618163"/>
          <p14:tracePt t="18496" x="4340225" y="5626100"/>
          <p14:tracePt t="18505" x="4340225" y="5635625"/>
          <p14:tracePt t="18520" x="4330700" y="5645150"/>
          <p14:tracePt t="18554" x="4321175" y="5645150"/>
          <p14:tracePt t="18561" x="4311650" y="5645150"/>
          <p14:tracePt t="18570" x="4303713" y="5654675"/>
          <p14:tracePt t="18585" x="4294188" y="5662613"/>
          <p14:tracePt t="18592" x="4284663" y="5672138"/>
          <p14:tracePt t="18608" x="4284663" y="5681663"/>
          <p14:tracePt t="18624" x="4275138" y="5681663"/>
          <p14:tracePt t="18648" x="4267200" y="5691188"/>
          <p14:tracePt t="18672" x="4257675" y="5699125"/>
          <p14:tracePt t="18689" x="4257675" y="5718175"/>
          <p14:tracePt t="18697" x="4248150" y="5727700"/>
          <p14:tracePt t="18714" x="4238625" y="5754688"/>
          <p14:tracePt t="18730" x="4221163" y="5772150"/>
          <p14:tracePt t="18744" x="4202113" y="5781675"/>
          <p14:tracePt t="18754" x="4184650" y="5800725"/>
          <p14:tracePt t="18761" x="4175125" y="5808663"/>
          <p14:tracePt t="18769" x="4148138" y="5818188"/>
          <p14:tracePt t="18777" x="4129088" y="5818188"/>
          <p14:tracePt t="18785" x="4111625" y="5818188"/>
          <p14:tracePt t="18793" x="4084638" y="5827713"/>
          <p14:tracePt t="18800" x="4065588" y="5827713"/>
          <p14:tracePt t="18810" x="4038600" y="5827713"/>
          <p14:tracePt t="18816" x="3992563" y="5827713"/>
          <p14:tracePt t="18824" x="3965575" y="5827713"/>
          <p14:tracePt t="18832" x="3911600" y="5827713"/>
          <p14:tracePt t="18840" x="3875088" y="5827713"/>
          <p14:tracePt t="18848" x="3819525" y="5791200"/>
          <p14:tracePt t="18856" x="3775075" y="5745163"/>
          <p14:tracePt t="18864" x="3738563" y="5708650"/>
          <p14:tracePt t="18872" x="3719513" y="5681663"/>
          <p14:tracePt t="18880" x="3702050" y="5635625"/>
          <p14:tracePt t="18888" x="3692525" y="5589588"/>
          <p14:tracePt t="18896" x="3683000" y="5562600"/>
          <p14:tracePt t="18905" x="3683000" y="5508625"/>
          <p14:tracePt t="18912" x="3683000" y="5472113"/>
          <p14:tracePt t="18923" x="3683000" y="5426075"/>
          <p14:tracePt t="18928" x="3683000" y="5408613"/>
          <p14:tracePt t="18938" x="3702050" y="5362575"/>
          <p14:tracePt t="18946" x="3729038" y="5335588"/>
          <p14:tracePt t="18955" x="3738563" y="5316538"/>
          <p14:tracePt t="18962" x="3756025" y="5307013"/>
          <p14:tracePt t="18972" x="3792538" y="5299075"/>
          <p14:tracePt t="18978" x="3819525" y="5270500"/>
          <p14:tracePt t="18986" x="3838575" y="5262563"/>
          <p14:tracePt t="18996" x="3865563" y="5253038"/>
          <p14:tracePt t="19000" x="3911600" y="5243513"/>
          <p14:tracePt t="19010" x="3938588" y="5243513"/>
          <p14:tracePt t="19017" x="3965575" y="5243513"/>
          <p14:tracePt t="19029" x="4011613" y="5243513"/>
          <p14:tracePt t="19033" x="4065588" y="5243513"/>
          <p14:tracePt t="19043" x="4121150" y="5243513"/>
          <p14:tracePt t="19049" x="4194175" y="5243513"/>
          <p14:tracePt t="19059" x="4284663" y="5243513"/>
          <p14:tracePt t="19064" x="4330700" y="5243513"/>
          <p14:tracePt t="19072" x="4394200" y="5243513"/>
          <p14:tracePt t="19080" x="4430713" y="5243513"/>
          <p14:tracePt t="19090" x="4467225" y="5243513"/>
          <p14:tracePt t="19096" x="4476750" y="5243513"/>
          <p14:tracePt t="19105" x="4494213" y="5243513"/>
          <p14:tracePt t="19162" x="4503738" y="5243513"/>
          <p14:tracePt t="19173" x="4513263" y="5243513"/>
          <p14:tracePt t="19179" x="4530725" y="5243513"/>
          <p14:tracePt t="19187" x="4540250" y="5262563"/>
          <p14:tracePt t="19194" x="4549775" y="5280025"/>
          <p14:tracePt t="19202" x="4567238" y="5326063"/>
          <p14:tracePt t="19210" x="4576763" y="5343525"/>
          <p14:tracePt t="19218" x="4594225" y="5372100"/>
          <p14:tracePt t="19225" x="4603750" y="5408613"/>
          <p14:tracePt t="19233" x="4613275" y="5426075"/>
          <p14:tracePt t="19249" x="4613275" y="5453063"/>
          <p14:tracePt t="19257" x="4613275" y="5462588"/>
          <p14:tracePt t="19265" x="4613275" y="5472113"/>
          <p14:tracePt t="19297" x="4613275" y="5499100"/>
          <p14:tracePt t="19305" x="4603750" y="5499100"/>
          <p14:tracePt t="19313" x="4586288" y="5499100"/>
          <p14:tracePt t="19323" x="4549775" y="5499100"/>
          <p14:tracePt t="19329" x="4521200" y="5499100"/>
          <p14:tracePt t="19339" x="4503738" y="5499100"/>
          <p14:tracePt t="19345" x="4457700" y="5489575"/>
          <p14:tracePt t="19355" x="4430713" y="5472113"/>
          <p14:tracePt t="19361" x="4384675" y="5453063"/>
          <p14:tracePt t="19371" x="4357688" y="5435600"/>
          <p14:tracePt t="19377" x="4303713" y="5389563"/>
          <p14:tracePt t="19385" x="4284663" y="5372100"/>
          <p14:tracePt t="19393" x="4267200" y="5326063"/>
          <p14:tracePt t="19401" x="4248150" y="5299075"/>
          <p14:tracePt t="19409" x="4230688" y="5233988"/>
          <p14:tracePt t="19417" x="4230688" y="5197475"/>
          <p14:tracePt t="19425" x="4221163" y="5180013"/>
          <p14:tracePt t="19433" x="4221163" y="5133975"/>
          <p14:tracePt t="19441" x="4221163" y="5116513"/>
          <p14:tracePt t="19449" x="4221163" y="5097463"/>
          <p14:tracePt t="19473" x="4221163" y="5089525"/>
          <p14:tracePt t="19521" x="4221163" y="5080000"/>
          <p14:tracePt t="19529" x="4221163" y="5060950"/>
          <p14:tracePt t="19537" x="4221163" y="5053013"/>
          <p14:tracePt t="19545" x="4221163" y="5043488"/>
          <p14:tracePt t="19561" x="4221163" y="5024438"/>
          <p14:tracePt t="19570" x="4221163" y="5016500"/>
          <p14:tracePt t="19674" x="4221163" y="5033963"/>
          <p14:tracePt t="19682" x="4248150" y="5060950"/>
          <p14:tracePt t="19690" x="4275138" y="5126038"/>
          <p14:tracePt t="19698" x="4294188" y="5189538"/>
          <p14:tracePt t="19706" x="4311650" y="5243513"/>
          <p14:tracePt t="19714" x="4321175" y="5280025"/>
          <p14:tracePt t="19721" x="4321175" y="5335588"/>
          <p14:tracePt t="19729" x="4330700" y="5362575"/>
          <p14:tracePt t="19746" x="4330700" y="5389563"/>
          <p14:tracePt t="19754" x="4340225" y="5408613"/>
          <p14:tracePt t="19776" x="4348163" y="5416550"/>
          <p14:tracePt t="19866" x="4340225" y="5435600"/>
          <p14:tracePt t="19875" x="4340225" y="5445125"/>
          <p14:tracePt t="19883" x="4330700" y="5453063"/>
          <p14:tracePt t="19889" x="4303713" y="5489575"/>
          <p14:tracePt t="19897" x="4294188" y="5499100"/>
          <p14:tracePt t="19905" x="4294188" y="5518150"/>
          <p14:tracePt t="19913" x="4284663" y="5518150"/>
          <p14:tracePt t="19920" x="4267200" y="5535613"/>
          <p14:tracePt t="19969" x="4257675" y="5545138"/>
          <p14:tracePt t="20034" x="4248150" y="5562600"/>
          <p14:tracePt t="20044" x="4238625" y="5572125"/>
          <p14:tracePt t="20058" x="4230688" y="5589588"/>
          <p14:tracePt t="20074" x="4221163" y="5599113"/>
          <p14:tracePt t="20098" x="4211638" y="5608638"/>
          <p14:tracePt t="20114" x="4202113" y="5608638"/>
          <p14:tracePt t="20123" x="4184650" y="5626100"/>
          <p14:tracePt t="20129" x="4175125" y="5645150"/>
          <p14:tracePt t="20145" x="4165600" y="5654675"/>
          <p14:tracePt t="20155" x="4157663" y="5662613"/>
          <p14:tracePt t="20169" x="4157663" y="5681663"/>
          <p14:tracePt t="20176" x="4148138" y="5691188"/>
          <p14:tracePt t="20184" x="4148138" y="5699125"/>
          <p14:tracePt t="20490" x="4194175" y="5681663"/>
          <p14:tracePt t="20497" x="4257675" y="5654675"/>
          <p14:tracePt t="20505" x="4321175" y="5618163"/>
          <p14:tracePt t="20513" x="4367213" y="5608638"/>
          <p14:tracePt t="20520" x="4421188" y="5581650"/>
          <p14:tracePt t="20528" x="4448175" y="5562600"/>
          <p14:tracePt t="20537" x="4484688" y="5545138"/>
          <p14:tracePt t="20544" x="4503738" y="5535613"/>
          <p14:tracePt t="20554" x="4503738" y="5526088"/>
          <p14:tracePt t="20560" x="4513263" y="5518150"/>
          <p14:tracePt t="20897" x="4521200" y="5508625"/>
          <p14:tracePt t="20905" x="4530725" y="5499100"/>
          <p14:tracePt t="20912" x="4540250" y="5489575"/>
          <p14:tracePt t="20920" x="4549775" y="5481638"/>
          <p14:tracePt t="20928" x="4567238" y="5472113"/>
          <p14:tracePt t="20936" x="4586288" y="5462588"/>
          <p14:tracePt t="20944" x="4622800" y="5435600"/>
          <p14:tracePt t="20953" x="4667250" y="5435600"/>
          <p14:tracePt t="20960" x="4703763" y="5435600"/>
          <p14:tracePt t="20968" x="4740275" y="5426075"/>
          <p14:tracePt t="20976" x="4767263" y="5426075"/>
          <p14:tracePt t="20985" x="4786313" y="5416550"/>
          <p14:tracePt t="20992" x="4803775" y="5416550"/>
          <p14:tracePt t="21001" x="4813300" y="5416550"/>
          <p14:tracePt t="21010" x="4822825" y="5408613"/>
          <p14:tracePt t="21057" x="4822825" y="5399088"/>
          <p14:tracePt t="21190" x="4813300" y="5389563"/>
          <p14:tracePt t="21193" x="4759325" y="5389563"/>
          <p14:tracePt t="21200" x="4713288" y="5389563"/>
          <p14:tracePt t="21208" x="4695825" y="5399088"/>
          <p14:tracePt t="21216" x="4649788" y="5399088"/>
          <p14:tracePt t="21225" x="4622800" y="5408613"/>
          <p14:tracePt t="21232" x="4613275" y="5408613"/>
          <p14:tracePt t="21323" x="4603750" y="5399088"/>
          <p14:tracePt t="21330" x="4622800" y="5353050"/>
          <p14:tracePt t="21342" x="4640263" y="5326063"/>
          <p14:tracePt t="21344" x="4667250" y="5307013"/>
          <p14:tracePt t="21354" x="4695825" y="5270500"/>
          <p14:tracePt t="21360" x="4713288" y="5253038"/>
          <p14:tracePt t="21369" x="4730750" y="5233988"/>
          <p14:tracePt t="21376" x="4749800" y="5226050"/>
          <p14:tracePt t="21384" x="4767263" y="5216525"/>
          <p14:tracePt t="21506" x="4740275" y="5243513"/>
          <p14:tracePt t="21515" x="4695825" y="5262563"/>
          <p14:tracePt t="21520" x="4667250" y="5299075"/>
          <p14:tracePt t="21532" x="4649788" y="5316538"/>
          <p14:tracePt t="21540" x="4586288" y="5343525"/>
          <p14:tracePt t="21545" x="4567238" y="5362575"/>
          <p14:tracePt t="21554" x="4540250" y="5380038"/>
          <p14:tracePt t="21561" x="4503738" y="5399088"/>
          <p14:tracePt t="21570" x="4484688" y="5408613"/>
          <p14:tracePt t="21577" x="4476750" y="5416550"/>
          <p14:tracePt t="21585" x="4476750" y="5426075"/>
          <p14:tracePt t="21592" x="4476750" y="5435600"/>
          <p14:tracePt t="21608" x="4476750" y="5445125"/>
          <p14:tracePt t="21616" x="4476750" y="5453063"/>
          <p14:tracePt t="21624" x="4467225" y="5453063"/>
          <p14:tracePt t="21632" x="4467225" y="5462588"/>
          <p14:tracePt t="21640" x="4457700" y="5472113"/>
          <p14:tracePt t="21648" x="4448175" y="5481638"/>
          <p14:tracePt t="21656" x="4448175" y="5508625"/>
          <p14:tracePt t="21664" x="4440238" y="5526088"/>
          <p14:tracePt t="21672" x="4421188" y="5554663"/>
          <p14:tracePt t="21680" x="4421188" y="5562600"/>
          <p14:tracePt t="21689" x="4421188" y="5581650"/>
          <p14:tracePt t="21697" x="4413250" y="5608638"/>
          <p14:tracePt t="21705" x="4413250" y="5618163"/>
          <p14:tracePt t="21714" x="4413250" y="5645150"/>
          <p14:tracePt t="21721" x="4413250" y="5654675"/>
          <p14:tracePt t="21738" x="4413250" y="5662613"/>
          <p14:tracePt t="21834" x="4384675" y="5672138"/>
          <p14:tracePt t="21845" x="4376738" y="5672138"/>
          <p14:tracePt t="21848" x="4357688" y="5681663"/>
          <p14:tracePt t="21856" x="4330700" y="5699125"/>
          <p14:tracePt t="21864" x="4311650" y="5708650"/>
          <p14:tracePt t="21872" x="4284663" y="5708650"/>
          <p14:tracePt t="21881" x="4267200" y="5708650"/>
          <p14:tracePt t="21888" x="4248150" y="5708650"/>
          <p14:tracePt t="21940" x="4238625" y="5708650"/>
          <p14:tracePt t="21947" x="4221163" y="5708650"/>
          <p14:tracePt t="21955" x="4194175" y="5708650"/>
          <p14:tracePt t="21962" x="4175125" y="5691188"/>
          <p14:tracePt t="21971" x="4129088" y="5681663"/>
          <p14:tracePt t="21977" x="4121150" y="5672138"/>
          <p14:tracePt t="21984" x="4084638" y="5654675"/>
          <p14:tracePt t="21992" x="4065588" y="5635625"/>
          <p14:tracePt t="22000" x="4048125" y="5626100"/>
          <p14:tracePt t="22010" x="4038600" y="5608638"/>
          <p14:tracePt t="22016" x="4021138" y="5589588"/>
          <p14:tracePt t="22032" x="4002088" y="5572125"/>
          <p14:tracePt t="22041" x="4002088" y="5562600"/>
          <p14:tracePt t="22048" x="4002088" y="5554663"/>
          <p14:tracePt t="22056" x="4002088" y="5545138"/>
          <p14:tracePt t="22064" x="4002088" y="5526088"/>
          <p14:tracePt t="22080" x="4002088" y="5518150"/>
          <p14:tracePt t="22089" x="4002088" y="5489575"/>
          <p14:tracePt t="22096" x="4002088" y="5472113"/>
          <p14:tracePt t="22105" x="4011613" y="5445125"/>
          <p14:tracePt t="22112" x="4021138" y="5426075"/>
          <p14:tracePt t="22121" x="4038600" y="5399088"/>
          <p14:tracePt t="22128" x="4057650" y="5372100"/>
          <p14:tracePt t="22137" x="4094163" y="5343525"/>
          <p14:tracePt t="22145" x="4111625" y="5316538"/>
          <p14:tracePt t="22154" x="4138613" y="5307013"/>
          <p14:tracePt t="22161" x="4157663" y="5299075"/>
          <p14:tracePt t="22172" x="4184650" y="5299075"/>
          <p14:tracePt t="22177" x="4202113" y="5280025"/>
          <p14:tracePt t="22186" x="4230688" y="5270500"/>
          <p14:tracePt t="22210" x="4238625" y="5270500"/>
          <p14:tracePt t="22218" x="4248150" y="5270500"/>
          <p14:tracePt t="22225" x="4267200" y="5270500"/>
          <p14:tracePt t="22234" x="4275138" y="5270500"/>
          <p14:tracePt t="22241" x="4284663" y="5270500"/>
          <p14:tracePt t="22257" x="4294188" y="5270500"/>
          <p14:tracePt t="22264" x="4321175" y="5280025"/>
          <p14:tracePt t="22288" x="4330700" y="5307013"/>
          <p14:tracePt t="22296" x="4330700" y="5316538"/>
          <p14:tracePt t="22305" x="4330700" y="5335588"/>
          <p14:tracePt t="22312" x="4348163" y="5380038"/>
          <p14:tracePt t="22320" x="4367213" y="5408613"/>
          <p14:tracePt t="22328" x="4367213" y="5426075"/>
          <p14:tracePt t="22340" x="4367213" y="5453063"/>
          <p14:tracePt t="22344" x="4367213" y="5462588"/>
          <p14:tracePt t="22354" x="4367213" y="5481638"/>
          <p14:tracePt t="22360" x="4367213" y="5508625"/>
          <p14:tracePt t="22369" x="4367213" y="5518150"/>
          <p14:tracePt t="22376" x="4367213" y="5526088"/>
          <p14:tracePt t="22385" x="4367213" y="5545138"/>
          <p14:tracePt t="22393" x="4357688" y="5562600"/>
          <p14:tracePt t="22401" x="4340225" y="5581650"/>
          <p14:tracePt t="22409" x="4284663" y="5581650"/>
          <p14:tracePt t="22417" x="4257675" y="5599113"/>
          <p14:tracePt t="22425" x="4221163" y="5618163"/>
          <p14:tracePt t="22432" x="4211638" y="5618163"/>
          <p14:tracePt t="22443" x="4157663" y="5654675"/>
          <p14:tracePt t="22450" x="4148138" y="5654675"/>
          <p14:tracePt t="22458" x="4129088" y="5662613"/>
          <p14:tracePt t="22465" x="4102100" y="5672138"/>
          <p14:tracePt t="22481" x="4075113" y="5681663"/>
          <p14:tracePt t="22497" x="4065588" y="5681663"/>
          <p14:tracePt t="22505" x="4057650" y="5681663"/>
          <p14:tracePt t="22514" x="4038600" y="5681663"/>
          <p14:tracePt t="22530" x="4021138" y="5681663"/>
          <p14:tracePt t="22537" x="4002088" y="5681663"/>
          <p14:tracePt t="22544" x="3992563" y="5681663"/>
          <p14:tracePt t="22554" x="3975100" y="5681663"/>
          <p14:tracePt t="22560" x="3948113" y="5681663"/>
          <p14:tracePt t="22569" x="3938588" y="5681663"/>
          <p14:tracePt t="22577" x="3919538" y="5681663"/>
          <p14:tracePt t="22584" x="3902075" y="5672138"/>
          <p14:tracePt t="22601" x="3892550" y="5654675"/>
          <p14:tracePt t="22650" x="3892550" y="5645150"/>
          <p14:tracePt t="22658" x="3892550" y="5626100"/>
          <p14:tracePt t="22666" x="3892550" y="5618163"/>
          <p14:tracePt t="22683" x="3892550" y="5608638"/>
          <p14:tracePt t="22689" x="3892550" y="5581650"/>
          <p14:tracePt t="22697" x="3892550" y="5572125"/>
          <p14:tracePt t="22705" x="3902075" y="5554663"/>
          <p14:tracePt t="22714" x="3902075" y="5545138"/>
          <p14:tracePt t="22724" x="3911600" y="5526088"/>
          <p14:tracePt t="22731" x="3919538" y="5518150"/>
          <p14:tracePt t="22745" x="3929063" y="5518150"/>
          <p14:tracePt t="22769" x="3938588" y="5518150"/>
          <p14:tracePt t="22777" x="3965575" y="5508625"/>
          <p14:tracePt t="22792" x="3984625" y="5499100"/>
          <p14:tracePt t="22809" x="3992563" y="5489575"/>
          <p14:tracePt t="22834" x="4021138" y="5481638"/>
          <p14:tracePt t="22841" x="4029075" y="5481638"/>
          <p14:tracePt t="22849" x="4057650" y="5481638"/>
          <p14:tracePt t="22858" x="4065588" y="5472113"/>
          <p14:tracePt t="22866" x="4084638" y="5472113"/>
          <p14:tracePt t="22874" x="4102100" y="5472113"/>
          <p14:tracePt t="22897" x="4111625" y="5472113"/>
          <p14:tracePt t="22921" x="4121150" y="5472113"/>
          <p14:tracePt t="22929" x="4138613" y="5453063"/>
          <p14:tracePt t="22938" x="4148138" y="5453063"/>
          <p14:tracePt t="22945" x="4157663" y="5453063"/>
          <p14:tracePt t="22955" x="4165600" y="5453063"/>
          <p14:tracePt t="23098" x="4175125" y="5453063"/>
          <p14:tracePt t="23488" x="4184650" y="5453063"/>
          <p14:tracePt t="23496" x="4230688" y="5453063"/>
          <p14:tracePt t="23504" x="4294188" y="5453063"/>
          <p14:tracePt t="23512" x="4330700" y="5453063"/>
          <p14:tracePt t="23520" x="4403725" y="5453063"/>
          <p14:tracePt t="23528" x="4457700" y="5453063"/>
          <p14:tracePt t="23537" x="4530725" y="5453063"/>
          <p14:tracePt t="23544" x="4603750" y="5453063"/>
          <p14:tracePt t="23553" x="4695825" y="5453063"/>
          <p14:tracePt t="23560" x="4749800" y="5453063"/>
          <p14:tracePt t="23569" x="4795838" y="5453063"/>
          <p14:tracePt t="23577" x="4822825" y="5453063"/>
          <p14:tracePt t="23585" x="4895850" y="5426075"/>
          <p14:tracePt t="23592" x="4968875" y="5416550"/>
          <p14:tracePt t="23601" x="5049838" y="5389563"/>
          <p14:tracePt t="23608" x="5159375" y="5372100"/>
          <p14:tracePt t="23617" x="5268913" y="5362575"/>
          <p14:tracePt t="23625" x="5424488" y="5343525"/>
          <p14:tracePt t="23633" x="5534025" y="5343525"/>
          <p14:tracePt t="23640" x="5643563" y="5343525"/>
          <p14:tracePt t="23648" x="5770563" y="5343525"/>
          <p14:tracePt t="23656" x="5899150" y="5343525"/>
          <p14:tracePt t="23664" x="6043613" y="5343525"/>
          <p14:tracePt t="23672" x="6199188" y="5343525"/>
          <p14:tracePt t="23681" x="6362700" y="5343525"/>
          <p14:tracePt t="23689" x="6527800" y="5343525"/>
          <p14:tracePt t="23697" x="6710363" y="5353050"/>
          <p14:tracePt t="23705" x="6856413" y="5380038"/>
          <p14:tracePt t="23714" x="7029450" y="5416550"/>
          <p14:tracePt t="23720" x="7119938" y="5416550"/>
          <p14:tracePt t="23732" x="7248525" y="5426075"/>
          <p14:tracePt t="23740" x="7375525" y="5426075"/>
          <p14:tracePt t="23746" x="7502525" y="5426075"/>
          <p14:tracePt t="23757" x="7648575" y="5426075"/>
          <p14:tracePt t="23761" x="7777163" y="5426075"/>
          <p14:tracePt t="23771" x="7940675" y="5426075"/>
          <p14:tracePt t="23778" x="8086725" y="5426075"/>
          <p14:tracePt t="23786" x="8196263" y="5426075"/>
          <p14:tracePt t="23793" x="8323263" y="5426075"/>
          <p14:tracePt t="23801" x="8415338" y="5426075"/>
          <p14:tracePt t="23810" x="8496300" y="5399088"/>
          <p14:tracePt t="23817" x="8569325" y="5372100"/>
          <p14:tracePt t="23825" x="8588375" y="5362575"/>
          <p14:tracePt t="23833" x="8624888" y="5343525"/>
          <p14:tracePt t="23842" x="8642350" y="5343525"/>
          <p14:tracePt t="23849" x="8669338" y="5316538"/>
          <p14:tracePt t="23856" x="8688388" y="5316538"/>
          <p14:tracePt t="23864" x="8724900" y="5316538"/>
          <p14:tracePt t="23887" x="8815388" y="5316538"/>
          <p14:tracePt t="23890" x="8842375" y="5316538"/>
          <p14:tracePt t="23896" x="8878888" y="5316538"/>
          <p14:tracePt t="23904" x="8888413" y="5316538"/>
          <p14:tracePt t="23912" x="8897938" y="5316538"/>
          <p14:tracePt t="23920" x="8943975" y="5307013"/>
          <p14:tracePt t="23928" x="8980488" y="5307013"/>
          <p14:tracePt t="23937" x="8988425" y="5307013"/>
          <p14:tracePt t="23944" x="9034463" y="5289550"/>
          <p14:tracePt t="23954" x="9043988" y="5289550"/>
          <p14:tracePt t="23961" x="9053513" y="5289550"/>
          <p14:tracePt t="23986" x="9061450" y="5289550"/>
          <p14:tracePt t="23995" x="9070975" y="5289550"/>
          <p14:tracePt t="24027" x="9080500" y="5289550"/>
          <p14:tracePt t="24044" x="9097963" y="5289550"/>
          <p14:tracePt t="24049" x="9117013" y="5280025"/>
        </p14:tracePtLst>
      </p14:laserTrace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2" name="Rectangle 2"/>
          <p:cNvSpPr>
            <a:spLocks noGrp="1" noChangeArrowheads="1"/>
          </p:cNvSpPr>
          <p:nvPr>
            <p:ph type="title"/>
          </p:nvPr>
        </p:nvSpPr>
        <p:spPr/>
        <p:txBody>
          <a:bodyPr/>
          <a:lstStyle/>
          <a:p>
            <a:r>
              <a:rPr lang="en-US" altLang="ja-JP"/>
              <a:t>Band matrix multiply</a:t>
            </a:r>
            <a:r>
              <a:rPr lang="ja-JP" altLang="en-US"/>
              <a:t>　</a:t>
            </a:r>
            <a:r>
              <a:rPr lang="en-US" altLang="ja-JP"/>
              <a:t>y=Ax</a:t>
            </a:r>
          </a:p>
        </p:txBody>
      </p:sp>
      <p:sp>
        <p:nvSpPr>
          <p:cNvPr id="737283" name="Line 3"/>
          <p:cNvSpPr>
            <a:spLocks noChangeShapeType="1"/>
          </p:cNvSpPr>
          <p:nvPr/>
        </p:nvSpPr>
        <p:spPr bwMode="auto">
          <a:xfrm flipH="1">
            <a:off x="1676400" y="5410200"/>
            <a:ext cx="51816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7284" name="Line 4"/>
          <p:cNvSpPr>
            <a:spLocks noChangeShapeType="1"/>
          </p:cNvSpPr>
          <p:nvPr/>
        </p:nvSpPr>
        <p:spPr bwMode="auto">
          <a:xfrm>
            <a:off x="1676400" y="5791200"/>
            <a:ext cx="51054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7285" name="Rectangle 5"/>
          <p:cNvSpPr>
            <a:spLocks noChangeArrowheads="1"/>
          </p:cNvSpPr>
          <p:nvPr/>
        </p:nvSpPr>
        <p:spPr bwMode="auto">
          <a:xfrm>
            <a:off x="3810000" y="5181600"/>
            <a:ext cx="9144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ja-JP" altLang="ja-JP" sz="2400">
              <a:latin typeface="HGPｺﾞｼｯｸE" panose="020B0900000000000000" pitchFamily="50" charset="-128"/>
              <a:ea typeface="HGPｺﾞｼｯｸE" panose="020B0900000000000000" pitchFamily="50" charset="-128"/>
            </a:endParaRPr>
          </a:p>
        </p:txBody>
      </p:sp>
      <p:sp>
        <p:nvSpPr>
          <p:cNvPr id="737286" name="Rectangle 6"/>
          <p:cNvSpPr>
            <a:spLocks noChangeArrowheads="1"/>
          </p:cNvSpPr>
          <p:nvPr/>
        </p:nvSpPr>
        <p:spPr bwMode="auto">
          <a:xfrm>
            <a:off x="5410200" y="5181600"/>
            <a:ext cx="914400" cy="762000"/>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ja-JP" altLang="en-US" sz="2400">
                <a:latin typeface="Times New Roman" panose="02020603050405020304" pitchFamily="18" charset="0"/>
                <a:ea typeface="HGSｺﾞｼｯｸE" panose="020B0900000000000000" pitchFamily="50" charset="-128"/>
              </a:rPr>
              <a:t>Ｘ ＋</a:t>
            </a:r>
          </a:p>
        </p:txBody>
      </p:sp>
      <p:sp>
        <p:nvSpPr>
          <p:cNvPr id="737287" name="Rectangle 7"/>
          <p:cNvSpPr>
            <a:spLocks noChangeArrowheads="1"/>
          </p:cNvSpPr>
          <p:nvPr/>
        </p:nvSpPr>
        <p:spPr bwMode="auto">
          <a:xfrm>
            <a:off x="2286000" y="5181600"/>
            <a:ext cx="914400" cy="762000"/>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ja-JP" altLang="en-US" sz="2400">
                <a:latin typeface="Times New Roman" panose="02020603050405020304" pitchFamily="18" charset="0"/>
                <a:ea typeface="HGSｺﾞｼｯｸE" panose="020B0900000000000000" pitchFamily="50" charset="-128"/>
              </a:rPr>
              <a:t>Ｘ ＋</a:t>
            </a:r>
          </a:p>
        </p:txBody>
      </p:sp>
      <p:sp>
        <p:nvSpPr>
          <p:cNvPr id="737288" name="Text Box 8"/>
          <p:cNvSpPr txBox="1">
            <a:spLocks noChangeArrowheads="1"/>
          </p:cNvSpPr>
          <p:nvPr/>
        </p:nvSpPr>
        <p:spPr bwMode="auto">
          <a:xfrm>
            <a:off x="2438400" y="28956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ja-JP" sz="2400">
                <a:latin typeface="HGPｺﾞｼｯｸE" panose="020B0900000000000000" pitchFamily="50" charset="-128"/>
                <a:ea typeface="HGPｺﾞｼｯｸE" panose="020B0900000000000000" pitchFamily="50" charset="-128"/>
              </a:rPr>
              <a:t>a34                         a43</a:t>
            </a:r>
          </a:p>
        </p:txBody>
      </p:sp>
      <p:sp>
        <p:nvSpPr>
          <p:cNvPr id="737289" name="Text Box 9"/>
          <p:cNvSpPr txBox="1">
            <a:spLocks noChangeArrowheads="1"/>
          </p:cNvSpPr>
          <p:nvPr/>
        </p:nvSpPr>
        <p:spPr bwMode="auto">
          <a:xfrm>
            <a:off x="3962400" y="22860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ja-JP" sz="2400">
                <a:latin typeface="HGSｺﾞｼｯｸE" panose="020B0900000000000000" pitchFamily="50" charset="-128"/>
                <a:ea typeface="HGSｺﾞｼｯｸE" panose="020B0900000000000000" pitchFamily="50" charset="-128"/>
              </a:rPr>
              <a:t>a44</a:t>
            </a:r>
          </a:p>
        </p:txBody>
      </p:sp>
      <p:sp>
        <p:nvSpPr>
          <p:cNvPr id="737290" name="Text Box 10"/>
          <p:cNvSpPr txBox="1">
            <a:spLocks noChangeArrowheads="1"/>
          </p:cNvSpPr>
          <p:nvPr/>
        </p:nvSpPr>
        <p:spPr bwMode="auto">
          <a:xfrm>
            <a:off x="2438400" y="46482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ja-JP" sz="2400">
                <a:latin typeface="HGPｺﾞｼｯｸE" panose="020B0900000000000000" pitchFamily="50" charset="-128"/>
                <a:ea typeface="HGPｺﾞｼｯｸE" panose="020B0900000000000000" pitchFamily="50" charset="-128"/>
              </a:rPr>
              <a:t>a23                          a32</a:t>
            </a:r>
          </a:p>
        </p:txBody>
      </p:sp>
      <p:grpSp>
        <p:nvGrpSpPr>
          <p:cNvPr id="737291" name="Group 11"/>
          <p:cNvGrpSpPr>
            <a:grpSpLocks/>
          </p:cNvGrpSpPr>
          <p:nvPr/>
        </p:nvGrpSpPr>
        <p:grpSpPr bwMode="auto">
          <a:xfrm>
            <a:off x="6629400" y="1447800"/>
            <a:ext cx="2209800" cy="2100263"/>
            <a:chOff x="4176" y="1104"/>
            <a:chExt cx="1392" cy="1323"/>
          </a:xfrm>
        </p:grpSpPr>
        <p:sp>
          <p:nvSpPr>
            <p:cNvPr id="737292" name="Text Box 12"/>
            <p:cNvSpPr txBox="1">
              <a:spLocks noChangeArrowheads="1"/>
            </p:cNvSpPr>
            <p:nvPr/>
          </p:nvSpPr>
          <p:spPr bwMode="auto">
            <a:xfrm>
              <a:off x="4224" y="1104"/>
              <a:ext cx="1344" cy="1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ja-JP" sz="2400">
                  <a:latin typeface="Times New Roman" panose="02020603050405020304" pitchFamily="18" charset="0"/>
                  <a:ea typeface="HGSｺﾞｼｯｸE" panose="020B0900000000000000" pitchFamily="50" charset="-128"/>
                </a:rPr>
                <a:t>a11 a12  0     0</a:t>
              </a:r>
            </a:p>
            <a:p>
              <a:pPr eaLnBrk="0" hangingPunct="0">
                <a:spcBef>
                  <a:spcPct val="50000"/>
                </a:spcBef>
              </a:pPr>
              <a:r>
                <a:rPr lang="en-US" altLang="ja-JP" sz="2400">
                  <a:latin typeface="Times New Roman" panose="02020603050405020304" pitchFamily="18" charset="0"/>
                  <a:ea typeface="HGSｺﾞｼｯｸE" panose="020B0900000000000000" pitchFamily="50" charset="-128"/>
                </a:rPr>
                <a:t>a21 a22 a23  0</a:t>
              </a:r>
            </a:p>
            <a:p>
              <a:pPr eaLnBrk="0" hangingPunct="0">
                <a:spcBef>
                  <a:spcPct val="50000"/>
                </a:spcBef>
              </a:pPr>
              <a:r>
                <a:rPr lang="en-US" altLang="ja-JP" sz="2400">
                  <a:latin typeface="Times New Roman" panose="02020603050405020304" pitchFamily="18" charset="0"/>
                  <a:ea typeface="HGSｺﾞｼｯｸE" panose="020B0900000000000000" pitchFamily="50" charset="-128"/>
                </a:rPr>
                <a:t>0    a32 a33 a34</a:t>
              </a:r>
            </a:p>
            <a:p>
              <a:pPr eaLnBrk="0" hangingPunct="0">
                <a:spcBef>
                  <a:spcPct val="50000"/>
                </a:spcBef>
              </a:pPr>
              <a:r>
                <a:rPr lang="en-US" altLang="ja-JP" sz="2400">
                  <a:latin typeface="Times New Roman" panose="02020603050405020304" pitchFamily="18" charset="0"/>
                  <a:ea typeface="HGSｺﾞｼｯｸE" panose="020B0900000000000000" pitchFamily="50" charset="-128"/>
                </a:rPr>
                <a:t>0    0     a43 a44</a:t>
              </a:r>
            </a:p>
          </p:txBody>
        </p:sp>
        <p:sp>
          <p:nvSpPr>
            <p:cNvPr id="737293" name="Line 13"/>
            <p:cNvSpPr>
              <a:spLocks noChangeShapeType="1"/>
            </p:cNvSpPr>
            <p:nvPr/>
          </p:nvSpPr>
          <p:spPr bwMode="auto">
            <a:xfrm>
              <a:off x="4176" y="1200"/>
              <a:ext cx="0" cy="11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7294" name="Line 14"/>
            <p:cNvSpPr>
              <a:spLocks noChangeShapeType="1"/>
            </p:cNvSpPr>
            <p:nvPr/>
          </p:nvSpPr>
          <p:spPr bwMode="auto">
            <a:xfrm>
              <a:off x="5568" y="1200"/>
              <a:ext cx="0" cy="11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737295" name="AutoShape 15"/>
          <p:cNvSpPr>
            <a:spLocks noChangeArrowheads="1"/>
          </p:cNvSpPr>
          <p:nvPr/>
        </p:nvSpPr>
        <p:spPr bwMode="auto">
          <a:xfrm>
            <a:off x="4038600" y="1905000"/>
            <a:ext cx="381000" cy="3810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737296" name="Text Box 16"/>
          <p:cNvSpPr txBox="1">
            <a:spLocks noChangeArrowheads="1"/>
          </p:cNvSpPr>
          <p:nvPr/>
        </p:nvSpPr>
        <p:spPr bwMode="auto">
          <a:xfrm>
            <a:off x="4038600" y="38100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ja-JP" sz="2400">
                <a:latin typeface="HGSｺﾞｼｯｸE" panose="020B0900000000000000" pitchFamily="50" charset="-128"/>
                <a:ea typeface="HGSｺﾞｼｯｸE" panose="020B0900000000000000" pitchFamily="50" charset="-128"/>
              </a:rPr>
              <a:t>a33</a:t>
            </a:r>
          </a:p>
        </p:txBody>
      </p:sp>
      <p:sp>
        <p:nvSpPr>
          <p:cNvPr id="737297" name="Text Box 17"/>
          <p:cNvSpPr txBox="1">
            <a:spLocks noChangeArrowheads="1"/>
          </p:cNvSpPr>
          <p:nvPr/>
        </p:nvSpPr>
        <p:spPr bwMode="auto">
          <a:xfrm>
            <a:off x="2971800" y="4648200"/>
            <a:ext cx="14970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ja-JP" sz="2000">
                <a:latin typeface="HGSｺﾞｼｯｸE" panose="020B0900000000000000" pitchFamily="50" charset="-128"/>
                <a:ea typeface="HGSｺﾞｼｯｸE" panose="020B0900000000000000" pitchFamily="50" charset="-128"/>
              </a:rPr>
              <a:t>y2=a21 x1+</a:t>
            </a:r>
          </a:p>
          <a:p>
            <a:pPr eaLnBrk="0" hangingPunct="0"/>
            <a:r>
              <a:rPr lang="en-US" altLang="ja-JP" sz="2000">
                <a:latin typeface="HGSｺﾞｼｯｸE" panose="020B0900000000000000" pitchFamily="50" charset="-128"/>
                <a:ea typeface="HGSｺﾞｼｯｸE" panose="020B0900000000000000" pitchFamily="50" charset="-128"/>
              </a:rPr>
              <a:t>     a22 x2</a:t>
            </a:r>
          </a:p>
        </p:txBody>
      </p:sp>
      <p:sp>
        <p:nvSpPr>
          <p:cNvPr id="737298" name="Text Box 18"/>
          <p:cNvSpPr txBox="1">
            <a:spLocks noChangeArrowheads="1"/>
          </p:cNvSpPr>
          <p:nvPr/>
        </p:nvSpPr>
        <p:spPr bwMode="auto">
          <a:xfrm>
            <a:off x="4784725" y="565943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endParaRPr lang="ja-JP" altLang="ja-JP" sz="2400">
              <a:latin typeface="Times New Roman" panose="02020603050405020304" pitchFamily="18" charset="0"/>
              <a:ea typeface="HGSｺﾞｼｯｸE" panose="020B0900000000000000" pitchFamily="50" charset="-128"/>
            </a:endParaRPr>
          </a:p>
        </p:txBody>
      </p:sp>
      <p:sp>
        <p:nvSpPr>
          <p:cNvPr id="737299" name="Text Box 19"/>
          <p:cNvSpPr txBox="1">
            <a:spLocks noChangeArrowheads="1"/>
          </p:cNvSpPr>
          <p:nvPr/>
        </p:nvSpPr>
        <p:spPr bwMode="auto">
          <a:xfrm>
            <a:off x="4724400" y="57912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ja-JP" sz="2400">
                <a:latin typeface="HGSｺﾞｼｯｸE" panose="020B0900000000000000" pitchFamily="50" charset="-128"/>
                <a:ea typeface="HGSｺﾞｼｯｸE" panose="020B0900000000000000" pitchFamily="50" charset="-128"/>
              </a:rPr>
              <a:t>x2</a:t>
            </a:r>
          </a:p>
        </p:txBody>
      </p:sp>
      <p:sp>
        <p:nvSpPr>
          <p:cNvPr id="737300" name="Text Box 20"/>
          <p:cNvSpPr txBox="1">
            <a:spLocks noChangeArrowheads="1"/>
          </p:cNvSpPr>
          <p:nvPr/>
        </p:nvSpPr>
        <p:spPr bwMode="auto">
          <a:xfrm>
            <a:off x="1981200" y="5867400"/>
            <a:ext cx="514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ja-JP" sz="2400">
                <a:latin typeface="HGPｺﾞｼｯｸE" panose="020B0900000000000000" pitchFamily="50" charset="-128"/>
                <a:ea typeface="HGPｺﾞｼｯｸE" panose="020B0900000000000000" pitchFamily="50" charset="-128"/>
              </a:rPr>
              <a:t>x3</a:t>
            </a:r>
          </a:p>
        </p:txBody>
      </p:sp>
      <p:pic>
        <p:nvPicPr>
          <p:cNvPr id="2" name="オーディオ 1">
            <a:hlinkClick r:id="" action="ppaction://media"/>
            <a:extLst>
              <a:ext uri="{FF2B5EF4-FFF2-40B4-BE49-F238E27FC236}">
                <a16:creationId xmlns:a16="http://schemas.microsoft.com/office/drawing/2014/main" id="{48F8DD9A-75B2-47C4-A4F6-EB5A24E998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092"/>
    </mc:Choice>
    <mc:Fallback>
      <p:transition spd="slow" advTm="21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38" x="8523288" y="4841875"/>
          <p14:tracePt t="346" x="7958138" y="5053013"/>
          <p14:tracePt t="354" x="7402513" y="5226050"/>
          <p14:tracePt t="362" x="6837363" y="5408613"/>
          <p14:tracePt t="370" x="6783388" y="5416550"/>
          <p14:tracePt t="378" x="6481763" y="5526088"/>
          <p14:tracePt t="386" x="6208713" y="5626100"/>
          <p14:tracePt t="393" x="6016625" y="5691188"/>
          <p14:tracePt t="402" x="5870575" y="5754688"/>
          <p14:tracePt t="410" x="5853113" y="5764213"/>
          <p14:tracePt t="426" x="5843588" y="5764213"/>
          <p14:tracePt t="434" x="5807075" y="5764213"/>
          <p14:tracePt t="443" x="5761038" y="5764213"/>
          <p14:tracePt t="465" x="5743575" y="5764213"/>
          <p14:tracePt t="473" x="5716588" y="5764213"/>
          <p14:tracePt t="481" x="5697538" y="5764213"/>
          <p14:tracePt t="489" x="5661025" y="5764213"/>
          <p14:tracePt t="498" x="5607050" y="5781675"/>
          <p14:tracePt t="506" x="5524500" y="5808663"/>
          <p14:tracePt t="514" x="5434013" y="5818188"/>
          <p14:tracePt t="521" x="5334000" y="5827713"/>
          <p14:tracePt t="529" x="5241925" y="5845175"/>
          <p14:tracePt t="538" x="5078413" y="5873750"/>
          <p14:tracePt t="545" x="4932363" y="5891213"/>
          <p14:tracePt t="554" x="4786313" y="5900738"/>
          <p14:tracePt t="561" x="4703763" y="5900738"/>
          <p14:tracePt t="569" x="4630738" y="5900738"/>
          <p14:tracePt t="577" x="4613275" y="5900738"/>
          <p14:tracePt t="586" x="4603750" y="5900738"/>
          <p14:tracePt t="594" x="4594225" y="5900738"/>
          <p14:tracePt t="625" x="4576763" y="5900738"/>
          <p14:tracePt t="634" x="4557713" y="5881688"/>
          <p14:tracePt t="644" x="4549775" y="5864225"/>
          <p14:tracePt t="650" x="4549775" y="5845175"/>
          <p14:tracePt t="660" x="4549775" y="5808663"/>
          <p14:tracePt t="665" x="4549775" y="5791200"/>
          <p14:tracePt t="673" x="4549775" y="5764213"/>
          <p14:tracePt t="681" x="4540250" y="5735638"/>
          <p14:tracePt t="689" x="4540250" y="5727700"/>
          <p14:tracePt t="697" x="4540250" y="5708650"/>
          <p14:tracePt t="705" x="4521200" y="5691188"/>
          <p14:tracePt t="714" x="4521200" y="5672138"/>
          <p14:tracePt t="739" x="4521200" y="5662613"/>
          <p14:tracePt t="867" x="4513263" y="5654675"/>
          <p14:tracePt t="876" x="4503738" y="5645150"/>
          <p14:tracePt t="885" x="4503738" y="5635625"/>
          <p14:tracePt t="890" x="4494213" y="5626100"/>
          <p14:tracePt t="898" x="4484688" y="5618163"/>
          <p14:tracePt t="906" x="4476750" y="5618163"/>
          <p14:tracePt t="939" x="4467225" y="5618163"/>
          <p14:tracePt t="955" x="4457700" y="5608638"/>
          <p14:tracePt t="971" x="4440238" y="5589588"/>
          <p14:tracePt t="987" x="4430713" y="5581650"/>
          <p14:tracePt t="994" x="4421188" y="5581650"/>
          <p14:tracePt t="1002" x="4394200" y="5572125"/>
          <p14:tracePt t="1012" x="4384675" y="5562600"/>
          <p14:tracePt t="1019" x="4357688" y="5545138"/>
          <p14:tracePt t="1031" x="4330700" y="5535613"/>
          <p14:tracePt t="1035" x="4321175" y="5535613"/>
          <p14:tracePt t="1043" x="4303713" y="5535613"/>
          <p14:tracePt t="1058" x="4284663" y="5526088"/>
          <p14:tracePt t="1082" x="4267200" y="5526088"/>
          <p14:tracePt t="1130" x="4257675" y="5518150"/>
          <p14:tracePt t="1338" x="4275138" y="5499100"/>
          <p14:tracePt t="1346" x="4294188" y="5481638"/>
          <p14:tracePt t="1354" x="4311650" y="5472113"/>
          <p14:tracePt t="1362" x="4340225" y="5462588"/>
          <p14:tracePt t="1370" x="4357688" y="5445125"/>
          <p14:tracePt t="1401" x="4367213" y="5435600"/>
          <p14:tracePt t="1529" x="4340225" y="5435600"/>
          <p14:tracePt t="1537" x="4311650" y="5435600"/>
          <p14:tracePt t="1545" x="4284663" y="5435600"/>
          <p14:tracePt t="1553" x="4267200" y="5435600"/>
          <p14:tracePt t="1561" x="4248150" y="5435600"/>
          <p14:tracePt t="1569" x="4221163" y="5435600"/>
          <p14:tracePt t="1578" x="4211638" y="5435600"/>
          <p14:tracePt t="1587" x="4202113" y="5435600"/>
          <p14:tracePt t="1605" x="4194175" y="5435600"/>
          <p14:tracePt t="1693" x="4165600" y="5408613"/>
          <p14:tracePt t="1701" x="4138613" y="5389563"/>
          <p14:tracePt t="1712" x="4129088" y="5380038"/>
          <p14:tracePt t="1714" x="4111625" y="5372100"/>
          <p14:tracePt t="1721" x="4094163" y="5353050"/>
          <p14:tracePt t="1738" x="4084638" y="5343525"/>
          <p14:tracePt t="1745" x="4075113" y="5343525"/>
          <p14:tracePt t="2139" x="4065588" y="5335588"/>
          <p14:tracePt t="2147" x="4065588" y="5326063"/>
          <p14:tracePt t="2163" x="4065588" y="5316538"/>
          <p14:tracePt t="2292" x="4029075" y="5316538"/>
          <p14:tracePt t="2299" x="3992563" y="5326063"/>
          <p14:tracePt t="2310" x="3975100" y="5335588"/>
          <p14:tracePt t="2316" x="3938588" y="5343525"/>
          <p14:tracePt t="2322" x="3919538" y="5343525"/>
          <p14:tracePt t="2330" x="3883025" y="5343525"/>
          <p14:tracePt t="2338" x="3875088" y="5343525"/>
          <p14:tracePt t="2748" x="3829050" y="5362575"/>
          <p14:tracePt t="2771" x="3819525" y="5372100"/>
          <p14:tracePt t="2787" x="3810000" y="5380038"/>
          <p14:tracePt t="2842" x="3792538" y="5380038"/>
          <p14:tracePt t="2850" x="3775075" y="5380038"/>
          <p14:tracePt t="2858" x="3746500" y="5380038"/>
          <p14:tracePt t="2874" x="3729038" y="5380038"/>
          <p14:tracePt t="2896" x="3709988" y="5380038"/>
          <p14:tracePt t="3325" x="3746500" y="5380038"/>
          <p14:tracePt t="3331" x="3783013" y="5380038"/>
          <p14:tracePt t="3339" x="3810000" y="5380038"/>
          <p14:tracePt t="3346" x="3865563" y="5380038"/>
          <p14:tracePt t="3354" x="3911600" y="5362575"/>
          <p14:tracePt t="3362" x="3948113" y="5362575"/>
          <p14:tracePt t="3371" x="3965575" y="5362575"/>
          <p14:tracePt t="3473" x="3984625" y="5362575"/>
          <p14:tracePt t="3900" x="3956050" y="5362575"/>
          <p14:tracePt t="3907" x="3902075" y="5362575"/>
          <p14:tracePt t="3918" x="3810000" y="5362575"/>
          <p14:tracePt t="3922" x="3702050" y="5362575"/>
          <p14:tracePt t="3930" x="3573463" y="5362575"/>
          <p14:tracePt t="3938" x="3463925" y="5362575"/>
          <p14:tracePt t="3945" x="3317875" y="5362575"/>
          <p14:tracePt t="3955" x="3190875" y="5362575"/>
          <p14:tracePt t="3963" x="3063875" y="5362575"/>
          <p14:tracePt t="3971" x="2990850" y="5362575"/>
          <p14:tracePt t="3979" x="2925763" y="5362575"/>
          <p14:tracePt t="3987" x="2871788" y="5362575"/>
          <p14:tracePt t="3995" x="2862263" y="5362575"/>
          <p14:tracePt t="4003" x="2852738" y="5362575"/>
          <p14:tracePt t="4033" x="2844800" y="5362575"/>
          <p14:tracePt t="4089" x="2835275" y="5362575"/>
          <p14:tracePt t="4097" x="2817813" y="5372100"/>
          <p14:tracePt t="4105" x="2808288" y="5372100"/>
          <p14:tracePt t="4113" x="2789238" y="5372100"/>
          <p14:tracePt t="4121" x="2781300" y="5380038"/>
          <p14:tracePt t="4137" x="2762250" y="5399088"/>
          <p14:tracePt t="4373" x="2752725" y="5408613"/>
          <p14:tracePt t="4387" x="2752725" y="5416550"/>
          <p14:tracePt t="4403" x="2752725" y="5435600"/>
          <p14:tracePt t="5091" x="2781300" y="5472113"/>
          <p14:tracePt t="5099" x="2881313" y="5508625"/>
          <p14:tracePt t="5108" x="2990850" y="5535613"/>
          <p14:tracePt t="5117" x="3108325" y="5562600"/>
          <p14:tracePt t="5122" x="3236913" y="5599113"/>
          <p14:tracePt t="5130" x="3317875" y="5635625"/>
          <p14:tracePt t="5138" x="3427413" y="5654675"/>
          <p14:tracePt t="5146" x="3509963" y="5672138"/>
          <p14:tracePt t="5154" x="3582988" y="5699125"/>
          <p14:tracePt t="5161" x="3702050" y="5727700"/>
          <p14:tracePt t="5170" x="3775075" y="5745163"/>
          <p14:tracePt t="5178" x="3875088" y="5754688"/>
          <p14:tracePt t="5186" x="3929063" y="5772150"/>
          <p14:tracePt t="5194" x="3975100" y="5781675"/>
          <p14:tracePt t="5202" x="4002088" y="5781675"/>
          <p14:tracePt t="5212" x="4029075" y="5781675"/>
          <p14:tracePt t="5217" x="4075113" y="5791200"/>
          <p14:tracePt t="5226" x="4111625" y="5791200"/>
          <p14:tracePt t="5233" x="4165600" y="5800725"/>
          <p14:tracePt t="5246" x="4267200" y="5827713"/>
          <p14:tracePt t="5251" x="4303713" y="5827713"/>
          <p14:tracePt t="5263" x="4376738" y="5854700"/>
          <p14:tracePt t="5266" x="4476750" y="5864225"/>
          <p14:tracePt t="5277" x="4521200" y="5900738"/>
          <p14:tracePt t="5284" x="4613275" y="5918200"/>
          <p14:tracePt t="5290" x="4676775" y="5927725"/>
          <p14:tracePt t="5298" x="4686300" y="5927725"/>
          <p14:tracePt t="5307" x="4695825" y="5937250"/>
          <p14:tracePt t="5313" x="4703763" y="5946775"/>
          <p14:tracePt t="5403" x="4713288" y="5946775"/>
          <p14:tracePt t="5410" x="4730750" y="5946775"/>
          <p14:tracePt t="5420" x="4759325" y="5946775"/>
          <p14:tracePt t="5430" x="4767263" y="5946775"/>
          <p14:tracePt t="5433" x="4795838" y="5946775"/>
          <p14:tracePt t="5442" x="4813300" y="5946775"/>
          <p14:tracePt t="5449" x="4832350" y="5946775"/>
          <p14:tracePt t="5459" x="4849813" y="5946775"/>
          <p14:tracePt t="5473" x="4876800" y="5946775"/>
          <p14:tracePt t="5481" x="4886325" y="5954713"/>
          <p14:tracePt t="5489" x="4895850" y="5954713"/>
          <p14:tracePt t="5497" x="4905375" y="5954713"/>
          <p14:tracePt t="5506" x="4913313" y="5964238"/>
          <p14:tracePt t="5513" x="4922838" y="5964238"/>
          <p14:tracePt t="5579" x="4922838" y="5973763"/>
          <p14:tracePt t="5589" x="4941888" y="5991225"/>
          <p14:tracePt t="5603" x="4986338" y="6000750"/>
          <p14:tracePt t="5610" x="4995863" y="6000750"/>
          <p14:tracePt t="5618" x="5022850" y="6010275"/>
          <p14:tracePt t="5626" x="5041900" y="6027738"/>
          <p14:tracePt t="5643" x="5049838" y="6037263"/>
          <p14:tracePt t="5650" x="5059363" y="6037263"/>
          <p14:tracePt t="5666" x="5059363" y="6046788"/>
          <p14:tracePt t="5683" x="5068888" y="6054725"/>
          <p14:tracePt t="5689" x="5078413" y="6064250"/>
          <p14:tracePt t="5714" x="5086350" y="6073775"/>
          <p14:tracePt t="6155" x="5105400" y="6091238"/>
          <p14:tracePt t="6171" x="5122863" y="6119813"/>
          <p14:tracePt t="6187" x="5132388" y="6119813"/>
          <p14:tracePt t="6195" x="5141913" y="6127750"/>
          <p14:tracePt t="6635" x="5151438" y="6127750"/>
          <p14:tracePt t="6651" x="5159375" y="6127750"/>
          <p14:tracePt t="6660" x="5178425" y="6127750"/>
          <p14:tracePt t="6667" x="5195888" y="6127750"/>
          <p14:tracePt t="6684" x="5214938" y="6127750"/>
          <p14:tracePt t="6690" x="5224463" y="6119813"/>
          <p14:tracePt t="6698" x="5232400" y="6119813"/>
          <p14:tracePt t="6706" x="5241925" y="6110288"/>
          <p14:tracePt t="6787" x="5251450" y="6110288"/>
          <p14:tracePt t="6803" x="5260975" y="6110288"/>
          <p14:tracePt t="6924" x="5241925" y="6110288"/>
          <p14:tracePt t="6934" x="5224463" y="6110288"/>
          <p14:tracePt t="6945" x="5214938" y="6119813"/>
          <p14:tracePt t="7077" x="5224463" y="6119813"/>
          <p14:tracePt t="7083" x="5241925" y="6110288"/>
          <p14:tracePt t="7092" x="5260975" y="6110288"/>
          <p14:tracePt t="7098" x="5278438" y="6100763"/>
          <p14:tracePt t="7106" x="5305425" y="6073775"/>
          <p14:tracePt t="7114" x="5324475" y="6064250"/>
          <p14:tracePt t="7122" x="5334000" y="6064250"/>
          <p14:tracePt t="7130" x="5351463" y="6054725"/>
          <p14:tracePt t="7138" x="5368925" y="6037263"/>
          <p14:tracePt t="7146" x="5387975" y="6010275"/>
          <p14:tracePt t="7154" x="5424488" y="5983288"/>
          <p14:tracePt t="7164" x="5434013" y="5964238"/>
          <p14:tracePt t="7172" x="5451475" y="5937250"/>
          <p14:tracePt t="7178" x="5478463" y="5900738"/>
          <p14:tracePt t="7185" x="5487988" y="5891213"/>
          <p14:tracePt t="7193" x="5507038" y="5864225"/>
          <p14:tracePt t="7201" x="5524500" y="5845175"/>
          <p14:tracePt t="7211" x="5534025" y="5827713"/>
          <p14:tracePt t="7217" x="5543550" y="5818188"/>
          <p14:tracePt t="7225" x="5551488" y="5808663"/>
          <p14:tracePt t="7233" x="5561013" y="5808663"/>
          <p14:tracePt t="7243" x="5570538" y="5808663"/>
          <p14:tracePt t="7259" x="5580063" y="5800725"/>
          <p14:tracePt t="7265" x="5580063" y="5791200"/>
          <p14:tracePt t="7281" x="5597525" y="5735638"/>
          <p14:tracePt t="7290" x="5607050" y="5727700"/>
          <p14:tracePt t="7298" x="5607050" y="5699125"/>
          <p14:tracePt t="7306" x="5624513" y="5681663"/>
          <p14:tracePt t="7555" x="5643563" y="5654675"/>
          <p14:tracePt t="7564" x="5653088" y="5626100"/>
          <p14:tracePt t="7571" x="5661025" y="5589588"/>
          <p14:tracePt t="7578" x="5670550" y="5562600"/>
          <p14:tracePt t="7587" x="5670550" y="5545138"/>
          <p14:tracePt t="7593" x="5697538" y="5499100"/>
          <p14:tracePt t="7602" x="5707063" y="5481638"/>
          <p14:tracePt t="7611" x="5707063" y="5462588"/>
          <p14:tracePt t="7617" x="5707063" y="5453063"/>
          <p14:tracePt t="7626" x="5707063" y="5445125"/>
          <p14:tracePt t="7642" x="5707063" y="5408613"/>
          <p14:tracePt t="7665" x="5707063" y="5399088"/>
          <p14:tracePt t="7723" x="5707063" y="5372100"/>
          <p14:tracePt t="7731" x="5707063" y="5362575"/>
          <p14:tracePt t="7739" x="5707063" y="5335588"/>
          <p14:tracePt t="7747" x="5707063" y="5316538"/>
          <p14:tracePt t="7754" x="5707063" y="5307013"/>
          <p14:tracePt t="7763" x="5707063" y="5299075"/>
          <p14:tracePt t="7771" x="5707063" y="5289550"/>
          <p14:tracePt t="7795" x="5716588" y="5280025"/>
          <p14:tracePt t="7803" x="5716588" y="5270500"/>
          <p14:tracePt t="7812" x="5716588" y="5253038"/>
          <p14:tracePt t="7819" x="5716588" y="5243513"/>
          <p14:tracePt t="7828" x="5716588" y="5233988"/>
          <p14:tracePt t="7840" x="5724525" y="5197475"/>
          <p14:tracePt t="7842" x="5724525" y="5189538"/>
          <p14:tracePt t="8307" x="5743575" y="5180013"/>
          <p14:tracePt t="8331" x="5753100" y="5160963"/>
          <p14:tracePt t="8342" x="5770563" y="5133975"/>
          <p14:tracePt t="8347" x="5797550" y="5106988"/>
          <p14:tracePt t="8354" x="5807075" y="5089525"/>
          <p14:tracePt t="8362" x="5807075" y="5060950"/>
          <p14:tracePt t="8370" x="5807075" y="5043488"/>
          <p14:tracePt t="8378" x="5843588" y="5024438"/>
          <p14:tracePt t="8386" x="5843588" y="5016500"/>
          <p14:tracePt t="8394" x="5862638" y="4997450"/>
          <p14:tracePt t="8403" x="5880100" y="4987925"/>
          <p14:tracePt t="8412" x="5889625" y="4951413"/>
          <p14:tracePt t="8839" x="5916613" y="4951413"/>
          <p14:tracePt t="8859" x="5935663" y="4951413"/>
          <p14:tracePt t="9214" x="5943600" y="4960938"/>
          <p14:tracePt t="9329" x="5953125" y="4970463"/>
          <p14:tracePt t="9338" x="5989638" y="5016500"/>
          <p14:tracePt t="9345" x="6007100" y="5033963"/>
          <p14:tracePt t="9353" x="6043613" y="5070475"/>
          <p14:tracePt t="9361" x="6053138" y="5097463"/>
          <p14:tracePt t="9369" x="6089650" y="5143500"/>
          <p14:tracePt t="9377" x="6099175" y="5207000"/>
          <p14:tracePt t="9385" x="6099175" y="5233988"/>
          <p14:tracePt t="9393" x="6108700" y="5270500"/>
          <p14:tracePt t="9401" x="6108700" y="5316538"/>
          <p14:tracePt t="9409" x="6108700" y="5343525"/>
          <p14:tracePt t="9417" x="6108700" y="5353050"/>
          <p14:tracePt t="9425" x="6108700" y="5372100"/>
          <p14:tracePt t="9483" x="6099175" y="5380038"/>
          <p14:tracePt t="9493" x="6089650" y="5380038"/>
          <p14:tracePt t="9500" x="6080125" y="5380038"/>
          <p14:tracePt t="10076" x="5972175" y="5380038"/>
          <p14:tracePt t="10099" x="5807075" y="5389563"/>
          <p14:tracePt t="10107" x="5607050" y="5389563"/>
          <p14:tracePt t="10114" x="5305425" y="5389563"/>
          <p14:tracePt t="10122" x="5105400" y="5389563"/>
          <p14:tracePt t="10130" x="4886325" y="5389563"/>
          <p14:tracePt t="10137" x="4722813" y="5389563"/>
          <p14:tracePt t="10145" x="4576763" y="5389563"/>
          <p14:tracePt t="10153" x="4494213" y="5380038"/>
          <p14:tracePt t="10161" x="4440238" y="5380038"/>
          <p14:tracePt t="10169" x="4403725" y="5362575"/>
          <p14:tracePt t="10186" x="4394200" y="5362575"/>
          <p14:tracePt t="10193" x="4376738" y="5362575"/>
          <p14:tracePt t="10201" x="4367213" y="5362575"/>
          <p14:tracePt t="10211" x="4357688" y="5353050"/>
          <p14:tracePt t="10226" x="4348163" y="5343525"/>
          <p14:tracePt t="10249" x="4348163" y="5335588"/>
          <p14:tracePt t="10260" x="4348163" y="5326063"/>
          <p14:tracePt t="10275" x="4340225" y="5316538"/>
          <p14:tracePt t="10363" x="4330700" y="5307013"/>
          <p14:tracePt t="10379" x="4311650" y="5289550"/>
          <p14:tracePt t="10387" x="4230688" y="5270500"/>
          <p14:tracePt t="10395" x="4148138" y="5262563"/>
          <p14:tracePt t="10402" x="4021138" y="5233988"/>
          <p14:tracePt t="10409" x="3875088" y="5216525"/>
          <p14:tracePt t="10418" x="3729038" y="5197475"/>
          <p14:tracePt t="10426" x="3563938" y="5197475"/>
          <p14:tracePt t="10434" x="3455988" y="5197475"/>
          <p14:tracePt t="10443" x="3373438" y="5197475"/>
          <p14:tracePt t="10450" x="3317875" y="5197475"/>
          <p14:tracePt t="10462" x="3300413" y="5197475"/>
          <p14:tracePt t="10666" x="3273425" y="5189538"/>
          <p14:tracePt t="10674" x="3244850" y="5170488"/>
          <p14:tracePt t="10682" x="3190875" y="5160963"/>
          <p14:tracePt t="10690" x="3144838" y="5153025"/>
          <p14:tracePt t="10698" x="3081338" y="5133975"/>
          <p14:tracePt t="10706" x="3027363" y="5116513"/>
          <p14:tracePt t="10713" x="2981325" y="5106988"/>
          <p14:tracePt t="10721" x="2925763" y="5106988"/>
          <p14:tracePt t="10729" x="2908300" y="5106988"/>
          <p14:tracePt t="10738" x="2889250" y="5106988"/>
          <p14:tracePt t="10794" x="2871788" y="5106988"/>
          <p14:tracePt t="10802" x="2862263" y="5106988"/>
          <p14:tracePt t="10810" x="2835275" y="5106988"/>
          <p14:tracePt t="10818" x="2825750" y="5106988"/>
          <p14:tracePt t="10842" x="2808288" y="5106988"/>
          <p14:tracePt t="10850" x="2798763" y="5106988"/>
          <p14:tracePt t="10859" x="2789238" y="5106988"/>
          <p14:tracePt t="10875" x="2781300" y="5106988"/>
          <p14:tracePt t="10916" x="2762250" y="5106988"/>
          <p14:tracePt t="10981" x="2744788" y="5106988"/>
          <p14:tracePt t="10988" x="2708275" y="5106988"/>
          <p14:tracePt t="10994" x="2708275" y="5116513"/>
          <p14:tracePt t="11002" x="2698750" y="5116513"/>
          <p14:tracePt t="11227" x="2716213" y="5106988"/>
          <p14:tracePt t="11245" x="2716213" y="5097463"/>
          <p14:tracePt t="11261" x="2735263" y="5089525"/>
          <p14:tracePt t="11276" x="2752725" y="5080000"/>
          <p14:tracePt t="11436" x="2762250" y="5070475"/>
          <p14:tracePt t="11444" x="2789238" y="5070475"/>
          <p14:tracePt t="11451" x="2798763" y="5080000"/>
          <p14:tracePt t="11464" x="2808288" y="5089525"/>
          <p14:tracePt t="11467" x="2817813" y="5089525"/>
          <p14:tracePt t="11478" x="2835275" y="5097463"/>
          <p14:tracePt t="11482" x="2835275" y="5106988"/>
          <p14:tracePt t="11490" x="2844800" y="5106988"/>
          <p14:tracePt t="11506" x="2862263" y="5116513"/>
          <p14:tracePt t="11545" x="2889250" y="5116513"/>
          <p14:tracePt t="11553" x="2898775" y="5116513"/>
          <p14:tracePt t="11561" x="2917825" y="5097463"/>
          <p14:tracePt t="11569" x="2925763" y="5097463"/>
          <p14:tracePt t="11577" x="2962275" y="5089525"/>
          <p14:tracePt t="11585" x="2981325" y="5060950"/>
          <p14:tracePt t="11609" x="2990850" y="5060950"/>
          <p14:tracePt t="11618" x="2998788" y="5060950"/>
          <p14:tracePt t="11626" x="3008313" y="5053013"/>
          <p14:tracePt t="11642" x="3017838" y="5043488"/>
          <p14:tracePt t="11819" x="2998788" y="5053013"/>
          <p14:tracePt t="11826" x="2990850" y="5070475"/>
          <p14:tracePt t="11835" x="2962275" y="5089525"/>
          <p14:tracePt t="11843" x="2944813" y="5116513"/>
          <p14:tracePt t="11851" x="2917825" y="5153025"/>
          <p14:tracePt t="11860" x="2889250" y="5180013"/>
          <p14:tracePt t="11867" x="2862263" y="5243513"/>
          <p14:tracePt t="11877" x="2852738" y="5262563"/>
          <p14:tracePt t="11896" x="2817813" y="5343525"/>
          <p14:tracePt t="11899" x="2798763" y="5380038"/>
          <p14:tracePt t="11905" x="2771775" y="5453063"/>
          <p14:tracePt t="11915" x="2752725" y="5499100"/>
          <p14:tracePt t="11921" x="2725738" y="5535613"/>
          <p14:tracePt t="11929" x="2716213" y="5618163"/>
          <p14:tracePt t="11937" x="2662238" y="5699125"/>
          <p14:tracePt t="11945" x="2643188" y="5718175"/>
          <p14:tracePt t="11953" x="2606675" y="5764213"/>
          <p14:tracePt t="11961" x="2579688" y="5808663"/>
          <p14:tracePt t="11969" x="2562225" y="5818188"/>
          <p14:tracePt t="11978" x="2552700" y="5845175"/>
          <p14:tracePt t="11985" x="2525713" y="5881688"/>
          <p14:tracePt t="11994" x="2516188" y="5910263"/>
          <p14:tracePt t="12001" x="2506663" y="5937250"/>
          <p14:tracePt t="12010" x="2498725" y="5954713"/>
          <p14:tracePt t="12019" x="2479675" y="6000750"/>
          <p14:tracePt t="12027" x="2479675" y="6010275"/>
          <p14:tracePt t="12035" x="2470150" y="6037263"/>
          <p14:tracePt t="12047" x="2462213" y="6054725"/>
          <p14:tracePt t="12049" x="2462213" y="6083300"/>
          <p14:tracePt t="12060" x="2452688" y="6100763"/>
          <p14:tracePt t="12065" x="2452688" y="6110288"/>
          <p14:tracePt t="12073" x="2452688" y="6127750"/>
          <p14:tracePt t="12081" x="2452688" y="6146800"/>
          <p14:tracePt t="12097" x="2433638" y="6164263"/>
          <p14:tracePt t="12105" x="2433638" y="6173788"/>
          <p14:tracePt t="12113" x="2425700" y="6192838"/>
          <p14:tracePt t="12129" x="2425700" y="6210300"/>
          <p14:tracePt t="12138" x="2416175" y="6229350"/>
          <p14:tracePt t="12146" x="2406650" y="6237288"/>
          <p14:tracePt t="12154" x="2389188" y="6265863"/>
          <p14:tracePt t="12162" x="2379663" y="6273800"/>
          <p14:tracePt t="12170" x="2370138" y="6283325"/>
          <p14:tracePt t="12177" x="2360613" y="6283325"/>
          <p14:tracePt t="12185" x="2343150" y="6302375"/>
          <p14:tracePt t="12547" x="2324100" y="6329363"/>
          <p14:tracePt t="12555" x="2306638" y="6338888"/>
          <p14:tracePt t="12562" x="2297113" y="6356350"/>
          <p14:tracePt t="12570" x="2270125" y="6383338"/>
          <p14:tracePt t="12579" x="2233613" y="6402388"/>
          <p14:tracePt t="12588" x="2214563" y="6419850"/>
          <p14:tracePt t="12595" x="2187575" y="6446838"/>
          <p14:tracePt t="12603" x="2170113" y="6465888"/>
          <p14:tracePt t="12610" x="2151063" y="6475413"/>
          <p14:tracePt t="12618" x="2133600" y="6475413"/>
          <p14:tracePt t="12626" x="2097088" y="6483350"/>
          <p14:tracePt t="12633" x="2078038" y="6483350"/>
          <p14:tracePt t="12642" x="2051050" y="6502400"/>
          <p14:tracePt t="12649" x="2033588" y="6502400"/>
          <p14:tracePt t="12658" x="1997075" y="6502400"/>
          <p14:tracePt t="12665" x="1987550" y="6502400"/>
          <p14:tracePt t="12675" x="1960563" y="6502400"/>
          <p14:tracePt t="12682" x="1941513" y="6502400"/>
          <p14:tracePt t="12689" x="1914525" y="6492875"/>
          <p14:tracePt t="12697" x="1878013" y="6456363"/>
          <p14:tracePt t="12705" x="1860550" y="6438900"/>
          <p14:tracePt t="12713" x="1841500" y="6402388"/>
          <p14:tracePt t="12721" x="1831975" y="6365875"/>
          <p14:tracePt t="12729" x="1804988" y="6338888"/>
          <p14:tracePt t="12737" x="1795463" y="6310313"/>
          <p14:tracePt t="12745" x="1795463" y="6302375"/>
          <p14:tracePt t="12753" x="1795463" y="6273800"/>
          <p14:tracePt t="12761" x="1795463" y="6256338"/>
          <p14:tracePt t="12769" x="1795463" y="6246813"/>
          <p14:tracePt t="12777" x="1795463" y="6219825"/>
          <p14:tracePt t="12785" x="1795463" y="6200775"/>
          <p14:tracePt t="12793" x="1795463" y="6183313"/>
          <p14:tracePt t="12801" x="1804988" y="6164263"/>
          <p14:tracePt t="12809" x="1814513" y="6156325"/>
          <p14:tracePt t="12817" x="1831975" y="6146800"/>
          <p14:tracePt t="12826" x="1860550" y="6146800"/>
          <p14:tracePt t="12838" x="1895475" y="6127750"/>
          <p14:tracePt t="12845" x="1914525" y="6119813"/>
          <p14:tracePt t="12851" x="1951038" y="6119813"/>
          <p14:tracePt t="12863" x="1997075" y="6110288"/>
          <p14:tracePt t="12866" x="2014538" y="6100763"/>
          <p14:tracePt t="12876" x="2070100" y="6073775"/>
          <p14:tracePt t="12896" x="2160588" y="6064250"/>
          <p14:tracePt t="12900" x="2197100" y="6054725"/>
          <p14:tracePt t="12905" x="2224088" y="6054725"/>
          <p14:tracePt t="12913" x="2260600" y="6054725"/>
          <p14:tracePt t="12921" x="2279650" y="6054725"/>
          <p14:tracePt t="12930" x="2297113" y="6046788"/>
          <p14:tracePt t="12937" x="2316163" y="6046788"/>
          <p14:tracePt t="12953" x="2343150" y="6046788"/>
          <p14:tracePt t="12962" x="2360613" y="6046788"/>
          <p14:tracePt t="12969" x="2389188" y="6046788"/>
          <p14:tracePt t="12979" x="2425700" y="6064250"/>
          <p14:tracePt t="12985" x="2433638" y="6064250"/>
          <p14:tracePt t="12993" x="2452688" y="6073775"/>
          <p14:tracePt t="13001" x="2452688" y="6083300"/>
          <p14:tracePt t="13009" x="2462213" y="6091238"/>
          <p14:tracePt t="13017" x="2462213" y="6100763"/>
          <p14:tracePt t="13025" x="2470150" y="6119813"/>
          <p14:tracePt t="13033" x="2479675" y="6127750"/>
          <p14:tracePt t="13049" x="2479675" y="6156325"/>
          <p14:tracePt t="13065" x="2479675" y="6183313"/>
          <p14:tracePt t="13075" x="2479675" y="6200775"/>
          <p14:tracePt t="13082" x="2479675" y="6229350"/>
          <p14:tracePt t="13093" x="2479675" y="6246813"/>
          <p14:tracePt t="13098" x="2479675" y="6283325"/>
          <p14:tracePt t="13106" x="2479675" y="6302375"/>
          <p14:tracePt t="13114" x="2479675" y="6329363"/>
          <p14:tracePt t="13122" x="2479675" y="6338888"/>
          <p14:tracePt t="13138" x="2479675" y="6356350"/>
          <p14:tracePt t="13308" x="2470150" y="6365875"/>
          <p14:tracePt t="13322" x="2462213" y="6375400"/>
          <p14:tracePt t="13590" x="2462213" y="6365875"/>
          <p14:tracePt t="13597" x="2462213" y="6338888"/>
          <p14:tracePt t="13611" x="2462213" y="6329363"/>
          <p14:tracePt t="13618" x="2462213" y="6302375"/>
          <p14:tracePt t="13626" x="2462213" y="6292850"/>
          <p14:tracePt t="13634" x="2462213" y="6265863"/>
          <p14:tracePt t="13645" x="2443163" y="6246813"/>
          <p14:tracePt t="13651" x="2443163" y="6237288"/>
          <p14:tracePt t="13662" x="2443163" y="6210300"/>
          <p14:tracePt t="13667" x="2443163" y="6200775"/>
          <p14:tracePt t="13682" x="2433638" y="6200775"/>
          <p14:tracePt t="13934" x="2470150" y="6146800"/>
          <p14:tracePt t="13940" x="2516188" y="6110288"/>
          <p14:tracePt t="13949" x="2562225" y="6073775"/>
          <p14:tracePt t="13956" x="2635250" y="6018213"/>
          <p14:tracePt t="13963" x="2716213" y="5964238"/>
          <p14:tracePt t="13969" x="2781300" y="5910263"/>
          <p14:tracePt t="13977" x="2844800" y="5873750"/>
          <p14:tracePt t="13985" x="2908300" y="5837238"/>
          <p14:tracePt t="13993" x="2954338" y="5791200"/>
          <p14:tracePt t="14001" x="3008313" y="5754688"/>
          <p14:tracePt t="14010" x="3027363" y="5718175"/>
          <p14:tracePt t="14017" x="3035300" y="5708650"/>
          <p14:tracePt t="14033" x="3044825" y="5699125"/>
          <p14:tracePt t="14043" x="3054350" y="5691188"/>
          <p14:tracePt t="14195" x="3044825" y="5699125"/>
          <p14:tracePt t="14204" x="3017838" y="5745163"/>
          <p14:tracePt t="14210" x="2971800" y="5764213"/>
          <p14:tracePt t="14219" x="2935288" y="5781675"/>
          <p14:tracePt t="14225" x="2917825" y="5808663"/>
          <p14:tracePt t="14234" x="2908300" y="5837238"/>
          <p14:tracePt t="14242" x="2898775" y="5845175"/>
          <p14:tracePt t="14309" x="2889250" y="5854700"/>
          <p14:tracePt t="14531" x="2889250" y="5864225"/>
          <p14:tracePt t="14539" x="2889250" y="5881688"/>
          <p14:tracePt t="14546" x="2871788" y="5918200"/>
          <p14:tracePt t="14554" x="2844800" y="5946775"/>
          <p14:tracePt t="14562" x="2817813" y="5991225"/>
          <p14:tracePt t="14570" x="2798763" y="6010275"/>
          <p14:tracePt t="14578" x="2789238" y="6027738"/>
          <p14:tracePt t="14587" x="2781300" y="6046788"/>
          <p14:tracePt t="14593" x="2771775" y="6083300"/>
          <p14:tracePt t="14601" x="2762250" y="6083300"/>
          <p14:tracePt t="14641" x="2752725" y="6083300"/>
          <p14:tracePt t="14658" x="2744788" y="6083300"/>
          <p14:tracePt t="14665" x="2735263" y="6083300"/>
          <p14:tracePt t="14682" x="2725738" y="6083300"/>
          <p14:tracePt t="14690" x="2716213" y="6083300"/>
          <p14:tracePt t="14697" x="2708275" y="6083300"/>
          <p14:tracePt t="14705" x="2698750" y="6083300"/>
          <p14:tracePt t="14713" x="2671763" y="6083300"/>
          <p14:tracePt t="14721" x="2652713" y="6083300"/>
          <p14:tracePt t="14729" x="2643188" y="6083300"/>
          <p14:tracePt t="14737" x="2625725" y="6073775"/>
          <p14:tracePt t="14745" x="2625725" y="6064250"/>
          <p14:tracePt t="14753" x="2616200" y="6046788"/>
          <p14:tracePt t="14761" x="2616200" y="6027738"/>
          <p14:tracePt t="14770" x="2606675" y="6010275"/>
          <p14:tracePt t="14778" x="2579688" y="5983288"/>
          <p14:tracePt t="14786" x="2570163" y="5946775"/>
          <p14:tracePt t="14794" x="2562225" y="5918200"/>
          <p14:tracePt t="14802" x="2562225" y="5891213"/>
          <p14:tracePt t="14809" x="2552700" y="5845175"/>
          <p14:tracePt t="14819" x="2533650" y="5818188"/>
          <p14:tracePt t="14828" x="2533650" y="5800725"/>
          <p14:tracePt t="14835" x="2533650" y="5781675"/>
          <p14:tracePt t="14844" x="2525713" y="5754688"/>
          <p14:tracePt t="14850" x="2525713" y="5745163"/>
          <p14:tracePt t="14858" x="2525713" y="5735638"/>
          <p14:tracePt t="14874" x="2525713" y="5718175"/>
          <p14:tracePt t="14893" x="2525713" y="5708650"/>
          <p14:tracePt t="14914" x="2525713" y="5699125"/>
          <p14:tracePt t="14929" x="2525713" y="5681663"/>
          <p14:tracePt t="14937" x="2525713" y="5662613"/>
          <p14:tracePt t="14946" x="2525713" y="5654675"/>
          <p14:tracePt t="14954" x="2525713" y="5626100"/>
          <p14:tracePt t="14962" x="2543175" y="5608638"/>
          <p14:tracePt t="14978" x="2543175" y="5581650"/>
          <p14:tracePt t="14993" x="2552700" y="5562600"/>
          <p14:tracePt t="15116" x="2570163" y="5554663"/>
          <p14:tracePt t="15363" x="2579688" y="5535613"/>
          <p14:tracePt t="15371" x="2579688" y="5526088"/>
          <p14:tracePt t="15379" x="2579688" y="5518150"/>
          <p14:tracePt t="15394" x="2579688" y="5499100"/>
          <p14:tracePt t="15402" x="2579688" y="5489575"/>
          <p14:tracePt t="15410" x="2579688" y="5481638"/>
          <p14:tracePt t="15418" x="2589213" y="5481638"/>
          <p14:tracePt t="15539" x="2606675" y="5472113"/>
          <p14:tracePt t="15547" x="2625725" y="5472113"/>
          <p14:tracePt t="15555" x="2643188" y="5453063"/>
          <p14:tracePt t="15697" x="2652713" y="5453063"/>
          <p14:tracePt t="15706" x="2671763" y="5453063"/>
          <p14:tracePt t="15721" x="2671763" y="5472113"/>
          <p14:tracePt t="15729" x="2671763" y="5481638"/>
          <p14:tracePt t="15755" x="2671763" y="5489575"/>
          <p14:tracePt t="15770" x="2671763" y="5499100"/>
          <p14:tracePt t="15778" x="2671763" y="5518150"/>
          <p14:tracePt t="15786" x="2671763" y="5526088"/>
          <p14:tracePt t="15810" x="2671763" y="5535613"/>
          <p14:tracePt t="15818" x="2671763" y="5554663"/>
          <p14:tracePt t="15826" x="2671763" y="5562600"/>
          <p14:tracePt t="15834" x="2671763" y="5572125"/>
          <p14:tracePt t="15850" x="2671763" y="5599113"/>
          <p14:tracePt t="15862" x="2671763" y="5608638"/>
          <p14:tracePt t="15879" x="2671763" y="5626100"/>
          <p14:tracePt t="15896" x="2671763" y="5654675"/>
          <p14:tracePt t="15901" x="2671763" y="5681663"/>
          <p14:tracePt t="15907" x="2671763" y="5699125"/>
          <p14:tracePt t="15914" x="2671763" y="5727700"/>
          <p14:tracePt t="15921" x="2662238" y="5745163"/>
          <p14:tracePt t="15937" x="2652713" y="5754688"/>
          <p14:tracePt t="15953" x="2643188" y="5764213"/>
          <p14:tracePt t="15969" x="2635250" y="5781675"/>
          <p14:tracePt t="15978" x="2625725" y="5791200"/>
          <p14:tracePt t="15993" x="2616200" y="5791200"/>
          <p14:tracePt t="16001" x="2598738" y="5791200"/>
          <p14:tracePt t="16009" x="2579688" y="5791200"/>
          <p14:tracePt t="16018" x="2562225" y="5791200"/>
          <p14:tracePt t="16025" x="2543175" y="5791200"/>
          <p14:tracePt t="16033" x="2525713" y="5791200"/>
          <p14:tracePt t="16042" x="2516188" y="5791200"/>
          <p14:tracePt t="16049" x="2506663" y="5791200"/>
          <p14:tracePt t="16059" x="2489200" y="5791200"/>
          <p14:tracePt t="16065" x="2479675" y="5772150"/>
          <p14:tracePt t="16075" x="2479675" y="5735638"/>
          <p14:tracePt t="16081" x="2479675" y="5699125"/>
          <p14:tracePt t="16090" x="2479675" y="5681663"/>
          <p14:tracePt t="16098" x="2479675" y="5654675"/>
          <p14:tracePt t="16106" x="2479675" y="5635625"/>
          <p14:tracePt t="16114" x="2479675" y="5589588"/>
          <p14:tracePt t="16122" x="2479675" y="5572125"/>
          <p14:tracePt t="16130" x="2489200" y="5545138"/>
          <p14:tracePt t="16138" x="2498725" y="5535613"/>
          <p14:tracePt t="16146" x="2498725" y="5508625"/>
          <p14:tracePt t="16154" x="2506663" y="5499100"/>
          <p14:tracePt t="16262" x="2533650" y="5499100"/>
          <p14:tracePt t="16265" x="2589213" y="5499100"/>
          <p14:tracePt t="16274" x="2616200" y="5499100"/>
          <p14:tracePt t="16281" x="2652713" y="5499100"/>
          <p14:tracePt t="16289" x="2679700" y="5508625"/>
          <p14:tracePt t="16297" x="2698750" y="5526088"/>
          <p14:tracePt t="16305" x="2725738" y="5535613"/>
          <p14:tracePt t="16313" x="2735263" y="5545138"/>
          <p14:tracePt t="16353" x="2735263" y="5554663"/>
          <p14:tracePt t="16595" x="2735263" y="5562600"/>
          <p14:tracePt t="16619" x="2735263" y="5554663"/>
          <p14:tracePt t="16627" x="2735263" y="5535613"/>
          <p14:tracePt t="16635" x="2735263" y="5518150"/>
          <p14:tracePt t="16642" x="2735263" y="5499100"/>
          <p14:tracePt t="16649" x="2735263" y="5489575"/>
          <p14:tracePt t="16658" x="2735263" y="5481638"/>
          <p14:tracePt t="16666" x="2735263" y="5462588"/>
          <p14:tracePt t="16681" x="2735263" y="5453063"/>
          <p14:tracePt t="16690" x="2735263" y="5435600"/>
          <p14:tracePt t="16697" x="2735263" y="5426075"/>
          <p14:tracePt t="16705" x="2735263" y="5416550"/>
          <p14:tracePt t="16713" x="2744788" y="5408613"/>
          <p14:tracePt t="16721" x="2752725" y="5399088"/>
          <p14:tracePt t="16730" x="2752725" y="5389563"/>
          <p14:tracePt t="16737" x="2771775" y="5372100"/>
          <p14:tracePt t="16754" x="2781300" y="5362575"/>
          <p14:tracePt t="16762" x="2789238" y="5353050"/>
          <p14:tracePt t="16770" x="2798763" y="5343525"/>
          <p14:tracePt t="16778" x="2817813" y="5335588"/>
          <p14:tracePt t="16786" x="2852738" y="5316538"/>
          <p14:tracePt t="16795" x="2881313" y="5299075"/>
          <p14:tracePt t="16801" x="2935288" y="5280025"/>
          <p14:tracePt t="16809" x="2971800" y="5270500"/>
          <p14:tracePt t="16817" x="2990850" y="5262563"/>
          <p14:tracePt t="16827" x="3054350" y="5243513"/>
          <p14:tracePt t="16833" x="3081338" y="5226050"/>
          <p14:tracePt t="16841" x="3127375" y="5216525"/>
          <p14:tracePt t="16849" x="3181350" y="5216525"/>
          <p14:tracePt t="16858" x="3263900" y="5180013"/>
          <p14:tracePt t="16865" x="3290888" y="5170488"/>
          <p14:tracePt t="16875" x="3346450" y="5160963"/>
          <p14:tracePt t="16882" x="3427413" y="5143500"/>
          <p14:tracePt t="16890" x="3482975" y="5116513"/>
          <p14:tracePt t="16910" x="3556000" y="5097463"/>
          <p14:tracePt t="16915" x="3563938" y="5097463"/>
          <p14:tracePt t="16921" x="3600450" y="5060950"/>
          <p14:tracePt t="16937" x="3619500" y="5053013"/>
          <p14:tracePt t="16945" x="3629025" y="5043488"/>
          <p14:tracePt t="16954" x="3646488" y="5043488"/>
          <p14:tracePt t="16961" x="3656013" y="5024438"/>
          <p14:tracePt t="16969" x="3665538" y="5024438"/>
          <p14:tracePt t="16985" x="3692525" y="5016500"/>
          <p14:tracePt t="17261" x="3683000" y="5016500"/>
          <p14:tracePt t="17265" x="3673475" y="5024438"/>
          <p14:tracePt t="17281" x="3656013" y="5024438"/>
          <p14:tracePt t="17297" x="3646488" y="5033963"/>
          <p14:tracePt t="17531" x="3636963" y="5053013"/>
          <p14:tracePt t="17541" x="3636963" y="5060950"/>
          <p14:tracePt t="17547" x="3629025" y="5080000"/>
          <p14:tracePt t="17555" x="3609975" y="5106988"/>
          <p14:tracePt t="17562" x="3600450" y="5116513"/>
          <p14:tracePt t="17570" x="3573463" y="5143500"/>
          <p14:tracePt t="17578" x="3556000" y="5153025"/>
          <p14:tracePt t="17587" x="3546475" y="5160963"/>
          <p14:tracePt t="17593" x="3519488" y="5170488"/>
          <p14:tracePt t="17601" x="3519488" y="5180013"/>
          <p14:tracePt t="17609" x="3509963" y="5189538"/>
          <p14:tracePt t="17769" x="3490913" y="5189538"/>
          <p14:tracePt t="17777" x="3463925" y="5170488"/>
          <p14:tracePt t="17785" x="3446463" y="5143500"/>
          <p14:tracePt t="17794" x="3427413" y="5126038"/>
          <p14:tracePt t="17802" x="3419475" y="5097463"/>
          <p14:tracePt t="17810" x="3409950" y="5080000"/>
          <p14:tracePt t="17818" x="3400425" y="5033963"/>
          <p14:tracePt t="17826" x="3400425" y="5024438"/>
          <p14:tracePt t="17834" x="3400425" y="5006975"/>
          <p14:tracePt t="17850" x="3382963" y="4987925"/>
          <p14:tracePt t="17874" x="3382963" y="4970463"/>
          <p14:tracePt t="17892" x="3382963" y="4960938"/>
          <p14:tracePt t="17897" x="3390900" y="4951413"/>
          <p14:tracePt t="17906" x="3409950" y="4951413"/>
          <p14:tracePt t="17913" x="3427413" y="4943475"/>
          <p14:tracePt t="17921" x="3436938" y="4943475"/>
          <p14:tracePt t="17930" x="3455988" y="4933950"/>
          <p14:tracePt t="17937" x="3463925" y="4933950"/>
          <p14:tracePt t="17945" x="3490913" y="4933950"/>
          <p14:tracePt t="17953" x="3509963" y="4933950"/>
          <p14:tracePt t="17962" x="3556000" y="4933950"/>
          <p14:tracePt t="17971" x="3563938" y="4933950"/>
          <p14:tracePt t="17982" x="3619500" y="4933950"/>
          <p14:tracePt t="17987" x="3665538" y="4933950"/>
          <p14:tracePt t="17994" x="3702050" y="4933950"/>
          <p14:tracePt t="18002" x="3746500" y="4933950"/>
          <p14:tracePt t="18010" x="3765550" y="4933950"/>
          <p14:tracePt t="18018" x="3802063" y="4933950"/>
          <p14:tracePt t="18026" x="3838575" y="4933950"/>
          <p14:tracePt t="18034" x="3865563" y="4933950"/>
          <p14:tracePt t="18045" x="3875088" y="4933950"/>
          <p14:tracePt t="18050" x="3883025" y="4933950"/>
          <p14:tracePt t="18058" x="3892550" y="4933950"/>
          <p14:tracePt t="18074" x="3902075" y="4933950"/>
          <p14:tracePt t="18090" x="3902075" y="4943475"/>
          <p14:tracePt t="18106" x="3902075" y="4951413"/>
          <p14:tracePt t="18122" x="3911600" y="4960938"/>
          <p14:tracePt t="18130" x="3911600" y="4979988"/>
          <p14:tracePt t="18138" x="3911600" y="4987925"/>
          <p14:tracePt t="18146" x="3911600" y="4997450"/>
          <p14:tracePt t="18154" x="3911600" y="5033963"/>
          <p14:tracePt t="18162" x="3911600" y="5043488"/>
          <p14:tracePt t="18170" x="3911600" y="5080000"/>
          <p14:tracePt t="18178" x="3911600" y="5116513"/>
          <p14:tracePt t="18186" x="3902075" y="5143500"/>
          <p14:tracePt t="18195" x="3875088" y="5180013"/>
          <p14:tracePt t="18202" x="3846513" y="5226050"/>
          <p14:tracePt t="18211" x="3810000" y="5253038"/>
          <p14:tracePt t="18217" x="3792538" y="5289550"/>
          <p14:tracePt t="18227" x="3765550" y="5307013"/>
          <p14:tracePt t="18233" x="3729038" y="5316538"/>
          <p14:tracePt t="18244" x="3692525" y="5335588"/>
          <p14:tracePt t="18251" x="3673475" y="5343525"/>
          <p14:tracePt t="18264" x="3629025" y="5343525"/>
          <p14:tracePt t="18269" x="3600450" y="5343525"/>
          <p14:tracePt t="18277" x="3573463" y="5353050"/>
          <p14:tracePt t="18282" x="3536950" y="5353050"/>
          <p14:tracePt t="18293" x="3519488" y="5353050"/>
          <p14:tracePt t="18298" x="3463925" y="5353050"/>
          <p14:tracePt t="18306" x="3455988" y="5353050"/>
          <p14:tracePt t="18314" x="3436938" y="5353050"/>
          <p14:tracePt t="18322" x="3400425" y="5343525"/>
          <p14:tracePt t="18330" x="3373438" y="5335588"/>
          <p14:tracePt t="18338" x="3354388" y="5316538"/>
          <p14:tracePt t="18346" x="3346450" y="5316538"/>
          <p14:tracePt t="18354" x="3346450" y="5299075"/>
          <p14:tracePt t="18362" x="3327400" y="5270500"/>
          <p14:tracePt t="18370" x="3317875" y="5253038"/>
          <p14:tracePt t="18378" x="3309938" y="5216525"/>
          <p14:tracePt t="18386" x="3300413" y="5197475"/>
          <p14:tracePt t="18394" x="3300413" y="5180013"/>
          <p14:tracePt t="18402" x="3300413" y="5153025"/>
          <p14:tracePt t="18410" x="3290888" y="5143500"/>
          <p14:tracePt t="18418" x="3290888" y="5106988"/>
          <p14:tracePt t="18434" x="3290888" y="5080000"/>
          <p14:tracePt t="18442" x="3290888" y="5060950"/>
          <p14:tracePt t="18450" x="3290888" y="5043488"/>
          <p14:tracePt t="18458" x="3300413" y="5006975"/>
          <p14:tracePt t="18474" x="3317875" y="4979988"/>
          <p14:tracePt t="18481" x="3336925" y="4951413"/>
          <p14:tracePt t="18490" x="3346450" y="4951413"/>
          <p14:tracePt t="18497" x="3354388" y="4951413"/>
          <p14:tracePt t="18505" x="3363913" y="4933950"/>
          <p14:tracePt t="18513" x="3382963" y="4924425"/>
          <p14:tracePt t="18521" x="3419475" y="4914900"/>
          <p14:tracePt t="18529" x="3436938" y="4906963"/>
          <p14:tracePt t="18537" x="3473450" y="4878388"/>
          <p14:tracePt t="18545" x="3500438" y="4878388"/>
          <p14:tracePt t="18553" x="3536950" y="4878388"/>
          <p14:tracePt t="18561" x="3582988" y="4878388"/>
          <p14:tracePt t="18569" x="3619500" y="4878388"/>
          <p14:tracePt t="18577" x="3656013" y="4878388"/>
          <p14:tracePt t="18587" x="3709988" y="4878388"/>
          <p14:tracePt t="18593" x="3765550" y="4878388"/>
          <p14:tracePt t="18602" x="3810000" y="4897438"/>
          <p14:tracePt t="18609" x="3846513" y="4906963"/>
          <p14:tracePt t="18617" x="3902075" y="4943475"/>
          <p14:tracePt t="18625" x="3929063" y="4960938"/>
          <p14:tracePt t="18633" x="3956050" y="4997450"/>
          <p14:tracePt t="18642" x="3975100" y="5016500"/>
          <p14:tracePt t="18649" x="3984625" y="5033963"/>
          <p14:tracePt t="18658" x="3984625" y="5070475"/>
          <p14:tracePt t="18665" x="3984625" y="5089525"/>
          <p14:tracePt t="18674" x="3984625" y="5116513"/>
          <p14:tracePt t="18681" x="3984625" y="5126038"/>
          <p14:tracePt t="18691" x="3984625" y="5133975"/>
          <p14:tracePt t="18697" x="3984625" y="5143500"/>
          <p14:tracePt t="18706" x="3984625" y="5160963"/>
          <p14:tracePt t="18714" x="3965575" y="5180013"/>
          <p14:tracePt t="18722" x="3965575" y="5189538"/>
          <p14:tracePt t="18730" x="3956050" y="5189538"/>
          <p14:tracePt t="18738" x="3938588" y="5197475"/>
          <p14:tracePt t="18746" x="3902075" y="5216525"/>
          <p14:tracePt t="18754" x="3883025" y="5226050"/>
          <p14:tracePt t="18762" x="3865563" y="5233988"/>
          <p14:tracePt t="18770" x="3865563" y="5243513"/>
          <p14:tracePt t="18778" x="3846513" y="5262563"/>
          <p14:tracePt t="18786" x="3829050" y="5262563"/>
          <p14:tracePt t="18794" x="3810000" y="5270500"/>
          <p14:tracePt t="18802" x="3792538" y="5280025"/>
          <p14:tracePt t="18818" x="3765550" y="5307013"/>
          <p14:tracePt t="18827" x="3738563" y="5316538"/>
          <p14:tracePt t="18834" x="3719513" y="5316538"/>
          <p14:tracePt t="18842" x="3692525" y="5316538"/>
          <p14:tracePt t="18850" x="3683000" y="5316538"/>
          <p14:tracePt t="18859" x="3673475" y="5316538"/>
          <p14:tracePt t="18875" x="3656013" y="5316538"/>
          <p14:tracePt t="18881" x="3636963" y="5316538"/>
          <p14:tracePt t="18889" x="3619500" y="5307013"/>
          <p14:tracePt t="18899" x="3600450" y="5299075"/>
          <p14:tracePt t="18909" x="3573463" y="5270500"/>
          <p14:tracePt t="18920" x="3536950" y="5243513"/>
          <p14:tracePt t="18923" x="3519488" y="5216525"/>
          <p14:tracePt t="18931" x="3490913" y="5189538"/>
          <p14:tracePt t="18937" x="3482975" y="5153025"/>
          <p14:tracePt t="18945" x="3473450" y="5143500"/>
          <p14:tracePt t="18953" x="3463925" y="5126038"/>
          <p14:tracePt t="18962" x="3455988" y="5116513"/>
          <p14:tracePt t="18987" x="3455988" y="5106988"/>
          <p14:tracePt t="19251" x="3463925" y="5080000"/>
          <p14:tracePt t="19263" x="3519488" y="5080000"/>
          <p14:tracePt t="19269" x="3556000" y="5080000"/>
          <p14:tracePt t="19275" x="3600450" y="5080000"/>
          <p14:tracePt t="19282" x="3656013" y="5080000"/>
          <p14:tracePt t="19293" x="3673475" y="5080000"/>
          <p14:tracePt t="19297" x="3683000" y="5080000"/>
          <p14:tracePt t="19305" x="3719513" y="5080000"/>
          <p14:tracePt t="19313" x="3746500" y="5080000"/>
          <p14:tracePt t="19321" x="3765550" y="5089525"/>
          <p14:tracePt t="19563" x="3838575" y="5089525"/>
          <p14:tracePt t="19570" x="3965575" y="5089525"/>
          <p14:tracePt t="19579" x="4094163" y="5089525"/>
          <p14:tracePt t="19586" x="4221163" y="5089525"/>
          <p14:tracePt t="19594" x="4357688" y="5089525"/>
          <p14:tracePt t="19602" x="4521200" y="5089525"/>
          <p14:tracePt t="19610" x="4686300" y="5089525"/>
          <p14:tracePt t="19618" x="4868863" y="5089525"/>
          <p14:tracePt t="19627" x="5049838" y="5053013"/>
          <p14:tracePt t="19633" x="5214938" y="5033963"/>
          <p14:tracePt t="19641" x="5424488" y="4987925"/>
          <p14:tracePt t="19649" x="5524500" y="4960938"/>
          <p14:tracePt t="19657" x="5761038" y="4906963"/>
          <p14:tracePt t="19666" x="5926138" y="4897438"/>
          <p14:tracePt t="19674" x="5935663" y="4887913"/>
          <p14:tracePt t="19689" x="5972175" y="4878388"/>
          <p14:tracePt t="19697" x="5980113" y="4878388"/>
          <p14:tracePt t="19705" x="6116638" y="4841875"/>
          <p14:tracePt t="19713" x="6189663" y="4833938"/>
          <p14:tracePt t="19721" x="6318250" y="4833938"/>
          <p14:tracePt t="19729" x="6508750" y="4787900"/>
          <p14:tracePt t="19737" x="6673850" y="4768850"/>
          <p14:tracePt t="19746" x="6856413" y="4741863"/>
          <p14:tracePt t="19753" x="7000875" y="4678363"/>
          <p14:tracePt t="19761" x="7102475" y="4668838"/>
          <p14:tracePt t="19769" x="7192963" y="4624388"/>
          <p14:tracePt t="19777" x="7275513" y="4595813"/>
          <p14:tracePt t="19785" x="7339013" y="4568825"/>
          <p14:tracePt t="19793" x="7366000" y="4551363"/>
          <p14:tracePt t="19802" x="7385050" y="4551363"/>
          <p14:tracePt t="19809" x="7402513" y="4541838"/>
          <p14:tracePt t="19818" x="7448550" y="4522788"/>
          <p14:tracePt t="19825" x="7512050" y="4495800"/>
          <p14:tracePt t="19833" x="7567613" y="4486275"/>
          <p14:tracePt t="19842" x="7631113" y="4459288"/>
          <p14:tracePt t="19849" x="7704138" y="4449763"/>
          <p14:tracePt t="19858" x="7767638" y="4422775"/>
          <p14:tracePt t="19866" x="7885113" y="4376738"/>
          <p14:tracePt t="19877" x="7958138" y="4368800"/>
          <p14:tracePt t="19883" x="8077200" y="4322763"/>
          <p14:tracePt t="19893" x="8169275" y="4276725"/>
          <p14:tracePt t="19899" x="8286750" y="4240213"/>
          <p14:tracePt t="19907" x="8386763" y="4213225"/>
          <p14:tracePt t="19917" x="8515350" y="4186238"/>
          <p14:tracePt t="19923" x="8615363" y="4140200"/>
          <p14:tracePt t="19931" x="8742363" y="4113213"/>
          <p14:tracePt t="19937" x="8851900" y="4086225"/>
          <p14:tracePt t="19945" x="8988425" y="4040188"/>
          <p14:tracePt t="19953" x="9097963" y="4021138"/>
        </p14:tracePtLst>
      </p14:laserTrace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2"/>
          <p:cNvSpPr>
            <a:spLocks noGrp="1" noChangeArrowheads="1"/>
          </p:cNvSpPr>
          <p:nvPr>
            <p:ph type="title"/>
          </p:nvPr>
        </p:nvSpPr>
        <p:spPr/>
        <p:txBody>
          <a:bodyPr/>
          <a:lstStyle/>
          <a:p>
            <a:r>
              <a:rPr lang="en-US" altLang="ja-JP"/>
              <a:t>Band matrix multiply</a:t>
            </a:r>
            <a:r>
              <a:rPr lang="ja-JP" altLang="en-US"/>
              <a:t>　</a:t>
            </a:r>
            <a:r>
              <a:rPr lang="en-US" altLang="ja-JP"/>
              <a:t>y=Ax</a:t>
            </a:r>
          </a:p>
        </p:txBody>
      </p:sp>
      <p:sp>
        <p:nvSpPr>
          <p:cNvPr id="738307" name="Line 3"/>
          <p:cNvSpPr>
            <a:spLocks noChangeShapeType="1"/>
          </p:cNvSpPr>
          <p:nvPr/>
        </p:nvSpPr>
        <p:spPr bwMode="auto">
          <a:xfrm flipH="1">
            <a:off x="1676400" y="5410200"/>
            <a:ext cx="51816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8308" name="Line 4"/>
          <p:cNvSpPr>
            <a:spLocks noChangeShapeType="1"/>
          </p:cNvSpPr>
          <p:nvPr/>
        </p:nvSpPr>
        <p:spPr bwMode="auto">
          <a:xfrm>
            <a:off x="1676400" y="5791200"/>
            <a:ext cx="51054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8309" name="Rectangle 5"/>
          <p:cNvSpPr>
            <a:spLocks noChangeArrowheads="1"/>
          </p:cNvSpPr>
          <p:nvPr/>
        </p:nvSpPr>
        <p:spPr bwMode="auto">
          <a:xfrm>
            <a:off x="3810000" y="5181600"/>
            <a:ext cx="914400" cy="762000"/>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ja-JP" altLang="en-US" sz="2400">
                <a:latin typeface="HGPｺﾞｼｯｸE" panose="020B0900000000000000" pitchFamily="50" charset="-128"/>
                <a:ea typeface="HGPｺﾞｼｯｸE" panose="020B0900000000000000" pitchFamily="50" charset="-128"/>
              </a:rPr>
              <a:t>Ｘ ＋</a:t>
            </a:r>
          </a:p>
        </p:txBody>
      </p:sp>
      <p:sp>
        <p:nvSpPr>
          <p:cNvPr id="738310" name="Rectangle 6"/>
          <p:cNvSpPr>
            <a:spLocks noChangeArrowheads="1"/>
          </p:cNvSpPr>
          <p:nvPr/>
        </p:nvSpPr>
        <p:spPr bwMode="auto">
          <a:xfrm>
            <a:off x="5410200" y="5181600"/>
            <a:ext cx="9144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ja-JP" altLang="ja-JP" sz="2400">
              <a:latin typeface="Times New Roman" panose="02020603050405020304" pitchFamily="18" charset="0"/>
              <a:ea typeface="HGSｺﾞｼｯｸE" panose="020B0900000000000000" pitchFamily="50" charset="-128"/>
            </a:endParaRPr>
          </a:p>
        </p:txBody>
      </p:sp>
      <p:sp>
        <p:nvSpPr>
          <p:cNvPr id="738311" name="Rectangle 7"/>
          <p:cNvSpPr>
            <a:spLocks noChangeArrowheads="1"/>
          </p:cNvSpPr>
          <p:nvPr/>
        </p:nvSpPr>
        <p:spPr bwMode="auto">
          <a:xfrm>
            <a:off x="2286000" y="5181600"/>
            <a:ext cx="9144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ja-JP" altLang="ja-JP" sz="2400">
              <a:latin typeface="Times New Roman" panose="02020603050405020304" pitchFamily="18" charset="0"/>
              <a:ea typeface="HGSｺﾞｼｯｸE" panose="020B0900000000000000" pitchFamily="50" charset="-128"/>
            </a:endParaRPr>
          </a:p>
        </p:txBody>
      </p:sp>
      <p:sp>
        <p:nvSpPr>
          <p:cNvPr id="738312" name="Text Box 8"/>
          <p:cNvSpPr txBox="1">
            <a:spLocks noChangeArrowheads="1"/>
          </p:cNvSpPr>
          <p:nvPr/>
        </p:nvSpPr>
        <p:spPr bwMode="auto">
          <a:xfrm>
            <a:off x="2438400" y="3886200"/>
            <a:ext cx="388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ja-JP" sz="2400">
                <a:latin typeface="HGPｺﾞｼｯｸE" panose="020B0900000000000000" pitchFamily="50" charset="-128"/>
                <a:ea typeface="HGPｺﾞｼｯｸE" panose="020B0900000000000000" pitchFamily="50" charset="-128"/>
              </a:rPr>
              <a:t>a34                         a43</a:t>
            </a:r>
          </a:p>
        </p:txBody>
      </p:sp>
      <p:sp>
        <p:nvSpPr>
          <p:cNvPr id="738313" name="Text Box 9"/>
          <p:cNvSpPr txBox="1">
            <a:spLocks noChangeArrowheads="1"/>
          </p:cNvSpPr>
          <p:nvPr/>
        </p:nvSpPr>
        <p:spPr bwMode="auto">
          <a:xfrm>
            <a:off x="3962400" y="32766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ja-JP" sz="2400">
                <a:latin typeface="HGSｺﾞｼｯｸE" panose="020B0900000000000000" pitchFamily="50" charset="-128"/>
                <a:ea typeface="HGSｺﾞｼｯｸE" panose="020B0900000000000000" pitchFamily="50" charset="-128"/>
              </a:rPr>
              <a:t>a44</a:t>
            </a:r>
          </a:p>
        </p:txBody>
      </p:sp>
      <p:grpSp>
        <p:nvGrpSpPr>
          <p:cNvPr id="738314" name="Group 10"/>
          <p:cNvGrpSpPr>
            <a:grpSpLocks/>
          </p:cNvGrpSpPr>
          <p:nvPr/>
        </p:nvGrpSpPr>
        <p:grpSpPr bwMode="auto">
          <a:xfrm>
            <a:off x="6629400" y="1447800"/>
            <a:ext cx="2209800" cy="2100263"/>
            <a:chOff x="4176" y="1104"/>
            <a:chExt cx="1392" cy="1323"/>
          </a:xfrm>
        </p:grpSpPr>
        <p:sp>
          <p:nvSpPr>
            <p:cNvPr id="738315" name="Text Box 11"/>
            <p:cNvSpPr txBox="1">
              <a:spLocks noChangeArrowheads="1"/>
            </p:cNvSpPr>
            <p:nvPr/>
          </p:nvSpPr>
          <p:spPr bwMode="auto">
            <a:xfrm>
              <a:off x="4224" y="1104"/>
              <a:ext cx="1344" cy="1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ja-JP" sz="2400">
                  <a:latin typeface="Times New Roman" panose="02020603050405020304" pitchFamily="18" charset="0"/>
                  <a:ea typeface="HGSｺﾞｼｯｸE" panose="020B0900000000000000" pitchFamily="50" charset="-128"/>
                </a:rPr>
                <a:t>a11 a12  0     0</a:t>
              </a:r>
            </a:p>
            <a:p>
              <a:pPr eaLnBrk="0" hangingPunct="0">
                <a:spcBef>
                  <a:spcPct val="50000"/>
                </a:spcBef>
              </a:pPr>
              <a:r>
                <a:rPr lang="en-US" altLang="ja-JP" sz="2400">
                  <a:latin typeface="Times New Roman" panose="02020603050405020304" pitchFamily="18" charset="0"/>
                  <a:ea typeface="HGSｺﾞｼｯｸE" panose="020B0900000000000000" pitchFamily="50" charset="-128"/>
                </a:rPr>
                <a:t>a21 a22 a23  0</a:t>
              </a:r>
            </a:p>
            <a:p>
              <a:pPr eaLnBrk="0" hangingPunct="0">
                <a:spcBef>
                  <a:spcPct val="50000"/>
                </a:spcBef>
              </a:pPr>
              <a:r>
                <a:rPr lang="en-US" altLang="ja-JP" sz="2400">
                  <a:latin typeface="Times New Roman" panose="02020603050405020304" pitchFamily="18" charset="0"/>
                  <a:ea typeface="HGSｺﾞｼｯｸE" panose="020B0900000000000000" pitchFamily="50" charset="-128"/>
                </a:rPr>
                <a:t>0    a32 a33 a34</a:t>
              </a:r>
            </a:p>
            <a:p>
              <a:pPr eaLnBrk="0" hangingPunct="0">
                <a:spcBef>
                  <a:spcPct val="50000"/>
                </a:spcBef>
              </a:pPr>
              <a:r>
                <a:rPr lang="en-US" altLang="ja-JP" sz="2400">
                  <a:latin typeface="Times New Roman" panose="02020603050405020304" pitchFamily="18" charset="0"/>
                  <a:ea typeface="HGSｺﾞｼｯｸE" panose="020B0900000000000000" pitchFamily="50" charset="-128"/>
                </a:rPr>
                <a:t>0    0     a43 a44</a:t>
              </a:r>
            </a:p>
          </p:txBody>
        </p:sp>
        <p:sp>
          <p:nvSpPr>
            <p:cNvPr id="738316" name="Line 12"/>
            <p:cNvSpPr>
              <a:spLocks noChangeShapeType="1"/>
            </p:cNvSpPr>
            <p:nvPr/>
          </p:nvSpPr>
          <p:spPr bwMode="auto">
            <a:xfrm>
              <a:off x="4176" y="1200"/>
              <a:ext cx="0" cy="11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8317" name="Line 13"/>
            <p:cNvSpPr>
              <a:spLocks noChangeShapeType="1"/>
            </p:cNvSpPr>
            <p:nvPr/>
          </p:nvSpPr>
          <p:spPr bwMode="auto">
            <a:xfrm>
              <a:off x="5568" y="1200"/>
              <a:ext cx="0" cy="11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738318" name="AutoShape 14"/>
          <p:cNvSpPr>
            <a:spLocks noChangeArrowheads="1"/>
          </p:cNvSpPr>
          <p:nvPr/>
        </p:nvSpPr>
        <p:spPr bwMode="auto">
          <a:xfrm>
            <a:off x="4038600" y="1905000"/>
            <a:ext cx="381000" cy="3810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738319" name="Text Box 15"/>
          <p:cNvSpPr txBox="1">
            <a:spLocks noChangeArrowheads="1"/>
          </p:cNvSpPr>
          <p:nvPr/>
        </p:nvSpPr>
        <p:spPr bwMode="auto">
          <a:xfrm>
            <a:off x="3886200" y="47244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ja-JP" sz="2400">
                <a:latin typeface="HGSｺﾞｼｯｸE" panose="020B0900000000000000" pitchFamily="50" charset="-128"/>
                <a:ea typeface="HGSｺﾞｼｯｸE" panose="020B0900000000000000" pitchFamily="50" charset="-128"/>
              </a:rPr>
              <a:t>a33</a:t>
            </a:r>
          </a:p>
        </p:txBody>
      </p:sp>
      <p:sp>
        <p:nvSpPr>
          <p:cNvPr id="738320" name="Text Box 16"/>
          <p:cNvSpPr txBox="1">
            <a:spLocks noChangeArrowheads="1"/>
          </p:cNvSpPr>
          <p:nvPr/>
        </p:nvSpPr>
        <p:spPr bwMode="auto">
          <a:xfrm>
            <a:off x="914400" y="4419600"/>
            <a:ext cx="15081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ja-JP" sz="2000">
                <a:latin typeface="HGSｺﾞｼｯｸE" panose="020B0900000000000000" pitchFamily="50" charset="-128"/>
                <a:ea typeface="HGSｺﾞｼｯｸE" panose="020B0900000000000000" pitchFamily="50" charset="-128"/>
              </a:rPr>
              <a:t>y2=a21 x1+</a:t>
            </a:r>
          </a:p>
          <a:p>
            <a:pPr eaLnBrk="0" hangingPunct="0"/>
            <a:r>
              <a:rPr lang="en-US" altLang="ja-JP" sz="2000">
                <a:latin typeface="HGSｺﾞｼｯｸE" panose="020B0900000000000000" pitchFamily="50" charset="-128"/>
                <a:ea typeface="HGSｺﾞｼｯｸE" panose="020B0900000000000000" pitchFamily="50" charset="-128"/>
              </a:rPr>
              <a:t>     a22 x2+</a:t>
            </a:r>
          </a:p>
          <a:p>
            <a:pPr eaLnBrk="0" hangingPunct="0"/>
            <a:r>
              <a:rPr lang="en-US" altLang="ja-JP" sz="2000">
                <a:latin typeface="HGSｺﾞｼｯｸE" panose="020B0900000000000000" pitchFamily="50" charset="-128"/>
                <a:ea typeface="HGSｺﾞｼｯｸE" panose="020B0900000000000000" pitchFamily="50" charset="-128"/>
              </a:rPr>
              <a:t>     a23 x3</a:t>
            </a:r>
          </a:p>
        </p:txBody>
      </p:sp>
      <p:sp>
        <p:nvSpPr>
          <p:cNvPr id="738321" name="Text Box 17"/>
          <p:cNvSpPr txBox="1">
            <a:spLocks noChangeArrowheads="1"/>
          </p:cNvSpPr>
          <p:nvPr/>
        </p:nvSpPr>
        <p:spPr bwMode="auto">
          <a:xfrm>
            <a:off x="4784725" y="565943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endParaRPr lang="ja-JP" altLang="ja-JP" sz="2400">
              <a:latin typeface="Times New Roman" panose="02020603050405020304" pitchFamily="18" charset="0"/>
              <a:ea typeface="HGSｺﾞｼｯｸE" panose="020B0900000000000000" pitchFamily="50" charset="-128"/>
            </a:endParaRPr>
          </a:p>
        </p:txBody>
      </p:sp>
      <p:sp>
        <p:nvSpPr>
          <p:cNvPr id="738322" name="Text Box 18"/>
          <p:cNvSpPr txBox="1">
            <a:spLocks noChangeArrowheads="1"/>
          </p:cNvSpPr>
          <p:nvPr/>
        </p:nvSpPr>
        <p:spPr bwMode="auto">
          <a:xfrm>
            <a:off x="6629400" y="58674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ja-JP" sz="2400">
                <a:latin typeface="HGSｺﾞｼｯｸE" panose="020B0900000000000000" pitchFamily="50" charset="-128"/>
                <a:ea typeface="HGSｺﾞｼｯｸE" panose="020B0900000000000000" pitchFamily="50" charset="-128"/>
              </a:rPr>
              <a:t>x2</a:t>
            </a:r>
          </a:p>
        </p:txBody>
      </p:sp>
      <p:sp>
        <p:nvSpPr>
          <p:cNvPr id="738323" name="Text Box 19"/>
          <p:cNvSpPr txBox="1">
            <a:spLocks noChangeArrowheads="1"/>
          </p:cNvSpPr>
          <p:nvPr/>
        </p:nvSpPr>
        <p:spPr bwMode="auto">
          <a:xfrm>
            <a:off x="3276600" y="5867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ja-JP" sz="2400">
                <a:latin typeface="HGPｺﾞｼｯｸE" panose="020B0900000000000000" pitchFamily="50" charset="-128"/>
                <a:ea typeface="HGPｺﾞｼｯｸE" panose="020B0900000000000000" pitchFamily="50" charset="-128"/>
              </a:rPr>
              <a:t>x3</a:t>
            </a:r>
          </a:p>
        </p:txBody>
      </p:sp>
      <p:sp>
        <p:nvSpPr>
          <p:cNvPr id="738324" name="Text Box 20"/>
          <p:cNvSpPr txBox="1">
            <a:spLocks noChangeArrowheads="1"/>
          </p:cNvSpPr>
          <p:nvPr/>
        </p:nvSpPr>
        <p:spPr bwMode="auto">
          <a:xfrm>
            <a:off x="4495800" y="4876800"/>
            <a:ext cx="1600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ja-JP" sz="2000">
                <a:latin typeface="HGSｺﾞｼｯｸE" panose="020B0900000000000000" pitchFamily="50" charset="-128"/>
                <a:ea typeface="HGSｺﾞｼｯｸE" panose="020B0900000000000000" pitchFamily="50" charset="-128"/>
              </a:rPr>
              <a:t>y3= a32 x2</a:t>
            </a:r>
          </a:p>
        </p:txBody>
      </p:sp>
      <p:pic>
        <p:nvPicPr>
          <p:cNvPr id="2" name="オーディオ 1">
            <a:hlinkClick r:id="" action="ppaction://media"/>
            <a:extLst>
              <a:ext uri="{FF2B5EF4-FFF2-40B4-BE49-F238E27FC236}">
                <a16:creationId xmlns:a16="http://schemas.microsoft.com/office/drawing/2014/main" id="{CD2C52B0-BC8F-4654-814E-A4327C7EFC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245"/>
    </mc:Choice>
    <mc:Fallback>
      <p:transition spd="slow" advTm="11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148" x="8815388" y="4614863"/>
          <p14:tracePt t="3157" x="8505825" y="4741863"/>
          <p14:tracePt t="3163" x="8050213" y="4933950"/>
          <p14:tracePt t="3174" x="7712075" y="5016500"/>
          <p14:tracePt t="3180" x="7375525" y="5143500"/>
          <p14:tracePt t="3188" x="7102475" y="5243513"/>
          <p14:tracePt t="3196" x="6883400" y="5289550"/>
          <p14:tracePt t="3204" x="6618288" y="5362575"/>
          <p14:tracePt t="3212" x="6427788" y="5435600"/>
          <p14:tracePt t="3219" x="6199188" y="5499100"/>
          <p14:tracePt t="3228" x="5943600" y="5554663"/>
          <p14:tracePt t="3236" x="5753100" y="5618163"/>
          <p14:tracePt t="3244" x="5561013" y="5681663"/>
          <p14:tracePt t="3252" x="5397500" y="5718175"/>
          <p14:tracePt t="3260" x="5260975" y="5754688"/>
          <p14:tracePt t="3268" x="5095875" y="5818188"/>
          <p14:tracePt t="3276" x="4959350" y="5845175"/>
          <p14:tracePt t="3284" x="4832350" y="5881688"/>
          <p14:tracePt t="3292" x="4740275" y="5910263"/>
          <p14:tracePt t="3300" x="4640263" y="5937250"/>
          <p14:tracePt t="3308" x="4540250" y="5973763"/>
          <p14:tracePt t="3315" x="4503738" y="5973763"/>
          <p14:tracePt t="3325" x="4457700" y="5973763"/>
          <p14:tracePt t="3331" x="4421188" y="5973763"/>
          <p14:tracePt t="3339" x="4413250" y="5973763"/>
          <p14:tracePt t="3422" x="4403725" y="5983288"/>
          <p14:tracePt t="3724" x="4394200" y="5983288"/>
          <p14:tracePt t="3732" x="4367213" y="5983288"/>
          <p14:tracePt t="3748" x="4340225" y="5991225"/>
          <p14:tracePt t="3755" x="4330700" y="6010275"/>
          <p14:tracePt t="3789" x="4330700" y="6018213"/>
          <p14:tracePt t="3798" x="4303713" y="6027738"/>
          <p14:tracePt t="3805" x="4267200" y="6037263"/>
          <p14:tracePt t="3813" x="4238625" y="6037263"/>
          <p14:tracePt t="3820" x="4184650" y="6046788"/>
          <p14:tracePt t="3829" x="4138613" y="6054725"/>
          <p14:tracePt t="3836" x="4084638" y="6054725"/>
          <p14:tracePt t="3846" x="4029075" y="6054725"/>
          <p14:tracePt t="3852" x="3975100" y="6054725"/>
          <p14:tracePt t="3860" x="3919538" y="6054725"/>
          <p14:tracePt t="3868" x="3883025" y="6054725"/>
          <p14:tracePt t="3885" x="3856038" y="6037263"/>
          <p14:tracePt t="3892" x="3838575" y="5991225"/>
          <p14:tracePt t="3900" x="3838575" y="5973763"/>
          <p14:tracePt t="3909" x="3838575" y="5954713"/>
          <p14:tracePt t="3924" x="3810000" y="5910263"/>
          <p14:tracePt t="3933" x="3810000" y="5891213"/>
          <p14:tracePt t="3942" x="3810000" y="5854700"/>
          <p14:tracePt t="3947" x="3819525" y="5808663"/>
          <p14:tracePt t="3957" x="3829050" y="5754688"/>
          <p14:tracePt t="3963" x="3829050" y="5699125"/>
          <p14:tracePt t="3973" x="3829050" y="5654675"/>
          <p14:tracePt t="3980" x="3838575" y="5618163"/>
          <p14:tracePt t="3989" x="3865563" y="5554663"/>
          <p14:tracePt t="3996" x="3865563" y="5526088"/>
          <p14:tracePt t="4004" x="3875088" y="5481638"/>
          <p14:tracePt t="4012" x="3875088" y="5472113"/>
          <p14:tracePt t="4028" x="3883025" y="5462588"/>
          <p14:tracePt t="4036" x="3892550" y="5445125"/>
          <p14:tracePt t="4047" x="3911600" y="5426075"/>
          <p14:tracePt t="4068" x="3911600" y="5408613"/>
          <p14:tracePt t="4078" x="3911600" y="5399088"/>
          <p14:tracePt t="4109" x="3965575" y="5399088"/>
          <p14:tracePt t="4116" x="3984625" y="5389563"/>
          <p14:tracePt t="4157" x="3992563" y="5389563"/>
          <p14:tracePt t="4252" x="3992563" y="5416550"/>
          <p14:tracePt t="4291" x="3984625" y="5472113"/>
          <p14:tracePt t="4299" x="3984625" y="5508625"/>
          <p14:tracePt t="4308" x="3965575" y="5545138"/>
          <p14:tracePt t="4332" x="3956050" y="5562600"/>
          <p14:tracePt t="4341" x="3956050" y="5572125"/>
          <p14:tracePt t="4356" x="3956050" y="5581650"/>
          <p14:tracePt t="4613" x="3919538" y="5581650"/>
          <p14:tracePt t="4619" x="3775075" y="5635625"/>
          <p14:tracePt t="4628" x="3673475" y="5681663"/>
          <p14:tracePt t="4636" x="3563938" y="5708650"/>
          <p14:tracePt t="4643" x="3500438" y="5745163"/>
          <p14:tracePt t="4652" x="3455988" y="5754688"/>
          <p14:tracePt t="4659" x="3455988" y="5764213"/>
          <p14:tracePt t="4748" x="3446463" y="5764213"/>
          <p14:tracePt t="4756" x="3390900" y="5764213"/>
          <p14:tracePt t="4765" x="3346450" y="5764213"/>
          <p14:tracePt t="4772" x="3290888" y="5764213"/>
          <p14:tracePt t="4780" x="3263900" y="5764213"/>
          <p14:tracePt t="4789" x="3236913" y="5764213"/>
          <p14:tracePt t="4796" x="3208338" y="5764213"/>
          <p14:tracePt t="4804" x="3200400" y="5764213"/>
          <p14:tracePt t="4812" x="3190875" y="5764213"/>
          <p14:tracePt t="4845" x="3171825" y="5764213"/>
          <p14:tracePt t="4885" x="3163888" y="5764213"/>
          <p14:tracePt t="4894" x="3163888" y="5754688"/>
          <p14:tracePt t="4901" x="3163888" y="5745163"/>
          <p14:tracePt t="4909" x="3163888" y="5735638"/>
          <p14:tracePt t="4925" x="3163888" y="5718175"/>
          <p14:tracePt t="4940" x="3154363" y="5699125"/>
          <p14:tracePt t="4948" x="3127375" y="5699125"/>
          <p14:tracePt t="4957" x="3100388" y="5699125"/>
          <p14:tracePt t="4964" x="3044825" y="5699125"/>
          <p14:tracePt t="4975" x="2998788" y="5699125"/>
          <p14:tracePt t="4980" x="2962275" y="5699125"/>
          <p14:tracePt t="4990" x="2944813" y="5699125"/>
          <p14:tracePt t="4996" x="2925763" y="5699125"/>
          <p14:tracePt t="5005" x="2908300" y="5699125"/>
          <p14:tracePt t="5067" x="2898775" y="5691188"/>
          <p14:tracePt t="5083" x="2871788" y="5681663"/>
          <p14:tracePt t="5109" x="2852738" y="5672138"/>
          <p14:tracePt t="5224" x="2852738" y="5662613"/>
          <p14:tracePt t="5278" x="2862263" y="5662613"/>
          <p14:tracePt t="5286" x="2917825" y="5662613"/>
          <p14:tracePt t="5293" x="3008313" y="5662613"/>
          <p14:tracePt t="5300" x="3136900" y="5662613"/>
          <p14:tracePt t="5308" x="3263900" y="5662613"/>
          <p14:tracePt t="5316" x="3290888" y="5654675"/>
          <p14:tracePt t="5332" x="3309938" y="5654675"/>
          <p14:tracePt t="5340" x="3382963" y="5645150"/>
          <p14:tracePt t="5348" x="3436938" y="5645150"/>
          <p14:tracePt t="5364" x="3563938" y="5626100"/>
          <p14:tracePt t="5380" x="3629025" y="5626100"/>
          <p14:tracePt t="5389" x="3692525" y="5589588"/>
          <p14:tracePt t="5396" x="3709988" y="5572125"/>
          <p14:tracePt t="5403" x="3738563" y="5572125"/>
          <p14:tracePt t="5419" x="3765550" y="5572125"/>
          <p14:tracePt t="5427" x="3856038" y="5545138"/>
          <p14:tracePt t="5436" x="3929063" y="5545138"/>
          <p14:tracePt t="5444" x="4057650" y="5526088"/>
          <p14:tracePt t="5452" x="4165600" y="5526088"/>
          <p14:tracePt t="5460" x="4294188" y="5526088"/>
          <p14:tracePt t="5468" x="4421188" y="5526088"/>
          <p14:tracePt t="5476" x="4549775" y="5526088"/>
          <p14:tracePt t="5484" x="4640263" y="5526088"/>
          <p14:tracePt t="5492" x="4695825" y="5526088"/>
          <p14:tracePt t="5500" x="4713288" y="5526088"/>
          <p14:tracePt t="5686" x="4730750" y="5526088"/>
          <p14:tracePt t="5693" x="4803775" y="5526088"/>
          <p14:tracePt t="5702" x="4932363" y="5526088"/>
          <p14:tracePt t="5710" x="5086350" y="5526088"/>
          <p14:tracePt t="5718" x="5287963" y="5526088"/>
          <p14:tracePt t="5726" x="5543550" y="5526088"/>
          <p14:tracePt t="5732" x="5834063" y="5526088"/>
          <p14:tracePt t="5740" x="6062663" y="5526088"/>
          <p14:tracePt t="5748" x="6245225" y="5526088"/>
          <p14:tracePt t="5756" x="6354763" y="5526088"/>
          <p14:tracePt t="5764" x="6372225" y="5526088"/>
          <p14:tracePt t="5772" x="6399213" y="5518150"/>
          <p14:tracePt t="5957" x="6362700" y="5518150"/>
          <p14:tracePt t="5965" x="6308725" y="5518150"/>
          <p14:tracePt t="5973" x="6272213" y="5518150"/>
          <p14:tracePt t="5981" x="6254750" y="5518150"/>
          <p14:tracePt t="5992" x="6226175" y="5518150"/>
          <p14:tracePt t="5996" x="6189663" y="5508625"/>
          <p14:tracePt t="6005" x="6181725" y="5508625"/>
          <p14:tracePt t="6013" x="6172200" y="5508625"/>
          <p14:tracePt t="6020" x="6145213" y="5489575"/>
          <p14:tracePt t="6029" x="6135688" y="5489575"/>
          <p14:tracePt t="6036" x="6116638" y="5489575"/>
          <p14:tracePt t="6045" x="6108700" y="5489575"/>
          <p14:tracePt t="6052" x="6072188" y="5489575"/>
          <p14:tracePt t="6060" x="6062663" y="5489575"/>
          <p14:tracePt t="6068" x="6043613" y="5489575"/>
          <p14:tracePt t="6084" x="6035675" y="5489575"/>
          <p14:tracePt t="6100" x="6026150" y="5489575"/>
          <p14:tracePt t="6116" x="5999163" y="5489575"/>
          <p14:tracePt t="6125" x="5989638" y="5499100"/>
          <p14:tracePt t="6132" x="5962650" y="5508625"/>
          <p14:tracePt t="6142" x="5943600" y="5508625"/>
          <p14:tracePt t="6147" x="5916613" y="5526088"/>
          <p14:tracePt t="6161" x="5889625" y="5535613"/>
          <p14:tracePt t="6166" x="5843588" y="5562600"/>
          <p14:tracePt t="6177" x="5780088" y="5581650"/>
          <p14:tracePt t="6181" x="5734050" y="5581650"/>
          <p14:tracePt t="6191" x="5680075" y="5599113"/>
          <p14:tracePt t="6196" x="5588000" y="5608638"/>
          <p14:tracePt t="6205" x="5461000" y="5626100"/>
          <p14:tracePt t="6213" x="5278438" y="5654675"/>
          <p14:tracePt t="6221" x="5049838" y="5672138"/>
          <p14:tracePt t="6229" x="4786313" y="5672138"/>
          <p14:tracePt t="6235" x="4403725" y="5718175"/>
          <p14:tracePt t="6244" x="4038600" y="5781675"/>
          <p14:tracePt t="6252" x="3473450" y="5800725"/>
          <p14:tracePt t="6260" x="3017838" y="5845175"/>
          <p14:tracePt t="6268" x="2533650" y="5845175"/>
          <p14:tracePt t="6276" x="2124075" y="5845175"/>
          <p14:tracePt t="6284" x="1787525" y="5845175"/>
          <p14:tracePt t="6292" x="1568450" y="5845175"/>
          <p14:tracePt t="6300" x="1385888" y="5845175"/>
          <p14:tracePt t="6308" x="1185863" y="5845175"/>
          <p14:tracePt t="6316" x="1039813" y="5845175"/>
          <p14:tracePt t="6324" x="966788" y="5845175"/>
          <p14:tracePt t="6332" x="857250" y="5845175"/>
          <p14:tracePt t="6340" x="801688" y="5845175"/>
          <p14:tracePt t="6348" x="720725" y="5845175"/>
          <p14:tracePt t="6356" x="665163" y="5845175"/>
          <p14:tracePt t="6364" x="611188" y="5845175"/>
          <p14:tracePt t="6373" x="538163" y="5845175"/>
          <p14:tracePt t="6380" x="428625" y="5845175"/>
          <p14:tracePt t="6390" x="382588" y="5837238"/>
          <p14:tracePt t="6396" x="328613" y="5837238"/>
          <p14:tracePt t="6404" x="309563" y="5827713"/>
          <p14:tracePt t="6412" x="301625" y="5818188"/>
          <p14:tracePt t="6420" x="292100" y="5808663"/>
          <p14:tracePt t="6444" x="292100" y="5800725"/>
          <p14:tracePt t="6453" x="292100" y="5781675"/>
          <p14:tracePt t="6558" x="292100" y="5772150"/>
          <p14:tracePt t="6566" x="365125" y="5772150"/>
          <p14:tracePt t="6575" x="492125" y="5772150"/>
          <p14:tracePt t="6580" x="620713" y="5772150"/>
          <p14:tracePt t="6589" x="784225" y="5772150"/>
          <p14:tracePt t="6596" x="966788" y="5764213"/>
          <p14:tracePt t="6604" x="1130300" y="5745163"/>
          <p14:tracePt t="6612" x="1312863" y="5699125"/>
          <p14:tracePt t="6620" x="1512888" y="5681663"/>
          <p14:tracePt t="6628" x="1522413" y="5681663"/>
          <p14:tracePt t="6636" x="1558925" y="5672138"/>
          <p14:tracePt t="6644" x="1612900" y="5662613"/>
          <p14:tracePt t="6652" x="1658938" y="5645150"/>
          <p14:tracePt t="6668" x="1677988" y="5635625"/>
          <p14:tracePt t="6675" x="1851025" y="5618163"/>
          <p14:tracePt t="6684" x="1987550" y="5599113"/>
          <p14:tracePt t="6692" x="2005013" y="5581650"/>
          <p14:tracePt t="6700" x="2114550" y="5581650"/>
          <p14:tracePt t="6708" x="2279650" y="5581650"/>
          <p14:tracePt t="6716" x="2498725" y="5581650"/>
          <p14:tracePt t="6725" x="2725738" y="5581650"/>
          <p14:tracePt t="6733" x="2925763" y="5581650"/>
          <p14:tracePt t="6743" x="3127375" y="5581650"/>
          <p14:tracePt t="6750" x="3300413" y="5581650"/>
          <p14:tracePt t="6760" x="3500438" y="5581650"/>
          <p14:tracePt t="6767" x="3702050" y="5581650"/>
          <p14:tracePt t="6773" x="3883025" y="5581650"/>
          <p14:tracePt t="6781" x="4029075" y="5581650"/>
          <p14:tracePt t="6791" x="4157663" y="5581650"/>
          <p14:tracePt t="6799" x="4284663" y="5581650"/>
          <p14:tracePt t="6807" x="4340225" y="5581650"/>
          <p14:tracePt t="6815" x="4367213" y="5581650"/>
          <p14:tracePt t="6821" x="4384675" y="5581650"/>
          <p14:tracePt t="7086" x="4403725" y="5589588"/>
          <p14:tracePt t="7096" x="4440238" y="5608638"/>
          <p14:tracePt t="7102" x="4457700" y="5626100"/>
          <p14:tracePt t="7109" x="4494213" y="5645150"/>
          <p14:tracePt t="7350" x="4513263" y="5645150"/>
          <p14:tracePt t="7357" x="4557713" y="5645150"/>
          <p14:tracePt t="7365" x="4613275" y="5645150"/>
          <p14:tracePt t="7376" x="4667250" y="5645150"/>
          <p14:tracePt t="7382" x="4740275" y="5645150"/>
          <p14:tracePt t="7394" x="4849813" y="5645150"/>
          <p14:tracePt t="7396" x="4959350" y="5645150"/>
          <p14:tracePt t="7405" x="5086350" y="5645150"/>
          <p14:tracePt t="7412" x="5214938" y="5645150"/>
          <p14:tracePt t="7420" x="5341938" y="5645150"/>
          <p14:tracePt t="7428" x="5434013" y="5645150"/>
          <p14:tracePt t="7436" x="5543550" y="5645150"/>
          <p14:tracePt t="7444" x="5616575" y="5645150"/>
          <p14:tracePt t="7452" x="5680075" y="5618163"/>
          <p14:tracePt t="7460" x="5724525" y="5608638"/>
          <p14:tracePt t="7550" x="5734050" y="5608638"/>
          <p14:tracePt t="7624" x="5743575" y="5608638"/>
          <p14:tracePt t="7630" x="5761038" y="5608638"/>
          <p14:tracePt t="7637" x="5780088" y="5599113"/>
          <p14:tracePt t="8070" x="5789613" y="5618163"/>
          <p14:tracePt t="8079" x="5761038" y="5645150"/>
          <p14:tracePt t="8085" x="5743575" y="5681663"/>
          <p14:tracePt t="8092" x="5716588" y="5708650"/>
          <p14:tracePt t="8100" x="5707063" y="5727700"/>
          <p14:tracePt t="8108" x="5688013" y="5772150"/>
          <p14:tracePt t="8116" x="5643563" y="5818188"/>
          <p14:tracePt t="8124" x="5616575" y="5854700"/>
          <p14:tracePt t="8132" x="5597525" y="5881688"/>
          <p14:tracePt t="8141" x="5580063" y="5900738"/>
          <p14:tracePt t="8147" x="5561013" y="5946775"/>
          <p14:tracePt t="8156" x="5543550" y="5954713"/>
          <p14:tracePt t="8164" x="5524500" y="5964238"/>
          <p14:tracePt t="8173" x="5514975" y="5973763"/>
          <p14:tracePt t="8180" x="5507038" y="5983288"/>
          <p14:tracePt t="8237" x="5497513" y="5991225"/>
          <p14:tracePt t="8262" x="5478463" y="5991225"/>
          <p14:tracePt t="8270" x="5451475" y="6000750"/>
          <p14:tracePt t="8278" x="5397500" y="6000750"/>
          <p14:tracePt t="8284" x="5360988" y="6000750"/>
          <p14:tracePt t="8292" x="5305425" y="6000750"/>
          <p14:tracePt t="8300" x="5278438" y="6000750"/>
          <p14:tracePt t="8308" x="5260975" y="6000750"/>
          <p14:tracePt t="8316" x="5224463" y="6000750"/>
          <p14:tracePt t="8332" x="5205413" y="5991225"/>
          <p14:tracePt t="8548" x="5159375" y="5991225"/>
          <p14:tracePt t="8555" x="5122863" y="5991225"/>
          <p14:tracePt t="8564" x="5078413" y="5991225"/>
          <p14:tracePt t="8572" x="5059363" y="5991225"/>
          <p14:tracePt t="8580" x="5032375" y="5991225"/>
          <p14:tracePt t="8589" x="5014913" y="5991225"/>
          <p14:tracePt t="8596" x="4986338" y="5991225"/>
          <p14:tracePt t="8604" x="4968875" y="5991225"/>
          <p14:tracePt t="8612" x="4941888" y="5991225"/>
          <p14:tracePt t="8620" x="4913313" y="5991225"/>
          <p14:tracePt t="8628" x="4876800" y="5991225"/>
          <p14:tracePt t="8638" x="4859338" y="6000750"/>
          <p14:tracePt t="8643" x="4822825" y="6010275"/>
          <p14:tracePt t="8651" x="4786313" y="6027738"/>
          <p14:tracePt t="8660" x="4767263" y="6037263"/>
          <p14:tracePt t="8668" x="4759325" y="6046788"/>
          <p14:tracePt t="8675" x="4730750" y="6046788"/>
          <p14:tracePt t="8691" x="4713288" y="6054725"/>
          <p14:tracePt t="8901" x="4695825" y="6037263"/>
          <p14:tracePt t="8909" x="4686300" y="6037263"/>
          <p14:tracePt t="8917" x="4686300" y="6027738"/>
          <p14:tracePt t="8926" x="4676775" y="6010275"/>
          <p14:tracePt t="8933" x="4676775" y="6000750"/>
          <p14:tracePt t="8942" x="4667250" y="5991225"/>
          <p14:tracePt t="8951" x="4667250" y="5983288"/>
          <p14:tracePt t="8959" x="4667250" y="5954713"/>
          <p14:tracePt t="8981" x="4667250" y="5946775"/>
          <p14:tracePt t="8991" x="4667250" y="5927725"/>
          <p14:tracePt t="9013" x="4667250" y="5918200"/>
          <p14:tracePt t="9134" x="4676775" y="5910263"/>
          <p14:tracePt t="9142" x="4776788" y="5881688"/>
          <p14:tracePt t="9151" x="4868863" y="5854700"/>
          <p14:tracePt t="9157" x="4986338" y="5827713"/>
          <p14:tracePt t="9164" x="5132388" y="5772150"/>
          <p14:tracePt t="9173" x="5268913" y="5708650"/>
          <p14:tracePt t="9181" x="5414963" y="5681663"/>
          <p14:tracePt t="9188" x="5551488" y="5618163"/>
          <p14:tracePt t="9196" x="5697538" y="5572125"/>
          <p14:tracePt t="9204" x="5834063" y="5518150"/>
          <p14:tracePt t="9212" x="5980113" y="5472113"/>
          <p14:tracePt t="9220" x="6099175" y="5416550"/>
          <p14:tracePt t="9228" x="6235700" y="5372100"/>
          <p14:tracePt t="9236" x="6381750" y="5326063"/>
          <p14:tracePt t="9244" x="6527800" y="5299075"/>
          <p14:tracePt t="9252" x="6681788" y="5253038"/>
          <p14:tracePt t="9260" x="6827838" y="5216525"/>
          <p14:tracePt t="9268" x="6956425" y="5180013"/>
          <p14:tracePt t="9275" x="7129463" y="5143500"/>
          <p14:tracePt t="9284" x="7275513" y="5116513"/>
          <p14:tracePt t="9292" x="7402513" y="5106988"/>
          <p14:tracePt t="9300" x="7548563" y="5089525"/>
          <p14:tracePt t="9308" x="7675563" y="5070475"/>
          <p14:tracePt t="9316" x="7777163" y="5043488"/>
          <p14:tracePt t="9324" x="7867650" y="5033963"/>
          <p14:tracePt t="9332" x="7967663" y="5016500"/>
          <p14:tracePt t="9340" x="8040688" y="4979988"/>
          <p14:tracePt t="9348" x="8077200" y="4970463"/>
          <p14:tracePt t="9355" x="8104188" y="4970463"/>
          <p14:tracePt t="9363" x="8150225" y="4943475"/>
          <p14:tracePt t="9372" x="8177213" y="4924425"/>
          <p14:tracePt t="9379" x="8223250" y="4906963"/>
          <p14:tracePt t="9391" x="8305800" y="4860925"/>
          <p14:tracePt t="9396" x="8378825" y="4841875"/>
          <p14:tracePt t="9405" x="8459788" y="4797425"/>
          <p14:tracePt t="9412" x="8542338" y="4760913"/>
          <p14:tracePt t="9420" x="8605838" y="4732338"/>
          <p14:tracePt t="9428" x="8651875" y="4705350"/>
          <p14:tracePt t="9436" x="8705850" y="4697413"/>
          <p14:tracePt t="9444" x="8742363" y="4678363"/>
          <p14:tracePt t="9452" x="8761413" y="4668838"/>
          <p14:tracePt t="9460" x="8788400" y="4660900"/>
          <p14:tracePt t="9468" x="8807450" y="4651375"/>
          <p14:tracePt t="9476" x="8834438" y="4632325"/>
          <p14:tracePt t="9484" x="8870950" y="4614863"/>
          <p14:tracePt t="9492" x="8907463" y="4605338"/>
          <p14:tracePt t="9500" x="8951913" y="4595813"/>
          <p14:tracePt t="9508" x="8997950" y="4578350"/>
          <p14:tracePt t="9515" x="9024938" y="4568825"/>
          <p14:tracePt t="9524" x="9080500" y="4551363"/>
          <p14:tracePt t="9532" x="9126538" y="4541838"/>
        </p14:tracePtLst>
      </p14:laserTrace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30" name="Rectangle 2"/>
          <p:cNvSpPr>
            <a:spLocks noGrp="1" noChangeArrowheads="1"/>
          </p:cNvSpPr>
          <p:nvPr>
            <p:ph type="title"/>
          </p:nvPr>
        </p:nvSpPr>
        <p:spPr/>
        <p:txBody>
          <a:bodyPr/>
          <a:lstStyle/>
          <a:p>
            <a:r>
              <a:rPr lang="en-US" altLang="ja-JP"/>
              <a:t>Data flow algorithm</a:t>
            </a:r>
          </a:p>
        </p:txBody>
      </p:sp>
      <p:sp>
        <p:nvSpPr>
          <p:cNvPr id="739331" name="Oval 3"/>
          <p:cNvSpPr>
            <a:spLocks noChangeArrowheads="1"/>
          </p:cNvSpPr>
          <p:nvPr/>
        </p:nvSpPr>
        <p:spPr bwMode="auto">
          <a:xfrm>
            <a:off x="2667000" y="2971800"/>
            <a:ext cx="533400" cy="533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9332" name="Oval 4"/>
          <p:cNvSpPr>
            <a:spLocks noChangeArrowheads="1"/>
          </p:cNvSpPr>
          <p:nvPr/>
        </p:nvSpPr>
        <p:spPr bwMode="auto">
          <a:xfrm>
            <a:off x="3962400" y="2971800"/>
            <a:ext cx="533400" cy="533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9333" name="Oval 5"/>
          <p:cNvSpPr>
            <a:spLocks noChangeArrowheads="1"/>
          </p:cNvSpPr>
          <p:nvPr/>
        </p:nvSpPr>
        <p:spPr bwMode="auto">
          <a:xfrm>
            <a:off x="3352800" y="4038600"/>
            <a:ext cx="533400" cy="533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9334" name="Line 6"/>
          <p:cNvSpPr>
            <a:spLocks noChangeShapeType="1"/>
          </p:cNvSpPr>
          <p:nvPr/>
        </p:nvSpPr>
        <p:spPr bwMode="auto">
          <a:xfrm>
            <a:off x="2590800" y="2514600"/>
            <a:ext cx="2286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9335" name="Line 7"/>
          <p:cNvSpPr>
            <a:spLocks noChangeShapeType="1"/>
          </p:cNvSpPr>
          <p:nvPr/>
        </p:nvSpPr>
        <p:spPr bwMode="auto">
          <a:xfrm>
            <a:off x="3048000" y="3505200"/>
            <a:ext cx="3810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9336" name="Line 8"/>
          <p:cNvSpPr>
            <a:spLocks noChangeShapeType="1"/>
          </p:cNvSpPr>
          <p:nvPr/>
        </p:nvSpPr>
        <p:spPr bwMode="auto">
          <a:xfrm flipH="1">
            <a:off x="3810000" y="3505200"/>
            <a:ext cx="3048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9337" name="Line 9"/>
          <p:cNvSpPr>
            <a:spLocks noChangeShapeType="1"/>
          </p:cNvSpPr>
          <p:nvPr/>
        </p:nvSpPr>
        <p:spPr bwMode="auto">
          <a:xfrm flipH="1">
            <a:off x="4419600" y="2514600"/>
            <a:ext cx="3048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9338" name="Line 10"/>
          <p:cNvSpPr>
            <a:spLocks noChangeShapeType="1"/>
          </p:cNvSpPr>
          <p:nvPr/>
        </p:nvSpPr>
        <p:spPr bwMode="auto">
          <a:xfrm flipH="1">
            <a:off x="5105400" y="1905000"/>
            <a:ext cx="3810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9339" name="Line 11"/>
          <p:cNvSpPr>
            <a:spLocks noChangeShapeType="1"/>
          </p:cNvSpPr>
          <p:nvPr/>
        </p:nvSpPr>
        <p:spPr bwMode="auto">
          <a:xfrm>
            <a:off x="3581400" y="4572000"/>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9340" name="Text Box 12"/>
          <p:cNvSpPr txBox="1">
            <a:spLocks noChangeArrowheads="1"/>
          </p:cNvSpPr>
          <p:nvPr/>
        </p:nvSpPr>
        <p:spPr bwMode="auto">
          <a:xfrm>
            <a:off x="4632325" y="1925638"/>
            <a:ext cx="342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latin typeface="Times New Roman" panose="02020603050405020304" pitchFamily="18" charset="0"/>
              </a:rPr>
              <a:t>ｘ</a:t>
            </a:r>
            <a:endParaRPr lang="ja-JP" altLang="en-US" sz="1600">
              <a:latin typeface="Times New Roman" panose="02020603050405020304" pitchFamily="18" charset="0"/>
            </a:endParaRPr>
          </a:p>
        </p:txBody>
      </p:sp>
      <p:sp>
        <p:nvSpPr>
          <p:cNvPr id="739341" name="Text Box 13"/>
          <p:cNvSpPr txBox="1">
            <a:spLocks noChangeArrowheads="1"/>
          </p:cNvSpPr>
          <p:nvPr/>
        </p:nvSpPr>
        <p:spPr bwMode="auto">
          <a:xfrm>
            <a:off x="4022725" y="2916238"/>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latin typeface="Times New Roman" panose="02020603050405020304" pitchFamily="18" charset="0"/>
              </a:rPr>
              <a:t>＋</a:t>
            </a:r>
          </a:p>
        </p:txBody>
      </p:sp>
      <p:sp>
        <p:nvSpPr>
          <p:cNvPr id="739342" name="Text Box 14"/>
          <p:cNvSpPr txBox="1">
            <a:spLocks noChangeArrowheads="1"/>
          </p:cNvSpPr>
          <p:nvPr/>
        </p:nvSpPr>
        <p:spPr bwMode="auto">
          <a:xfrm>
            <a:off x="3413125" y="4059238"/>
            <a:ext cx="342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latin typeface="Times New Roman" panose="02020603050405020304" pitchFamily="18" charset="0"/>
              </a:rPr>
              <a:t>ｘ</a:t>
            </a:r>
          </a:p>
        </p:txBody>
      </p:sp>
      <p:sp>
        <p:nvSpPr>
          <p:cNvPr id="739343" name="Text Box 15"/>
          <p:cNvSpPr txBox="1">
            <a:spLocks noChangeArrowheads="1"/>
          </p:cNvSpPr>
          <p:nvPr/>
        </p:nvSpPr>
        <p:spPr bwMode="auto">
          <a:xfrm>
            <a:off x="2727325" y="2916238"/>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latin typeface="Times New Roman" panose="02020603050405020304" pitchFamily="18" charset="0"/>
              </a:rPr>
              <a:t>＋</a:t>
            </a:r>
          </a:p>
        </p:txBody>
      </p:sp>
      <p:sp>
        <p:nvSpPr>
          <p:cNvPr id="739344" name="Oval 16"/>
          <p:cNvSpPr>
            <a:spLocks noChangeArrowheads="1"/>
          </p:cNvSpPr>
          <p:nvPr/>
        </p:nvSpPr>
        <p:spPr bwMode="auto">
          <a:xfrm>
            <a:off x="4572000" y="2852738"/>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9345" name="Oval 17"/>
          <p:cNvSpPr>
            <a:spLocks noChangeArrowheads="1"/>
          </p:cNvSpPr>
          <p:nvPr/>
        </p:nvSpPr>
        <p:spPr bwMode="auto">
          <a:xfrm>
            <a:off x="2743200" y="2667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9346" name="Line 18"/>
          <p:cNvSpPr>
            <a:spLocks noChangeShapeType="1"/>
          </p:cNvSpPr>
          <p:nvPr/>
        </p:nvSpPr>
        <p:spPr bwMode="auto">
          <a:xfrm>
            <a:off x="3733800" y="2438400"/>
            <a:ext cx="3810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9347" name="Line 19"/>
          <p:cNvSpPr>
            <a:spLocks noChangeShapeType="1"/>
          </p:cNvSpPr>
          <p:nvPr/>
        </p:nvSpPr>
        <p:spPr bwMode="auto">
          <a:xfrm>
            <a:off x="4419600" y="1676400"/>
            <a:ext cx="2286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9348" name="Line 20"/>
          <p:cNvSpPr>
            <a:spLocks noChangeShapeType="1"/>
          </p:cNvSpPr>
          <p:nvPr/>
        </p:nvSpPr>
        <p:spPr bwMode="auto">
          <a:xfrm flipH="1">
            <a:off x="3124200" y="2743200"/>
            <a:ext cx="1524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9349" name="Oval 21"/>
          <p:cNvSpPr>
            <a:spLocks noChangeArrowheads="1"/>
          </p:cNvSpPr>
          <p:nvPr/>
        </p:nvSpPr>
        <p:spPr bwMode="auto">
          <a:xfrm>
            <a:off x="3276600" y="27432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9350" name="Text Box 22"/>
          <p:cNvSpPr txBox="1">
            <a:spLocks noChangeArrowheads="1"/>
          </p:cNvSpPr>
          <p:nvPr/>
        </p:nvSpPr>
        <p:spPr bwMode="auto">
          <a:xfrm>
            <a:off x="2270125" y="2154238"/>
            <a:ext cx="358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latin typeface="Times New Roman" panose="02020603050405020304" pitchFamily="18" charset="0"/>
              </a:rPr>
              <a:t>ａ</a:t>
            </a:r>
          </a:p>
        </p:txBody>
      </p:sp>
      <p:sp>
        <p:nvSpPr>
          <p:cNvPr id="739351" name="Text Box 23"/>
          <p:cNvSpPr txBox="1">
            <a:spLocks noChangeArrowheads="1"/>
          </p:cNvSpPr>
          <p:nvPr/>
        </p:nvSpPr>
        <p:spPr bwMode="auto">
          <a:xfrm>
            <a:off x="3032125" y="2230438"/>
            <a:ext cx="368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latin typeface="Times New Roman" panose="02020603050405020304" pitchFamily="18" charset="0"/>
              </a:rPr>
              <a:t>ｂ</a:t>
            </a:r>
          </a:p>
        </p:txBody>
      </p:sp>
      <p:sp>
        <p:nvSpPr>
          <p:cNvPr id="739352" name="Text Box 24"/>
          <p:cNvSpPr txBox="1">
            <a:spLocks noChangeArrowheads="1"/>
          </p:cNvSpPr>
          <p:nvPr/>
        </p:nvSpPr>
        <p:spPr bwMode="auto">
          <a:xfrm>
            <a:off x="3489325" y="1925638"/>
            <a:ext cx="35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latin typeface="Times New Roman" panose="02020603050405020304" pitchFamily="18" charset="0"/>
              </a:rPr>
              <a:t>ｃ</a:t>
            </a:r>
          </a:p>
        </p:txBody>
      </p:sp>
      <p:sp>
        <p:nvSpPr>
          <p:cNvPr id="739353" name="Text Box 25"/>
          <p:cNvSpPr txBox="1">
            <a:spLocks noChangeArrowheads="1"/>
          </p:cNvSpPr>
          <p:nvPr/>
        </p:nvSpPr>
        <p:spPr bwMode="auto">
          <a:xfrm>
            <a:off x="4098925" y="1316038"/>
            <a:ext cx="368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latin typeface="Times New Roman" panose="02020603050405020304" pitchFamily="18" charset="0"/>
              </a:rPr>
              <a:t>ｄ</a:t>
            </a:r>
          </a:p>
        </p:txBody>
      </p:sp>
      <p:sp>
        <p:nvSpPr>
          <p:cNvPr id="739354" name="Text Box 26"/>
          <p:cNvSpPr txBox="1">
            <a:spLocks noChangeArrowheads="1"/>
          </p:cNvSpPr>
          <p:nvPr/>
        </p:nvSpPr>
        <p:spPr bwMode="auto">
          <a:xfrm>
            <a:off x="5410200" y="1447800"/>
            <a:ext cx="35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latin typeface="Times New Roman" panose="02020603050405020304" pitchFamily="18" charset="0"/>
              </a:rPr>
              <a:t>ｅ</a:t>
            </a:r>
          </a:p>
        </p:txBody>
      </p:sp>
      <p:sp>
        <p:nvSpPr>
          <p:cNvPr id="739355" name="Text Box 27"/>
          <p:cNvSpPr txBox="1">
            <a:spLocks noChangeArrowheads="1"/>
          </p:cNvSpPr>
          <p:nvPr/>
        </p:nvSpPr>
        <p:spPr bwMode="auto">
          <a:xfrm>
            <a:off x="5013325" y="4287838"/>
            <a:ext cx="2911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a:latin typeface="Times New Roman" panose="02020603050405020304" pitchFamily="18" charset="0"/>
              </a:rPr>
              <a:t>（ａ＋ｂ）ｘ（ｃ＋（ｄｘｅ））</a:t>
            </a:r>
          </a:p>
        </p:txBody>
      </p:sp>
      <p:sp>
        <p:nvSpPr>
          <p:cNvPr id="739356" name="Oval 28"/>
          <p:cNvSpPr>
            <a:spLocks noChangeArrowheads="1"/>
          </p:cNvSpPr>
          <p:nvPr/>
        </p:nvSpPr>
        <p:spPr bwMode="auto">
          <a:xfrm>
            <a:off x="5219700" y="21336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9357" name="Oval 29"/>
          <p:cNvSpPr>
            <a:spLocks noChangeArrowheads="1"/>
          </p:cNvSpPr>
          <p:nvPr/>
        </p:nvSpPr>
        <p:spPr bwMode="auto">
          <a:xfrm>
            <a:off x="4284663" y="18446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9358" name="Oval 30"/>
          <p:cNvSpPr>
            <a:spLocks noChangeArrowheads="1"/>
          </p:cNvSpPr>
          <p:nvPr/>
        </p:nvSpPr>
        <p:spPr bwMode="auto">
          <a:xfrm>
            <a:off x="4572000" y="1981200"/>
            <a:ext cx="533400" cy="533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9359" name="Oval 31"/>
          <p:cNvSpPr>
            <a:spLocks noChangeArrowheads="1"/>
          </p:cNvSpPr>
          <p:nvPr/>
        </p:nvSpPr>
        <p:spPr bwMode="auto">
          <a:xfrm>
            <a:off x="4572000" y="1989138"/>
            <a:ext cx="533400" cy="533400"/>
          </a:xfrm>
          <a:prstGeom prst="ellipse">
            <a:avLst/>
          </a:prstGeom>
          <a:noFill/>
          <a:ln w="381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solidFill>
                <a:srgbClr val="FF6600"/>
              </a:solidFill>
            </a:endParaRPr>
          </a:p>
        </p:txBody>
      </p:sp>
      <p:sp>
        <p:nvSpPr>
          <p:cNvPr id="739360" name="Oval 32"/>
          <p:cNvSpPr>
            <a:spLocks noChangeArrowheads="1"/>
          </p:cNvSpPr>
          <p:nvPr/>
        </p:nvSpPr>
        <p:spPr bwMode="auto">
          <a:xfrm>
            <a:off x="3779838" y="2852738"/>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9361" name="Oval 33"/>
          <p:cNvSpPr>
            <a:spLocks noChangeArrowheads="1"/>
          </p:cNvSpPr>
          <p:nvPr/>
        </p:nvSpPr>
        <p:spPr bwMode="auto">
          <a:xfrm>
            <a:off x="3967163" y="2967038"/>
            <a:ext cx="533400" cy="533400"/>
          </a:xfrm>
          <a:prstGeom prst="ellipse">
            <a:avLst/>
          </a:prstGeom>
          <a:noFill/>
          <a:ln w="381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solidFill>
                <a:srgbClr val="FF6600"/>
              </a:solidFill>
            </a:endParaRPr>
          </a:p>
        </p:txBody>
      </p:sp>
      <p:sp>
        <p:nvSpPr>
          <p:cNvPr id="739362" name="Oval 34"/>
          <p:cNvSpPr>
            <a:spLocks noChangeArrowheads="1"/>
          </p:cNvSpPr>
          <p:nvPr/>
        </p:nvSpPr>
        <p:spPr bwMode="auto">
          <a:xfrm>
            <a:off x="3698875" y="3636963"/>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9363" name="Oval 35"/>
          <p:cNvSpPr>
            <a:spLocks noChangeArrowheads="1"/>
          </p:cNvSpPr>
          <p:nvPr/>
        </p:nvSpPr>
        <p:spPr bwMode="auto">
          <a:xfrm>
            <a:off x="2670175" y="2967038"/>
            <a:ext cx="533400" cy="533400"/>
          </a:xfrm>
          <a:prstGeom prst="ellipse">
            <a:avLst/>
          </a:prstGeom>
          <a:noFill/>
          <a:ln w="381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solidFill>
                <a:srgbClr val="FF6600"/>
              </a:solidFill>
            </a:endParaRPr>
          </a:p>
        </p:txBody>
      </p:sp>
      <p:sp>
        <p:nvSpPr>
          <p:cNvPr id="739364" name="Oval 36"/>
          <p:cNvSpPr>
            <a:spLocks noChangeArrowheads="1"/>
          </p:cNvSpPr>
          <p:nvPr/>
        </p:nvSpPr>
        <p:spPr bwMode="auto">
          <a:xfrm>
            <a:off x="3059113" y="3852863"/>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9365" name="Oval 37"/>
          <p:cNvSpPr>
            <a:spLocks noChangeArrowheads="1"/>
          </p:cNvSpPr>
          <p:nvPr/>
        </p:nvSpPr>
        <p:spPr bwMode="auto">
          <a:xfrm>
            <a:off x="3348038" y="4048125"/>
            <a:ext cx="533400" cy="533400"/>
          </a:xfrm>
          <a:prstGeom prst="ellipse">
            <a:avLst/>
          </a:prstGeom>
          <a:noFill/>
          <a:ln w="381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solidFill>
                <a:srgbClr val="FF6600"/>
              </a:solidFill>
            </a:endParaRPr>
          </a:p>
        </p:txBody>
      </p:sp>
      <p:sp>
        <p:nvSpPr>
          <p:cNvPr id="739366" name="Oval 38"/>
          <p:cNvSpPr>
            <a:spLocks noChangeArrowheads="1"/>
          </p:cNvSpPr>
          <p:nvPr/>
        </p:nvSpPr>
        <p:spPr bwMode="auto">
          <a:xfrm>
            <a:off x="3635375" y="4716463"/>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9367" name="Text Box 39"/>
          <p:cNvSpPr txBox="1">
            <a:spLocks noChangeArrowheads="1"/>
          </p:cNvSpPr>
          <p:nvPr/>
        </p:nvSpPr>
        <p:spPr bwMode="auto">
          <a:xfrm>
            <a:off x="5992813" y="1576388"/>
            <a:ext cx="31559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The process is activated</a:t>
            </a:r>
          </a:p>
          <a:p>
            <a:r>
              <a:rPr lang="en-US" altLang="ja-JP" b="1"/>
              <a:t>with the available of tokens</a:t>
            </a:r>
          </a:p>
          <a:p>
            <a:r>
              <a:rPr lang="en-US" altLang="ja-JP" b="1"/>
              <a:t>(data)</a:t>
            </a:r>
          </a:p>
        </p:txBody>
      </p:sp>
      <p:sp>
        <p:nvSpPr>
          <p:cNvPr id="739368" name="Text Box 40"/>
          <p:cNvSpPr txBox="1">
            <a:spLocks noChangeArrowheads="1"/>
          </p:cNvSpPr>
          <p:nvPr/>
        </p:nvSpPr>
        <p:spPr bwMode="auto">
          <a:xfrm>
            <a:off x="1816100" y="5537200"/>
            <a:ext cx="4692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The overhead of synchronization is large.</a:t>
            </a:r>
          </a:p>
        </p:txBody>
      </p:sp>
      <p:pic>
        <p:nvPicPr>
          <p:cNvPr id="2" name="オーディオ 1">
            <a:hlinkClick r:id="" action="ppaction://media"/>
            <a:extLst>
              <a:ext uri="{FF2B5EF4-FFF2-40B4-BE49-F238E27FC236}">
                <a16:creationId xmlns:a16="http://schemas.microsoft.com/office/drawing/2014/main" id="{3A82321A-EB73-450D-9C6F-8B39F75F936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77220"/>
    </mc:Choice>
    <mc:Fallback>
      <p:transition spd="slow" advTm="177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935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93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3935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39359"/>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739356"/>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739357"/>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39344"/>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739359"/>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3936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39361"/>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739344"/>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739360"/>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39362"/>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739361"/>
                                        </p:tgtEl>
                                        <p:attrNameLst>
                                          <p:attrName>style.visibility</p:attrName>
                                        </p:attrNameLst>
                                      </p:cBhvr>
                                      <p:to>
                                        <p:strVal val="hidden"/>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39345"/>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39363"/>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39364"/>
                                        </p:tgtEl>
                                        <p:attrNameLst>
                                          <p:attrName>style.visibility</p:attrName>
                                        </p:attrNameLst>
                                      </p:cBhvr>
                                      <p:to>
                                        <p:strVal val="visible"/>
                                      </p:to>
                                    </p:set>
                                  </p:childTnLst>
                                </p:cTn>
                              </p:par>
                              <p:par>
                                <p:cTn id="61" presetID="1" presetClass="exit" presetSubtype="0" fill="hold" grpId="1" nodeType="withEffect">
                                  <p:stCondLst>
                                    <p:cond delay="0"/>
                                  </p:stCondLst>
                                  <p:childTnLst>
                                    <p:set>
                                      <p:cBhvr>
                                        <p:cTn id="62" dur="1" fill="hold">
                                          <p:stCondLst>
                                            <p:cond delay="0"/>
                                          </p:stCondLst>
                                        </p:cTn>
                                        <p:tgtEl>
                                          <p:spTgt spid="739349"/>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739345"/>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739363"/>
                                        </p:tgtEl>
                                        <p:attrNameLst>
                                          <p:attrName>style.visibility</p:attrName>
                                        </p:attrNameLst>
                                      </p:cBhvr>
                                      <p:to>
                                        <p:strVal val="hidden"/>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39365"/>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39366"/>
                                        </p:tgtEl>
                                        <p:attrNameLst>
                                          <p:attrName>style.visibility</p:attrName>
                                        </p:attrNameLst>
                                      </p:cBhvr>
                                      <p:to>
                                        <p:strVal val="visible"/>
                                      </p:to>
                                    </p:set>
                                  </p:childTnLst>
                                </p:cTn>
                              </p:par>
                              <p:par>
                                <p:cTn id="75" presetID="1" presetClass="exit" presetSubtype="0" fill="hold" grpId="1" nodeType="withEffect">
                                  <p:stCondLst>
                                    <p:cond delay="0"/>
                                  </p:stCondLst>
                                  <p:childTnLst>
                                    <p:set>
                                      <p:cBhvr>
                                        <p:cTn id="76" dur="1" fill="hold">
                                          <p:stCondLst>
                                            <p:cond delay="0"/>
                                          </p:stCondLst>
                                        </p:cTn>
                                        <p:tgtEl>
                                          <p:spTgt spid="739362"/>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739364"/>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7393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1" fill="hold" display="0">
                  <p:stCondLst>
                    <p:cond delay="indefinite"/>
                  </p:stCondLst>
                  <p:endCondLst>
                    <p:cond evt="onStopAudio" delay="0">
                      <p:tgtEl>
                        <p:sldTgt/>
                      </p:tgtEl>
                    </p:cond>
                  </p:endCondLst>
                </p:cTn>
                <p:tgtEl>
                  <p:spTgt spid="2"/>
                </p:tgtEl>
              </p:cMediaNode>
            </p:audio>
          </p:childTnLst>
        </p:cTn>
      </p:par>
    </p:tnLst>
    <p:bldLst>
      <p:bldP spid="739344" grpId="0" animBg="1"/>
      <p:bldP spid="739344" grpId="1" animBg="1"/>
      <p:bldP spid="739345" grpId="0" animBg="1"/>
      <p:bldP spid="739345" grpId="1" animBg="1"/>
      <p:bldP spid="739349" grpId="0" animBg="1"/>
      <p:bldP spid="739349" grpId="1" animBg="1"/>
      <p:bldP spid="739356" grpId="0" animBg="1"/>
      <p:bldP spid="739356" grpId="1" animBg="1"/>
      <p:bldP spid="739357" grpId="0" animBg="1"/>
      <p:bldP spid="739357" grpId="1" animBg="1"/>
      <p:bldP spid="739359" grpId="0" animBg="1"/>
      <p:bldP spid="739359" grpId="1" animBg="1"/>
      <p:bldP spid="739360" grpId="0" animBg="1"/>
      <p:bldP spid="739360" grpId="1" animBg="1"/>
      <p:bldP spid="739361" grpId="0" animBg="1"/>
      <p:bldP spid="739361" grpId="1" animBg="1"/>
      <p:bldP spid="739362" grpId="0" animBg="1"/>
      <p:bldP spid="739362" grpId="1" animBg="1"/>
      <p:bldP spid="739363" grpId="0" animBg="1"/>
      <p:bldP spid="739363" grpId="1" animBg="1"/>
      <p:bldP spid="739364" grpId="0" animBg="1"/>
      <p:bldP spid="739364" grpId="1" animBg="1"/>
      <p:bldP spid="739365" grpId="0" animBg="1"/>
      <p:bldP spid="739365" grpId="1" animBg="1"/>
      <p:bldP spid="739366" grpId="0" animBg="1"/>
    </p:bldLst>
  </p:timing>
  <p:extLst>
    <p:ext uri="{3A86A75C-4F4B-4683-9AE1-C65F6400EC91}">
      <p14:laserTraceLst xmlns:p14="http://schemas.microsoft.com/office/powerpoint/2010/main">
        <p14:tracePtLst>
          <p14:tracePt t="2436" x="9097963" y="4413250"/>
          <p14:tracePt t="2444" x="9090025" y="4413250"/>
          <p14:tracePt t="2451" x="9061450" y="4413250"/>
          <p14:tracePt t="2459" x="9043988" y="4413250"/>
          <p14:tracePt t="2468" x="9017000" y="4422775"/>
          <p14:tracePt t="2476" x="8988425" y="4422775"/>
          <p14:tracePt t="2484" x="8951913" y="4422775"/>
          <p14:tracePt t="2494" x="8924925" y="4432300"/>
          <p14:tracePt t="2500" x="8888413" y="4432300"/>
          <p14:tracePt t="2510" x="8842375" y="4432300"/>
          <p14:tracePt t="2517" x="8807450" y="4432300"/>
          <p14:tracePt t="2525" x="8761413" y="4432300"/>
          <p14:tracePt t="2532" x="8734425" y="4432300"/>
          <p14:tracePt t="2539" x="8697913" y="4432300"/>
          <p14:tracePt t="2548" x="8651875" y="4432300"/>
          <p14:tracePt t="2557" x="8632825" y="4432300"/>
          <p14:tracePt t="2566" x="8605838" y="4432300"/>
          <p14:tracePt t="2573" x="8588375" y="4441825"/>
          <p14:tracePt t="2581" x="8569325" y="4449763"/>
          <p14:tracePt t="2596" x="8559800" y="4449763"/>
          <p14:tracePt t="2700" x="8551863" y="4449763"/>
          <p14:tracePt t="2713" x="8551863" y="4441825"/>
          <p14:tracePt t="2726" x="8551863" y="4413250"/>
          <p14:tracePt t="2733" x="8559800" y="4405313"/>
          <p14:tracePt t="2742" x="8578850" y="4386263"/>
          <p14:tracePt t="2757" x="8578850" y="4368800"/>
          <p14:tracePt t="2765" x="8615363" y="4322763"/>
          <p14:tracePt t="2773" x="8624888" y="4303713"/>
          <p14:tracePt t="2780" x="8632825" y="4259263"/>
          <p14:tracePt t="2788" x="8669338" y="4213225"/>
          <p14:tracePt t="2796" x="8669338" y="4176713"/>
          <p14:tracePt t="2804" x="8669338" y="4140200"/>
          <p14:tracePt t="2812" x="8678863" y="4086225"/>
          <p14:tracePt t="2819" x="8678863" y="4030663"/>
          <p14:tracePt t="2828" x="8678863" y="3984625"/>
          <p14:tracePt t="2835" x="8678863" y="3930650"/>
          <p14:tracePt t="2844" x="8678863" y="3903663"/>
          <p14:tracePt t="2852" x="8678863" y="3875088"/>
          <p14:tracePt t="2861" x="8678863" y="3848100"/>
          <p14:tracePt t="2867" x="8678863" y="3840163"/>
          <p14:tracePt t="2876" x="8678863" y="3830638"/>
          <p14:tracePt t="2950" x="8678863" y="3821113"/>
          <p14:tracePt t="2965" x="8669338" y="3821113"/>
          <p14:tracePt t="3150" x="8661400" y="3821113"/>
          <p14:tracePt t="3165" x="8642350" y="3830638"/>
          <p14:tracePt t="3174" x="8578850" y="3857625"/>
          <p14:tracePt t="3181" x="8542338" y="3867150"/>
          <p14:tracePt t="3189" x="8488363" y="3875088"/>
          <p14:tracePt t="3196" x="8423275" y="3903663"/>
          <p14:tracePt t="3205" x="8386763" y="3911600"/>
          <p14:tracePt t="3211" x="8342313" y="3921125"/>
          <p14:tracePt t="3219" x="8332788" y="3921125"/>
          <p14:tracePt t="3228" x="8305800" y="3921125"/>
          <p14:tracePt t="3236" x="8286750" y="3921125"/>
          <p14:tracePt t="3252" x="8269288" y="3921125"/>
          <p14:tracePt t="3259" x="8259763" y="3921125"/>
          <p14:tracePt t="3317" x="8250238" y="3921125"/>
          <p14:tracePt t="3341" x="8240713" y="3921125"/>
          <p14:tracePt t="3373" x="8223250" y="3930650"/>
          <p14:tracePt t="3389" x="8204200" y="3948113"/>
          <p14:tracePt t="3421" x="8186738" y="3957638"/>
          <p14:tracePt t="3429" x="8177213" y="3957638"/>
          <p14:tracePt t="3437" x="8169275" y="3957638"/>
          <p14:tracePt t="3453" x="8140700" y="3957638"/>
          <p14:tracePt t="3461" x="8104188" y="3957638"/>
          <p14:tracePt t="3469" x="8077200" y="3967163"/>
          <p14:tracePt t="3478" x="8040688" y="3967163"/>
          <p14:tracePt t="3485" x="8023225" y="3976688"/>
          <p14:tracePt t="3494" x="8013700" y="3976688"/>
          <p14:tracePt t="3510" x="7986713" y="3976688"/>
          <p14:tracePt t="3517" x="7967663" y="3976688"/>
          <p14:tracePt t="3528" x="7950200" y="3976688"/>
          <p14:tracePt t="3534" x="7940675" y="3976688"/>
          <p14:tracePt t="3544" x="7931150" y="3976688"/>
          <p14:tracePt t="3549" x="7921625" y="3976688"/>
          <p14:tracePt t="45128" x="7904163" y="3976688"/>
          <p14:tracePt t="45134" x="7885113" y="3976688"/>
          <p14:tracePt t="45141" x="7867650" y="3976688"/>
          <p14:tracePt t="45148" x="7840663" y="4013200"/>
          <p14:tracePt t="45164" x="7840663" y="4021138"/>
          <p14:tracePt t="45173" x="7821613" y="4021138"/>
          <p14:tracePt t="45179" x="7804150" y="4049713"/>
          <p14:tracePt t="45189" x="7785100" y="4057650"/>
          <p14:tracePt t="45195" x="7777163" y="4057650"/>
          <p14:tracePt t="45205" x="7767638" y="4057650"/>
          <p14:tracePt t="45212" x="7748588" y="4067175"/>
          <p14:tracePt t="45222" x="7721600" y="4094163"/>
          <p14:tracePt t="45228" x="7704138" y="4103688"/>
          <p14:tracePt t="45235" x="7667625" y="4113213"/>
          <p14:tracePt t="45243" x="7631113" y="4122738"/>
          <p14:tracePt t="45251" x="7612063" y="4140200"/>
          <p14:tracePt t="45259" x="7575550" y="4149725"/>
          <p14:tracePt t="45267" x="7558088" y="4149725"/>
          <p14:tracePt t="45276" x="7531100" y="4149725"/>
          <p14:tracePt t="45283" x="7502525" y="4159250"/>
          <p14:tracePt t="45291" x="7485063" y="4159250"/>
          <p14:tracePt t="45299" x="7466013" y="4159250"/>
          <p14:tracePt t="45308" x="7458075" y="4159250"/>
          <p14:tracePt t="45315" x="7439025" y="4159250"/>
          <p14:tracePt t="45323" x="7429500" y="4159250"/>
          <p14:tracePt t="45443" x="7421563" y="4159250"/>
          <p14:tracePt t="45452" x="7402513" y="4130675"/>
          <p14:tracePt t="45460" x="7402513" y="4094163"/>
          <p14:tracePt t="45468" x="7375525" y="4049713"/>
          <p14:tracePt t="45476" x="7356475" y="3984625"/>
          <p14:tracePt t="45484" x="7348538" y="3940175"/>
          <p14:tracePt t="45492" x="7319963" y="3911600"/>
          <p14:tracePt t="45500" x="7312025" y="3867150"/>
          <p14:tracePt t="45508" x="7312025" y="3811588"/>
          <p14:tracePt t="45517" x="7312025" y="3775075"/>
          <p14:tracePt t="45524" x="7302500" y="3730625"/>
          <p14:tracePt t="45531" x="7275513" y="3702050"/>
          <p14:tracePt t="45540" x="7256463" y="3657600"/>
          <p14:tracePt t="45547" x="7248525" y="3648075"/>
          <p14:tracePt t="45556" x="7219950" y="3592513"/>
          <p14:tracePt t="45564" x="7165975" y="3529013"/>
          <p14:tracePt t="45573" x="7138988" y="3482975"/>
          <p14:tracePt t="45579" x="7102475" y="3402013"/>
          <p14:tracePt t="45587" x="7073900" y="3328988"/>
          <p14:tracePt t="45595" x="7037388" y="3265488"/>
          <p14:tracePt t="45605" x="7000875" y="3182938"/>
          <p14:tracePt t="45612" x="6973888" y="3155950"/>
          <p14:tracePt t="45621" x="6964363" y="3136900"/>
          <p14:tracePt t="45628" x="6964363" y="3119438"/>
          <p14:tracePt t="45635" x="6956425" y="3100388"/>
          <p14:tracePt t="45917" x="6937375" y="3100388"/>
          <p14:tracePt t="45926" x="6929438" y="3100388"/>
          <p14:tracePt t="45941" x="6910388" y="3100388"/>
          <p14:tracePt t="45949" x="6892925" y="3119438"/>
          <p14:tracePt t="46118" x="6883400" y="3119438"/>
          <p14:tracePt t="46133" x="6883400" y="3090863"/>
          <p14:tracePt t="46140" x="6883400" y="3082925"/>
          <p14:tracePt t="46252" x="6883400" y="3054350"/>
          <p14:tracePt t="46260" x="6883400" y="3027363"/>
          <p14:tracePt t="46268" x="6883400" y="3000375"/>
          <p14:tracePt t="46276" x="6883400" y="2990850"/>
          <p14:tracePt t="46284" x="6892925" y="2982913"/>
          <p14:tracePt t="46292" x="6892925" y="2954338"/>
          <p14:tracePt t="46300" x="6892925" y="2936875"/>
          <p14:tracePt t="46308" x="6892925" y="2909888"/>
          <p14:tracePt t="46316" x="6892925" y="2900363"/>
          <p14:tracePt t="46324" x="6892925" y="2863850"/>
          <p14:tracePt t="46332" x="6892925" y="2836863"/>
          <p14:tracePt t="46340" x="6892925" y="2790825"/>
          <p14:tracePt t="46356" x="6892925" y="2763838"/>
          <p14:tracePt t="46363" x="6892925" y="2744788"/>
          <p14:tracePt t="46371" x="6892925" y="2717800"/>
          <p14:tracePt t="46379" x="6883400" y="2690813"/>
          <p14:tracePt t="46388" x="6883400" y="2662238"/>
          <p14:tracePt t="46395" x="6873875" y="2654300"/>
          <p14:tracePt t="46509" x="6864350" y="2625725"/>
          <p14:tracePt t="46520" x="6856413" y="2608263"/>
          <p14:tracePt t="46526" x="6827838" y="2571750"/>
          <p14:tracePt t="46532" x="6827838" y="2562225"/>
          <p14:tracePt t="46547" x="6791325" y="2517775"/>
          <p14:tracePt t="46556" x="6791325" y="2508250"/>
          <p14:tracePt t="46564" x="6773863" y="2471738"/>
          <p14:tracePt t="46572" x="6764338" y="2462213"/>
          <p14:tracePt t="46581" x="6764338" y="2452688"/>
          <p14:tracePt t="46588" x="6746875" y="2444750"/>
          <p14:tracePt t="46595" x="6718300" y="2408238"/>
          <p14:tracePt t="46604" x="6710363" y="2389188"/>
          <p14:tracePt t="46612" x="6691313" y="2379663"/>
          <p14:tracePt t="46621" x="6673850" y="2371725"/>
          <p14:tracePt t="46628" x="6664325" y="2362200"/>
          <p14:tracePt t="46636" x="6654800" y="2352675"/>
          <p14:tracePt t="46643" x="6654800" y="2343150"/>
          <p14:tracePt t="46652" x="6645275" y="2343150"/>
          <p14:tracePt t="46741" x="6618288" y="2343150"/>
          <p14:tracePt t="46749" x="6573838" y="2343150"/>
          <p14:tracePt t="46756" x="6554788" y="2343150"/>
          <p14:tracePt t="46772" x="6537325" y="2343150"/>
          <p14:tracePt t="46780" x="6527800" y="2343150"/>
          <p14:tracePt t="46788" x="6518275" y="2335213"/>
          <p14:tracePt t="46805" x="6508750" y="2335213"/>
          <p14:tracePt t="46812" x="6500813" y="2325688"/>
          <p14:tracePt t="46822" x="6491288" y="2325688"/>
          <p14:tracePt t="46836" x="6481763" y="2316163"/>
          <p14:tracePt t="46844" x="6472238" y="2306638"/>
          <p14:tracePt t="46851" x="6464300" y="2298700"/>
          <p14:tracePt t="46861" x="6454775" y="2289175"/>
          <p14:tracePt t="46867" x="6427788" y="2279650"/>
          <p14:tracePt t="46875" x="6381750" y="2262188"/>
          <p14:tracePt t="46883" x="6372225" y="2252663"/>
          <p14:tracePt t="46892" x="6335713" y="2243138"/>
          <p14:tracePt t="46899" x="6299200" y="2233613"/>
          <p14:tracePt t="46908" x="6281738" y="2233613"/>
          <p14:tracePt t="46915" x="6235700" y="2216150"/>
          <p14:tracePt t="46931" x="6226175" y="2216150"/>
          <p14:tracePt t="46940" x="6208713" y="2216150"/>
          <p14:tracePt t="47029" x="6199188" y="2216150"/>
          <p14:tracePt t="47037" x="6172200" y="2206625"/>
          <p14:tracePt t="47045" x="6153150" y="2197100"/>
          <p14:tracePt t="47052" x="6108700" y="2197100"/>
          <p14:tracePt t="47060" x="6072188" y="2179638"/>
          <p14:tracePt t="47068" x="6053138" y="2160588"/>
          <p14:tracePt t="47076" x="6016625" y="2143125"/>
          <p14:tracePt t="47084" x="5989638" y="2125663"/>
          <p14:tracePt t="47092" x="5953125" y="2106613"/>
          <p14:tracePt t="47100" x="5953125" y="2097088"/>
          <p14:tracePt t="47108" x="5907088" y="2079625"/>
          <p14:tracePt t="47116" x="5889625" y="2052638"/>
          <p14:tracePt t="47124" x="5862638" y="2024063"/>
          <p14:tracePt t="47132" x="5853113" y="2006600"/>
          <p14:tracePt t="47141" x="5826125" y="1960563"/>
          <p14:tracePt t="47148" x="5797550" y="1933575"/>
          <p14:tracePt t="47158" x="5789613" y="1914525"/>
          <p14:tracePt t="47163" x="5753100" y="1878013"/>
          <p14:tracePt t="47171" x="5734050" y="1851025"/>
          <p14:tracePt t="47179" x="5734050" y="1841500"/>
          <p14:tracePt t="47190" x="5724525" y="1814513"/>
          <p14:tracePt t="47197" x="5724525" y="1804988"/>
          <p14:tracePt t="47269" x="5707063" y="1787525"/>
          <p14:tracePt t="47276" x="5707063" y="1778000"/>
          <p14:tracePt t="47301" x="5707063" y="1760538"/>
          <p14:tracePt t="47309" x="5697538" y="1751013"/>
          <p14:tracePt t="47317" x="5697538" y="1741488"/>
          <p14:tracePt t="47357" x="5697538" y="1731963"/>
          <p14:tracePt t="47476" x="5680075" y="1731963"/>
          <p14:tracePt t="47483" x="5661025" y="1731963"/>
          <p14:tracePt t="47491" x="5653088" y="1768475"/>
          <p14:tracePt t="47499" x="5643563" y="1768475"/>
          <p14:tracePt t="47507" x="5643563" y="1778000"/>
          <p14:tracePt t="47523" x="5643563" y="1787525"/>
          <p14:tracePt t="48006" x="5643563" y="1814513"/>
          <p14:tracePt t="48013" x="5643563" y="1851025"/>
          <p14:tracePt t="48022" x="5643563" y="1870075"/>
          <p14:tracePt t="48051" x="5643563" y="1878013"/>
          <p14:tracePt t="48462" x="5624513" y="1887538"/>
          <p14:tracePt t="48469" x="5580063" y="1887538"/>
          <p14:tracePt t="48477" x="5551488" y="1887538"/>
          <p14:tracePt t="48486" x="5524500" y="1906588"/>
          <p14:tracePt t="48500" x="5514975" y="1906588"/>
          <p14:tracePt t="48516" x="5507038" y="1914525"/>
          <p14:tracePt t="48525" x="5487988" y="1924050"/>
          <p14:tracePt t="48532" x="5470525" y="1933575"/>
          <p14:tracePt t="48549" x="5451475" y="1951038"/>
          <p14:tracePt t="48567" x="5441950" y="1960563"/>
          <p14:tracePt t="48685" x="5434013" y="1960563"/>
          <p14:tracePt t="48701" x="5424488" y="1960563"/>
          <p14:tracePt t="48710" x="5405438" y="1960563"/>
          <p14:tracePt t="48716" x="5397500" y="1960563"/>
          <p14:tracePt t="48798" x="5378450" y="1970088"/>
          <p14:tracePt t="48806" x="5368925" y="1987550"/>
          <p14:tracePt t="48816" x="5334000" y="2024063"/>
          <p14:tracePt t="48824" x="5314950" y="2043113"/>
          <p14:tracePt t="48830" x="5297488" y="2060575"/>
          <p14:tracePt t="48836" x="5287963" y="2070100"/>
          <p14:tracePt t="48844" x="5278438" y="2089150"/>
          <p14:tracePt t="48861" x="5278438" y="2097088"/>
          <p14:tracePt t="49191" x="5278438" y="2089150"/>
          <p14:tracePt t="49197" x="5278438" y="2060575"/>
          <p14:tracePt t="49207" x="5278438" y="2043113"/>
          <p14:tracePt t="49213" x="5278438" y="2024063"/>
          <p14:tracePt t="49227" x="5278438" y="2006600"/>
          <p14:tracePt t="49229" x="5278438" y="1979613"/>
          <p14:tracePt t="49240" x="5278438" y="1970088"/>
          <p14:tracePt t="49244" x="5278438" y="1960563"/>
          <p14:tracePt t="49253" x="5278438" y="1933575"/>
          <p14:tracePt t="49396" x="5260975" y="1933575"/>
          <p14:tracePt t="49420" x="5251450" y="1951038"/>
          <p14:tracePt t="49428" x="5241925" y="1970088"/>
          <p14:tracePt t="49436" x="5232400" y="1987550"/>
          <p14:tracePt t="49444" x="5205413" y="2024063"/>
          <p14:tracePt t="49460" x="5205413" y="2033588"/>
          <p14:tracePt t="49476" x="5195888" y="2043113"/>
          <p14:tracePt t="49484" x="5187950" y="2052638"/>
          <p14:tracePt t="49508" x="5187950" y="2060575"/>
          <p14:tracePt t="49589" x="5187950" y="2089150"/>
          <p14:tracePt t="49598" x="5187950" y="2097088"/>
          <p14:tracePt t="49614" x="5187950" y="2106613"/>
          <p14:tracePt t="49631" x="5187950" y="2116138"/>
          <p14:tracePt t="49741" x="5195888" y="2116138"/>
          <p14:tracePt t="49750" x="5241925" y="2116138"/>
          <p14:tracePt t="49756" x="5251450" y="2116138"/>
          <p14:tracePt t="49765" x="5268913" y="2116138"/>
          <p14:tracePt t="49772" x="5287963" y="2116138"/>
          <p14:tracePt t="49780" x="5305425" y="2106613"/>
          <p14:tracePt t="49787" x="5334000" y="2097088"/>
          <p14:tracePt t="49796" x="5341938" y="2089150"/>
          <p14:tracePt t="49804" x="5360988" y="2079625"/>
          <p14:tracePt t="49812" x="5378450" y="2079625"/>
          <p14:tracePt t="49820" x="5397500" y="2070100"/>
          <p14:tracePt t="49836" x="5405438" y="2070100"/>
          <p14:tracePt t="49852" x="5414963" y="2070100"/>
          <p14:tracePt t="49877" x="5424488" y="2070100"/>
          <p14:tracePt t="50101" x="5405438" y="2089150"/>
          <p14:tracePt t="50110" x="5378450" y="2106613"/>
          <p14:tracePt t="50117" x="5334000" y="2125663"/>
          <p14:tracePt t="50127" x="5314950" y="2143125"/>
          <p14:tracePt t="50134" x="5305425" y="2152650"/>
          <p14:tracePt t="50142" x="5287963" y="2160588"/>
          <p14:tracePt t="50147" x="5268913" y="2160588"/>
          <p14:tracePt t="50156" x="5251450" y="2170113"/>
          <p14:tracePt t="50163" x="5241925" y="2170113"/>
          <p14:tracePt t="50255" x="5232400" y="2170113"/>
          <p14:tracePt t="50262" x="5214938" y="2170113"/>
          <p14:tracePt t="50270" x="5187950" y="2170113"/>
          <p14:tracePt t="50279" x="5141913" y="2170113"/>
          <p14:tracePt t="50287" x="5095875" y="2160588"/>
          <p14:tracePt t="50291" x="5078413" y="2143125"/>
          <p14:tracePt t="50300" x="5032375" y="2116138"/>
          <p14:tracePt t="50307" x="5032375" y="2106613"/>
          <p14:tracePt t="50316" x="5022850" y="2106613"/>
          <p14:tracePt t="50323" x="4995863" y="2089150"/>
          <p14:tracePt t="50443" x="4986338" y="2079625"/>
          <p14:tracePt t="50451" x="4978400" y="2070100"/>
          <p14:tracePt t="50460" x="4949825" y="2043113"/>
          <p14:tracePt t="50468" x="4932363" y="2024063"/>
          <p14:tracePt t="50476" x="4913313" y="2006600"/>
          <p14:tracePt t="50484" x="4895850" y="1979613"/>
          <p14:tracePt t="50492" x="4886325" y="1960563"/>
          <p14:tracePt t="50500" x="4849813" y="1943100"/>
          <p14:tracePt t="50508" x="4832350" y="1914525"/>
          <p14:tracePt t="50516" x="4813300" y="1897063"/>
          <p14:tracePt t="50524" x="4803775" y="1878013"/>
          <p14:tracePt t="50532" x="4795838" y="1870075"/>
          <p14:tracePt t="50539" x="4776788" y="1860550"/>
          <p14:tracePt t="50548" x="4767263" y="1851025"/>
          <p14:tracePt t="50564" x="4759325" y="1833563"/>
          <p14:tracePt t="50572" x="4749800" y="1824038"/>
          <p14:tracePt t="50596" x="4749800" y="1814513"/>
          <p14:tracePt t="50678" x="4767263" y="1804988"/>
          <p14:tracePt t="50893" x="4813300" y="1804988"/>
          <p14:tracePt t="50901" x="4868863" y="1804988"/>
          <p14:tracePt t="50909" x="4905375" y="1851025"/>
          <p14:tracePt t="50918" x="4959350" y="1914525"/>
          <p14:tracePt t="50926" x="5014913" y="1997075"/>
          <p14:tracePt t="50932" x="5032375" y="2043113"/>
          <p14:tracePt t="50940" x="5059363" y="2079625"/>
          <p14:tracePt t="50948" x="5078413" y="2097088"/>
          <p14:tracePt t="50956" x="5078413" y="2106613"/>
          <p14:tracePt t="51192" x="5078413" y="2125663"/>
          <p14:tracePt t="51198" x="5078413" y="2133600"/>
          <p14:tracePt t="51212" x="5078413" y="2152650"/>
          <p14:tracePt t="51221" x="5078413" y="2160588"/>
          <p14:tracePt t="51228" x="5086350" y="2170113"/>
          <p14:tracePt t="51240" x="5105400" y="2170113"/>
          <p14:tracePt t="51243" x="5132388" y="2189163"/>
          <p14:tracePt t="51251" x="5141913" y="2189163"/>
          <p14:tracePt t="51260" x="5159375" y="2189163"/>
          <p14:tracePt t="51267" x="5187950" y="2189163"/>
          <p14:tracePt t="51275" x="5205413" y="2197100"/>
          <p14:tracePt t="51284" x="5214938" y="2206625"/>
          <p14:tracePt t="51291" x="5232400" y="2216150"/>
          <p14:tracePt t="51332" x="5232400" y="2225675"/>
          <p14:tracePt t="51348" x="5232400" y="2233613"/>
          <p14:tracePt t="51356" x="5232400" y="2243138"/>
          <p14:tracePt t="51364" x="5232400" y="2262188"/>
          <p14:tracePt t="51372" x="5224463" y="2270125"/>
          <p14:tracePt t="51380" x="5187950" y="2289175"/>
          <p14:tracePt t="51389" x="5141913" y="2325688"/>
          <p14:tracePt t="51396" x="5122863" y="2343150"/>
          <p14:tracePt t="51405" x="5086350" y="2362200"/>
          <p14:tracePt t="51412" x="5086350" y="2371725"/>
          <p14:tracePt t="51421" x="5041900" y="2398713"/>
          <p14:tracePt t="51428" x="5022850" y="2425700"/>
          <p14:tracePt t="51436" x="4995863" y="2444750"/>
          <p14:tracePt t="51444" x="4949825" y="2462213"/>
          <p14:tracePt t="51451" x="4932363" y="2471738"/>
          <p14:tracePt t="51460" x="4886325" y="2498725"/>
          <p14:tracePt t="51467" x="4876800" y="2498725"/>
          <p14:tracePt t="51475" x="4849813" y="2508250"/>
          <p14:tracePt t="51483" x="4832350" y="2517775"/>
          <p14:tracePt t="51492" x="4803775" y="2517775"/>
          <p14:tracePt t="51499" x="4776788" y="2544763"/>
          <p14:tracePt t="51507" x="4759325" y="2544763"/>
          <p14:tracePt t="51515" x="4722813" y="2554288"/>
          <p14:tracePt t="51524" x="4686300" y="2562225"/>
          <p14:tracePt t="51532" x="4659313" y="2562225"/>
          <p14:tracePt t="51539" x="4640263" y="2571750"/>
          <p14:tracePt t="51547" x="4603750" y="2571750"/>
          <p14:tracePt t="51597" x="4594225" y="2571750"/>
          <p14:tracePt t="51605" x="4594225" y="2535238"/>
          <p14:tracePt t="51614" x="4594225" y="2481263"/>
          <p14:tracePt t="51621" x="4594225" y="2389188"/>
          <p14:tracePt t="51627" x="4594225" y="2335213"/>
          <p14:tracePt t="51638" x="4594225" y="2279650"/>
          <p14:tracePt t="51644" x="4594225" y="2216150"/>
          <p14:tracePt t="51651" x="4594225" y="2197100"/>
          <p14:tracePt t="51660" x="4603750" y="2170113"/>
          <p14:tracePt t="51667" x="4603750" y="2152650"/>
          <p14:tracePt t="51675" x="4603750" y="2133600"/>
          <p14:tracePt t="51684" x="4603750" y="2125663"/>
          <p14:tracePt t="51691" x="4603750" y="2116138"/>
          <p14:tracePt t="51701" x="4613275" y="2116138"/>
          <p14:tracePt t="51710" x="4613275" y="2106613"/>
          <p14:tracePt t="51717" x="4630738" y="2079625"/>
          <p14:tracePt t="51729" x="4649788" y="2060575"/>
          <p14:tracePt t="51732" x="4659313" y="2052638"/>
          <p14:tracePt t="51742" x="4686300" y="2024063"/>
          <p14:tracePt t="51750" x="4713288" y="2016125"/>
          <p14:tracePt t="51756" x="4776788" y="1979613"/>
          <p14:tracePt t="51764" x="4859338" y="1933575"/>
          <p14:tracePt t="51772" x="4922838" y="1897063"/>
          <p14:tracePt t="51779" x="4978400" y="1887538"/>
          <p14:tracePt t="51788" x="5059363" y="1841500"/>
          <p14:tracePt t="51796" x="5132388" y="1833563"/>
          <p14:tracePt t="51804" x="5195888" y="1824038"/>
          <p14:tracePt t="51813" x="5268913" y="1824038"/>
          <p14:tracePt t="51820" x="5324475" y="1824038"/>
          <p14:tracePt t="51829" x="5368925" y="1824038"/>
          <p14:tracePt t="51837" x="5405438" y="1833563"/>
          <p14:tracePt t="51844" x="5434013" y="1851025"/>
          <p14:tracePt t="51851" x="5434013" y="1860550"/>
          <p14:tracePt t="51861" x="5451475" y="1887538"/>
          <p14:tracePt t="51867" x="5451475" y="1897063"/>
          <p14:tracePt t="51876" x="5451475" y="1914525"/>
          <p14:tracePt t="51884" x="5451475" y="1933575"/>
          <p14:tracePt t="51892" x="5451475" y="1943100"/>
          <p14:tracePt t="51900" x="5451475" y="1970088"/>
          <p14:tracePt t="51908" x="5441950" y="2006600"/>
          <p14:tracePt t="51916" x="5424488" y="2033588"/>
          <p14:tracePt t="51924" x="5397500" y="2052638"/>
          <p14:tracePt t="51932" x="5387975" y="2070100"/>
          <p14:tracePt t="51940" x="5360988" y="2116138"/>
          <p14:tracePt t="51947" x="5341938" y="2160588"/>
          <p14:tracePt t="51955" x="5334000" y="2197100"/>
          <p14:tracePt t="51963" x="5305425" y="2233613"/>
          <p14:tracePt t="51972" x="5287963" y="2270125"/>
          <p14:tracePt t="51979" x="5287963" y="2289175"/>
          <p14:tracePt t="51988" x="5278438" y="2316163"/>
          <p14:tracePt t="52007" x="5251450" y="2343150"/>
          <p14:tracePt t="52012" x="5241925" y="2352675"/>
          <p14:tracePt t="52021" x="5232400" y="2362200"/>
          <p14:tracePt t="52028" x="5224463" y="2362200"/>
          <p14:tracePt t="52039" x="5214938" y="2371725"/>
          <p14:tracePt t="52051" x="5205413" y="2379663"/>
          <p14:tracePt t="52060" x="5168900" y="2389188"/>
          <p14:tracePt t="52067" x="5122863" y="2416175"/>
          <p14:tracePt t="52075" x="5095875" y="2425700"/>
          <p14:tracePt t="52083" x="5059363" y="2425700"/>
          <p14:tracePt t="52091" x="5005388" y="2435225"/>
          <p14:tracePt t="52099" x="4941888" y="2435225"/>
          <p14:tracePt t="52107" x="4905375" y="2435225"/>
          <p14:tracePt t="52115" x="4859338" y="2435225"/>
          <p14:tracePt t="52123" x="4832350" y="2435225"/>
          <p14:tracePt t="52131" x="4813300" y="2435225"/>
          <p14:tracePt t="52140" x="4786313" y="2425700"/>
          <p14:tracePt t="52147" x="4776788" y="2416175"/>
          <p14:tracePt t="52155" x="4767263" y="2398713"/>
          <p14:tracePt t="52163" x="4759325" y="2379663"/>
          <p14:tracePt t="52171" x="4759325" y="2371725"/>
          <p14:tracePt t="52179" x="4759325" y="2362200"/>
          <p14:tracePt t="52195" x="4759325" y="2316163"/>
          <p14:tracePt t="52204" x="4759325" y="2306638"/>
          <p14:tracePt t="52212" x="4767263" y="2279650"/>
          <p14:tracePt t="52221" x="4840288" y="2270125"/>
          <p14:tracePt t="52228" x="4922838" y="2233613"/>
          <p14:tracePt t="52238" x="5014913" y="2216150"/>
          <p14:tracePt t="52243" x="5141913" y="2189163"/>
          <p14:tracePt t="52251" x="5278438" y="2143125"/>
          <p14:tracePt t="52260" x="5405438" y="2116138"/>
          <p14:tracePt t="52267" x="5543550" y="2070100"/>
          <p14:tracePt t="52275" x="5653088" y="2043113"/>
          <p14:tracePt t="52284" x="5753100" y="1997075"/>
          <p14:tracePt t="52291" x="5789613" y="1987550"/>
          <p14:tracePt t="52300" x="5853113" y="1979613"/>
          <p14:tracePt t="52308" x="5916613" y="1943100"/>
          <p14:tracePt t="52315" x="5943600" y="1933575"/>
          <p14:tracePt t="52323" x="5962650" y="1924050"/>
          <p14:tracePt t="52331" x="5999163" y="1897063"/>
          <p14:tracePt t="52339" x="6016625" y="1897063"/>
          <p14:tracePt t="52347" x="6016625" y="1887538"/>
          <p14:tracePt t="52356" x="6035675" y="1887538"/>
          <p14:tracePt t="52379" x="6043613" y="1878013"/>
          <p14:tracePt t="52476" x="6035675" y="1878013"/>
          <p14:tracePt t="52485" x="6007100" y="1878013"/>
          <p14:tracePt t="52493" x="5980113" y="1878013"/>
          <p14:tracePt t="52501" x="5943600" y="1897063"/>
          <p14:tracePt t="52509" x="5935663" y="1897063"/>
          <p14:tracePt t="52517" x="5916613" y="1906588"/>
          <p14:tracePt t="52525" x="5889625" y="1914525"/>
          <p14:tracePt t="52535" x="5880100" y="1914525"/>
          <p14:tracePt t="52540" x="5853113" y="1924050"/>
          <p14:tracePt t="52598" x="5807075" y="1943100"/>
          <p14:tracePt t="52613" x="5753100" y="1951038"/>
          <p14:tracePt t="52622" x="5680075" y="1970088"/>
          <p14:tracePt t="52629" x="5561013" y="2006600"/>
          <p14:tracePt t="52644" x="5378450" y="2033588"/>
          <p14:tracePt t="52651" x="5260975" y="2079625"/>
          <p14:tracePt t="52659" x="5168900" y="2097088"/>
          <p14:tracePt t="52668" x="5105400" y="2116138"/>
          <p14:tracePt t="52675" x="5059363" y="2116138"/>
          <p14:tracePt t="52683" x="5032375" y="2133600"/>
          <p14:tracePt t="52862" x="5022850" y="2133600"/>
          <p14:tracePt t="52867" x="5022850" y="2125663"/>
          <p14:tracePt t="52875" x="5041900" y="2089150"/>
          <p14:tracePt t="52883" x="5059363" y="2070100"/>
          <p14:tracePt t="52891" x="5086350" y="2024063"/>
          <p14:tracePt t="52899" x="5114925" y="1997075"/>
          <p14:tracePt t="52907" x="5122863" y="1987550"/>
          <p14:tracePt t="52915" x="5141913" y="1960563"/>
          <p14:tracePt t="52924" x="5151438" y="1943100"/>
          <p14:tracePt t="52931" x="5159375" y="1933575"/>
          <p14:tracePt t="52940" x="5168900" y="1906588"/>
          <p14:tracePt t="53030" x="5168900" y="1914525"/>
          <p14:tracePt t="53037" x="5178425" y="1951038"/>
          <p14:tracePt t="53044" x="5187950" y="1970088"/>
          <p14:tracePt t="53052" x="5187950" y="1997075"/>
          <p14:tracePt t="53060" x="5187950" y="2006600"/>
          <p14:tracePt t="53068" x="5187950" y="2033588"/>
          <p14:tracePt t="53076" x="5187950" y="2043113"/>
          <p14:tracePt t="53084" x="5187950" y="2052638"/>
          <p14:tracePt t="53092" x="5187950" y="2079625"/>
          <p14:tracePt t="53100" x="5187950" y="2097088"/>
          <p14:tracePt t="53108" x="5187950" y="2125663"/>
          <p14:tracePt t="53117" x="5187950" y="2133600"/>
          <p14:tracePt t="53125" x="5187950" y="2143125"/>
          <p14:tracePt t="53133" x="5187950" y="2170113"/>
          <p14:tracePt t="53140" x="5187950" y="2179638"/>
          <p14:tracePt t="53156" x="5187950" y="2206625"/>
          <p14:tracePt t="53172" x="5195888" y="2216150"/>
          <p14:tracePt t="53195" x="5205413" y="2225675"/>
          <p14:tracePt t="53205" x="5224463" y="2233613"/>
          <p14:tracePt t="53211" x="5232400" y="2233613"/>
          <p14:tracePt t="53221" x="5268913" y="2233613"/>
          <p14:tracePt t="53228" x="5278438" y="2233613"/>
          <p14:tracePt t="53239" x="5314950" y="2233613"/>
          <p14:tracePt t="53244" x="5368925" y="2233613"/>
          <p14:tracePt t="53252" x="5397500" y="2233613"/>
          <p14:tracePt t="53260" x="5424488" y="2233613"/>
          <p14:tracePt t="53268" x="5441950" y="2233613"/>
          <p14:tracePt t="53278" x="5461000" y="2233613"/>
          <p14:tracePt t="53286" x="5478463" y="2233613"/>
          <p14:tracePt t="53293" x="5487988" y="2233613"/>
          <p14:tracePt t="53374" x="5487988" y="2216150"/>
          <p14:tracePt t="53382" x="5461000" y="2197100"/>
          <p14:tracePt t="53388" x="5387975" y="2197100"/>
          <p14:tracePt t="53397" x="5324475" y="2189163"/>
          <p14:tracePt t="53404" x="5260975" y="2160588"/>
          <p14:tracePt t="53412" x="5224463" y="2152650"/>
          <p14:tracePt t="53421" x="5178425" y="2143125"/>
          <p14:tracePt t="53428" x="5159375" y="2133600"/>
          <p14:tracePt t="53438" x="5132388" y="2097088"/>
          <p14:tracePt t="53443" x="5105400" y="2079625"/>
          <p14:tracePt t="53451" x="5068888" y="2060575"/>
          <p14:tracePt t="53460" x="5041900" y="2043113"/>
          <p14:tracePt t="53467" x="5014913" y="2033588"/>
          <p14:tracePt t="53476" x="4995863" y="2006600"/>
          <p14:tracePt t="53485" x="4968875" y="1987550"/>
          <p14:tracePt t="53491" x="4932363" y="1987550"/>
          <p14:tracePt t="53500" x="4913313" y="1979613"/>
          <p14:tracePt t="53507" x="4886325" y="1979613"/>
          <p14:tracePt t="53516" x="4859338" y="1979613"/>
          <p14:tracePt t="53523" x="4832350" y="1979613"/>
          <p14:tracePt t="53532" x="4786313" y="1979613"/>
          <p14:tracePt t="53539" x="4759325" y="1979613"/>
          <p14:tracePt t="53547" x="4730750" y="1979613"/>
          <p14:tracePt t="53556" x="4722813" y="1979613"/>
          <p14:tracePt t="53564" x="4713288" y="1979613"/>
          <p14:tracePt t="53596" x="4695825" y="1979613"/>
          <p14:tracePt t="53604" x="4695825" y="1970088"/>
          <p14:tracePt t="53613" x="4686300" y="1960563"/>
          <p14:tracePt t="53629" x="4676775" y="1951038"/>
          <p14:tracePt t="53642" x="4667250" y="1943100"/>
          <p14:tracePt t="53643" x="4659313" y="1924050"/>
          <p14:tracePt t="53651" x="4649788" y="1914525"/>
          <p14:tracePt t="53659" x="4640263" y="1906588"/>
          <p14:tracePt t="53667" x="4630738" y="1897063"/>
          <p14:tracePt t="53676" x="4613275" y="1887538"/>
          <p14:tracePt t="53684" x="4603750" y="1887538"/>
          <p14:tracePt t="53692" x="4594225" y="1878013"/>
          <p14:tracePt t="53700" x="4586288" y="1860550"/>
          <p14:tracePt t="53707" x="4586288" y="1841500"/>
          <p14:tracePt t="53715" x="4567238" y="1814513"/>
          <p14:tracePt t="53724" x="4557713" y="1797050"/>
          <p14:tracePt t="53732" x="4557713" y="1787525"/>
          <p14:tracePt t="53739" x="4557713" y="1760538"/>
          <p14:tracePt t="53748" x="4557713" y="1741488"/>
          <p14:tracePt t="53756" x="4549775" y="1731963"/>
          <p14:tracePt t="53917" x="4549775" y="1760538"/>
          <p14:tracePt t="53926" x="4549775" y="1797050"/>
          <p14:tracePt t="53933" x="4567238" y="1841500"/>
          <p14:tracePt t="53942" x="4594225" y="1860550"/>
          <p14:tracePt t="53948" x="4622800" y="1906588"/>
          <p14:tracePt t="53957" x="4640263" y="1924050"/>
          <p14:tracePt t="53964" x="4676775" y="1951038"/>
          <p14:tracePt t="53980" x="4686300" y="1951038"/>
          <p14:tracePt t="53989" x="4695825" y="1951038"/>
          <p14:tracePt t="54068" x="4703763" y="1960563"/>
          <p14:tracePt t="54084" x="4730750" y="1970088"/>
          <p14:tracePt t="54101" x="4740275" y="1970088"/>
          <p14:tracePt t="54230" x="4749800" y="1970088"/>
          <p14:tracePt t="54240" x="4759325" y="1970088"/>
          <p14:tracePt t="54243" x="4776788" y="1970088"/>
          <p14:tracePt t="54260" x="4795838" y="1943100"/>
          <p14:tracePt t="54268" x="4803775" y="1943100"/>
          <p14:tracePt t="54283" x="4803775" y="1933575"/>
          <p14:tracePt t="54366" x="4822825" y="1933575"/>
          <p14:tracePt t="54382" x="4840288" y="1924050"/>
          <p14:tracePt t="54468" x="4840288" y="1906588"/>
          <p14:tracePt t="54476" x="4840288" y="1897063"/>
          <p14:tracePt t="54484" x="4840288" y="1878013"/>
          <p14:tracePt t="54492" x="4849813" y="1870075"/>
          <p14:tracePt t="54500" x="4849813" y="1860550"/>
          <p14:tracePt t="54508" x="4849813" y="1841500"/>
          <p14:tracePt t="54614" x="4849813" y="1851025"/>
          <p14:tracePt t="54620" x="4849813" y="1887538"/>
          <p14:tracePt t="54627" x="4849813" y="1906588"/>
          <p14:tracePt t="54636" x="4849813" y="1924050"/>
          <p14:tracePt t="54643" x="4849813" y="1933575"/>
          <p14:tracePt t="54651" x="4849813" y="1951038"/>
          <p14:tracePt t="54659" x="4849813" y="1970088"/>
          <p14:tracePt t="54667" x="4840288" y="1970088"/>
          <p14:tracePt t="54822" x="4832350" y="1979613"/>
          <p14:tracePt t="54965" x="4822825" y="2016125"/>
          <p14:tracePt t="54972" x="4822825" y="2024063"/>
          <p14:tracePt t="54981" x="4803775" y="2043113"/>
          <p14:tracePt t="54991" x="4795838" y="2060575"/>
          <p14:tracePt t="54997" x="4767263" y="2089150"/>
          <p14:tracePt t="55009" x="4740275" y="2125663"/>
          <p14:tracePt t="55012" x="4722813" y="2152650"/>
          <p14:tracePt t="55022" x="4722813" y="2160588"/>
          <p14:tracePt t="55028" x="4695825" y="2189163"/>
          <p14:tracePt t="55038" x="4686300" y="2206625"/>
          <p14:tracePt t="55046" x="4676775" y="2216150"/>
          <p14:tracePt t="55056" x="4667250" y="2233613"/>
          <p14:tracePt t="55061" x="4659313" y="2243138"/>
          <p14:tracePt t="55069" x="4649788" y="2252663"/>
          <p14:tracePt t="55084" x="4640263" y="2270125"/>
          <p14:tracePt t="55108" x="4630738" y="2279650"/>
          <p14:tracePt t="55115" x="4630738" y="2289175"/>
          <p14:tracePt t="55124" x="4630738" y="2316163"/>
          <p14:tracePt t="55132" x="4630738" y="2325688"/>
          <p14:tracePt t="55140" x="4630738" y="2335213"/>
          <p14:tracePt t="55148" x="4630738" y="2343150"/>
          <p14:tracePt t="55309" x="4622800" y="2343150"/>
          <p14:tracePt t="55317" x="4622800" y="2325688"/>
          <p14:tracePt t="55325" x="4622800" y="2316163"/>
          <p14:tracePt t="55333" x="4630738" y="2306638"/>
          <p14:tracePt t="55342" x="4630738" y="2289175"/>
          <p14:tracePt t="55348" x="4649788" y="2270125"/>
          <p14:tracePt t="55357" x="4659313" y="2262188"/>
          <p14:tracePt t="55364" x="4667250" y="2252663"/>
          <p14:tracePt t="55381" x="4676775" y="2252663"/>
          <p14:tracePt t="55389" x="4686300" y="2243138"/>
          <p14:tracePt t="55397" x="4695825" y="2233613"/>
          <p14:tracePt t="55405" x="4713288" y="2225675"/>
          <p14:tracePt t="55412" x="4740275" y="2216150"/>
          <p14:tracePt t="55422" x="4767263" y="2197100"/>
          <p14:tracePt t="55429" x="4776788" y="2197100"/>
          <p14:tracePt t="55439" x="4795838" y="2189163"/>
          <p14:tracePt t="55444" x="4822825" y="2179638"/>
          <p14:tracePt t="55455" x="4832350" y="2170113"/>
          <p14:tracePt t="55460" x="4849813" y="2152650"/>
          <p14:tracePt t="55468" x="4876800" y="2133600"/>
          <p14:tracePt t="55476" x="4886325" y="2125663"/>
          <p14:tracePt t="55483" x="4913313" y="2106613"/>
          <p14:tracePt t="55492" x="4922838" y="2097088"/>
          <p14:tracePt t="55499" x="4932363" y="2097088"/>
          <p14:tracePt t="55507" x="4949825" y="2089150"/>
          <p14:tracePt t="55515" x="4959350" y="2089150"/>
          <p14:tracePt t="55523" x="4986338" y="2079625"/>
          <p14:tracePt t="55548" x="5005388" y="2079625"/>
          <p14:tracePt t="55555" x="5022850" y="2070100"/>
          <p14:tracePt t="55564" x="5022850" y="2060575"/>
          <p14:tracePt t="55572" x="5041900" y="2060575"/>
          <p14:tracePt t="55581" x="5049838" y="2060575"/>
          <p14:tracePt t="55590" x="5068888" y="2060575"/>
          <p14:tracePt t="55597" x="5086350" y="2060575"/>
          <p14:tracePt t="55613" x="5105400" y="2060575"/>
          <p14:tracePt t="55629" x="5122863" y="2070100"/>
          <p14:tracePt t="55640" x="5141913" y="2079625"/>
          <p14:tracePt t="55644" x="5151438" y="2079625"/>
          <p14:tracePt t="55657" x="5168900" y="2097088"/>
          <p14:tracePt t="55661" x="5195888" y="2116138"/>
          <p14:tracePt t="55667" x="5205413" y="2125663"/>
          <p14:tracePt t="55676" x="5214938" y="2133600"/>
          <p14:tracePt t="55684" x="5214938" y="2143125"/>
          <p14:tracePt t="55691" x="5224463" y="2152650"/>
          <p14:tracePt t="55707" x="5241925" y="2170113"/>
          <p14:tracePt t="55723" x="5241925" y="2189163"/>
          <p14:tracePt t="55739" x="5241925" y="2206625"/>
          <p14:tracePt t="55748" x="5241925" y="2225675"/>
          <p14:tracePt t="55756" x="5241925" y="2233613"/>
          <p14:tracePt t="55763" x="5241925" y="2262188"/>
          <p14:tracePt t="55771" x="5241925" y="2270125"/>
          <p14:tracePt t="55780" x="5232400" y="2279650"/>
          <p14:tracePt t="55804" x="5224463" y="2298700"/>
          <p14:tracePt t="55855" x="5205413" y="2316163"/>
          <p14:tracePt t="55864" x="5168900" y="2335213"/>
          <p14:tracePt t="55871" x="5132388" y="2343150"/>
          <p14:tracePt t="55877" x="5114925" y="2362200"/>
          <p14:tracePt t="55884" x="5068888" y="2389188"/>
          <p14:tracePt t="55892" x="5059363" y="2389188"/>
          <p14:tracePt t="55900" x="5022850" y="2425700"/>
          <p14:tracePt t="55908" x="5005388" y="2435225"/>
          <p14:tracePt t="55916" x="4986338" y="2444750"/>
          <p14:tracePt t="55924" x="4941888" y="2471738"/>
          <p14:tracePt t="55932" x="4932363" y="2481263"/>
          <p14:tracePt t="55940" x="4922838" y="2489200"/>
          <p14:tracePt t="55948" x="4895850" y="2508250"/>
          <p14:tracePt t="55956" x="4886325" y="2517775"/>
          <p14:tracePt t="55963" x="4876800" y="2517775"/>
          <p14:tracePt t="55972" x="4859338" y="2525713"/>
          <p14:tracePt t="55988" x="4849813" y="2525713"/>
          <p14:tracePt t="56006" x="4822825" y="2535238"/>
          <p14:tracePt t="56012" x="4813300" y="2535238"/>
          <p14:tracePt t="56021" x="4803775" y="2535238"/>
          <p14:tracePt t="56027" x="4795838" y="2535238"/>
          <p14:tracePt t="56038" x="4767263" y="2554288"/>
          <p14:tracePt t="56044" x="4759325" y="2554288"/>
          <p14:tracePt t="56053" x="4722813" y="2554288"/>
          <p14:tracePt t="56060" x="4703763" y="2554288"/>
          <p14:tracePt t="56068" x="4676775" y="2554288"/>
          <p14:tracePt t="56076" x="4659313" y="2554288"/>
          <p14:tracePt t="56084" x="4630738" y="2554288"/>
          <p14:tracePt t="56092" x="4613275" y="2554288"/>
          <p14:tracePt t="56100" x="4594225" y="2554288"/>
          <p14:tracePt t="56108" x="4576763" y="2544763"/>
          <p14:tracePt t="56124" x="4576763" y="2525713"/>
          <p14:tracePt t="56132" x="4576763" y="2517775"/>
          <p14:tracePt t="56157" x="4567238" y="2508250"/>
          <p14:tracePt t="56246" x="4567238" y="2498725"/>
          <p14:tracePt t="56254" x="4567238" y="2481263"/>
          <p14:tracePt t="56429" x="4567238" y="2471738"/>
          <p14:tracePt t="56441" x="4567238" y="2462213"/>
          <p14:tracePt t="56462" x="4567238" y="2444750"/>
          <p14:tracePt t="56469" x="4567238" y="2435225"/>
          <p14:tracePt t="56484" x="4567238" y="2416175"/>
          <p14:tracePt t="56492" x="4567238" y="2398713"/>
          <p14:tracePt t="56500" x="4567238" y="2379663"/>
          <p14:tracePt t="56507" x="4576763" y="2379663"/>
          <p14:tracePt t="56516" x="4586288" y="2352675"/>
          <p14:tracePt t="56523" x="4594225" y="2343150"/>
          <p14:tracePt t="56535" x="4603750" y="2335213"/>
          <p14:tracePt t="56541" x="4622800" y="2298700"/>
          <p14:tracePt t="56549" x="4630738" y="2289175"/>
          <p14:tracePt t="56556" x="4640263" y="2279650"/>
          <p14:tracePt t="56565" x="4649788" y="2262188"/>
          <p14:tracePt t="56581" x="4667250" y="2233613"/>
          <p14:tracePt t="56588" x="4676775" y="2225675"/>
          <p14:tracePt t="56596" x="4695825" y="2206625"/>
          <p14:tracePt t="56605" x="4695825" y="2197100"/>
          <p14:tracePt t="56612" x="4722813" y="2170113"/>
          <p14:tracePt t="56621" x="4759325" y="2152650"/>
          <p14:tracePt t="56628" x="4776788" y="2143125"/>
          <p14:tracePt t="56638" x="4803775" y="2106613"/>
          <p14:tracePt t="56645" x="4822825" y="2097088"/>
          <p14:tracePt t="56654" x="4859338" y="2089150"/>
          <p14:tracePt t="56660" x="4905375" y="2060575"/>
          <p14:tracePt t="56669" x="4932363" y="2060575"/>
          <p14:tracePt t="56676" x="4968875" y="2043113"/>
          <p14:tracePt t="56684" x="5005388" y="2043113"/>
          <p14:tracePt t="56692" x="5041900" y="2033588"/>
          <p14:tracePt t="56699" x="5059363" y="2033588"/>
          <p14:tracePt t="56708" x="5078413" y="2033588"/>
          <p14:tracePt t="56716" x="5122863" y="2033588"/>
          <p14:tracePt t="56732" x="5141913" y="2016125"/>
          <p14:tracePt t="56739" x="5151438" y="2016125"/>
          <p14:tracePt t="56748" x="5159375" y="2016125"/>
          <p14:tracePt t="56755" x="5168900" y="2016125"/>
          <p14:tracePt t="56772" x="5187950" y="2024063"/>
          <p14:tracePt t="56781" x="5195888" y="2033588"/>
          <p14:tracePt t="56790" x="5195888" y="2043113"/>
          <p14:tracePt t="56797" x="5205413" y="2060575"/>
          <p14:tracePt t="56815" x="5241925" y="2089150"/>
          <p14:tracePt t="56820" x="5241925" y="2097088"/>
          <p14:tracePt t="56827" x="5241925" y="2116138"/>
          <p14:tracePt t="56837" x="5241925" y="2143125"/>
          <p14:tracePt t="56843" x="5241925" y="2152650"/>
          <p14:tracePt t="56852" x="5241925" y="2179638"/>
          <p14:tracePt t="56861" x="5241925" y="2189163"/>
          <p14:tracePt t="56876" x="5241925" y="2197100"/>
          <p14:tracePt t="56892" x="5241925" y="2216150"/>
          <p14:tracePt t="56900" x="5241925" y="2225675"/>
          <p14:tracePt t="56908" x="5241925" y="2243138"/>
          <p14:tracePt t="56916" x="5241925" y="2262188"/>
          <p14:tracePt t="56924" x="5241925" y="2279650"/>
          <p14:tracePt t="56932" x="5241925" y="2316163"/>
          <p14:tracePt t="56940" x="5214938" y="2352675"/>
          <p14:tracePt t="56948" x="5195888" y="2379663"/>
          <p14:tracePt t="56956" x="5178425" y="2398713"/>
          <p14:tracePt t="56963" x="5141913" y="2444750"/>
          <p14:tracePt t="56972" x="5122863" y="2462213"/>
          <p14:tracePt t="56980" x="5105400" y="2498725"/>
          <p14:tracePt t="56988" x="5095875" y="2498725"/>
          <p14:tracePt t="56996" x="5078413" y="2525713"/>
          <p14:tracePt t="57011" x="5068888" y="2535238"/>
          <p14:tracePt t="57052" x="5059363" y="2535238"/>
          <p14:tracePt t="57060" x="5049838" y="2535238"/>
          <p14:tracePt t="57068" x="5014913" y="2544763"/>
          <p14:tracePt t="57076" x="4995863" y="2562225"/>
          <p14:tracePt t="57084" x="4941888" y="2589213"/>
          <p14:tracePt t="57092" x="4913313" y="2589213"/>
          <p14:tracePt t="57100" x="4876800" y="2608263"/>
          <p14:tracePt t="57108" x="4832350" y="2635250"/>
          <p14:tracePt t="57115" x="4803775" y="2644775"/>
          <p14:tracePt t="57123" x="4776788" y="2644775"/>
          <p14:tracePt t="57131" x="4749800" y="2644775"/>
          <p14:tracePt t="57139" x="4740275" y="2644775"/>
          <p14:tracePt t="57147" x="4730750" y="2644775"/>
          <p14:tracePt t="57157" x="4703763" y="2654300"/>
          <p14:tracePt t="57171" x="4695825" y="2654300"/>
          <p14:tracePt t="57179" x="4667250" y="2654300"/>
          <p14:tracePt t="57195" x="4649788" y="2654300"/>
          <p14:tracePt t="57206" x="4630738" y="2654300"/>
          <p14:tracePt t="57211" x="4622800" y="2654300"/>
          <p14:tracePt t="57228" x="4603750" y="2635250"/>
          <p14:tracePt t="57237" x="4594225" y="2625725"/>
          <p14:tracePt t="57259" x="4594225" y="2617788"/>
          <p14:tracePt t="57276" x="4594225" y="2589213"/>
          <p14:tracePt t="57284" x="4594225" y="2581275"/>
          <p14:tracePt t="57292" x="4594225" y="2562225"/>
          <p14:tracePt t="57300" x="4594225" y="2525713"/>
          <p14:tracePt t="57307" x="4594225" y="2489200"/>
          <p14:tracePt t="57316" x="4594225" y="2462213"/>
          <p14:tracePt t="57324" x="4594225" y="2425700"/>
          <p14:tracePt t="57332" x="4594225" y="2398713"/>
          <p14:tracePt t="57340" x="4594225" y="2379663"/>
          <p14:tracePt t="57348" x="4594225" y="2352675"/>
          <p14:tracePt t="57356" x="4594225" y="2335213"/>
          <p14:tracePt t="57364" x="4594225" y="2306638"/>
          <p14:tracePt t="57372" x="4594225" y="2289175"/>
          <p14:tracePt t="57380" x="4594225" y="2252663"/>
          <p14:tracePt t="57388" x="4622800" y="2216150"/>
          <p14:tracePt t="57396" x="4640263" y="2189163"/>
          <p14:tracePt t="57404" x="4676775" y="2143125"/>
          <p14:tracePt t="57413" x="4676775" y="2133600"/>
          <p14:tracePt t="57420" x="4703763" y="2097088"/>
          <p14:tracePt t="57428" x="4722813" y="2089150"/>
          <p14:tracePt t="57437" x="4722813" y="2079625"/>
          <p14:tracePt t="57445" x="4740275" y="2070100"/>
          <p14:tracePt t="57460" x="4767263" y="2052638"/>
          <p14:tracePt t="57469" x="4795838" y="2052638"/>
          <p14:tracePt t="57476" x="4822825" y="2052638"/>
          <p14:tracePt t="57484" x="4859338" y="2052638"/>
          <p14:tracePt t="57491" x="4895850" y="2043113"/>
          <p14:tracePt t="57499" x="4913313" y="2043113"/>
          <p14:tracePt t="57507" x="4941888" y="2043113"/>
          <p14:tracePt t="57515" x="4959350" y="2043113"/>
          <p14:tracePt t="57523" x="5005388" y="2043113"/>
          <p14:tracePt t="57531" x="5041900" y="2043113"/>
          <p14:tracePt t="57539" x="5095875" y="2043113"/>
          <p14:tracePt t="57547" x="5122863" y="2043113"/>
          <p14:tracePt t="57555" x="5159375" y="2052638"/>
          <p14:tracePt t="57564" x="5205413" y="2079625"/>
          <p14:tracePt t="57573" x="5232400" y="2097088"/>
          <p14:tracePt t="57582" x="5241925" y="2116138"/>
          <p14:tracePt t="57590" x="5260975" y="2143125"/>
          <p14:tracePt t="57597" x="5268913" y="2160588"/>
          <p14:tracePt t="57605" x="5278438" y="2197100"/>
          <p14:tracePt t="57612" x="5278438" y="2216150"/>
          <p14:tracePt t="57621" x="5278438" y="2243138"/>
          <p14:tracePt t="57628" x="5278438" y="2262188"/>
          <p14:tracePt t="57637" x="5278438" y="2279650"/>
          <p14:tracePt t="57644" x="5278438" y="2298700"/>
          <p14:tracePt t="57684" x="5278438" y="2325688"/>
          <p14:tracePt t="57692" x="5278438" y="2335213"/>
          <p14:tracePt t="57700" x="5268913" y="2352675"/>
          <p14:tracePt t="57708" x="5251450" y="2371725"/>
          <p14:tracePt t="57716" x="5224463" y="2408238"/>
          <p14:tracePt t="57724" x="5178425" y="2444750"/>
          <p14:tracePt t="57732" x="5141913" y="2462213"/>
          <p14:tracePt t="57740" x="5095875" y="2498725"/>
          <p14:tracePt t="57748" x="5068888" y="2517775"/>
          <p14:tracePt t="57756" x="5041900" y="2525713"/>
          <p14:tracePt t="57764" x="5005388" y="2544763"/>
          <p14:tracePt t="57773" x="4986338" y="2554288"/>
          <p14:tracePt t="57780" x="4968875" y="2554288"/>
          <p14:tracePt t="58213" x="4959350" y="2554288"/>
          <p14:tracePt t="58230" x="4959350" y="2544763"/>
          <p14:tracePt t="58260" x="4959350" y="2525713"/>
          <p14:tracePt t="58638" x="4949825" y="2525713"/>
          <p14:tracePt t="58733" x="4932363" y="2525713"/>
          <p14:tracePt t="58749" x="4922838" y="2525713"/>
          <p14:tracePt t="58756" x="4913313" y="2525713"/>
          <p14:tracePt t="58764" x="4905375" y="2525713"/>
          <p14:tracePt t="58773" x="4905375" y="2535238"/>
          <p14:tracePt t="58939" x="4895850" y="2535238"/>
          <p14:tracePt t="58947" x="4886325" y="2535238"/>
          <p14:tracePt t="58963" x="4876800" y="2535238"/>
          <p14:tracePt t="58971" x="4868863" y="2535238"/>
          <p14:tracePt t="58988" x="4849813" y="2535238"/>
          <p14:tracePt t="59012" x="4840288" y="2535238"/>
          <p14:tracePt t="59044" x="4832350" y="2544763"/>
          <p14:tracePt t="59060" x="4822825" y="2554288"/>
          <p14:tracePt t="60389" x="4832350" y="2544763"/>
          <p14:tracePt t="60398" x="4840288" y="2544763"/>
          <p14:tracePt t="60404" x="4849813" y="2544763"/>
          <p14:tracePt t="60412" x="4895850" y="2544763"/>
          <p14:tracePt t="60421" x="4922838" y="2544763"/>
          <p14:tracePt t="60428" x="4941888" y="2544763"/>
          <p14:tracePt t="60437" x="4949825" y="2544763"/>
          <p14:tracePt t="60443" x="4986338" y="2544763"/>
          <p14:tracePt t="60454" x="4995863" y="2535238"/>
          <p14:tracePt t="60459" x="5022850" y="2525713"/>
          <p14:tracePt t="60525" x="5041900" y="2508250"/>
          <p14:tracePt t="61438" x="5059363" y="2508250"/>
          <p14:tracePt t="61446" x="5068888" y="2498725"/>
          <p14:tracePt t="61460" x="5078413" y="2498725"/>
          <p14:tracePt t="61485" x="5095875" y="2498725"/>
          <p14:tracePt t="61492" x="5105400" y="2498725"/>
          <p14:tracePt t="61500" x="5114925" y="2498725"/>
          <p14:tracePt t="61517" x="5122863" y="2498725"/>
          <p14:tracePt t="61524" x="5132388" y="2498725"/>
          <p14:tracePt t="61532" x="5141913" y="2498725"/>
          <p14:tracePt t="61548" x="5159375" y="2498725"/>
          <p14:tracePt t="61557" x="5178425" y="2498725"/>
          <p14:tracePt t="61574" x="5187950" y="2498725"/>
          <p14:tracePt t="61582" x="5195888" y="2498725"/>
          <p14:tracePt t="61589" x="5232400" y="2498725"/>
          <p14:tracePt t="61596" x="5287963" y="2498725"/>
          <p14:tracePt t="61604" x="5397500" y="2498725"/>
          <p14:tracePt t="61612" x="5597525" y="2498725"/>
          <p14:tracePt t="61621" x="5816600" y="2498725"/>
          <p14:tracePt t="61628" x="6116638" y="2498725"/>
          <p14:tracePt t="61638" x="6362700" y="2535238"/>
          <p14:tracePt t="61644" x="6545263" y="2554288"/>
          <p14:tracePt t="61654" x="6727825" y="2571750"/>
          <p14:tracePt t="61660" x="6919913" y="2617788"/>
          <p14:tracePt t="61669" x="7046913" y="2625725"/>
          <p14:tracePt t="61676" x="7156450" y="2644775"/>
          <p14:tracePt t="61685" x="7229475" y="2644775"/>
          <p14:tracePt t="61692" x="7265988" y="2662238"/>
          <p14:tracePt t="61917" x="7265988" y="2671763"/>
          <p14:tracePt t="61925" x="7229475" y="2681288"/>
          <p14:tracePt t="61933" x="7138988" y="2698750"/>
          <p14:tracePt t="61942" x="7056438" y="2727325"/>
          <p14:tracePt t="61948" x="7000875" y="2735263"/>
          <p14:tracePt t="61955" x="6919913" y="2735263"/>
          <p14:tracePt t="61963" x="6846888" y="2735263"/>
          <p14:tracePt t="61972" x="6754813" y="2735263"/>
          <p14:tracePt t="61980" x="6664325" y="2735263"/>
          <p14:tracePt t="61988" x="6573838" y="2735263"/>
          <p14:tracePt t="62005" x="6408738" y="2735263"/>
          <p14:tracePt t="62012" x="6335713" y="2735263"/>
          <p14:tracePt t="62019" x="6262688" y="2735263"/>
          <p14:tracePt t="62028" x="6218238" y="2735263"/>
          <p14:tracePt t="62036" x="6181725" y="2735263"/>
          <p14:tracePt t="62044" x="6135688" y="2735263"/>
          <p14:tracePt t="62053" x="6099175" y="2735263"/>
          <p14:tracePt t="62059" x="6062663" y="2735263"/>
          <p14:tracePt t="62067" x="6007100" y="2735263"/>
          <p14:tracePt t="62076" x="5935663" y="2735263"/>
          <p14:tracePt t="62084" x="5843588" y="2735263"/>
          <p14:tracePt t="62092" x="5716588" y="2727325"/>
          <p14:tracePt t="62100" x="5607050" y="2717800"/>
          <p14:tracePt t="62108" x="5470525" y="2690813"/>
          <p14:tracePt t="62116" x="5341938" y="2690813"/>
          <p14:tracePt t="62124" x="5214938" y="2690813"/>
          <p14:tracePt t="62132" x="5105400" y="2690813"/>
          <p14:tracePt t="62140" x="5032375" y="2690813"/>
          <p14:tracePt t="62147" x="4995863" y="2690813"/>
          <p14:tracePt t="62155" x="4968875" y="2690813"/>
          <p14:tracePt t="62163" x="4959350" y="2690813"/>
          <p14:tracePt t="62274" x="4949825" y="2671763"/>
          <p14:tracePt t="62349" x="4949825" y="2662238"/>
          <p14:tracePt t="62356" x="4959350" y="2644775"/>
          <p14:tracePt t="62364" x="4959350" y="2635250"/>
          <p14:tracePt t="62678" x="4959350" y="2625725"/>
          <p14:tracePt t="62742" x="4941888" y="2625725"/>
          <p14:tracePt t="62749" x="4913313" y="2625725"/>
          <p14:tracePt t="62759" x="4876800" y="2635250"/>
          <p14:tracePt t="62763" x="4859338" y="2644775"/>
          <p14:tracePt t="62893" x="4859338" y="2635250"/>
          <p14:tracePt t="62901" x="4868863" y="2625725"/>
          <p14:tracePt t="62910" x="4876800" y="2625725"/>
          <p14:tracePt t="62916" x="4886325" y="2617788"/>
          <p14:tracePt t="62924" x="4895850" y="2617788"/>
          <p14:tracePt t="62932" x="4905375" y="2617788"/>
          <p14:tracePt t="62939" x="4922838" y="2608263"/>
          <p14:tracePt t="62957" x="4941888" y="2608263"/>
          <p14:tracePt t="63230" x="4949825" y="2608263"/>
          <p14:tracePt t="63274" x="4949825" y="2617788"/>
          <p14:tracePt t="63702" x="4905375" y="2654300"/>
          <p14:tracePt t="63710" x="4876800" y="2681288"/>
          <p14:tracePt t="63717" x="4840288" y="2727325"/>
          <p14:tracePt t="63724" x="4832350" y="2744788"/>
          <p14:tracePt t="63733" x="4822825" y="2781300"/>
          <p14:tracePt t="63742" x="4795838" y="2817813"/>
          <p14:tracePt t="63748" x="4795838" y="2836863"/>
          <p14:tracePt t="63759" x="4786313" y="2844800"/>
          <p14:tracePt t="63763" x="4786313" y="2863850"/>
          <p14:tracePt t="63772" x="4786313" y="2881313"/>
          <p14:tracePt t="63779" x="4776788" y="2900363"/>
          <p14:tracePt t="63788" x="4776788" y="2909888"/>
          <p14:tracePt t="63870" x="4776788" y="2917825"/>
          <p14:tracePt t="64014" x="4776788" y="2927350"/>
          <p14:tracePt t="64023" x="4776788" y="2963863"/>
          <p14:tracePt t="64029" x="4713288" y="3017838"/>
          <p14:tracePt t="64038" x="4686300" y="3046413"/>
          <p14:tracePt t="64045" x="4649788" y="3054350"/>
          <p14:tracePt t="64055" x="4630738" y="3073400"/>
          <p14:tracePt t="64061" x="4613275" y="3090863"/>
          <p14:tracePt t="64068" x="4603750" y="3100388"/>
          <p14:tracePt t="64075" x="4594225" y="3100388"/>
          <p14:tracePt t="64260" x="4586288" y="3109913"/>
          <p14:tracePt t="64635" x="4586288" y="3100388"/>
          <p14:tracePt t="64643" x="4586288" y="3090863"/>
          <p14:tracePt t="64670" x="4586288" y="3082925"/>
          <p14:tracePt t="64693" x="4586288" y="3073400"/>
          <p14:tracePt t="65116" x="4594225" y="3063875"/>
          <p14:tracePt t="65149" x="4613275" y="3046413"/>
          <p14:tracePt t="65181" x="4613275" y="3036888"/>
          <p14:tracePt t="65207" x="4613275" y="3027363"/>
          <p14:tracePt t="65213" x="4613275" y="3009900"/>
          <p14:tracePt t="65325" x="4613275" y="3000375"/>
          <p14:tracePt t="65341" x="4594225" y="3000375"/>
          <p14:tracePt t="65349" x="4586288" y="3036888"/>
          <p14:tracePt t="65357" x="4576763" y="3036888"/>
          <p14:tracePt t="65373" x="4576763" y="3046413"/>
          <p14:tracePt t="65380" x="4576763" y="3054350"/>
          <p14:tracePt t="65388" x="4576763" y="3073400"/>
          <p14:tracePt t="65404" x="4576763" y="3082925"/>
          <p14:tracePt t="65421" x="4567238" y="3100388"/>
          <p14:tracePt t="65677" x="4567238" y="3119438"/>
          <p14:tracePt t="65686" x="4622800" y="3127375"/>
          <p14:tracePt t="65695" x="4730750" y="3119438"/>
          <p14:tracePt t="65702" x="4786313" y="3109913"/>
          <p14:tracePt t="65709" x="4849813" y="3100388"/>
          <p14:tracePt t="65716" x="4868863" y="3100388"/>
          <p14:tracePt t="65725" x="4913313" y="3073400"/>
          <p14:tracePt t="65901" x="4932363" y="3073400"/>
          <p14:tracePt t="65910" x="4941888" y="3073400"/>
          <p14:tracePt t="65917" x="4949825" y="3073400"/>
          <p14:tracePt t="65925" x="4978400" y="3073400"/>
          <p14:tracePt t="65933" x="4995863" y="3073400"/>
          <p14:tracePt t="65940" x="5032375" y="3073400"/>
          <p14:tracePt t="65948" x="5078413" y="3073400"/>
          <p14:tracePt t="65956" x="5141913" y="3073400"/>
          <p14:tracePt t="65964" x="5232400" y="3073400"/>
          <p14:tracePt t="65972" x="5324475" y="3073400"/>
          <p14:tracePt t="65980" x="5405438" y="3073400"/>
          <p14:tracePt t="66007" x="5487988" y="3054350"/>
          <p14:tracePt t="66012" x="5507038" y="3054350"/>
          <p14:tracePt t="66022" x="5514975" y="3054350"/>
          <p14:tracePt t="66028" x="5534025" y="3054350"/>
          <p14:tracePt t="66038" x="5543550" y="3054350"/>
          <p14:tracePt t="66044" x="5561013" y="3046413"/>
          <p14:tracePt t="66055" x="5597525" y="3046413"/>
          <p14:tracePt t="66060" x="5643563" y="3046413"/>
          <p14:tracePt t="66067" x="5697538" y="3046413"/>
          <p14:tracePt t="66075" x="5770563" y="3046413"/>
          <p14:tracePt t="66084" x="5843588" y="3046413"/>
          <p14:tracePt t="66092" x="5935663" y="3046413"/>
          <p14:tracePt t="66099" x="6043613" y="3046413"/>
          <p14:tracePt t="66107" x="6153150" y="3046413"/>
          <p14:tracePt t="66115" x="6262688" y="3046413"/>
          <p14:tracePt t="66123" x="6391275" y="3054350"/>
          <p14:tracePt t="66131" x="6518275" y="3054350"/>
          <p14:tracePt t="66139" x="6654800" y="3082925"/>
          <p14:tracePt t="66147" x="6783388" y="3100388"/>
          <p14:tracePt t="66155" x="6873875" y="3100388"/>
          <p14:tracePt t="66163" x="6910388" y="3100388"/>
          <p14:tracePt t="66172" x="6929438" y="3100388"/>
          <p14:tracePt t="66179" x="6946900" y="3100388"/>
          <p14:tracePt t="66278" x="6956425" y="3100388"/>
          <p14:tracePt t="66293" x="6973888" y="3100388"/>
          <p14:tracePt t="66302" x="7000875" y="3100388"/>
          <p14:tracePt t="66308" x="7046913" y="3100388"/>
          <p14:tracePt t="66316" x="7110413" y="3100388"/>
          <p14:tracePt t="66324" x="7175500" y="3109913"/>
          <p14:tracePt t="66332" x="7248525" y="3119438"/>
          <p14:tracePt t="66340" x="7319963" y="3119438"/>
          <p14:tracePt t="66348" x="7439025" y="3146425"/>
          <p14:tracePt t="66356" x="7531100" y="3163888"/>
          <p14:tracePt t="66364" x="7639050" y="3163888"/>
          <p14:tracePt t="66372" x="7704138" y="3173413"/>
          <p14:tracePt t="66380" x="7777163" y="3173413"/>
          <p14:tracePt t="66389" x="7831138" y="3173413"/>
          <p14:tracePt t="66396" x="7885113" y="3173413"/>
          <p14:tracePt t="66404" x="7940675" y="3173413"/>
          <p14:tracePt t="66412" x="7977188" y="3173413"/>
          <p14:tracePt t="66420" x="7986713" y="3173413"/>
          <p14:tracePt t="66428" x="8023225" y="3173413"/>
          <p14:tracePt t="66437" x="8040688" y="3173413"/>
          <p14:tracePt t="66444" x="8096250" y="3163888"/>
          <p14:tracePt t="66455" x="8104188" y="3163888"/>
          <p14:tracePt t="66460" x="8123238" y="3163888"/>
          <p14:tracePt t="66471" x="8150225" y="3163888"/>
          <p14:tracePt t="66476" x="8177213" y="3163888"/>
          <p14:tracePt t="66484" x="8196263" y="3163888"/>
          <p14:tracePt t="66492" x="8223250" y="3163888"/>
          <p14:tracePt t="66500" x="8269288" y="3163888"/>
          <p14:tracePt t="66508" x="8296275" y="3163888"/>
          <p14:tracePt t="66516" x="8332788" y="3163888"/>
          <p14:tracePt t="66523" x="8378825" y="3163888"/>
          <p14:tracePt t="66533" x="8432800" y="3163888"/>
          <p14:tracePt t="66541" x="8488363" y="3163888"/>
          <p14:tracePt t="66549" x="8542338" y="3163888"/>
          <p14:tracePt t="66557" x="8615363" y="3163888"/>
          <p14:tracePt t="66566" x="8688388" y="3163888"/>
          <p14:tracePt t="66572" x="8788400" y="3163888"/>
          <p14:tracePt t="66580" x="8897938" y="3182938"/>
          <p14:tracePt t="66588" x="9007475" y="3192463"/>
          <p14:tracePt t="66596" x="9126538" y="3219450"/>
          <p14:tracePt t="68612" x="8970963" y="3767138"/>
          <p14:tracePt t="68620" x="8878888" y="3811588"/>
          <p14:tracePt t="68628" x="8761413" y="3840163"/>
          <p14:tracePt t="68637" x="8697913" y="3857625"/>
          <p14:tracePt t="68644" x="8624888" y="3884613"/>
          <p14:tracePt t="68654" x="8578850" y="3894138"/>
          <p14:tracePt t="68659" x="8551863" y="3930650"/>
          <p14:tracePt t="68669" x="8515350" y="3940175"/>
          <p14:tracePt t="68675" x="8496300" y="3967163"/>
          <p14:tracePt t="68684" x="8478838" y="3984625"/>
          <p14:tracePt t="68691" x="8451850" y="4013200"/>
          <p14:tracePt t="68700" x="8386763" y="4057650"/>
          <p14:tracePt t="68708" x="8305800" y="4113213"/>
          <p14:tracePt t="68716" x="8240713" y="4167188"/>
          <p14:tracePt t="68724" x="8159750" y="4222750"/>
          <p14:tracePt t="68732" x="8113713" y="4259263"/>
          <p14:tracePt t="68739" x="8077200" y="4276725"/>
          <p14:tracePt t="68747" x="8050213" y="4295775"/>
          <p14:tracePt t="68755" x="8013700" y="4332288"/>
          <p14:tracePt t="68763" x="7986713" y="4340225"/>
          <p14:tracePt t="68772" x="7931150" y="4349750"/>
          <p14:tracePt t="68779" x="7904163" y="4349750"/>
          <p14:tracePt t="68788" x="7885113" y="4349750"/>
          <p14:tracePt t="68804" x="7877175" y="4349750"/>
          <p14:tracePt t="68820" x="7858125" y="4349750"/>
          <p14:tracePt t="68828" x="7850188" y="4349750"/>
          <p14:tracePt t="68836" x="7831138" y="4349750"/>
          <p14:tracePt t="68844" x="7821613" y="4349750"/>
          <p14:tracePt t="68853" x="7804150" y="4349750"/>
          <p14:tracePt t="68861" x="7794625" y="4349750"/>
          <p14:tracePt t="68869" x="7767638" y="4349750"/>
          <p14:tracePt t="68876" x="7758113" y="4349750"/>
          <p14:tracePt t="68884" x="7731125" y="4349750"/>
          <p14:tracePt t="68891" x="7712075" y="4349750"/>
          <p14:tracePt t="68900" x="7685088" y="4359275"/>
          <p14:tracePt t="68908" x="7667625" y="4359275"/>
          <p14:tracePt t="68915" x="7621588" y="4376738"/>
          <p14:tracePt t="68924" x="7575550" y="4405313"/>
          <p14:tracePt t="68932" x="7531100" y="4441825"/>
          <p14:tracePt t="68939" x="7502525" y="4459288"/>
          <p14:tracePt t="68947" x="7429500" y="4495800"/>
          <p14:tracePt t="68955" x="7366000" y="4532313"/>
          <p14:tracePt t="68964" x="7312025" y="4568825"/>
          <p14:tracePt t="68972" x="7202488" y="4595813"/>
          <p14:tracePt t="68979" x="7102475" y="4641850"/>
          <p14:tracePt t="68987" x="7010400" y="4687888"/>
          <p14:tracePt t="69005" x="6746875" y="4768850"/>
          <p14:tracePt t="69012" x="6591300" y="4797425"/>
          <p14:tracePt t="69022" x="6481763" y="4814888"/>
          <p14:tracePt t="69028" x="6372225" y="4860925"/>
          <p14:tracePt t="69036" x="6254750" y="4870450"/>
          <p14:tracePt t="69043" x="6162675" y="4887913"/>
          <p14:tracePt t="69052" x="6062663" y="4914900"/>
          <p14:tracePt t="69059" x="5989638" y="4914900"/>
          <p14:tracePt t="69069" x="5935663" y="4924425"/>
          <p14:tracePt t="69076" x="5889625" y="4924425"/>
          <p14:tracePt t="69084" x="5870575" y="4933950"/>
          <p14:tracePt t="69092" x="5834063" y="4933950"/>
          <p14:tracePt t="69100" x="5826125" y="4933950"/>
          <p14:tracePt t="69107" x="5797550" y="4933950"/>
          <p14:tracePt t="69115" x="5770563" y="4933950"/>
          <p14:tracePt t="69123" x="5743575" y="4933950"/>
          <p14:tracePt t="69131" x="5724525" y="4933950"/>
          <p14:tracePt t="69139" x="5680075" y="4933950"/>
          <p14:tracePt t="69147" x="5653088" y="4933950"/>
          <p14:tracePt t="69156" x="5624513" y="4933950"/>
          <p14:tracePt t="69164" x="5607050" y="4933950"/>
          <p14:tracePt t="69171" x="5597525" y="4933950"/>
          <p14:tracePt t="69180" x="5588000" y="4933950"/>
          <p14:tracePt t="69212" x="5580063" y="4933950"/>
          <p14:tracePt t="69220" x="5551488" y="4943475"/>
          <p14:tracePt t="69488" x="5534025" y="4970463"/>
          <p14:tracePt t="69494" x="5507038" y="4979988"/>
          <p14:tracePt t="69502" x="5497513" y="4979988"/>
          <p14:tracePt t="69508" x="5470525" y="4987925"/>
          <p14:tracePt t="69516" x="5461000" y="4987925"/>
          <p14:tracePt t="69532" x="5451475" y="4987925"/>
          <p14:tracePt t="69540" x="5441950" y="4987925"/>
          <p14:tracePt t="69548" x="5424488" y="4987925"/>
          <p14:tracePt t="69556" x="5405438" y="4987925"/>
          <p14:tracePt t="69564" x="5368925" y="4987925"/>
          <p14:tracePt t="69580" x="5360988" y="4987925"/>
          <p14:tracePt t="69645" x="5341938" y="4987925"/>
          <p14:tracePt t="69660" x="5334000" y="4987925"/>
          <p14:tracePt t="69765" x="5341938" y="4987925"/>
          <p14:tracePt t="69773" x="5360988" y="4987925"/>
          <p14:tracePt t="69798" x="5368925" y="4987925"/>
          <p14:tracePt t="69805" x="5387975" y="4987925"/>
          <p14:tracePt t="69812" x="5397500" y="4987925"/>
          <p14:tracePt t="69820" x="5405438" y="4987925"/>
          <p14:tracePt t="69838" x="5414963" y="4987925"/>
          <p14:tracePt t="69901" x="5414963" y="4979988"/>
          <p14:tracePt t="69909" x="5414963" y="4970463"/>
          <p14:tracePt t="69957" x="5414963" y="4960938"/>
          <p14:tracePt t="69965" x="5405438" y="4960938"/>
          <p14:tracePt t="69975" x="5397500" y="4960938"/>
          <p14:tracePt t="69980" x="5368925" y="4960938"/>
          <p14:tracePt t="69990" x="5351463" y="4960938"/>
          <p14:tracePt t="70007" x="5334000" y="4960938"/>
          <p14:tracePt t="70180" x="5324475" y="4960938"/>
          <p14:tracePt t="71230" x="5314950" y="4951413"/>
          <p14:tracePt t="71239" x="5314950" y="4943475"/>
          <p14:tracePt t="71245" x="5314950" y="4924425"/>
          <p14:tracePt t="71255" x="5324475" y="4924425"/>
          <p14:tracePt t="71261" x="5341938" y="4914900"/>
          <p14:tracePt t="71276" x="5360988" y="4897438"/>
          <p14:tracePt t="71288" x="5387975" y="4878388"/>
          <p14:tracePt t="71300" x="5397500" y="4878388"/>
          <p14:tracePt t="71415" x="5387975" y="4878388"/>
          <p14:tracePt t="71429" x="5378450" y="4878388"/>
          <p14:tracePt t="71454" x="5360988" y="4878388"/>
          <p14:tracePt t="71461" x="5341938" y="4878388"/>
          <p14:tracePt t="71471" x="5324475" y="4887913"/>
          <p14:tracePt t="71476" x="5314950" y="4897438"/>
          <p14:tracePt t="71492" x="5305425" y="4906963"/>
          <p14:tracePt t="71503" x="5297488" y="4906963"/>
          <p14:tracePt t="71517" x="5278438" y="4924425"/>
          <p14:tracePt t="71532" x="5278438" y="4933950"/>
          <p14:tracePt t="71540" x="5268913" y="4943475"/>
          <p14:tracePt t="71548" x="5260975" y="4943475"/>
          <p14:tracePt t="71791" x="5268913" y="4943475"/>
          <p14:tracePt t="71798" x="5287963" y="4943475"/>
          <p14:tracePt t="71806" x="5305425" y="4943475"/>
          <p14:tracePt t="71812" x="5324475" y="4933950"/>
          <p14:tracePt t="71821" x="5341938" y="4933950"/>
          <p14:tracePt t="71828" x="5368925" y="4924425"/>
          <p14:tracePt t="71835" x="5378450" y="4914900"/>
          <p14:tracePt t="71853" x="5387975" y="4906963"/>
          <p14:tracePt t="71998" x="5368925" y="4906963"/>
          <p14:tracePt t="72094" x="5378450" y="4897438"/>
          <p14:tracePt t="72102" x="5378450" y="4887913"/>
          <p14:tracePt t="72110" x="5387975" y="4870450"/>
          <p14:tracePt t="72116" x="5387975" y="4841875"/>
          <p14:tracePt t="72125" x="5387975" y="4833938"/>
          <p14:tracePt t="72140" x="5387975" y="4824413"/>
          <p14:tracePt t="72301" x="5387975" y="4833938"/>
          <p14:tracePt t="72317" x="5387975" y="4841875"/>
          <p14:tracePt t="72325" x="5378450" y="4851400"/>
          <p14:tracePt t="72332" x="5341938" y="4860925"/>
          <p14:tracePt t="72340" x="5278438" y="4897438"/>
          <p14:tracePt t="72348" x="5214938" y="4906963"/>
          <p14:tracePt t="72356" x="5141913" y="4924425"/>
          <p14:tracePt t="72364" x="5086350" y="4924425"/>
          <p14:tracePt t="72372" x="5022850" y="4943475"/>
          <p14:tracePt t="72380" x="5014913" y="4943475"/>
          <p14:tracePt t="72388" x="4986338" y="4943475"/>
          <p14:tracePt t="72470" x="4978400" y="4943475"/>
          <p14:tracePt t="72493" x="4978400" y="4933950"/>
          <p14:tracePt t="72501" x="4995863" y="4924425"/>
          <p14:tracePt t="72509" x="5014913" y="4914900"/>
          <p14:tracePt t="72516" x="5041900" y="4914900"/>
          <p14:tracePt t="72523" x="5095875" y="4914900"/>
          <p14:tracePt t="72531" x="5205413" y="4914900"/>
          <p14:tracePt t="72539" x="5314950" y="4914900"/>
          <p14:tracePt t="72547" x="5441950" y="4914900"/>
          <p14:tracePt t="72555" x="5624513" y="4914900"/>
          <p14:tracePt t="72564" x="5789613" y="4914900"/>
          <p14:tracePt t="72571" x="5916613" y="4914900"/>
          <p14:tracePt t="72581" x="6062663" y="4914900"/>
          <p14:tracePt t="72587" x="6172200" y="4914900"/>
          <p14:tracePt t="72595" x="6281738" y="4914900"/>
          <p14:tracePt t="72603" x="6372225" y="4914900"/>
          <p14:tracePt t="72611" x="6464300" y="4914900"/>
          <p14:tracePt t="72619" x="6527800" y="4906963"/>
          <p14:tracePt t="72627" x="6581775" y="4887913"/>
          <p14:tracePt t="72636" x="6645275" y="4878388"/>
          <p14:tracePt t="72643" x="6700838" y="4851400"/>
          <p14:tracePt t="72652" x="6764338" y="4841875"/>
          <p14:tracePt t="72659" x="6856413" y="4833938"/>
          <p14:tracePt t="72669" x="6946900" y="4833938"/>
          <p14:tracePt t="72676" x="7065963" y="4814888"/>
          <p14:tracePt t="72685" x="7212013" y="4787900"/>
          <p14:tracePt t="72691" x="7356475" y="4768850"/>
          <p14:tracePt t="72699" x="7485063" y="4760913"/>
          <p14:tracePt t="72707" x="7631113" y="4760913"/>
          <p14:tracePt t="72715" x="7794625" y="4760913"/>
          <p14:tracePt t="72724" x="7940675" y="4741863"/>
          <p14:tracePt t="72732" x="8067675" y="4741863"/>
          <p14:tracePt t="72741" x="8159750" y="4741863"/>
          <p14:tracePt t="72747" x="8269288" y="4741863"/>
          <p14:tracePt t="72756" x="8359775" y="4741863"/>
          <p14:tracePt t="72764" x="8415338" y="4741863"/>
          <p14:tracePt t="72771" x="8459788" y="4741863"/>
          <p14:tracePt t="72780" x="8496300" y="4741863"/>
          <p14:tracePt t="72788" x="8515350" y="4741863"/>
          <p14:tracePt t="72795" x="8551863" y="4741863"/>
          <p14:tracePt t="72804" x="8569325" y="4741863"/>
          <p14:tracePt t="72812" x="8605838" y="4741863"/>
          <p14:tracePt t="72819" x="8632825" y="4741863"/>
          <p14:tracePt t="72827" x="8678863" y="4724400"/>
          <p14:tracePt t="72835" x="8724900" y="4705350"/>
          <p14:tracePt t="72844" x="8778875" y="4705350"/>
          <p14:tracePt t="72852" x="8834438" y="4697413"/>
          <p14:tracePt t="72861" x="8878888" y="4697413"/>
          <p14:tracePt t="72871" x="8934450" y="4687888"/>
          <p14:tracePt t="72878" x="8970963" y="4687888"/>
          <p14:tracePt t="72889" x="9007475" y="4668838"/>
          <p14:tracePt t="72894" x="9024938" y="4668838"/>
          <p14:tracePt t="72900" x="9061450" y="4668838"/>
          <p14:tracePt t="72908" x="9097963" y="4660900"/>
          <p14:tracePt t="72916" x="9107488" y="4660900"/>
          <p14:tracePt t="72924" x="9126538" y="4660900"/>
          <p14:tracePt t="73095" x="9097963" y="4660900"/>
          <p14:tracePt t="73102" x="9070975" y="4660900"/>
          <p14:tracePt t="73109" x="9043988" y="4668838"/>
          <p14:tracePt t="73117" x="9024938" y="4668838"/>
          <p14:tracePt t="73125" x="8951913" y="4678363"/>
          <p14:tracePt t="73133" x="8924925" y="4678363"/>
          <p14:tracePt t="73141" x="8878888" y="4678363"/>
          <p14:tracePt t="73148" x="8824913" y="4678363"/>
          <p14:tracePt t="73156" x="8797925" y="4678363"/>
          <p14:tracePt t="73164" x="8770938" y="4687888"/>
          <p14:tracePt t="73172" x="8715375" y="4687888"/>
          <p14:tracePt t="73180" x="8697913" y="4687888"/>
          <p14:tracePt t="73189" x="8651875" y="4714875"/>
          <p14:tracePt t="73195" x="8624888" y="4714875"/>
          <p14:tracePt t="73205" x="8605838" y="4714875"/>
          <p14:tracePt t="73213" x="8596313" y="4714875"/>
          <p14:tracePt t="73222" x="8569325" y="4714875"/>
          <p14:tracePt t="73229" x="8551863" y="4714875"/>
          <p14:tracePt t="73238" x="8515350" y="4714875"/>
          <p14:tracePt t="73245" x="8478838" y="4724400"/>
          <p14:tracePt t="73254" x="8423275" y="4724400"/>
          <p14:tracePt t="73260" x="8396288" y="4732338"/>
          <p14:tracePt t="73271" x="8359775" y="4732338"/>
          <p14:tracePt t="73275" x="8313738" y="4741863"/>
          <p14:tracePt t="73286" x="8232775" y="4768850"/>
          <p14:tracePt t="73291" x="8196263" y="4768850"/>
          <p14:tracePt t="73299" x="8123238" y="4778375"/>
          <p14:tracePt t="73308" x="8067675" y="4797425"/>
          <p14:tracePt t="73316" x="8004175" y="4805363"/>
          <p14:tracePt t="73324" x="7977188" y="4805363"/>
          <p14:tracePt t="73332" x="7958138" y="4805363"/>
          <p14:tracePt t="73339" x="7950200" y="4805363"/>
          <p14:tracePt t="73348" x="7931150" y="4824413"/>
          <p14:tracePt t="73356" x="7921625" y="4824413"/>
          <p14:tracePt t="73380" x="7913688" y="4824413"/>
          <p14:tracePt t="73387" x="7894638" y="4824413"/>
          <p14:tracePt t="73395" x="7885113" y="4824413"/>
          <p14:tracePt t="73403" x="7850188" y="4824413"/>
          <p14:tracePt t="73412" x="7831138" y="4833938"/>
          <p14:tracePt t="73419" x="7785100" y="4841875"/>
          <p14:tracePt t="73427" x="7731125" y="4841875"/>
          <p14:tracePt t="73436" x="7675563" y="4851400"/>
          <p14:tracePt t="73443" x="7621588" y="4851400"/>
          <p14:tracePt t="73452" x="7558088" y="4878388"/>
          <p14:tracePt t="73460" x="7512050" y="4878388"/>
          <p14:tracePt t="73470" x="7448550" y="4887913"/>
          <p14:tracePt t="73476" x="7439025" y="4887913"/>
          <p14:tracePt t="73486" x="7402513" y="4897438"/>
          <p14:tracePt t="73491" x="7385050" y="4897438"/>
          <p14:tracePt t="73503" x="7339013" y="4897438"/>
          <p14:tracePt t="73509" x="7312025" y="4897438"/>
          <p14:tracePt t="73517" x="7283450" y="4906963"/>
          <p14:tracePt t="73525" x="7256463" y="4906963"/>
          <p14:tracePt t="73533" x="7192963" y="4924425"/>
          <p14:tracePt t="73541" x="7156450" y="4933950"/>
          <p14:tracePt t="73549" x="7102475" y="4933950"/>
          <p14:tracePt t="73557" x="7019925" y="4933950"/>
          <p14:tracePt t="73565" x="6946900" y="4933950"/>
          <p14:tracePt t="73572" x="6837363" y="4943475"/>
          <p14:tracePt t="73581" x="6764338" y="4943475"/>
          <p14:tracePt t="73589" x="6654800" y="4943475"/>
          <p14:tracePt t="73596" x="6545263" y="4943475"/>
          <p14:tracePt t="73604" x="6435725" y="4943475"/>
          <p14:tracePt t="73612" x="6326188" y="4943475"/>
          <p14:tracePt t="73620" x="6218238" y="4943475"/>
          <p14:tracePt t="73628" x="6145213" y="4943475"/>
          <p14:tracePt t="73636" x="6062663" y="4943475"/>
          <p14:tracePt t="73644" x="5972175" y="4943475"/>
          <p14:tracePt t="73652" x="5943600" y="4943475"/>
          <p14:tracePt t="73660" x="5889625" y="4943475"/>
          <p14:tracePt t="73669" x="5853113" y="4943475"/>
          <p14:tracePt t="73676" x="5807075" y="4943475"/>
          <p14:tracePt t="73685" x="5770563" y="4943475"/>
          <p14:tracePt t="73691" x="5716588" y="4943475"/>
          <p14:tracePt t="73699" x="5661025" y="4943475"/>
          <p14:tracePt t="73707" x="5580063" y="4943475"/>
          <p14:tracePt t="73715" x="5524500" y="4943475"/>
          <p14:tracePt t="73723" x="5470525" y="4943475"/>
          <p14:tracePt t="73731" x="5397500" y="4943475"/>
          <p14:tracePt t="73740" x="5341938" y="4943475"/>
          <p14:tracePt t="73747" x="5297488" y="4943475"/>
          <p14:tracePt t="73756" x="5260975" y="4943475"/>
          <p14:tracePt t="73764" x="5241925" y="4943475"/>
          <p14:tracePt t="73771" x="5232400" y="4943475"/>
          <p14:tracePt t="73779" x="5224463" y="4951413"/>
          <p14:tracePt t="73812" x="5214938" y="4951413"/>
          <p14:tracePt t="73820" x="5205413" y="4951413"/>
          <p14:tracePt t="73827" x="5205413" y="4960938"/>
          <p14:tracePt t="74117" x="5214938" y="4960938"/>
          <p14:tracePt t="74127" x="5251450" y="4960938"/>
          <p14:tracePt t="74133" x="5287963" y="4960938"/>
          <p14:tracePt t="74144" x="5341938" y="4960938"/>
          <p14:tracePt t="74150" x="5424488" y="4960938"/>
          <p14:tracePt t="74156" x="5497513" y="4960938"/>
          <p14:tracePt t="74164" x="5570538" y="4933950"/>
          <p14:tracePt t="74173" x="5680075" y="4933950"/>
          <p14:tracePt t="74180" x="5789613" y="4933950"/>
          <p14:tracePt t="74189" x="5899150" y="4933950"/>
          <p14:tracePt t="74195" x="6053138" y="4914900"/>
          <p14:tracePt t="74203" x="6199188" y="4906963"/>
          <p14:tracePt t="74211" x="6362700" y="4870450"/>
          <p14:tracePt t="74219" x="6545263" y="4841875"/>
          <p14:tracePt t="74227" x="6710363" y="4824413"/>
          <p14:tracePt t="74237" x="6856413" y="4814888"/>
          <p14:tracePt t="74243" x="6992938" y="4768850"/>
          <p14:tracePt t="74251" x="7102475" y="4768850"/>
          <p14:tracePt t="74261" x="7212013" y="4751388"/>
          <p14:tracePt t="74272" x="7302500" y="4741863"/>
          <p14:tracePt t="74277" x="7402513" y="4714875"/>
          <p14:tracePt t="74288" x="7494588" y="4697413"/>
          <p14:tracePt t="74292" x="7585075" y="4697413"/>
          <p14:tracePt t="74301" x="7675563" y="4697413"/>
          <p14:tracePt t="74308" x="7748588" y="4697413"/>
          <p14:tracePt t="74316" x="7858125" y="4697413"/>
          <p14:tracePt t="74324" x="7950200" y="4697413"/>
          <p14:tracePt t="74333" x="8031163" y="4697413"/>
          <p14:tracePt t="74339" x="8123238" y="4697413"/>
          <p14:tracePt t="74347" x="8177213" y="4697413"/>
          <p14:tracePt t="74355" x="8196263" y="4697413"/>
          <p14:tracePt t="74363" x="8223250" y="4697413"/>
          <p14:tracePt t="74421" x="8232775" y="4697413"/>
          <p14:tracePt t="74712" x="8196263" y="4697413"/>
          <p14:tracePt t="74716" x="8150225" y="4705350"/>
          <p14:tracePt t="74723" x="8104188" y="4714875"/>
          <p14:tracePt t="74731" x="8077200" y="4714875"/>
          <p14:tracePt t="74739" x="8050213" y="4724400"/>
          <p14:tracePt t="74747" x="8031163" y="4724400"/>
          <p14:tracePt t="74755" x="8013700" y="4732338"/>
          <p14:tracePt t="74763" x="8004175" y="4732338"/>
          <p14:tracePt t="74788" x="7994650" y="4741863"/>
          <p14:tracePt t="74933" x="7986713" y="4751388"/>
          <p14:tracePt t="74955" x="7958138" y="4751388"/>
          <p14:tracePt t="74963" x="7950200" y="4751388"/>
          <p14:tracePt t="74972" x="7940675" y="4741863"/>
          <p14:tracePt t="74979" x="7931150" y="4724400"/>
          <p14:tracePt t="74988" x="7904163" y="4705350"/>
          <p14:tracePt t="74996" x="7885113" y="4705350"/>
          <p14:tracePt t="75019" x="7850188" y="4678363"/>
          <p14:tracePt t="75020" x="7840663" y="4668838"/>
          <p14:tracePt t="75030" x="7813675" y="4641850"/>
          <p14:tracePt t="75043" x="7813675" y="4624388"/>
          <p14:tracePt t="75052" x="7813675" y="4614863"/>
          <p14:tracePt t="75075" x="7804150" y="4614863"/>
          <p14:tracePt t="75123" x="7804150" y="4595813"/>
          <p14:tracePt t="75132" x="7804150" y="4587875"/>
          <p14:tracePt t="75140" x="7804150" y="4578350"/>
          <p14:tracePt t="75147" x="7804150" y="4568825"/>
          <p14:tracePt t="75156" x="7804150" y="4551363"/>
          <p14:tracePt t="75165" x="7804150" y="4541838"/>
          <p14:tracePt t="75174" x="7804150" y="4532313"/>
          <p14:tracePt t="75181" x="7804150" y="4514850"/>
          <p14:tracePt t="75190" x="7804150" y="4505325"/>
          <p14:tracePt t="75195" x="7804150" y="4495800"/>
          <p14:tracePt t="75204" x="7804150" y="4486275"/>
          <p14:tracePt t="75220" x="7804150" y="4468813"/>
          <p14:tracePt t="75236" x="7794625" y="4449763"/>
          <p14:tracePt t="75256" x="7785100" y="4441825"/>
          <p14:tracePt t="75262" x="7777163" y="4441825"/>
          <p14:tracePt t="75272" x="7758113" y="4432300"/>
          <p14:tracePt t="75301" x="7748588" y="4422775"/>
          <p14:tracePt t="75397" x="7731125" y="4405313"/>
          <p14:tracePt t="75406" x="7712075" y="4395788"/>
          <p14:tracePt t="75412" x="7675563" y="4376738"/>
          <p14:tracePt t="75421" x="7612063" y="4359275"/>
          <p14:tracePt t="75428" x="7567613" y="4349750"/>
          <p14:tracePt t="75436" x="7512050" y="4340225"/>
          <p14:tracePt t="75443" x="7466013" y="4340225"/>
          <p14:tracePt t="75451" x="7412038" y="4313238"/>
          <p14:tracePt t="75459" x="7385050" y="4313238"/>
          <p14:tracePt t="75469" x="7339013" y="4313238"/>
          <p14:tracePt t="75475" x="7312025" y="4303713"/>
          <p14:tracePt t="75489" x="7302500" y="4303713"/>
          <p14:tracePt t="75492" x="7292975" y="4303713"/>
          <p14:tracePt t="75509" x="7275513" y="4303713"/>
          <p14:tracePt t="75517" x="7265988" y="4295775"/>
          <p14:tracePt t="75805" x="7256463" y="4286250"/>
          <p14:tracePt t="75957" x="7256463" y="4276725"/>
          <p14:tracePt t="75965" x="7256463" y="4268788"/>
          <p14:tracePt t="75977" x="7256463" y="4259263"/>
          <p14:tracePt t="75980" x="7256463" y="4240213"/>
          <p14:tracePt t="75988" x="7256463" y="4232275"/>
          <p14:tracePt t="75995" x="7256463" y="4222750"/>
          <p14:tracePt t="76022" x="7256463" y="4195763"/>
          <p14:tracePt t="76028" x="7256463" y="4186238"/>
          <p14:tracePt t="76043" x="7248525" y="4167188"/>
          <p14:tracePt t="76669" x="7239000" y="4167188"/>
          <p14:tracePt t="77094" x="7239000" y="4176713"/>
          <p14:tracePt t="77103" x="7229475" y="4186238"/>
          <p14:tracePt t="77316" x="7212013" y="4176713"/>
          <p14:tracePt t="77324" x="7183438" y="4167188"/>
          <p14:tracePt t="77333" x="7165975" y="4149725"/>
          <p14:tracePt t="77340" x="7146925" y="4130675"/>
          <p14:tracePt t="77348" x="7110413" y="4094163"/>
          <p14:tracePt t="77356" x="7092950" y="4076700"/>
          <p14:tracePt t="77365" x="7083425" y="4067175"/>
          <p14:tracePt t="77372" x="7065963" y="4049713"/>
          <p14:tracePt t="77380" x="7065963" y="4040188"/>
          <p14:tracePt t="77388" x="7056438" y="4030663"/>
          <p14:tracePt t="77396" x="7046913" y="4030663"/>
          <p14:tracePt t="77404" x="7037388" y="4030663"/>
          <p14:tracePt t="77427" x="7019925" y="4003675"/>
          <p14:tracePt t="77435" x="7010400" y="3994150"/>
          <p14:tracePt t="77444" x="6983413" y="3976688"/>
          <p14:tracePt t="77453" x="6964363" y="3957638"/>
          <p14:tracePt t="77459" x="6919913" y="3921125"/>
          <p14:tracePt t="77468" x="6892925" y="3894138"/>
          <p14:tracePt t="77475" x="6856413" y="3867150"/>
          <p14:tracePt t="77486" x="6827838" y="3840163"/>
          <p14:tracePt t="77491" x="6764338" y="3803650"/>
          <p14:tracePt t="77499" x="6700838" y="3775075"/>
          <p14:tracePt t="77507" x="6637338" y="3738563"/>
          <p14:tracePt t="77515" x="6554788" y="3665538"/>
          <p14:tracePt t="77523" x="6508750" y="3648075"/>
          <p14:tracePt t="77531" x="6427788" y="3592513"/>
          <p14:tracePt t="77539" x="6345238" y="3548063"/>
          <p14:tracePt t="77548" x="6245225" y="3511550"/>
          <p14:tracePt t="77556" x="6153150" y="3465513"/>
          <p14:tracePt t="77564" x="6035675" y="3438525"/>
          <p14:tracePt t="77572" x="5943600" y="3392488"/>
          <p14:tracePt t="77580" x="5843588" y="3365500"/>
          <p14:tracePt t="77588" x="5780088" y="3355975"/>
          <p14:tracePt t="77596" x="5707063" y="3328988"/>
          <p14:tracePt t="77604" x="5661025" y="3328988"/>
          <p14:tracePt t="77612" x="5634038" y="3328988"/>
          <p14:tracePt t="77620" x="5607050" y="3328988"/>
          <p14:tracePt t="77660" x="5597525" y="3328988"/>
          <p14:tracePt t="77668" x="5570538" y="3328988"/>
          <p14:tracePt t="77677" x="5551488" y="3328988"/>
          <p14:tracePt t="77689" x="5543550" y="3328988"/>
          <p14:tracePt t="77692" x="5524500" y="3328988"/>
          <p14:tracePt t="77704" x="5514975" y="3338513"/>
          <p14:tracePt t="77707" x="5497513" y="3346450"/>
          <p14:tracePt t="77715" x="5487988" y="3346450"/>
          <p14:tracePt t="77723" x="5478463" y="3346450"/>
          <p14:tracePt t="77731" x="5470525" y="3346450"/>
          <p14:tracePt t="77740" x="5461000" y="3355975"/>
          <p14:tracePt t="77755" x="5461000" y="3365500"/>
          <p14:tracePt t="77796" x="5441950" y="3365500"/>
          <p14:tracePt t="77803" x="5387975" y="3375025"/>
          <p14:tracePt t="77811" x="5341938" y="3375025"/>
          <p14:tracePt t="77820" x="5314950" y="3382963"/>
          <p14:tracePt t="77828" x="5260975" y="3382963"/>
          <p14:tracePt t="77835" x="5187950" y="3382963"/>
          <p14:tracePt t="77843" x="5141913" y="3382963"/>
          <p14:tracePt t="77852" x="5086350" y="3382963"/>
          <p14:tracePt t="77860" x="5049838" y="3382963"/>
          <p14:tracePt t="77868" x="5014913" y="3382963"/>
          <p14:tracePt t="77917" x="5005388" y="3392488"/>
          <p14:tracePt t="78467" x="4995863" y="3392488"/>
          <p14:tracePt t="78475" x="4995863" y="3375025"/>
          <p14:tracePt t="78484" x="4995863" y="3338513"/>
          <p14:tracePt t="78491" x="5005388" y="3302000"/>
          <p14:tracePt t="78499" x="5049838" y="3255963"/>
          <p14:tracePt t="78507" x="5114925" y="3228975"/>
          <p14:tracePt t="78515" x="5141913" y="3209925"/>
          <p14:tracePt t="78524" x="5187950" y="3173413"/>
          <p14:tracePt t="78532" x="5195888" y="3173413"/>
          <p14:tracePt t="78539" x="5205413" y="3163888"/>
          <p14:tracePt t="78547" x="5214938" y="3155950"/>
          <p14:tracePt t="78595" x="5224463" y="3146425"/>
          <p14:tracePt t="78751" x="5214938" y="3146425"/>
          <p14:tracePt t="78757" x="5168900" y="3155950"/>
          <p14:tracePt t="78765" x="5105400" y="3182938"/>
          <p14:tracePt t="78773" x="5059363" y="3219450"/>
          <p14:tracePt t="78780" x="5014913" y="3246438"/>
          <p14:tracePt t="78788" x="4995863" y="3255963"/>
          <p14:tracePt t="78796" x="4922838" y="3302000"/>
          <p14:tracePt t="78804" x="4859338" y="3338513"/>
          <p14:tracePt t="78812" x="4832350" y="3346450"/>
          <p14:tracePt t="78821" x="4822825" y="3355975"/>
          <p14:tracePt t="78827" x="4813300" y="3365500"/>
          <p14:tracePt t="78993" x="4813300" y="3382963"/>
          <p14:tracePt t="78998" x="4813300" y="3402013"/>
          <p14:tracePt t="79007" x="4886325" y="3446463"/>
          <p14:tracePt t="79013" x="4968875" y="3475038"/>
          <p14:tracePt t="79022" x="5049838" y="3519488"/>
          <p14:tracePt t="79028" x="5141913" y="3548063"/>
          <p14:tracePt t="79036" x="5224463" y="3584575"/>
          <p14:tracePt t="79046" x="5268913" y="3602038"/>
          <p14:tracePt t="79053" x="5314950" y="3629025"/>
          <p14:tracePt t="79061" x="5324475" y="3629025"/>
          <p14:tracePt t="79071" x="5334000" y="3629025"/>
          <p14:tracePt t="79223" x="5334000" y="3638550"/>
          <p14:tracePt t="79237" x="5334000" y="3648075"/>
          <p14:tracePt t="79245" x="5305425" y="3684588"/>
          <p14:tracePt t="79252" x="5260975" y="3694113"/>
          <p14:tracePt t="79260" x="5168900" y="3748088"/>
          <p14:tracePt t="79269" x="5049838" y="3794125"/>
          <p14:tracePt t="79276" x="4932363" y="3840163"/>
          <p14:tracePt t="79286" x="4803775" y="3894138"/>
          <p14:tracePt t="79291" x="4667250" y="3976688"/>
          <p14:tracePt t="79302" x="4549775" y="4030663"/>
          <p14:tracePt t="79308" x="4448175" y="4103688"/>
          <p14:tracePt t="79316" x="4367213" y="4140200"/>
          <p14:tracePt t="79324" x="4321175" y="4195763"/>
          <p14:tracePt t="79332" x="4267200" y="4276725"/>
          <p14:tracePt t="79340" x="4230688" y="4322763"/>
          <p14:tracePt t="79347" x="4221163" y="4368800"/>
          <p14:tracePt t="79356" x="4211638" y="4405313"/>
          <p14:tracePt t="79363" x="4202113" y="4422775"/>
          <p14:tracePt t="79371" x="4202113" y="4468813"/>
          <p14:tracePt t="79379" x="4175125" y="4495800"/>
          <p14:tracePt t="79388" x="4175125" y="4505325"/>
          <p14:tracePt t="79395" x="4175125" y="4522788"/>
          <p14:tracePt t="79403" x="4165600" y="4541838"/>
          <p14:tracePt t="79411" x="4165600" y="4551363"/>
          <p14:tracePt t="79420" x="4165600" y="4559300"/>
          <p14:tracePt t="79436" x="4165600" y="4568825"/>
          <p14:tracePt t="79444" x="4165600" y="4578350"/>
          <p14:tracePt t="79452" x="4165600" y="4587875"/>
          <p14:tracePt t="79469" x="4157663" y="4605338"/>
          <p14:tracePt t="79821" x="4157663" y="4614863"/>
          <p14:tracePt t="79830" x="4184650" y="4614863"/>
          <p14:tracePt t="79836" x="4275138" y="4605338"/>
          <p14:tracePt t="79844" x="4348163" y="4605338"/>
          <p14:tracePt t="79853" x="4448175" y="4568825"/>
          <p14:tracePt t="79860" x="4503738" y="4568825"/>
          <p14:tracePt t="79869" x="4540250" y="4559300"/>
          <p14:tracePt t="79876" x="4594225" y="4522788"/>
          <p14:tracePt t="79886" x="4613275" y="4514850"/>
          <p14:tracePt t="79892" x="4622800" y="4505325"/>
          <p14:tracePt t="79915" x="4630738" y="4495800"/>
          <p14:tracePt t="79924" x="4630738" y="4486275"/>
          <p14:tracePt t="79931" x="4630738" y="4468813"/>
          <p14:tracePt t="79940" x="4630738" y="4441825"/>
          <p14:tracePt t="79948" x="4630738" y="4422775"/>
          <p14:tracePt t="79956" x="4622800" y="4413250"/>
          <p14:tracePt t="79964" x="4586288" y="4413250"/>
          <p14:tracePt t="79972" x="4530725" y="4405313"/>
          <p14:tracePt t="79980" x="4476750" y="4405313"/>
          <p14:tracePt t="80003" x="4284663" y="4368800"/>
          <p14:tracePt t="80006" x="4267200" y="4368800"/>
          <p14:tracePt t="80011" x="4211638" y="4349750"/>
          <p14:tracePt t="80020" x="4121150" y="4349750"/>
          <p14:tracePt t="80027" x="4029075" y="4340225"/>
          <p14:tracePt t="80037" x="3948113" y="4313238"/>
          <p14:tracePt t="80044" x="3838575" y="4295775"/>
          <p14:tracePt t="80053" x="3756025" y="4276725"/>
          <p14:tracePt t="80060" x="3673475" y="4232275"/>
          <p14:tracePt t="80069" x="3629025" y="4213225"/>
          <p14:tracePt t="80076" x="3546475" y="4159250"/>
          <p14:tracePt t="80086" x="3536950" y="4140200"/>
          <p14:tracePt t="80092" x="3509963" y="4103688"/>
          <p14:tracePt t="80104" x="3455988" y="4057650"/>
          <p14:tracePt t="80107" x="3455988" y="4049713"/>
          <p14:tracePt t="80115" x="3446463" y="4013200"/>
          <p14:tracePt t="80123" x="3427413" y="3967163"/>
          <p14:tracePt t="80131" x="3409950" y="3948113"/>
          <p14:tracePt t="80140" x="3390900" y="3930650"/>
          <p14:tracePt t="80156" x="3382963" y="3911600"/>
          <p14:tracePt t="80164" x="3373438" y="3894138"/>
          <p14:tracePt t="80172" x="3363913" y="3884613"/>
          <p14:tracePt t="80180" x="3354388" y="3875088"/>
          <p14:tracePt t="80189" x="3354388" y="3867150"/>
          <p14:tracePt t="80204" x="3346450" y="3848100"/>
          <p14:tracePt t="80211" x="3336925" y="3830638"/>
          <p14:tracePt t="80221" x="3336925" y="3821113"/>
          <p14:tracePt t="80237" x="3317875" y="3803650"/>
          <p14:tracePt t="80244" x="3309938" y="3767138"/>
          <p14:tracePt t="80260" x="3300413" y="3748088"/>
          <p14:tracePt t="80269" x="3290888" y="3730625"/>
          <p14:tracePt t="80276" x="3254375" y="3702050"/>
          <p14:tracePt t="80286" x="3236913" y="3684588"/>
          <p14:tracePt t="80292" x="3208338" y="3665538"/>
          <p14:tracePt t="80302" x="3144838" y="3629025"/>
          <p14:tracePt t="80307" x="3117850" y="3621088"/>
          <p14:tracePt t="80316" x="3071813" y="3584575"/>
          <p14:tracePt t="80324" x="3044825" y="3565525"/>
          <p14:tracePt t="80333" x="2981325" y="3556000"/>
          <p14:tracePt t="80339" x="2935288" y="3529013"/>
          <p14:tracePt t="80355" x="2898775" y="3519488"/>
          <p14:tracePt t="80363" x="2881313" y="3502025"/>
          <p14:tracePt t="80371" x="2871788" y="3502025"/>
          <p14:tracePt t="80379" x="2852738" y="3502025"/>
          <p14:tracePt t="80395" x="2844800" y="3492500"/>
          <p14:tracePt t="80412" x="2825750" y="3475038"/>
          <p14:tracePt t="80421" x="2817813" y="3475038"/>
          <p14:tracePt t="80428" x="2798763" y="3465513"/>
          <p14:tracePt t="80437" x="2781300" y="3446463"/>
          <p14:tracePt t="80444" x="2762250" y="3438525"/>
          <p14:tracePt t="80452" x="2752725" y="3429000"/>
          <p14:tracePt t="80460" x="2744788" y="3419475"/>
          <p14:tracePt t="80469" x="2735263" y="3419475"/>
          <p14:tracePt t="80476" x="2725738" y="3411538"/>
          <p14:tracePt t="80487" x="2716213" y="3402013"/>
          <p14:tracePt t="80663" x="2725738" y="3402013"/>
          <p14:tracePt t="80669" x="2735263" y="3402013"/>
          <p14:tracePt t="80678" x="2781300" y="3402013"/>
          <p14:tracePt t="80692" x="2944813" y="3402013"/>
          <p14:tracePt t="80704" x="2998788" y="3402013"/>
          <p14:tracePt t="80708" x="3071813" y="3402013"/>
          <p14:tracePt t="80716" x="3136900" y="3392488"/>
          <p14:tracePt t="80724" x="3154363" y="3392488"/>
          <p14:tracePt t="80733" x="3181350" y="3392488"/>
          <p14:tracePt t="81160" x="3163888" y="3411538"/>
          <p14:tracePt t="81165" x="3144838" y="3429000"/>
          <p14:tracePt t="81172" x="3117850" y="3455988"/>
          <p14:tracePt t="81180" x="3090863" y="3465513"/>
          <p14:tracePt t="81189" x="3071813" y="3482975"/>
          <p14:tracePt t="81195" x="3054350" y="3511550"/>
          <p14:tracePt t="81204" x="3044825" y="3511550"/>
          <p14:tracePt t="81293" x="3017838" y="3511550"/>
          <p14:tracePt t="81303" x="2998788" y="3511550"/>
          <p14:tracePt t="81311" x="2944813" y="3511550"/>
          <p14:tracePt t="81318" x="2889250" y="3511550"/>
          <p14:tracePt t="81324" x="2844800" y="3511550"/>
          <p14:tracePt t="81331" x="2789238" y="3511550"/>
          <p14:tracePt t="81339" x="2771775" y="3511550"/>
          <p14:tracePt t="81347" x="2735263" y="3511550"/>
          <p14:tracePt t="81356" x="2698750" y="3511550"/>
          <p14:tracePt t="81372" x="2679700" y="3511550"/>
          <p14:tracePt t="81380" x="2679700" y="3502025"/>
          <p14:tracePt t="81388" x="2679700" y="3492500"/>
          <p14:tracePt t="81396" x="2679700" y="3482975"/>
          <p14:tracePt t="81404" x="2679700" y="3455988"/>
          <p14:tracePt t="81413" x="2679700" y="3438525"/>
          <p14:tracePt t="81419" x="2679700" y="3419475"/>
          <p14:tracePt t="81428" x="2679700" y="3402013"/>
          <p14:tracePt t="81436" x="2679700" y="3375025"/>
          <p14:tracePt t="81444" x="2689225" y="3346450"/>
          <p14:tracePt t="81451" x="2689225" y="3328988"/>
          <p14:tracePt t="81460" x="2689225" y="3309938"/>
          <p14:tracePt t="81468" x="2689225" y="3302000"/>
          <p14:tracePt t="81475" x="2689225" y="3282950"/>
          <p14:tracePt t="81486" x="2689225" y="3265488"/>
          <p14:tracePt t="81491" x="2698750" y="3265488"/>
          <p14:tracePt t="81502" x="2708275" y="3246438"/>
          <p14:tracePt t="81516" x="2716213" y="3228975"/>
          <p14:tracePt t="81524" x="2735263" y="3219450"/>
          <p14:tracePt t="81532" x="2744788" y="3209925"/>
          <p14:tracePt t="81540" x="2762250" y="3200400"/>
          <p14:tracePt t="81548" x="2808288" y="3163888"/>
          <p14:tracePt t="81556" x="2835275" y="3163888"/>
          <p14:tracePt t="81564" x="2871788" y="3155950"/>
          <p14:tracePt t="81572" x="2908300" y="3136900"/>
          <p14:tracePt t="81580" x="2944813" y="3127375"/>
          <p14:tracePt t="81587" x="3008313" y="3109913"/>
          <p14:tracePt t="81596" x="3063875" y="3109913"/>
          <p14:tracePt t="81604" x="3117850" y="3109913"/>
          <p14:tracePt t="81612" x="3163888" y="3109913"/>
          <p14:tracePt t="81619" x="3181350" y="3109913"/>
          <p14:tracePt t="81628" x="3190875" y="3109913"/>
          <p14:tracePt t="81636" x="3200400" y="3109913"/>
          <p14:tracePt t="81644" x="3208338" y="3109913"/>
          <p14:tracePt t="81652" x="3208338" y="3119438"/>
          <p14:tracePt t="81660" x="3208338" y="3136900"/>
          <p14:tracePt t="81669" x="3208338" y="3163888"/>
          <p14:tracePt t="81676" x="3208338" y="3219450"/>
          <p14:tracePt t="81685" x="3208338" y="3246438"/>
          <p14:tracePt t="81692" x="3181350" y="3292475"/>
          <p14:tracePt t="81701" x="3171825" y="3319463"/>
          <p14:tracePt t="81708" x="3144838" y="3355975"/>
          <p14:tracePt t="81716" x="3127375" y="3382963"/>
          <p14:tracePt t="81724" x="3108325" y="3402013"/>
          <p14:tracePt t="81732" x="3100388" y="3411538"/>
          <p14:tracePt t="81740" x="3090863" y="3419475"/>
          <p14:tracePt t="81756" x="3081338" y="3438525"/>
          <p14:tracePt t="81797" x="3071813" y="3446463"/>
          <p14:tracePt t="81806" x="3054350" y="3465513"/>
          <p14:tracePt t="81821" x="3027363" y="3475038"/>
          <p14:tracePt t="81908" x="3017838" y="3482975"/>
          <p14:tracePt t="82045" x="3008313" y="3492500"/>
          <p14:tracePt t="82070" x="3027363" y="3492500"/>
          <p14:tracePt t="82078" x="3054350" y="3492500"/>
          <p14:tracePt t="82086" x="3108325" y="3492500"/>
          <p14:tracePt t="82092" x="3200400" y="3492500"/>
          <p14:tracePt t="82102" x="3346450" y="3492500"/>
          <p14:tracePt t="82108" x="3490913" y="3492500"/>
          <p14:tracePt t="82116" x="3692525" y="3492500"/>
          <p14:tracePt t="82124" x="3875088" y="3492500"/>
          <p14:tracePt t="82132" x="4075113" y="3492500"/>
          <p14:tracePt t="82140" x="4248150" y="3492500"/>
          <p14:tracePt t="82148" x="4430713" y="3492500"/>
          <p14:tracePt t="82156" x="4594225" y="3492500"/>
          <p14:tracePt t="82164" x="4740275" y="3482975"/>
          <p14:tracePt t="82172" x="4840288" y="3455988"/>
          <p14:tracePt t="82180" x="4932363" y="3438525"/>
          <p14:tracePt t="82189" x="4995863" y="3429000"/>
          <p14:tracePt t="82195" x="5014913" y="3419475"/>
          <p14:tracePt t="82212" x="5022850" y="3419475"/>
          <p14:tracePt t="82219" x="5022850" y="3411538"/>
          <p14:tracePt t="82268" x="5032375" y="3402013"/>
          <p14:tracePt t="82276" x="5041900" y="3402013"/>
          <p14:tracePt t="82285" x="5049838" y="3402013"/>
          <p14:tracePt t="82291" x="5059363" y="3402013"/>
          <p14:tracePt t="82302" x="5095875" y="3392488"/>
          <p14:tracePt t="82307" x="5105400" y="3392488"/>
          <p14:tracePt t="82315" x="5151438" y="3392488"/>
          <p14:tracePt t="82323" x="5195888" y="3355975"/>
          <p14:tracePt t="82331" x="5205413" y="3355975"/>
          <p14:tracePt t="82340" x="5232400" y="3355975"/>
          <p14:tracePt t="82348" x="5278438" y="3328988"/>
          <p14:tracePt t="82356" x="5278438" y="3319463"/>
          <p14:tracePt t="82364" x="5305425" y="3302000"/>
          <p14:tracePt t="82372" x="5314950" y="3302000"/>
          <p14:tracePt t="82380" x="5324475" y="3292475"/>
          <p14:tracePt t="82396" x="5334000" y="3282950"/>
          <p14:tracePt t="82412" x="5334000" y="3273425"/>
          <p14:tracePt t="82420" x="5334000" y="3265488"/>
          <p14:tracePt t="82452" x="5334000" y="3255963"/>
          <p14:tracePt t="82477" x="5334000" y="3246438"/>
          <p14:tracePt t="82487" x="5334000" y="3236913"/>
          <p14:tracePt t="82493" x="5324475" y="3228975"/>
          <p14:tracePt t="82509" x="5305425" y="3209925"/>
          <p14:tracePt t="82525" x="5278438" y="3173413"/>
          <p14:tracePt t="82534" x="5268913" y="3173413"/>
          <p14:tracePt t="82541" x="5251450" y="3163888"/>
          <p14:tracePt t="82549" x="5241925" y="3155950"/>
          <p14:tracePt t="82557" x="5232400" y="3146425"/>
          <p14:tracePt t="82564" x="5232400" y="3136900"/>
          <p14:tracePt t="82572" x="5232400" y="3127375"/>
          <p14:tracePt t="82580" x="5232400" y="3100388"/>
          <p14:tracePt t="82588" x="5224463" y="3082925"/>
          <p14:tracePt t="82604" x="5205413" y="3063875"/>
          <p14:tracePt t="82611" x="5205413" y="3054350"/>
          <p14:tracePt t="82619" x="5205413" y="3046413"/>
          <p14:tracePt t="82629" x="5195888" y="3017838"/>
          <p14:tracePt t="82636" x="5187950" y="3000375"/>
          <p14:tracePt t="82644" x="5178425" y="2982913"/>
          <p14:tracePt t="82653" x="5178425" y="2963863"/>
          <p14:tracePt t="82660" x="5151438" y="2927350"/>
          <p14:tracePt t="82668" x="5141913" y="2917825"/>
          <p14:tracePt t="82677" x="5132388" y="2890838"/>
          <p14:tracePt t="82691" x="5105400" y="2854325"/>
          <p14:tracePt t="82694" x="5095875" y="2854325"/>
          <p14:tracePt t="82708" x="5078413" y="2817813"/>
          <p14:tracePt t="82716" x="5078413" y="2808288"/>
          <p14:tracePt t="82724" x="5059363" y="2790825"/>
          <p14:tracePt t="82732" x="5049838" y="2771775"/>
          <p14:tracePt t="82740" x="5049838" y="2763838"/>
          <p14:tracePt t="82747" x="5041900" y="2754313"/>
          <p14:tracePt t="82763" x="5032375" y="2727325"/>
          <p14:tracePt t="82788" x="5022850" y="2727325"/>
          <p14:tracePt t="82796" x="5014913" y="2717800"/>
          <p14:tracePt t="82812" x="5005388" y="2708275"/>
          <p14:tracePt t="82820" x="4995863" y="2690813"/>
          <p14:tracePt t="82908" x="4978400" y="2690813"/>
          <p14:tracePt t="82941" x="4968875" y="2681288"/>
          <p14:tracePt t="82959" x="4968875" y="2671763"/>
          <p14:tracePt t="82981" x="4968875" y="2644775"/>
          <p14:tracePt t="82989" x="4968875" y="2635250"/>
          <p14:tracePt t="83457" x="4968875" y="2625725"/>
          <p14:tracePt t="83463" x="5041900" y="2625725"/>
          <p14:tracePt t="83470" x="5095875" y="2662238"/>
          <p14:tracePt t="83476" x="5241925" y="2690813"/>
          <p14:tracePt t="83486" x="5387975" y="2735263"/>
          <p14:tracePt t="83492" x="5616575" y="2836863"/>
          <p14:tracePt t="83502" x="5816600" y="2927350"/>
          <p14:tracePt t="83508" x="6062663" y="3036888"/>
          <p14:tracePt t="83517" x="6262688" y="3119438"/>
          <p14:tracePt t="83523" x="6581775" y="3292475"/>
          <p14:tracePt t="83531" x="6800850" y="3419475"/>
          <p14:tracePt t="83540" x="6992938" y="3556000"/>
          <p14:tracePt t="83548" x="7110413" y="3648075"/>
          <p14:tracePt t="83556" x="7192963" y="3721100"/>
          <p14:tracePt t="83564" x="7248525" y="3784600"/>
          <p14:tracePt t="83572" x="7256463" y="3811588"/>
          <p14:tracePt t="83580" x="7292975" y="3848100"/>
          <p14:tracePt t="83588" x="7302500" y="3867150"/>
          <p14:tracePt t="83611" x="7312025" y="3875088"/>
          <p14:tracePt t="83636" x="7329488" y="3884613"/>
          <p14:tracePt t="83644" x="7392988" y="3911600"/>
          <p14:tracePt t="83652" x="7458075" y="3940175"/>
          <p14:tracePt t="83660" x="7512050" y="3948113"/>
          <p14:tracePt t="83668" x="7575550" y="3994150"/>
          <p14:tracePt t="83676" x="7675563" y="4049713"/>
          <p14:tracePt t="83685" x="7740650" y="4086225"/>
          <p14:tracePt t="83693" x="7840663" y="4140200"/>
          <p14:tracePt t="83701" x="7921625" y="4186238"/>
          <p14:tracePt t="83708" x="8050213" y="4232275"/>
          <p14:tracePt t="83716" x="8150225" y="4268788"/>
          <p14:tracePt t="83724" x="8259763" y="4295775"/>
          <p14:tracePt t="83732" x="8323263" y="4322763"/>
          <p14:tracePt t="83739" x="8369300" y="4332288"/>
          <p14:tracePt t="83748" x="8378825" y="4332288"/>
          <p14:tracePt t="83838" x="8415338" y="4332288"/>
          <p14:tracePt t="83845" x="8496300" y="4332288"/>
          <p14:tracePt t="83852" x="8624888" y="4332288"/>
          <p14:tracePt t="83862" x="8770938" y="4332288"/>
          <p14:tracePt t="83868" x="8915400" y="4332288"/>
          <p14:tracePt t="83875" x="9043988" y="4349750"/>
          <p14:tracePt t="84094" x="9097963" y="4541838"/>
          <p14:tracePt t="84100" x="9061450" y="4551363"/>
          <p14:tracePt t="84108" x="9053513" y="4551363"/>
          <p14:tracePt t="84229" x="9024938" y="4551363"/>
          <p14:tracePt t="84239" x="8970963" y="4551363"/>
          <p14:tracePt t="84247" x="8924925" y="4568825"/>
          <p14:tracePt t="84252" x="8897938" y="4578350"/>
          <p14:tracePt t="84260" x="8851900" y="4587875"/>
          <p14:tracePt t="84268" x="8834438" y="4587875"/>
          <p14:tracePt t="84276" x="8815388" y="4587875"/>
          <p14:tracePt t="84292" x="8807450" y="4587875"/>
          <p14:tracePt t="84430" x="8807450" y="4568825"/>
          <p14:tracePt t="84439" x="8807450" y="4486275"/>
          <p14:tracePt t="84445" x="8807450" y="4459288"/>
          <p14:tracePt t="84454" x="8807450" y="4432300"/>
          <p14:tracePt t="84460" x="8807450" y="4413250"/>
          <p14:tracePt t="84469" x="8807450" y="4368800"/>
          <p14:tracePt t="84476" x="8788400" y="4332288"/>
          <p14:tracePt t="84487" x="8761413" y="4276725"/>
          <p14:tracePt t="84492" x="8761413" y="4240213"/>
          <p14:tracePt t="84503" x="8734425" y="4195763"/>
          <p14:tracePt t="84509" x="8697913" y="4130675"/>
          <p14:tracePt t="84519" x="8661400" y="4067175"/>
          <p14:tracePt t="84524" x="8588375" y="4003675"/>
          <p14:tracePt t="84533" x="8542338" y="3930650"/>
          <p14:tracePt t="84540" x="8423275" y="3875088"/>
          <p14:tracePt t="84548" x="8323263" y="3803650"/>
          <p14:tracePt t="84556" x="8186738" y="3730625"/>
          <p14:tracePt t="84564" x="8023225" y="3657600"/>
          <p14:tracePt t="84573" x="7850188" y="3592513"/>
          <p14:tracePt t="84580" x="7648575" y="3556000"/>
          <p14:tracePt t="84588" x="7392988" y="3502025"/>
          <p14:tracePt t="84597" x="7212013" y="3475038"/>
          <p14:tracePt t="84605" x="6964363" y="3411538"/>
          <p14:tracePt t="84612" x="6764338" y="3392488"/>
          <p14:tracePt t="84620" x="6600825" y="3375025"/>
          <p14:tracePt t="84627" x="6491288" y="3338513"/>
          <p14:tracePt t="84636" x="6372225" y="3319463"/>
          <p14:tracePt t="84643" x="6299200" y="3309938"/>
          <p14:tracePt t="84654" x="6235700" y="3265488"/>
          <p14:tracePt t="84659" x="6172200" y="3246438"/>
          <p14:tracePt t="84667" x="6108700" y="3200400"/>
          <p14:tracePt t="84675" x="6062663" y="3182938"/>
          <p14:tracePt t="84684" x="6035675" y="3163888"/>
          <p14:tracePt t="84692" x="6007100" y="3136900"/>
          <p14:tracePt t="84701" x="5972175" y="3127375"/>
          <p14:tracePt t="84708" x="5926138" y="3100388"/>
          <p14:tracePt t="84716" x="5899150" y="3073400"/>
          <p14:tracePt t="84723" x="5862638" y="3046413"/>
          <p14:tracePt t="84731" x="5826125" y="3036888"/>
          <p14:tracePt t="84739" x="5797550" y="3027363"/>
          <p14:tracePt t="84748" x="5753100" y="3000375"/>
          <p14:tracePt t="84755" x="5716588" y="2990850"/>
          <p14:tracePt t="84764" x="5688013" y="2982913"/>
          <p14:tracePt t="84772" x="5643563" y="2963863"/>
          <p14:tracePt t="84780" x="5643563" y="2954338"/>
          <p14:tracePt t="84788" x="5616575" y="2946400"/>
          <p14:tracePt t="84804" x="5607050" y="2946400"/>
          <p14:tracePt t="84870" x="5597525" y="2946400"/>
          <p14:tracePt t="84877" x="5597525" y="2936875"/>
          <p14:tracePt t="84895" x="5597525" y="2927350"/>
          <p14:tracePt t="84902" x="5588000" y="2917825"/>
          <p14:tracePt t="84910" x="5580063" y="2917825"/>
          <p14:tracePt t="84924" x="5561013" y="2900363"/>
          <p14:tracePt t="84932" x="5551488" y="2890838"/>
          <p14:tracePt t="84948" x="5543550" y="2863850"/>
          <p14:tracePt t="84956" x="5543550" y="2854325"/>
          <p14:tracePt t="84964" x="5543550" y="2827338"/>
          <p14:tracePt t="84972" x="5514975" y="2800350"/>
          <p14:tracePt t="84980" x="5507038" y="2781300"/>
          <p14:tracePt t="84988" x="5497513" y="2771775"/>
          <p14:tracePt t="84996" x="5497513" y="2763838"/>
          <p14:tracePt t="85020" x="5451475" y="2717800"/>
          <p14:tracePt t="85028" x="5424488" y="2690813"/>
          <p14:tracePt t="85036" x="5424488" y="2681288"/>
          <p14:tracePt t="85044" x="5424488" y="2671763"/>
          <p14:tracePt t="85052" x="5387975" y="2635250"/>
          <p14:tracePt t="85068" x="5378450" y="2625725"/>
          <p14:tracePt t="85108" x="5368925" y="2617788"/>
          <p14:tracePt t="85146" x="5351463" y="2608263"/>
          <p14:tracePt t="85155" x="5341938" y="2608263"/>
          <p14:tracePt t="85366" x="5305425" y="2608263"/>
          <p14:tracePt t="85374" x="5287963" y="2608263"/>
          <p14:tracePt t="85381" x="5278438" y="2608263"/>
          <p14:tracePt t="85388" x="5251450" y="2608263"/>
          <p14:tracePt t="85396" x="5195888" y="2608263"/>
          <p14:tracePt t="85404" x="5178425" y="2608263"/>
          <p14:tracePt t="85412" x="5151438" y="2608263"/>
          <p14:tracePt t="85420" x="5122863" y="2608263"/>
          <p14:tracePt t="85428" x="5114925" y="2608263"/>
          <p14:tracePt t="85437" x="5095875" y="2608263"/>
          <p14:tracePt t="85452" x="5078413" y="2608263"/>
          <p14:tracePt t="85459" x="5068888" y="2608263"/>
          <p14:tracePt t="85484" x="5068888" y="2598738"/>
          <p14:tracePt t="85492" x="5059363" y="2589213"/>
          <p14:tracePt t="85523" x="5049838" y="2589213"/>
          <p14:tracePt t="85531" x="5032375" y="2562225"/>
          <p14:tracePt t="85539" x="5022850" y="2554288"/>
          <p14:tracePt t="85548" x="5014913" y="2554288"/>
          <p14:tracePt t="85556" x="4986338" y="2535238"/>
          <p14:tracePt t="85563" x="4968875" y="2517775"/>
          <p14:tracePt t="85580" x="4959350" y="2508250"/>
          <p14:tracePt t="85587" x="4932363" y="2481263"/>
          <p14:tracePt t="85596" x="4932363" y="2471738"/>
          <p14:tracePt t="85604" x="4932363" y="2462213"/>
          <p14:tracePt t="85612" x="4932363" y="2435225"/>
          <p14:tracePt t="85619" x="4922838" y="2425700"/>
          <p14:tracePt t="85628" x="4922838" y="2416175"/>
          <p14:tracePt t="85636" x="4922838" y="2389188"/>
          <p14:tracePt t="85643" x="4913313" y="2371725"/>
          <p14:tracePt t="85659" x="4913313" y="2352675"/>
          <p14:tracePt t="85668" x="4913313" y="2343150"/>
          <p14:tracePt t="85675" x="4913313" y="2335213"/>
          <p14:tracePt t="85684" x="4913313" y="2316163"/>
          <p14:tracePt t="85691" x="4913313" y="2289175"/>
          <p14:tracePt t="85701" x="4986338" y="2252663"/>
          <p14:tracePt t="85708" x="4995863" y="2243138"/>
          <p14:tracePt t="85717" x="5022850" y="2225675"/>
          <p14:tracePt t="85724" x="5059363" y="2206625"/>
          <p14:tracePt t="85732" x="5086350" y="2179638"/>
          <p14:tracePt t="85740" x="5114925" y="2170113"/>
          <p14:tracePt t="85748" x="5151438" y="2143125"/>
          <p14:tracePt t="85756" x="5195888" y="2116138"/>
          <p14:tracePt t="85764" x="5224463" y="2097088"/>
          <p14:tracePt t="85772" x="5278438" y="2089150"/>
          <p14:tracePt t="85780" x="5305425" y="2089150"/>
          <p14:tracePt t="85788" x="5351463" y="2079625"/>
          <p14:tracePt t="85796" x="5378450" y="2070100"/>
          <p14:tracePt t="85804" x="5414963" y="2070100"/>
          <p14:tracePt t="85820" x="5424488" y="2070100"/>
          <p14:tracePt t="85885" x="5434013" y="2070100"/>
          <p14:tracePt t="85894" x="5434013" y="2079625"/>
          <p14:tracePt t="85902" x="5424488" y="2089150"/>
          <p14:tracePt t="85911" x="5397500" y="2106613"/>
          <p14:tracePt t="85920" x="5378450" y="2106613"/>
          <p14:tracePt t="85926" x="5341938" y="2133600"/>
          <p14:tracePt t="85932" x="5341938" y="2143125"/>
          <p14:tracePt t="85948" x="5314950" y="2152650"/>
          <p14:tracePt t="85964" x="5305425" y="2152650"/>
          <p14:tracePt t="85972" x="5268913" y="2160588"/>
          <p14:tracePt t="85980" x="5251450" y="2189163"/>
          <p14:tracePt t="85988" x="5214938" y="2197100"/>
          <p14:tracePt t="86004" x="5195888" y="2206625"/>
          <p14:tracePt t="86012" x="5187950" y="2206625"/>
          <p14:tracePt t="86019" x="5178425" y="2216150"/>
          <p14:tracePt t="86027" x="5168900" y="2216150"/>
          <p14:tracePt t="86036" x="5151438" y="2225675"/>
          <p14:tracePt t="86043" x="5132388" y="2233613"/>
          <p14:tracePt t="86052" x="5095875" y="2252663"/>
          <p14:tracePt t="86068" x="5078413" y="2262188"/>
          <p14:tracePt t="86084" x="5068888" y="2270125"/>
          <p14:tracePt t="86092" x="5059363" y="2279650"/>
          <p14:tracePt t="86322" x="5049838" y="2289175"/>
          <p14:tracePt t="86326" x="5014913" y="2343150"/>
          <p14:tracePt t="86335" x="4959350" y="2389188"/>
          <p14:tracePt t="86341" x="4949825" y="2416175"/>
          <p14:tracePt t="86348" x="4905375" y="2471738"/>
          <p14:tracePt t="86356" x="4859338" y="2517775"/>
          <p14:tracePt t="86365" x="4795838" y="2598738"/>
          <p14:tracePt t="86372" x="4776788" y="2625725"/>
          <p14:tracePt t="86380" x="4730750" y="2671763"/>
          <p14:tracePt t="86388" x="4676775" y="2744788"/>
          <p14:tracePt t="86396" x="4630738" y="2790825"/>
          <p14:tracePt t="86412" x="4613275" y="2808288"/>
          <p14:tracePt t="86420" x="4603750" y="2817813"/>
          <p14:tracePt t="86645" x="4603750" y="2827338"/>
          <p14:tracePt t="86750" x="4594225" y="2836863"/>
          <p14:tracePt t="86847" x="4613275" y="2836863"/>
          <p14:tracePt t="86852" x="4640263" y="2836863"/>
          <p14:tracePt t="86863" x="4676775" y="2817813"/>
          <p14:tracePt t="86876" x="4695825" y="2817813"/>
          <p14:tracePt t="86924" x="4703763" y="2817813"/>
          <p14:tracePt t="86932" x="4713288" y="2817813"/>
          <p14:tracePt t="86940" x="4722813" y="2817813"/>
          <p14:tracePt t="86948" x="4730750" y="2817813"/>
          <p14:tracePt t="86956" x="4749800" y="2817813"/>
          <p14:tracePt t="86972" x="4759325" y="2827338"/>
          <p14:tracePt t="86980" x="4759325" y="2836863"/>
          <p14:tracePt t="87003" x="4759325" y="2863850"/>
          <p14:tracePt t="87012" x="4759325" y="2873375"/>
          <p14:tracePt t="87077" x="4759325" y="2881313"/>
          <p14:tracePt t="87093" x="4759325" y="2909888"/>
          <p14:tracePt t="87103" x="4759325" y="2917825"/>
          <p14:tracePt t="87114" x="4749800" y="2936875"/>
          <p14:tracePt t="87118" x="4730750" y="2963863"/>
          <p14:tracePt t="87132" x="4713288" y="3000375"/>
          <p14:tracePt t="87148" x="4703763" y="3017838"/>
          <p14:tracePt t="87164" x="4703763" y="3036888"/>
          <p14:tracePt t="87172" x="4703763" y="3054350"/>
          <p14:tracePt t="87180" x="4703763" y="3063875"/>
          <p14:tracePt t="87197" x="4703763" y="3082925"/>
          <p14:tracePt t="87224" x="4695825" y="3090863"/>
          <p14:tracePt t="87255" x="4695825" y="3100388"/>
          <p14:tracePt t="87261" x="4695825" y="3109913"/>
          <p14:tracePt t="87268" x="4676775" y="3136900"/>
          <p14:tracePt t="87283" x="4676775" y="3146425"/>
          <p14:tracePt t="87292" x="4667250" y="3155950"/>
          <p14:tracePt t="87308" x="4659313" y="3173413"/>
          <p14:tracePt t="87318" x="4649788" y="3182938"/>
          <p14:tracePt t="87331" x="4649788" y="3209925"/>
          <p14:tracePt t="87340" x="4630738" y="3219450"/>
          <p14:tracePt t="87348" x="4622800" y="3228975"/>
          <p14:tracePt t="87372" x="4613275" y="3228975"/>
          <p14:tracePt t="88054" x="4603750" y="3236913"/>
          <p14:tracePt t="88061" x="4586288" y="3265488"/>
          <p14:tracePt t="88070" x="4557713" y="3309938"/>
          <p14:tracePt t="88077" x="4549775" y="3319463"/>
          <p14:tracePt t="88085" x="4549775" y="3346450"/>
          <p14:tracePt t="88092" x="4521200" y="3392488"/>
          <p14:tracePt t="88102" x="4513263" y="3419475"/>
          <p14:tracePt t="88117" x="4503738" y="3419475"/>
          <p14:tracePt t="88124" x="4494213" y="3419475"/>
          <p14:tracePt t="88132" x="4484688" y="3419475"/>
          <p14:tracePt t="88140" x="4457700" y="3419475"/>
          <p14:tracePt t="88156" x="4448175" y="3419475"/>
          <p14:tracePt t="88164" x="4440238" y="3419475"/>
          <p14:tracePt t="88179" x="4403725" y="3419475"/>
          <p14:tracePt t="88189" x="4394200" y="3419475"/>
          <p14:tracePt t="88203" x="4348163" y="3419475"/>
          <p14:tracePt t="88212" x="4294188" y="3419475"/>
          <p14:tracePt t="88220" x="4267200" y="3419475"/>
          <p14:tracePt t="88228" x="4248150" y="3419475"/>
          <p14:tracePt t="88235" x="4238625" y="3419475"/>
          <p14:tracePt t="88246" x="4211638" y="3419475"/>
          <p14:tracePt t="88310" x="4194175" y="3411538"/>
          <p14:tracePt t="88317" x="4148138" y="3392488"/>
          <p14:tracePt t="88326" x="4121150" y="3365500"/>
          <p14:tracePt t="88334" x="4094163" y="3346450"/>
          <p14:tracePt t="88340" x="4057650" y="3338513"/>
          <p14:tracePt t="88348" x="4038600" y="3319463"/>
          <p14:tracePt t="88356" x="4029075" y="3309938"/>
          <p14:tracePt t="88364" x="4021138" y="3302000"/>
          <p14:tracePt t="88372" x="4021138" y="3292475"/>
          <p14:tracePt t="88388" x="4011613" y="3282950"/>
          <p14:tracePt t="88404" x="4011613" y="3273425"/>
          <p14:tracePt t="88412" x="4011613" y="3265488"/>
          <p14:tracePt t="88428" x="4011613" y="3236913"/>
          <p14:tracePt t="88436" x="4011613" y="3228975"/>
          <p14:tracePt t="88444" x="4011613" y="3219450"/>
          <p14:tracePt t="88452" x="4021138" y="3182938"/>
          <p14:tracePt t="88460" x="4029075" y="3173413"/>
          <p14:tracePt t="88467" x="4048125" y="3163888"/>
          <p14:tracePt t="88476" x="4102100" y="3127375"/>
          <p14:tracePt t="88486" x="4121150" y="3119438"/>
          <p14:tracePt t="88493" x="4148138" y="3119438"/>
          <p14:tracePt t="88504" x="4157663" y="3119438"/>
          <p14:tracePt t="88510" x="4184650" y="3100388"/>
          <p14:tracePt t="88520" x="4202113" y="3100388"/>
          <p14:tracePt t="88524" x="4248150" y="3082925"/>
          <p14:tracePt t="88535" x="4275138" y="3073400"/>
          <p14:tracePt t="88542" x="4311650" y="3063875"/>
          <p14:tracePt t="88551" x="4376738" y="3036888"/>
          <p14:tracePt t="88558" x="4403725" y="3036888"/>
          <p14:tracePt t="88564" x="4440238" y="3036888"/>
          <p14:tracePt t="88572" x="4476750" y="3036888"/>
          <p14:tracePt t="88580" x="4530725" y="3036888"/>
          <p14:tracePt t="88588" x="4586288" y="3036888"/>
          <p14:tracePt t="88596" x="4622800" y="3036888"/>
          <p14:tracePt t="88604" x="4630738" y="3036888"/>
          <p14:tracePt t="88686" x="4640263" y="3036888"/>
          <p14:tracePt t="88734" x="4640263" y="3046413"/>
          <p14:tracePt t="88750" x="4640263" y="3063875"/>
          <p14:tracePt t="88758" x="4640263" y="3073400"/>
          <p14:tracePt t="88789" x="4640263" y="3082925"/>
          <p14:tracePt t="88804" x="4630738" y="3090863"/>
          <p14:tracePt t="88812" x="4594225" y="3100388"/>
          <p14:tracePt t="88821" x="4567238" y="3119438"/>
          <p14:tracePt t="88828" x="4540250" y="3136900"/>
          <p14:tracePt t="88836" x="4503738" y="3155950"/>
          <p14:tracePt t="88845" x="4430713" y="3192463"/>
          <p14:tracePt t="88852" x="4403725" y="3192463"/>
          <p14:tracePt t="88862" x="4357688" y="3219450"/>
          <p14:tracePt t="88868" x="4348163" y="3228975"/>
          <p14:tracePt t="88876" x="4340225" y="3236913"/>
          <p14:tracePt t="89011" x="4330700" y="3236913"/>
          <p14:tracePt t="89102" x="4330700" y="3265488"/>
          <p14:tracePt t="89113" x="4321175" y="3309938"/>
          <p14:tracePt t="89119" x="4303713" y="3338513"/>
          <p14:tracePt t="89124" x="4294188" y="3382963"/>
          <p14:tracePt t="89134" x="4238625" y="3465513"/>
          <p14:tracePt t="89139" x="4230688" y="3519488"/>
          <p14:tracePt t="89147" x="4194175" y="3584575"/>
          <p14:tracePt t="89155" x="4138613" y="3684588"/>
          <p14:tracePt t="89163" x="4111625" y="3748088"/>
          <p14:tracePt t="89171" x="4075113" y="3794125"/>
          <p14:tracePt t="89179" x="4057650" y="3840163"/>
          <p14:tracePt t="89188" x="4038600" y="3867150"/>
          <p14:tracePt t="89195" x="4021138" y="3894138"/>
          <p14:tracePt t="89203" x="4021138" y="3903663"/>
          <p14:tracePt t="89211" x="4011613" y="3930650"/>
          <p14:tracePt t="89220" x="4002088" y="3930650"/>
          <p14:tracePt t="89373" x="3992563" y="3930650"/>
          <p14:tracePt t="89381" x="3984625" y="3930650"/>
          <p14:tracePt t="89389" x="3965575" y="3930650"/>
          <p14:tracePt t="89397" x="3919538" y="3930650"/>
          <p14:tracePt t="89405" x="3883025" y="3930650"/>
          <p14:tracePt t="89413" x="3838575" y="3921125"/>
          <p14:tracePt t="89421" x="3810000" y="3911600"/>
          <p14:tracePt t="89428" x="3765550" y="3903663"/>
          <p14:tracePt t="89438" x="3738563" y="3894138"/>
          <p14:tracePt t="89446" x="3709988" y="3867150"/>
          <p14:tracePt t="89456" x="3673475" y="3848100"/>
          <p14:tracePt t="89460" x="3646488" y="3821113"/>
          <p14:tracePt t="89469" x="3609975" y="3794125"/>
          <p14:tracePt t="89476" x="3582988" y="3784600"/>
          <p14:tracePt t="89487" x="3556000" y="3784600"/>
          <p14:tracePt t="89491" x="3509963" y="3767138"/>
          <p14:tracePt t="89500" x="3455988" y="3757613"/>
          <p14:tracePt t="89507" x="3409950" y="3748088"/>
          <p14:tracePt t="89518" x="3346450" y="3730625"/>
          <p14:tracePt t="89524" x="3281363" y="3694113"/>
          <p14:tracePt t="89535" x="3227388" y="3694113"/>
          <p14:tracePt t="89539" x="3181350" y="3675063"/>
          <p14:tracePt t="89547" x="3154363" y="3648075"/>
          <p14:tracePt t="89555" x="3108325" y="3629025"/>
          <p14:tracePt t="89566" x="3090863" y="3621088"/>
          <p14:tracePt t="89571" x="3071813" y="3621088"/>
          <p14:tracePt t="89579" x="3054350" y="3602038"/>
          <p14:tracePt t="89587" x="3027363" y="3592513"/>
          <p14:tracePt t="89596" x="3008313" y="3584575"/>
          <p14:tracePt t="89604" x="2998788" y="3575050"/>
          <p14:tracePt t="89612" x="2981325" y="3575050"/>
          <p14:tracePt t="89619" x="2962275" y="3556000"/>
          <p14:tracePt t="89627" x="2954338" y="3548063"/>
          <p14:tracePt t="89643" x="2944813" y="3548063"/>
          <p14:tracePt t="89805" x="2935288" y="3548063"/>
          <p14:tracePt t="89813" x="2935288" y="3556000"/>
          <p14:tracePt t="89821" x="2954338" y="3602038"/>
          <p14:tracePt t="89828" x="2981325" y="3638550"/>
          <p14:tracePt t="89838" x="3008313" y="3694113"/>
          <p14:tracePt t="89844" x="3054350" y="3748088"/>
          <p14:tracePt t="89853" x="3081338" y="3794125"/>
          <p14:tracePt t="89862" x="3117850" y="3840163"/>
          <p14:tracePt t="89871" x="3136900" y="3903663"/>
          <p14:tracePt t="89878" x="3181350" y="3984625"/>
          <p14:tracePt t="89886" x="3190875" y="4013200"/>
          <p14:tracePt t="89892" x="3227388" y="4057650"/>
          <p14:tracePt t="89903" x="3227388" y="4076700"/>
          <p14:tracePt t="89908" x="3236913" y="4113213"/>
          <p14:tracePt t="89919" x="3244850" y="4122738"/>
          <p14:tracePt t="90358" x="3281363" y="4122738"/>
          <p14:tracePt t="90365" x="3290888" y="4113213"/>
          <p14:tracePt t="90373" x="3300413" y="4113213"/>
          <p14:tracePt t="90381" x="3336925" y="4076700"/>
          <p14:tracePt t="90389" x="3346450" y="4067175"/>
          <p14:tracePt t="90396" x="3363913" y="4057650"/>
          <p14:tracePt t="90404" x="3382963" y="4049713"/>
          <p14:tracePt t="90412" x="3436938" y="4030663"/>
          <p14:tracePt t="90420" x="3455988" y="4021138"/>
          <p14:tracePt t="90428" x="3473450" y="4021138"/>
          <p14:tracePt t="90437" x="3500438" y="4013200"/>
          <p14:tracePt t="90443" x="3519488" y="4003675"/>
          <p14:tracePt t="90452" x="3556000" y="4003675"/>
          <p14:tracePt t="90460" x="3563938" y="4003675"/>
          <p14:tracePt t="90469" x="3609975" y="4003675"/>
          <p14:tracePt t="90477" x="3619500" y="4003675"/>
          <p14:tracePt t="90488" x="3646488" y="4003675"/>
          <p14:tracePt t="90493" x="3656013" y="4003675"/>
          <p14:tracePt t="90509" x="3665538" y="4003675"/>
          <p14:tracePt t="90521" x="3673475" y="4003675"/>
          <p14:tracePt t="90525" x="3683000" y="4003675"/>
          <p14:tracePt t="90541" x="3692525" y="4003675"/>
          <p14:tracePt t="90549" x="3702050" y="4013200"/>
          <p14:tracePt t="90565" x="3709988" y="4021138"/>
          <p14:tracePt t="90590" x="3709988" y="4030663"/>
          <p14:tracePt t="90605" x="3719513" y="4040188"/>
          <p14:tracePt t="90614" x="3738563" y="4057650"/>
          <p14:tracePt t="90629" x="3746500" y="4057650"/>
          <p14:tracePt t="90645" x="3756025" y="4067175"/>
          <p14:tracePt t="90652" x="3775075" y="4076700"/>
          <p14:tracePt t="90661" x="3775075" y="4086225"/>
          <p14:tracePt t="90670" x="3783013" y="4103688"/>
          <p14:tracePt t="90689" x="3792538" y="4113213"/>
          <p14:tracePt t="90691" x="3792538" y="4130675"/>
          <p14:tracePt t="90717" x="3810000" y="4159250"/>
          <p14:tracePt t="90725" x="3819525" y="4159250"/>
          <p14:tracePt t="90741" x="3846513" y="4195763"/>
          <p14:tracePt t="90748" x="3856038" y="4203700"/>
          <p14:tracePt t="90756" x="3875088" y="4222750"/>
          <p14:tracePt t="90764" x="3883025" y="4232275"/>
          <p14:tracePt t="90772" x="3911600" y="4249738"/>
          <p14:tracePt t="90780" x="3929063" y="4276725"/>
          <p14:tracePt t="90788" x="3956050" y="4313238"/>
          <p14:tracePt t="90796" x="3965575" y="4332288"/>
          <p14:tracePt t="90804" x="3975100" y="4340225"/>
          <p14:tracePt t="90812" x="3984625" y="4340225"/>
          <p14:tracePt t="90820" x="3992563" y="4349750"/>
          <p14:tracePt t="90910" x="3992563" y="4359275"/>
          <p14:tracePt t="90918" x="3992563" y="4368800"/>
          <p14:tracePt t="90925" x="3992563" y="4376738"/>
          <p14:tracePt t="90934" x="3992563" y="4395788"/>
          <p14:tracePt t="90943" x="3992563" y="4422775"/>
          <p14:tracePt t="90948" x="3984625" y="4432300"/>
          <p14:tracePt t="90956" x="3965575" y="4449763"/>
          <p14:tracePt t="90964" x="3956050" y="4459288"/>
          <p14:tracePt t="90973" x="3948113" y="4459288"/>
          <p14:tracePt t="90980" x="3929063" y="4478338"/>
          <p14:tracePt t="91003" x="3929063" y="4486275"/>
          <p14:tracePt t="91012" x="3919538" y="4495800"/>
          <p14:tracePt t="91192" x="3911600" y="4505325"/>
          <p14:tracePt t="91198" x="3902075" y="4532313"/>
          <p14:tracePt t="91207" x="3883025" y="4541838"/>
          <p14:tracePt t="91221" x="3856038" y="4551363"/>
          <p14:tracePt t="91228" x="3838575" y="4559300"/>
          <p14:tracePt t="91237" x="3819525" y="4568825"/>
          <p14:tracePt t="91244" x="3792538" y="4587875"/>
          <p14:tracePt t="91260" x="3792538" y="4595813"/>
          <p14:tracePt t="91268" x="3775075" y="4605338"/>
          <p14:tracePt t="91284" x="3765550" y="4605338"/>
          <p14:tracePt t="91292" x="3756025" y="4614863"/>
          <p14:tracePt t="91300" x="3746500" y="4624388"/>
          <p14:tracePt t="91308" x="3738563" y="4632325"/>
          <p14:tracePt t="91317" x="3719513" y="4632325"/>
          <p14:tracePt t="91332" x="3702050" y="4632325"/>
          <p14:tracePt t="91348" x="3692525" y="4632325"/>
          <p14:tracePt t="91356" x="3683000" y="4632325"/>
          <p14:tracePt t="91364" x="3665538" y="4632325"/>
          <p14:tracePt t="91372" x="3646488" y="4632325"/>
          <p14:tracePt t="91380" x="3636963" y="4632325"/>
          <p14:tracePt t="91388" x="3609975" y="4632325"/>
          <p14:tracePt t="91404" x="3592513" y="4632325"/>
          <p14:tracePt t="91412" x="3556000" y="4605338"/>
          <p14:tracePt t="91420" x="3556000" y="4587875"/>
          <p14:tracePt t="91428" x="3546475" y="4559300"/>
          <p14:tracePt t="91436" x="3536950" y="4514850"/>
          <p14:tracePt t="91443" x="3519488" y="4486275"/>
          <p14:tracePt t="91452" x="3509963" y="4468813"/>
          <p14:tracePt t="91460" x="3500438" y="4422775"/>
          <p14:tracePt t="91469" x="3500438" y="4413250"/>
          <p14:tracePt t="91484" x="3500438" y="4395788"/>
          <p14:tracePt t="91493" x="3500438" y="4386263"/>
          <p14:tracePt t="91505" x="3500438" y="4376738"/>
          <p14:tracePt t="91522" x="3500438" y="4368800"/>
          <p14:tracePt t="91647" x="3509963" y="4359275"/>
          <p14:tracePt t="91652" x="3556000" y="4359275"/>
          <p14:tracePt t="91661" x="3600450" y="4359275"/>
          <p14:tracePt t="91670" x="3692525" y="4405313"/>
          <p14:tracePt t="91676" x="3792538" y="4413250"/>
          <p14:tracePt t="91686" x="3919538" y="4432300"/>
          <p14:tracePt t="91692" x="4084638" y="4459288"/>
          <p14:tracePt t="91702" x="4267200" y="4495800"/>
          <p14:tracePt t="91708" x="4467225" y="4505325"/>
          <p14:tracePt t="91718" x="4695825" y="4541838"/>
          <p14:tracePt t="91725" x="4922838" y="4541838"/>
          <p14:tracePt t="91737" x="5068888" y="4541838"/>
          <p14:tracePt t="91739" x="5214938" y="4541838"/>
          <p14:tracePt t="91747" x="5341938" y="4541838"/>
          <p14:tracePt t="91756" x="5487988" y="4541838"/>
          <p14:tracePt t="91764" x="5561013" y="4541838"/>
          <p14:tracePt t="91772" x="5616575" y="4541838"/>
          <p14:tracePt t="91780" x="5653088" y="4551363"/>
          <p14:tracePt t="91796" x="5661025" y="4551363"/>
          <p14:tracePt t="91828" x="5670550" y="4559300"/>
          <p14:tracePt t="91966" x="5670550" y="4578350"/>
          <p14:tracePt t="91973" x="5680075" y="4587875"/>
          <p14:tracePt t="91981" x="5688013" y="4595813"/>
          <p14:tracePt t="92005" x="5707063" y="4605338"/>
          <p14:tracePt t="92134" x="5697538" y="4632325"/>
          <p14:tracePt t="92139" x="5670550" y="4641850"/>
          <p14:tracePt t="92147" x="5607050" y="4651375"/>
          <p14:tracePt t="92156" x="5580063" y="4660900"/>
          <p14:tracePt t="92164" x="5551488" y="4678363"/>
          <p14:tracePt t="92172" x="5507038" y="4705350"/>
          <p14:tracePt t="92180" x="5478463" y="4714875"/>
          <p14:tracePt t="92189" x="5441950" y="4724400"/>
          <p14:tracePt t="92195" x="5434013" y="4732338"/>
          <p14:tracePt t="92203" x="5434013" y="4741863"/>
          <p14:tracePt t="92789" x="5424488" y="4741863"/>
          <p14:tracePt t="92910" x="5405438" y="4751388"/>
          <p14:tracePt t="92918" x="5378450" y="4778375"/>
          <p14:tracePt t="92925" x="5368925" y="4778375"/>
          <p14:tracePt t="92931" x="5360988" y="4778375"/>
          <p14:tracePt t="93149" x="5351463" y="4778375"/>
          <p14:tracePt t="93181" x="5351463" y="4787900"/>
          <p14:tracePt t="93230" x="5351463" y="4805363"/>
          <p14:tracePt t="93323" x="5341938" y="4814888"/>
          <p14:tracePt t="93814" x="5341938" y="4805363"/>
          <p14:tracePt t="93821" x="5341938" y="4787900"/>
          <p14:tracePt t="93837" x="5324475" y="4768850"/>
          <p14:tracePt t="93847" x="5297488" y="4751388"/>
          <p14:tracePt t="93852" x="5260975" y="4741863"/>
          <p14:tracePt t="93862" x="5241925" y="4724400"/>
          <p14:tracePt t="93867" x="5187950" y="4697413"/>
          <p14:tracePt t="93875" x="5122863" y="4678363"/>
          <p14:tracePt t="93883" x="5059363" y="4651375"/>
          <p14:tracePt t="93891" x="4986338" y="4624388"/>
          <p14:tracePt t="93900" x="4949825" y="4605338"/>
          <p14:tracePt t="93907" x="4895850" y="4578350"/>
          <p14:tracePt t="93917" x="4832350" y="4559300"/>
          <p14:tracePt t="93924" x="4767263" y="4532313"/>
          <p14:tracePt t="93933" x="4722813" y="4505325"/>
          <p14:tracePt t="93940" x="4695825" y="4478338"/>
          <p14:tracePt t="93948" x="4630738" y="4422775"/>
          <p14:tracePt t="93957" x="4576763" y="4376738"/>
          <p14:tracePt t="93963" x="4549775" y="4340225"/>
          <p14:tracePt t="93972" x="4521200" y="4295775"/>
          <p14:tracePt t="93980" x="4513263" y="4268788"/>
          <p14:tracePt t="93988" x="4467225" y="4222750"/>
          <p14:tracePt t="94001" x="4440238" y="4186238"/>
          <p14:tracePt t="94003" x="4421188" y="4159250"/>
          <p14:tracePt t="94011" x="4384675" y="4130675"/>
          <p14:tracePt t="94019" x="4367213" y="4094163"/>
          <p14:tracePt t="94027" x="4357688" y="4086225"/>
          <p14:tracePt t="94035" x="4340225" y="4067175"/>
          <p14:tracePt t="94157" x="4330700" y="4067175"/>
          <p14:tracePt t="94165" x="4321175" y="4067175"/>
          <p14:tracePt t="94174" x="4294188" y="4067175"/>
          <p14:tracePt t="94181" x="4275138" y="4076700"/>
          <p14:tracePt t="94192" x="4230688" y="4122738"/>
          <p14:tracePt t="94197" x="4184650" y="4140200"/>
          <p14:tracePt t="94205" x="4102100" y="4213225"/>
          <p14:tracePt t="94212" x="4021138" y="4268788"/>
          <p14:tracePt t="94220" x="3902075" y="4322763"/>
          <p14:tracePt t="94228" x="3756025" y="4405313"/>
          <p14:tracePt t="94238" x="3619500" y="4459288"/>
          <p14:tracePt t="94244" x="3500438" y="4505325"/>
          <p14:tracePt t="94254" x="3390900" y="4551363"/>
          <p14:tracePt t="94260" x="3290888" y="4578350"/>
          <p14:tracePt t="94269" x="3200400" y="4578350"/>
          <p14:tracePt t="94276" x="3136900" y="4595813"/>
          <p14:tracePt t="94286" x="3108325" y="4595813"/>
          <p14:tracePt t="94293" x="3071813" y="4595813"/>
          <p14:tracePt t="94300" x="3044825" y="4595813"/>
          <p14:tracePt t="94308" x="3008313" y="4587875"/>
          <p14:tracePt t="94317" x="2990850" y="4541838"/>
          <p14:tracePt t="94323" x="2954338" y="4495800"/>
          <p14:tracePt t="94333" x="2917825" y="4468813"/>
          <p14:tracePt t="94340" x="2881313" y="4386263"/>
          <p14:tracePt t="94348" x="2825750" y="4303713"/>
          <p14:tracePt t="94356" x="2771775" y="4240213"/>
          <p14:tracePt t="94363" x="2716213" y="4140200"/>
          <p14:tracePt t="94372" x="2689225" y="4076700"/>
          <p14:tracePt t="94380" x="2635250" y="3994150"/>
          <p14:tracePt t="94388" x="2616200" y="3948113"/>
          <p14:tracePt t="94395" x="2579688" y="3884613"/>
          <p14:tracePt t="94403" x="2562225" y="3840163"/>
          <p14:tracePt t="94411" x="2525713" y="3775075"/>
          <p14:tracePt t="94419" x="2516188" y="3721100"/>
          <p14:tracePt t="94427" x="2506663" y="3675063"/>
          <p14:tracePt t="94435" x="2506663" y="3621088"/>
          <p14:tracePt t="94445" x="2489200" y="3548063"/>
          <p14:tracePt t="94453" x="2470150" y="3482975"/>
          <p14:tracePt t="94459" x="2470150" y="3429000"/>
          <p14:tracePt t="94467" x="2470150" y="3346450"/>
          <p14:tracePt t="94476" x="2470150" y="3255963"/>
          <p14:tracePt t="94485" x="2470150" y="3182938"/>
          <p14:tracePt t="94491" x="2470150" y="3127375"/>
          <p14:tracePt t="94500" x="2470150" y="3054350"/>
          <p14:tracePt t="94507" x="2498725" y="2990850"/>
          <p14:tracePt t="94517" x="2533650" y="2927350"/>
          <p14:tracePt t="94524" x="2570163" y="2863850"/>
          <p14:tracePt t="94534" x="2625725" y="2808288"/>
          <p14:tracePt t="94539" x="2689225" y="2727325"/>
          <p14:tracePt t="94548" x="2744788" y="2681288"/>
          <p14:tracePt t="94556" x="2798763" y="2617788"/>
          <p14:tracePt t="94564" x="2825750" y="2581275"/>
          <p14:tracePt t="94572" x="2852738" y="2554288"/>
          <p14:tracePt t="94580" x="2908300" y="2481263"/>
          <p14:tracePt t="94588" x="2971800" y="2435225"/>
          <p14:tracePt t="94596" x="3027363" y="2379663"/>
          <p14:tracePt t="94604" x="3063875" y="2335213"/>
          <p14:tracePt t="94612" x="3090863" y="2306638"/>
          <p14:tracePt t="94620" x="3171825" y="2233613"/>
          <p14:tracePt t="94628" x="3254375" y="2189163"/>
          <p14:tracePt t="94636" x="3336925" y="2133600"/>
          <p14:tracePt t="94643" x="3400425" y="2097088"/>
          <p14:tracePt t="94651" x="3482975" y="2070100"/>
          <p14:tracePt t="94659" x="3582988" y="2016125"/>
          <p14:tracePt t="94668" x="3636963" y="2006600"/>
          <p14:tracePt t="94675" x="3719513" y="1960563"/>
          <p14:tracePt t="94684" x="3802063" y="1951038"/>
          <p14:tracePt t="94691" x="3892550" y="1924050"/>
          <p14:tracePt t="94700" x="3975100" y="1897063"/>
          <p14:tracePt t="94708" x="4065588" y="1887538"/>
          <p14:tracePt t="94716" x="4129088" y="1870075"/>
          <p14:tracePt t="94724" x="4202113" y="1870075"/>
          <p14:tracePt t="94733" x="4257675" y="1870075"/>
          <p14:tracePt t="94739" x="4294188" y="1870075"/>
          <p14:tracePt t="94747" x="4348163" y="1870075"/>
          <p14:tracePt t="94755" x="4367213" y="1870075"/>
          <p14:tracePt t="94763" x="4413250" y="1870075"/>
          <p14:tracePt t="94771" x="4440238" y="1887538"/>
          <p14:tracePt t="94780" x="4476750" y="1914525"/>
          <p14:tracePt t="94788" x="4494213" y="1933575"/>
          <p14:tracePt t="94796" x="4521200" y="1970088"/>
          <p14:tracePt t="94804" x="4549775" y="2016125"/>
          <p14:tracePt t="94812" x="4594225" y="2079625"/>
          <p14:tracePt t="94820" x="4640263" y="2160588"/>
          <p14:tracePt t="94828" x="4686300" y="2252663"/>
          <p14:tracePt t="94836" x="4740275" y="2352675"/>
          <p14:tracePt t="94844" x="4776788" y="2452688"/>
          <p14:tracePt t="94852" x="4822825" y="2554288"/>
          <p14:tracePt t="94860" x="4849813" y="2625725"/>
          <p14:tracePt t="94868" x="4876800" y="2763838"/>
          <p14:tracePt t="94876" x="4932363" y="2844800"/>
          <p14:tracePt t="94885" x="4941888" y="2917825"/>
          <p14:tracePt t="94891" x="4959350" y="3027363"/>
          <p14:tracePt t="94900" x="4959350" y="3090863"/>
          <p14:tracePt t="94908" x="4978400" y="3127375"/>
          <p14:tracePt t="94920" x="4978400" y="3173413"/>
          <p14:tracePt t="94926" x="4978400" y="3200400"/>
          <p14:tracePt t="94936" x="4978400" y="3246438"/>
          <p14:tracePt t="94942" x="4949825" y="3273425"/>
          <p14:tracePt t="94953" x="4913313" y="3309938"/>
          <p14:tracePt t="94958" x="4868863" y="3375025"/>
          <p14:tracePt t="94964" x="4803775" y="3411538"/>
          <p14:tracePt t="94972" x="4767263" y="3446463"/>
          <p14:tracePt t="94980" x="4686300" y="3511550"/>
          <p14:tracePt t="94987" x="4613275" y="3592513"/>
          <p14:tracePt t="94995" x="4576763" y="3675063"/>
          <p14:tracePt t="95018" x="4440238" y="3830638"/>
          <p14:tracePt t="95021" x="4384675" y="3911600"/>
          <p14:tracePt t="95027" x="4330700" y="3976688"/>
          <p14:tracePt t="95036" x="4275138" y="4040188"/>
          <p14:tracePt t="95044" x="4211638" y="4113213"/>
          <p14:tracePt t="95051" x="4157663" y="4159250"/>
          <p14:tracePt t="95059" x="4129088" y="4176713"/>
          <p14:tracePt t="95069" x="4057650" y="4213225"/>
          <p14:tracePt t="95075" x="4029075" y="4222750"/>
          <p14:tracePt t="95084" x="3992563" y="4240213"/>
          <p14:tracePt t="95091" x="3965575" y="4249738"/>
          <p14:tracePt t="95100" x="3938588" y="4249738"/>
          <p14:tracePt t="95107" x="3919538" y="4249738"/>
          <p14:tracePt t="95116" x="3883025" y="4249738"/>
          <p14:tracePt t="95123" x="3810000" y="4249738"/>
          <p14:tracePt t="95133" x="3702050" y="4249738"/>
          <p14:tracePt t="95140" x="3573463" y="4249738"/>
          <p14:tracePt t="95147" x="3463925" y="4249738"/>
          <p14:tracePt t="95157" x="3317875" y="4249738"/>
          <p14:tracePt t="95165" x="3136900" y="4249738"/>
          <p14:tracePt t="95173" x="2990850" y="4249738"/>
          <p14:tracePt t="95188" x="2725738" y="4195763"/>
          <p14:tracePt t="95195" x="2652713" y="4167188"/>
          <p14:tracePt t="95203" x="2606675" y="4140200"/>
          <p14:tracePt t="95211" x="2543175" y="4094163"/>
          <p14:tracePt t="95219" x="2506663" y="4067175"/>
          <p14:tracePt t="95227" x="2498725" y="4003675"/>
          <p14:tracePt t="95236" x="2489200" y="3948113"/>
          <p14:tracePt t="95243" x="2470150" y="3840163"/>
          <p14:tracePt t="95252" x="2470150" y="3738563"/>
          <p14:tracePt t="95260" x="2470150" y="3629025"/>
          <p14:tracePt t="95269" x="2470150" y="3519488"/>
          <p14:tracePt t="95275" x="2470150" y="3411538"/>
          <p14:tracePt t="95284" x="2470150" y="3282950"/>
          <p14:tracePt t="95292" x="2470150" y="3192463"/>
          <p14:tracePt t="95300" x="2470150" y="3082925"/>
          <p14:tracePt t="95308" x="2470150" y="3009900"/>
          <p14:tracePt t="95317" x="2470150" y="2936875"/>
          <p14:tracePt t="95324" x="2470150" y="2844800"/>
          <p14:tracePt t="95333" x="2470150" y="2771775"/>
          <p14:tracePt t="95340" x="2470150" y="2698750"/>
          <p14:tracePt t="95348" x="2470150" y="2617788"/>
          <p14:tracePt t="95356" x="2533650" y="2517775"/>
          <p14:tracePt t="95364" x="2579688" y="2452688"/>
          <p14:tracePt t="95371" x="2643188" y="2352675"/>
          <p14:tracePt t="95380" x="2725738" y="2270125"/>
          <p14:tracePt t="95388" x="2789238" y="2216150"/>
          <p14:tracePt t="95396" x="2889250" y="2133600"/>
          <p14:tracePt t="95403" x="3008313" y="2070100"/>
          <p14:tracePt t="95412" x="3144838" y="2016125"/>
          <p14:tracePt t="95420" x="3273425" y="1970088"/>
          <p14:tracePt t="95428" x="3390900" y="1943100"/>
          <p14:tracePt t="95436" x="3536950" y="1914525"/>
          <p14:tracePt t="95443" x="3683000" y="1914525"/>
          <p14:tracePt t="95452" x="3829050" y="1914525"/>
          <p14:tracePt t="95460" x="3992563" y="1914525"/>
          <p14:tracePt t="95467" x="4138613" y="1914525"/>
          <p14:tracePt t="95475" x="4267200" y="1914525"/>
          <p14:tracePt t="95485" x="4394200" y="1914525"/>
          <p14:tracePt t="95491" x="4521200" y="1914525"/>
          <p14:tracePt t="95500" x="4613275" y="1960563"/>
          <p14:tracePt t="95507" x="4676775" y="1997075"/>
          <p14:tracePt t="95517" x="4722813" y="2016125"/>
          <p14:tracePt t="95523" x="4776788" y="2052638"/>
          <p14:tracePt t="95533" x="4795838" y="2070100"/>
          <p14:tracePt t="95540" x="4803775" y="2133600"/>
          <p14:tracePt t="95548" x="4803775" y="2170113"/>
          <p14:tracePt t="95556" x="4803775" y="2225675"/>
          <p14:tracePt t="95564" x="4822825" y="2270125"/>
          <p14:tracePt t="95572" x="4822825" y="2325688"/>
          <p14:tracePt t="95580" x="4822825" y="2371725"/>
          <p14:tracePt t="95588" x="4822825" y="2398713"/>
          <p14:tracePt t="95596" x="4822825" y="2452688"/>
          <p14:tracePt t="95604" x="4822825" y="2498725"/>
          <p14:tracePt t="95612" x="4803775" y="2554288"/>
          <p14:tracePt t="95620" x="4776788" y="2598738"/>
          <p14:tracePt t="95628" x="4767263" y="2662238"/>
          <p14:tracePt t="95636" x="4740275" y="2727325"/>
          <p14:tracePt t="95643" x="4703763" y="2790825"/>
          <p14:tracePt t="95651" x="4686300" y="2881313"/>
          <p14:tracePt t="95660" x="4686300" y="2900363"/>
          <p14:tracePt t="95668" x="4676775" y="2973388"/>
          <p14:tracePt t="95676" x="4649788" y="3046413"/>
          <p14:tracePt t="95684" x="4649788" y="3155950"/>
          <p14:tracePt t="95691" x="4640263" y="3236913"/>
          <p14:tracePt t="95699" x="4640263" y="3292475"/>
          <p14:tracePt t="95707" x="4640263" y="3365500"/>
          <p14:tracePt t="95716" x="4630738" y="3411538"/>
          <p14:tracePt t="95724" x="4613275" y="3465513"/>
          <p14:tracePt t="95733" x="4613275" y="3482975"/>
          <p14:tracePt t="95739" x="4594225" y="3502025"/>
          <p14:tracePt t="95747" x="4586288" y="3511550"/>
          <p14:tracePt t="95862" x="4576763" y="3519488"/>
          <p14:tracePt t="95871" x="4557713" y="3519488"/>
          <p14:tracePt t="95877" x="4540250" y="3519488"/>
          <p14:tracePt t="95887" x="4513263" y="3511550"/>
          <p14:tracePt t="95895" x="4513263" y="3502025"/>
          <p14:tracePt t="95901" x="4503738" y="3492500"/>
          <p14:tracePt t="95908" x="4494213" y="3482975"/>
          <p14:tracePt t="95924" x="4494213" y="3475038"/>
          <p14:tracePt t="95940" x="4494213" y="3465513"/>
          <p14:tracePt t="95947" x="4494213" y="3446463"/>
          <p14:tracePt t="95956" x="4494213" y="3438525"/>
          <p14:tracePt t="95964" x="4494213" y="3429000"/>
          <p14:tracePt t="95972" x="4494213" y="3419475"/>
          <p14:tracePt t="95979" x="4494213" y="3402013"/>
          <p14:tracePt t="96006" x="4484688" y="3365500"/>
          <p14:tracePt t="96013" x="4467225" y="3346450"/>
          <p14:tracePt t="96019" x="4457700" y="3338513"/>
          <p14:tracePt t="96027" x="4448175" y="3328988"/>
          <p14:tracePt t="96043" x="4440238" y="3328988"/>
          <p14:tracePt t="96052" x="4430713" y="3319463"/>
          <p14:tracePt t="96060" x="4421188" y="3309938"/>
          <p14:tracePt t="96068" x="4413250" y="3309938"/>
          <p14:tracePt t="96261" x="4421188" y="3302000"/>
          <p14:tracePt t="96269" x="4476750" y="3302000"/>
          <p14:tracePt t="96277" x="4530725" y="3302000"/>
          <p14:tracePt t="96287" x="4603750" y="3302000"/>
          <p14:tracePt t="96293" x="4676775" y="3302000"/>
          <p14:tracePt t="96304" x="4786313" y="3302000"/>
          <p14:tracePt t="96309" x="4876800" y="3302000"/>
          <p14:tracePt t="96320" x="5005388" y="3302000"/>
          <p14:tracePt t="96325" x="5151438" y="3302000"/>
          <p14:tracePt t="96337" x="5278438" y="3302000"/>
          <p14:tracePt t="96341" x="5441950" y="3319463"/>
          <p14:tracePt t="96354" x="5524500" y="3328988"/>
          <p14:tracePt t="96356" x="5597525" y="3346450"/>
          <p14:tracePt t="96364" x="5697538" y="3382963"/>
          <p14:tracePt t="96372" x="5816600" y="3429000"/>
          <p14:tracePt t="96380" x="5926138" y="3482975"/>
          <p14:tracePt t="96388" x="5989638" y="3529013"/>
          <p14:tracePt t="96396" x="6053138" y="3565525"/>
          <p14:tracePt t="96404" x="6089650" y="3592513"/>
          <p14:tracePt t="96412" x="6099175" y="3602038"/>
          <p14:tracePt t="96420" x="6108700" y="3611563"/>
          <p14:tracePt t="96428" x="6116638" y="3629025"/>
          <p14:tracePt t="96444" x="6116638" y="3638550"/>
          <p14:tracePt t="96460" x="6116638" y="3648075"/>
          <p14:tracePt t="96468" x="6116638" y="3657600"/>
          <p14:tracePt t="96476" x="6116638" y="3665538"/>
          <p14:tracePt t="96485" x="6126163" y="3694113"/>
          <p14:tracePt t="96492" x="6135688" y="3711575"/>
          <p14:tracePt t="96500" x="6145213" y="3730625"/>
          <p14:tracePt t="96509" x="6162675" y="3775075"/>
          <p14:tracePt t="96517" x="6162675" y="3784600"/>
          <p14:tracePt t="96524" x="6162675" y="3811588"/>
          <p14:tracePt t="96540" x="6162675" y="3821113"/>
          <p14:tracePt t="96550" x="6181725" y="3840163"/>
          <p14:tracePt t="96571" x="6181725" y="3848100"/>
          <p14:tracePt t="96664" x="6189663" y="3857625"/>
          <p14:tracePt t="96669" x="6189663" y="3867150"/>
          <p14:tracePt t="96678" x="6199188" y="3867150"/>
          <p14:tracePt t="96701" x="6226175" y="3884613"/>
          <p14:tracePt t="96709" x="6226175" y="3894138"/>
          <p14:tracePt t="96726" x="6226175" y="3903663"/>
          <p14:tracePt t="96738" x="6226175" y="3930650"/>
          <p14:tracePt t="96753" x="6226175" y="3940175"/>
          <p14:tracePt t="96757" x="6226175" y="3948113"/>
          <p14:tracePt t="96773" x="6235700" y="3976688"/>
          <p14:tracePt t="96780" x="6235700" y="3984625"/>
          <p14:tracePt t="96788" x="6235700" y="4013200"/>
          <p14:tracePt t="96805" x="6235700" y="4030663"/>
          <p14:tracePt t="96820" x="6235700" y="4040188"/>
          <p14:tracePt t="96828" x="6235700" y="4049713"/>
          <p14:tracePt t="96836" x="6235700" y="4067175"/>
          <p14:tracePt t="96844" x="6245225" y="4076700"/>
          <p14:tracePt t="96885" x="6254750" y="4076700"/>
          <p14:tracePt t="97092" x="6281738" y="4103688"/>
          <p14:tracePt t="97142" x="6299200" y="4113213"/>
          <p14:tracePt t="97151" x="6308725" y="4113213"/>
          <p14:tracePt t="97159" x="6318250" y="4113213"/>
          <p14:tracePt t="97165" x="6354763" y="4113213"/>
          <p14:tracePt t="97172" x="6381750" y="4113213"/>
          <p14:tracePt t="97180" x="6391275" y="4113213"/>
          <p14:tracePt t="97189" x="6408738" y="4122738"/>
          <p14:tracePt t="97343" x="6399213" y="4130675"/>
          <p14:tracePt t="97351" x="6399213" y="4140200"/>
          <p14:tracePt t="97357" x="6399213" y="4159250"/>
          <p14:tracePt t="97366" x="6399213" y="4186238"/>
          <p14:tracePt t="97372" x="6391275" y="4213225"/>
          <p14:tracePt t="97380" x="6391275" y="4240213"/>
          <p14:tracePt t="97388" x="6391275" y="4249738"/>
          <p14:tracePt t="97445" x="6391275" y="4259263"/>
          <p14:tracePt t="97750" x="6391275" y="4240213"/>
          <p14:tracePt t="97767" x="6408738" y="4186238"/>
          <p14:tracePt t="97775" x="6418263" y="4176713"/>
          <p14:tracePt t="97783" x="6427788" y="4149725"/>
          <p14:tracePt t="97788" x="6435725" y="4113213"/>
          <p14:tracePt t="97796" x="6445250" y="4103688"/>
          <p14:tracePt t="97804" x="6454775" y="4094163"/>
          <p14:tracePt t="97812" x="6454775" y="4086225"/>
          <p14:tracePt t="97820" x="6454775" y="4067175"/>
          <p14:tracePt t="97844" x="6464300" y="4057650"/>
          <p14:tracePt t="97974" x="6454775" y="4076700"/>
          <p14:tracePt t="97982" x="6445250" y="4113213"/>
          <p14:tracePt t="97988" x="6435725" y="4113213"/>
          <p14:tracePt t="98000" x="6435725" y="4122738"/>
          <p14:tracePt t="98012" x="6435725" y="4140200"/>
          <p14:tracePt t="98020" x="6435725" y="4149725"/>
          <p14:tracePt t="98028" x="6427788" y="4159250"/>
          <p14:tracePt t="98036" x="6418263" y="4167188"/>
          <p14:tracePt t="98044" x="6408738" y="4167188"/>
          <p14:tracePt t="98126" x="6381750" y="4176713"/>
          <p14:tracePt t="98134" x="6308725" y="4176713"/>
          <p14:tracePt t="98143" x="6172200" y="4176713"/>
          <p14:tracePt t="98151" x="6135688" y="4176713"/>
          <p14:tracePt t="98165" x="6108700" y="4176713"/>
          <p14:tracePt t="98174" x="6089650" y="4176713"/>
          <p14:tracePt t="98283" x="6072188" y="4176713"/>
          <p14:tracePt t="98335" x="6080125" y="4176713"/>
          <p14:tracePt t="98341" x="6099175" y="4167188"/>
          <p14:tracePt t="98367" x="6108700" y="4167188"/>
          <p14:tracePt t="98382" x="6126163" y="4167188"/>
          <p14:tracePt t="98390" x="6145213" y="4159250"/>
          <p14:tracePt t="98405" x="6153150" y="4159250"/>
          <p14:tracePt t="98412" x="6172200" y="4140200"/>
          <p14:tracePt t="98436" x="6181725" y="4140200"/>
          <p14:tracePt t="98444" x="6189663" y="4140200"/>
          <p14:tracePt t="98452" x="6189663" y="4130675"/>
          <p14:tracePt t="98470" x="6199188" y="4122738"/>
          <p14:tracePt t="98476" x="6208713" y="4113213"/>
          <p14:tracePt t="98501" x="6218238" y="4086225"/>
          <p14:tracePt t="98518" x="6226175" y="4057650"/>
          <p14:tracePt t="98524" x="6245225" y="4040188"/>
          <p14:tracePt t="98536" x="6245225" y="4021138"/>
          <p14:tracePt t="98541" x="6254750" y="4013200"/>
          <p14:tracePt t="98551" x="6272213" y="3994150"/>
          <p14:tracePt t="98556" x="6281738" y="3976688"/>
          <p14:tracePt t="98568" x="6291263" y="3957638"/>
          <p14:tracePt t="98572" x="6299200" y="3948113"/>
          <p14:tracePt t="98579" x="6308725" y="3930650"/>
          <p14:tracePt t="98587" x="6318250" y="3911600"/>
          <p14:tracePt t="98595" x="6326188" y="3903663"/>
          <p14:tracePt t="98603" x="6335713" y="3884613"/>
          <p14:tracePt t="98611" x="6335713" y="3875088"/>
          <p14:tracePt t="98627" x="6335713" y="3848100"/>
          <p14:tracePt t="98636" x="6345238" y="3811588"/>
          <p14:tracePt t="98644" x="6345238" y="3784600"/>
          <p14:tracePt t="98651" x="6345238" y="3767138"/>
          <p14:tracePt t="98660" x="6345238" y="3730625"/>
          <p14:tracePt t="98668" x="6345238" y="3684588"/>
          <p14:tracePt t="98676" x="6345238" y="3665538"/>
          <p14:tracePt t="98684" x="6345238" y="3638550"/>
          <p14:tracePt t="98700" x="6345238" y="3611563"/>
          <p14:tracePt t="98709" x="6345238" y="3592513"/>
          <p14:tracePt t="98733" x="6345238" y="3584575"/>
          <p14:tracePt t="98741" x="6345238" y="3575050"/>
          <p14:tracePt t="98869" x="6335713" y="3565525"/>
          <p14:tracePt t="99255" x="6326188" y="3565525"/>
          <p14:tracePt t="99262" x="6326188" y="3556000"/>
          <p14:tracePt t="99271" x="6326188" y="3548063"/>
          <p14:tracePt t="99277" x="6326188" y="3538538"/>
          <p14:tracePt t="99285" x="6326188" y="3511550"/>
          <p14:tracePt t="99292" x="6326188" y="3492500"/>
          <p14:tracePt t="99300" x="6326188" y="3475038"/>
          <p14:tracePt t="99308" x="6318250" y="3455988"/>
          <p14:tracePt t="99317" x="6308725" y="3429000"/>
          <p14:tracePt t="99324" x="6308725" y="3419475"/>
          <p14:tracePt t="99333" x="6308725" y="3402013"/>
          <p14:tracePt t="99340" x="6291263" y="3382963"/>
          <p14:tracePt t="99349" x="6291263" y="3375025"/>
          <p14:tracePt t="99356" x="6291263" y="3365500"/>
          <p14:tracePt t="99471" x="6299200" y="3392488"/>
          <p14:tracePt t="99478" x="6362700" y="3446463"/>
          <p14:tracePt t="99486" x="6418263" y="3492500"/>
          <p14:tracePt t="99494" x="6435725" y="3511550"/>
          <p14:tracePt t="99502" x="6454775" y="3529013"/>
          <p14:tracePt t="99508" x="6472238" y="3538538"/>
          <p14:tracePt t="99518" x="6491288" y="3548063"/>
          <p14:tracePt t="99524" x="6508750" y="3548063"/>
          <p14:tracePt t="99540" x="6518275" y="3548063"/>
          <p14:tracePt t="99551" x="6545263" y="3548063"/>
          <p14:tracePt t="99556" x="6564313" y="3548063"/>
          <p14:tracePt t="99569" x="6618288" y="3538538"/>
          <p14:tracePt t="99572" x="6673850" y="3519488"/>
          <p14:tracePt t="99581" x="6718300" y="3511550"/>
          <p14:tracePt t="99588" x="6810375" y="3511550"/>
          <p14:tracePt t="99596" x="6837363" y="3492500"/>
          <p14:tracePt t="99604" x="6892925" y="3492500"/>
          <p14:tracePt t="99612" x="6973888" y="3492500"/>
          <p14:tracePt t="99620" x="7000875" y="3492500"/>
          <p14:tracePt t="99628" x="7019925" y="3492500"/>
          <p14:tracePt t="99782" x="7029450" y="3482975"/>
          <p14:tracePt t="99790" x="7029450" y="3475038"/>
          <p14:tracePt t="99816" x="7029450" y="3465513"/>
          <p14:tracePt t="99822" x="7029450" y="3446463"/>
          <p14:tracePt t="99828" x="6992938" y="3419475"/>
          <p14:tracePt t="99836" x="6946900" y="3402013"/>
          <p14:tracePt t="99844" x="6846888" y="3375025"/>
          <p14:tracePt t="99852" x="6837363" y="3375025"/>
          <p14:tracePt t="99860" x="6791325" y="3328988"/>
          <p14:tracePt t="99868" x="6691313" y="3319463"/>
          <p14:tracePt t="99876" x="6618288" y="3302000"/>
          <p14:tracePt t="99885" x="6573838" y="3302000"/>
          <p14:tracePt t="99892" x="6518275" y="3282950"/>
          <p14:tracePt t="99900" x="6481763" y="3273425"/>
          <p14:tracePt t="99907" x="6454775" y="3265488"/>
          <p14:tracePt t="99916" x="6418263" y="3236913"/>
          <p14:tracePt t="99924" x="6399213" y="3228975"/>
          <p14:tracePt t="99932" x="6381750" y="3219450"/>
          <p14:tracePt t="99940" x="6372225" y="3209925"/>
          <p14:tracePt t="99949" x="6354763" y="3200400"/>
          <p14:tracePt t="99964" x="6345238" y="3182938"/>
          <p14:tracePt t="100124" x="6345238" y="3173413"/>
          <p14:tracePt t="100132" x="6345238" y="3155950"/>
          <p14:tracePt t="100156" x="6345238" y="3146425"/>
          <p14:tracePt t="100164" x="6345238" y="3136900"/>
          <p14:tracePt t="100211" x="6326188" y="3119438"/>
          <p14:tracePt t="100220" x="6308725" y="3100388"/>
          <p14:tracePt t="100252" x="6262688" y="3100388"/>
          <p14:tracePt t="100260" x="6208713" y="3100388"/>
          <p14:tracePt t="100267" x="6153150" y="3090863"/>
          <p14:tracePt t="100275" x="6099175" y="3090863"/>
          <p14:tracePt t="100284" x="6062663" y="3073400"/>
          <p14:tracePt t="100292" x="6053138" y="3073400"/>
          <p14:tracePt t="100422" x="6043613" y="3073400"/>
          <p14:tracePt t="100429" x="6053138" y="3054350"/>
          <p14:tracePt t="100437" x="6126163" y="3027363"/>
          <p14:tracePt t="100445" x="6189663" y="2990850"/>
          <p14:tracePt t="100456" x="6262688" y="2963863"/>
          <p14:tracePt t="100461" x="6362700" y="2946400"/>
          <p14:tracePt t="100471" x="6435725" y="2927350"/>
          <p14:tracePt t="100475" x="6554788" y="2890838"/>
          <p14:tracePt t="100486" x="6645275" y="2881313"/>
          <p14:tracePt t="100492" x="6737350" y="2854325"/>
          <p14:tracePt t="100501" x="6837363" y="2854325"/>
          <p14:tracePt t="100507" x="6910388" y="2844800"/>
          <p14:tracePt t="100517" x="6964363" y="2844800"/>
          <p14:tracePt t="100523" x="7046913" y="2827338"/>
          <p14:tracePt t="100533" x="7083425" y="2827338"/>
          <p14:tracePt t="100539" x="7156450" y="2827338"/>
          <p14:tracePt t="100549" x="7192963" y="2827338"/>
          <p14:tracePt t="100555" x="7239000" y="2827338"/>
          <p14:tracePt t="100564" x="7292975" y="2827338"/>
          <p14:tracePt t="100587" x="7348538" y="2827338"/>
          <p14:tracePt t="100595" x="7421563" y="2827338"/>
          <p14:tracePt t="100604" x="7439025" y="2827338"/>
          <p14:tracePt t="100612" x="7466013" y="2836863"/>
          <p14:tracePt t="100620" x="7521575" y="2836863"/>
          <p14:tracePt t="100628" x="7575550" y="2836863"/>
          <p14:tracePt t="100636" x="7621588" y="2854325"/>
          <p14:tracePt t="100645" x="7694613" y="2863850"/>
          <p14:tracePt t="100652" x="7758113" y="2863850"/>
          <p14:tracePt t="100660" x="7831138" y="2873375"/>
          <p14:tracePt t="100668" x="7921625" y="2900363"/>
          <p14:tracePt t="100677" x="8040688" y="2917825"/>
          <p14:tracePt t="100685" x="8150225" y="2927350"/>
          <p14:tracePt t="100692" x="8296275" y="2946400"/>
          <p14:tracePt t="100700" x="8442325" y="2973388"/>
          <p14:tracePt t="100708" x="8605838" y="2990850"/>
          <p14:tracePt t="100716" x="8751888" y="3009900"/>
          <p14:tracePt t="100725" x="8897938" y="3009900"/>
          <p14:tracePt t="100734" x="9024938" y="3009900"/>
          <p14:tracePt t="104838" x="8532813" y="3009900"/>
          <p14:tracePt t="104844" x="7967663" y="2990850"/>
          <p14:tracePt t="104852" x="7392988" y="2909888"/>
          <p14:tracePt t="104860" x="6929438" y="2817813"/>
          <p14:tracePt t="104868" x="6427788" y="2771775"/>
          <p14:tracePt t="104876" x="6089650" y="2662238"/>
          <p14:tracePt t="104884" x="5862638" y="2598738"/>
          <p14:tracePt t="104892" x="5634038" y="2525713"/>
          <p14:tracePt t="104901" x="5487988" y="2481263"/>
          <p14:tracePt t="104908" x="5387975" y="2425700"/>
          <p14:tracePt t="104916" x="5305425" y="2352675"/>
          <p14:tracePt t="104925" x="5268913" y="2335213"/>
          <p14:tracePt t="104932" x="5260975" y="2306638"/>
          <p14:tracePt t="104939" x="5251450" y="2279650"/>
          <p14:tracePt t="104956" x="5241925" y="2270125"/>
          <p14:tracePt t="105061" x="5232400" y="2262188"/>
          <p14:tracePt t="105070" x="5187950" y="2252663"/>
          <p14:tracePt t="105078" x="5141913" y="2252663"/>
          <p14:tracePt t="105085" x="5105400" y="2225675"/>
          <p14:tracePt t="105092" x="5005388" y="2197100"/>
          <p14:tracePt t="105101" x="4932363" y="2189163"/>
          <p14:tracePt t="105108" x="4868863" y="2152650"/>
          <p14:tracePt t="105119" x="4786313" y="2133600"/>
          <p14:tracePt t="105128" x="4695825" y="2097088"/>
          <p14:tracePt t="105136" x="4630738" y="2079625"/>
          <p14:tracePt t="105142" x="4586288" y="2070100"/>
          <p14:tracePt t="105149" x="4530725" y="2060575"/>
          <p14:tracePt t="105155" x="4448175" y="2033588"/>
          <p14:tracePt t="105164" x="4376738" y="2024063"/>
          <p14:tracePt t="105173" x="4311650" y="2006600"/>
          <p14:tracePt t="105179" x="4238625" y="1970088"/>
          <p14:tracePt t="105188" x="4157663" y="1970088"/>
          <p14:tracePt t="105195" x="4084638" y="1960563"/>
          <p14:tracePt t="105204" x="4021138" y="1943100"/>
          <p14:tracePt t="105212" x="3965575" y="1933575"/>
          <p14:tracePt t="105219" x="3938588" y="1933575"/>
          <p14:tracePt t="105228" x="3919538" y="1914525"/>
          <p14:tracePt t="105235" x="3911600" y="1906588"/>
          <p14:tracePt t="105437" x="3929063" y="1906588"/>
          <p14:tracePt t="105445" x="4038600" y="1906588"/>
          <p14:tracePt t="105455" x="4184650" y="1914525"/>
          <p14:tracePt t="105461" x="4194175" y="1914525"/>
          <p14:tracePt t="105468" x="4284663" y="1924050"/>
          <p14:tracePt t="105475" x="4413250" y="1933575"/>
          <p14:tracePt t="105484" x="4557713" y="1951038"/>
          <p14:tracePt t="105491" x="4667250" y="1979613"/>
          <p14:tracePt t="105501" x="4767263" y="1987550"/>
          <p14:tracePt t="105507" x="4795838" y="1987550"/>
          <p14:tracePt t="105637" x="4795838" y="1997075"/>
          <p14:tracePt t="105645" x="4795838" y="2006600"/>
          <p14:tracePt t="105653" x="4786313" y="2016125"/>
          <p14:tracePt t="105660" x="4786313" y="2024063"/>
          <p14:tracePt t="105668" x="4767263" y="2043113"/>
          <p14:tracePt t="105748" x="4759325" y="2043113"/>
          <p14:tracePt t="105757" x="4730750" y="2070100"/>
          <p14:tracePt t="105768" x="4703763" y="2089150"/>
          <p14:tracePt t="105773" x="4676775" y="2097088"/>
          <p14:tracePt t="105784" x="4667250" y="2116138"/>
          <p14:tracePt t="105805" x="4667250" y="2125663"/>
          <p14:tracePt t="105813" x="4659313" y="2133600"/>
          <p14:tracePt t="105821" x="4659313" y="2143125"/>
          <p14:tracePt t="105845" x="4659313" y="2152650"/>
          <p14:tracePt t="105853" x="4659313" y="2160588"/>
          <p14:tracePt t="105870" x="4667250" y="2160588"/>
          <p14:tracePt t="105909" x="4686300" y="2160588"/>
          <p14:tracePt t="105916" x="4703763" y="2160588"/>
          <p14:tracePt t="105925" x="4730750" y="2160588"/>
          <p14:tracePt t="105935" x="4767263" y="2160588"/>
          <p14:tracePt t="105942" x="4822825" y="2170113"/>
          <p14:tracePt t="105950" x="4876800" y="2170113"/>
          <p14:tracePt t="105958" x="4913313" y="2179638"/>
          <p14:tracePt t="105963" x="4995863" y="2216150"/>
          <p14:tracePt t="105972" x="5032375" y="2225675"/>
          <p14:tracePt t="106101" x="5041900" y="2225675"/>
          <p14:tracePt t="106126" x="5059363" y="2225675"/>
          <p14:tracePt t="106133" x="5068888" y="2225675"/>
          <p14:tracePt t="106143" x="5078413" y="2225675"/>
          <p14:tracePt t="106152" x="5086350" y="2225675"/>
          <p14:tracePt t="106169" x="5105400" y="2225675"/>
          <p14:tracePt t="106176" x="5132388" y="2225675"/>
          <p14:tracePt t="106181" x="5159375" y="2216150"/>
          <p14:tracePt t="106188" x="5205413" y="2216150"/>
          <p14:tracePt t="106196" x="5224463" y="2206625"/>
          <p14:tracePt t="106205" x="5251450" y="2197100"/>
          <p14:tracePt t="106211" x="5260975" y="2197100"/>
          <p14:tracePt t="106220" x="5268913" y="2197100"/>
          <p14:tracePt t="108520" x="5268913" y="2189163"/>
          <p14:tracePt t="108550" x="5268913" y="2179638"/>
          <p14:tracePt t="108557" x="5268913" y="2170113"/>
          <p14:tracePt t="110821" x="5241925" y="2160588"/>
          <p14:tracePt t="110829" x="5168900" y="2133600"/>
          <p14:tracePt t="110839" x="5141913" y="2133600"/>
          <p14:tracePt t="110846" x="5095875" y="2133600"/>
          <p14:tracePt t="110852" x="5059363" y="2133600"/>
          <p14:tracePt t="110861" x="5041900" y="2133600"/>
          <p14:tracePt t="110867" x="5005388" y="2133600"/>
          <p14:tracePt t="110998" x="4995863" y="2133600"/>
          <p14:tracePt t="111029" x="4986338" y="2133600"/>
          <p14:tracePt t="111061" x="4959350" y="2133600"/>
          <p14:tracePt t="111069" x="4941888" y="2133600"/>
          <p14:tracePt t="111076" x="4913313" y="2133600"/>
          <p14:tracePt t="111092" x="4895850" y="2133600"/>
          <p14:tracePt t="111101" x="4849813" y="2133600"/>
          <p14:tracePt t="111108" x="4840288" y="2133600"/>
          <p14:tracePt t="111116" x="4803775" y="2133600"/>
          <p14:tracePt t="111123" x="4776788" y="2133600"/>
          <p14:tracePt t="111132" x="4759325" y="2133600"/>
          <p14:tracePt t="111139" x="4749800" y="2133600"/>
          <p14:tracePt t="111155" x="4740275" y="2133600"/>
          <p14:tracePt t="111261" x="4730750" y="2133600"/>
          <p14:tracePt t="111269" x="4695825" y="2133600"/>
          <p14:tracePt t="111279" x="4676775" y="2133600"/>
          <p14:tracePt t="111284" x="4667250" y="2133600"/>
          <p14:tracePt t="111414" x="4659313" y="2133600"/>
          <p14:tracePt t="111566" x="4686300" y="2133600"/>
          <p14:tracePt t="111571" x="4713288" y="2133600"/>
          <p14:tracePt t="111580" x="4722813" y="2133600"/>
          <p14:tracePt t="111587" x="4740275" y="2133600"/>
          <p14:tracePt t="111596" x="4776788" y="2133600"/>
          <p14:tracePt t="111603" x="4822825" y="2143125"/>
          <p14:tracePt t="111612" x="4886325" y="2160588"/>
          <p14:tracePt t="111619" x="4905375" y="2179638"/>
          <p14:tracePt t="111627" x="4932363" y="2206625"/>
          <p14:tracePt t="111635" x="4986338" y="2243138"/>
          <p14:tracePt t="111643" x="5014913" y="2262188"/>
          <p14:tracePt t="111651" x="5022850" y="2289175"/>
          <p14:tracePt t="111659" x="5041900" y="2306638"/>
          <p14:tracePt t="111668" x="5059363" y="2335213"/>
          <p14:tracePt t="111684" x="5059363" y="2343150"/>
          <p14:tracePt t="111691" x="5059363" y="2352675"/>
          <p14:tracePt t="111699" x="5059363" y="2362200"/>
          <p14:tracePt t="111740" x="5059363" y="2371725"/>
          <p14:tracePt t="111749" x="5068888" y="2389188"/>
          <p14:tracePt t="111781" x="5068888" y="2425700"/>
          <p14:tracePt t="111789" x="5059363" y="2435225"/>
          <p14:tracePt t="111805" x="5049838" y="2444750"/>
          <p14:tracePt t="111815" x="5005388" y="2481263"/>
          <p14:tracePt t="111845" x="4995863" y="2481263"/>
          <p14:tracePt t="111911" x="4968875" y="2481263"/>
          <p14:tracePt t="111918" x="4949825" y="2481263"/>
          <p14:tracePt t="111925" x="4932363" y="2481263"/>
          <p14:tracePt t="111935" x="4922838" y="2481263"/>
          <p14:tracePt t="111941" x="4905375" y="2481263"/>
          <p14:tracePt t="111952" x="4876800" y="2481263"/>
          <p14:tracePt t="111973" x="4859338" y="2471738"/>
          <p14:tracePt t="112006" x="4859338" y="2462213"/>
          <p14:tracePt t="112013" x="4859338" y="2444750"/>
          <p14:tracePt t="112020" x="4859338" y="2425700"/>
          <p14:tracePt t="112028" x="4859338" y="2389188"/>
          <p14:tracePt t="112036" x="4859338" y="2371725"/>
          <p14:tracePt t="112044" x="4886325" y="2335213"/>
          <p14:tracePt t="112052" x="4905375" y="2289175"/>
          <p14:tracePt t="112060" x="4922838" y="2252663"/>
          <p14:tracePt t="112067" x="4949825" y="2225675"/>
          <p14:tracePt t="112075" x="4968875" y="2189163"/>
          <p14:tracePt t="112084" x="5014913" y="2160588"/>
          <p14:tracePt t="112091" x="5032375" y="2152650"/>
          <p14:tracePt t="112099" x="5068888" y="2143125"/>
          <p14:tracePt t="112108" x="5105400" y="2116138"/>
          <p14:tracePt t="112116" x="5132388" y="2106613"/>
          <p14:tracePt t="112125" x="5159375" y="2097088"/>
          <p14:tracePt t="112135" x="5168900" y="2097088"/>
          <p14:tracePt t="112145" x="5187950" y="2097088"/>
          <p14:tracePt t="112198" x="5205413" y="2106613"/>
          <p14:tracePt t="112207" x="5224463" y="2125663"/>
          <p14:tracePt t="112214" x="5260975" y="2160588"/>
          <p14:tracePt t="112220" x="5260975" y="2170113"/>
          <p14:tracePt t="112228" x="5260975" y="2216150"/>
          <p14:tracePt t="112236" x="5278438" y="2279650"/>
          <p14:tracePt t="112244" x="5278438" y="2306638"/>
          <p14:tracePt t="112252" x="5278438" y="2335213"/>
          <p14:tracePt t="112260" x="5278438" y="2362200"/>
          <p14:tracePt t="112275" x="5278438" y="2371725"/>
          <p14:tracePt t="112284" x="5278438" y="2379663"/>
          <p14:tracePt t="112365" x="5260975" y="2379663"/>
          <p14:tracePt t="112372" x="5251450" y="2379663"/>
          <p14:tracePt t="112381" x="5232400" y="2379663"/>
          <p14:tracePt t="112388" x="5214938" y="2379663"/>
          <p14:tracePt t="112399" x="5195888" y="2389188"/>
          <p14:tracePt t="112404" x="5178425" y="2389188"/>
          <p14:tracePt t="112412" x="5159375" y="2389188"/>
          <p14:tracePt t="112420" x="5151438" y="2389188"/>
          <p14:tracePt t="112565" x="5195888" y="2389188"/>
          <p14:tracePt t="112571" x="5268913" y="2389188"/>
          <p14:tracePt t="112588" x="5297488" y="2389188"/>
          <p14:tracePt t="112596" x="5561013" y="2389188"/>
          <p14:tracePt t="112604" x="5899150" y="2389188"/>
          <p14:tracePt t="112612" x="6345238" y="2389188"/>
          <p14:tracePt t="112619" x="6754813" y="2389188"/>
          <p14:tracePt t="112627" x="7202488" y="2389188"/>
          <p14:tracePt t="112635" x="7612063" y="2389188"/>
          <p14:tracePt t="112643" x="7885113" y="2425700"/>
          <p14:tracePt t="112652" x="8150225" y="2425700"/>
          <p14:tracePt t="112660" x="8415338" y="2425700"/>
          <p14:tracePt t="112668" x="8642350" y="2425700"/>
          <p14:tracePt t="112676" x="8834438" y="2425700"/>
          <p14:tracePt t="112686" x="9061450" y="2425700"/>
          <p14:tracePt t="117691" x="8751888" y="3784600"/>
          <p14:tracePt t="117700" x="8588375" y="3784600"/>
          <p14:tracePt t="117708" x="8459788" y="3748088"/>
          <p14:tracePt t="117716" x="8342313" y="3730625"/>
          <p14:tracePt t="117723" x="8196263" y="3721100"/>
          <p14:tracePt t="117733" x="8031163" y="3684588"/>
          <p14:tracePt t="117739" x="7850188" y="3657600"/>
          <p14:tracePt t="117749" x="7631113" y="3657600"/>
          <p14:tracePt t="117756" x="7392988" y="3638550"/>
          <p14:tracePt t="117765" x="7129463" y="3638550"/>
          <p14:tracePt t="117771" x="6929438" y="3638550"/>
          <p14:tracePt t="117781" x="6764338" y="3638550"/>
          <p14:tracePt t="117788" x="6637338" y="3638550"/>
          <p14:tracePt t="117796" x="6564313" y="3638550"/>
          <p14:tracePt t="117803" x="6527800" y="3638550"/>
          <p14:tracePt t="117811" x="6518275" y="3638550"/>
          <p14:tracePt t="117819" x="6508750" y="3638550"/>
          <p14:tracePt t="117917" x="6500813" y="3629025"/>
          <p14:tracePt t="117933" x="6491288" y="3621088"/>
          <p14:tracePt t="117941" x="6445250" y="3611563"/>
          <p14:tracePt t="117948" x="6372225" y="3611563"/>
          <p14:tracePt t="117956" x="6281738" y="3611563"/>
          <p14:tracePt t="117968" x="6153150" y="3592513"/>
          <p14:tracePt t="117973" x="6007100" y="3592513"/>
          <p14:tracePt t="117986" x="5862638" y="3592513"/>
          <p14:tracePt t="118000" x="5607050" y="3592513"/>
          <p14:tracePt t="118003" x="5497513" y="3592513"/>
          <p14:tracePt t="118011" x="5405438" y="3592513"/>
          <p14:tracePt t="118019" x="5341938" y="3592513"/>
          <p14:tracePt t="118059" x="5334000" y="3584575"/>
          <p14:tracePt t="118068" x="5314950" y="3556000"/>
          <p14:tracePt t="118076" x="5305425" y="3548063"/>
          <p14:tracePt t="118084" x="5287963" y="3529013"/>
          <p14:tracePt t="118092" x="5287963" y="3511550"/>
          <p14:tracePt t="118101" x="5251450" y="3475038"/>
          <p14:tracePt t="118107" x="5224463" y="3446463"/>
          <p14:tracePt t="118115" x="5195888" y="3429000"/>
          <p14:tracePt t="118124" x="5151438" y="3411538"/>
          <p14:tracePt t="118134" x="5122863" y="3402013"/>
          <p14:tracePt t="118143" x="5059363" y="3375025"/>
          <p14:tracePt t="118150" x="5022850" y="3365500"/>
          <p14:tracePt t="118156" x="4978400" y="3355975"/>
          <p14:tracePt t="118165" x="4932363" y="3346450"/>
          <p14:tracePt t="118173" x="4922838" y="3346450"/>
          <p14:tracePt t="118190" x="4913313" y="3338513"/>
          <p14:tracePt t="118219" x="4895850" y="3319463"/>
          <p14:tracePt t="118236" x="4886325" y="3319463"/>
          <p14:tracePt t="118390" x="4922838" y="3309938"/>
          <p14:tracePt t="118398" x="4959350" y="3309938"/>
          <p14:tracePt t="118406" x="5032375" y="3309938"/>
          <p14:tracePt t="118412" x="5159375" y="3309938"/>
          <p14:tracePt t="118420" x="5341938" y="3309938"/>
          <p14:tracePt t="118428" x="5543550" y="3309938"/>
          <p14:tracePt t="118436" x="5789613" y="3309938"/>
          <p14:tracePt t="118443" x="6016625" y="3309938"/>
          <p14:tracePt t="118452" x="6208713" y="3309938"/>
          <p14:tracePt t="118460" x="6700838" y="3309938"/>
          <p14:tracePt t="118468" x="7146925" y="3309938"/>
          <p14:tracePt t="118476" x="7667625" y="3309938"/>
          <p14:tracePt t="118485" x="8223250" y="3309938"/>
          <p14:tracePt t="118491" x="8669338" y="3309938"/>
          <p14:tracePt t="118500" x="9043988" y="3309938"/>
          <p14:tracePt t="119980" x="8451850" y="3492500"/>
          <p14:tracePt t="119988" x="8004175" y="3492500"/>
          <p14:tracePt t="119998" x="7558088" y="3492500"/>
          <p14:tracePt t="120003" x="7146925" y="3511550"/>
          <p14:tracePt t="120012" x="6810375" y="3511550"/>
          <p14:tracePt t="120019" x="6545263" y="3511550"/>
          <p14:tracePt t="120028" x="6362700" y="3511550"/>
          <p14:tracePt t="120036" x="6218238" y="3511550"/>
          <p14:tracePt t="120044" x="6053138" y="3511550"/>
          <p14:tracePt t="120051" x="5907088" y="3511550"/>
          <p14:tracePt t="120060" x="5834063" y="3511550"/>
          <p14:tracePt t="120068" x="5707063" y="3511550"/>
          <p14:tracePt t="120076" x="5607050" y="3475038"/>
          <p14:tracePt t="120083" x="5478463" y="3465513"/>
          <p14:tracePt t="120092" x="5387975" y="3419475"/>
          <p14:tracePt t="120100" x="5305425" y="3411538"/>
          <p14:tracePt t="120108" x="5241925" y="3382963"/>
          <p14:tracePt t="120117" x="5187950" y="3355975"/>
          <p14:tracePt t="120124" x="5141913" y="3346450"/>
          <p14:tracePt t="120133" x="5095875" y="3338513"/>
          <p14:tracePt t="120140" x="5068888" y="3338513"/>
          <p14:tracePt t="120148" x="5059363" y="3328988"/>
          <p14:tracePt t="120156" x="5049838" y="3328988"/>
          <p14:tracePt t="120165" x="5049838" y="3319463"/>
          <p14:tracePt t="120284" x="5014913" y="3309938"/>
          <p14:tracePt t="120291" x="4905375" y="3309938"/>
          <p14:tracePt t="120300" x="4803775" y="3309938"/>
          <p14:tracePt t="120307" x="4695825" y="3309938"/>
          <p14:tracePt t="120315" x="4567238" y="3309938"/>
          <p14:tracePt t="120323" x="4476750" y="3309938"/>
          <p14:tracePt t="120331" x="4403725" y="3309938"/>
          <p14:tracePt t="120339" x="4311650" y="3309938"/>
          <p14:tracePt t="120348" x="4284663" y="3309938"/>
          <p14:tracePt t="120356" x="4257675" y="3309938"/>
          <p14:tracePt t="120365" x="4238625" y="3309938"/>
          <p14:tracePt t="120464" x="4238625" y="3302000"/>
          <p14:tracePt t="120469" x="4248150" y="3282950"/>
          <p14:tracePt t="120476" x="4257675" y="3282950"/>
          <p14:tracePt t="120485" x="4267200" y="3273425"/>
          <p14:tracePt t="120606" x="4257675" y="3265488"/>
          <p14:tracePt t="120614" x="4211638" y="3265488"/>
          <p14:tracePt t="120623" x="4194175" y="3265488"/>
          <p14:tracePt t="120630" x="4094163" y="3265488"/>
          <p14:tracePt t="120636" x="4002088" y="3265488"/>
          <p14:tracePt t="120645" x="3856038" y="3265488"/>
          <p14:tracePt t="120652" x="3692525" y="3265488"/>
          <p14:tracePt t="120660" x="3519488" y="3265488"/>
          <p14:tracePt t="120669" x="3336925" y="3265488"/>
          <p14:tracePt t="120676" x="3190875" y="3265488"/>
          <p14:tracePt t="120684" x="3027363" y="3265488"/>
          <p14:tracePt t="120692" x="2862263" y="3265488"/>
          <p14:tracePt t="120700" x="2735263" y="3265488"/>
          <p14:tracePt t="120710" x="2589213" y="3265488"/>
          <p14:tracePt t="120715" x="2462213" y="3265488"/>
          <p14:tracePt t="120724" x="2352675" y="3265488"/>
          <p14:tracePt t="120731" x="2297113" y="3265488"/>
          <p14:tracePt t="120739" x="2279650" y="3265488"/>
          <p14:tracePt t="120995" x="2287588" y="3265488"/>
          <p14:tracePt t="121003" x="2324100" y="3265488"/>
          <p14:tracePt t="121011" x="2397125" y="3265488"/>
          <p14:tracePt t="121020" x="2470150" y="3265488"/>
          <p14:tracePt t="121029" x="2579688" y="3265488"/>
          <p14:tracePt t="121037" x="2671763" y="3265488"/>
          <p14:tracePt t="121045" x="2762250" y="3265488"/>
          <p14:tracePt t="121053" x="2798763" y="3265488"/>
          <p14:tracePt t="121061" x="2835275" y="3265488"/>
          <p14:tracePt t="121069" x="2881313" y="3265488"/>
          <p14:tracePt t="121077" x="2889250" y="3265488"/>
          <p14:tracePt t="121085" x="2935288" y="3265488"/>
          <p14:tracePt t="121092" x="3008313" y="3255963"/>
          <p14:tracePt t="121100" x="3136900" y="3255963"/>
          <p14:tracePt t="121108" x="3281363" y="3255963"/>
          <p14:tracePt t="121116" x="3446463" y="3255963"/>
          <p14:tracePt t="121124" x="3636963" y="3255963"/>
          <p14:tracePt t="121133" x="3819525" y="3255963"/>
          <p14:tracePt t="121140" x="4021138" y="3255963"/>
          <p14:tracePt t="121149" x="4202113" y="3255963"/>
          <p14:tracePt t="121156" x="4403725" y="3255963"/>
          <p14:tracePt t="121166" x="4557713" y="3255963"/>
          <p14:tracePt t="121172" x="4640263" y="3255963"/>
          <p14:tracePt t="121182" x="4676775" y="3255963"/>
          <p14:tracePt t="121190" x="4703763" y="3255963"/>
          <p14:tracePt t="121198" x="4713288" y="3255963"/>
          <p14:tracePt t="121558" x="4686300" y="3255963"/>
          <p14:tracePt t="121567" x="4659313" y="3265488"/>
          <p14:tracePt t="121885" x="4603750" y="3265488"/>
          <p14:tracePt t="121895" x="4494213" y="3292475"/>
          <p14:tracePt t="121901" x="4421188" y="3292475"/>
          <p14:tracePt t="121908" x="4303713" y="3302000"/>
          <p14:tracePt t="121915" x="4194175" y="3338513"/>
          <p14:tracePt t="121925" x="4084638" y="3338513"/>
          <p14:tracePt t="121935" x="3956050" y="3338513"/>
          <p14:tracePt t="121940" x="3846513" y="3338513"/>
          <p14:tracePt t="121949" x="3756025" y="3338513"/>
          <p14:tracePt t="121955" x="3665538" y="3338513"/>
          <p14:tracePt t="121964" x="3600450" y="3338513"/>
          <p14:tracePt t="121971" x="3563938" y="3338513"/>
          <p14:tracePt t="121981" x="3556000" y="3338513"/>
          <p14:tracePt t="121988" x="3546475" y="3338513"/>
          <p14:tracePt t="121996" x="3527425" y="3338513"/>
          <p14:tracePt t="122014" x="3509963" y="3338513"/>
          <p14:tracePt t="122054" x="3482975" y="3338513"/>
          <p14:tracePt t="122061" x="3446463" y="3338513"/>
          <p14:tracePt t="122068" x="3390900" y="3338513"/>
          <p14:tracePt t="122077" x="3317875" y="3338513"/>
          <p14:tracePt t="122084" x="3281363" y="3338513"/>
          <p14:tracePt t="122092" x="3227388" y="3338513"/>
          <p14:tracePt t="122100" x="3171825" y="3338513"/>
          <p14:tracePt t="122108" x="3108325" y="3346450"/>
          <p14:tracePt t="122116" x="3090863" y="3346450"/>
          <p14:tracePt t="122124" x="3071813" y="3346450"/>
          <p14:tracePt t="122140" x="3044825" y="3355975"/>
          <p14:tracePt t="122198" x="3035300" y="3355975"/>
          <p14:tracePt t="122208" x="3008313" y="3355975"/>
          <p14:tracePt t="122214" x="2998788" y="3355975"/>
          <p14:tracePt t="122222" x="2990850" y="3355975"/>
          <p14:tracePt t="122227" x="2981325" y="3355975"/>
          <p14:tracePt t="122243" x="2971800" y="3355975"/>
          <p14:tracePt t="122396" x="2990850" y="3355975"/>
          <p14:tracePt t="122404" x="3044825" y="3355975"/>
          <p14:tracePt t="122412" x="3117850" y="3355975"/>
          <p14:tracePt t="122420" x="3244850" y="3355975"/>
          <p14:tracePt t="122428" x="3390900" y="3355975"/>
          <p14:tracePt t="122436" x="3556000" y="3338513"/>
          <p14:tracePt t="122444" x="3702050" y="3338513"/>
          <p14:tracePt t="122452" x="3846513" y="3319463"/>
          <p14:tracePt t="122460" x="3948113" y="3292475"/>
          <p14:tracePt t="122468" x="4038600" y="3292475"/>
          <p14:tracePt t="122476" x="4065588" y="3273425"/>
          <p14:tracePt t="122485" x="4094163" y="3265488"/>
          <p14:tracePt t="122617" x="4102100" y="3255963"/>
          <p14:tracePt t="122627" x="4102100" y="3236913"/>
          <p14:tracePt t="122636" x="4102100" y="3228975"/>
          <p14:tracePt t="122643" x="4094163" y="3209925"/>
          <p14:tracePt t="122659" x="4084638" y="3192463"/>
          <p14:tracePt t="122667" x="4075113" y="3182938"/>
          <p14:tracePt t="122684" x="4065588" y="3182938"/>
          <p14:tracePt t="122700" x="4065588" y="3173413"/>
          <p14:tracePt t="122708" x="4065588" y="3155950"/>
          <p14:tracePt t="122716" x="4065588" y="3146425"/>
          <p14:tracePt t="122724" x="4065588" y="3127375"/>
          <p14:tracePt t="122732" x="4065588" y="3100388"/>
          <p14:tracePt t="122740" x="4075113" y="3054350"/>
          <p14:tracePt t="122748" x="4084638" y="3036888"/>
          <p14:tracePt t="122756" x="4121150" y="3009900"/>
          <p14:tracePt t="122764" x="4129088" y="2990850"/>
          <p14:tracePt t="122772" x="4129088" y="2982913"/>
          <p14:tracePt t="122781" x="4129088" y="2954338"/>
          <p14:tracePt t="122960" x="4111625" y="2954338"/>
          <p14:tracePt t="122966" x="4094163" y="2963863"/>
          <p14:tracePt t="122974" x="4021138" y="3017838"/>
          <p14:tracePt t="122981" x="3975100" y="3017838"/>
          <p14:tracePt t="122988" x="3865563" y="3027363"/>
          <p14:tracePt t="122997" x="3719513" y="3046413"/>
          <p14:tracePt t="123015" x="3373438" y="3090863"/>
          <p14:tracePt t="123020" x="3208338" y="3100388"/>
          <p14:tracePt t="123028" x="3054350" y="3119438"/>
          <p14:tracePt t="123036" x="2889250" y="3146425"/>
          <p14:tracePt t="123044" x="2744788" y="3163888"/>
          <p14:tracePt t="123052" x="2598738" y="3173413"/>
          <p14:tracePt t="123060" x="2470150" y="3192463"/>
          <p14:tracePt t="123068" x="2379663" y="3200400"/>
          <p14:tracePt t="123076" x="2343150" y="3209925"/>
          <p14:tracePt t="123083" x="2333625" y="3209925"/>
          <p14:tracePt t="123214" x="2333625" y="3192463"/>
          <p14:tracePt t="123261" x="2343150" y="3182938"/>
          <p14:tracePt t="123270" x="2397125" y="3155950"/>
          <p14:tracePt t="123277" x="2470150" y="3146425"/>
          <p14:tracePt t="123285" x="2579688" y="3146425"/>
          <p14:tracePt t="123292" x="2744788" y="3146425"/>
          <p14:tracePt t="123300" x="2908300" y="3127375"/>
          <p14:tracePt t="123308" x="3108325" y="3119438"/>
          <p14:tracePt t="123316" x="3463925" y="3119438"/>
          <p14:tracePt t="123324" x="3984625" y="3119438"/>
          <p14:tracePt t="123332" x="4467225" y="3119438"/>
          <p14:tracePt t="123339" x="5005388" y="3063875"/>
          <p14:tracePt t="123348" x="5378450" y="3063875"/>
          <p14:tracePt t="123355" x="5826125" y="3063875"/>
          <p14:tracePt t="123365" x="6272213" y="3046413"/>
          <p14:tracePt t="123371" x="6681788" y="3046413"/>
          <p14:tracePt t="123381" x="6864350" y="3000375"/>
          <p14:tracePt t="123388" x="7202488" y="3000375"/>
          <p14:tracePt t="123397" x="7539038" y="3000375"/>
          <p14:tracePt t="123404" x="7658100" y="3000375"/>
          <p14:tracePt t="123412" x="7894638" y="3017838"/>
          <p14:tracePt t="123421" x="8169275" y="3036888"/>
          <p14:tracePt t="123433" x="8542338" y="3036888"/>
          <p14:tracePt t="123439" x="8934450" y="3109913"/>
          <p14:tracePt t="124872" x="8077200" y="3355975"/>
          <p14:tracePt t="124877" x="7631113" y="3355975"/>
          <p14:tracePt t="124884" x="7448550" y="3355975"/>
          <p14:tracePt t="124893" x="7119938" y="3338513"/>
          <p14:tracePt t="124899" x="7083425" y="3338513"/>
          <p14:tracePt t="124908" x="6892925" y="3338513"/>
          <p14:tracePt t="124915" x="6518275" y="3338513"/>
          <p14:tracePt t="124924" x="6116638" y="3338513"/>
          <p14:tracePt t="124932" x="5916613" y="3338513"/>
          <p14:tracePt t="124939" x="5753100" y="3338513"/>
          <p14:tracePt t="124947" x="5661025" y="3319463"/>
          <p14:tracePt t="124955" x="5616575" y="3309938"/>
          <p14:tracePt t="124965" x="5597525" y="3309938"/>
          <p14:tracePt t="124971" x="5580063" y="3292475"/>
          <p14:tracePt t="124981" x="5570538" y="3282950"/>
          <p14:tracePt t="124997" x="5561013" y="3273425"/>
          <p14:tracePt t="125016" x="5551488" y="3273425"/>
          <p14:tracePt t="125027" x="5543550" y="3265488"/>
          <p14:tracePt t="125044" x="5543550" y="3255963"/>
          <p14:tracePt t="125051" x="5543550" y="3246438"/>
          <p14:tracePt t="125149" x="5543550" y="3236913"/>
          <p14:tracePt t="125160" x="5507038" y="3228975"/>
          <p14:tracePt t="125166" x="5434013" y="3228975"/>
          <p14:tracePt t="125173" x="5324475" y="3228975"/>
          <p14:tracePt t="125181" x="5214938" y="3228975"/>
          <p14:tracePt t="125189" x="5086350" y="3228975"/>
          <p14:tracePt t="125197" x="4995863" y="3228975"/>
          <p14:tracePt t="125204" x="4922838" y="3228975"/>
          <p14:tracePt t="125211" x="4886325" y="3228975"/>
          <p14:tracePt t="125219" x="4849813" y="3228975"/>
          <p14:tracePt t="125300" x="4803775" y="3236913"/>
          <p14:tracePt t="125307" x="4795838" y="3246438"/>
          <p14:tracePt t="125477" x="4767263" y="3273425"/>
          <p14:tracePt t="125487" x="4730750" y="3302000"/>
          <p14:tracePt t="125491" x="4686300" y="3355975"/>
          <p14:tracePt t="125500" x="4649788" y="3382963"/>
          <p14:tracePt t="125508" x="4622800" y="3419475"/>
          <p14:tracePt t="125517" x="4586288" y="3465513"/>
          <p14:tracePt t="125524" x="4567238" y="3482975"/>
          <p14:tracePt t="125532" x="4530725" y="3519488"/>
          <p14:tracePt t="125539" x="4513263" y="3529013"/>
          <p14:tracePt t="125548" x="4494213" y="3538538"/>
          <p14:tracePt t="125556" x="4484688" y="3538538"/>
          <p14:tracePt t="125572" x="4448175" y="3538538"/>
          <p14:tracePt t="125580" x="4413250" y="3565525"/>
          <p14:tracePt t="125587" x="4384675" y="3565525"/>
          <p14:tracePt t="125597" x="4330700" y="3565525"/>
          <p14:tracePt t="125604" x="4294188" y="3565525"/>
          <p14:tracePt t="125612" x="4238625" y="3565525"/>
          <p14:tracePt t="125620" x="4175125" y="3565525"/>
          <p14:tracePt t="125627" x="4138613" y="3565525"/>
          <p14:tracePt t="125636" x="4121150" y="3565525"/>
          <p14:tracePt t="125643" x="4094163" y="3565525"/>
          <p14:tracePt t="125651" x="4075113" y="3565525"/>
          <p14:tracePt t="125659" x="4065588" y="3565525"/>
          <p14:tracePt t="125667" x="4048125" y="3538538"/>
          <p14:tracePt t="125676" x="4038600" y="3511550"/>
          <p14:tracePt t="125684" x="4029075" y="3465513"/>
          <p14:tracePt t="125692" x="4029075" y="3419475"/>
          <p14:tracePt t="125700" x="4029075" y="3375025"/>
          <p14:tracePt t="125708" x="4029075" y="3292475"/>
          <p14:tracePt t="125716" x="4048125" y="3236913"/>
          <p14:tracePt t="125724" x="4084638" y="3173413"/>
          <p14:tracePt t="125732" x="4138613" y="3100388"/>
          <p14:tracePt t="125740" x="4221163" y="3017838"/>
          <p14:tracePt t="125748" x="4267200" y="2982913"/>
          <p14:tracePt t="125756" x="4330700" y="2946400"/>
          <p14:tracePt t="125764" x="4376738" y="2917825"/>
          <p14:tracePt t="125772" x="4440238" y="2900363"/>
          <p14:tracePt t="125781" x="4476750" y="2890838"/>
          <p14:tracePt t="125787" x="4521200" y="2890838"/>
          <p14:tracePt t="125801" x="4576763" y="2890838"/>
          <p14:tracePt t="125805" x="4649788" y="2890838"/>
          <p14:tracePt t="125822" x="4730750" y="2900363"/>
          <p14:tracePt t="125827" x="4786313" y="2936875"/>
          <p14:tracePt t="125835" x="4849813" y="2990850"/>
          <p14:tracePt t="125843" x="4859338" y="3027363"/>
          <p14:tracePt t="125851" x="4895850" y="3090863"/>
          <p14:tracePt t="125859" x="4905375" y="3136900"/>
          <p14:tracePt t="125867" x="4913313" y="3163888"/>
          <p14:tracePt t="125875" x="4913313" y="3192463"/>
          <p14:tracePt t="125883" x="4913313" y="3200400"/>
          <p14:tracePt t="125908" x="4913313" y="3209925"/>
          <p14:tracePt t="125973" x="4913313" y="3236913"/>
          <p14:tracePt t="125983" x="4913313" y="3246438"/>
          <p14:tracePt t="125998" x="4905375" y="3255963"/>
          <p14:tracePt t="126013" x="4886325" y="3273425"/>
          <p14:tracePt t="126020" x="4876800" y="3282950"/>
          <p14:tracePt t="126028" x="4859338" y="3302000"/>
          <p14:tracePt t="126044" x="4849813" y="3302000"/>
          <p14:tracePt t="126052" x="4849813" y="3319463"/>
          <p14:tracePt t="126060" x="4849813" y="3328988"/>
          <p14:tracePt t="126067" x="4849813" y="3338513"/>
          <p14:tracePt t="126075" x="4849813" y="3355975"/>
          <p14:tracePt t="126084" x="4849813" y="3365500"/>
          <p14:tracePt t="126099" x="4849813" y="3375025"/>
          <p14:tracePt t="126107" x="4849813" y="3392488"/>
          <p14:tracePt t="126115" x="4849813" y="3411538"/>
          <p14:tracePt t="126123" x="4932363" y="3419475"/>
          <p14:tracePt t="126135" x="5068888" y="3438525"/>
          <p14:tracePt t="126143" x="5241925" y="3438525"/>
          <p14:tracePt t="126150" x="5551488" y="3438525"/>
          <p14:tracePt t="126157" x="6072188" y="3438525"/>
          <p14:tracePt t="126163" x="6664325" y="3438525"/>
          <p14:tracePt t="126171" x="7329488" y="3438525"/>
          <p14:tracePt t="126181" x="7994650" y="3438525"/>
          <p14:tracePt t="126188" x="8770938" y="3438525"/>
          <p14:tracePt t="129949" x="8970963" y="3821113"/>
          <p14:tracePt t="129955" x="8951913" y="3821113"/>
          <p14:tracePt t="129963" x="8924925" y="3821113"/>
          <p14:tracePt t="129971" x="8897938" y="3821113"/>
          <p14:tracePt t="129980" x="8778875" y="3821113"/>
          <p14:tracePt t="129987" x="8651875" y="3803650"/>
          <p14:tracePt t="129998" x="8596313" y="3803650"/>
          <p14:tracePt t="130003" x="8415338" y="3794125"/>
          <p14:tracePt t="130013" x="8277225" y="3767138"/>
          <p14:tracePt t="130019" x="8150225" y="3748088"/>
          <p14:tracePt t="130027" x="8004175" y="3748088"/>
          <p14:tracePt t="130035" x="7840663" y="3748088"/>
          <p14:tracePt t="130043" x="7704138" y="3748088"/>
          <p14:tracePt t="130052" x="7548563" y="3721100"/>
          <p14:tracePt t="130059" x="7475538" y="3702050"/>
          <p14:tracePt t="130067" x="7392988" y="3694113"/>
          <p14:tracePt t="130076" x="7366000" y="3675063"/>
          <p14:tracePt t="130083" x="7339013" y="3665538"/>
          <p14:tracePt t="130092" x="7329488" y="3665538"/>
          <p14:tracePt t="130099" x="7312025" y="3648075"/>
          <p14:tracePt t="130124" x="7312025" y="3638550"/>
          <p14:tracePt t="130133" x="7312025" y="3629025"/>
          <p14:tracePt t="130139" x="7302500" y="3621088"/>
          <p14:tracePt t="130147" x="7283450" y="3611563"/>
          <p14:tracePt t="130155" x="7283450" y="3602038"/>
          <p14:tracePt t="130163" x="7275513" y="3592513"/>
          <p14:tracePt t="130221" x="7275513" y="3584575"/>
          <p14:tracePt t="130230" x="7275513" y="3565525"/>
          <p14:tracePt t="130239" x="7256463" y="3548063"/>
          <p14:tracePt t="130244" x="7229475" y="3548063"/>
          <p14:tracePt t="130252" x="7175500" y="3529013"/>
          <p14:tracePt t="130260" x="7083425" y="3529013"/>
          <p14:tracePt t="130268" x="6919913" y="3529013"/>
          <p14:tracePt t="130276" x="6737350" y="3529013"/>
          <p14:tracePt t="130284" x="6537325" y="3529013"/>
          <p14:tracePt t="130292" x="6408738" y="3529013"/>
          <p14:tracePt t="130300" x="6245225" y="3529013"/>
          <p14:tracePt t="130308" x="6116638" y="3529013"/>
          <p14:tracePt t="130316" x="6026150" y="3529013"/>
          <p14:tracePt t="130323" x="5899150" y="3538538"/>
          <p14:tracePt t="130331" x="5807075" y="3565525"/>
          <p14:tracePt t="130339" x="5707063" y="3575050"/>
          <p14:tracePt t="130347" x="5653088" y="3575050"/>
          <p14:tracePt t="130355" x="5597525" y="3592513"/>
          <p14:tracePt t="130363" x="5534025" y="3602038"/>
          <p14:tracePt t="130371" x="5507038" y="3602038"/>
          <p14:tracePt t="130380" x="5451475" y="3602038"/>
          <p14:tracePt t="130387" x="5387975" y="3629025"/>
          <p14:tracePt t="130397" x="5314950" y="3629025"/>
          <p14:tracePt t="130403" x="5241925" y="3629025"/>
          <p14:tracePt t="130413" x="5168900" y="3629025"/>
          <p14:tracePt t="130419" x="5078413" y="3629025"/>
          <p14:tracePt t="130427" x="4968875" y="3629025"/>
          <p14:tracePt t="130435" x="4886325" y="3629025"/>
          <p14:tracePt t="130443" x="4832350" y="3629025"/>
          <p14:tracePt t="130451" x="4776788" y="3629025"/>
          <p14:tracePt t="130459" x="4767263" y="3629025"/>
          <p14:tracePt t="130467" x="4740275" y="3629025"/>
          <p14:tracePt t="130510" x="4730750" y="3621088"/>
          <p14:tracePt t="130519" x="4722813" y="3611563"/>
          <p14:tracePt t="130637" x="4713288" y="3611563"/>
          <p14:tracePt t="130645" x="4667250" y="3611563"/>
          <p14:tracePt t="130652" x="4594225" y="3611563"/>
          <p14:tracePt t="130660" x="4503738" y="3611563"/>
          <p14:tracePt t="130668" x="4421188" y="3611563"/>
          <p14:tracePt t="130676" x="4384675" y="3611563"/>
          <p14:tracePt t="130684" x="4340225" y="3611563"/>
          <p14:tracePt t="130724" x="4321175" y="3611563"/>
          <p14:tracePt t="130732" x="4303713" y="3611563"/>
          <p14:tracePt t="130748" x="4294188" y="3611563"/>
          <p14:tracePt t="130756" x="4275138" y="3611563"/>
          <p14:tracePt t="130764" x="4257675" y="3611563"/>
          <p14:tracePt t="130772" x="4238625" y="3602038"/>
          <p14:tracePt t="130781" x="4221163" y="3584575"/>
          <p14:tracePt t="130788" x="4211638" y="3575050"/>
          <p14:tracePt t="130804" x="4202113" y="3556000"/>
          <p14:tracePt t="130816" x="4202113" y="3548063"/>
          <p14:tracePt t="130820" x="4202113" y="3538538"/>
          <p14:tracePt t="130836" x="4202113" y="3519488"/>
          <p14:tracePt t="130844" x="4202113" y="3511550"/>
          <p14:tracePt t="130862" x="4202113" y="3502025"/>
          <p14:tracePt t="130876" x="4202113" y="3492500"/>
          <p14:tracePt t="130884" x="4202113" y="3475038"/>
          <p14:tracePt t="130894" x="4202113" y="3465513"/>
          <p14:tracePt t="130916" x="4202113" y="3446463"/>
          <p14:tracePt t="130932" x="4211638" y="3438525"/>
          <p14:tracePt t="130940" x="4221163" y="3419475"/>
          <p14:tracePt t="130956" x="4230688" y="3411538"/>
          <p14:tracePt t="131126" x="4230688" y="3419475"/>
          <p14:tracePt t="131131" x="4221163" y="3429000"/>
          <p14:tracePt t="131140" x="4211638" y="3438525"/>
          <p14:tracePt t="131147" x="4194175" y="3455988"/>
          <p14:tracePt t="131155" x="4175125" y="3482975"/>
          <p14:tracePt t="131165" x="4157663" y="3511550"/>
          <p14:tracePt t="131172" x="4138613" y="3538538"/>
          <p14:tracePt t="131180" x="4121150" y="3556000"/>
          <p14:tracePt t="131189" x="4094163" y="3584575"/>
          <p14:tracePt t="131197" x="4065588" y="3611563"/>
          <p14:tracePt t="131203" x="4048125" y="3638550"/>
          <p14:tracePt t="131213" x="4038600" y="3665538"/>
          <p14:tracePt t="131220" x="4021138" y="3675063"/>
          <p14:tracePt t="131227" x="3992563" y="3702050"/>
          <p14:tracePt t="131235" x="3965575" y="3748088"/>
          <p14:tracePt t="131243" x="3938588" y="3784600"/>
          <p14:tracePt t="131252" x="3929063" y="3803650"/>
          <p14:tracePt t="131259" x="3883025" y="3848100"/>
          <p14:tracePt t="131267" x="3865563" y="3875088"/>
          <p14:tracePt t="131275" x="3856038" y="3894138"/>
          <p14:tracePt t="131283" x="3846513" y="3940175"/>
          <p14:tracePt t="131291" x="3838575" y="3967163"/>
          <p14:tracePt t="131299" x="3838575" y="3984625"/>
          <p14:tracePt t="131307" x="3838575" y="4013200"/>
          <p14:tracePt t="131315" x="3819525" y="4030663"/>
          <p14:tracePt t="131323" x="3819525" y="4040188"/>
          <p14:tracePt t="131331" x="3819525" y="4057650"/>
          <p14:tracePt t="131340" x="3819525" y="4067175"/>
          <p14:tracePt t="131349" x="3810000" y="4076700"/>
          <p14:tracePt t="131494" x="3810000" y="4094163"/>
          <p14:tracePt t="131502" x="3792538" y="4113213"/>
          <p14:tracePt t="131519" x="3775075" y="4159250"/>
          <p14:tracePt t="131525" x="3756025" y="4176713"/>
          <p14:tracePt t="131533" x="3746500" y="4186238"/>
          <p14:tracePt t="131539" x="3729038" y="4213225"/>
          <p14:tracePt t="131547" x="3709988" y="4232275"/>
          <p14:tracePt t="131555" x="3702050" y="4249738"/>
          <p14:tracePt t="131565" x="3692525" y="4259263"/>
          <p14:tracePt t="131571" x="3692525" y="4268788"/>
          <p14:tracePt t="131580" x="3683000" y="4276725"/>
          <p14:tracePt t="131692" x="3683000" y="4268788"/>
          <p14:tracePt t="131700" x="3683000" y="4259263"/>
          <p14:tracePt t="131716" x="3683000" y="4249738"/>
          <p14:tracePt t="131822" x="3683000" y="4222750"/>
          <p14:tracePt t="131832" x="3692525" y="4203700"/>
          <p14:tracePt t="131838" x="3702050" y="4195763"/>
          <p14:tracePt t="131844" x="3719513" y="4195763"/>
          <p14:tracePt t="131852" x="3738563" y="4186238"/>
          <p14:tracePt t="131900" x="3765550" y="4186238"/>
          <p14:tracePt t="131908" x="3783013" y="4186238"/>
          <p14:tracePt t="131916" x="3819525" y="4186238"/>
          <p14:tracePt t="131924" x="3875088" y="4186238"/>
          <p14:tracePt t="131932" x="3948113" y="4186238"/>
          <p14:tracePt t="131940" x="4038600" y="4186238"/>
          <p14:tracePt t="131948" x="4138613" y="4186238"/>
          <p14:tracePt t="131956" x="4248150" y="4186238"/>
          <p14:tracePt t="131964" x="4357688" y="4186238"/>
          <p14:tracePt t="131972" x="4503738" y="4186238"/>
          <p14:tracePt t="131980" x="4676775" y="4186238"/>
          <p14:tracePt t="131988" x="4786313" y="4186238"/>
          <p14:tracePt t="132001" x="4941888" y="4159250"/>
          <p14:tracePt t="132004" x="5068888" y="4140200"/>
          <p14:tracePt t="132015" x="5195888" y="4130675"/>
          <p14:tracePt t="132020" x="5360988" y="4103688"/>
          <p14:tracePt t="132028" x="5478463" y="4067175"/>
          <p14:tracePt t="132036" x="5624513" y="4057650"/>
          <p14:tracePt t="132043" x="5789613" y="4040188"/>
          <p14:tracePt t="132052" x="5989638" y="4013200"/>
          <p14:tracePt t="132059" x="6235700" y="3976688"/>
          <p14:tracePt t="132068" x="6500813" y="3976688"/>
          <p14:tracePt t="132075" x="6737350" y="3957638"/>
          <p14:tracePt t="132083" x="7073900" y="3957638"/>
          <p14:tracePt t="132091" x="7292975" y="3957638"/>
          <p14:tracePt t="132099" x="7558088" y="3957638"/>
          <p14:tracePt t="132107" x="7740650" y="3957638"/>
          <p14:tracePt t="132115" x="7850188" y="3930650"/>
          <p14:tracePt t="132123" x="8059738" y="3903663"/>
          <p14:tracePt t="132131" x="8223250" y="3884613"/>
          <p14:tracePt t="132139" x="8386763" y="3840163"/>
          <p14:tracePt t="132148" x="8588375" y="3821113"/>
          <p14:tracePt t="132155" x="8761413" y="3775075"/>
          <p14:tracePt t="132164" x="8870950" y="3748088"/>
          <p14:tracePt t="132171" x="9034463" y="3702050"/>
          <p14:tracePt t="132180" x="9117013" y="3694113"/>
          <p14:tracePt t="134387" x="8761413" y="3748088"/>
          <p14:tracePt t="134395" x="8423275" y="3748088"/>
          <p14:tracePt t="134403" x="8159750" y="3748088"/>
          <p14:tracePt t="134414" x="7894638" y="3748088"/>
          <p14:tracePt t="134419" x="7558088" y="3748088"/>
          <p14:tracePt t="134428" x="7265988" y="3748088"/>
          <p14:tracePt t="134435" x="6746875" y="3748088"/>
          <p14:tracePt t="134443" x="6299200" y="3748088"/>
          <p14:tracePt t="134451" x="5853113" y="3748088"/>
          <p14:tracePt t="134459" x="5368925" y="3748088"/>
          <p14:tracePt t="134468" x="4959350" y="3748088"/>
          <p14:tracePt t="134476" x="4576763" y="3738563"/>
          <p14:tracePt t="134484" x="4230688" y="3694113"/>
          <p14:tracePt t="134492" x="4048125" y="3684588"/>
          <p14:tracePt t="134500" x="3856038" y="3638550"/>
          <p14:tracePt t="134508" x="3709988" y="3621088"/>
          <p14:tracePt t="134517" x="3600450" y="3611563"/>
          <p14:tracePt t="134523" x="3536950" y="3584575"/>
          <p14:tracePt t="134532" x="3509963" y="3575050"/>
          <p14:tracePt t="134539" x="3482975" y="3565525"/>
          <p14:tracePt t="134547" x="3463925" y="3565525"/>
          <p14:tracePt t="134555" x="3427413" y="3556000"/>
          <p14:tracePt t="134571" x="3373438" y="3556000"/>
          <p14:tracePt t="134581" x="3336925" y="3556000"/>
          <p14:tracePt t="134587" x="3290888" y="3556000"/>
          <p14:tracePt t="134596" x="3263900" y="3556000"/>
          <p14:tracePt t="134603" x="3236913" y="3556000"/>
          <p14:tracePt t="134613" x="3227388" y="3556000"/>
          <p14:tracePt t="134685" x="3208338" y="3548063"/>
          <p14:tracePt t="134693" x="3190875" y="3511550"/>
          <p14:tracePt t="134709" x="3181350" y="3492500"/>
          <p14:tracePt t="134716" x="3181350" y="3475038"/>
          <p14:tracePt t="134723" x="3181350" y="3446463"/>
          <p14:tracePt t="134732" x="3163888" y="3429000"/>
          <p14:tracePt t="134903" x="3144838" y="3419475"/>
          <p14:tracePt t="134912" x="3136900" y="3419475"/>
          <p14:tracePt t="134924" x="3127375" y="3419475"/>
          <p14:tracePt t="134932" x="3117850" y="3419475"/>
          <p14:tracePt t="134940" x="3108325" y="3438525"/>
          <p14:tracePt t="134948" x="3100388" y="3446463"/>
          <p14:tracePt t="134964" x="3100388" y="3455988"/>
          <p14:tracePt t="134971" x="3081338" y="3482975"/>
          <p14:tracePt t="134987" x="3071813" y="3482975"/>
          <p14:tracePt t="134997" x="3071813" y="3502025"/>
          <p14:tracePt t="135013" x="3054350" y="3529013"/>
          <p14:tracePt t="135036" x="3035300" y="3538538"/>
          <p14:tracePt t="135053" x="3027363" y="3538538"/>
          <p14:tracePt t="135075" x="3017838" y="3538538"/>
          <p14:tracePt t="135542" x="3017838" y="3548063"/>
          <p14:tracePt t="135557" x="3017838" y="3556000"/>
          <p14:tracePt t="135565" x="3008313" y="3575050"/>
          <p14:tracePt t="135572" x="2998788" y="3575050"/>
          <p14:tracePt t="135581" x="2981325" y="3575050"/>
          <p14:tracePt t="135588" x="2962275" y="3602038"/>
          <p14:tracePt t="135598" x="2954338" y="3602038"/>
          <p14:tracePt t="135605" x="2925763" y="3611563"/>
          <p14:tracePt t="135614" x="2917825" y="3611563"/>
          <p14:tracePt t="135630" x="2898775" y="3611563"/>
          <p14:tracePt t="135636" x="2889250" y="3611563"/>
          <p14:tracePt t="135644" x="2871788" y="3611563"/>
          <p14:tracePt t="135660" x="2844800" y="3611563"/>
          <p14:tracePt t="135668" x="2835275" y="3611563"/>
          <p14:tracePt t="135676" x="2825750" y="3611563"/>
          <p14:tracePt t="135684" x="2798763" y="3611563"/>
          <p14:tracePt t="135692" x="2781300" y="3611563"/>
          <p14:tracePt t="135701" x="2752725" y="3611563"/>
          <p14:tracePt t="135708" x="2725738" y="3602038"/>
          <p14:tracePt t="135716" x="2708275" y="3602038"/>
          <p14:tracePt t="135724" x="2698750" y="3602038"/>
          <p14:tracePt t="135733" x="2671763" y="3602038"/>
          <p14:tracePt t="135740" x="2662238" y="3592513"/>
          <p14:tracePt t="135771" x="2652713" y="3565525"/>
          <p14:tracePt t="135780" x="2652713" y="3556000"/>
          <p14:tracePt t="135787" x="2652713" y="3538538"/>
          <p14:tracePt t="135796" x="2652713" y="3502025"/>
          <p14:tracePt t="135803" x="2652713" y="3475038"/>
          <p14:tracePt t="135813" x="2671763" y="3446463"/>
          <p14:tracePt t="135819" x="2679700" y="3392488"/>
          <p14:tracePt t="135828" x="2716213" y="3328988"/>
          <p14:tracePt t="135836" x="2725738" y="3282950"/>
          <p14:tracePt t="135843" x="2781300" y="3219450"/>
          <p14:tracePt t="135851" x="2798763" y="3200400"/>
          <p14:tracePt t="135859" x="2844800" y="3155950"/>
          <p14:tracePt t="135867" x="2881313" y="3119438"/>
          <p14:tracePt t="135876" x="2908300" y="3109913"/>
          <p14:tracePt t="135883" x="2925763" y="3100388"/>
          <p14:tracePt t="135891" x="2954338" y="3073400"/>
          <p14:tracePt t="135899" x="2962275" y="3063875"/>
          <p14:tracePt t="135908" x="2971800" y="3063875"/>
          <p14:tracePt t="135915" x="2981325" y="3063875"/>
          <p14:tracePt t="135963" x="2990850" y="3054350"/>
          <p14:tracePt t="135971" x="2998788" y="3054350"/>
          <p14:tracePt t="135979" x="3008313" y="3054350"/>
          <p14:tracePt t="136000" x="3017838" y="3054350"/>
          <p14:tracePt t="136005" x="3027363" y="3054350"/>
          <p14:tracePt t="136021" x="3035300" y="3054350"/>
          <p14:tracePt t="136031" x="3054350" y="3054350"/>
          <p14:tracePt t="136054" x="3063875" y="3054350"/>
          <p14:tracePt t="136068" x="3071813" y="3054350"/>
          <p14:tracePt t="136093" x="3081338" y="3073400"/>
          <p14:tracePt t="136117" x="3108325" y="3100388"/>
          <p14:tracePt t="136125" x="3117850" y="3119438"/>
          <p14:tracePt t="136133" x="3127375" y="3146425"/>
          <p14:tracePt t="136143" x="3163888" y="3173413"/>
          <p14:tracePt t="136149" x="3171825" y="3182938"/>
          <p14:tracePt t="136156" x="3190875" y="3200400"/>
          <p14:tracePt t="136165" x="3208338" y="3219450"/>
          <p14:tracePt t="136171" x="3236913" y="3228975"/>
          <p14:tracePt t="136180" x="3273425" y="3255963"/>
          <p14:tracePt t="136188" x="3290888" y="3265488"/>
          <p14:tracePt t="136199" x="3317875" y="3302000"/>
          <p14:tracePt t="136216" x="3327400" y="3309938"/>
          <p14:tracePt t="136233" x="3327400" y="3319463"/>
          <p14:tracePt t="136237" x="3327400" y="3328988"/>
          <p14:tracePt t="136244" x="3327400" y="3338513"/>
          <p14:tracePt t="136253" x="3327400" y="3346450"/>
          <p14:tracePt t="136260" x="3327400" y="3355975"/>
          <p14:tracePt t="136268" x="3327400" y="3382963"/>
          <p14:tracePt t="136275" x="3327400" y="3392488"/>
          <p14:tracePt t="136284" x="3327400" y="3419475"/>
          <p14:tracePt t="136291" x="3300413" y="3438525"/>
          <p14:tracePt t="136299" x="3273425" y="3455988"/>
          <p14:tracePt t="136307" x="3254375" y="3482975"/>
          <p14:tracePt t="136315" x="3227388" y="3519488"/>
          <p14:tracePt t="136324" x="3208338" y="3538538"/>
          <p14:tracePt t="136331" x="3163888" y="3556000"/>
          <p14:tracePt t="136339" x="3144838" y="3584575"/>
          <p14:tracePt t="136347" x="3136900" y="3584575"/>
          <p14:tracePt t="136355" x="3117850" y="3584575"/>
          <p14:tracePt t="136364" x="3090863" y="3592513"/>
          <p14:tracePt t="136380" x="3071813" y="3592513"/>
          <p14:tracePt t="136387" x="3054350" y="3602038"/>
          <p14:tracePt t="136396" x="3044825" y="3602038"/>
          <p14:tracePt t="136403" x="3008313" y="3602038"/>
          <p14:tracePt t="136413" x="2962275" y="3602038"/>
          <p14:tracePt t="136419" x="2908300" y="3602038"/>
          <p14:tracePt t="136429" x="2852738" y="3602038"/>
          <p14:tracePt t="136436" x="2798763" y="3602038"/>
          <p14:tracePt t="136444" x="2744788" y="3602038"/>
          <p14:tracePt t="136452" x="2698750" y="3584575"/>
          <p14:tracePt t="136459" x="2662238" y="3575050"/>
          <p14:tracePt t="136468" x="2625725" y="3556000"/>
          <p14:tracePt t="136476" x="2616200" y="3556000"/>
          <p14:tracePt t="136484" x="2589213" y="3529013"/>
          <p14:tracePt t="136492" x="2589213" y="3519488"/>
          <p14:tracePt t="136500" x="2579688" y="3492500"/>
          <p14:tracePt t="136508" x="2570163" y="3446463"/>
          <p14:tracePt t="136517" x="2570163" y="3429000"/>
          <p14:tracePt t="136523" x="2570163" y="3375025"/>
          <p14:tracePt t="136532" x="2570163" y="3346450"/>
          <p14:tracePt t="136539" x="2570163" y="3309938"/>
          <p14:tracePt t="136547" x="2579688" y="3265488"/>
          <p14:tracePt t="136556" x="2606675" y="3255963"/>
          <p14:tracePt t="136565" x="2635250" y="3219450"/>
          <p14:tracePt t="136571" x="2652713" y="3200400"/>
          <p14:tracePt t="136580" x="2708275" y="3163888"/>
          <p14:tracePt t="136587" x="2744788" y="3155950"/>
          <p14:tracePt t="136595" x="2762250" y="3146425"/>
          <p14:tracePt t="136604" x="2817813" y="3127375"/>
          <p14:tracePt t="136614" x="2835275" y="3119438"/>
          <p14:tracePt t="136619" x="2862263" y="3109913"/>
          <p14:tracePt t="136629" x="2898775" y="3090863"/>
          <p14:tracePt t="136636" x="2925763" y="3073400"/>
          <p14:tracePt t="136644" x="2944813" y="3063875"/>
          <p14:tracePt t="136652" x="2990850" y="3054350"/>
          <p14:tracePt t="136661" x="3017838" y="3046413"/>
          <p14:tracePt t="136667" x="3035300" y="3046413"/>
          <p14:tracePt t="136675" x="3090863" y="3046413"/>
          <p14:tracePt t="136683" x="3117850" y="3027363"/>
          <p14:tracePt t="136691" x="3163888" y="3027363"/>
          <p14:tracePt t="136702" x="3200400" y="3027363"/>
          <p14:tracePt t="136710" x="3254375" y="3027363"/>
          <p14:tracePt t="136719" x="3309938" y="3027363"/>
          <p14:tracePt t="136726" x="3354388" y="3036888"/>
          <p14:tracePt t="136732" x="3390900" y="3046413"/>
          <p14:tracePt t="136741" x="3446463" y="3082925"/>
          <p14:tracePt t="136748" x="3490913" y="3119438"/>
          <p14:tracePt t="136756" x="3509963" y="3136900"/>
          <p14:tracePt t="136764" x="3527425" y="3155950"/>
          <p14:tracePt t="136772" x="3527425" y="3192463"/>
          <p14:tracePt t="136780" x="3536950" y="3192463"/>
          <p14:tracePt t="136787" x="3536950" y="3219450"/>
          <p14:tracePt t="136796" x="3527425" y="3255963"/>
          <p14:tracePt t="136803" x="3509963" y="3273425"/>
          <p14:tracePt t="136813" x="3490913" y="3292475"/>
          <p14:tracePt t="136820" x="3446463" y="3338513"/>
          <p14:tracePt t="136828" x="3382963" y="3365500"/>
          <p14:tracePt t="136835" x="3300413" y="3402013"/>
          <p14:tracePt t="136844" x="3200400" y="3446463"/>
          <p14:tracePt t="136852" x="3154363" y="3465513"/>
          <p14:tracePt t="136860" x="3081338" y="3492500"/>
          <p14:tracePt t="136868" x="2998788" y="3538538"/>
          <p14:tracePt t="136876" x="2971800" y="3548063"/>
          <p14:tracePt t="136884" x="2898775" y="3584575"/>
          <p14:tracePt t="136892" x="2862263" y="3592513"/>
          <p14:tracePt t="136899" x="2825750" y="3602038"/>
          <p14:tracePt t="136907" x="2762250" y="3611563"/>
          <p14:tracePt t="136915" x="2744788" y="3611563"/>
          <p14:tracePt t="136923" x="2708275" y="3611563"/>
          <p14:tracePt t="136931" x="2689225" y="3611563"/>
          <p14:tracePt t="136939" x="2643188" y="3611563"/>
          <p14:tracePt t="136950" x="2616200" y="3611563"/>
          <p14:tracePt t="136958" x="2589213" y="3611563"/>
          <p14:tracePt t="136967" x="2562225" y="3611563"/>
          <p14:tracePt t="136973" x="2543175" y="3602038"/>
          <p14:tracePt t="136983" x="2525713" y="3584575"/>
          <p14:tracePt t="136998" x="2479675" y="3519488"/>
          <p14:tracePt t="137003" x="2452688" y="3492500"/>
          <p14:tracePt t="137013" x="2452688" y="3446463"/>
          <p14:tracePt t="137020" x="2443163" y="3429000"/>
          <p14:tracePt t="137029" x="2425700" y="3375025"/>
          <p14:tracePt t="137035" x="2425700" y="3365500"/>
          <p14:tracePt t="137043" x="2425700" y="3338513"/>
          <p14:tracePt t="137051" x="2425700" y="3319463"/>
          <p14:tracePt t="137059" x="2425700" y="3292475"/>
          <p14:tracePt t="137067" x="2425700" y="3273425"/>
          <p14:tracePt t="137075" x="2425700" y="3246438"/>
          <p14:tracePt t="137084" x="2452688" y="3228975"/>
          <p14:tracePt t="137091" x="2489200" y="3192463"/>
          <p14:tracePt t="137100" x="2552700" y="3163888"/>
          <p14:tracePt t="137107" x="2635250" y="3136900"/>
          <p14:tracePt t="137116" x="2698750" y="3119438"/>
          <p14:tracePt t="137124" x="2771775" y="3100388"/>
          <p14:tracePt t="137131" x="2835275" y="3090863"/>
          <p14:tracePt t="137140" x="2889250" y="3063875"/>
          <p14:tracePt t="137149" x="2954338" y="3054350"/>
          <p14:tracePt t="137157" x="2998788" y="3046413"/>
          <p14:tracePt t="137163" x="3035300" y="3046413"/>
          <p14:tracePt t="137171" x="3054350" y="3046413"/>
          <p14:tracePt t="137180" x="3063875" y="3036888"/>
          <p14:tracePt t="137188" x="3081338" y="3036888"/>
          <p14:tracePt t="137245" x="3090863" y="3046413"/>
          <p14:tracePt t="137253" x="3100388" y="3073400"/>
          <p14:tracePt t="137261" x="3108325" y="3119438"/>
          <p14:tracePt t="137269" x="3144838" y="3163888"/>
          <p14:tracePt t="137277" x="3154363" y="3200400"/>
          <p14:tracePt t="137284" x="3163888" y="3236913"/>
          <p14:tracePt t="137293" x="3200400" y="3319463"/>
          <p14:tracePt t="137302" x="3227388" y="3365500"/>
          <p14:tracePt t="137308" x="3236913" y="3392488"/>
          <p14:tracePt t="137316" x="3254375" y="3429000"/>
          <p14:tracePt t="137331" x="3263900" y="3446463"/>
          <p14:tracePt t="137440" x="3273425" y="3455988"/>
          <p14:tracePt t="137447" x="3309938" y="3455988"/>
          <p14:tracePt t="137453" x="3382963" y="3455988"/>
          <p14:tracePt t="137460" x="3509963" y="3455988"/>
          <p14:tracePt t="137469" x="3692525" y="3438525"/>
          <p14:tracePt t="137476" x="3875088" y="3402013"/>
          <p14:tracePt t="137484" x="4057650" y="3392488"/>
          <p14:tracePt t="137492" x="4321175" y="3338513"/>
          <p14:tracePt t="137500" x="4549775" y="3319463"/>
          <p14:tracePt t="137508" x="4840288" y="3265488"/>
          <p14:tracePt t="137516" x="5159375" y="3219450"/>
          <p14:tracePt t="137524" x="5470525" y="3182938"/>
          <p14:tracePt t="137533" x="5789613" y="3146425"/>
          <p14:tracePt t="137540" x="6035675" y="3109913"/>
          <p14:tracePt t="137549" x="6318250" y="3073400"/>
          <p14:tracePt t="137557" x="6354763" y="3063875"/>
          <p14:tracePt t="137566" x="6491288" y="3046413"/>
          <p14:tracePt t="137573" x="6654800" y="3046413"/>
          <p14:tracePt t="137582" x="6846888" y="3027363"/>
          <p14:tracePt t="137589" x="7029450" y="3027363"/>
          <p14:tracePt t="137597" x="7138988" y="3027363"/>
          <p14:tracePt t="137604" x="7156450" y="3027363"/>
          <p14:tracePt t="137612" x="7212013" y="3027363"/>
          <p14:tracePt t="137629" x="7319963" y="3027363"/>
          <p14:tracePt t="137635" x="7329488" y="3027363"/>
          <p14:tracePt t="137643" x="7375525" y="3027363"/>
          <p14:tracePt t="137651" x="7502525" y="3027363"/>
          <p14:tracePt t="137668" x="7648575" y="3027363"/>
          <p14:tracePt t="137676" x="7704138" y="3027363"/>
          <p14:tracePt t="137684" x="7740650" y="3027363"/>
          <p14:tracePt t="137692" x="7821613" y="3027363"/>
          <p14:tracePt t="137700" x="7894638" y="3027363"/>
          <p14:tracePt t="137707" x="7950200" y="3027363"/>
          <p14:tracePt t="137715" x="8031163" y="3036888"/>
          <p14:tracePt t="137724" x="8086725" y="3036888"/>
          <p14:tracePt t="137731" x="8123238" y="3036888"/>
          <p14:tracePt t="137740" x="8186738" y="3054350"/>
          <p14:tracePt t="137748" x="8240713" y="3073400"/>
          <p14:tracePt t="137756" x="8286750" y="3073400"/>
          <p14:tracePt t="137764" x="8323263" y="3090863"/>
          <p14:tracePt t="137771" x="8369300" y="3119438"/>
          <p14:tracePt t="137779" x="8415338" y="3136900"/>
          <p14:tracePt t="137787" x="8496300" y="3163888"/>
          <p14:tracePt t="137796" x="8578850" y="3200400"/>
          <p14:tracePt t="137804" x="8669338" y="3246438"/>
          <p14:tracePt t="137812" x="8788400" y="3302000"/>
          <p14:tracePt t="137819" x="8907463" y="3365500"/>
          <p14:tracePt t="137830" x="9053513" y="3411538"/>
          <p14:tracePt t="139841" x="8559800" y="4422775"/>
          <p14:tracePt t="139846" x="8305800" y="4478338"/>
          <p14:tracePt t="139852" x="8132763" y="4541838"/>
          <p14:tracePt t="139860" x="7967663" y="4595813"/>
          <p14:tracePt t="139869" x="7804150" y="4614863"/>
          <p14:tracePt t="139882" x="7667625" y="4660900"/>
          <p14:tracePt t="139885" x="7521575" y="4668838"/>
          <p14:tracePt t="139892" x="7392988" y="4687888"/>
          <p14:tracePt t="139900" x="7248525" y="4705350"/>
          <p14:tracePt t="139908" x="7102475" y="4732338"/>
          <p14:tracePt t="139916" x="6973888" y="4741863"/>
          <p14:tracePt t="139924" x="6837363" y="4760913"/>
          <p14:tracePt t="139931" x="6727825" y="4760913"/>
          <p14:tracePt t="139939" x="6618288" y="4778375"/>
          <p14:tracePt t="139948" x="6610350" y="4778375"/>
          <p14:tracePt t="139955" x="6554788" y="4778375"/>
          <p14:tracePt t="139963" x="6508750" y="4778375"/>
          <p14:tracePt t="139972" x="6454775" y="4778375"/>
          <p14:tracePt t="139979" x="6345238" y="4778375"/>
          <p14:tracePt t="139997" x="6181725" y="4768850"/>
          <p14:tracePt t="140004" x="6062663" y="4741863"/>
          <p14:tracePt t="140012" x="5972175" y="4741863"/>
          <p14:tracePt t="140019" x="5862638" y="4741863"/>
          <p14:tracePt t="140028" x="5789613" y="4741863"/>
          <p14:tracePt t="140035" x="5680075" y="4741863"/>
          <p14:tracePt t="140043" x="5624513" y="4741863"/>
          <p14:tracePt t="140051" x="5551488" y="4741863"/>
          <p14:tracePt t="140059" x="5487988" y="4741863"/>
          <p14:tracePt t="140067" x="5451475" y="4741863"/>
          <p14:tracePt t="140076" x="5434013" y="4741863"/>
          <p14:tracePt t="140084" x="5405438" y="4741863"/>
          <p14:tracePt t="140091" x="5387975" y="4741863"/>
          <p14:tracePt t="140100" x="5341938" y="4741863"/>
          <p14:tracePt t="140108" x="5305425" y="4741863"/>
          <p14:tracePt t="140115" x="5251450" y="4741863"/>
          <p14:tracePt t="140124" x="5187950" y="4760913"/>
          <p14:tracePt t="140133" x="5132388" y="4760913"/>
          <p14:tracePt t="140141" x="5105400" y="4760913"/>
          <p14:tracePt t="140149" x="5059363" y="4760913"/>
          <p14:tracePt t="140159" x="5022850" y="4760913"/>
          <p14:tracePt t="140165" x="4978400" y="4760913"/>
          <p14:tracePt t="140172" x="4922838" y="4760913"/>
          <p14:tracePt t="140181" x="4868863" y="4760913"/>
          <p14:tracePt t="140190" x="4813300" y="4760913"/>
          <p14:tracePt t="140197" x="4740275" y="4760913"/>
          <p14:tracePt t="140205" x="4686300" y="4760913"/>
          <p14:tracePt t="140213" x="4640263" y="4760913"/>
          <p14:tracePt t="140220" x="4613275" y="4760913"/>
          <p14:tracePt t="140230" x="4586288" y="4760913"/>
          <p14:tracePt t="140237" x="4549775" y="4741863"/>
          <p14:tracePt t="140244" x="4530725" y="4732338"/>
          <p14:tracePt t="140252" x="4521200" y="4732338"/>
          <p14:tracePt t="140260" x="4484688" y="4724400"/>
          <p14:tracePt t="140268" x="4467225" y="4724400"/>
          <p14:tracePt t="140276" x="4440238" y="4714875"/>
          <p14:tracePt t="140286" x="4367213" y="4687888"/>
          <p14:tracePt t="140291" x="4340225" y="4687888"/>
          <p14:tracePt t="140299" x="4311650" y="4687888"/>
          <p14:tracePt t="140307" x="4257675" y="4678363"/>
          <p14:tracePt t="140315" x="4211638" y="4668838"/>
          <p14:tracePt t="140323" x="4184650" y="4668838"/>
          <p14:tracePt t="140331" x="4175125" y="4668838"/>
          <p14:tracePt t="140446" x="4165600" y="4660900"/>
          <p14:tracePt t="140453" x="4148138" y="4641850"/>
          <p14:tracePt t="140476" x="4129088" y="4632325"/>
          <p14:tracePt t="140486" x="4121150" y="4632325"/>
          <p14:tracePt t="140492" x="4111625" y="4632325"/>
          <p14:tracePt t="140507" x="4084638" y="4632325"/>
          <p14:tracePt t="140532" x="4075113" y="4632325"/>
          <p14:tracePt t="140539" x="4057650" y="4632325"/>
          <p14:tracePt t="140815" x="4048125" y="4632325"/>
          <p14:tracePt t="140821" x="4011613" y="4632325"/>
          <p14:tracePt t="140830" x="3984625" y="4632325"/>
          <p14:tracePt t="140837" x="3929063" y="4632325"/>
          <p14:tracePt t="140848" x="3856038" y="4641850"/>
          <p14:tracePt t="140853" x="3756025" y="4668838"/>
          <p14:tracePt t="140860" x="3683000" y="4668838"/>
          <p14:tracePt t="140868" x="3563938" y="4705350"/>
          <p14:tracePt t="140876" x="3490913" y="4724400"/>
          <p14:tracePt t="140883" x="3419475" y="4724400"/>
          <p14:tracePt t="140891" x="3336925" y="4732338"/>
          <p14:tracePt t="140899" x="3281363" y="4732338"/>
          <p14:tracePt t="140908" x="3254375" y="4732338"/>
          <p14:tracePt t="140915" x="3236913" y="4732338"/>
          <p14:tracePt t="140939" x="3208338" y="4732338"/>
          <p14:tracePt t="140947" x="3200400" y="4714875"/>
          <p14:tracePt t="140964" x="3200400" y="4705350"/>
          <p14:tracePt t="140972" x="3200400" y="4678363"/>
          <p14:tracePt t="140980" x="3190875" y="4651375"/>
          <p14:tracePt t="140997" x="3171825" y="4587875"/>
          <p14:tracePt t="141004" x="3154363" y="4559300"/>
          <p14:tracePt t="141012" x="3154363" y="4532313"/>
          <p14:tracePt t="141019" x="3154363" y="4486275"/>
          <p14:tracePt t="141029" x="3144838" y="4459288"/>
          <p14:tracePt t="141036" x="3144838" y="4441825"/>
          <p14:tracePt t="141044" x="3144838" y="4413250"/>
          <p14:tracePt t="141052" x="3144838" y="4386263"/>
          <p14:tracePt t="141060" x="3144838" y="4376738"/>
          <p14:tracePt t="141068" x="3144838" y="4349750"/>
          <p14:tracePt t="141075" x="3163888" y="4332288"/>
          <p14:tracePt t="141083" x="3208338" y="4313238"/>
          <p14:tracePt t="141092" x="3273425" y="4268788"/>
          <p14:tracePt t="141100" x="3373438" y="4240213"/>
          <p14:tracePt t="141108" x="3427413" y="4232275"/>
          <p14:tracePt t="141115" x="3509963" y="4203700"/>
          <p14:tracePt t="141123" x="3582988" y="4195763"/>
          <p14:tracePt t="141131" x="3646488" y="4176713"/>
          <p14:tracePt t="141139" x="3738563" y="4167188"/>
          <p14:tracePt t="141147" x="3792538" y="4159250"/>
          <p14:tracePt t="141156" x="3856038" y="4159250"/>
          <p14:tracePt t="141164" x="3911600" y="4159250"/>
          <p14:tracePt t="141171" x="3965575" y="4159250"/>
          <p14:tracePt t="141180" x="4002088" y="4159250"/>
          <p14:tracePt t="141188" x="4038600" y="4159250"/>
          <p14:tracePt t="141195" x="4048125" y="4159250"/>
          <p14:tracePt t="141203" x="4057650" y="4159250"/>
          <p14:tracePt t="141212" x="4075113" y="4167188"/>
          <p14:tracePt t="141220" x="4084638" y="4167188"/>
          <p14:tracePt t="141229" x="4084638" y="4176713"/>
          <p14:tracePt t="141236" x="4084638" y="4186238"/>
          <p14:tracePt t="141244" x="4084638" y="4195763"/>
          <p14:tracePt t="141252" x="4094163" y="4232275"/>
          <p14:tracePt t="141260" x="4094163" y="4240213"/>
          <p14:tracePt t="141269" x="4094163" y="4276725"/>
          <p14:tracePt t="141275" x="4094163" y="4295775"/>
          <p14:tracePt t="141284" x="4094163" y="4332288"/>
          <p14:tracePt t="141291" x="4094163" y="4376738"/>
          <p14:tracePt t="141299" x="4102100" y="4413250"/>
          <p14:tracePt t="141307" x="4111625" y="4432300"/>
          <p14:tracePt t="141315" x="4111625" y="4468813"/>
          <p14:tracePt t="141323" x="4111625" y="4495800"/>
          <p14:tracePt t="141331" x="4138613" y="4514850"/>
          <p14:tracePt t="141339" x="4138613" y="4522788"/>
          <p14:tracePt t="141347" x="4138613" y="4541838"/>
          <p14:tracePt t="141363" x="4121150" y="4578350"/>
          <p14:tracePt t="141380" x="4094163" y="4605338"/>
          <p14:tracePt t="141387" x="4075113" y="4605338"/>
          <p14:tracePt t="141396" x="4029075" y="4624388"/>
          <p14:tracePt t="141404" x="3992563" y="4632325"/>
          <p14:tracePt t="141413" x="3929063" y="4641850"/>
          <p14:tracePt t="141420" x="3883025" y="4660900"/>
          <p14:tracePt t="141429" x="3810000" y="4660900"/>
          <p14:tracePt t="141436" x="3756025" y="4660900"/>
          <p14:tracePt t="141445" x="3683000" y="4660900"/>
          <p14:tracePt t="141452" x="3629025" y="4660900"/>
          <p14:tracePt t="141459" x="3573463" y="4660900"/>
          <p14:tracePt t="141467" x="3527425" y="4660900"/>
          <p14:tracePt t="141475" x="3500438" y="4660900"/>
          <p14:tracePt t="141485" x="3463925" y="4632325"/>
          <p14:tracePt t="141491" x="3446463" y="4614863"/>
          <p14:tracePt t="141499" x="3436938" y="4605338"/>
          <p14:tracePt t="141507" x="3419475" y="4578350"/>
          <p14:tracePt t="141516" x="3409950" y="4551363"/>
          <p14:tracePt t="141523" x="3409950" y="4532313"/>
          <p14:tracePt t="141531" x="3400425" y="4478338"/>
          <p14:tracePt t="141539" x="3400425" y="4432300"/>
          <p14:tracePt t="141547" x="3400425" y="4395788"/>
          <p14:tracePt t="141556" x="3400425" y="4376738"/>
          <p14:tracePt t="141564" x="3400425" y="4340225"/>
          <p14:tracePt t="141572" x="3400425" y="4332288"/>
          <p14:tracePt t="141580" x="3400425" y="4295775"/>
          <p14:tracePt t="141588" x="3400425" y="4286250"/>
          <p14:tracePt t="141596" x="3419475" y="4249738"/>
          <p14:tracePt t="141603" x="3427413" y="4240213"/>
          <p14:tracePt t="141614" x="3446463" y="4222750"/>
          <p14:tracePt t="141619" x="3473450" y="4203700"/>
          <p14:tracePt t="141629" x="3536950" y="4186238"/>
          <p14:tracePt t="141635" x="3573463" y="4176713"/>
          <p14:tracePt t="141644" x="3656013" y="4140200"/>
          <p14:tracePt t="141652" x="3756025" y="4113213"/>
          <p14:tracePt t="141660" x="3810000" y="4094163"/>
          <p14:tracePt t="141667" x="3892550" y="4076700"/>
          <p14:tracePt t="141675" x="3948113" y="4076700"/>
          <p14:tracePt t="141683" x="4002088" y="4076700"/>
          <p14:tracePt t="141691" x="4057650" y="4076700"/>
          <p14:tracePt t="141699" x="4094163" y="4076700"/>
          <p14:tracePt t="141708" x="4121150" y="4076700"/>
          <p14:tracePt t="141715" x="4129088" y="4076700"/>
          <p14:tracePt t="141748" x="4138613" y="4076700"/>
          <p14:tracePt t="141756" x="4138613" y="4094163"/>
          <p14:tracePt t="141764" x="4138613" y="4113213"/>
          <p14:tracePt t="141772" x="4138613" y="4140200"/>
          <p14:tracePt t="141780" x="4138613" y="4176713"/>
          <p14:tracePt t="141787" x="4121150" y="4203700"/>
          <p14:tracePt t="141798" x="4094163" y="4259263"/>
          <p14:tracePt t="141805" x="4075113" y="4295775"/>
          <p14:tracePt t="141816" x="4057650" y="4322763"/>
          <p14:tracePt t="141821" x="4038600" y="4368800"/>
          <p14:tracePt t="141832" x="3984625" y="4432300"/>
          <p14:tracePt t="141837" x="3929063" y="4495800"/>
          <p14:tracePt t="141846" x="3911600" y="4532313"/>
          <p14:tracePt t="141852" x="3846513" y="4578350"/>
          <p14:tracePt t="141860" x="3802063" y="4624388"/>
          <p14:tracePt t="141868" x="3765550" y="4651375"/>
          <p14:tracePt t="141876" x="3709988" y="4668838"/>
          <p14:tracePt t="141884" x="3646488" y="4697413"/>
          <p14:tracePt t="141892" x="3629025" y="4705350"/>
          <p14:tracePt t="141899" x="3573463" y="4705350"/>
          <p14:tracePt t="141907" x="3536950" y="4705350"/>
          <p14:tracePt t="141915" x="3490913" y="4705350"/>
          <p14:tracePt t="141923" x="3455988" y="4705350"/>
          <p14:tracePt t="141931" x="3427413" y="4705350"/>
          <p14:tracePt t="141939" x="3382963" y="4705350"/>
          <p14:tracePt t="141948" x="3373438" y="4705350"/>
          <p14:tracePt t="141956" x="3363913" y="4705350"/>
          <p14:tracePt t="141964" x="3346450" y="4705350"/>
          <p14:tracePt t="141971" x="3346450" y="4678363"/>
          <p14:tracePt t="141980" x="3346450" y="4668838"/>
          <p14:tracePt t="141988" x="3346450" y="4641850"/>
          <p14:tracePt t="141995" x="3346450" y="4632325"/>
          <p14:tracePt t="142014" x="3354388" y="4587875"/>
          <p14:tracePt t="142019" x="3400425" y="4551363"/>
          <p14:tracePt t="142029" x="3463925" y="4514850"/>
          <p14:tracePt t="142035" x="3563938" y="4459288"/>
          <p14:tracePt t="142043" x="3656013" y="4432300"/>
          <p14:tracePt t="142052" x="3756025" y="4386263"/>
          <p14:tracePt t="142059" x="3883025" y="4359275"/>
          <p14:tracePt t="142067" x="4057650" y="4295775"/>
          <p14:tracePt t="142075" x="4221163" y="4249738"/>
          <p14:tracePt t="142083" x="4384675" y="4222750"/>
          <p14:tracePt t="142091" x="4557713" y="4159250"/>
          <p14:tracePt t="142099" x="4740275" y="4149725"/>
          <p14:tracePt t="142107" x="4905375" y="4086225"/>
          <p14:tracePt t="142115" x="5086350" y="4067175"/>
          <p14:tracePt t="142124" x="5232400" y="4057650"/>
          <p14:tracePt t="142132" x="5351463" y="4030663"/>
          <p14:tracePt t="142139" x="5461000" y="4013200"/>
          <p14:tracePt t="142147" x="5514975" y="4013200"/>
          <p14:tracePt t="142155" x="5561013" y="4003675"/>
          <p14:tracePt t="142164" x="5588000" y="3994150"/>
          <p14:tracePt t="142171" x="5634038" y="3967163"/>
          <p14:tracePt t="142188" x="5643563" y="3967163"/>
          <p14:tracePt t="142195" x="5653088" y="3957638"/>
          <p14:tracePt t="142203" x="5661025" y="3957638"/>
          <p14:tracePt t="142212" x="5680075" y="3957638"/>
          <p14:tracePt t="142220" x="5707063" y="3957638"/>
          <p14:tracePt t="142229" x="5753100" y="3957638"/>
          <p14:tracePt t="142236" x="5780088" y="3957638"/>
          <p14:tracePt t="142244" x="5826125" y="3957638"/>
          <p14:tracePt t="142253" x="5862638" y="3957638"/>
          <p14:tracePt t="142261" x="5880100" y="3957638"/>
          <p14:tracePt t="142270" x="5889625" y="3957638"/>
          <p14:tracePt t="142301" x="5907088" y="3957638"/>
          <p14:tracePt t="142341" x="5926138" y="3957638"/>
          <p14:tracePt t="142350" x="5953125" y="3957638"/>
          <p14:tracePt t="142365" x="6016625" y="3957638"/>
          <p14:tracePt t="142372" x="6062663" y="3957638"/>
          <p14:tracePt t="142381" x="6162675" y="3957638"/>
          <p14:tracePt t="142388" x="6291263" y="3957638"/>
          <p14:tracePt t="142398" x="6454775" y="3957638"/>
          <p14:tracePt t="142403" x="6627813" y="3957638"/>
          <p14:tracePt t="142413" x="6773863" y="3948113"/>
          <p14:tracePt t="142420" x="6919913" y="3948113"/>
          <p14:tracePt t="142429" x="7129463" y="3911600"/>
          <p14:tracePt t="142435" x="7339013" y="3884613"/>
          <p14:tracePt t="142444" x="7548563" y="3848100"/>
          <p14:tracePt t="142452" x="7804150" y="3794125"/>
          <p14:tracePt t="142460" x="8013700" y="3767138"/>
          <p14:tracePt t="142468" x="8269288" y="3711575"/>
          <p14:tracePt t="142476" x="8459788" y="3694113"/>
          <p14:tracePt t="142484" x="8688388" y="3675063"/>
          <p14:tracePt t="142492" x="8915400" y="3675063"/>
          <p14:tracePt t="142500" x="9117013" y="3675063"/>
          <p14:tracePt t="144565" x="8505825" y="4240213"/>
          <p14:tracePt t="144573" x="7767638" y="4422775"/>
          <p14:tracePt t="144581" x="7092950" y="4641850"/>
          <p14:tracePt t="144588" x="6500813" y="4824413"/>
          <p14:tracePt t="144596" x="5980113" y="4997450"/>
          <p14:tracePt t="144604" x="5497513" y="5143500"/>
          <p14:tracePt t="144615" x="5224463" y="5233988"/>
          <p14:tracePt t="144620" x="4868863" y="5299075"/>
          <p14:tracePt t="144630" x="4676775" y="5343525"/>
          <p14:tracePt t="144635" x="4567238" y="5389563"/>
          <p14:tracePt t="144646" x="4503738" y="5408613"/>
          <p14:tracePt t="144651" x="4376738" y="5462588"/>
          <p14:tracePt t="144659" x="4248150" y="5481638"/>
          <p14:tracePt t="144667" x="4165600" y="5489575"/>
          <p14:tracePt t="144675" x="4094163" y="5489575"/>
          <p14:tracePt t="144683" x="4021138" y="5499100"/>
          <p14:tracePt t="144691" x="3919538" y="5499100"/>
          <p14:tracePt t="144699" x="3792538" y="5499100"/>
          <p14:tracePt t="144707" x="3702050" y="5499100"/>
          <p14:tracePt t="144715" x="3629025" y="5499100"/>
          <p14:tracePt t="144723" x="3536950" y="5499100"/>
          <p14:tracePt t="144731" x="3509963" y="5499100"/>
          <p14:tracePt t="144739" x="3463925" y="5499100"/>
          <p14:tracePt t="144756" x="3436938" y="5499100"/>
          <p14:tracePt t="144764" x="3427413" y="5499100"/>
          <p14:tracePt t="144772" x="3409950" y="5489575"/>
          <p14:tracePt t="144781" x="3390900" y="5481638"/>
          <p14:tracePt t="144788" x="3363913" y="5472113"/>
          <p14:tracePt t="144804" x="3317875" y="5453063"/>
          <p14:tracePt t="144814" x="3263900" y="5435600"/>
          <p14:tracePt t="144820" x="3244850" y="5416550"/>
          <p14:tracePt t="144830" x="3227388" y="5408613"/>
          <p14:tracePt t="144836" x="3163888" y="5399088"/>
          <p14:tracePt t="144847" x="3117850" y="5353050"/>
          <p14:tracePt t="144852" x="3063875" y="5335588"/>
          <p14:tracePt t="144860" x="2990850" y="5299075"/>
          <p14:tracePt t="144868" x="2962275" y="5289550"/>
          <p14:tracePt t="144876" x="2935288" y="5280025"/>
          <p14:tracePt t="144884" x="2908300" y="5262563"/>
          <p14:tracePt t="144947" x="2908300" y="5243513"/>
          <p14:tracePt t="144956" x="2908300" y="5207000"/>
          <p14:tracePt t="144963" x="2935288" y="5189538"/>
          <p14:tracePt t="144972" x="2998788" y="5143500"/>
          <p14:tracePt t="144981" x="3044825" y="5126038"/>
          <p14:tracePt t="144988" x="3108325" y="5070475"/>
          <p14:tracePt t="145001" x="3190875" y="4997450"/>
          <p14:tracePt t="145004" x="3208338" y="4987925"/>
          <p14:tracePt t="145020" x="3273425" y="4943475"/>
          <p14:tracePt t="145031" x="3373438" y="4870450"/>
          <p14:tracePt t="145036" x="3400425" y="4851400"/>
          <p14:tracePt t="145046" x="3446463" y="4814888"/>
          <p14:tracePt t="145052" x="3473450" y="4797425"/>
          <p14:tracePt t="145060" x="3482975" y="4787900"/>
          <p14:tracePt t="145318" x="3490913" y="4768850"/>
          <p14:tracePt t="145341" x="3500438" y="4760913"/>
          <p14:tracePt t="145350" x="3509963" y="4760913"/>
          <p14:tracePt t="145358" x="3519488" y="4760913"/>
          <p14:tracePt t="145380" x="3536950" y="4741863"/>
          <p14:tracePt t="145387" x="3556000" y="4732338"/>
          <p14:tracePt t="145396" x="3573463" y="4724400"/>
          <p14:tracePt t="145413" x="3592513" y="4724400"/>
          <p14:tracePt t="145419" x="3629025" y="4714875"/>
          <p14:tracePt t="145428" x="3636963" y="4705350"/>
          <p14:tracePt t="145435" x="3636963" y="4697413"/>
          <p14:tracePt t="145445" x="3646488" y="4678363"/>
          <p14:tracePt t="145451" x="3656013" y="4678363"/>
          <p14:tracePt t="145459" x="3665538" y="4660900"/>
          <p14:tracePt t="145484" x="3702050" y="4614863"/>
          <p14:tracePt t="145492" x="3709988" y="4605338"/>
          <p14:tracePt t="146245" x="3709988" y="4595813"/>
          <p14:tracePt t="146262" x="3709988" y="4614863"/>
          <p14:tracePt t="146270" x="3719513" y="4641850"/>
          <p14:tracePt t="146277" x="3719513" y="4697413"/>
          <p14:tracePt t="146285" x="3719513" y="4751388"/>
          <p14:tracePt t="146291" x="3719513" y="4797425"/>
          <p14:tracePt t="146300" x="3719513" y="4824413"/>
          <p14:tracePt t="146307" x="3719513" y="4851400"/>
          <p14:tracePt t="146315" x="3719513" y="4860925"/>
          <p14:tracePt t="146323" x="3719513" y="4870450"/>
          <p14:tracePt t="146653" x="3719513" y="4897438"/>
          <p14:tracePt t="146669" x="3719513" y="4906963"/>
          <p14:tracePt t="146995" x="3719513" y="4914900"/>
          <p14:tracePt t="147004" x="3719513" y="4924425"/>
          <p14:tracePt t="147038" x="3719513" y="4933950"/>
          <p14:tracePt t="147070" x="3719513" y="4943475"/>
          <p14:tracePt t="147213" x="3719513" y="4951413"/>
          <p14:tracePt t="147222" x="3709988" y="4979988"/>
          <p14:tracePt t="147583" x="3738563" y="4970463"/>
          <p14:tracePt t="147587" x="3756025" y="4960938"/>
          <p14:tracePt t="147603" x="3783013" y="4960938"/>
          <p14:tracePt t="147612" x="3792538" y="4951413"/>
          <p14:tracePt t="147619" x="3802063" y="4943475"/>
          <p14:tracePt t="148686" x="3802063" y="4933950"/>
          <p14:tracePt t="148694" x="3802063" y="4914900"/>
          <p14:tracePt t="148701" x="3802063" y="4906963"/>
          <p14:tracePt t="148709" x="3802063" y="4887913"/>
          <p14:tracePt t="148716" x="3819525" y="4841875"/>
          <p14:tracePt t="148724" x="3819525" y="4833938"/>
          <p14:tracePt t="148732" x="3846513" y="4797425"/>
          <p14:tracePt t="148740" x="3875088" y="4751388"/>
          <p14:tracePt t="148748" x="3902075" y="4724400"/>
          <p14:tracePt t="148756" x="3956050" y="4668838"/>
          <p14:tracePt t="148764" x="3975100" y="4624388"/>
          <p14:tracePt t="148772" x="3984625" y="4595813"/>
          <p14:tracePt t="148781" x="4029075" y="4551363"/>
          <p14:tracePt t="148789" x="4057650" y="4522788"/>
          <p14:tracePt t="148797" x="4075113" y="4495800"/>
          <p14:tracePt t="148805" x="4094163" y="4468813"/>
          <p14:tracePt t="148818" x="4111625" y="4449763"/>
          <p14:tracePt t="148820" x="4111625" y="4441825"/>
          <p14:tracePt t="148830" x="4121150" y="4432300"/>
          <p14:tracePt t="149573" x="4129088" y="4432300"/>
          <p14:tracePt t="151949" x="4121150" y="4432300"/>
          <p14:tracePt t="151965" x="4111625" y="4441825"/>
          <p14:tracePt t="151981" x="4084638" y="4449763"/>
          <p14:tracePt t="151991" x="4057650" y="4468813"/>
          <p14:tracePt t="151999" x="4002088" y="4478338"/>
          <p14:tracePt t="152004" x="3956050" y="4495800"/>
          <p14:tracePt t="152013" x="3929063" y="4495800"/>
          <p14:tracePt t="152019" x="3875088" y="4505325"/>
          <p14:tracePt t="152028" x="3838575" y="4522788"/>
          <p14:tracePt t="152036" x="3783013" y="4532313"/>
          <p14:tracePt t="152045" x="3746500" y="4532313"/>
          <p14:tracePt t="152052" x="3702050" y="4532313"/>
          <p14:tracePt t="152061" x="3692525" y="4532313"/>
          <p14:tracePt t="152067" x="3656013" y="4532313"/>
          <p14:tracePt t="152076" x="3600450" y="4532313"/>
          <p14:tracePt t="152084" x="3563938" y="4532313"/>
          <p14:tracePt t="152091" x="3509963" y="4532313"/>
          <p14:tracePt t="152100" x="3436938" y="4532313"/>
          <p14:tracePt t="152108" x="3373438" y="4532313"/>
          <p14:tracePt t="152116" x="3317875" y="4532313"/>
          <p14:tracePt t="152124" x="3263900" y="4532313"/>
          <p14:tracePt t="152132" x="3217863" y="4522788"/>
          <p14:tracePt t="152140" x="3200400" y="4514850"/>
          <p14:tracePt t="152148" x="3181350" y="4505325"/>
          <p14:tracePt t="152156" x="3163888" y="4505325"/>
          <p14:tracePt t="152163" x="3144838" y="4495800"/>
          <p14:tracePt t="152206" x="3117850" y="4478338"/>
          <p14:tracePt t="152212" x="3081338" y="4441825"/>
          <p14:tracePt t="152221" x="3054350" y="4413250"/>
          <p14:tracePt t="152230" x="2981325" y="4340225"/>
          <p14:tracePt t="152236" x="2935288" y="4276725"/>
          <p14:tracePt t="152247" x="2908300" y="4232275"/>
          <p14:tracePt t="152253" x="2908300" y="4222750"/>
          <p14:tracePt t="152263" x="2871788" y="4167188"/>
          <p14:tracePt t="152268" x="2844800" y="4094163"/>
          <p14:tracePt t="152277" x="2808288" y="4030663"/>
          <p14:tracePt t="152284" x="2789238" y="3948113"/>
          <p14:tracePt t="152292" x="2752725" y="3875088"/>
          <p14:tracePt t="152300" x="2752725" y="3857625"/>
          <p14:tracePt t="152308" x="2725738" y="3794125"/>
          <p14:tracePt t="152316" x="2725738" y="3757613"/>
          <p14:tracePt t="152324" x="2716213" y="3702050"/>
          <p14:tracePt t="152332" x="2708275" y="3638550"/>
          <p14:tracePt t="152340" x="2698750" y="3611563"/>
          <p14:tracePt t="152349" x="2698750" y="3556000"/>
          <p14:tracePt t="152356" x="2698750" y="3502025"/>
          <p14:tracePt t="152365" x="2698750" y="3465513"/>
          <p14:tracePt t="152372" x="2698750" y="3411538"/>
          <p14:tracePt t="152380" x="2708275" y="3375025"/>
          <p14:tracePt t="152388" x="2708275" y="3328988"/>
          <p14:tracePt t="152396" x="2744788" y="3282950"/>
          <p14:tracePt t="152404" x="2744788" y="3265488"/>
          <p14:tracePt t="152413" x="2762250" y="3246438"/>
          <p14:tracePt t="152420" x="2762250" y="3219450"/>
          <p14:tracePt t="152428" x="2817813" y="3173413"/>
          <p14:tracePt t="152436" x="2844800" y="3136900"/>
          <p14:tracePt t="152446" x="2898775" y="3100388"/>
          <p14:tracePt t="152451" x="3035300" y="3046413"/>
          <p14:tracePt t="152461" x="3108325" y="3017838"/>
          <p14:tracePt t="152468" x="3227388" y="2963863"/>
          <p14:tracePt t="152475" x="3346450" y="2927350"/>
          <p14:tracePt t="152485" x="3490913" y="2873375"/>
          <p14:tracePt t="152492" x="3582988" y="2854325"/>
          <p14:tracePt t="152499" x="3646488" y="2836863"/>
          <p14:tracePt t="152507" x="3709988" y="2817813"/>
          <p14:tracePt t="152531" x="3765550" y="2808288"/>
          <p14:tracePt t="152556" x="3792538" y="2808288"/>
          <p14:tracePt t="152564" x="3792538" y="2817813"/>
          <p14:tracePt t="152572" x="3819525" y="2844800"/>
          <p14:tracePt t="152581" x="3875088" y="2873375"/>
          <p14:tracePt t="152588" x="3938588" y="2900363"/>
          <p14:tracePt t="152598" x="3965575" y="2900363"/>
          <p14:tracePt t="152644" x="3992563" y="2927350"/>
          <p14:tracePt t="152652" x="4011613" y="2963863"/>
          <p14:tracePt t="152661" x="4021138" y="3000375"/>
          <p14:tracePt t="152667" x="4038600" y="3046413"/>
          <p14:tracePt t="152675" x="4048125" y="3109913"/>
          <p14:tracePt t="152683" x="4048125" y="3146425"/>
          <p14:tracePt t="152691" x="4048125" y="3200400"/>
          <p14:tracePt t="152699" x="4048125" y="3265488"/>
          <p14:tracePt t="152707" x="4021138" y="3309938"/>
          <p14:tracePt t="152715" x="4011613" y="3382963"/>
          <p14:tracePt t="152724" x="4011613" y="3455988"/>
          <p14:tracePt t="152731" x="3992563" y="3529013"/>
          <p14:tracePt t="152739" x="3992563" y="3548063"/>
          <p14:tracePt t="152798" x="3984625" y="3565525"/>
          <p14:tracePt t="152805" x="3965575" y="3575050"/>
          <p14:tracePt t="152812" x="3956050" y="3575050"/>
          <p14:tracePt t="152821" x="3948113" y="3592513"/>
          <p14:tracePt t="152830" x="3948113" y="3602038"/>
          <p14:tracePt t="152836" x="3948113" y="3611563"/>
          <p14:tracePt t="152847" x="3938588" y="3638550"/>
          <p14:tracePt t="152852" x="3929063" y="3638550"/>
          <p14:tracePt t="152949" x="3911600" y="3648075"/>
          <p14:tracePt t="152957" x="3902075" y="3665538"/>
          <p14:tracePt t="152964" x="3883025" y="3675063"/>
          <p14:tracePt t="152973" x="3875088" y="3694113"/>
          <p14:tracePt t="152982" x="3865563" y="3702050"/>
          <p14:tracePt t="152988" x="3838575" y="3721100"/>
          <p14:tracePt t="152996" x="3829050" y="3730625"/>
          <p14:tracePt t="153013" x="3810000" y="3738563"/>
          <p14:tracePt t="153925" x="3802063" y="3738563"/>
          <p14:tracePt t="153965" x="3829050" y="3738563"/>
          <p14:tracePt t="153973" x="3902075" y="3738563"/>
          <p14:tracePt t="153982" x="3984625" y="3711575"/>
          <p14:tracePt t="153989" x="4011613" y="3711575"/>
          <p14:tracePt t="153996" x="4111625" y="3684588"/>
          <p14:tracePt t="154012" x="4357688" y="3629025"/>
          <p14:tracePt t="154020" x="4457700" y="3592513"/>
          <p14:tracePt t="154028" x="4567238" y="3548063"/>
          <p14:tracePt t="154037" x="4667250" y="3502025"/>
          <p14:tracePt t="154044" x="4730750" y="3465513"/>
          <p14:tracePt t="154051" x="4776788" y="3446463"/>
          <p14:tracePt t="154061" x="4795838" y="3419475"/>
          <p14:tracePt t="154067" x="4803775" y="3419475"/>
          <p14:tracePt t="154510" x="4795838" y="3419475"/>
          <p14:tracePt t="154583" x="4803775" y="3419475"/>
          <p14:tracePt t="154590" x="4813300" y="3419475"/>
          <p14:tracePt t="154596" x="4822825" y="3419475"/>
          <p14:tracePt t="170356" x="4849813" y="3375025"/>
          <p14:tracePt t="170363" x="4895850" y="3292475"/>
          <p14:tracePt t="170371" x="4941888" y="3228975"/>
          <p14:tracePt t="170379" x="4968875" y="3182938"/>
          <p14:tracePt t="170387" x="4986338" y="3136900"/>
          <p14:tracePt t="170395" x="4995863" y="3109913"/>
          <p14:tracePt t="170403" x="5005388" y="3100388"/>
          <p14:tracePt t="170411" x="5005388" y="3090863"/>
          <p14:tracePt t="170420" x="5014913" y="3063875"/>
          <p14:tracePt t="170429" x="5014913" y="3054350"/>
          <p14:tracePt t="170436" x="5014913" y="3017838"/>
          <p14:tracePt t="170444" x="5014913" y="3000375"/>
          <p14:tracePt t="170452" x="5041900" y="2954338"/>
          <p14:tracePt t="170471" x="5041900" y="2927350"/>
          <p14:tracePt t="170476" x="5041900" y="2909888"/>
          <p14:tracePt t="170483" x="5041900" y="2890838"/>
          <p14:tracePt t="170493" x="5041900" y="2873375"/>
          <p14:tracePt t="170499" x="5032375" y="2863850"/>
          <p14:tracePt t="170540" x="5032375" y="2844800"/>
          <p14:tracePt t="170548" x="5032375" y="2827338"/>
          <p14:tracePt t="170557" x="5032375" y="2790825"/>
          <p14:tracePt t="170564" x="5049838" y="2763838"/>
          <p14:tracePt t="170572" x="5059363" y="2763838"/>
          <p14:tracePt t="170580" x="5078413" y="2744788"/>
          <p14:tracePt t="170588" x="5086350" y="2735263"/>
          <p14:tracePt t="170604" x="5086350" y="2727325"/>
          <p14:tracePt t="170613" x="5086350" y="2708275"/>
          <p14:tracePt t="170620" x="5086350" y="2698750"/>
          <p14:tracePt t="170628" x="5086350" y="2690813"/>
          <p14:tracePt t="170668" x="5095875" y="2690813"/>
          <p14:tracePt t="170798" x="5105400" y="2708275"/>
          <p14:tracePt t="170805" x="5105400" y="2735263"/>
          <p14:tracePt t="170814" x="5105400" y="2763838"/>
          <p14:tracePt t="170820" x="5105400" y="2800350"/>
          <p14:tracePt t="170828" x="5105400" y="2844800"/>
          <p14:tracePt t="170835" x="5078413" y="2927350"/>
          <p14:tracePt t="170844" x="5068888" y="2982913"/>
          <p14:tracePt t="170852" x="5068888" y="3054350"/>
          <p14:tracePt t="170861" x="5041900" y="3155950"/>
          <p14:tracePt t="170869" x="4995863" y="3255963"/>
          <p14:tracePt t="170878" x="4986338" y="3309938"/>
          <p14:tracePt t="170885" x="4941888" y="3429000"/>
          <p14:tracePt t="170896" x="4905375" y="3519488"/>
          <p14:tracePt t="170901" x="4859338" y="3621088"/>
          <p14:tracePt t="170910" x="4786313" y="3721100"/>
          <p14:tracePt t="170916" x="4730750" y="3821113"/>
          <p14:tracePt t="170924" x="4640263" y="3940175"/>
          <p14:tracePt t="170932" x="4576763" y="4003675"/>
          <p14:tracePt t="170940" x="4513263" y="4076700"/>
          <p14:tracePt t="170948" x="4421188" y="4159250"/>
          <p14:tracePt t="170956" x="4357688" y="4195763"/>
          <p14:tracePt t="170964" x="4294188" y="4240213"/>
          <p14:tracePt t="170972" x="4211638" y="4276725"/>
          <p14:tracePt t="170980" x="4138613" y="4303713"/>
          <p14:tracePt t="170999" x="4021138" y="4349750"/>
          <p14:tracePt t="171004" x="3992563" y="4349750"/>
          <p14:tracePt t="171012" x="3956050" y="4359275"/>
          <p14:tracePt t="171020" x="3902075" y="4368800"/>
          <p14:tracePt t="171029" x="3846513" y="4368800"/>
          <p14:tracePt t="171036" x="3775075" y="4368800"/>
          <p14:tracePt t="171043" x="3756025" y="4368800"/>
          <p14:tracePt t="171052" x="3665538" y="4340225"/>
          <p14:tracePt t="171061" x="3609975" y="4322763"/>
          <p14:tracePt t="171068" x="3527425" y="4276725"/>
          <p14:tracePt t="171077" x="3390900" y="4232275"/>
          <p14:tracePt t="171084" x="3309938" y="4195763"/>
          <p14:tracePt t="171094" x="3227388" y="4140200"/>
          <p14:tracePt t="171100" x="3163888" y="4103688"/>
          <p14:tracePt t="171113" x="3117850" y="4049713"/>
          <p14:tracePt t="171115" x="3090863" y="3984625"/>
          <p14:tracePt t="171123" x="3063875" y="3957638"/>
          <p14:tracePt t="171131" x="3035300" y="3911600"/>
          <p14:tracePt t="171139" x="3035300" y="3857625"/>
          <p14:tracePt t="171147" x="2998788" y="3757613"/>
          <p14:tracePt t="171155" x="2981325" y="3702050"/>
          <p14:tracePt t="171163" x="2981325" y="3575050"/>
          <p14:tracePt t="171171" x="2981325" y="3482975"/>
          <p14:tracePt t="171179" x="2981325" y="3375025"/>
          <p14:tracePt t="171188" x="2981325" y="3273425"/>
          <p14:tracePt t="171195" x="3017838" y="3163888"/>
          <p14:tracePt t="171204" x="3044825" y="3082925"/>
          <p14:tracePt t="171211" x="3044825" y="3063875"/>
          <p14:tracePt t="171219" x="3063875" y="3017838"/>
          <p14:tracePt t="171228" x="3081338" y="2963863"/>
          <p14:tracePt t="171236" x="3100388" y="2917825"/>
          <p14:tracePt t="171244" x="3117850" y="2890838"/>
          <p14:tracePt t="171253" x="3117850" y="2881313"/>
          <p14:tracePt t="171269" x="3127375" y="2873375"/>
          <p14:tracePt t="171279" x="3163888" y="2854325"/>
          <p14:tracePt t="171285" x="3190875" y="2808288"/>
          <p14:tracePt t="171293" x="3254375" y="2771775"/>
          <p14:tracePt t="171300" x="3390900" y="2708275"/>
          <p14:tracePt t="171309" x="3473450" y="2654300"/>
          <p14:tracePt t="171316" x="3527425" y="2625725"/>
          <p14:tracePt t="171341" x="3646488" y="2598738"/>
          <p14:tracePt t="171348" x="3792538" y="2554288"/>
          <p14:tracePt t="171355" x="3875088" y="2535238"/>
          <p14:tracePt t="171363" x="4002088" y="2489200"/>
          <p14:tracePt t="171371" x="4075113" y="2489200"/>
          <p14:tracePt t="171379" x="4138613" y="2471738"/>
          <p14:tracePt t="171387" x="4175125" y="2471738"/>
          <p14:tracePt t="171395" x="4230688" y="2471738"/>
          <p14:tracePt t="171403" x="4275138" y="2471738"/>
          <p14:tracePt t="171411" x="4321175" y="2498725"/>
          <p14:tracePt t="171419" x="4348163" y="2535238"/>
          <p14:tracePt t="171427" x="4376738" y="2589213"/>
          <p14:tracePt t="171436" x="4430713" y="2662238"/>
          <p14:tracePt t="171444" x="4467225" y="2735263"/>
          <p14:tracePt t="171452" x="4513263" y="2836863"/>
          <p14:tracePt t="171461" x="4567238" y="2973388"/>
          <p14:tracePt t="171469" x="4613275" y="3082925"/>
          <p14:tracePt t="171479" x="4640263" y="3182938"/>
          <p14:tracePt t="171487" x="4640263" y="3236913"/>
          <p14:tracePt t="171494" x="4686300" y="3355975"/>
          <p14:tracePt t="171501" x="4713288" y="3446463"/>
          <p14:tracePt t="171511" x="4713288" y="3556000"/>
          <p14:tracePt t="171519" x="4713288" y="3648075"/>
          <p14:tracePt t="171525" x="4713288" y="3738563"/>
          <p14:tracePt t="171535" x="4713288" y="3821113"/>
          <p14:tracePt t="171541" x="4703763" y="3894138"/>
          <p14:tracePt t="171549" x="4667250" y="3957638"/>
          <p14:tracePt t="171555" x="4613275" y="4021138"/>
          <p14:tracePt t="171564" x="4594225" y="4057650"/>
          <p14:tracePt t="171571" x="4549775" y="4113213"/>
          <p14:tracePt t="171579" x="4467225" y="4167188"/>
          <p14:tracePt t="171587" x="4348163" y="4240213"/>
          <p14:tracePt t="171595" x="4248150" y="4313238"/>
          <p14:tracePt t="171603" x="4129088" y="4368800"/>
          <p14:tracePt t="171612" x="3992563" y="4449763"/>
          <p14:tracePt t="171619" x="3902075" y="4505325"/>
          <p14:tracePt t="171627" x="3783013" y="4559300"/>
          <p14:tracePt t="171635" x="3702050" y="4587875"/>
          <p14:tracePt t="171645" x="3573463" y="4651375"/>
          <p14:tracePt t="171651" x="3509963" y="4660900"/>
          <p14:tracePt t="171660" x="3436938" y="4668838"/>
          <p14:tracePt t="171667" x="3373438" y="4697413"/>
          <p14:tracePt t="171676" x="3327400" y="4697413"/>
          <p14:tracePt t="171683" x="3317875" y="4697413"/>
          <p14:tracePt t="171692" x="3309938" y="4697413"/>
          <p14:tracePt t="171699" x="3244850" y="4687888"/>
          <p14:tracePt t="171712" x="3208338" y="4668838"/>
          <p14:tracePt t="171717" x="3144838" y="4660900"/>
          <p14:tracePt t="171728" x="3100388" y="4614863"/>
          <p14:tracePt t="171733" x="3071813" y="4568825"/>
          <p14:tracePt t="171740" x="3008313" y="4495800"/>
          <p14:tracePt t="171748" x="2981325" y="4422775"/>
          <p14:tracePt t="171755" x="2935288" y="4322763"/>
          <p14:tracePt t="171764" x="2881313" y="4240213"/>
          <p14:tracePt t="171771" x="2844800" y="4140200"/>
          <p14:tracePt t="171780" x="2817813" y="4049713"/>
          <p14:tracePt t="171788" x="2798763" y="3967163"/>
          <p14:tracePt t="171796" x="2762250" y="3884613"/>
          <p14:tracePt t="171804" x="2762250" y="3775075"/>
          <p14:tracePt t="171844" x="2771775" y="3711575"/>
          <p14:tracePt t="171852" x="2771775" y="3638550"/>
          <p14:tracePt t="171862" x="2798763" y="3575050"/>
          <p14:tracePt t="171893" x="2917825" y="3465513"/>
          <p14:tracePt t="171899" x="3017838" y="3365500"/>
          <p14:tracePt t="171909" x="3090863" y="3282950"/>
          <p14:tracePt t="171916" x="3244850" y="3155950"/>
          <p14:tracePt t="171923" x="3382963" y="3082925"/>
          <p14:tracePt t="171931" x="3519488" y="3009900"/>
          <p14:tracePt t="171939" x="3683000" y="2946400"/>
          <p14:tracePt t="171947" x="3802063" y="2917825"/>
          <p14:tracePt t="171956" x="3892550" y="2900363"/>
          <p14:tracePt t="171963" x="3992563" y="2873375"/>
          <p14:tracePt t="171972" x="4048125" y="2873375"/>
          <p14:tracePt t="171979" x="4102100" y="2873375"/>
          <p14:tracePt t="171987" x="4129088" y="2873375"/>
          <p14:tracePt t="171995" x="4194175" y="2900363"/>
          <p14:tracePt t="172012" x="4376738" y="3046413"/>
          <p14:tracePt t="172019" x="4457700" y="3109913"/>
          <p14:tracePt t="172028" x="4521200" y="3163888"/>
          <p14:tracePt t="172035" x="4622800" y="3255963"/>
          <p14:tracePt t="172044" x="4722813" y="3319463"/>
          <p14:tracePt t="172051" x="4795838" y="3375025"/>
          <p14:tracePt t="172060" x="4876800" y="3465513"/>
          <p14:tracePt t="172067" x="4959350" y="3519488"/>
          <p14:tracePt t="172076" x="5041900" y="3575050"/>
          <p14:tracePt t="172083" x="5086350" y="3621088"/>
          <p14:tracePt t="172092" x="5114925" y="3638550"/>
          <p14:tracePt t="172099" x="5132388" y="3657600"/>
          <p14:tracePt t="172110" x="5141913" y="3675063"/>
          <p14:tracePt t="172131" x="5141913" y="3684588"/>
          <p14:tracePt t="172139" x="5141913" y="3702050"/>
          <p14:tracePt t="172147" x="5141913" y="3721100"/>
          <p14:tracePt t="172155" x="5141913" y="3738563"/>
          <p14:tracePt t="172164" x="5141913" y="3757613"/>
          <p14:tracePt t="172172" x="5141913" y="3811588"/>
          <p14:tracePt t="172180" x="5141913" y="3848100"/>
          <p14:tracePt t="172188" x="5141913" y="3867150"/>
          <p14:tracePt t="172196" x="5122863" y="3940175"/>
          <p14:tracePt t="172204" x="5095875" y="4021138"/>
          <p14:tracePt t="172211" x="5095875" y="4057650"/>
          <p14:tracePt t="172220" x="5059363" y="4122738"/>
          <p14:tracePt t="172227" x="5041900" y="4167188"/>
          <p14:tracePt t="172236" x="5005388" y="4232275"/>
          <p14:tracePt t="172244" x="4932363" y="4295775"/>
          <p14:tracePt t="172251" x="4913313" y="4313238"/>
          <p14:tracePt t="172260" x="4886325" y="4349750"/>
          <p14:tracePt t="172267" x="4849813" y="4368800"/>
          <p14:tracePt t="172276" x="4822825" y="4395788"/>
          <p14:tracePt t="172283" x="4759325" y="4432300"/>
          <p14:tracePt t="172293" x="4713288" y="4459288"/>
          <p14:tracePt t="172299" x="4686300" y="4478338"/>
          <p14:tracePt t="172309" x="4640263" y="4505325"/>
          <p14:tracePt t="172316" x="4613275" y="4514850"/>
          <p14:tracePt t="172323" x="4549775" y="4532313"/>
          <p14:tracePt t="172332" x="4503738" y="4559300"/>
          <p14:tracePt t="172339" x="4448175" y="4559300"/>
          <p14:tracePt t="172348" x="4394200" y="4568825"/>
          <p14:tracePt t="172355" x="4311650" y="4578350"/>
          <p14:tracePt t="172363" x="4221163" y="4578350"/>
          <p14:tracePt t="172371" x="4129088" y="4578350"/>
          <p14:tracePt t="172379" x="4057650" y="4578350"/>
          <p14:tracePt t="172387" x="3965575" y="4578350"/>
          <p14:tracePt t="172395" x="3911600" y="4578350"/>
          <p14:tracePt t="172403" x="3865563" y="4568825"/>
          <p14:tracePt t="172411" x="3783013" y="4541838"/>
          <p14:tracePt t="172419" x="3719513" y="4505325"/>
          <p14:tracePt t="172428" x="3656013" y="4478338"/>
          <p14:tracePt t="172435" x="3592513" y="4422775"/>
          <p14:tracePt t="172444" x="3582988" y="4422775"/>
          <p14:tracePt t="172451" x="3563938" y="4413250"/>
          <p14:tracePt t="172460" x="3546475" y="4386263"/>
          <p14:tracePt t="172467" x="3519488" y="4359275"/>
          <p14:tracePt t="172476" x="3490913" y="4332288"/>
          <p14:tracePt t="172500" x="3463925" y="4313238"/>
          <p14:tracePt t="172536" x="3455988" y="4222750"/>
          <p14:tracePt t="172542" x="3455988" y="4149725"/>
          <p14:tracePt t="172553" x="3455988" y="4094163"/>
          <p14:tracePt t="172556" x="3455988" y="3984625"/>
          <p14:tracePt t="172564" x="3473450" y="3903663"/>
          <p14:tracePt t="172571" x="3490913" y="3857625"/>
          <p14:tracePt t="172580" x="3536950" y="3775075"/>
          <p14:tracePt t="172587" x="3573463" y="3684588"/>
          <p14:tracePt t="172595" x="3609975" y="3621088"/>
          <p14:tracePt t="172603" x="3702050" y="3519488"/>
          <p14:tracePt t="172611" x="3738563" y="3482975"/>
          <p14:tracePt t="172627" x="3756025" y="3455988"/>
          <p14:tracePt t="172636" x="3792538" y="3446463"/>
          <p14:tracePt t="172643" x="3846513" y="3392488"/>
          <p14:tracePt t="172651" x="3883025" y="3392488"/>
          <p14:tracePt t="172661" x="3892550" y="3392488"/>
          <p14:tracePt t="172667" x="3919538" y="3392488"/>
          <p14:tracePt t="172675" x="3929063" y="3392488"/>
          <p14:tracePt t="172715" x="3975100" y="3382963"/>
          <p14:tracePt t="172724" x="4029075" y="3382963"/>
          <p14:tracePt t="172732" x="4111625" y="3375025"/>
          <p14:tracePt t="172740" x="4257675" y="3375025"/>
          <p14:tracePt t="172748" x="4440238" y="3375025"/>
          <p14:tracePt t="172756" x="4659313" y="3375025"/>
          <p14:tracePt t="172764" x="4886325" y="3375025"/>
          <p14:tracePt t="172772" x="5105400" y="3375025"/>
          <p14:tracePt t="172780" x="5287963" y="3375025"/>
          <p14:tracePt t="172788" x="5434013" y="3375025"/>
          <p14:tracePt t="172796" x="5588000" y="3411538"/>
          <p14:tracePt t="172804" x="5697538" y="3446463"/>
          <p14:tracePt t="172813" x="5761038" y="3482975"/>
          <p14:tracePt t="172819" x="5816600" y="3556000"/>
          <p14:tracePt t="172827" x="5862638" y="3602038"/>
          <p14:tracePt t="172835" x="5899150" y="3648075"/>
          <p14:tracePt t="172843" x="5916613" y="3711575"/>
          <p14:tracePt t="172852" x="5926138" y="3803650"/>
          <p14:tracePt t="172861" x="5926138" y="3894138"/>
          <p14:tracePt t="172867" x="5926138" y="3967163"/>
          <p14:tracePt t="172876" x="5926138" y="4030663"/>
          <p14:tracePt t="172884" x="5926138" y="4103688"/>
          <p14:tracePt t="172893" x="5926138" y="4159250"/>
          <p14:tracePt t="172899" x="5899150" y="4240213"/>
          <p14:tracePt t="172909" x="5889625" y="4276725"/>
          <p14:tracePt t="172915" x="5862638" y="4322763"/>
          <p14:tracePt t="172923" x="5843588" y="4386263"/>
          <p14:tracePt t="172931" x="5826125" y="4405313"/>
          <p14:tracePt t="172939" x="5816600" y="4422775"/>
          <p14:tracePt t="172947" x="5816600" y="4432300"/>
          <p14:tracePt t="172987" x="5807075" y="4432300"/>
          <p14:tracePt t="172997" x="5789613" y="4441825"/>
          <p14:tracePt t="173003" x="5761038" y="4441825"/>
          <p14:tracePt t="173011" x="5743575" y="4449763"/>
          <p14:tracePt t="173019" x="5697538" y="4449763"/>
          <p14:tracePt t="173027" x="5661025" y="4449763"/>
          <p14:tracePt t="173035" x="5624513" y="4459288"/>
          <p14:tracePt t="173043" x="5543550" y="4486275"/>
          <p14:tracePt t="173051" x="5470525" y="4486275"/>
          <p14:tracePt t="173060" x="5387975" y="4495800"/>
          <p14:tracePt t="173067" x="5314950" y="4514850"/>
          <p14:tracePt t="173075" x="5260975" y="4514850"/>
          <p14:tracePt t="173083" x="5214938" y="4522788"/>
          <p14:tracePt t="173092" x="5178425" y="4522788"/>
          <p14:tracePt t="173100" x="5159375" y="4522788"/>
          <p14:tracePt t="173111" x="5141913" y="4541838"/>
          <p14:tracePt t="173326" x="5105400" y="4541838"/>
          <p14:tracePt t="173333" x="5078413" y="4522788"/>
          <p14:tracePt t="173341" x="5059363" y="4505325"/>
          <p14:tracePt t="173349" x="5022850" y="4478338"/>
          <p14:tracePt t="173355" x="4995863" y="4459288"/>
          <p14:tracePt t="173363" x="4978400" y="4441825"/>
          <p14:tracePt t="173371" x="4913313" y="4395788"/>
          <p14:tracePt t="173379" x="4895850" y="4386263"/>
          <p14:tracePt t="173387" x="4849813" y="4359275"/>
          <p14:tracePt t="173395" x="4832350" y="4340225"/>
          <p14:tracePt t="173403" x="4803775" y="4313238"/>
          <p14:tracePt t="173411" x="4786313" y="4295775"/>
          <p14:tracePt t="173419" x="4776788" y="4259263"/>
          <p14:tracePt t="173427" x="4759325" y="4240213"/>
          <p14:tracePt t="173435" x="4749800" y="4232275"/>
          <p14:tracePt t="173443" x="4730750" y="4213225"/>
          <p14:tracePt t="173452" x="4713288" y="4195763"/>
          <p14:tracePt t="173468" x="4703763" y="4186238"/>
          <p14:tracePt t="173476" x="4695825" y="4176713"/>
          <p14:tracePt t="173493" x="4686300" y="4176713"/>
          <p14:tracePt t="173597" x="4676775" y="4176713"/>
          <p14:tracePt t="173605" x="4659313" y="4167188"/>
          <p14:tracePt t="173615" x="4649788" y="4159250"/>
          <p14:tracePt t="173622" x="4649788" y="4149725"/>
          <p14:tracePt t="173628" x="4640263" y="4149725"/>
          <p14:tracePt t="173636" x="4630738" y="4149725"/>
          <p14:tracePt t="173646" x="4603750" y="4149725"/>
          <p14:tracePt t="173651" x="4594225" y="4149725"/>
          <p14:tracePt t="173661" x="4557713" y="4149725"/>
          <p14:tracePt t="173667" x="4530725" y="4149725"/>
          <p14:tracePt t="173676" x="4494213" y="4149725"/>
          <p14:tracePt t="173684" x="4384675" y="4167188"/>
          <p14:tracePt t="173693" x="4348163" y="4186238"/>
          <p14:tracePt t="173699" x="4248150" y="4240213"/>
          <p14:tracePt t="173710" x="4111625" y="4303713"/>
          <p14:tracePt t="173715" x="4029075" y="4332288"/>
          <p14:tracePt t="173723" x="3883025" y="4376738"/>
          <p14:tracePt t="173731" x="3729038" y="4432300"/>
          <p14:tracePt t="173739" x="3619500" y="4449763"/>
          <p14:tracePt t="173748" x="3455988" y="4468813"/>
          <p14:tracePt t="173755" x="3346450" y="4468813"/>
          <p14:tracePt t="173763" x="3200400" y="4468813"/>
          <p14:tracePt t="173771" x="3090863" y="4468813"/>
          <p14:tracePt t="173779" x="3017838" y="4468813"/>
          <p14:tracePt t="173787" x="2935288" y="4449763"/>
          <p14:tracePt t="173796" x="2852738" y="4395788"/>
          <p14:tracePt t="173803" x="2808288" y="4340225"/>
          <p14:tracePt t="173811" x="2752725" y="4259263"/>
          <p14:tracePt t="173819" x="2708275" y="4159250"/>
          <p14:tracePt t="173828" x="2671763" y="4086225"/>
          <p14:tracePt t="173835" x="2625725" y="3984625"/>
          <p14:tracePt t="173844" x="2616200" y="3894138"/>
          <p14:tracePt t="173851" x="2598738" y="3757613"/>
          <p14:tracePt t="173861" x="2589213" y="3684588"/>
          <p14:tracePt t="173867" x="2562225" y="3584575"/>
          <p14:tracePt t="173876" x="2562225" y="3511550"/>
          <p14:tracePt t="173883" x="2562225" y="3438525"/>
          <p14:tracePt t="173894" x="2562225" y="3365500"/>
          <p14:tracePt t="173901" x="2562225" y="3292475"/>
          <p14:tracePt t="173912" x="2543175" y="3228975"/>
          <p14:tracePt t="173917" x="2543175" y="3192463"/>
          <p14:tracePt t="173930" x="2543175" y="3136900"/>
          <p14:tracePt t="173933" x="2552700" y="3073400"/>
          <p14:tracePt t="173940" x="2598738" y="3027363"/>
          <p14:tracePt t="173948" x="2606675" y="3017838"/>
          <p14:tracePt t="173956" x="2671763" y="3000375"/>
          <p14:tracePt t="173965" x="2689225" y="2982913"/>
          <p14:tracePt t="173973" x="2808288" y="2936875"/>
          <p14:tracePt t="173982" x="2889250" y="2881313"/>
          <p14:tracePt t="173988" x="3017838" y="2844800"/>
          <p14:tracePt t="174009" x="3227388" y="2800350"/>
          <p14:tracePt t="174012" x="3336925" y="2800350"/>
          <p14:tracePt t="174020" x="3419475" y="2771775"/>
          <p14:tracePt t="174028" x="3490913" y="2771775"/>
          <p14:tracePt t="174036" x="3582988" y="2771775"/>
          <p14:tracePt t="174044" x="3636963" y="2771775"/>
          <p14:tracePt t="174052" x="3692525" y="2771775"/>
          <p14:tracePt t="174059" x="3729038" y="2771775"/>
          <p14:tracePt t="174068" x="3765550" y="2771775"/>
          <p14:tracePt t="174076" x="3810000" y="2771775"/>
          <p14:tracePt t="174084" x="3865563" y="2771775"/>
          <p14:tracePt t="174093" x="3902075" y="2771775"/>
          <p14:tracePt t="174100" x="3992563" y="2790825"/>
          <p14:tracePt t="174112" x="4057650" y="2854325"/>
          <p14:tracePt t="174115" x="4121150" y="2890838"/>
          <p14:tracePt t="174125" x="4221163" y="2917825"/>
          <p14:tracePt t="174132" x="4303713" y="2990850"/>
          <p14:tracePt t="174140" x="4348163" y="3027363"/>
          <p14:tracePt t="174148" x="4403725" y="3090863"/>
          <p14:tracePt t="174156" x="4440238" y="3136900"/>
          <p14:tracePt t="174164" x="4476750" y="3200400"/>
          <p14:tracePt t="174172" x="4530725" y="3265488"/>
          <p14:tracePt t="174180" x="4576763" y="3302000"/>
          <p14:tracePt t="174188" x="4630738" y="3375025"/>
          <p14:tracePt t="174204" x="4676775" y="3411538"/>
          <p14:tracePt t="174211" x="4686300" y="3411538"/>
          <p14:tracePt t="174220" x="4703763" y="3429000"/>
          <p14:tracePt t="174228" x="4703763" y="3438525"/>
          <p14:tracePt t="174236" x="4703763" y="3446463"/>
          <p14:tracePt t="174318" x="4713288" y="3475038"/>
          <p14:tracePt t="174326" x="4713288" y="3482975"/>
          <p14:tracePt t="174334" x="4713288" y="3492500"/>
          <p14:tracePt t="174341" x="4713288" y="3511550"/>
          <p14:tracePt t="174348" x="4713288" y="3519488"/>
          <p14:tracePt t="174356" x="4713288" y="3529013"/>
          <p14:tracePt t="174364" x="4713288" y="3538538"/>
          <p14:tracePt t="174395" x="4713288" y="3556000"/>
          <p14:tracePt t="174447" x="4713288" y="3575050"/>
          <p14:tracePt t="174454" x="4713288" y="3602038"/>
          <p14:tracePt t="174461" x="4713288" y="3611563"/>
          <p14:tracePt t="174468" x="4713288" y="3629025"/>
          <p14:tracePt t="174478" x="4713288" y="3665538"/>
          <p14:tracePt t="174486" x="4713288" y="3711575"/>
          <p14:tracePt t="174492" x="4695825" y="3730625"/>
          <p14:tracePt t="174500" x="4659313" y="3775075"/>
          <p14:tracePt t="174509" x="4640263" y="3803650"/>
          <p14:tracePt t="174515" x="4613275" y="3840163"/>
          <p14:tracePt t="174524" x="4586288" y="3903663"/>
          <p14:tracePt t="174531" x="4567238" y="3940175"/>
          <p14:tracePt t="174539" x="4530725" y="3976688"/>
          <p14:tracePt t="174549" x="4503738" y="4003675"/>
          <p14:tracePt t="174555" x="4476750" y="4040188"/>
          <p14:tracePt t="174564" x="4457700" y="4057650"/>
          <p14:tracePt t="174572" x="4430713" y="4103688"/>
          <p14:tracePt t="174580" x="4394200" y="4122738"/>
          <p14:tracePt t="174587" x="4348163" y="4159250"/>
          <p14:tracePt t="174595" x="4303713" y="4176713"/>
          <p14:tracePt t="174603" x="4238625" y="4213225"/>
          <p14:tracePt t="174611" x="4194175" y="4240213"/>
          <p14:tracePt t="174619" x="4175125" y="4240213"/>
          <p14:tracePt t="174635" x="4129088" y="4276725"/>
          <p14:tracePt t="174644" x="4121150" y="4276725"/>
          <p14:tracePt t="174651" x="4102100" y="4276725"/>
          <p14:tracePt t="174659" x="4075113" y="4276725"/>
          <p14:tracePt t="174668" x="4011613" y="4276725"/>
          <p14:tracePt t="174676" x="3965575" y="4268788"/>
          <p14:tracePt t="174683" x="3956050" y="4268788"/>
          <p14:tracePt t="174700" x="3902075" y="4249738"/>
          <p14:tracePt t="174711" x="3865563" y="4240213"/>
          <p14:tracePt t="174716" x="3802063" y="4195763"/>
          <p14:tracePt t="174724" x="3756025" y="4176713"/>
          <p14:tracePt t="174732" x="3746500" y="4159250"/>
          <p14:tracePt t="174740" x="3709988" y="4140200"/>
          <p14:tracePt t="174748" x="3692525" y="4130675"/>
          <p14:tracePt t="174756" x="3673475" y="4103688"/>
          <p14:tracePt t="174772" x="3656013" y="4086225"/>
          <p14:tracePt t="174788" x="3646488" y="4057650"/>
          <p14:tracePt t="174796" x="3646488" y="4049713"/>
          <p14:tracePt t="174804" x="3646488" y="4021138"/>
          <p14:tracePt t="174813" x="3646488" y="3994150"/>
          <p14:tracePt t="174819" x="3646488" y="3967163"/>
          <p14:tracePt t="174828" x="3646488" y="3921125"/>
          <p14:tracePt t="174835" x="3646488" y="3867150"/>
          <p14:tracePt t="174843" x="3656013" y="3821113"/>
          <p14:tracePt t="174851" x="3683000" y="3775075"/>
          <p14:tracePt t="174860" x="3729038" y="3730625"/>
          <p14:tracePt t="174868" x="3819525" y="3648075"/>
          <p14:tracePt t="174876" x="3865563" y="3611563"/>
          <p14:tracePt t="174883" x="3929063" y="3584575"/>
          <p14:tracePt t="174892" x="4002088" y="3548063"/>
          <p14:tracePt t="174899" x="4121150" y="3502025"/>
          <p14:tracePt t="174908" x="4202113" y="3465513"/>
          <p14:tracePt t="174915" x="4294188" y="3438525"/>
          <p14:tracePt t="174924" x="4394200" y="3392488"/>
          <p14:tracePt t="174931" x="4476750" y="3365500"/>
          <p14:tracePt t="174939" x="4567238" y="3365500"/>
          <p14:tracePt t="174948" x="4649788" y="3338513"/>
          <p14:tracePt t="174955" x="4722813" y="3338513"/>
          <p14:tracePt t="174963" x="4795838" y="3338513"/>
          <p14:tracePt t="174971" x="4832350" y="3338513"/>
          <p14:tracePt t="174980" x="4876800" y="3338513"/>
          <p14:tracePt t="174988" x="4913313" y="3338513"/>
          <p14:tracePt t="175009" x="4941888" y="3355975"/>
          <p14:tracePt t="175012" x="4968875" y="3382963"/>
          <p14:tracePt t="175028" x="4986338" y="3402013"/>
          <p14:tracePt t="175036" x="4986338" y="3411538"/>
          <p14:tracePt t="175044" x="4995863" y="3419475"/>
          <p14:tracePt t="175277" x="5005388" y="3429000"/>
          <p14:tracePt t="175285" x="5032375" y="3429000"/>
          <p14:tracePt t="175294" x="5114925" y="3429000"/>
          <p14:tracePt t="175300" x="5224463" y="3429000"/>
          <p14:tracePt t="175310" x="5368925" y="3429000"/>
          <p14:tracePt t="175316" x="5551488" y="3429000"/>
          <p14:tracePt t="175326" x="5716588" y="3392488"/>
          <p14:tracePt t="175332" x="5880100" y="3375025"/>
          <p14:tracePt t="175341" x="5999163" y="3338513"/>
          <p14:tracePt t="175348" x="6145213" y="3319463"/>
          <p14:tracePt t="175356" x="6291263" y="3302000"/>
          <p14:tracePt t="175364" x="6408738" y="3273425"/>
          <p14:tracePt t="175372" x="6537325" y="3265488"/>
          <p14:tracePt t="175380" x="6645275" y="3246438"/>
          <p14:tracePt t="175388" x="6718300" y="3246438"/>
          <p14:tracePt t="175395" x="6764338" y="3246438"/>
          <p14:tracePt t="175404" x="6819900" y="3246438"/>
          <p14:tracePt t="175411" x="6846888" y="3246438"/>
          <p14:tracePt t="175420" x="6883400" y="3246438"/>
          <p14:tracePt t="175428" x="6919913" y="3246438"/>
          <p14:tracePt t="175436" x="6929438" y="3246438"/>
          <p14:tracePt t="175444" x="6937375" y="3246438"/>
          <p14:tracePt t="175452" x="6956425" y="3246438"/>
          <p14:tracePt t="175460" x="6973888" y="3255963"/>
          <p14:tracePt t="175476" x="6983413" y="3255963"/>
          <p14:tracePt t="175486" x="7000875" y="3255963"/>
          <p14:tracePt t="175492" x="7010400" y="3255963"/>
          <p14:tracePt t="175517" x="7019925" y="3255963"/>
          <p14:tracePt t="175630" x="7019925" y="3265488"/>
          <p14:tracePt t="175637" x="7046913" y="3265488"/>
          <p14:tracePt t="175645" x="7119938" y="3292475"/>
          <p14:tracePt t="175652" x="7256463" y="3319463"/>
          <p14:tracePt t="175660" x="7348538" y="3328988"/>
          <p14:tracePt t="175668" x="7475538" y="3346450"/>
          <p14:tracePt t="175676" x="7602538" y="3355975"/>
          <p14:tracePt t="175684" x="7758113" y="3392488"/>
          <p14:tracePt t="175693" x="7940675" y="3402013"/>
          <p14:tracePt t="175700" x="8159750" y="3402013"/>
          <p14:tracePt t="175710" x="8359775" y="3402013"/>
          <p14:tracePt t="175717" x="8578850" y="3402013"/>
          <p14:tracePt t="175728" x="8778875" y="3402013"/>
          <p14:tracePt t="175733" x="8951913" y="3402013"/>
          <p14:tracePt t="175741" x="9126538" y="3382963"/>
        </p14:tracePtLst>
      </p14:laserTrace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Rectangle 2"/>
          <p:cNvSpPr>
            <a:spLocks noGrp="1" noChangeArrowheads="1"/>
          </p:cNvSpPr>
          <p:nvPr>
            <p:ph type="title"/>
          </p:nvPr>
        </p:nvSpPr>
        <p:spPr>
          <a:xfrm>
            <a:off x="1143000" y="304800"/>
            <a:ext cx="7793038" cy="1143000"/>
          </a:xfrm>
        </p:spPr>
        <p:txBody>
          <a:bodyPr/>
          <a:lstStyle/>
          <a:p>
            <a:r>
              <a:rPr lang="en-US" altLang="ja-JP" sz="2800"/>
              <a:t>Data flow analysis and hardware generation</a:t>
            </a:r>
          </a:p>
        </p:txBody>
      </p:sp>
      <p:sp>
        <p:nvSpPr>
          <p:cNvPr id="740355" name="Text Box 3"/>
          <p:cNvSpPr txBox="1">
            <a:spLocks noChangeArrowheads="1"/>
          </p:cNvSpPr>
          <p:nvPr/>
        </p:nvSpPr>
        <p:spPr bwMode="auto">
          <a:xfrm>
            <a:off x="1050925" y="1717675"/>
            <a:ext cx="2992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Data</a:t>
            </a:r>
            <a:r>
              <a:rPr lang="ja-JP" altLang="en-US" sz="2400">
                <a:latin typeface="Times New Roman" panose="02020603050405020304" pitchFamily="18" charset="0"/>
              </a:rPr>
              <a:t>　</a:t>
            </a:r>
            <a:r>
              <a:rPr lang="en-US" altLang="ja-JP" sz="2400">
                <a:latin typeface="Times New Roman" panose="02020603050405020304" pitchFamily="18" charset="0"/>
              </a:rPr>
              <a:t>Flow</a:t>
            </a:r>
            <a:r>
              <a:rPr lang="ja-JP" altLang="en-US" sz="2400">
                <a:latin typeface="Times New Roman" panose="02020603050405020304" pitchFamily="18" charset="0"/>
              </a:rPr>
              <a:t>　</a:t>
            </a:r>
            <a:r>
              <a:rPr lang="en-US" altLang="ja-JP" sz="2400">
                <a:latin typeface="Times New Roman" panose="02020603050405020304" pitchFamily="18" charset="0"/>
              </a:rPr>
              <a:t>Language</a:t>
            </a:r>
          </a:p>
        </p:txBody>
      </p:sp>
      <p:sp>
        <p:nvSpPr>
          <p:cNvPr id="740356" name="Text Box 4"/>
          <p:cNvSpPr txBox="1">
            <a:spLocks noChangeArrowheads="1"/>
          </p:cNvSpPr>
          <p:nvPr/>
        </p:nvSpPr>
        <p:spPr bwMode="auto">
          <a:xfrm>
            <a:off x="1050925" y="4308475"/>
            <a:ext cx="18923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Configuration</a:t>
            </a:r>
          </a:p>
          <a:p>
            <a:r>
              <a:rPr lang="en-US" altLang="ja-JP" sz="2400">
                <a:latin typeface="Times New Roman" panose="02020603050405020304" pitchFamily="18" charset="0"/>
              </a:rPr>
              <a:t>Data</a:t>
            </a:r>
          </a:p>
        </p:txBody>
      </p:sp>
      <p:grpSp>
        <p:nvGrpSpPr>
          <p:cNvPr id="740357" name="Group 5"/>
          <p:cNvGrpSpPr>
            <a:grpSpLocks/>
          </p:cNvGrpSpPr>
          <p:nvPr/>
        </p:nvGrpSpPr>
        <p:grpSpPr bwMode="auto">
          <a:xfrm>
            <a:off x="4572000" y="1371600"/>
            <a:ext cx="3697288" cy="1676400"/>
            <a:chOff x="2880" y="864"/>
            <a:chExt cx="2329" cy="1056"/>
          </a:xfrm>
        </p:grpSpPr>
        <p:sp>
          <p:nvSpPr>
            <p:cNvPr id="740358" name="Oval 6"/>
            <p:cNvSpPr>
              <a:spLocks noChangeArrowheads="1"/>
            </p:cNvSpPr>
            <p:nvPr/>
          </p:nvSpPr>
          <p:spPr bwMode="auto">
            <a:xfrm>
              <a:off x="3936" y="1200"/>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2400">
                <a:latin typeface="Times New Roman" panose="02020603050405020304" pitchFamily="18" charset="0"/>
              </a:endParaRPr>
            </a:p>
          </p:txBody>
        </p:sp>
        <p:sp>
          <p:nvSpPr>
            <p:cNvPr id="740359" name="Oval 7"/>
            <p:cNvSpPr>
              <a:spLocks noChangeArrowheads="1"/>
            </p:cNvSpPr>
            <p:nvPr/>
          </p:nvSpPr>
          <p:spPr bwMode="auto">
            <a:xfrm>
              <a:off x="4080" y="1488"/>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2400">
                <a:latin typeface="Times New Roman" panose="02020603050405020304" pitchFamily="18" charset="0"/>
              </a:endParaRPr>
            </a:p>
          </p:txBody>
        </p:sp>
        <p:sp>
          <p:nvSpPr>
            <p:cNvPr id="740360" name="Oval 8"/>
            <p:cNvSpPr>
              <a:spLocks noChangeArrowheads="1"/>
            </p:cNvSpPr>
            <p:nvPr/>
          </p:nvSpPr>
          <p:spPr bwMode="auto">
            <a:xfrm>
              <a:off x="4224" y="1152"/>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2400">
                <a:latin typeface="Times New Roman" panose="02020603050405020304" pitchFamily="18" charset="0"/>
              </a:endParaRPr>
            </a:p>
          </p:txBody>
        </p:sp>
        <p:sp>
          <p:nvSpPr>
            <p:cNvPr id="740361" name="Oval 9"/>
            <p:cNvSpPr>
              <a:spLocks noChangeArrowheads="1"/>
            </p:cNvSpPr>
            <p:nvPr/>
          </p:nvSpPr>
          <p:spPr bwMode="auto">
            <a:xfrm>
              <a:off x="4224" y="1728"/>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2400">
                <a:latin typeface="Times New Roman" panose="02020603050405020304" pitchFamily="18" charset="0"/>
              </a:endParaRPr>
            </a:p>
          </p:txBody>
        </p:sp>
        <p:sp>
          <p:nvSpPr>
            <p:cNvPr id="740362" name="Oval 10"/>
            <p:cNvSpPr>
              <a:spLocks noChangeArrowheads="1"/>
            </p:cNvSpPr>
            <p:nvPr/>
          </p:nvSpPr>
          <p:spPr bwMode="auto">
            <a:xfrm>
              <a:off x="4416" y="1488"/>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2400">
                <a:latin typeface="Times New Roman" panose="02020603050405020304" pitchFamily="18" charset="0"/>
              </a:endParaRPr>
            </a:p>
          </p:txBody>
        </p:sp>
        <p:sp>
          <p:nvSpPr>
            <p:cNvPr id="740363" name="Oval 11"/>
            <p:cNvSpPr>
              <a:spLocks noChangeArrowheads="1"/>
            </p:cNvSpPr>
            <p:nvPr/>
          </p:nvSpPr>
          <p:spPr bwMode="auto">
            <a:xfrm>
              <a:off x="4608" y="1152"/>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2400">
                <a:latin typeface="Times New Roman" panose="02020603050405020304" pitchFamily="18" charset="0"/>
              </a:endParaRPr>
            </a:p>
          </p:txBody>
        </p:sp>
        <p:sp>
          <p:nvSpPr>
            <p:cNvPr id="740364" name="Oval 12"/>
            <p:cNvSpPr>
              <a:spLocks noChangeArrowheads="1"/>
            </p:cNvSpPr>
            <p:nvPr/>
          </p:nvSpPr>
          <p:spPr bwMode="auto">
            <a:xfrm>
              <a:off x="4512" y="1728"/>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2400">
                <a:latin typeface="Times New Roman" panose="02020603050405020304" pitchFamily="18" charset="0"/>
              </a:endParaRPr>
            </a:p>
          </p:txBody>
        </p:sp>
        <p:sp>
          <p:nvSpPr>
            <p:cNvPr id="740365" name="Oval 13"/>
            <p:cNvSpPr>
              <a:spLocks noChangeArrowheads="1"/>
            </p:cNvSpPr>
            <p:nvPr/>
          </p:nvSpPr>
          <p:spPr bwMode="auto">
            <a:xfrm>
              <a:off x="3936" y="1776"/>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2400">
                <a:latin typeface="Times New Roman" panose="02020603050405020304" pitchFamily="18" charset="0"/>
              </a:endParaRPr>
            </a:p>
          </p:txBody>
        </p:sp>
        <p:sp>
          <p:nvSpPr>
            <p:cNvPr id="740366" name="Line 14"/>
            <p:cNvSpPr>
              <a:spLocks noChangeShapeType="1"/>
            </p:cNvSpPr>
            <p:nvPr/>
          </p:nvSpPr>
          <p:spPr bwMode="auto">
            <a:xfrm>
              <a:off x="4032" y="1344"/>
              <a:ext cx="96"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0367" name="Line 15"/>
            <p:cNvSpPr>
              <a:spLocks noChangeShapeType="1"/>
            </p:cNvSpPr>
            <p:nvPr/>
          </p:nvSpPr>
          <p:spPr bwMode="auto">
            <a:xfrm flipH="1">
              <a:off x="4176" y="1296"/>
              <a:ext cx="96"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0368" name="Line 16"/>
            <p:cNvSpPr>
              <a:spLocks noChangeShapeType="1"/>
            </p:cNvSpPr>
            <p:nvPr/>
          </p:nvSpPr>
          <p:spPr bwMode="auto">
            <a:xfrm>
              <a:off x="4176" y="1632"/>
              <a:ext cx="48"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0369" name="Line 17"/>
            <p:cNvSpPr>
              <a:spLocks noChangeShapeType="1"/>
            </p:cNvSpPr>
            <p:nvPr/>
          </p:nvSpPr>
          <p:spPr bwMode="auto">
            <a:xfrm flipH="1">
              <a:off x="4032" y="1632"/>
              <a:ext cx="48"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0370" name="Line 18"/>
            <p:cNvSpPr>
              <a:spLocks noChangeShapeType="1"/>
            </p:cNvSpPr>
            <p:nvPr/>
          </p:nvSpPr>
          <p:spPr bwMode="auto">
            <a:xfrm flipH="1">
              <a:off x="4560" y="1296"/>
              <a:ext cx="96"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0371" name="Line 19"/>
            <p:cNvSpPr>
              <a:spLocks noChangeShapeType="1"/>
            </p:cNvSpPr>
            <p:nvPr/>
          </p:nvSpPr>
          <p:spPr bwMode="auto">
            <a:xfrm flipH="1">
              <a:off x="4320" y="1584"/>
              <a:ext cx="96"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0372" name="Line 20"/>
            <p:cNvSpPr>
              <a:spLocks noChangeShapeType="1"/>
            </p:cNvSpPr>
            <p:nvPr/>
          </p:nvSpPr>
          <p:spPr bwMode="auto">
            <a:xfrm>
              <a:off x="4560" y="1632"/>
              <a:ext cx="48"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0373" name="Text Box 21"/>
            <p:cNvSpPr txBox="1">
              <a:spLocks noChangeArrowheads="1"/>
            </p:cNvSpPr>
            <p:nvPr/>
          </p:nvSpPr>
          <p:spPr bwMode="auto">
            <a:xfrm>
              <a:off x="3600" y="864"/>
              <a:ext cx="160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Data</a:t>
              </a:r>
              <a:r>
                <a:rPr lang="ja-JP" altLang="en-US" sz="2400">
                  <a:latin typeface="Times New Roman" panose="02020603050405020304" pitchFamily="18" charset="0"/>
                </a:rPr>
                <a:t>　</a:t>
              </a:r>
              <a:r>
                <a:rPr lang="en-US" altLang="ja-JP" sz="2400">
                  <a:latin typeface="Times New Roman" panose="02020603050405020304" pitchFamily="18" charset="0"/>
                </a:rPr>
                <a:t>Flow</a:t>
              </a:r>
              <a:r>
                <a:rPr lang="ja-JP" altLang="en-US" sz="2400">
                  <a:latin typeface="Times New Roman" panose="02020603050405020304" pitchFamily="18" charset="0"/>
                </a:rPr>
                <a:t>　</a:t>
              </a:r>
              <a:r>
                <a:rPr lang="en-US" altLang="ja-JP" sz="2400">
                  <a:latin typeface="Times New Roman" panose="02020603050405020304" pitchFamily="18" charset="0"/>
                </a:rPr>
                <a:t>Graph</a:t>
              </a:r>
            </a:p>
          </p:txBody>
        </p:sp>
        <p:sp>
          <p:nvSpPr>
            <p:cNvPr id="740374" name="AutoShape 22"/>
            <p:cNvSpPr>
              <a:spLocks noChangeArrowheads="1"/>
            </p:cNvSpPr>
            <p:nvPr/>
          </p:nvSpPr>
          <p:spPr bwMode="auto">
            <a:xfrm>
              <a:off x="2880" y="1200"/>
              <a:ext cx="384" cy="240"/>
            </a:xfrm>
            <a:prstGeom prst="rightArrow">
              <a:avLst>
                <a:gd name="adj1" fmla="val 50000"/>
                <a:gd name="adj2" fmla="val 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40375" name="AutoShape 23"/>
          <p:cNvSpPr>
            <a:spLocks noChangeArrowheads="1"/>
          </p:cNvSpPr>
          <p:nvPr/>
        </p:nvSpPr>
        <p:spPr bwMode="auto">
          <a:xfrm>
            <a:off x="6858000" y="3276600"/>
            <a:ext cx="228600" cy="2286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grpSp>
        <p:nvGrpSpPr>
          <p:cNvPr id="740376" name="Group 24"/>
          <p:cNvGrpSpPr>
            <a:grpSpLocks/>
          </p:cNvGrpSpPr>
          <p:nvPr/>
        </p:nvGrpSpPr>
        <p:grpSpPr bwMode="auto">
          <a:xfrm>
            <a:off x="5257800" y="3733800"/>
            <a:ext cx="3298825" cy="1946275"/>
            <a:chOff x="3312" y="2352"/>
            <a:chExt cx="2078" cy="1226"/>
          </a:xfrm>
        </p:grpSpPr>
        <p:grpSp>
          <p:nvGrpSpPr>
            <p:cNvPr id="740377" name="Group 25"/>
            <p:cNvGrpSpPr>
              <a:grpSpLocks/>
            </p:cNvGrpSpPr>
            <p:nvPr/>
          </p:nvGrpSpPr>
          <p:grpSpPr bwMode="auto">
            <a:xfrm>
              <a:off x="3744" y="2496"/>
              <a:ext cx="576" cy="672"/>
              <a:chOff x="3360" y="2256"/>
              <a:chExt cx="576" cy="672"/>
            </a:xfrm>
          </p:grpSpPr>
          <p:sp>
            <p:nvSpPr>
              <p:cNvPr id="740378" name="Rectangle 26"/>
              <p:cNvSpPr>
                <a:spLocks noChangeArrowheads="1"/>
              </p:cNvSpPr>
              <p:nvPr/>
            </p:nvSpPr>
            <p:spPr bwMode="auto">
              <a:xfrm>
                <a:off x="3360" y="2256"/>
                <a:ext cx="576" cy="672"/>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0379" name="Oval 27"/>
              <p:cNvSpPr>
                <a:spLocks noChangeArrowheads="1"/>
              </p:cNvSpPr>
              <p:nvPr/>
            </p:nvSpPr>
            <p:spPr bwMode="auto">
              <a:xfrm>
                <a:off x="3600" y="2352"/>
                <a:ext cx="96" cy="9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0380" name="Oval 28"/>
              <p:cNvSpPr>
                <a:spLocks noChangeArrowheads="1"/>
              </p:cNvSpPr>
              <p:nvPr/>
            </p:nvSpPr>
            <p:spPr bwMode="auto">
              <a:xfrm>
                <a:off x="3504" y="2592"/>
                <a:ext cx="96" cy="9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0381" name="Oval 29"/>
              <p:cNvSpPr>
                <a:spLocks noChangeArrowheads="1"/>
              </p:cNvSpPr>
              <p:nvPr/>
            </p:nvSpPr>
            <p:spPr bwMode="auto">
              <a:xfrm>
                <a:off x="3696" y="2544"/>
                <a:ext cx="96" cy="9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0382" name="Oval 30"/>
              <p:cNvSpPr>
                <a:spLocks noChangeArrowheads="1"/>
              </p:cNvSpPr>
              <p:nvPr/>
            </p:nvSpPr>
            <p:spPr bwMode="auto">
              <a:xfrm>
                <a:off x="3456" y="2736"/>
                <a:ext cx="96" cy="9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0383" name="Line 31"/>
              <p:cNvSpPr>
                <a:spLocks noChangeShapeType="1"/>
              </p:cNvSpPr>
              <p:nvPr/>
            </p:nvSpPr>
            <p:spPr bwMode="auto">
              <a:xfrm flipH="1">
                <a:off x="3552" y="2448"/>
                <a:ext cx="48"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0384" name="Line 32"/>
              <p:cNvSpPr>
                <a:spLocks noChangeShapeType="1"/>
              </p:cNvSpPr>
              <p:nvPr/>
            </p:nvSpPr>
            <p:spPr bwMode="auto">
              <a:xfrm>
                <a:off x="3696" y="2448"/>
                <a:ext cx="48"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0385" name="Line 33"/>
              <p:cNvSpPr>
                <a:spLocks noChangeShapeType="1"/>
              </p:cNvSpPr>
              <p:nvPr/>
            </p:nvSpPr>
            <p:spPr bwMode="auto">
              <a:xfrm flipH="1">
                <a:off x="3504" y="2640"/>
                <a:ext cx="48"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40386" name="Group 34"/>
            <p:cNvGrpSpPr>
              <a:grpSpLocks/>
            </p:cNvGrpSpPr>
            <p:nvPr/>
          </p:nvGrpSpPr>
          <p:grpSpPr bwMode="auto">
            <a:xfrm>
              <a:off x="3936" y="2448"/>
              <a:ext cx="576" cy="672"/>
              <a:chOff x="3360" y="2256"/>
              <a:chExt cx="576" cy="672"/>
            </a:xfrm>
          </p:grpSpPr>
          <p:sp>
            <p:nvSpPr>
              <p:cNvPr id="740387" name="Rectangle 35"/>
              <p:cNvSpPr>
                <a:spLocks noChangeArrowheads="1"/>
              </p:cNvSpPr>
              <p:nvPr/>
            </p:nvSpPr>
            <p:spPr bwMode="auto">
              <a:xfrm>
                <a:off x="3360" y="2256"/>
                <a:ext cx="576" cy="672"/>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0388" name="Oval 36"/>
              <p:cNvSpPr>
                <a:spLocks noChangeArrowheads="1"/>
              </p:cNvSpPr>
              <p:nvPr/>
            </p:nvSpPr>
            <p:spPr bwMode="auto">
              <a:xfrm>
                <a:off x="3600" y="2352"/>
                <a:ext cx="96" cy="9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0389" name="Oval 37"/>
              <p:cNvSpPr>
                <a:spLocks noChangeArrowheads="1"/>
              </p:cNvSpPr>
              <p:nvPr/>
            </p:nvSpPr>
            <p:spPr bwMode="auto">
              <a:xfrm>
                <a:off x="3504" y="2592"/>
                <a:ext cx="96" cy="9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0390" name="Oval 38"/>
              <p:cNvSpPr>
                <a:spLocks noChangeArrowheads="1"/>
              </p:cNvSpPr>
              <p:nvPr/>
            </p:nvSpPr>
            <p:spPr bwMode="auto">
              <a:xfrm>
                <a:off x="3696" y="2544"/>
                <a:ext cx="96" cy="9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0391" name="Oval 39"/>
              <p:cNvSpPr>
                <a:spLocks noChangeArrowheads="1"/>
              </p:cNvSpPr>
              <p:nvPr/>
            </p:nvSpPr>
            <p:spPr bwMode="auto">
              <a:xfrm>
                <a:off x="3456" y="2736"/>
                <a:ext cx="96" cy="9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0392" name="Line 40"/>
              <p:cNvSpPr>
                <a:spLocks noChangeShapeType="1"/>
              </p:cNvSpPr>
              <p:nvPr/>
            </p:nvSpPr>
            <p:spPr bwMode="auto">
              <a:xfrm flipH="1">
                <a:off x="3552" y="2448"/>
                <a:ext cx="48"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0393" name="Line 41"/>
              <p:cNvSpPr>
                <a:spLocks noChangeShapeType="1"/>
              </p:cNvSpPr>
              <p:nvPr/>
            </p:nvSpPr>
            <p:spPr bwMode="auto">
              <a:xfrm>
                <a:off x="3696" y="2448"/>
                <a:ext cx="48"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0394" name="Line 42"/>
              <p:cNvSpPr>
                <a:spLocks noChangeShapeType="1"/>
              </p:cNvSpPr>
              <p:nvPr/>
            </p:nvSpPr>
            <p:spPr bwMode="auto">
              <a:xfrm flipH="1">
                <a:off x="3504" y="2640"/>
                <a:ext cx="48"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40395" name="Group 43"/>
            <p:cNvGrpSpPr>
              <a:grpSpLocks/>
            </p:cNvGrpSpPr>
            <p:nvPr/>
          </p:nvGrpSpPr>
          <p:grpSpPr bwMode="auto">
            <a:xfrm>
              <a:off x="4128" y="2400"/>
              <a:ext cx="576" cy="672"/>
              <a:chOff x="3360" y="2256"/>
              <a:chExt cx="576" cy="672"/>
            </a:xfrm>
          </p:grpSpPr>
          <p:sp>
            <p:nvSpPr>
              <p:cNvPr id="740396" name="Rectangle 44"/>
              <p:cNvSpPr>
                <a:spLocks noChangeArrowheads="1"/>
              </p:cNvSpPr>
              <p:nvPr/>
            </p:nvSpPr>
            <p:spPr bwMode="auto">
              <a:xfrm>
                <a:off x="3360" y="2256"/>
                <a:ext cx="576" cy="672"/>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0397" name="Oval 45"/>
              <p:cNvSpPr>
                <a:spLocks noChangeArrowheads="1"/>
              </p:cNvSpPr>
              <p:nvPr/>
            </p:nvSpPr>
            <p:spPr bwMode="auto">
              <a:xfrm>
                <a:off x="3600" y="2352"/>
                <a:ext cx="96" cy="9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0398" name="Oval 46"/>
              <p:cNvSpPr>
                <a:spLocks noChangeArrowheads="1"/>
              </p:cNvSpPr>
              <p:nvPr/>
            </p:nvSpPr>
            <p:spPr bwMode="auto">
              <a:xfrm>
                <a:off x="3504" y="2592"/>
                <a:ext cx="96" cy="9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0399" name="Oval 47"/>
              <p:cNvSpPr>
                <a:spLocks noChangeArrowheads="1"/>
              </p:cNvSpPr>
              <p:nvPr/>
            </p:nvSpPr>
            <p:spPr bwMode="auto">
              <a:xfrm>
                <a:off x="3696" y="2544"/>
                <a:ext cx="96" cy="9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0400" name="Oval 48"/>
              <p:cNvSpPr>
                <a:spLocks noChangeArrowheads="1"/>
              </p:cNvSpPr>
              <p:nvPr/>
            </p:nvSpPr>
            <p:spPr bwMode="auto">
              <a:xfrm>
                <a:off x="3456" y="2736"/>
                <a:ext cx="96" cy="9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0401" name="Line 49"/>
              <p:cNvSpPr>
                <a:spLocks noChangeShapeType="1"/>
              </p:cNvSpPr>
              <p:nvPr/>
            </p:nvSpPr>
            <p:spPr bwMode="auto">
              <a:xfrm flipH="1">
                <a:off x="3552" y="2448"/>
                <a:ext cx="48"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0402" name="Line 50"/>
              <p:cNvSpPr>
                <a:spLocks noChangeShapeType="1"/>
              </p:cNvSpPr>
              <p:nvPr/>
            </p:nvSpPr>
            <p:spPr bwMode="auto">
              <a:xfrm>
                <a:off x="3696" y="2448"/>
                <a:ext cx="48"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0403" name="Line 51"/>
              <p:cNvSpPr>
                <a:spLocks noChangeShapeType="1"/>
              </p:cNvSpPr>
              <p:nvPr/>
            </p:nvSpPr>
            <p:spPr bwMode="auto">
              <a:xfrm flipH="1">
                <a:off x="3504" y="2640"/>
                <a:ext cx="48"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40404" name="Group 52"/>
            <p:cNvGrpSpPr>
              <a:grpSpLocks/>
            </p:cNvGrpSpPr>
            <p:nvPr/>
          </p:nvGrpSpPr>
          <p:grpSpPr bwMode="auto">
            <a:xfrm>
              <a:off x="4368" y="2352"/>
              <a:ext cx="576" cy="672"/>
              <a:chOff x="3360" y="2256"/>
              <a:chExt cx="576" cy="672"/>
            </a:xfrm>
          </p:grpSpPr>
          <p:sp>
            <p:nvSpPr>
              <p:cNvPr id="740405" name="Rectangle 53"/>
              <p:cNvSpPr>
                <a:spLocks noChangeArrowheads="1"/>
              </p:cNvSpPr>
              <p:nvPr/>
            </p:nvSpPr>
            <p:spPr bwMode="auto">
              <a:xfrm>
                <a:off x="3360" y="2256"/>
                <a:ext cx="576" cy="672"/>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0406" name="Oval 54"/>
              <p:cNvSpPr>
                <a:spLocks noChangeArrowheads="1"/>
              </p:cNvSpPr>
              <p:nvPr/>
            </p:nvSpPr>
            <p:spPr bwMode="auto">
              <a:xfrm>
                <a:off x="3600" y="2352"/>
                <a:ext cx="96" cy="9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0407" name="Oval 55"/>
              <p:cNvSpPr>
                <a:spLocks noChangeArrowheads="1"/>
              </p:cNvSpPr>
              <p:nvPr/>
            </p:nvSpPr>
            <p:spPr bwMode="auto">
              <a:xfrm>
                <a:off x="3504" y="2592"/>
                <a:ext cx="96" cy="9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0408" name="Oval 56"/>
              <p:cNvSpPr>
                <a:spLocks noChangeArrowheads="1"/>
              </p:cNvSpPr>
              <p:nvPr/>
            </p:nvSpPr>
            <p:spPr bwMode="auto">
              <a:xfrm>
                <a:off x="3696" y="2544"/>
                <a:ext cx="96" cy="9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0409" name="Oval 57"/>
              <p:cNvSpPr>
                <a:spLocks noChangeArrowheads="1"/>
              </p:cNvSpPr>
              <p:nvPr/>
            </p:nvSpPr>
            <p:spPr bwMode="auto">
              <a:xfrm>
                <a:off x="3456" y="2736"/>
                <a:ext cx="96" cy="9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0410" name="Line 58"/>
              <p:cNvSpPr>
                <a:spLocks noChangeShapeType="1"/>
              </p:cNvSpPr>
              <p:nvPr/>
            </p:nvSpPr>
            <p:spPr bwMode="auto">
              <a:xfrm flipH="1">
                <a:off x="3552" y="2448"/>
                <a:ext cx="48"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0411" name="Line 59"/>
              <p:cNvSpPr>
                <a:spLocks noChangeShapeType="1"/>
              </p:cNvSpPr>
              <p:nvPr/>
            </p:nvSpPr>
            <p:spPr bwMode="auto">
              <a:xfrm>
                <a:off x="3696" y="2448"/>
                <a:ext cx="48"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0412" name="Line 60"/>
              <p:cNvSpPr>
                <a:spLocks noChangeShapeType="1"/>
              </p:cNvSpPr>
              <p:nvPr/>
            </p:nvSpPr>
            <p:spPr bwMode="auto">
              <a:xfrm flipH="1">
                <a:off x="3504" y="2640"/>
                <a:ext cx="48"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40413" name="Text Box 61"/>
            <p:cNvSpPr txBox="1">
              <a:spLocks noChangeArrowheads="1"/>
            </p:cNvSpPr>
            <p:nvPr/>
          </p:nvSpPr>
          <p:spPr bwMode="auto">
            <a:xfrm>
              <a:off x="3494" y="3290"/>
              <a:ext cx="1896" cy="28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Graph</a:t>
              </a:r>
              <a:r>
                <a:rPr lang="ja-JP" altLang="en-US" sz="2400">
                  <a:latin typeface="Times New Roman" panose="02020603050405020304" pitchFamily="18" charset="0"/>
                </a:rPr>
                <a:t>　</a:t>
              </a:r>
              <a:r>
                <a:rPr lang="en-US" altLang="ja-JP" sz="2400">
                  <a:latin typeface="Times New Roman" panose="02020603050405020304" pitchFamily="18" charset="0"/>
                </a:rPr>
                <a:t>Decomposition</a:t>
              </a:r>
            </a:p>
          </p:txBody>
        </p:sp>
        <p:sp>
          <p:nvSpPr>
            <p:cNvPr id="740414" name="AutoShape 62"/>
            <p:cNvSpPr>
              <a:spLocks noChangeArrowheads="1"/>
            </p:cNvSpPr>
            <p:nvPr/>
          </p:nvSpPr>
          <p:spPr bwMode="auto">
            <a:xfrm>
              <a:off x="3312" y="2832"/>
              <a:ext cx="240" cy="192"/>
            </a:xfrm>
            <a:prstGeom prst="leftArrow">
              <a:avLst>
                <a:gd name="adj1" fmla="val 50000"/>
                <a:gd name="adj2" fmla="val 31250"/>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40415" name="Group 63"/>
          <p:cNvGrpSpPr>
            <a:grpSpLocks/>
          </p:cNvGrpSpPr>
          <p:nvPr/>
        </p:nvGrpSpPr>
        <p:grpSpPr bwMode="auto">
          <a:xfrm>
            <a:off x="3048000" y="4232275"/>
            <a:ext cx="2274888" cy="822325"/>
            <a:chOff x="1920" y="2666"/>
            <a:chExt cx="1433" cy="518"/>
          </a:xfrm>
        </p:grpSpPr>
        <p:sp>
          <p:nvSpPr>
            <p:cNvPr id="740416" name="Text Box 64"/>
            <p:cNvSpPr txBox="1">
              <a:spLocks noChangeArrowheads="1"/>
            </p:cNvSpPr>
            <p:nvPr/>
          </p:nvSpPr>
          <p:spPr bwMode="auto">
            <a:xfrm>
              <a:off x="2342" y="2666"/>
              <a:ext cx="1011"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latin typeface="Times New Roman" panose="02020603050405020304" pitchFamily="18" charset="0"/>
                </a:rPr>
                <a:t>HDL</a:t>
              </a:r>
            </a:p>
            <a:p>
              <a:r>
                <a:rPr lang="en-US" altLang="ja-JP" sz="2400">
                  <a:latin typeface="Times New Roman" panose="02020603050405020304" pitchFamily="18" charset="0"/>
                </a:rPr>
                <a:t>Description</a:t>
              </a:r>
            </a:p>
          </p:txBody>
        </p:sp>
        <p:sp>
          <p:nvSpPr>
            <p:cNvPr id="740417" name="AutoShape 65"/>
            <p:cNvSpPr>
              <a:spLocks noChangeArrowheads="1"/>
            </p:cNvSpPr>
            <p:nvPr/>
          </p:nvSpPr>
          <p:spPr bwMode="auto">
            <a:xfrm>
              <a:off x="1920" y="2784"/>
              <a:ext cx="288" cy="192"/>
            </a:xfrm>
            <a:prstGeom prst="leftArrow">
              <a:avLst>
                <a:gd name="adj1" fmla="val 50000"/>
                <a:gd name="adj2" fmla="val 37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40418" name="Text Box 66"/>
          <p:cNvSpPr txBox="1">
            <a:spLocks noChangeArrowheads="1"/>
          </p:cNvSpPr>
          <p:nvPr/>
        </p:nvSpPr>
        <p:spPr bwMode="auto">
          <a:xfrm>
            <a:off x="663575" y="5753100"/>
            <a:ext cx="5175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Suitable for automatic generation of hardware</a:t>
            </a:r>
          </a:p>
        </p:txBody>
      </p:sp>
      <p:pic>
        <p:nvPicPr>
          <p:cNvPr id="2" name="オーディオ 1">
            <a:hlinkClick r:id="" action="ppaction://media"/>
            <a:extLst>
              <a:ext uri="{FF2B5EF4-FFF2-40B4-BE49-F238E27FC236}">
                <a16:creationId xmlns:a16="http://schemas.microsoft.com/office/drawing/2014/main" id="{245188A2-0088-4F9A-8DA8-0A33669A232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p:transition advTm="350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74035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4037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74037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74041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403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740356" grpId="0" autoUpdateAnimBg="0"/>
      <p:bldP spid="740375" grpId="0" animBg="1"/>
    </p:bldLst>
  </p:timing>
  <p:extLst>
    <p:ext uri="{3A86A75C-4F4B-4683-9AE1-C65F6400EC91}">
      <p14:laserTraceLst xmlns:p14="http://schemas.microsoft.com/office/powerpoint/2010/main">
        <p14:tracePtLst>
          <p14:tracePt t="6079" x="8013700" y="3519488"/>
          <p14:tracePt t="6087" x="7265988" y="3519488"/>
          <p14:tracePt t="6095" x="6454775" y="3519488"/>
          <p14:tracePt t="6103" x="5643563" y="3519488"/>
          <p14:tracePt t="6111" x="4905375" y="3519488"/>
          <p14:tracePt t="6119" x="4275138" y="3519488"/>
          <p14:tracePt t="6127" x="3792538" y="3519488"/>
          <p14:tracePt t="6135" x="3419475" y="3519488"/>
          <p14:tracePt t="6143" x="3217863" y="3519488"/>
          <p14:tracePt t="6151" x="3035300" y="3492500"/>
          <p14:tracePt t="6159" x="2944813" y="3475038"/>
          <p14:tracePt t="6167" x="2844800" y="3465513"/>
          <p14:tracePt t="6175" x="2817813" y="3446463"/>
          <p14:tracePt t="6183" x="2798763" y="3429000"/>
          <p14:tracePt t="6191" x="2789238" y="3419475"/>
          <p14:tracePt t="6199" x="2789238" y="3402013"/>
          <p14:tracePt t="6208" x="2781300" y="3382963"/>
          <p14:tracePt t="6216" x="2781300" y="3375025"/>
          <p14:tracePt t="6223" x="2771775" y="3346450"/>
          <p14:tracePt t="6232" x="2762250" y="3328988"/>
          <p14:tracePt t="6249" x="2752725" y="3319463"/>
          <p14:tracePt t="6256" x="2744788" y="3319463"/>
          <p14:tracePt t="6466" x="2735263" y="3319463"/>
          <p14:tracePt t="6473" x="2635250" y="3319463"/>
          <p14:tracePt t="6482" x="2462213" y="3319463"/>
          <p14:tracePt t="6489" x="2206625" y="3319463"/>
          <p14:tracePt t="6497" x="1951038" y="3319463"/>
          <p14:tracePt t="6504" x="1722438" y="3319463"/>
          <p14:tracePt t="6512" x="1585913" y="3273425"/>
          <p14:tracePt t="6544" x="1576388" y="3273425"/>
          <p14:tracePt t="6552" x="1568450" y="3255963"/>
          <p14:tracePt t="6560" x="1541463" y="3228975"/>
          <p14:tracePt t="6568" x="1541463" y="3173413"/>
          <p14:tracePt t="6575" x="1541463" y="3119438"/>
          <p14:tracePt t="6585" x="1549400" y="3036888"/>
          <p14:tracePt t="6591" x="1576388" y="2982913"/>
          <p14:tracePt t="6602" x="1576388" y="2973388"/>
          <p14:tracePt t="6616" x="1604963" y="2936875"/>
          <p14:tracePt t="6623" x="1658938" y="2863850"/>
          <p14:tracePt t="6631" x="1685925" y="2817813"/>
          <p14:tracePt t="6639" x="1758950" y="2754313"/>
          <p14:tracePt t="6649" x="1804988" y="2698750"/>
          <p14:tracePt t="6657" x="1887538" y="2644775"/>
          <p14:tracePt t="6668" x="2005013" y="2589213"/>
          <p14:tracePt t="6673" x="2143125" y="2525713"/>
          <p14:tracePt t="6684" x="2251075" y="2489200"/>
          <p14:tracePt t="6689" x="2425700" y="2444750"/>
          <p14:tracePt t="6696" x="2533650" y="2444750"/>
          <p14:tracePt t="6704" x="2662238" y="2416175"/>
          <p14:tracePt t="6711" x="2771775" y="2398713"/>
          <p14:tracePt t="6719" x="2825750" y="2398713"/>
          <p14:tracePt t="6727" x="2862263" y="2398713"/>
          <p14:tracePt t="6735" x="2889250" y="2398713"/>
          <p14:tracePt t="6767" x="2898775" y="2398713"/>
          <p14:tracePt t="6775" x="2908300" y="2408238"/>
          <p14:tracePt t="6783" x="2908300" y="2416175"/>
          <p14:tracePt t="6791" x="2908300" y="2435225"/>
          <p14:tracePt t="6800" x="2908300" y="2481263"/>
          <p14:tracePt t="6810" x="2898775" y="2525713"/>
          <p14:tracePt t="6819" x="2889250" y="2562225"/>
          <p14:tracePt t="6825" x="2881313" y="2608263"/>
          <p14:tracePt t="6837" x="2881313" y="2681288"/>
          <p14:tracePt t="6840" x="2881313" y="2735263"/>
          <p14:tracePt t="6851" x="2881313" y="2790825"/>
          <p14:tracePt t="6856" x="2881313" y="2844800"/>
          <p14:tracePt t="6866" x="2881313" y="2909888"/>
          <p14:tracePt t="6883" x="2825750" y="2982913"/>
          <p14:tracePt t="6887" x="2789238" y="3027363"/>
          <p14:tracePt t="6895" x="2725738" y="3063875"/>
          <p14:tracePt t="6903" x="2616200" y="3109913"/>
          <p14:tracePt t="6911" x="2516188" y="3136900"/>
          <p14:tracePt t="6919" x="2406650" y="3163888"/>
          <p14:tracePt t="6927" x="2251075" y="3192463"/>
          <p14:tracePt t="6935" x="2106613" y="3192463"/>
          <p14:tracePt t="6943" x="1951038" y="3192463"/>
          <p14:tracePt t="6951" x="1824038" y="3192463"/>
          <p14:tracePt t="6959" x="1714500" y="3192463"/>
          <p14:tracePt t="6967" x="1649413" y="3192463"/>
          <p14:tracePt t="6976" x="1631950" y="3192463"/>
          <p14:tracePt t="6983" x="1576388" y="3192463"/>
          <p14:tracePt t="6991" x="1568450" y="3163888"/>
          <p14:tracePt t="6999" x="1549400" y="3136900"/>
          <p14:tracePt t="7039" x="1549400" y="3100388"/>
          <p14:tracePt t="7048" x="1595438" y="3073400"/>
          <p14:tracePt t="7055" x="1685925" y="2963863"/>
          <p14:tracePt t="7064" x="1768475" y="2881313"/>
          <p14:tracePt t="7072" x="1905000" y="2808288"/>
          <p14:tracePt t="7080" x="2014538" y="2754313"/>
          <p14:tracePt t="7088" x="2133600" y="2708275"/>
          <p14:tracePt t="7096" x="2279650" y="2662238"/>
          <p14:tracePt t="7104" x="2425700" y="2644775"/>
          <p14:tracePt t="7112" x="2579688" y="2635250"/>
          <p14:tracePt t="7120" x="2708275" y="2635250"/>
          <p14:tracePt t="7128" x="2835275" y="2635250"/>
          <p14:tracePt t="7136" x="2971800" y="2635250"/>
          <p14:tracePt t="7144" x="3127375" y="2671763"/>
          <p14:tracePt t="7151" x="3254375" y="2698750"/>
          <p14:tracePt t="7160" x="3409950" y="2771775"/>
          <p14:tracePt t="7168" x="3527425" y="2827338"/>
          <p14:tracePt t="7176" x="3592513" y="2881313"/>
          <p14:tracePt t="7184" x="3619500" y="2917825"/>
          <p14:tracePt t="7192" x="3656013" y="2963863"/>
          <p14:tracePt t="7201" x="3683000" y="3027363"/>
          <p14:tracePt t="7208" x="3702050" y="3073400"/>
          <p14:tracePt t="7215" x="3719513" y="3109913"/>
          <p14:tracePt t="7223" x="3738563" y="3155950"/>
          <p14:tracePt t="7234" x="3746500" y="3173413"/>
          <p14:tracePt t="7242" x="3756025" y="3192463"/>
          <p14:tracePt t="7251" x="3756025" y="3200400"/>
          <p14:tracePt t="7267" x="3765550" y="3219450"/>
          <p14:tracePt t="7368" x="3783013" y="3236913"/>
          <p14:tracePt t="7474" x="3792538" y="3236913"/>
          <p14:tracePt t="7482" x="3838575" y="3236913"/>
          <p14:tracePt t="7492" x="3929063" y="3236913"/>
          <p14:tracePt t="7497" x="4075113" y="3236913"/>
          <p14:tracePt t="7505" x="4257675" y="3236913"/>
          <p14:tracePt t="7512" x="4457700" y="3236913"/>
          <p14:tracePt t="7520" x="4759325" y="3236913"/>
          <p14:tracePt t="7527" x="5022850" y="3236913"/>
          <p14:tracePt t="7535" x="5360988" y="3236913"/>
          <p14:tracePt t="7543" x="5770563" y="3228975"/>
          <p14:tracePt t="7552" x="6053138" y="3192463"/>
          <p14:tracePt t="7559" x="6518275" y="3119438"/>
          <p14:tracePt t="7569" x="6727825" y="3082925"/>
          <p14:tracePt t="7577" x="6937375" y="3054350"/>
          <p14:tracePt t="7587" x="7102475" y="3036888"/>
          <p14:tracePt t="7593" x="7239000" y="3009900"/>
          <p14:tracePt t="7601" x="7366000" y="3000375"/>
          <p14:tracePt t="7607" x="7475538" y="2982913"/>
          <p14:tracePt t="7616" x="7558088" y="2973388"/>
          <p14:tracePt t="7623" x="7631113" y="2973388"/>
          <p14:tracePt t="7633" x="7704138" y="2946400"/>
          <p14:tracePt t="7639" x="7767638" y="2946400"/>
          <p14:tracePt t="7648" x="7840663" y="2946400"/>
          <p14:tracePt t="7655" x="7931150" y="2946400"/>
          <p14:tracePt t="7664" x="8023225" y="2946400"/>
          <p14:tracePt t="7671" x="8113713" y="2946400"/>
          <p14:tracePt t="7680" x="8204200" y="2946400"/>
          <p14:tracePt t="7687" x="8313738" y="2946400"/>
          <p14:tracePt t="7695" x="8423275" y="2927350"/>
          <p14:tracePt t="7703" x="8551863" y="2927350"/>
          <p14:tracePt t="7711" x="8661400" y="2927350"/>
          <p14:tracePt t="7719" x="8770938" y="2927350"/>
          <p14:tracePt t="7727" x="8915400" y="2927350"/>
          <p14:tracePt t="7735" x="9043988" y="2927350"/>
          <p14:tracePt t="29787" x="9080500" y="3976688"/>
          <p14:tracePt t="29793" x="9024938" y="3994150"/>
          <p14:tracePt t="29801" x="8951913" y="3994150"/>
          <p14:tracePt t="29808" x="8888413" y="4013200"/>
          <p14:tracePt t="29816" x="8815388" y="4013200"/>
          <p14:tracePt t="29824" x="8742363" y="4040188"/>
          <p14:tracePt t="29833" x="8661400" y="4049713"/>
          <p14:tracePt t="29840" x="8551863" y="4067175"/>
          <p14:tracePt t="29848" x="8496300" y="4067175"/>
          <p14:tracePt t="29857" x="8396288" y="4076700"/>
          <p14:tracePt t="29867" x="8305800" y="4076700"/>
          <p14:tracePt t="29872" x="8232775" y="4103688"/>
          <p14:tracePt t="29883" x="8150225" y="4113213"/>
          <p14:tracePt t="29899" x="7894638" y="4140200"/>
          <p14:tracePt t="29904" x="7748588" y="4176713"/>
          <p14:tracePt t="29916" x="7585075" y="4203700"/>
          <p14:tracePt t="29920" x="7402513" y="4222750"/>
          <p14:tracePt t="29932" x="7212013" y="4268788"/>
          <p14:tracePt t="29936" x="7029450" y="4276725"/>
          <p14:tracePt t="29944" x="6827838" y="4295775"/>
          <p14:tracePt t="29952" x="6664325" y="4340225"/>
          <p14:tracePt t="29962" x="6435725" y="4376738"/>
          <p14:tracePt t="29967" x="6245225" y="4422775"/>
          <p14:tracePt t="29976" x="6062663" y="4432300"/>
          <p14:tracePt t="29984" x="5899150" y="4449763"/>
          <p14:tracePt t="29991" x="5753100" y="4478338"/>
          <p14:tracePt t="29999" x="5607050" y="4514850"/>
          <p14:tracePt t="30007" x="5478463" y="4514850"/>
          <p14:tracePt t="30015" x="5387975" y="4522788"/>
          <p14:tracePt t="30024" x="5268913" y="4551363"/>
          <p14:tracePt t="30033" x="5195888" y="4568825"/>
          <p14:tracePt t="30039" x="5095875" y="4578350"/>
          <p14:tracePt t="30048" x="5041900" y="4578350"/>
          <p14:tracePt t="30055" x="4968875" y="4587875"/>
          <p14:tracePt t="30065" x="4922838" y="4587875"/>
          <p14:tracePt t="30072" x="4886325" y="4587875"/>
          <p14:tracePt t="30081" x="4832350" y="4614863"/>
          <p14:tracePt t="30088" x="4767263" y="4624388"/>
          <p14:tracePt t="30098" x="4695825" y="4624388"/>
          <p14:tracePt t="30104" x="4567238" y="4624388"/>
          <p14:tracePt t="30116" x="4457700" y="4641850"/>
          <p14:tracePt t="30119" x="4348163" y="4641850"/>
          <p14:tracePt t="30127" x="4230688" y="4678363"/>
          <p14:tracePt t="30136" x="4121150" y="4678363"/>
          <p14:tracePt t="30143" x="4029075" y="4697413"/>
          <p14:tracePt t="30152" x="3929063" y="4705350"/>
          <p14:tracePt t="30160" x="3856038" y="4724400"/>
          <p14:tracePt t="30168" x="3810000" y="4724400"/>
          <p14:tracePt t="30176" x="3775075" y="4741863"/>
          <p14:tracePt t="30184" x="3765550" y="4741863"/>
          <p14:tracePt t="30546" x="3738563" y="4741863"/>
          <p14:tracePt t="30556" x="3683000" y="4768850"/>
          <p14:tracePt t="30562" x="3646488" y="4797425"/>
          <p14:tracePt t="30569" x="3563938" y="4870450"/>
          <p14:tracePt t="30576" x="3546475" y="4870450"/>
          <p14:tracePt t="30592" x="3473450" y="4897438"/>
          <p14:tracePt t="30600" x="3427413" y="4924425"/>
          <p14:tracePt t="30608" x="3419475" y="4924425"/>
          <p14:tracePt t="30617" x="3327400" y="4951413"/>
          <p14:tracePt t="30623" x="3281363" y="4987925"/>
          <p14:tracePt t="30633" x="3254375" y="4997450"/>
          <p14:tracePt t="30639" x="3227388" y="4997450"/>
          <p14:tracePt t="30649" x="3208338" y="5006975"/>
          <p14:tracePt t="30857" x="3117850" y="5053013"/>
          <p14:tracePt t="30865" x="2981325" y="5097463"/>
          <p14:tracePt t="30880" x="2808288" y="5153025"/>
          <p14:tracePt t="30887" x="2716213" y="5197475"/>
          <p14:tracePt t="30900" x="2671763" y="5197475"/>
          <p14:tracePt t="30903" x="2525713" y="5226050"/>
          <p14:tracePt t="30914" x="2360613" y="5253038"/>
          <p14:tracePt t="30919" x="2197100" y="5270500"/>
          <p14:tracePt t="30928" x="2179638" y="5270500"/>
          <p14:tracePt t="30935" x="2070100" y="5270500"/>
          <p14:tracePt t="30943" x="1960563" y="5270500"/>
          <p14:tracePt t="30951" x="1831975" y="5270500"/>
          <p14:tracePt t="30960" x="1722438" y="5270500"/>
          <p14:tracePt t="30967" x="1612900" y="5270500"/>
          <p14:tracePt t="30976" x="1512888" y="5270500"/>
          <p14:tracePt t="30983" x="1422400" y="5270500"/>
          <p14:tracePt t="30991" x="1330325" y="5270500"/>
          <p14:tracePt t="31000" x="1276350" y="5270500"/>
          <p14:tracePt t="31007" x="1203325" y="5262563"/>
          <p14:tracePt t="31016" x="1120775" y="5253038"/>
          <p14:tracePt t="31023" x="1066800" y="5243513"/>
          <p14:tracePt t="31033" x="1003300" y="5197475"/>
          <p14:tracePt t="31040" x="911225" y="5197475"/>
          <p14:tracePt t="31050" x="830263" y="5170488"/>
          <p14:tracePt t="31056" x="801688" y="5153025"/>
          <p14:tracePt t="31063" x="765175" y="5126038"/>
          <p14:tracePt t="31071" x="720725" y="5070475"/>
          <p14:tracePt t="31080" x="692150" y="5024438"/>
          <p14:tracePt t="31087" x="684213" y="4970463"/>
          <p14:tracePt t="31097" x="684213" y="4924425"/>
          <p14:tracePt t="31103" x="665163" y="4897438"/>
          <p14:tracePt t="31115" x="665163" y="4814888"/>
          <p14:tracePt t="31120" x="665163" y="4787900"/>
          <p14:tracePt t="31128" x="665163" y="4732338"/>
          <p14:tracePt t="31136" x="665163" y="4668838"/>
          <p14:tracePt t="31144" x="674688" y="4624388"/>
          <p14:tracePt t="31152" x="692150" y="4568825"/>
          <p14:tracePt t="31160" x="728663" y="4505325"/>
          <p14:tracePt t="31167" x="784225" y="4422775"/>
          <p14:tracePt t="31177" x="838200" y="4340225"/>
          <p14:tracePt t="31184" x="920750" y="4259263"/>
          <p14:tracePt t="31192" x="1020763" y="4149725"/>
          <p14:tracePt t="31201" x="1120775" y="4076700"/>
          <p14:tracePt t="31208" x="1276350" y="4003675"/>
          <p14:tracePt t="31216" x="1412875" y="3930650"/>
          <p14:tracePt t="31223" x="1604963" y="3848100"/>
          <p14:tracePt t="31233" x="1704975" y="3821113"/>
          <p14:tracePt t="31240" x="1814513" y="3821113"/>
          <p14:tracePt t="31249" x="1887538" y="3794125"/>
          <p14:tracePt t="31255" x="1951038" y="3794125"/>
          <p14:tracePt t="31265" x="1978025" y="3794125"/>
          <p14:tracePt t="31271" x="2005013" y="3794125"/>
          <p14:tracePt t="31280" x="2041525" y="3794125"/>
          <p14:tracePt t="31287" x="2087563" y="3794125"/>
          <p14:tracePt t="31298" x="2114550" y="3803650"/>
          <p14:tracePt t="31303" x="2151063" y="3811588"/>
          <p14:tracePt t="31313" x="2197100" y="3848100"/>
          <p14:tracePt t="31320" x="2214563" y="3867150"/>
          <p14:tracePt t="31328" x="2243138" y="3903663"/>
          <p14:tracePt t="31335" x="2260600" y="3930650"/>
          <p14:tracePt t="31343" x="2270125" y="3948113"/>
          <p14:tracePt t="31351" x="2316163" y="3994150"/>
          <p14:tracePt t="31359" x="2324100" y="4013200"/>
          <p14:tracePt t="31368" x="2379663" y="4057650"/>
          <p14:tracePt t="31375" x="2397125" y="4103688"/>
          <p14:tracePt t="31385" x="2425700" y="4140200"/>
          <p14:tracePt t="31391" x="2443163" y="4167188"/>
          <p14:tracePt t="31400" x="2462213" y="4240213"/>
          <p14:tracePt t="31408" x="2470150" y="4268788"/>
          <p14:tracePt t="31417" x="2470150" y="4322763"/>
          <p14:tracePt t="31424" x="2470150" y="4395788"/>
          <p14:tracePt t="31432" x="2470150" y="4459288"/>
          <p14:tracePt t="31440" x="2470150" y="4495800"/>
          <p14:tracePt t="31448" x="2470150" y="4541838"/>
          <p14:tracePt t="31456" x="2470150" y="4551363"/>
          <p14:tracePt t="31465" x="2470150" y="4595813"/>
          <p14:tracePt t="31471" x="2470150" y="4614863"/>
          <p14:tracePt t="31481" x="2462213" y="4668838"/>
          <p14:tracePt t="31487" x="2462213" y="4687888"/>
          <p14:tracePt t="31497" x="2462213" y="4714875"/>
          <p14:tracePt t="31503" x="2462213" y="4751388"/>
          <p14:tracePt t="31513" x="2462213" y="4760913"/>
          <p14:tracePt t="31519" x="2462213" y="4778375"/>
          <p14:tracePt t="31527" x="2462213" y="4787900"/>
          <p14:tracePt t="31535" x="2462213" y="4805363"/>
          <p14:tracePt t="31551" x="2462213" y="4833938"/>
          <p14:tracePt t="31559" x="2462213" y="4841875"/>
          <p14:tracePt t="31567" x="2462213" y="4870450"/>
          <p14:tracePt t="31575" x="2462213" y="4878388"/>
          <p14:tracePt t="31584" x="2452688" y="4914900"/>
          <p14:tracePt t="31592" x="2452688" y="4924425"/>
          <p14:tracePt t="31607" x="2425700" y="4933950"/>
          <p14:tracePt t="31615" x="2324100" y="4960938"/>
          <p14:tracePt t="31623" x="2179638" y="5006975"/>
          <p14:tracePt t="31632" x="1987550" y="5033963"/>
          <p14:tracePt t="31639" x="1804988" y="5060950"/>
          <p14:tracePt t="31649" x="1604963" y="5097463"/>
          <p14:tracePt t="31655" x="1476375" y="5097463"/>
          <p14:tracePt t="31665" x="1366838" y="5106988"/>
          <p14:tracePt t="31671" x="1258888" y="5106988"/>
          <p14:tracePt t="31681" x="1130300" y="5106988"/>
          <p14:tracePt t="31687" x="1066800" y="5106988"/>
          <p14:tracePt t="31697" x="1039813" y="5106988"/>
          <p14:tracePt t="31703" x="1020763" y="5106988"/>
          <p14:tracePt t="31715" x="1003300" y="5097463"/>
          <p14:tracePt t="31720" x="993775" y="5080000"/>
          <p14:tracePt t="31728" x="984250" y="5043488"/>
          <p14:tracePt t="31735" x="984250" y="5024438"/>
          <p14:tracePt t="31744" x="947738" y="4987925"/>
          <p14:tracePt t="31752" x="947738" y="4970463"/>
          <p14:tracePt t="31760" x="939800" y="4943475"/>
          <p14:tracePt t="31767" x="930275" y="4924425"/>
          <p14:tracePt t="31776" x="930275" y="4897438"/>
          <p14:tracePt t="31783" x="930275" y="4878388"/>
          <p14:tracePt t="31792" x="930275" y="4851400"/>
          <p14:tracePt t="31800" x="930275" y="4841875"/>
          <p14:tracePt t="31808" x="930275" y="4814888"/>
          <p14:tracePt t="31816" x="930275" y="4797425"/>
          <p14:tracePt t="31824" x="930275" y="4768850"/>
          <p14:tracePt t="31832" x="930275" y="4741863"/>
          <p14:tracePt t="31839" x="966788" y="4714875"/>
          <p14:tracePt t="31848" x="984250" y="4660900"/>
          <p14:tracePt t="31855" x="1039813" y="4624388"/>
          <p14:tracePt t="31865" x="1166813" y="4578350"/>
          <p14:tracePt t="31883" x="1312863" y="4486275"/>
          <p14:tracePt t="31887" x="1412875" y="4441825"/>
          <p14:tracePt t="31897" x="1522413" y="4405313"/>
          <p14:tracePt t="31903" x="1677988" y="4359275"/>
          <p14:tracePt t="31914" x="1804988" y="4332288"/>
          <p14:tracePt t="31919" x="1887538" y="4303713"/>
          <p14:tracePt t="31927" x="1997075" y="4276725"/>
          <p14:tracePt t="31935" x="2041525" y="4276725"/>
          <p14:tracePt t="31943" x="2078038" y="4268788"/>
          <p14:tracePt t="31951" x="2097088" y="4268788"/>
          <p14:tracePt t="31959" x="2106613" y="4268788"/>
          <p14:tracePt t="31967" x="2143125" y="4268788"/>
          <p14:tracePt t="31975" x="2151063" y="4268788"/>
          <p14:tracePt t="31983" x="2170113" y="4286250"/>
          <p14:tracePt t="31991" x="2187575" y="4295775"/>
          <p14:tracePt t="31999" x="2197100" y="4332288"/>
          <p14:tracePt t="32007" x="2206625" y="4386263"/>
          <p14:tracePt t="32015" x="2243138" y="4405313"/>
          <p14:tracePt t="32023" x="2260600" y="4449763"/>
          <p14:tracePt t="32031" x="2306638" y="4468813"/>
          <p14:tracePt t="32040" x="2324100" y="4486275"/>
          <p14:tracePt t="32064" x="2343150" y="4495800"/>
          <p14:tracePt t="32297" x="2343150" y="4505325"/>
          <p14:tracePt t="32305" x="2343150" y="4514850"/>
          <p14:tracePt t="32492" x="2343150" y="4522788"/>
          <p14:tracePt t="32498" x="2343150" y="4541838"/>
          <p14:tracePt t="32539" x="2324100" y="4595813"/>
          <p14:tracePt t="32546" x="2270125" y="4651375"/>
          <p14:tracePt t="32554" x="2243138" y="4668838"/>
          <p14:tracePt t="32561" x="2243138" y="4687888"/>
          <p14:tracePt t="32570" x="2233613" y="4705350"/>
          <p14:tracePt t="32575" x="2233613" y="4714875"/>
          <p14:tracePt t="32591" x="2214563" y="4724400"/>
          <p14:tracePt t="32599" x="2160588" y="4741863"/>
          <p14:tracePt t="32631" x="2097088" y="4751388"/>
          <p14:tracePt t="32640" x="1968500" y="4768850"/>
          <p14:tracePt t="32648" x="1860550" y="4814888"/>
          <p14:tracePt t="32656" x="1795463" y="4814888"/>
          <p14:tracePt t="32663" x="1722438" y="4824413"/>
          <p14:tracePt t="32671" x="1695450" y="4824413"/>
          <p14:tracePt t="32681" x="1658938" y="4833938"/>
          <p14:tracePt t="32687" x="1604963" y="4833938"/>
          <p14:tracePt t="32697" x="1549400" y="4833938"/>
          <p14:tracePt t="32704" x="1512888" y="4833938"/>
          <p14:tracePt t="32714" x="1468438" y="4833938"/>
          <p14:tracePt t="32719" x="1422400" y="4824413"/>
          <p14:tracePt t="32727" x="1422400" y="4814888"/>
          <p14:tracePt t="32735" x="1403350" y="4814888"/>
          <p14:tracePt t="32743" x="1376363" y="4805363"/>
          <p14:tracePt t="32751" x="1366838" y="4797425"/>
          <p14:tracePt t="32767" x="1358900" y="4778375"/>
          <p14:tracePt t="32775" x="1358900" y="4768850"/>
          <p14:tracePt t="32783" x="1358900" y="4760913"/>
          <p14:tracePt t="32791" x="1358900" y="4732338"/>
          <p14:tracePt t="32799" x="1358900" y="4724400"/>
          <p14:tracePt t="32807" x="1358900" y="4697413"/>
          <p14:tracePt t="32815" x="1358900" y="4678363"/>
          <p14:tracePt t="32823" x="1358900" y="4660900"/>
          <p14:tracePt t="32831" x="1366838" y="4641850"/>
          <p14:tracePt t="32839" x="1439863" y="4614863"/>
          <p14:tracePt t="32847" x="1504950" y="4578350"/>
          <p14:tracePt t="32855" x="1558925" y="4568825"/>
          <p14:tracePt t="32865" x="1604963" y="4559300"/>
          <p14:tracePt t="32883" x="1622425" y="4559300"/>
          <p14:tracePt t="32896" x="1658938" y="4559300"/>
          <p14:tracePt t="32903" x="1695450" y="4559300"/>
          <p14:tracePt t="32914" x="1704975" y="4559300"/>
          <p14:tracePt t="32919" x="1751013" y="4559300"/>
          <p14:tracePt t="32927" x="1768475" y="4578350"/>
          <p14:tracePt t="32935" x="1814513" y="4578350"/>
          <p14:tracePt t="32943" x="1841500" y="4595813"/>
          <p14:tracePt t="32951" x="1887538" y="4605338"/>
          <p14:tracePt t="32959" x="1914525" y="4624388"/>
          <p14:tracePt t="32975" x="1924050" y="4624388"/>
          <p14:tracePt t="32983" x="1960563" y="4632325"/>
          <p14:tracePt t="32991" x="2024063" y="4651375"/>
          <p14:tracePt t="32999" x="2051050" y="4651375"/>
          <p14:tracePt t="33007" x="2070100" y="4651375"/>
          <p14:tracePt t="33015" x="2097088" y="4651375"/>
          <p14:tracePt t="33024" x="2106613" y="4651375"/>
          <p14:tracePt t="33031" x="2114550" y="4660900"/>
          <p14:tracePt t="33047" x="2124075" y="4660900"/>
          <p14:tracePt t="33105" x="2133600" y="4660900"/>
          <p14:tracePt t="33114" x="2143125" y="4660900"/>
          <p14:tracePt t="33121" x="2160588" y="4660900"/>
          <p14:tracePt t="33154" x="2197100" y="4660900"/>
          <p14:tracePt t="33185" x="2214563" y="4660900"/>
          <p14:tracePt t="33193" x="2233613" y="4668838"/>
          <p14:tracePt t="33201" x="2243138" y="4668838"/>
          <p14:tracePt t="33225" x="2243138" y="4678363"/>
          <p14:tracePt t="33468" x="2251075" y="4687888"/>
          <p14:tracePt t="33474" x="2287588" y="4714875"/>
          <p14:tracePt t="33482" x="2406650" y="4732338"/>
          <p14:tracePt t="33488" x="2462213" y="4732338"/>
          <p14:tracePt t="33497" x="2552700" y="4741863"/>
          <p14:tracePt t="33504" x="2662238" y="4741863"/>
          <p14:tracePt t="33513" x="2752725" y="4741863"/>
          <p14:tracePt t="33520" x="2862263" y="4741863"/>
          <p14:tracePt t="33528" x="2925763" y="4741863"/>
          <p14:tracePt t="33535" x="2944813" y="4741863"/>
          <p14:tracePt t="33543" x="3054350" y="4741863"/>
          <p14:tracePt t="33551" x="3154363" y="4714875"/>
          <p14:tracePt t="33559" x="3281363" y="4697413"/>
          <p14:tracePt t="33568" x="3390900" y="4697413"/>
          <p14:tracePt t="33575" x="3482975" y="4697413"/>
          <p14:tracePt t="33583" x="3646488" y="4687888"/>
          <p14:tracePt t="33591" x="3756025" y="4651375"/>
          <p14:tracePt t="33615" x="3984625" y="4651375"/>
          <p14:tracePt t="33623" x="4175125" y="4651375"/>
          <p14:tracePt t="33631" x="4403725" y="4651375"/>
          <p14:tracePt t="33639" x="4703763" y="4651375"/>
          <p14:tracePt t="33647" x="4922838" y="4651375"/>
          <p14:tracePt t="33655" x="5151438" y="4651375"/>
          <p14:tracePt t="33664" x="5351463" y="4651375"/>
          <p14:tracePt t="33671" x="5534025" y="4651375"/>
          <p14:tracePt t="33681" x="5724525" y="4651375"/>
          <p14:tracePt t="33687" x="5834063" y="4651375"/>
          <p14:tracePt t="33697" x="5972175" y="4641850"/>
          <p14:tracePt t="33703" x="6080125" y="4624388"/>
          <p14:tracePt t="33714" x="6181725" y="4587875"/>
          <p14:tracePt t="33719" x="6254750" y="4568825"/>
          <p14:tracePt t="33727" x="6362700" y="4541838"/>
          <p14:tracePt t="33735" x="6481763" y="4505325"/>
          <p14:tracePt t="33743" x="6573838" y="4486275"/>
          <p14:tracePt t="33751" x="6673850" y="4441825"/>
          <p14:tracePt t="33759" x="6800850" y="4432300"/>
          <p14:tracePt t="33767" x="6929438" y="4432300"/>
          <p14:tracePt t="33775" x="7029450" y="4405313"/>
          <p14:tracePt t="33783" x="7156450" y="4405313"/>
          <p14:tracePt t="33791" x="7283450" y="4405313"/>
          <p14:tracePt t="33799" x="7375525" y="4405313"/>
          <p14:tracePt t="33807" x="7521575" y="4405313"/>
          <p14:tracePt t="33815" x="7667625" y="4405313"/>
          <p14:tracePt t="33823" x="7813675" y="4405313"/>
          <p14:tracePt t="33831" x="7994650" y="4368800"/>
          <p14:tracePt t="33839" x="8177213" y="4340225"/>
          <p14:tracePt t="33848" x="8323263" y="4332288"/>
          <p14:tracePt t="33855" x="8559800" y="4276725"/>
          <p14:tracePt t="33865" x="8688388" y="4259263"/>
          <p14:tracePt t="33871" x="8834438" y="4249738"/>
          <p14:tracePt t="33881" x="8970963" y="4203700"/>
        </p14:tracePtLst>
      </p14:laserTrace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Grp="1" noChangeArrowheads="1"/>
          </p:cNvSpPr>
          <p:nvPr>
            <p:ph type="title"/>
          </p:nvPr>
        </p:nvSpPr>
        <p:spPr>
          <a:xfrm>
            <a:off x="1350963" y="228600"/>
            <a:ext cx="7793037" cy="1143000"/>
          </a:xfrm>
        </p:spPr>
        <p:txBody>
          <a:bodyPr/>
          <a:lstStyle/>
          <a:p>
            <a:r>
              <a:rPr lang="en-US" altLang="ja-JP"/>
              <a:t>Applications</a:t>
            </a:r>
          </a:p>
        </p:txBody>
      </p:sp>
      <p:sp>
        <p:nvSpPr>
          <p:cNvPr id="435203" name="Rectangle 3"/>
          <p:cNvSpPr>
            <a:spLocks noGrp="1" noChangeArrowheads="1"/>
          </p:cNvSpPr>
          <p:nvPr>
            <p:ph idx="1"/>
          </p:nvPr>
        </p:nvSpPr>
        <p:spPr>
          <a:xfrm>
            <a:off x="1187624" y="1124744"/>
            <a:ext cx="7010400" cy="3886200"/>
          </a:xfrm>
        </p:spPr>
        <p:txBody>
          <a:bodyPr>
            <a:noAutofit/>
          </a:bodyPr>
          <a:lstStyle/>
          <a:p>
            <a:pPr>
              <a:lnSpc>
                <a:spcPct val="90000"/>
              </a:lnSpc>
            </a:pPr>
            <a:r>
              <a:rPr lang="en-US" altLang="ja-JP" sz="2400" dirty="0"/>
              <a:t>No flexible program change</a:t>
            </a:r>
          </a:p>
          <a:p>
            <a:pPr>
              <a:lnSpc>
                <a:spcPct val="90000"/>
              </a:lnSpc>
            </a:pPr>
            <a:r>
              <a:rPr lang="en-US" altLang="ja-JP" sz="2400" dirty="0"/>
              <a:t>No IEEE standard  floating point </a:t>
            </a:r>
            <a:r>
              <a:rPr lang="ja-JP" altLang="en-US" sz="2400" dirty="0"/>
              <a:t>→ </a:t>
            </a:r>
            <a:r>
              <a:rPr lang="en-US" altLang="ja-JP" sz="2400" dirty="0"/>
              <a:t>FPGA as an accelerator</a:t>
            </a:r>
          </a:p>
          <a:p>
            <a:pPr>
              <a:lnSpc>
                <a:spcPct val="90000"/>
              </a:lnSpc>
            </a:pPr>
            <a:r>
              <a:rPr lang="en-US" altLang="ja-JP" sz="2400" dirty="0"/>
              <a:t>Not memory bounded</a:t>
            </a:r>
          </a:p>
          <a:p>
            <a:pPr marL="742950" lvl="1" indent="-285750">
              <a:lnSpc>
                <a:spcPct val="90000"/>
              </a:lnSpc>
            </a:pPr>
            <a:r>
              <a:rPr lang="en-US" altLang="ja-JP" sz="2400" dirty="0"/>
              <a:t>Image processing, analysis, pattern matching,</a:t>
            </a:r>
          </a:p>
          <a:p>
            <a:pPr marL="742950" lvl="1" indent="-285750">
              <a:lnSpc>
                <a:spcPct val="90000"/>
              </a:lnSpc>
            </a:pPr>
            <a:r>
              <a:rPr lang="en-US" altLang="ja-JP" sz="2400" dirty="0"/>
              <a:t>Logic simulation, Fault simulation.</a:t>
            </a:r>
          </a:p>
          <a:p>
            <a:pPr marL="742950" lvl="1" indent="-285750">
              <a:lnSpc>
                <a:spcPct val="90000"/>
              </a:lnSpc>
            </a:pPr>
            <a:r>
              <a:rPr lang="en-US" altLang="ja-JP" sz="2400" dirty="0"/>
              <a:t>Neural network simulation.</a:t>
            </a:r>
          </a:p>
          <a:p>
            <a:pPr marL="742950" lvl="1" indent="-285750">
              <a:lnSpc>
                <a:spcPct val="90000"/>
              </a:lnSpc>
            </a:pPr>
            <a:r>
              <a:rPr lang="en-US" altLang="ja-JP" sz="2400" dirty="0"/>
              <a:t>Encryption /Decryption</a:t>
            </a:r>
          </a:p>
          <a:p>
            <a:pPr marL="742950" lvl="1" indent="-285750">
              <a:lnSpc>
                <a:spcPct val="90000"/>
              </a:lnSpc>
            </a:pPr>
            <a:r>
              <a:rPr lang="en-US" altLang="ja-JP" sz="2400" dirty="0"/>
              <a:t>Queuing</a:t>
            </a:r>
            <a:r>
              <a:rPr lang="ja-JP" altLang="en-US" sz="2400" dirty="0"/>
              <a:t>　</a:t>
            </a:r>
            <a:r>
              <a:rPr lang="en-US" altLang="ja-JP" sz="2400" dirty="0"/>
              <a:t>Model</a:t>
            </a:r>
            <a:r>
              <a:rPr lang="ja-JP" altLang="en-US" sz="2400" dirty="0"/>
              <a:t>、</a:t>
            </a:r>
            <a:r>
              <a:rPr lang="en-US" altLang="ja-JP" sz="2400" dirty="0"/>
              <a:t>Markov Analysis</a:t>
            </a:r>
          </a:p>
          <a:p>
            <a:pPr marL="742950" lvl="1" indent="-285750">
              <a:lnSpc>
                <a:spcPct val="90000"/>
              </a:lnSpc>
            </a:pPr>
            <a:r>
              <a:rPr lang="en-US" altLang="ja-JP" sz="2400" dirty="0"/>
              <a:t>Electric Power Flow  </a:t>
            </a:r>
          </a:p>
          <a:p>
            <a:pPr marL="742950" lvl="1" indent="-285750">
              <a:lnSpc>
                <a:spcPct val="90000"/>
              </a:lnSpc>
            </a:pPr>
            <a:r>
              <a:rPr lang="en-US" altLang="ja-JP" sz="2400" dirty="0"/>
              <a:t>Censer processing</a:t>
            </a:r>
          </a:p>
          <a:p>
            <a:pPr>
              <a:lnSpc>
                <a:spcPct val="90000"/>
              </a:lnSpc>
            </a:pPr>
            <a:r>
              <a:rPr lang="en-US" altLang="ja-JP" sz="2400" dirty="0"/>
              <a:t>Efficient use of on the fly processing.</a:t>
            </a:r>
          </a:p>
          <a:p>
            <a:pPr marL="742950" lvl="1" indent="-285750">
              <a:lnSpc>
                <a:spcPct val="90000"/>
              </a:lnSpc>
            </a:pPr>
            <a:r>
              <a:rPr lang="en-US" altLang="ja-JP" sz="2400" dirty="0"/>
              <a:t>Communication control</a:t>
            </a:r>
            <a:r>
              <a:rPr lang="ja-JP" altLang="en-US" sz="2400" dirty="0"/>
              <a:t>、</a:t>
            </a:r>
            <a:r>
              <a:rPr lang="en-US" altLang="ja-JP" sz="2400" dirty="0"/>
              <a:t>Protocol control</a:t>
            </a:r>
          </a:p>
          <a:p>
            <a:pPr marL="742950" lvl="1" indent="-285750">
              <a:lnSpc>
                <a:spcPct val="90000"/>
              </a:lnSpc>
            </a:pPr>
            <a:r>
              <a:rPr lang="en-US" altLang="ja-JP" sz="2400" dirty="0">
                <a:solidFill>
                  <a:schemeClr val="tx2"/>
                </a:solidFill>
              </a:rPr>
              <a:t>Software radio</a:t>
            </a:r>
          </a:p>
        </p:txBody>
      </p:sp>
      <p:pic>
        <p:nvPicPr>
          <p:cNvPr id="2" name="オーディオ 1">
            <a:hlinkClick r:id="" action="ppaction://media"/>
            <a:extLst>
              <a:ext uri="{FF2B5EF4-FFF2-40B4-BE49-F238E27FC236}">
                <a16:creationId xmlns:a16="http://schemas.microsoft.com/office/drawing/2014/main" id="{699EBE8E-ED99-4418-8CFF-4847042105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1653"/>
    </mc:Choice>
    <mc:Fallback>
      <p:transition spd="slow" advTm="101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138" x="8797925" y="4049713"/>
          <p14:tracePt t="1146" x="8569325" y="4086225"/>
          <p14:tracePt t="1153" x="8323263" y="4122738"/>
          <p14:tracePt t="1161" x="8159750" y="4130675"/>
          <p14:tracePt t="1170" x="7994650" y="4167188"/>
          <p14:tracePt t="1178" x="7840663" y="4195763"/>
          <p14:tracePt t="1186" x="7712075" y="4195763"/>
          <p14:tracePt t="1194" x="7585075" y="4213225"/>
          <p14:tracePt t="1202" x="7512050" y="4232275"/>
          <p14:tracePt t="1210" x="7429500" y="4249738"/>
          <p14:tracePt t="1218" x="7319963" y="4259263"/>
          <p14:tracePt t="1226" x="7219950" y="4303713"/>
          <p14:tracePt t="1234" x="7129463" y="4313238"/>
          <p14:tracePt t="1242" x="7029450" y="4340225"/>
          <p14:tracePt t="1251" x="6956425" y="4368800"/>
          <p14:tracePt t="1258" x="6837363" y="4395788"/>
          <p14:tracePt t="1266" x="6754813" y="4441825"/>
          <p14:tracePt t="1275" x="6645275" y="4441825"/>
          <p14:tracePt t="1283" x="6573838" y="4468813"/>
          <p14:tracePt t="1290" x="6491288" y="4478338"/>
          <p14:tracePt t="1298" x="6435725" y="4478338"/>
          <p14:tracePt t="1306" x="6408738" y="4495800"/>
          <p14:tracePt t="1314" x="6399213" y="4495800"/>
          <p14:tracePt t="1533" x="6408738" y="4486275"/>
          <p14:tracePt t="1539" x="6454775" y="4459288"/>
          <p14:tracePt t="1548" x="6500813" y="4432300"/>
          <p14:tracePt t="1558" x="6545263" y="4395788"/>
          <p14:tracePt t="1563" x="6591300" y="4359275"/>
          <p14:tracePt t="1570" x="6691313" y="4295775"/>
          <p14:tracePt t="1578" x="6737350" y="4259263"/>
          <p14:tracePt t="1587" x="6856413" y="4195763"/>
          <p14:tracePt t="1594" x="6919913" y="4159250"/>
          <p14:tracePt t="1604" x="7056438" y="4086225"/>
          <p14:tracePt t="1610" x="7138988" y="4040188"/>
          <p14:tracePt t="1619" x="7248525" y="4003675"/>
          <p14:tracePt t="1626" x="7329488" y="3957638"/>
          <p14:tracePt t="1635" x="7356475" y="3948113"/>
          <p14:tracePt t="1642" x="7412038" y="3903663"/>
          <p14:tracePt t="1674" x="7421563" y="3894138"/>
          <p14:tracePt t="1956" x="7421563" y="3884613"/>
          <p14:tracePt t="1964" x="7421563" y="3875088"/>
          <p14:tracePt t="2075" x="7402513" y="3875088"/>
          <p14:tracePt t="42940" x="7385050" y="3875088"/>
          <p14:tracePt t="42948" x="7312025" y="3875088"/>
          <p14:tracePt t="42955" x="7183438" y="3857625"/>
          <p14:tracePt t="42966" x="7056438" y="3848100"/>
          <p14:tracePt t="42969" x="6956425" y="3821113"/>
          <p14:tracePt t="42979" x="6846888" y="3803650"/>
          <p14:tracePt t="42986" x="6718300" y="3803650"/>
          <p14:tracePt t="42998" x="6627813" y="3803650"/>
          <p14:tracePt t="43003" x="6518275" y="3803650"/>
          <p14:tracePt t="43012" x="6408738" y="3775075"/>
          <p14:tracePt t="43019" x="6281738" y="3775075"/>
          <p14:tracePt t="43027" x="6145213" y="3730625"/>
          <p14:tracePt t="43035" x="5999163" y="3711575"/>
          <p14:tracePt t="43043" x="5889625" y="3702050"/>
          <p14:tracePt t="43051" x="5770563" y="3657600"/>
          <p14:tracePt t="43059" x="5697538" y="3657600"/>
          <p14:tracePt t="43067" x="5653088" y="3638550"/>
          <p14:tracePt t="43075" x="5643563" y="3638550"/>
          <p14:tracePt t="43083" x="5616575" y="3611563"/>
          <p14:tracePt t="43091" x="5607050" y="3602038"/>
          <p14:tracePt t="43108" x="5588000" y="3584575"/>
          <p14:tracePt t="43116" x="5570538" y="3565525"/>
          <p14:tracePt t="43122" x="5543550" y="3519488"/>
          <p14:tracePt t="43131" x="5514975" y="3511550"/>
          <p14:tracePt t="43138" x="5478463" y="3482975"/>
          <p14:tracePt t="43146" x="5461000" y="3465513"/>
          <p14:tracePt t="43155" x="5434013" y="3446463"/>
          <p14:tracePt t="43162" x="5405438" y="3402013"/>
          <p14:tracePt t="43170" x="5368925" y="3355975"/>
          <p14:tracePt t="43179" x="5334000" y="3309938"/>
          <p14:tracePt t="43185" x="5278438" y="3255963"/>
          <p14:tracePt t="43194" x="5260975" y="3209925"/>
          <p14:tracePt t="43202" x="5224463" y="3146425"/>
          <p14:tracePt t="43210" x="5214938" y="3119438"/>
          <p14:tracePt t="43218" x="5178425" y="3090863"/>
          <p14:tracePt t="43226" x="5159375" y="3073400"/>
          <p14:tracePt t="43234" x="5141913" y="3009900"/>
          <p14:tracePt t="43242" x="5114925" y="2990850"/>
          <p14:tracePt t="43250" x="5114925" y="2973388"/>
          <p14:tracePt t="43258" x="5095875" y="2954338"/>
          <p14:tracePt t="43266" x="5078413" y="2927350"/>
          <p14:tracePt t="43275" x="5068888" y="2909888"/>
          <p14:tracePt t="43284" x="5059363" y="2873375"/>
          <p14:tracePt t="43291" x="5049838" y="2854325"/>
          <p14:tracePt t="43301" x="5032375" y="2808288"/>
          <p14:tracePt t="43307" x="5032375" y="2781300"/>
          <p14:tracePt t="43316" x="5014913" y="2727325"/>
          <p14:tracePt t="43323" x="5014913" y="2698750"/>
          <p14:tracePt t="43330" x="5014913" y="2671763"/>
          <p14:tracePt t="43339" x="5014913" y="2635250"/>
          <p14:tracePt t="43346" x="5014913" y="2608263"/>
          <p14:tracePt t="43354" x="5014913" y="2554288"/>
          <p14:tracePt t="43364" x="5032375" y="2525713"/>
          <p14:tracePt t="43370" x="5086350" y="2452688"/>
          <p14:tracePt t="43380" x="5114925" y="2416175"/>
          <p14:tracePt t="43386" x="5159375" y="2371725"/>
          <p14:tracePt t="43395" x="5214938" y="2352675"/>
          <p14:tracePt t="43402" x="5297488" y="2298700"/>
          <p14:tracePt t="43410" x="5378450" y="2252663"/>
          <p14:tracePt t="43418" x="5478463" y="2225675"/>
          <p14:tracePt t="43426" x="5588000" y="2179638"/>
          <p14:tracePt t="43434" x="5688013" y="2152650"/>
          <p14:tracePt t="43442" x="5797550" y="2152650"/>
          <p14:tracePt t="43450" x="5889625" y="2143125"/>
          <p14:tracePt t="43458" x="5953125" y="2116138"/>
          <p14:tracePt t="43466" x="6035675" y="2106613"/>
          <p14:tracePt t="43474" x="6126163" y="2106613"/>
          <p14:tracePt t="43482" x="6181725" y="2106613"/>
          <p14:tracePt t="43490" x="6218238" y="2106613"/>
          <p14:tracePt t="43498" x="6262688" y="2106613"/>
          <p14:tracePt t="43506" x="6299200" y="2106613"/>
          <p14:tracePt t="43514" x="6345238" y="2106613"/>
          <p14:tracePt t="43522" x="6381750" y="2106613"/>
          <p14:tracePt t="43530" x="6418263" y="2116138"/>
          <p14:tracePt t="43538" x="6454775" y="2125663"/>
          <p14:tracePt t="43546" x="6518275" y="2160588"/>
          <p14:tracePt t="43555" x="6554788" y="2197100"/>
          <p14:tracePt t="43563" x="6600825" y="2233613"/>
          <p14:tracePt t="43570" x="6654800" y="2298700"/>
          <p14:tracePt t="43579" x="6691313" y="2379663"/>
          <p14:tracePt t="43587" x="6710363" y="2408238"/>
          <p14:tracePt t="43594" x="6727825" y="2462213"/>
          <p14:tracePt t="43602" x="6727825" y="2525713"/>
          <p14:tracePt t="43610" x="6727825" y="2581275"/>
          <p14:tracePt t="43618" x="6727825" y="2617788"/>
          <p14:tracePt t="43626" x="6727825" y="2635250"/>
          <p14:tracePt t="43634" x="6691313" y="2671763"/>
          <p14:tracePt t="43642" x="6664325" y="2698750"/>
          <p14:tracePt t="43650" x="6645275" y="2708275"/>
          <p14:tracePt t="43658" x="6610350" y="2727325"/>
          <p14:tracePt t="43666" x="6554788" y="2727325"/>
          <p14:tracePt t="43674" x="6537325" y="2727325"/>
          <p14:tracePt t="43682" x="6481763" y="2727325"/>
          <p14:tracePt t="43690" x="6427788" y="2727325"/>
          <p14:tracePt t="43698" x="6354763" y="2727325"/>
          <p14:tracePt t="43706" x="6262688" y="2727325"/>
          <p14:tracePt t="43714" x="6199188" y="2717800"/>
          <p14:tracePt t="43722" x="6153150" y="2690813"/>
          <p14:tracePt t="43731" x="6108700" y="2671763"/>
          <p14:tracePt t="43738" x="6062663" y="2644775"/>
          <p14:tracePt t="43747" x="6016625" y="2608263"/>
          <p14:tracePt t="43754" x="5999163" y="2581275"/>
          <p14:tracePt t="43762" x="5989638" y="2554288"/>
          <p14:tracePt t="43770" x="5972175" y="2544763"/>
          <p14:tracePt t="43779" x="5962650" y="2525713"/>
          <p14:tracePt t="43786" x="5943600" y="2508250"/>
          <p14:tracePt t="43795" x="5943600" y="2471738"/>
          <p14:tracePt t="43802" x="5916613" y="2452688"/>
          <p14:tracePt t="43810" x="5907088" y="2435225"/>
          <p14:tracePt t="43818" x="5899150" y="2416175"/>
          <p14:tracePt t="43826" x="5889625" y="2379663"/>
          <p14:tracePt t="43834" x="5889625" y="2362200"/>
          <p14:tracePt t="43842" x="5870575" y="2316163"/>
          <p14:tracePt t="43850" x="5870575" y="2306638"/>
          <p14:tracePt t="43858" x="5870575" y="2279650"/>
          <p14:tracePt t="43866" x="5870575" y="2262188"/>
          <p14:tracePt t="43881" x="5870575" y="2233613"/>
          <p14:tracePt t="43884" x="5870575" y="2216150"/>
          <p14:tracePt t="43891" x="5889625" y="2189163"/>
          <p14:tracePt t="43903" x="5926138" y="2152650"/>
          <p14:tracePt t="43908" x="6007100" y="2116138"/>
          <p14:tracePt t="43919" x="6043613" y="2106613"/>
          <p14:tracePt t="43922" x="6126163" y="2060575"/>
          <p14:tracePt t="43931" x="6226175" y="2033588"/>
          <p14:tracePt t="43938" x="6335713" y="2006600"/>
          <p14:tracePt t="43946" x="6418263" y="1979613"/>
          <p14:tracePt t="43954" x="6491288" y="1970088"/>
          <p14:tracePt t="43964" x="6564313" y="1970088"/>
          <p14:tracePt t="43970" x="6610350" y="1960563"/>
          <p14:tracePt t="43983" x="6664325" y="1960563"/>
          <p14:tracePt t="43987" x="6710363" y="1933575"/>
          <p14:tracePt t="43997" x="6737350" y="1933575"/>
          <p14:tracePt t="44003" x="6783388" y="1933575"/>
          <p14:tracePt t="44013" x="6819900" y="1933575"/>
          <p14:tracePt t="44019" x="6846888" y="1933575"/>
          <p14:tracePt t="44027" x="6883400" y="1933575"/>
          <p14:tracePt t="44035" x="6910388" y="1943100"/>
          <p14:tracePt t="44043" x="6929438" y="1951038"/>
          <p14:tracePt t="44051" x="6946900" y="1970088"/>
          <p14:tracePt t="44057" x="6983413" y="1997075"/>
          <p14:tracePt t="44066" x="6992938" y="2024063"/>
          <p14:tracePt t="44074" x="6992938" y="2033588"/>
          <p14:tracePt t="44082" x="6992938" y="2060575"/>
          <p14:tracePt t="44090" x="6992938" y="2079625"/>
          <p14:tracePt t="44098" x="7010400" y="2106613"/>
          <p14:tracePt t="44106" x="7010400" y="2125663"/>
          <p14:tracePt t="44114" x="7010400" y="2152650"/>
          <p14:tracePt t="44122" x="7010400" y="2160588"/>
          <p14:tracePt t="44130" x="7010400" y="2170113"/>
          <p14:tracePt t="44138" x="7010400" y="2179638"/>
          <p14:tracePt t="44146" x="7010400" y="2189163"/>
          <p14:tracePt t="44163" x="7010400" y="2197100"/>
          <p14:tracePt t="44181" x="7000875" y="2216150"/>
          <p14:tracePt t="44186" x="6992938" y="2216150"/>
          <p14:tracePt t="44196" x="6964363" y="2225675"/>
          <p14:tracePt t="44203" x="6946900" y="2225675"/>
          <p14:tracePt t="44213" x="6937375" y="2225675"/>
          <p14:tracePt t="44218" x="6910388" y="2243138"/>
          <p14:tracePt t="44226" x="6900863" y="2243138"/>
          <p14:tracePt t="44596" x="6892925" y="2243138"/>
          <p14:tracePt t="44963" x="6892925" y="2206625"/>
          <p14:tracePt t="44970" x="6892925" y="2160588"/>
          <p14:tracePt t="44980" x="6892925" y="2133600"/>
          <p14:tracePt t="44987" x="6900863" y="2089150"/>
          <p14:tracePt t="44997" x="6900863" y="2079625"/>
          <p14:tracePt t="45004" x="6900863" y="2070100"/>
          <p14:tracePt t="45562" x="6856413" y="2079625"/>
          <p14:tracePt t="45570" x="6737350" y="2125663"/>
          <p14:tracePt t="45578" x="6645275" y="2133600"/>
          <p14:tracePt t="45586" x="6527800" y="2179638"/>
          <p14:tracePt t="45595" x="6454775" y="2179638"/>
          <p14:tracePt t="45602" x="6381750" y="2179638"/>
          <p14:tracePt t="45610" x="6272213" y="2179638"/>
          <p14:tracePt t="45618" x="6181725" y="2179638"/>
          <p14:tracePt t="45626" x="6089650" y="2179638"/>
          <p14:tracePt t="45634" x="5972175" y="2179638"/>
          <p14:tracePt t="45642" x="5880100" y="2179638"/>
          <p14:tracePt t="45650" x="5789613" y="2179638"/>
          <p14:tracePt t="45658" x="5716588" y="2179638"/>
          <p14:tracePt t="45665" x="5643563" y="2179638"/>
          <p14:tracePt t="45674" x="5607050" y="2179638"/>
          <p14:tracePt t="45682" x="5570538" y="2179638"/>
          <p14:tracePt t="45690" x="5543550" y="2179638"/>
          <p14:tracePt t="45698" x="5514975" y="2179638"/>
          <p14:tracePt t="45706" x="5497513" y="2179638"/>
          <p14:tracePt t="45714" x="5461000" y="2179638"/>
          <p14:tracePt t="45722" x="5424488" y="2189163"/>
          <p14:tracePt t="45730" x="5405438" y="2189163"/>
          <p14:tracePt t="45739" x="5378450" y="2189163"/>
          <p14:tracePt t="45749" x="5368925" y="2189163"/>
          <p14:tracePt t="45755" x="5360988" y="2189163"/>
          <p14:tracePt t="45768" x="5334000" y="2197100"/>
          <p14:tracePt t="45782" x="5314950" y="2197100"/>
          <p14:tracePt t="45788" x="5297488" y="2197100"/>
          <p14:tracePt t="45797" x="5268913" y="2197100"/>
          <p14:tracePt t="45803" x="5224463" y="2197100"/>
          <p14:tracePt t="45812" x="5195888" y="2197100"/>
          <p14:tracePt t="45819" x="5141913" y="2197100"/>
          <p14:tracePt t="45827" x="5114925" y="2197100"/>
          <p14:tracePt t="45836" x="5041900" y="2197100"/>
          <p14:tracePt t="45841" x="4949825" y="2197100"/>
          <p14:tracePt t="45850" x="4859338" y="2206625"/>
          <p14:tracePt t="45858" x="4730750" y="2206625"/>
          <p14:tracePt t="45866" x="4603750" y="2206625"/>
          <p14:tracePt t="45874" x="4513263" y="2206625"/>
          <p14:tracePt t="45899" x="4267200" y="2206625"/>
          <p14:tracePt t="45906" x="4230688" y="2206625"/>
          <p14:tracePt t="45914" x="4211638" y="2206625"/>
          <p14:tracePt t="45922" x="4165600" y="2197100"/>
          <p14:tracePt t="45930" x="4157663" y="2189163"/>
          <p14:tracePt t="45938" x="4148138" y="2179638"/>
          <p14:tracePt t="45947" x="4138613" y="2179638"/>
          <p14:tracePt t="45953" x="4138613" y="2170113"/>
          <p14:tracePt t="45965" x="4129088" y="2160588"/>
          <p14:tracePt t="45970" x="4121150" y="2143125"/>
          <p14:tracePt t="45994" x="4084638" y="2133600"/>
          <p14:tracePt t="46002" x="4075113" y="2133600"/>
          <p14:tracePt t="46012" x="4029075" y="2133600"/>
          <p14:tracePt t="46017" x="3992563" y="2133600"/>
          <p14:tracePt t="46026" x="3956050" y="2133600"/>
          <p14:tracePt t="46034" x="3929063" y="2133600"/>
          <p14:tracePt t="46042" x="3919538" y="2133600"/>
          <p14:tracePt t="46050" x="3911600" y="2133600"/>
          <p14:tracePt t="46134" x="3883025" y="2125663"/>
          <p14:tracePt t="46140" x="3883025" y="2116138"/>
          <p14:tracePt t="46146" x="3883025" y="2097088"/>
          <p14:tracePt t="46155" x="3883025" y="2089150"/>
          <p14:tracePt t="46164" x="3883025" y="2060575"/>
          <p14:tracePt t="46171" x="3883025" y="2043113"/>
          <p14:tracePt t="46182" x="3883025" y="2016125"/>
          <p14:tracePt t="46186" x="3883025" y="1997075"/>
          <p14:tracePt t="46197" x="3883025" y="1960563"/>
          <p14:tracePt t="46203" x="3883025" y="1933575"/>
          <p14:tracePt t="46211" x="3883025" y="1897063"/>
          <p14:tracePt t="46219" x="3883025" y="1870075"/>
          <p14:tracePt t="46227" x="3883025" y="1860550"/>
          <p14:tracePt t="46235" x="3883025" y="1841500"/>
          <p14:tracePt t="46243" x="3892550" y="1814513"/>
          <p14:tracePt t="46259" x="3892550" y="1797050"/>
          <p14:tracePt t="46268" x="3892550" y="1787525"/>
          <p14:tracePt t="46275" x="3892550" y="1768475"/>
          <p14:tracePt t="46283" x="3892550" y="1751013"/>
          <p14:tracePt t="46291" x="3892550" y="1741488"/>
          <p14:tracePt t="46299" x="3892550" y="1731963"/>
          <p14:tracePt t="46307" x="3902075" y="1731963"/>
          <p14:tracePt t="46315" x="3902075" y="1714500"/>
          <p14:tracePt t="46331" x="3902075" y="1704975"/>
          <p14:tracePt t="46347" x="3902075" y="1697038"/>
          <p14:tracePt t="46395" x="3902075" y="1687513"/>
          <p14:tracePt t="46403" x="3892550" y="1687513"/>
          <p14:tracePt t="46411" x="3846513" y="1687513"/>
          <p14:tracePt t="46419" x="3829050" y="1687513"/>
          <p14:tracePt t="46427" x="3802063" y="1687513"/>
          <p14:tracePt t="46435" x="3783013" y="1687513"/>
          <p14:tracePt t="46443" x="3765550" y="1697038"/>
          <p14:tracePt t="46451" x="3756025" y="1697038"/>
          <p14:tracePt t="46459" x="3746500" y="1697038"/>
          <p14:tracePt t="46466" x="3738563" y="1697038"/>
          <p14:tracePt t="46474" x="3729038" y="1697038"/>
          <p14:tracePt t="46514" x="3719513" y="1704975"/>
          <p14:tracePt t="46643" x="3719513" y="1687513"/>
          <p14:tracePt t="46651" x="3738563" y="1651000"/>
          <p14:tracePt t="46659" x="3756025" y="1614488"/>
          <p14:tracePt t="46668" x="3783013" y="1587500"/>
          <p14:tracePt t="46675" x="3792538" y="1568450"/>
          <p14:tracePt t="46684" x="3810000" y="1550988"/>
          <p14:tracePt t="46691" x="3829050" y="1514475"/>
          <p14:tracePt t="46701" x="3846513" y="1485900"/>
          <p14:tracePt t="46707" x="3856038" y="1477963"/>
          <p14:tracePt t="46715" x="3875088" y="1458913"/>
          <p14:tracePt t="46739" x="3883025" y="1449388"/>
          <p14:tracePt t="47020" x="3883025" y="1458913"/>
          <p14:tracePt t="47029" x="3911600" y="1468438"/>
          <p14:tracePt t="47036" x="3938588" y="1468438"/>
          <p14:tracePt t="47043" x="3992563" y="1468438"/>
          <p14:tracePt t="47050" x="4021138" y="1468438"/>
          <p14:tracePt t="47058" x="4094163" y="1468438"/>
          <p14:tracePt t="47066" x="4129088" y="1468438"/>
          <p14:tracePt t="47074" x="4184650" y="1468438"/>
          <p14:tracePt t="47082" x="4238625" y="1468438"/>
          <p14:tracePt t="47090" x="4303713" y="1449388"/>
          <p14:tracePt t="47098" x="4357688" y="1449388"/>
          <p14:tracePt t="47106" x="4403725" y="1449388"/>
          <p14:tracePt t="47114" x="4430713" y="1449388"/>
          <p14:tracePt t="47122" x="4457700" y="1449388"/>
          <p14:tracePt t="47130" x="4484688" y="1449388"/>
          <p14:tracePt t="47138" x="4494213" y="1449388"/>
          <p14:tracePt t="47244" x="4503738" y="1449388"/>
          <p14:tracePt t="47252" x="4521200" y="1441450"/>
          <p14:tracePt t="47260" x="4549775" y="1431925"/>
          <p14:tracePt t="47268" x="4613275" y="1422400"/>
          <p14:tracePt t="47274" x="4667250" y="1395413"/>
          <p14:tracePt t="47283" x="4713288" y="1395413"/>
          <p14:tracePt t="47291" x="4749800" y="1385888"/>
          <p14:tracePt t="47299" x="4813300" y="1385888"/>
          <p14:tracePt t="47307" x="4849813" y="1376363"/>
          <p14:tracePt t="47315" x="4868863" y="1376363"/>
          <p14:tracePt t="47322" x="4886325" y="1376363"/>
          <p14:tracePt t="47330" x="4895850" y="1376363"/>
          <p14:tracePt t="47531" x="4905375" y="1376363"/>
          <p14:tracePt t="47538" x="4913313" y="1395413"/>
          <p14:tracePt t="47546" x="4913313" y="1404938"/>
          <p14:tracePt t="47555" x="4913313" y="1422400"/>
          <p14:tracePt t="47562" x="4913313" y="1431925"/>
          <p14:tracePt t="47579" x="4922838" y="1441450"/>
          <p14:tracePt t="47762" x="4922838" y="1449388"/>
          <p14:tracePt t="47770" x="4949825" y="1449388"/>
          <p14:tracePt t="47779" x="5005388" y="1449388"/>
          <p14:tracePt t="47786" x="5049838" y="1449388"/>
          <p14:tracePt t="47795" x="5095875" y="1412875"/>
          <p14:tracePt t="47802" x="5122863" y="1404938"/>
          <p14:tracePt t="47811" x="5187950" y="1376363"/>
          <p14:tracePt t="47819" x="5214938" y="1358900"/>
          <p14:tracePt t="47826" x="5260975" y="1339850"/>
          <p14:tracePt t="47834" x="5324475" y="1303338"/>
          <p14:tracePt t="47842" x="5351463" y="1276350"/>
          <p14:tracePt t="47851" x="5387975" y="1258888"/>
          <p14:tracePt t="47858" x="5405438" y="1249363"/>
          <p14:tracePt t="47867" x="5424488" y="1239838"/>
          <p14:tracePt t="47875" x="5434013" y="1239838"/>
          <p14:tracePt t="47968" x="5434013" y="1258888"/>
          <p14:tracePt t="47972" x="5434013" y="1268413"/>
          <p14:tracePt t="47982" x="5434013" y="1303338"/>
          <p14:tracePt t="47988" x="5414963" y="1331913"/>
          <p14:tracePt t="47997" x="5414963" y="1339850"/>
          <p14:tracePt t="48003" x="5414963" y="1358900"/>
          <p14:tracePt t="48183" x="5414963" y="1368425"/>
          <p14:tracePt t="48188" x="5414963" y="1376363"/>
          <p14:tracePt t="48332" x="5397500" y="1395413"/>
          <p14:tracePt t="48340" x="5397500" y="1404938"/>
          <p14:tracePt t="48346" x="5387975" y="1422400"/>
          <p14:tracePt t="48356" x="5387975" y="1431925"/>
          <p14:tracePt t="48364" x="5378450" y="1441450"/>
          <p14:tracePt t="48371" x="5368925" y="1458913"/>
          <p14:tracePt t="48379" x="5368925" y="1468438"/>
          <p14:tracePt t="48386" x="5360988" y="1485900"/>
          <p14:tracePt t="48403" x="5341938" y="1495425"/>
          <p14:tracePt t="48508" x="5334000" y="1495425"/>
          <p14:tracePt t="48516" x="5324475" y="1485900"/>
          <p14:tracePt t="48531" x="5314950" y="1477963"/>
          <p14:tracePt t="48555" x="5305425" y="1477963"/>
          <p14:tracePt t="48652" x="5305425" y="1468438"/>
          <p14:tracePt t="48667" x="5305425" y="1458913"/>
          <p14:tracePt t="48676" x="5305425" y="1431925"/>
          <p14:tracePt t="48700" x="5305425" y="1404938"/>
          <p14:tracePt t="48708" x="5305425" y="1395413"/>
          <p14:tracePt t="48732" x="5305425" y="1385888"/>
          <p14:tracePt t="48886" x="5297488" y="1376363"/>
          <p14:tracePt t="48900" x="5278438" y="1376363"/>
          <p14:tracePt t="48906" x="5268913" y="1376363"/>
          <p14:tracePt t="49036" x="5260975" y="1376363"/>
          <p14:tracePt t="49044" x="5251450" y="1376363"/>
          <p14:tracePt t="49052" x="5241925" y="1376363"/>
          <p14:tracePt t="49155" x="5232400" y="1376363"/>
          <p14:tracePt t="49164" x="5224463" y="1368425"/>
          <p14:tracePt t="49174" x="5205413" y="1349375"/>
          <p14:tracePt t="49182" x="5195888" y="1339850"/>
          <p14:tracePt t="49186" x="5178425" y="1339850"/>
          <p14:tracePt t="49202" x="5168900" y="1322388"/>
          <p14:tracePt t="49348" x="5168900" y="1312863"/>
          <p14:tracePt t="49692" x="5168900" y="1331913"/>
          <p14:tracePt t="49700" x="5168900" y="1339850"/>
          <p14:tracePt t="49708" x="5168900" y="1349375"/>
          <p14:tracePt t="49724" x="5168900" y="1358900"/>
          <p14:tracePt t="49818" x="5168900" y="1368425"/>
          <p14:tracePt t="50572" x="5178425" y="1368425"/>
          <p14:tracePt t="50587" x="5195888" y="1395413"/>
          <p14:tracePt t="50595" x="5195888" y="1422400"/>
          <p14:tracePt t="50602" x="5195888" y="1449388"/>
          <p14:tracePt t="50610" x="5195888" y="1477963"/>
          <p14:tracePt t="50618" x="5195888" y="1485900"/>
          <p14:tracePt t="50626" x="5187950" y="1514475"/>
          <p14:tracePt t="50634" x="5178425" y="1531938"/>
          <p14:tracePt t="50642" x="5168900" y="1541463"/>
          <p14:tracePt t="50650" x="5141913" y="1577975"/>
          <p14:tracePt t="50658" x="5122863" y="1604963"/>
          <p14:tracePt t="50666" x="5086350" y="1631950"/>
          <p14:tracePt t="50674" x="5049838" y="1677988"/>
          <p14:tracePt t="50682" x="5022850" y="1714500"/>
          <p14:tracePt t="50690" x="5005388" y="1741488"/>
          <p14:tracePt t="50698" x="4968875" y="1787525"/>
          <p14:tracePt t="50706" x="4913313" y="1870075"/>
          <p14:tracePt t="50714" x="4868863" y="1951038"/>
          <p14:tracePt t="50722" x="4832350" y="2052638"/>
          <p14:tracePt t="50731" x="4776788" y="2133600"/>
          <p14:tracePt t="50737" x="4730750" y="2225675"/>
          <p14:tracePt t="50746" x="4676775" y="2306638"/>
          <p14:tracePt t="50754" x="4667250" y="2389188"/>
          <p14:tracePt t="50763" x="4640263" y="2462213"/>
          <p14:tracePt t="50770" x="4630738" y="2508250"/>
          <p14:tracePt t="50779" x="4622800" y="2535238"/>
          <p14:tracePt t="50786" x="4613275" y="2571750"/>
          <p14:tracePt t="50794" x="4586288" y="2598738"/>
          <p14:tracePt t="50940" x="4586288" y="2608263"/>
          <p14:tracePt t="50965" x="4586288" y="2617788"/>
          <p14:tracePt t="50982" x="4586288" y="2625725"/>
          <p14:tracePt t="51002" x="4576763" y="2635250"/>
          <p14:tracePt t="51066" x="4576763" y="2644775"/>
          <p14:tracePt t="51074" x="4576763" y="2654300"/>
          <p14:tracePt t="51082" x="4567238" y="2662238"/>
          <p14:tracePt t="51089" x="4540250" y="2698750"/>
          <p14:tracePt t="51098" x="4530725" y="2708275"/>
          <p14:tracePt t="51108" x="4521200" y="2717800"/>
          <p14:tracePt t="51117" x="4503738" y="2744788"/>
          <p14:tracePt t="51125" x="4494213" y="2763838"/>
          <p14:tracePt t="51139" x="4484688" y="2790825"/>
          <p14:tracePt t="51148" x="4484688" y="2800350"/>
          <p14:tracePt t="51154" x="4484688" y="2808288"/>
          <p14:tracePt t="51163" x="4476750" y="2827338"/>
          <p14:tracePt t="51170" x="4476750" y="2836863"/>
          <p14:tracePt t="51532" x="4476750" y="2844800"/>
          <p14:tracePt t="51540" x="4476750" y="2863850"/>
          <p14:tracePt t="51546" x="4476750" y="2881313"/>
          <p14:tracePt t="51559" x="4521200" y="2909888"/>
          <p14:tracePt t="51564" x="4594225" y="2927350"/>
          <p14:tracePt t="51571" x="4630738" y="2946400"/>
          <p14:tracePt t="51580" x="4686300" y="2954338"/>
          <p14:tracePt t="51587" x="4722813" y="2963863"/>
          <p14:tracePt t="51595" x="4759325" y="2973388"/>
          <p14:tracePt t="51602" x="4776788" y="2990850"/>
          <p14:tracePt t="51610" x="4795838" y="3000375"/>
          <p14:tracePt t="51626" x="4813300" y="3000375"/>
          <p14:tracePt t="51887" x="4822825" y="3009900"/>
          <p14:tracePt t="51889" x="4822825" y="3027363"/>
          <p14:tracePt t="51902" x="4795838" y="3046413"/>
          <p14:tracePt t="51907" x="4767263" y="3054350"/>
          <p14:tracePt t="51917" x="4722813" y="3090863"/>
          <p14:tracePt t="51924" x="4703763" y="3100388"/>
          <p14:tracePt t="51934" x="4676775" y="3109913"/>
          <p14:tracePt t="51940" x="4659313" y="3109913"/>
          <p14:tracePt t="51947" x="4630738" y="3127375"/>
          <p14:tracePt t="51963" x="4622800" y="3127375"/>
          <p14:tracePt t="52027" x="4613275" y="3127375"/>
          <p14:tracePt t="52034" x="4576763" y="3136900"/>
          <p14:tracePt t="52042" x="4513263" y="3155950"/>
          <p14:tracePt t="52050" x="4476750" y="3155950"/>
          <p14:tracePt t="52058" x="4421188" y="3155950"/>
          <p14:tracePt t="52066" x="4367213" y="3155950"/>
          <p14:tracePt t="52074" x="4321175" y="3155950"/>
          <p14:tracePt t="52082" x="4284663" y="3155950"/>
          <p14:tracePt t="52089" x="4257675" y="3155950"/>
          <p14:tracePt t="52098" x="4221163" y="3155950"/>
          <p14:tracePt t="52106" x="4202113" y="3155950"/>
          <p14:tracePt t="52252" x="4175125" y="3155950"/>
          <p14:tracePt t="52260" x="4129088" y="3182938"/>
          <p14:tracePt t="52268" x="4094163" y="3192463"/>
          <p14:tracePt t="52276" x="4011613" y="3209925"/>
          <p14:tracePt t="52283" x="3938588" y="3219450"/>
          <p14:tracePt t="52290" x="3856038" y="3228975"/>
          <p14:tracePt t="52298" x="3783013" y="3246438"/>
          <p14:tracePt t="52306" x="3673475" y="3255963"/>
          <p14:tracePt t="52314" x="3592513" y="3255963"/>
          <p14:tracePt t="52322" x="3482975" y="3255963"/>
          <p14:tracePt t="52330" x="3390900" y="3255963"/>
          <p14:tracePt t="52337" x="3336925" y="3255963"/>
          <p14:tracePt t="52346" x="3281363" y="3255963"/>
          <p14:tracePt t="52354" x="3227388" y="3255963"/>
          <p14:tracePt t="52362" x="3181350" y="3255963"/>
          <p14:tracePt t="52370" x="3171825" y="3255963"/>
          <p14:tracePt t="52420" x="3163888" y="3255963"/>
          <p14:tracePt t="52431" x="3117850" y="3255963"/>
          <p14:tracePt t="52436" x="3081338" y="3255963"/>
          <p14:tracePt t="52445" x="2990850" y="3255963"/>
          <p14:tracePt t="52451" x="2898775" y="3273425"/>
          <p14:tracePt t="52459" x="2825750" y="3273425"/>
          <p14:tracePt t="52467" x="2752725" y="3273425"/>
          <p14:tracePt t="52474" x="2662238" y="3273425"/>
          <p14:tracePt t="52482" x="2635250" y="3273425"/>
          <p14:tracePt t="52490" x="2589213" y="3273425"/>
          <p14:tracePt t="52498" x="2562225" y="3273425"/>
          <p14:tracePt t="52506" x="2533650" y="3265488"/>
          <p14:tracePt t="52762" x="2589213" y="3265488"/>
          <p14:tracePt t="52770" x="2689225" y="3236913"/>
          <p14:tracePt t="52780" x="2798763" y="3236913"/>
          <p14:tracePt t="52785" x="2925763" y="3236913"/>
          <p14:tracePt t="52796" x="3017838" y="3236913"/>
          <p14:tracePt t="52802" x="3144838" y="3236913"/>
          <p14:tracePt t="52811" x="3236913" y="3236913"/>
          <p14:tracePt t="52818" x="3346450" y="3236913"/>
          <p14:tracePt t="52826" x="3436938" y="3236913"/>
          <p14:tracePt t="52834" x="3527425" y="3236913"/>
          <p14:tracePt t="52842" x="3600450" y="3236913"/>
          <p14:tracePt t="52850" x="3646488" y="3236913"/>
          <p14:tracePt t="52858" x="3702050" y="3236913"/>
          <p14:tracePt t="52874" x="3709988" y="3236913"/>
          <p14:tracePt t="52899" x="3719513" y="3236913"/>
          <p14:tracePt t="52982" x="3746500" y="3236913"/>
          <p14:tracePt t="52985" x="3802063" y="3236913"/>
          <p14:tracePt t="52995" x="3846513" y="3236913"/>
          <p14:tracePt t="53002" x="3875088" y="3228975"/>
          <p14:tracePt t="53012" x="3929063" y="3228975"/>
          <p14:tracePt t="53018" x="3975100" y="3200400"/>
          <p14:tracePt t="53026" x="4084638" y="3192463"/>
          <p14:tracePt t="53034" x="4138613" y="3192463"/>
          <p14:tracePt t="53042" x="4211638" y="3192463"/>
          <p14:tracePt t="53050" x="4294188" y="3173413"/>
          <p14:tracePt t="53058" x="4330700" y="3173413"/>
          <p14:tracePt t="53066" x="4348163" y="3173413"/>
          <p14:tracePt t="53073" x="4376738" y="3173413"/>
          <p14:tracePt t="53081" x="4384675" y="3173413"/>
          <p14:tracePt t="53268" x="4403725" y="3173413"/>
          <p14:tracePt t="53276" x="4448175" y="3173413"/>
          <p14:tracePt t="53284" x="4530725" y="3173413"/>
          <p14:tracePt t="53291" x="4586288" y="3173413"/>
          <p14:tracePt t="53299" x="4640263" y="3173413"/>
          <p14:tracePt t="53306" x="4667250" y="3173413"/>
          <p14:tracePt t="53315" x="4722813" y="3173413"/>
          <p14:tracePt t="53323" x="4767263" y="3192463"/>
          <p14:tracePt t="53339" x="4776788" y="3192463"/>
          <p14:tracePt t="53476" x="4803775" y="3192463"/>
          <p14:tracePt t="53485" x="4822825" y="3192463"/>
          <p14:tracePt t="53492" x="4859338" y="3192463"/>
          <p14:tracePt t="53500" x="4905375" y="3192463"/>
          <p14:tracePt t="53508" x="4922838" y="3200400"/>
          <p14:tracePt t="53516" x="4949825" y="3209925"/>
          <p14:tracePt t="53523" x="4995863" y="3209925"/>
          <p14:tracePt t="53532" x="5014913" y="3219450"/>
          <p14:tracePt t="53539" x="5032375" y="3236913"/>
          <p14:tracePt t="53546" x="5049838" y="3236913"/>
          <p14:tracePt t="53553" x="5068888" y="3246438"/>
          <p14:tracePt t="53562" x="5078413" y="3255963"/>
          <p14:tracePt t="53570" x="5086350" y="3255963"/>
          <p14:tracePt t="53685" x="5095875" y="3255963"/>
          <p14:tracePt t="53691" x="5132388" y="3255963"/>
          <p14:tracePt t="53699" x="5159375" y="3255963"/>
          <p14:tracePt t="53707" x="5178425" y="3255963"/>
          <p14:tracePt t="53716" x="5195888" y="3255963"/>
          <p14:tracePt t="53723" x="5205413" y="3255963"/>
          <p14:tracePt t="53731" x="5214938" y="3255963"/>
          <p14:tracePt t="53738" x="5224463" y="3255963"/>
          <p14:tracePt t="53746" x="5232400" y="3255963"/>
          <p14:tracePt t="53820" x="5241925" y="3255963"/>
          <p14:tracePt t="53829" x="5251450" y="3255963"/>
          <p14:tracePt t="53839" x="5278438" y="3255963"/>
          <p14:tracePt t="53844" x="5314950" y="3255963"/>
          <p14:tracePt t="53852" x="5368925" y="3255963"/>
          <p14:tracePt t="53859" x="5424488" y="3255963"/>
          <p14:tracePt t="53866" x="5514975" y="3255963"/>
          <p14:tracePt t="53874" x="5616575" y="3255963"/>
          <p14:tracePt t="53896" x="5834063" y="3255963"/>
          <p14:tracePt t="53900" x="5926138" y="3255963"/>
          <p14:tracePt t="53906" x="6035675" y="3255963"/>
          <p14:tracePt t="53914" x="6108700" y="3255963"/>
          <p14:tracePt t="53922" x="6162675" y="3255963"/>
          <p14:tracePt t="53930" x="6208713" y="3255963"/>
          <p14:tracePt t="53938" x="6218238" y="3255963"/>
          <p14:tracePt t="53963" x="6235700" y="3255963"/>
          <p14:tracePt t="54002" x="6245225" y="3265488"/>
          <p14:tracePt t="54052" x="6245225" y="3282950"/>
          <p14:tracePt t="54075" x="6235700" y="3292475"/>
          <p14:tracePt t="54083" x="6199188" y="3292475"/>
          <p14:tracePt t="54091" x="6145213" y="3302000"/>
          <p14:tracePt t="54099" x="6072188" y="3328988"/>
          <p14:tracePt t="54107" x="6007100" y="3346450"/>
          <p14:tracePt t="54114" x="5916613" y="3346450"/>
          <p14:tracePt t="54122" x="5843588" y="3355975"/>
          <p14:tracePt t="54130" x="5780088" y="3365500"/>
          <p14:tracePt t="54138" x="5724525" y="3365500"/>
          <p14:tracePt t="54146" x="5661025" y="3392488"/>
          <p14:tracePt t="54154" x="5570538" y="3402013"/>
          <p14:tracePt t="54163" x="5478463" y="3419475"/>
          <p14:tracePt t="54170" x="5360988" y="3429000"/>
          <p14:tracePt t="54179" x="5251450" y="3429000"/>
          <p14:tracePt t="54186" x="5159375" y="3465513"/>
          <p14:tracePt t="54196" x="5041900" y="3492500"/>
          <p14:tracePt t="54202" x="4913313" y="3502025"/>
          <p14:tracePt t="54212" x="4803775" y="3548063"/>
          <p14:tracePt t="54218" x="4649788" y="3565525"/>
          <p14:tracePt t="54227" x="4503738" y="3575050"/>
          <p14:tracePt t="54234" x="4357688" y="3602038"/>
          <p14:tracePt t="54242" x="4230688" y="3621088"/>
          <p14:tracePt t="54250" x="4102100" y="3621088"/>
          <p14:tracePt t="54260" x="4011613" y="3621088"/>
          <p14:tracePt t="54266" x="3956050" y="3621088"/>
          <p14:tracePt t="54276" x="3892550" y="3621088"/>
          <p14:tracePt t="54282" x="3865563" y="3621088"/>
          <p14:tracePt t="54290" x="3856038" y="3621088"/>
          <p14:tracePt t="54394" x="3829050" y="3621088"/>
          <p14:tracePt t="54402" x="3802063" y="3621088"/>
          <p14:tracePt t="54410" x="3765550" y="3621088"/>
          <p14:tracePt t="54418" x="3719513" y="3621088"/>
          <p14:tracePt t="54426" x="3702050" y="3629025"/>
          <p14:tracePt t="54434" x="3673475" y="3629025"/>
          <p14:tracePt t="54442" x="3656013" y="3638550"/>
          <p14:tracePt t="54450" x="3629025" y="3657600"/>
          <p14:tracePt t="54458" x="3619500" y="3657600"/>
          <p14:tracePt t="54466" x="3582988" y="3665538"/>
          <p14:tracePt t="54474" x="3573463" y="3665538"/>
          <p14:tracePt t="54482" x="3563938" y="3665538"/>
          <p14:tracePt t="54490" x="3536950" y="3665538"/>
          <p14:tracePt t="54498" x="3527425" y="3665538"/>
          <p14:tracePt t="54506" x="3519488" y="3665538"/>
          <p14:tracePt t="54740" x="3519488" y="3657600"/>
          <p14:tracePt t="54747" x="3519488" y="3621088"/>
          <p14:tracePt t="54755" x="3527425" y="3602038"/>
          <p14:tracePt t="54762" x="3536950" y="3602038"/>
          <p14:tracePt t="54771" x="3546475" y="3584575"/>
          <p14:tracePt t="54947" x="3556000" y="3584575"/>
          <p14:tracePt t="54963" x="3556000" y="3602038"/>
          <p14:tracePt t="54971" x="3556000" y="3611563"/>
          <p14:tracePt t="54978" x="3556000" y="3621088"/>
          <p14:tracePt t="54986" x="3556000" y="3638550"/>
          <p14:tracePt t="54995" x="3556000" y="3648075"/>
          <p14:tracePt t="55002" x="3556000" y="3665538"/>
          <p14:tracePt t="55018" x="3556000" y="3684588"/>
          <p14:tracePt t="55026" x="3556000" y="3694113"/>
          <p14:tracePt t="55034" x="3556000" y="3702050"/>
          <p14:tracePt t="55042" x="3546475" y="3721100"/>
          <p14:tracePt t="55056" x="3536950" y="3738563"/>
          <p14:tracePt t="55058" x="3536950" y="3748088"/>
          <p14:tracePt t="55066" x="3527425" y="3757613"/>
          <p14:tracePt t="55074" x="3527425" y="3767138"/>
          <p14:tracePt t="55082" x="3519488" y="3784600"/>
          <p14:tracePt t="55220" x="3519488" y="3794125"/>
          <p14:tracePt t="55230" x="3519488" y="3821113"/>
          <p14:tracePt t="55236" x="3519488" y="3840163"/>
          <p14:tracePt t="55245" x="3519488" y="3857625"/>
          <p14:tracePt t="55251" x="3519488" y="3867150"/>
          <p14:tracePt t="55258" x="3527425" y="3894138"/>
          <p14:tracePt t="55266" x="3527425" y="3903663"/>
          <p14:tracePt t="55274" x="3536950" y="3911600"/>
          <p14:tracePt t="55282" x="3536950" y="3921125"/>
          <p14:tracePt t="55291" x="3546475" y="3930650"/>
          <p14:tracePt t="55297" x="3546475" y="3940175"/>
          <p14:tracePt t="55554" x="3527425" y="3948113"/>
          <p14:tracePt t="55562" x="3490913" y="3957638"/>
          <p14:tracePt t="55570" x="3446463" y="3967163"/>
          <p14:tracePt t="55578" x="3419475" y="3967163"/>
          <p14:tracePt t="55586" x="3390900" y="3976688"/>
          <p14:tracePt t="55595" x="3373438" y="3976688"/>
          <p14:tracePt t="55603" x="3354388" y="3976688"/>
          <p14:tracePt t="55611" x="3346450" y="3976688"/>
          <p14:tracePt t="55707" x="3336925" y="3976688"/>
          <p14:tracePt t="55715" x="3327400" y="3976688"/>
          <p14:tracePt t="55723" x="3290888" y="3984625"/>
          <p14:tracePt t="55732" x="3281363" y="3994150"/>
          <p14:tracePt t="55739" x="3263900" y="3994150"/>
          <p14:tracePt t="55827" x="3254375" y="3994150"/>
          <p14:tracePt t="55947" x="3300413" y="3994150"/>
          <p14:tracePt t="55955" x="3327400" y="3994150"/>
          <p14:tracePt t="55964" x="3354388" y="3984625"/>
          <p14:tracePt t="55971" x="3390900" y="3984625"/>
          <p14:tracePt t="55982" x="3400425" y="3984625"/>
          <p14:tracePt t="55987" x="3409950" y="3984625"/>
          <p14:tracePt t="55996" x="3419475" y="3976688"/>
          <p14:tracePt t="56002" x="3446463" y="3967163"/>
          <p14:tracePt t="56014" x="3455988" y="3957638"/>
          <p14:tracePt t="56019" x="3482975" y="3940175"/>
          <p14:tracePt t="56029" x="3490913" y="3940175"/>
          <p14:tracePt t="56034" x="3509963" y="3921125"/>
          <p14:tracePt t="56043" x="3527425" y="3911600"/>
          <p14:tracePt t="56050" x="3546475" y="3894138"/>
          <p14:tracePt t="56057" x="3556000" y="3867150"/>
          <p14:tracePt t="56066" x="3573463" y="3857625"/>
          <p14:tracePt t="56074" x="3582988" y="3857625"/>
          <p14:tracePt t="56082" x="3600450" y="3848100"/>
          <p14:tracePt t="56307" x="3629025" y="3848100"/>
          <p14:tracePt t="56315" x="3702050" y="3848100"/>
          <p14:tracePt t="56323" x="3810000" y="3867150"/>
          <p14:tracePt t="56332" x="3883025" y="3875088"/>
          <p14:tracePt t="56339" x="3948113" y="3884613"/>
          <p14:tracePt t="56346" x="4057650" y="3903663"/>
          <p14:tracePt t="56355" x="4129088" y="3903663"/>
          <p14:tracePt t="56364" x="4211638" y="3930650"/>
          <p14:tracePt t="56371" x="4275138" y="3957638"/>
          <p14:tracePt t="56378" x="4311650" y="3957638"/>
          <p14:tracePt t="56389" x="4367213" y="3967163"/>
          <p14:tracePt t="56397" x="4384675" y="3967163"/>
          <p14:tracePt t="56403" x="4430713" y="3967163"/>
          <p14:tracePt t="56412" x="4440238" y="3967163"/>
          <p14:tracePt t="56418" x="4448175" y="3967163"/>
          <p14:tracePt t="56427" x="4457700" y="3967163"/>
          <p14:tracePt t="56474" x="4467225" y="3967163"/>
          <p14:tracePt t="56482" x="4494213" y="3967163"/>
          <p14:tracePt t="56490" x="4521200" y="3967163"/>
          <p14:tracePt t="56498" x="4549775" y="3967163"/>
          <p14:tracePt t="56506" x="4594225" y="3967163"/>
          <p14:tracePt t="56514" x="4622800" y="3967163"/>
          <p14:tracePt t="56522" x="4649788" y="3967163"/>
          <p14:tracePt t="56530" x="4686300" y="3967163"/>
          <p14:tracePt t="56538" x="4722813" y="3948113"/>
          <p14:tracePt t="56554" x="4759325" y="3948113"/>
          <p14:tracePt t="56578" x="4776788" y="3948113"/>
          <p14:tracePt t="56587" x="4786313" y="3948113"/>
          <p14:tracePt t="56594" x="4795838" y="3940175"/>
          <p14:tracePt t="56690" x="4813300" y="3930650"/>
          <p14:tracePt t="56699" x="4840288" y="3921125"/>
          <p14:tracePt t="56707" x="4859338" y="3894138"/>
          <p14:tracePt t="56715" x="4895850" y="3884613"/>
          <p14:tracePt t="56723" x="4905375" y="3884613"/>
          <p14:tracePt t="56731" x="4941888" y="3875088"/>
          <p14:tracePt t="56739" x="4959350" y="3867150"/>
          <p14:tracePt t="56748" x="4978400" y="3857625"/>
          <p14:tracePt t="56754" x="4986338" y="3857625"/>
          <p14:tracePt t="56762" x="4995863" y="3848100"/>
          <p14:tracePt t="56770" x="5014913" y="3848100"/>
          <p14:tracePt t="56794" x="5022850" y="3848100"/>
          <p14:tracePt t="56997" x="5032375" y="3848100"/>
          <p14:tracePt t="57003" x="5041900" y="3848100"/>
          <p14:tracePt t="57277" x="5078413" y="3848100"/>
          <p14:tracePt t="57281" x="5105400" y="3848100"/>
          <p14:tracePt t="57290" x="5132388" y="3848100"/>
          <p14:tracePt t="57298" x="5178425" y="3848100"/>
          <p14:tracePt t="57306" x="5214938" y="3848100"/>
          <p14:tracePt t="57314" x="5232400" y="3848100"/>
          <p14:tracePt t="57322" x="5278438" y="3867150"/>
          <p14:tracePt t="57330" x="5305425" y="3867150"/>
          <p14:tracePt t="57338" x="5324475" y="3867150"/>
          <p14:tracePt t="57346" x="5334000" y="3867150"/>
          <p14:tracePt t="57354" x="5360988" y="3867150"/>
          <p14:tracePt t="57370" x="5378450" y="3857625"/>
          <p14:tracePt t="57420" x="5397500" y="3857625"/>
          <p14:tracePt t="57427" x="5405438" y="3857625"/>
          <p14:tracePt t="57442" x="5414963" y="3857625"/>
          <p14:tracePt t="57474" x="5434013" y="3857625"/>
          <p14:tracePt t="57916" x="5441950" y="3857625"/>
          <p14:tracePt t="57923" x="5451475" y="3857625"/>
          <p14:tracePt t="57932" x="5478463" y="3857625"/>
          <p14:tracePt t="57940" x="5487988" y="3857625"/>
          <p14:tracePt t="57948" x="5507038" y="3857625"/>
          <p14:tracePt t="57955" x="5534025" y="3867150"/>
          <p14:tracePt t="57962" x="5551488" y="3867150"/>
          <p14:tracePt t="57970" x="5588000" y="3867150"/>
          <p14:tracePt t="57979" x="5616575" y="3867150"/>
          <p14:tracePt t="57986" x="5653088" y="3867150"/>
          <p14:tracePt t="57996" x="5707063" y="3867150"/>
          <p14:tracePt t="58002" x="5743575" y="3875088"/>
          <p14:tracePt t="58013" x="5789613" y="3875088"/>
          <p14:tracePt t="58018" x="5843588" y="3875088"/>
          <p14:tracePt t="58028" x="5880100" y="3875088"/>
          <p14:tracePt t="58034" x="5935663" y="3875088"/>
          <p14:tracePt t="58042" x="5962650" y="3875088"/>
          <p14:tracePt t="58050" x="6007100" y="3875088"/>
          <p14:tracePt t="58058" x="6035675" y="3875088"/>
          <p14:tracePt t="58066" x="6053138" y="3875088"/>
          <p14:tracePt t="58074" x="6062663" y="3875088"/>
          <p14:tracePt t="58307" x="6072188" y="3884613"/>
          <p14:tracePt t="58316" x="6072188" y="3894138"/>
          <p14:tracePt t="58331" x="6072188" y="3903663"/>
          <p14:tracePt t="58340" x="6072188" y="3911600"/>
          <p14:tracePt t="58347" x="6072188" y="3930650"/>
          <p14:tracePt t="58365" x="6053138" y="3948113"/>
          <p14:tracePt t="58428" x="6053138" y="3957638"/>
          <p14:tracePt t="58435" x="6043613" y="3976688"/>
          <p14:tracePt t="58445" x="6035675" y="3984625"/>
          <p14:tracePt t="58463" x="6026150" y="4013200"/>
          <p14:tracePt t="58468" x="6016625" y="4021138"/>
          <p14:tracePt t="58475" x="6007100" y="4030663"/>
          <p14:tracePt t="58483" x="5999163" y="4057650"/>
          <p14:tracePt t="58491" x="5989638" y="4067175"/>
          <p14:tracePt t="58498" x="5989638" y="4076700"/>
          <p14:tracePt t="58507" x="5972175" y="4103688"/>
          <p14:tracePt t="58514" x="5962650" y="4113213"/>
          <p14:tracePt t="58522" x="5953125" y="4113213"/>
          <p14:tracePt t="58530" x="5935663" y="4130675"/>
          <p14:tracePt t="58538" x="5916613" y="4140200"/>
          <p14:tracePt t="58546" x="5899150" y="4159250"/>
          <p14:tracePt t="58554" x="5880100" y="4176713"/>
          <p14:tracePt t="58563" x="5870575" y="4176713"/>
          <p14:tracePt t="58570" x="5843588" y="4176713"/>
          <p14:tracePt t="58579" x="5826125" y="4203700"/>
          <p14:tracePt t="58587" x="5816600" y="4203700"/>
          <p14:tracePt t="58595" x="5797550" y="4203700"/>
          <p14:tracePt t="58602" x="5789613" y="4203700"/>
          <p14:tracePt t="58611" x="5780088" y="4203700"/>
          <p14:tracePt t="58963" x="5770563" y="4213225"/>
          <p14:tracePt t="58971" x="5743575" y="4222750"/>
          <p14:tracePt t="58980" x="5724525" y="4249738"/>
          <p14:tracePt t="58987" x="5697538" y="4259263"/>
          <p14:tracePt t="59005" x="5680075" y="4268788"/>
          <p14:tracePt t="59019" x="5661025" y="4268788"/>
          <p14:tracePt t="59517" x="5670550" y="4259263"/>
          <p14:tracePt t="59606" x="5661025" y="4249738"/>
          <p14:tracePt t="59612" x="5607050" y="4249738"/>
          <p14:tracePt t="59620" x="5507038" y="4276725"/>
          <p14:tracePt t="59629" x="5397500" y="4276725"/>
          <p14:tracePt t="59635" x="5251450" y="4295775"/>
          <p14:tracePt t="59645" x="5105400" y="4295775"/>
          <p14:tracePt t="59650" x="4941888" y="4295775"/>
          <p14:tracePt t="59658" x="4795838" y="4295775"/>
          <p14:tracePt t="59666" x="4649788" y="4295775"/>
          <p14:tracePt t="59674" x="4503738" y="4295775"/>
          <p14:tracePt t="59682" x="4348163" y="4295775"/>
          <p14:tracePt t="59690" x="4221163" y="4295775"/>
          <p14:tracePt t="59698" x="4057650" y="4295775"/>
          <p14:tracePt t="59706" x="3911600" y="4295775"/>
          <p14:tracePt t="59714" x="3783013" y="4295775"/>
          <p14:tracePt t="59722" x="3656013" y="4295775"/>
          <p14:tracePt t="59730" x="3546475" y="4295775"/>
          <p14:tracePt t="59738" x="3455988" y="4295775"/>
          <p14:tracePt t="59746" x="3382963" y="4295775"/>
          <p14:tracePt t="59754" x="3300413" y="4295775"/>
          <p14:tracePt t="59763" x="3263900" y="4295775"/>
          <p14:tracePt t="59770" x="3208338" y="4313238"/>
          <p14:tracePt t="59780" x="3163888" y="4332288"/>
          <p14:tracePt t="59786" x="3108325" y="4332288"/>
          <p14:tracePt t="59797" x="3081338" y="4332288"/>
          <p14:tracePt t="59802" x="3035300" y="4340225"/>
          <p14:tracePt t="59811" x="2990850" y="4340225"/>
          <p14:tracePt t="59818" x="2954338" y="4349750"/>
          <p14:tracePt t="59830" x="2908300" y="4359275"/>
          <p14:tracePt t="59838" x="2881313" y="4368800"/>
          <p14:tracePt t="59846" x="2825750" y="4368800"/>
          <p14:tracePt t="59852" x="2781300" y="4376738"/>
          <p14:tracePt t="59859" x="2762250" y="4376738"/>
          <p14:tracePt t="59866" x="2735263" y="4376738"/>
          <p14:tracePt t="59874" x="2716213" y="4376738"/>
          <p14:tracePt t="59897" x="2671763" y="4376738"/>
          <p14:tracePt t="59906" x="2652713" y="4376738"/>
          <p14:tracePt t="60123" x="2643188" y="4386263"/>
          <p14:tracePt t="60139" x="2752725" y="4386263"/>
          <p14:tracePt t="60147" x="2908300" y="4386263"/>
          <p14:tracePt t="60155" x="3117850" y="4368800"/>
          <p14:tracePt t="60162" x="3317875" y="4368800"/>
          <p14:tracePt t="60171" x="3563938" y="4368800"/>
          <p14:tracePt t="60181" x="3829050" y="4368800"/>
          <p14:tracePt t="60187" x="4057650" y="4368800"/>
          <p14:tracePt t="60195" x="4275138" y="4368800"/>
          <p14:tracePt t="60203" x="4457700" y="4368800"/>
          <p14:tracePt t="60213" x="4622800" y="4368800"/>
          <p14:tracePt t="60219" x="4786313" y="4368800"/>
          <p14:tracePt t="60229" x="4876800" y="4349750"/>
          <p14:tracePt t="60235" x="4932363" y="4349750"/>
          <p14:tracePt t="60243" x="4978400" y="4349750"/>
          <p14:tracePt t="60251" x="4986338" y="4349750"/>
          <p14:tracePt t="60348" x="4995863" y="4349750"/>
          <p14:tracePt t="60356" x="5005388" y="4349750"/>
          <p14:tracePt t="60363" x="5041900" y="4332288"/>
          <p14:tracePt t="60371" x="5078413" y="4332288"/>
          <p14:tracePt t="60380" x="5114925" y="4313238"/>
          <p14:tracePt t="60387" x="5168900" y="4303713"/>
          <p14:tracePt t="60396" x="5224463" y="4286250"/>
          <p14:tracePt t="60403" x="5297488" y="4286250"/>
          <p14:tracePt t="60415" x="5397500" y="4276725"/>
          <p14:tracePt t="60418" x="5524500" y="4249738"/>
          <p14:tracePt t="60428" x="5634038" y="4232275"/>
          <p14:tracePt t="60434" x="5734050" y="4222750"/>
          <p14:tracePt t="60443" x="5807075" y="4203700"/>
          <p14:tracePt t="60451" x="5862638" y="4203700"/>
          <p14:tracePt t="60459" x="5899150" y="4203700"/>
          <p14:tracePt t="60499" x="5899150" y="4195763"/>
          <p14:tracePt t="60644" x="5907088" y="4186238"/>
          <p14:tracePt t="60654" x="5926138" y="4186238"/>
          <p14:tracePt t="60660" x="5943600" y="4186238"/>
          <p14:tracePt t="60667" x="5972175" y="4176713"/>
          <p14:tracePt t="60675" x="5989638" y="4167188"/>
          <p14:tracePt t="60690" x="5999163" y="4159250"/>
          <p14:tracePt t="60698" x="6016625" y="4159250"/>
          <p14:tracePt t="60948" x="5989638" y="4176713"/>
          <p14:tracePt t="60955" x="5972175" y="4186238"/>
          <p14:tracePt t="60964" x="5943600" y="4195763"/>
          <p14:tracePt t="60970" x="5926138" y="4203700"/>
          <p14:tracePt t="60980" x="5907088" y="4232275"/>
          <p14:tracePt t="60987" x="5889625" y="4240213"/>
          <p14:tracePt t="61284" x="5899150" y="4240213"/>
          <p14:tracePt t="61292" x="5899150" y="4232275"/>
          <p14:tracePt t="61300" x="5926138" y="4222750"/>
          <p14:tracePt t="61307" x="5972175" y="4213225"/>
          <p14:tracePt t="61315" x="5999163" y="4186238"/>
          <p14:tracePt t="61322" x="6016625" y="4176713"/>
          <p14:tracePt t="61330" x="6053138" y="4167188"/>
          <p14:tracePt t="61346" x="6080125" y="4159250"/>
          <p14:tracePt t="61589" x="6072188" y="4159250"/>
          <p14:tracePt t="61596" x="6053138" y="4159250"/>
          <p14:tracePt t="61949" x="6053138" y="4149725"/>
          <p14:tracePt t="61971" x="6053138" y="4140200"/>
          <p14:tracePt t="62099" x="6043613" y="4140200"/>
          <p14:tracePt t="62107" x="6007100" y="4130675"/>
          <p14:tracePt t="62115" x="5999163" y="4130675"/>
          <p14:tracePt t="62123" x="5972175" y="4130675"/>
          <p14:tracePt t="62131" x="5962650" y="4122738"/>
          <p14:tracePt t="62138" x="5953125" y="4122738"/>
          <p14:tracePt t="62146" x="5935663" y="4103688"/>
          <p14:tracePt t="62154" x="5926138" y="4103688"/>
          <p14:tracePt t="62404" x="5926138" y="4094163"/>
          <p14:tracePt t="62795" x="5962650" y="4094163"/>
          <p14:tracePt t="62806" x="6053138" y="4094163"/>
          <p14:tracePt t="62814" x="6145213" y="4094163"/>
          <p14:tracePt t="62821" x="6218238" y="4094163"/>
          <p14:tracePt t="62831" x="6272213" y="4094163"/>
          <p14:tracePt t="62836" x="6335713" y="4094163"/>
          <p14:tracePt t="62843" x="6362700" y="4094163"/>
          <p14:tracePt t="62852" x="6381750" y="4094163"/>
          <p14:tracePt t="62866" x="6391275" y="4094163"/>
          <p14:tracePt t="63356" x="6381750" y="4094163"/>
          <p14:tracePt t="63364" x="6372225" y="4094163"/>
          <p14:tracePt t="63378" x="6362700" y="4103688"/>
          <p14:tracePt t="63395" x="6354763" y="4103688"/>
          <p14:tracePt t="63902" x="6345238" y="4103688"/>
          <p14:tracePt t="64052" x="6345238" y="4094163"/>
          <p14:tracePt t="64060" x="6345238" y="4086225"/>
          <p14:tracePt t="64076" x="6345238" y="4067175"/>
          <p14:tracePt t="64099" x="6345238" y="4057650"/>
          <p14:tracePt t="65380" x="6326188" y="4076700"/>
          <p14:tracePt t="65391" x="6291263" y="4103688"/>
          <p14:tracePt t="65398" x="6281738" y="4103688"/>
          <p14:tracePt t="65403" x="6245225" y="4113213"/>
          <p14:tracePt t="65411" x="6208713" y="4130675"/>
          <p14:tracePt t="65418" x="6162675" y="4159250"/>
          <p14:tracePt t="65427" x="6126163" y="4176713"/>
          <p14:tracePt t="65434" x="6089650" y="4176713"/>
          <p14:tracePt t="65443" x="6043613" y="4186238"/>
          <p14:tracePt t="65450" x="5980113" y="4203700"/>
          <p14:tracePt t="65458" x="5953125" y="4213225"/>
          <p14:tracePt t="65466" x="5926138" y="4213225"/>
          <p14:tracePt t="65474" x="5880100" y="4213225"/>
          <p14:tracePt t="65482" x="5843588" y="4213225"/>
          <p14:tracePt t="65490" x="5816600" y="4232275"/>
          <p14:tracePt t="65498" x="5753100" y="4240213"/>
          <p14:tracePt t="65506" x="5697538" y="4240213"/>
          <p14:tracePt t="65514" x="5653088" y="4259263"/>
          <p14:tracePt t="65522" x="5597525" y="4259263"/>
          <p14:tracePt t="65529" x="5543550" y="4276725"/>
          <p14:tracePt t="65538" x="5478463" y="4276725"/>
          <p14:tracePt t="65546" x="5424488" y="4286250"/>
          <p14:tracePt t="65555" x="5351463" y="4295775"/>
          <p14:tracePt t="65562" x="5251450" y="4322763"/>
          <p14:tracePt t="65570" x="5159375" y="4340225"/>
          <p14:tracePt t="65578" x="5049838" y="4340225"/>
          <p14:tracePt t="65586" x="4968875" y="4349750"/>
          <p14:tracePt t="65595" x="4876800" y="4368800"/>
          <p14:tracePt t="65602" x="4759325" y="4395788"/>
          <p14:tracePt t="65610" x="4686300" y="4395788"/>
          <p14:tracePt t="65618" x="4630738" y="4405313"/>
          <p14:tracePt t="65627" x="4530725" y="4422775"/>
          <p14:tracePt t="65634" x="4457700" y="4422775"/>
          <p14:tracePt t="65643" x="4430713" y="4432300"/>
          <p14:tracePt t="65650" x="4357688" y="4449763"/>
          <p14:tracePt t="65658" x="4330700" y="4449763"/>
          <p14:tracePt t="65666" x="4275138" y="4468813"/>
          <p14:tracePt t="65674" x="4221163" y="4468813"/>
          <p14:tracePt t="65682" x="4138613" y="4478338"/>
          <p14:tracePt t="65690" x="4048125" y="4478338"/>
          <p14:tracePt t="65698" x="3975100" y="4486275"/>
          <p14:tracePt t="65706" x="3883025" y="4486275"/>
          <p14:tracePt t="65713" x="3783013" y="4486275"/>
          <p14:tracePt t="65722" x="3692525" y="4486275"/>
          <p14:tracePt t="65730" x="3600450" y="4486275"/>
          <p14:tracePt t="65738" x="3527425" y="4486275"/>
          <p14:tracePt t="65746" x="3455988" y="4486275"/>
          <p14:tracePt t="65754" x="3373438" y="4514850"/>
          <p14:tracePt t="65763" x="3300413" y="4532313"/>
          <p14:tracePt t="65769" x="3236913" y="4541838"/>
          <p14:tracePt t="65779" x="3181350" y="4541838"/>
          <p14:tracePt t="65785" x="3144838" y="4541838"/>
          <p14:tracePt t="65794" x="3117850" y="4551363"/>
          <p14:tracePt t="65802" x="3100388" y="4551363"/>
          <p14:tracePt t="65810" x="3063875" y="4568825"/>
          <p14:tracePt t="65818" x="3054350" y="4568825"/>
          <p14:tracePt t="65827" x="3027363" y="4578350"/>
          <p14:tracePt t="65834" x="3017838" y="4578350"/>
          <p14:tracePt t="65842" x="2990850" y="4587875"/>
          <p14:tracePt t="65850" x="2962275" y="4595813"/>
          <p14:tracePt t="65858" x="2917825" y="4624388"/>
          <p14:tracePt t="65866" x="2889250" y="4632325"/>
          <p14:tracePt t="65878" x="2835275" y="4641850"/>
          <p14:tracePt t="65883" x="2789238" y="4651375"/>
          <p14:tracePt t="65890" x="2708275" y="4697413"/>
          <p14:tracePt t="65898" x="2671763" y="4697413"/>
          <p14:tracePt t="65906" x="2616200" y="4697413"/>
          <p14:tracePt t="65914" x="2570163" y="4705350"/>
          <p14:tracePt t="65922" x="2562225" y="4705350"/>
          <p14:tracePt t="66222" x="2552700" y="4705350"/>
          <p14:tracePt t="66229" x="2552700" y="4697413"/>
          <p14:tracePt t="66235" x="2552700" y="4687888"/>
          <p14:tracePt t="66284" x="2552700" y="4678363"/>
          <p14:tracePt t="66292" x="2562225" y="4678363"/>
          <p14:tracePt t="66300" x="2570163" y="4660900"/>
          <p14:tracePt t="66307" x="2579688" y="4651375"/>
          <p14:tracePt t="66314" x="2589213" y="4641850"/>
          <p14:tracePt t="66322" x="2606675" y="4624388"/>
          <p14:tracePt t="66330" x="2616200" y="4605338"/>
          <p14:tracePt t="66338" x="2625725" y="4595813"/>
          <p14:tracePt t="66346" x="2635250" y="4578350"/>
          <p14:tracePt t="66354" x="2635250" y="4568825"/>
          <p14:tracePt t="66362" x="2643188" y="4568825"/>
          <p14:tracePt t="66370" x="2643188" y="4559300"/>
          <p14:tracePt t="66378" x="2652713" y="4551363"/>
          <p14:tracePt t="66387" x="2662238" y="4532313"/>
          <p14:tracePt t="66403" x="2671763" y="4522788"/>
          <p14:tracePt t="66419" x="2689225" y="4514850"/>
          <p14:tracePt t="66444" x="2698750" y="4505325"/>
          <p14:tracePt t="66596" x="2708275" y="4505325"/>
          <p14:tracePt t="66605" x="2744788" y="4505325"/>
          <p14:tracePt t="66612" x="2771775" y="4505325"/>
          <p14:tracePt t="66619" x="2789238" y="4505325"/>
          <p14:tracePt t="66629" x="2825750" y="4505325"/>
          <p14:tracePt t="66636" x="2844800" y="4505325"/>
          <p14:tracePt t="66644" x="2871788" y="4505325"/>
          <p14:tracePt t="66651" x="2889250" y="4505325"/>
          <p14:tracePt t="66659" x="2925763" y="4505325"/>
          <p14:tracePt t="66675" x="2935288" y="4505325"/>
          <p14:tracePt t="66683" x="2962275" y="4505325"/>
          <p14:tracePt t="66691" x="2981325" y="4532313"/>
          <p14:tracePt t="66698" x="2998788" y="4532313"/>
          <p14:tracePt t="66707" x="3017838" y="4532313"/>
          <p14:tracePt t="66714" x="3044825" y="4532313"/>
          <p14:tracePt t="66722" x="3054350" y="4532313"/>
          <p14:tracePt t="66730" x="3071813" y="4532313"/>
          <p14:tracePt t="66738" x="3108325" y="4532313"/>
          <p14:tracePt t="66746" x="3144838" y="4532313"/>
          <p14:tracePt t="66754" x="3200400" y="4532313"/>
          <p14:tracePt t="66762" x="3227388" y="4532313"/>
          <p14:tracePt t="66770" x="3281363" y="4532313"/>
          <p14:tracePt t="66778" x="3373438" y="4522788"/>
          <p14:tracePt t="66786" x="3400425" y="4514850"/>
          <p14:tracePt t="66794" x="3455988" y="4514850"/>
          <p14:tracePt t="66802" x="3500438" y="4505325"/>
          <p14:tracePt t="66809" x="3546475" y="4505325"/>
          <p14:tracePt t="66818" x="3600450" y="4495800"/>
          <p14:tracePt t="66827" x="3619500" y="4486275"/>
          <p14:tracePt t="66834" x="3656013" y="4486275"/>
          <p14:tracePt t="66842" x="3702050" y="4486275"/>
          <p14:tracePt t="66850" x="3729038" y="4486275"/>
          <p14:tracePt t="66858" x="3756025" y="4486275"/>
          <p14:tracePt t="66866" x="3783013" y="4486275"/>
          <p14:tracePt t="66874" x="3802063" y="4486275"/>
          <p14:tracePt t="66894" x="3838575" y="4486275"/>
          <p14:tracePt t="66898" x="3846513" y="4486275"/>
          <p14:tracePt t="66906" x="3856038" y="4486275"/>
          <p14:tracePt t="67020" x="3883025" y="4486275"/>
          <p14:tracePt t="67029" x="3911600" y="4486275"/>
          <p14:tracePt t="67036" x="3956050" y="4495800"/>
          <p14:tracePt t="67045" x="3992563" y="4495800"/>
          <p14:tracePt t="67051" x="4021138" y="4495800"/>
          <p14:tracePt t="67059" x="4038600" y="4495800"/>
          <p14:tracePt t="67067" x="4048125" y="4495800"/>
          <p14:tracePt t="67075" x="4065588" y="4495800"/>
          <p14:tracePt t="67083" x="4084638" y="4505325"/>
          <p14:tracePt t="67138" x="4084638" y="4522788"/>
          <p14:tracePt t="67162" x="4084638" y="4532313"/>
          <p14:tracePt t="67292" x="4094163" y="4541838"/>
          <p14:tracePt t="67308" x="4111625" y="4541838"/>
          <p14:tracePt t="67316" x="4129088" y="4551363"/>
          <p14:tracePt t="67323" x="4138613" y="4559300"/>
          <p14:tracePt t="67338" x="4148138" y="4568825"/>
          <p14:tracePt t="67901" x="4148138" y="4578350"/>
          <p14:tracePt t="67905" x="4157663" y="4587875"/>
          <p14:tracePt t="67922" x="4165600" y="4595813"/>
          <p14:tracePt t="67931" x="4175125" y="4605338"/>
          <p14:tracePt t="67939" x="4175125" y="4614863"/>
          <p14:tracePt t="67947" x="4184650" y="4641850"/>
          <p14:tracePt t="67955" x="4184650" y="4651375"/>
          <p14:tracePt t="67964" x="4194175" y="4668838"/>
          <p14:tracePt t="67978" x="4202113" y="4678363"/>
          <p14:tracePt t="68135" x="4202113" y="4697413"/>
          <p14:tracePt t="68137" x="4202113" y="4714875"/>
          <p14:tracePt t="68147" x="4202113" y="4724400"/>
          <p14:tracePt t="68155" x="4202113" y="4732338"/>
          <p14:tracePt t="68164" x="4202113" y="4741863"/>
          <p14:tracePt t="68171" x="4202113" y="4760913"/>
          <p14:tracePt t="68178" x="4202113" y="4768850"/>
          <p14:tracePt t="68187" x="4202113" y="4778375"/>
          <p14:tracePt t="68204" x="4202113" y="4797425"/>
          <p14:tracePt t="68215" x="4202113" y="4805363"/>
          <p14:tracePt t="68230" x="4202113" y="4814888"/>
          <p14:tracePt t="68262" x="4202113" y="4824413"/>
          <p14:tracePt t="68277" x="4202113" y="4833938"/>
          <p14:tracePt t="68299" x="4202113" y="4841875"/>
          <p14:tracePt t="68323" x="4202113" y="4851400"/>
          <p14:tracePt t="68405" x="4202113" y="4870450"/>
          <p14:tracePt t="68411" x="4202113" y="4878388"/>
          <p14:tracePt t="68431" x="4194175" y="4897438"/>
          <p14:tracePt t="68444" x="4184650" y="4906963"/>
          <p14:tracePt t="68468" x="4165600" y="4914900"/>
          <p14:tracePt t="68500" x="4148138" y="4933950"/>
          <p14:tracePt t="68606" x="4138613" y="4943475"/>
          <p14:tracePt t="68612" x="4129088" y="4943475"/>
          <p14:tracePt t="68620" x="4121150" y="4951413"/>
          <p14:tracePt t="68630" x="4121150" y="4960938"/>
          <p14:tracePt t="68635" x="4111625" y="4970463"/>
          <p14:tracePt t="68652" x="4102100" y="4987925"/>
          <p14:tracePt t="68844" x="4084638" y="5006975"/>
          <p14:tracePt t="68853" x="4075113" y="5016500"/>
          <p14:tracePt t="68866" x="4065588" y="5024438"/>
          <p14:tracePt t="68882" x="4048125" y="5024438"/>
          <p14:tracePt t="68898" x="4038600" y="5024438"/>
          <p14:tracePt t="69204" x="4029075" y="5033963"/>
          <p14:tracePt t="69245" x="4029075" y="5043488"/>
          <p14:tracePt t="69251" x="4029075" y="5053013"/>
          <p14:tracePt t="69269" x="4029075" y="5070475"/>
          <p14:tracePt t="69282" x="4038600" y="5080000"/>
          <p14:tracePt t="69290" x="4057650" y="5097463"/>
          <p14:tracePt t="69308" x="4075113" y="5116513"/>
          <p14:tracePt t="69404" x="4084638" y="5116513"/>
          <p14:tracePt t="69412" x="4111625" y="5116513"/>
          <p14:tracePt t="69420" x="4121150" y="5116513"/>
          <p14:tracePt t="69430" x="4129088" y="5116513"/>
          <p14:tracePt t="69435" x="4138613" y="5116513"/>
          <p14:tracePt t="69451" x="4148138" y="5116513"/>
          <p14:tracePt t="69476" x="4157663" y="5116513"/>
          <p14:tracePt t="69531" x="4175125" y="5126038"/>
          <p14:tracePt t="69547" x="4175125" y="5133975"/>
          <p14:tracePt t="69572" x="4184650" y="5143500"/>
          <p14:tracePt t="69595" x="4194175" y="5143500"/>
          <p14:tracePt t="69604" x="4202113" y="5143500"/>
          <p14:tracePt t="69613" x="4221163" y="5143500"/>
          <p14:tracePt t="69619" x="4248150" y="5143500"/>
          <p14:tracePt t="69628" x="4267200" y="5143500"/>
          <p14:tracePt t="69635" x="4294188" y="5143500"/>
          <p14:tracePt t="69644" x="4303713" y="5153025"/>
          <p14:tracePt t="69650" x="4330700" y="5153025"/>
          <p14:tracePt t="69659" x="4348163" y="5153025"/>
          <p14:tracePt t="69675" x="4376738" y="5153025"/>
          <p14:tracePt t="69683" x="4394200" y="5153025"/>
          <p14:tracePt t="69691" x="4421188" y="5153025"/>
          <p14:tracePt t="69699" x="4440238" y="5153025"/>
          <p14:tracePt t="69707" x="4476750" y="5153025"/>
          <p14:tracePt t="69723" x="4503738" y="5153025"/>
          <p14:tracePt t="69730" x="4513263" y="5160963"/>
          <p14:tracePt t="69746" x="4521200" y="5160963"/>
          <p14:tracePt t="69754" x="4530725" y="5160963"/>
          <p14:tracePt t="69770" x="4549775" y="5160963"/>
          <p14:tracePt t="69786" x="4557713" y="5160963"/>
          <p14:tracePt t="69794" x="4567238" y="5160963"/>
          <p14:tracePt t="69802" x="4594225" y="5160963"/>
          <p14:tracePt t="69810" x="4613275" y="5160963"/>
          <p14:tracePt t="69818" x="4630738" y="5160963"/>
          <p14:tracePt t="69827" x="4649788" y="5160963"/>
          <p14:tracePt t="69834" x="4686300" y="5160963"/>
          <p14:tracePt t="69842" x="4695825" y="5160963"/>
          <p14:tracePt t="69850" x="4722813" y="5160963"/>
          <p14:tracePt t="69858" x="4740275" y="5160963"/>
          <p14:tracePt t="69866" x="4767263" y="5160963"/>
          <p14:tracePt t="69874" x="4776788" y="5160963"/>
          <p14:tracePt t="69896" x="4786313" y="5160963"/>
          <p14:tracePt t="69898" x="4795838" y="5160963"/>
          <p14:tracePt t="69914" x="4813300" y="5160963"/>
          <p14:tracePt t="69921" x="4822825" y="5160963"/>
          <p14:tracePt t="69930" x="4822825" y="5170488"/>
          <p14:tracePt t="69938" x="4822825" y="5180013"/>
          <p14:tracePt t="69970" x="4822825" y="5189538"/>
          <p14:tracePt t="70052" x="4822825" y="5207000"/>
          <p14:tracePt t="70068" x="4822825" y="5216525"/>
          <p14:tracePt t="70084" x="4822825" y="5226050"/>
          <p14:tracePt t="70092" x="4822825" y="5233988"/>
          <p14:tracePt t="70099" x="4822825" y="5243513"/>
          <p14:tracePt t="70116" x="4813300" y="5262563"/>
          <p14:tracePt t="70124" x="4803775" y="5270500"/>
          <p14:tracePt t="70130" x="4786313" y="5280025"/>
          <p14:tracePt t="70138" x="4767263" y="5299075"/>
          <p14:tracePt t="70146" x="4749800" y="5307013"/>
          <p14:tracePt t="70154" x="4730750" y="5307013"/>
          <p14:tracePt t="70162" x="4722813" y="5316538"/>
          <p14:tracePt t="70170" x="4703763" y="5316538"/>
          <p14:tracePt t="70178" x="4695825" y="5326063"/>
          <p14:tracePt t="70284" x="4686300" y="5335588"/>
          <p14:tracePt t="70292" x="4686300" y="5343525"/>
          <p14:tracePt t="70299" x="4686300" y="5353050"/>
          <p14:tracePt t="70315" x="4686300" y="5372100"/>
          <p14:tracePt t="70323" x="4686300" y="5380038"/>
          <p14:tracePt t="70339" x="4686300" y="5389563"/>
          <p14:tracePt t="70347" x="4686300" y="5399088"/>
          <p14:tracePt t="70371" x="4686300" y="5416550"/>
          <p14:tracePt t="70477" x="4686300" y="5426075"/>
          <p14:tracePt t="70500" x="4686300" y="5435600"/>
          <p14:tracePt t="70532" x="4686300" y="5453063"/>
          <p14:tracePt t="70540" x="4686300" y="5462588"/>
          <p14:tracePt t="70548" x="4686300" y="5472113"/>
          <p14:tracePt t="70555" x="4686300" y="5481638"/>
          <p14:tracePt t="70572" x="4686300" y="5489575"/>
          <p14:tracePt t="70587" x="4686300" y="5499100"/>
          <p14:tracePt t="70603" x="4686300" y="5508625"/>
          <p14:tracePt t="70684" x="4676775" y="5526088"/>
          <p14:tracePt t="70692" x="4667250" y="5545138"/>
          <p14:tracePt t="70698" x="4659313" y="5554663"/>
          <p14:tracePt t="70714" x="4649788" y="5562600"/>
          <p14:tracePt t="70722" x="4630738" y="5572125"/>
          <p14:tracePt t="70730" x="4622800" y="5572125"/>
          <p14:tracePt t="70738" x="4603750" y="5589588"/>
          <p14:tracePt t="70746" x="4594225" y="5589588"/>
          <p14:tracePt t="70754" x="4586288" y="5599113"/>
          <p14:tracePt t="70770" x="4576763" y="5608638"/>
          <p14:tracePt t="70786" x="4557713" y="5618163"/>
          <p14:tracePt t="70802" x="4549775" y="5626100"/>
          <p14:tracePt t="70810" x="4540250" y="5635625"/>
          <p14:tracePt t="70818" x="4530725" y="5645150"/>
          <p14:tracePt t="70834" x="4521200" y="5645150"/>
          <p14:tracePt t="70875" x="4521200" y="5654675"/>
          <p14:tracePt t="70923" x="4513263" y="5654675"/>
          <p14:tracePt t="70946" x="4513263" y="5662613"/>
          <p14:tracePt t="70962" x="4513263" y="5672138"/>
          <p14:tracePt t="70986" x="4513263" y="5681663"/>
          <p14:tracePt t="71002" x="4513263" y="5699125"/>
          <p14:tracePt t="71018" x="4513263" y="5708650"/>
          <p14:tracePt t="71050" x="4513263" y="5718175"/>
          <p14:tracePt t="71182" x="4503738" y="5727700"/>
          <p14:tracePt t="71189" x="4494213" y="5745163"/>
          <p14:tracePt t="71213" x="4484688" y="5754688"/>
          <p14:tracePt t="71995" x="4476750" y="5745163"/>
          <p14:tracePt t="72155" x="4476750" y="5735638"/>
          <p14:tracePt t="72163" x="4484688" y="5727700"/>
          <p14:tracePt t="72172" x="4530725" y="5708650"/>
          <p14:tracePt t="72183" x="4549775" y="5708650"/>
          <p14:tracePt t="72188" x="4576763" y="5699125"/>
          <p14:tracePt t="72195" x="4586288" y="5699125"/>
          <p14:tracePt t="72203" x="4594225" y="5699125"/>
          <p14:tracePt t="72219" x="4603750" y="5699125"/>
          <p14:tracePt t="72235" x="4622800" y="5699125"/>
          <p14:tracePt t="72653" x="4622800" y="5708650"/>
          <p14:tracePt t="72762" x="4622800" y="5718175"/>
          <p14:tracePt t="72850" x="4630738" y="5718175"/>
          <p14:tracePt t="72867" x="4630738" y="5727700"/>
          <p14:tracePt t="72890" x="4630738" y="5735638"/>
          <p14:tracePt t="72907" x="4630738" y="5754688"/>
          <p14:tracePt t="72923" x="4630738" y="5772150"/>
          <p14:tracePt t="72930" x="4630738" y="5781675"/>
          <p14:tracePt t="72955" x="4630738" y="5791200"/>
          <p14:tracePt t="73532" x="4630738" y="5800725"/>
          <p14:tracePt t="73539" x="4630738" y="5808663"/>
          <p14:tracePt t="73548" x="4630738" y="5818188"/>
          <p14:tracePt t="73563" x="4630738" y="5827713"/>
          <p14:tracePt t="74196" x="4630738" y="5837238"/>
          <p14:tracePt t="74203" x="4630738" y="5845175"/>
          <p14:tracePt t="74245" x="4630738" y="5854700"/>
          <p14:tracePt t="74663" x="4640263" y="5864225"/>
          <p14:tracePt t="74692" x="4659313" y="5864225"/>
          <p14:tracePt t="74700" x="4667250" y="5864225"/>
          <p14:tracePt t="74706" x="4676775" y="5864225"/>
          <p14:tracePt t="74722" x="4695825" y="5864225"/>
          <p14:tracePt t="74738" x="4703763" y="5864225"/>
          <p14:tracePt t="74745" x="4713288" y="5864225"/>
          <p14:tracePt t="74987" x="4722813" y="5864225"/>
          <p14:tracePt t="74996" x="4740275" y="5864225"/>
          <p14:tracePt t="75013" x="4749800" y="5864225"/>
          <p14:tracePt t="75018" x="4759325" y="5864225"/>
          <p14:tracePt t="75026" x="4776788" y="5864225"/>
          <p14:tracePt t="75033" x="4786313" y="5864225"/>
          <p14:tracePt t="75043" x="4795838" y="5864225"/>
          <p14:tracePt t="75050" x="4803775" y="5864225"/>
          <p14:tracePt t="75060" x="4813300" y="5864225"/>
          <p14:tracePt t="75066" x="4822825" y="5864225"/>
          <p14:tracePt t="75074" x="4832350" y="5864225"/>
          <p14:tracePt t="75082" x="4840288" y="5864225"/>
          <p14:tracePt t="75090" x="4868863" y="5864225"/>
          <p14:tracePt t="75098" x="4876800" y="5864225"/>
          <p14:tracePt t="75106" x="4905375" y="5864225"/>
          <p14:tracePt t="75122" x="4941888" y="5864225"/>
          <p14:tracePt t="75129" x="4959350" y="5864225"/>
          <p14:tracePt t="75138" x="4968875" y="5864225"/>
          <p14:tracePt t="75146" x="4986338" y="5864225"/>
          <p14:tracePt t="75153" x="5005388" y="5864225"/>
          <p14:tracePt t="75162" x="5032375" y="5864225"/>
          <p14:tracePt t="75170" x="5049838" y="5864225"/>
          <p14:tracePt t="75178" x="5078413" y="5864225"/>
          <p14:tracePt t="75186" x="5086350" y="5864225"/>
          <p14:tracePt t="75194" x="5105400" y="5864225"/>
          <p14:tracePt t="75202" x="5122863" y="5864225"/>
          <p14:tracePt t="75210" x="5132388" y="5864225"/>
          <p14:tracePt t="75228" x="5141913" y="5864225"/>
          <p14:tracePt t="75234" x="5151438" y="5873750"/>
          <p14:tracePt t="75243" x="5159375" y="5873750"/>
          <p14:tracePt t="75250" x="5168900" y="5881688"/>
          <p14:tracePt t="75275" x="5178425" y="5891213"/>
          <p14:tracePt t="75299" x="5187950" y="5900738"/>
          <p14:tracePt t="75436" x="5205413" y="5910263"/>
          <p14:tracePt t="75444" x="5224463" y="5927725"/>
          <p14:tracePt t="75451" x="5251450" y="5946775"/>
          <p14:tracePt t="75461" x="5260975" y="5954713"/>
          <p14:tracePt t="75467" x="5268913" y="5954713"/>
          <p14:tracePt t="75475" x="5297488" y="5964238"/>
          <p14:tracePt t="75482" x="5314950" y="5991225"/>
          <p14:tracePt t="75498" x="5324475" y="5991225"/>
          <p14:tracePt t="75570" x="5334000" y="5991225"/>
          <p14:tracePt t="75578" x="5351463" y="5991225"/>
          <p14:tracePt t="75587" x="5360988" y="5991225"/>
          <p14:tracePt t="75594" x="5387975" y="5983288"/>
          <p14:tracePt t="75739" x="5341938" y="5983288"/>
          <p14:tracePt t="75748" x="5268913" y="5983288"/>
          <p14:tracePt t="75755" x="5178425" y="5983288"/>
          <p14:tracePt t="75763" x="5086350" y="5983288"/>
          <p14:tracePt t="75771" x="5014913" y="5983288"/>
          <p14:tracePt t="75779" x="4922838" y="5983288"/>
          <p14:tracePt t="75787" x="4859338" y="5983288"/>
          <p14:tracePt t="75795" x="4832350" y="5983288"/>
          <p14:tracePt t="75802" x="4795838" y="5983288"/>
          <p14:tracePt t="75810" x="4749800" y="5973763"/>
          <p14:tracePt t="75818" x="4703763" y="5964238"/>
          <p14:tracePt t="75827" x="4649788" y="5937250"/>
          <p14:tracePt t="75834" x="4567238" y="5927725"/>
          <p14:tracePt t="75844" x="4513263" y="5927725"/>
          <p14:tracePt t="75850" x="4421188" y="5918200"/>
          <p14:tracePt t="75859" x="4311650" y="5900738"/>
          <p14:tracePt t="75866" x="4157663" y="5854700"/>
          <p14:tracePt t="75877" x="4029075" y="5827713"/>
          <p14:tracePt t="75882" x="3856038" y="5781675"/>
          <p14:tracePt t="75889" x="3673475" y="5718175"/>
          <p14:tracePt t="75898" x="3500438" y="5672138"/>
          <p14:tracePt t="75906" x="3309938" y="5589588"/>
          <p14:tracePt t="75914" x="3163888" y="5526088"/>
          <p14:tracePt t="75922" x="3027363" y="5453063"/>
          <p14:tracePt t="75930" x="2925763" y="5399088"/>
          <p14:tracePt t="75937" x="2844800" y="5326063"/>
          <p14:tracePt t="75950" x="2789238" y="5262563"/>
          <p14:tracePt t="75955" x="2735263" y="5160963"/>
          <p14:tracePt t="75964" x="2716213" y="5089525"/>
          <p14:tracePt t="75970" x="2708275" y="4997450"/>
          <p14:tracePt t="75978" x="2689225" y="4860925"/>
          <p14:tracePt t="75986" x="2643188" y="4714875"/>
          <p14:tracePt t="75994" x="2635250" y="4587875"/>
          <p14:tracePt t="76002" x="2616200" y="4478338"/>
          <p14:tracePt t="76011" x="2589213" y="4322763"/>
          <p14:tracePt t="76017" x="2570163" y="4195763"/>
          <p14:tracePt t="76026" x="2570163" y="4067175"/>
          <p14:tracePt t="76033" x="2570163" y="3994150"/>
          <p14:tracePt t="76043" x="2570163" y="3884613"/>
          <p14:tracePt t="76049" x="2570163" y="3775075"/>
          <p14:tracePt t="76059" x="2589213" y="3675063"/>
          <p14:tracePt t="76066" x="2652713" y="3584575"/>
          <p14:tracePt t="76074" x="2725738" y="3482975"/>
          <p14:tracePt t="76082" x="2808288" y="3392488"/>
          <p14:tracePt t="76090" x="2871788" y="3328988"/>
          <p14:tracePt t="76098" x="2971800" y="3255963"/>
          <p14:tracePt t="76106" x="3071813" y="3200400"/>
          <p14:tracePt t="76116" x="3208338" y="3127375"/>
          <p14:tracePt t="76121" x="3317875" y="3082925"/>
          <p14:tracePt t="76130" x="3400425" y="3036888"/>
          <p14:tracePt t="76138" x="3519488" y="3009900"/>
          <p14:tracePt t="76146" x="3646488" y="3000375"/>
          <p14:tracePt t="76154" x="3738563" y="2982913"/>
          <p14:tracePt t="76162" x="3865563" y="2982913"/>
          <p14:tracePt t="76170" x="3992563" y="2982913"/>
          <p14:tracePt t="76178" x="4084638" y="2982913"/>
          <p14:tracePt t="76186" x="4211638" y="2982913"/>
          <p14:tracePt t="76194" x="4284663" y="2982913"/>
          <p14:tracePt t="76202" x="4403725" y="3017838"/>
          <p14:tracePt t="76210" x="4503738" y="3063875"/>
          <p14:tracePt t="76218" x="4613275" y="3100388"/>
          <p14:tracePt t="76225" x="4730750" y="3173413"/>
          <p14:tracePt t="76234" x="4849813" y="3246438"/>
          <p14:tracePt t="76242" x="4986338" y="3328988"/>
          <p14:tracePt t="76250" x="5086350" y="3411538"/>
          <p14:tracePt t="76259" x="5205413" y="3519488"/>
          <p14:tracePt t="76267" x="5324475" y="3621088"/>
          <p14:tracePt t="76280" x="5378450" y="3702050"/>
          <p14:tracePt t="76285" x="5441950" y="3821113"/>
          <p14:tracePt t="76294" x="5514975" y="3921125"/>
          <p14:tracePt t="76300" x="5543550" y="4030663"/>
          <p14:tracePt t="76306" x="5580063" y="4130675"/>
          <p14:tracePt t="76314" x="5597525" y="4240213"/>
          <p14:tracePt t="76322" x="5597525" y="4332288"/>
          <p14:tracePt t="76330" x="5597525" y="4441825"/>
          <p14:tracePt t="76338" x="5597525" y="4568825"/>
          <p14:tracePt t="76346" x="5597525" y="4660900"/>
          <p14:tracePt t="76354" x="5580063" y="4760913"/>
          <p14:tracePt t="76362" x="5561013" y="4833938"/>
          <p14:tracePt t="76370" x="5534025" y="4933950"/>
          <p14:tracePt t="76378" x="5497513" y="5016500"/>
          <p14:tracePt t="76386" x="5461000" y="5097463"/>
          <p14:tracePt t="76394" x="5434013" y="5170488"/>
          <p14:tracePt t="76402" x="5378450" y="5243513"/>
          <p14:tracePt t="76411" x="5341938" y="5307013"/>
          <p14:tracePt t="76418" x="5287963" y="5372100"/>
          <p14:tracePt t="76426" x="5251450" y="5416550"/>
          <p14:tracePt t="76433" x="5224463" y="5445125"/>
          <p14:tracePt t="76442" x="5195888" y="5472113"/>
          <p14:tracePt t="76450" x="5141913" y="5499100"/>
          <p14:tracePt t="76461" x="5078413" y="5526088"/>
          <p14:tracePt t="76467" x="5022850" y="5526088"/>
          <p14:tracePt t="76476" x="4959350" y="5554663"/>
          <p14:tracePt t="76483" x="4886325" y="5554663"/>
          <p14:tracePt t="76491" x="4813300" y="5554663"/>
          <p14:tracePt t="76500" x="4686300" y="5554663"/>
          <p14:tracePt t="76507" x="4613275" y="5554663"/>
          <p14:tracePt t="76516" x="4484688" y="5554663"/>
          <p14:tracePt t="76522" x="4376738" y="5554663"/>
          <p14:tracePt t="76530" x="4284663" y="5554663"/>
          <p14:tracePt t="76538" x="4175125" y="5554663"/>
          <p14:tracePt t="76546" x="4102100" y="5554663"/>
          <p14:tracePt t="76555" x="4065588" y="5554663"/>
          <p14:tracePt t="76562" x="4038600" y="5554663"/>
          <p14:tracePt t="76570" x="4029075" y="5554663"/>
          <p14:tracePt t="76578" x="4011613" y="5554663"/>
          <p14:tracePt t="76603" x="3992563" y="5554663"/>
          <p14:tracePt t="76613" x="3992563" y="5545138"/>
          <p14:tracePt t="76620" x="3956050" y="5489575"/>
          <p14:tracePt t="76630" x="3919538" y="5445125"/>
          <p14:tracePt t="76635" x="3883025" y="5399088"/>
          <p14:tracePt t="76644" x="3819525" y="5335588"/>
          <p14:tracePt t="76651" x="3783013" y="5299075"/>
          <p14:tracePt t="76660" x="3738563" y="5253038"/>
          <p14:tracePt t="76666" x="3692525" y="5197475"/>
          <p14:tracePt t="76675" x="3646488" y="5133975"/>
          <p14:tracePt t="76683" x="3629025" y="5106988"/>
          <p14:tracePt t="76691" x="3592513" y="5060950"/>
          <p14:tracePt t="76699" x="3573463" y="5016500"/>
          <p14:tracePt t="76707" x="3563938" y="4970463"/>
          <p14:tracePt t="76715" x="3536950" y="4914900"/>
          <p14:tracePt t="76723" x="3527425" y="4870450"/>
          <p14:tracePt t="76731" x="3519488" y="4805363"/>
          <p14:tracePt t="76739" x="3519488" y="4751388"/>
          <p14:tracePt t="76746" x="3519488" y="4714875"/>
          <p14:tracePt t="76754" x="3519488" y="4641850"/>
          <p14:tracePt t="76762" x="3519488" y="4568825"/>
          <p14:tracePt t="76770" x="3536950" y="4486275"/>
          <p14:tracePt t="76778" x="3573463" y="4376738"/>
          <p14:tracePt t="76786" x="3629025" y="4295775"/>
          <p14:tracePt t="76794" x="3683000" y="4213225"/>
          <p14:tracePt t="76802" x="3746500" y="4113213"/>
          <p14:tracePt t="76811" x="3802063" y="4030663"/>
          <p14:tracePt t="76818" x="3865563" y="3957638"/>
          <p14:tracePt t="76826" x="3911600" y="3930650"/>
          <p14:tracePt t="76834" x="3992563" y="3867150"/>
          <p14:tracePt t="76842" x="4048125" y="3821113"/>
          <p14:tracePt t="76850" x="4102100" y="3794125"/>
          <p14:tracePt t="76859" x="4202113" y="3767138"/>
          <p14:tracePt t="76866" x="4257675" y="3757613"/>
          <p14:tracePt t="76877" x="4321175" y="3748088"/>
          <p14:tracePt t="76882" x="4394200" y="3730625"/>
          <p14:tracePt t="76890" x="4467225" y="3730625"/>
          <p14:tracePt t="76899" x="4530725" y="3730625"/>
          <p14:tracePt t="76906" x="4622800" y="3730625"/>
          <p14:tracePt t="76914" x="4695825" y="3730625"/>
          <p14:tracePt t="76922" x="4767263" y="3730625"/>
          <p14:tracePt t="76930" x="4840288" y="3738563"/>
          <p14:tracePt t="76938" x="4905375" y="3757613"/>
          <p14:tracePt t="76946" x="5005388" y="3803650"/>
          <p14:tracePt t="76954" x="5068888" y="3830638"/>
          <p14:tracePt t="76962" x="5151438" y="3884613"/>
          <p14:tracePt t="76970" x="5178425" y="3911600"/>
          <p14:tracePt t="76978" x="5241925" y="3948113"/>
          <p14:tracePt t="76986" x="5278438" y="4003675"/>
          <p14:tracePt t="76994" x="5305425" y="4057650"/>
          <p14:tracePt t="77002" x="5341938" y="4140200"/>
          <p14:tracePt t="77010" x="5368925" y="4222750"/>
          <p14:tracePt t="77018" x="5368925" y="4295775"/>
          <p14:tracePt t="77027" x="5397500" y="4422775"/>
          <p14:tracePt t="77034" x="5397500" y="4522788"/>
          <p14:tracePt t="77045" x="5414963" y="4632325"/>
          <p14:tracePt t="77050" x="5414963" y="4741863"/>
          <p14:tracePt t="77059" x="5414963" y="4814888"/>
          <p14:tracePt t="77066" x="5414963" y="4906963"/>
          <p14:tracePt t="77073" x="5414963" y="5016500"/>
          <p14:tracePt t="77082" x="5414963" y="5089525"/>
          <p14:tracePt t="77090" x="5414963" y="5160963"/>
          <p14:tracePt t="77098" x="5405438" y="5262563"/>
          <p14:tracePt t="77106" x="5387975" y="5316538"/>
          <p14:tracePt t="77114" x="5334000" y="5389563"/>
          <p14:tracePt t="77122" x="5314950" y="5416550"/>
          <p14:tracePt t="77130" x="5278438" y="5445125"/>
          <p14:tracePt t="77139" x="5214938" y="5518150"/>
          <p14:tracePt t="77146" x="5168900" y="5554663"/>
          <p14:tracePt t="77154" x="5114925" y="5589588"/>
          <p14:tracePt t="77162" x="5059363" y="5608638"/>
          <p14:tracePt t="77170" x="4978400" y="5662613"/>
          <p14:tracePt t="77178" x="4895850" y="5708650"/>
          <p14:tracePt t="77186" x="4832350" y="5735638"/>
          <p14:tracePt t="77194" x="4767263" y="5745163"/>
          <p14:tracePt t="77201" x="4713288" y="5754688"/>
          <p14:tracePt t="77210" x="4667250" y="5781675"/>
          <p14:tracePt t="77218" x="4613275" y="5781675"/>
          <p14:tracePt t="77227" x="4549775" y="5791200"/>
          <p14:tracePt t="77234" x="4494213" y="5791200"/>
          <p14:tracePt t="77244" x="4457700" y="5791200"/>
          <p14:tracePt t="77249" x="4421188" y="5791200"/>
          <p14:tracePt t="77259" x="4384675" y="5791200"/>
          <p14:tracePt t="77266" x="4357688" y="5781675"/>
          <p14:tracePt t="77274" x="4294188" y="5754688"/>
          <p14:tracePt t="77282" x="4248150" y="5718175"/>
          <p14:tracePt t="77290" x="4221163" y="5691188"/>
          <p14:tracePt t="77298" x="4148138" y="5635625"/>
          <p14:tracePt t="77306" x="4102100" y="5589588"/>
          <p14:tracePt t="77314" x="4065588" y="5554663"/>
          <p14:tracePt t="77322" x="4038600" y="5526088"/>
          <p14:tracePt t="77330" x="4011613" y="5445125"/>
          <p14:tracePt t="77337" x="3984625" y="5362575"/>
          <p14:tracePt t="77346" x="3948113" y="5280025"/>
          <p14:tracePt t="77354" x="3919538" y="5207000"/>
          <p14:tracePt t="77362" x="3911600" y="5126038"/>
          <p14:tracePt t="77370" x="3892550" y="5016500"/>
          <p14:tracePt t="77378" x="3883025" y="4924425"/>
          <p14:tracePt t="77386" x="3846513" y="4805363"/>
          <p14:tracePt t="77394" x="3838575" y="4697413"/>
          <p14:tracePt t="77402" x="3819525" y="4605338"/>
          <p14:tracePt t="77410" x="3810000" y="4505325"/>
          <p14:tracePt t="77418" x="3810000" y="4395788"/>
          <p14:tracePt t="77425" x="3810000" y="4322763"/>
          <p14:tracePt t="77434" x="3810000" y="4268788"/>
          <p14:tracePt t="77443" x="3810000" y="4195763"/>
          <p14:tracePt t="77449" x="3810000" y="4140200"/>
          <p14:tracePt t="77459" x="3810000" y="4086225"/>
          <p14:tracePt t="77465" x="3810000" y="4021138"/>
          <p14:tracePt t="77474" x="3810000" y="3984625"/>
          <p14:tracePt t="77482" x="3838575" y="3911600"/>
          <p14:tracePt t="77490" x="3856038" y="3867150"/>
          <p14:tracePt t="77498" x="3902075" y="3803650"/>
          <p14:tracePt t="77506" x="3938588" y="3757613"/>
          <p14:tracePt t="77514" x="3965575" y="3721100"/>
          <p14:tracePt t="77522" x="4011613" y="3675063"/>
          <p14:tracePt t="77530" x="4094163" y="3621088"/>
          <p14:tracePt t="77538" x="4157663" y="3584575"/>
          <p14:tracePt t="77546" x="4202113" y="3556000"/>
          <p14:tracePt t="77555" x="4267200" y="3529013"/>
          <p14:tracePt t="77562" x="4330700" y="3492500"/>
          <p14:tracePt t="77570" x="4376738" y="3482975"/>
          <p14:tracePt t="77578" x="4448175" y="3475038"/>
          <p14:tracePt t="77587" x="4494213" y="3475038"/>
          <p14:tracePt t="77597" x="4549775" y="3475038"/>
          <p14:tracePt t="77605" x="4622800" y="3475038"/>
          <p14:tracePt t="77611" x="4676775" y="3475038"/>
          <p14:tracePt t="77619" x="4767263" y="3475038"/>
          <p14:tracePt t="77626" x="4868863" y="3502025"/>
          <p14:tracePt t="77634" x="4968875" y="3548063"/>
          <p14:tracePt t="77643" x="5095875" y="3621088"/>
          <p14:tracePt t="77650" x="5214938" y="3694113"/>
          <p14:tracePt t="77659" x="5351463" y="3757613"/>
          <p14:tracePt t="77666" x="5478463" y="3811588"/>
          <p14:tracePt t="77674" x="5616575" y="3875088"/>
          <p14:tracePt t="77682" x="5734050" y="3948113"/>
          <p14:tracePt t="77690" x="5834063" y="4003675"/>
          <p14:tracePt t="77699" x="5889625" y="4086225"/>
          <p14:tracePt t="77706" x="5943600" y="4149725"/>
          <p14:tracePt t="77714" x="5980113" y="4195763"/>
          <p14:tracePt t="77722" x="5989638" y="4276725"/>
          <p14:tracePt t="77730" x="6026150" y="4359275"/>
          <p14:tracePt t="77738" x="6026150" y="4413250"/>
          <p14:tracePt t="77746" x="6026150" y="4486275"/>
          <p14:tracePt t="77754" x="6026150" y="4578350"/>
          <p14:tracePt t="77762" x="6026150" y="4651375"/>
          <p14:tracePt t="77769" x="5999163" y="4751388"/>
          <p14:tracePt t="77778" x="5953125" y="4833938"/>
          <p14:tracePt t="77786" x="5935663" y="4897438"/>
          <p14:tracePt t="77794" x="5889625" y="4970463"/>
          <p14:tracePt t="77802" x="5870575" y="5033963"/>
          <p14:tracePt t="77812" x="5834063" y="5080000"/>
          <p14:tracePt t="77819" x="5780088" y="5153025"/>
          <p14:tracePt t="77827" x="5724525" y="5216525"/>
          <p14:tracePt t="77838" x="5680075" y="5262563"/>
          <p14:tracePt t="77842" x="5624513" y="5316538"/>
          <p14:tracePt t="77850" x="5561013" y="5380038"/>
          <p14:tracePt t="77859" x="5514975" y="5399088"/>
          <p14:tracePt t="77866" x="5451475" y="5453063"/>
          <p14:tracePt t="77877" x="5387975" y="5489575"/>
          <p14:tracePt t="77882" x="5305425" y="5518150"/>
          <p14:tracePt t="77890" x="5251450" y="5535613"/>
          <p14:tracePt t="77898" x="5168900" y="5554663"/>
          <p14:tracePt t="77906" x="5122863" y="5572125"/>
          <p14:tracePt t="77914" x="5049838" y="5572125"/>
          <p14:tracePt t="77922" x="5005388" y="5581650"/>
          <p14:tracePt t="77930" x="4968875" y="5581650"/>
          <p14:tracePt t="77938" x="4932363" y="5581650"/>
          <p14:tracePt t="77946" x="4886325" y="5581650"/>
          <p14:tracePt t="77954" x="4859338" y="5581650"/>
          <p14:tracePt t="77962" x="4832350" y="5581650"/>
          <p14:tracePt t="77970" x="4795838" y="5581650"/>
          <p14:tracePt t="77978" x="4786313" y="5581650"/>
          <p14:tracePt t="77986" x="4767263" y="5581650"/>
          <p14:tracePt t="77994" x="4749800" y="5581650"/>
          <p14:tracePt t="78002" x="4740275" y="5581650"/>
          <p14:tracePt t="78010" x="4730750" y="5581650"/>
          <p14:tracePt t="78018" x="4722813" y="5581650"/>
          <p14:tracePt t="78027" x="4686300" y="5581650"/>
          <p14:tracePt t="78033" x="4630738" y="5581650"/>
          <p14:tracePt t="78042" x="4576763" y="5581650"/>
          <p14:tracePt t="78050" x="4503738" y="5581650"/>
          <p14:tracePt t="78060" x="4448175" y="5581650"/>
          <p14:tracePt t="78066" x="4376738" y="5581650"/>
          <p14:tracePt t="78074" x="4330700" y="5581650"/>
          <p14:tracePt t="78082" x="4275138" y="5581650"/>
          <p14:tracePt t="78090" x="4221163" y="5581650"/>
          <p14:tracePt t="78098" x="4194175" y="5581650"/>
          <p14:tracePt t="78106" x="4148138" y="5581650"/>
          <p14:tracePt t="78114" x="4129088" y="5581650"/>
          <p14:tracePt t="78122" x="4121150" y="5581650"/>
          <p14:tracePt t="78146" x="4111625" y="5581650"/>
          <p14:tracePt t="78154" x="4102100" y="5581650"/>
          <p14:tracePt t="78162" x="4075113" y="5572125"/>
          <p14:tracePt t="78170" x="4048125" y="5572125"/>
          <p14:tracePt t="78178" x="3984625" y="5545138"/>
          <p14:tracePt t="78186" x="3956050" y="5535613"/>
          <p14:tracePt t="78194" x="3892550" y="5499100"/>
          <p14:tracePt t="78202" x="3865563" y="5481638"/>
          <p14:tracePt t="78211" x="3819525" y="5445125"/>
          <p14:tracePt t="78220" x="3775075" y="5426075"/>
          <p14:tracePt t="78230" x="3729038" y="5389563"/>
          <p14:tracePt t="78235" x="3665538" y="5335588"/>
          <p14:tracePt t="78246" x="3619500" y="5316538"/>
          <p14:tracePt t="78251" x="3582988" y="5280025"/>
          <p14:tracePt t="78262" x="3582988" y="5270500"/>
          <p14:tracePt t="78267" x="3573463" y="5243513"/>
          <p14:tracePt t="78277" x="3536950" y="5207000"/>
          <p14:tracePt t="78283" x="3536950" y="5197475"/>
          <p14:tracePt t="78291" x="3536950" y="5180013"/>
          <p14:tracePt t="78299" x="3536950" y="5133975"/>
          <p14:tracePt t="78307" x="3509963" y="5080000"/>
          <p14:tracePt t="78314" x="3509963" y="5053013"/>
          <p14:tracePt t="78323" x="3490913" y="5006975"/>
          <p14:tracePt t="78331" x="3482975" y="4951413"/>
          <p14:tracePt t="78339" x="3482975" y="4870450"/>
          <p14:tracePt t="78346" x="3482975" y="4833938"/>
          <p14:tracePt t="78355" x="3482975" y="4751388"/>
          <p14:tracePt t="78363" x="3482975" y="4697413"/>
          <p14:tracePt t="78371" x="3482975" y="4614863"/>
          <p14:tracePt t="78379" x="3482975" y="4541838"/>
          <p14:tracePt t="78387" x="3482975" y="4486275"/>
          <p14:tracePt t="78395" x="3490913" y="4405313"/>
          <p14:tracePt t="78403" x="3509963" y="4349750"/>
          <p14:tracePt t="78411" x="3519488" y="4259263"/>
          <p14:tracePt t="78419" x="3546475" y="4195763"/>
          <p14:tracePt t="78426" x="3556000" y="4159250"/>
          <p14:tracePt t="78435" x="3563938" y="4130675"/>
          <p14:tracePt t="78443" x="3563938" y="4094163"/>
          <p14:tracePt t="78451" x="3592513" y="4057650"/>
          <p14:tracePt t="78461" x="3609975" y="4021138"/>
          <p14:tracePt t="78467" x="3629025" y="3976688"/>
          <p14:tracePt t="78476" x="3636963" y="3940175"/>
          <p14:tracePt t="78483" x="3665538" y="3903663"/>
          <p14:tracePt t="78491" x="3683000" y="3840163"/>
          <p14:tracePt t="78499" x="3709988" y="3794125"/>
          <p14:tracePt t="78507" x="3729038" y="3748088"/>
          <p14:tracePt t="78515" x="3775075" y="3665538"/>
          <p14:tracePt t="78523" x="3783013" y="3657600"/>
          <p14:tracePt t="78531" x="3802063" y="3611563"/>
          <p14:tracePt t="78539" x="3838575" y="3556000"/>
          <p14:tracePt t="78546" x="3856038" y="3538538"/>
          <p14:tracePt t="78555" x="3856038" y="3519488"/>
          <p14:tracePt t="78563" x="3875088" y="3502025"/>
          <p14:tracePt t="78571" x="3892550" y="3492500"/>
          <p14:tracePt t="78579" x="3911600" y="3475038"/>
          <p14:tracePt t="78587" x="3938588" y="3465513"/>
          <p14:tracePt t="78594" x="3984625" y="3455988"/>
          <p14:tracePt t="78602" x="4021138" y="3455988"/>
          <p14:tracePt t="78610" x="4084638" y="3446463"/>
          <p14:tracePt t="78618" x="4157663" y="3446463"/>
          <p14:tracePt t="78627" x="4202113" y="3419475"/>
          <p14:tracePt t="78634" x="4257675" y="3419475"/>
          <p14:tracePt t="78642" x="4303713" y="3411538"/>
          <p14:tracePt t="78650" x="4340225" y="3411538"/>
          <p14:tracePt t="78659" x="4384675" y="3402013"/>
          <p14:tracePt t="78666" x="4421188" y="3402013"/>
          <p14:tracePt t="78674" x="4448175" y="3402013"/>
          <p14:tracePt t="78682" x="4467225" y="3392488"/>
          <p14:tracePt t="78690" x="4503738" y="3392488"/>
          <p14:tracePt t="78706" x="4513263" y="3392488"/>
          <p14:tracePt t="78714" x="4540250" y="3392488"/>
          <p14:tracePt t="78730" x="4567238" y="3392488"/>
          <p14:tracePt t="78738" x="4603750" y="3392488"/>
          <p14:tracePt t="78746" x="4630738" y="3411538"/>
          <p14:tracePt t="78755" x="4676775" y="3446463"/>
          <p14:tracePt t="78766" x="4740275" y="3502025"/>
          <p14:tracePt t="78772" x="4840288" y="3556000"/>
          <p14:tracePt t="78781" x="4959350" y="3611563"/>
          <p14:tracePt t="78788" x="5078413" y="3675063"/>
          <p14:tracePt t="78794" x="5178425" y="3738563"/>
          <p14:tracePt t="78803" x="5260975" y="3811588"/>
          <p14:tracePt t="78813" x="5378450" y="3903663"/>
          <p14:tracePt t="78817" x="5441950" y="3940175"/>
          <p14:tracePt t="78826" x="5524500" y="4013200"/>
          <p14:tracePt t="78834" x="5570538" y="4049713"/>
          <p14:tracePt t="78842" x="5653088" y="4103688"/>
          <p14:tracePt t="78850" x="5688013" y="4130675"/>
          <p14:tracePt t="78859" x="5734050" y="4186238"/>
          <p14:tracePt t="78866" x="5753100" y="4203700"/>
          <p14:tracePt t="78874" x="5770563" y="4222750"/>
          <p14:tracePt t="78892" x="5807075" y="4259263"/>
          <p14:tracePt t="78898" x="5807075" y="4268788"/>
          <p14:tracePt t="78906" x="5816600" y="4276725"/>
          <p14:tracePt t="78914" x="5816600" y="4313238"/>
          <p14:tracePt t="78922" x="5853113" y="4340225"/>
          <p14:tracePt t="78930" x="5862638" y="4359275"/>
          <p14:tracePt t="78938" x="5870575" y="4386263"/>
          <p14:tracePt t="78946" x="5889625" y="4432300"/>
          <p14:tracePt t="78954" x="5889625" y="4459288"/>
          <p14:tracePt t="78962" x="5889625" y="4505325"/>
          <p14:tracePt t="78970" x="5889625" y="4559300"/>
          <p14:tracePt t="78978" x="5889625" y="4614863"/>
          <p14:tracePt t="78986" x="5889625" y="4687888"/>
          <p14:tracePt t="78994" x="5889625" y="4741863"/>
          <p14:tracePt t="79002" x="5880100" y="4805363"/>
          <p14:tracePt t="79010" x="5826125" y="4870450"/>
          <p14:tracePt t="79018" x="5753100" y="4970463"/>
          <p14:tracePt t="79026" x="5743575" y="5006975"/>
          <p14:tracePt t="79033" x="5697538" y="5060950"/>
          <p14:tracePt t="79042" x="5643563" y="5133975"/>
          <p14:tracePt t="79050" x="5607050" y="5180013"/>
          <p14:tracePt t="79061" x="5534025" y="5262563"/>
          <p14:tracePt t="79067" x="5487988" y="5307013"/>
          <p14:tracePt t="79078" x="5451475" y="5335588"/>
          <p14:tracePt t="79083" x="5405438" y="5362575"/>
          <p14:tracePt t="79093" x="5378450" y="5389563"/>
          <p14:tracePt t="79099" x="5351463" y="5399088"/>
          <p14:tracePt t="79106" x="5334000" y="5408613"/>
          <p14:tracePt t="79114" x="5314950" y="5426075"/>
          <p14:tracePt t="79122" x="5305425" y="5435600"/>
          <p14:tracePt t="79130" x="5278438" y="5445125"/>
          <p14:tracePt t="79138" x="5241925" y="5462588"/>
          <p14:tracePt t="79146" x="5241925" y="5472113"/>
          <p14:tracePt t="79154" x="5224463" y="5489575"/>
          <p14:tracePt t="79162" x="5214938" y="5489575"/>
          <p14:tracePt t="79169" x="5195888" y="5508625"/>
          <p14:tracePt t="79178" x="5187950" y="5518150"/>
          <p14:tracePt t="79186" x="5187950" y="5535613"/>
          <p14:tracePt t="79194" x="5178425" y="5545138"/>
          <p14:tracePt t="79202" x="5159375" y="5554663"/>
          <p14:tracePt t="79211" x="5151438" y="5562600"/>
          <p14:tracePt t="79218" x="5151438" y="5572125"/>
          <p14:tracePt t="79242" x="5132388" y="5572125"/>
          <p14:tracePt t="79258" x="5122863" y="5581650"/>
          <p14:tracePt t="79298" x="5114925" y="5581650"/>
          <p14:tracePt t="79307" x="5086350" y="5581650"/>
          <p14:tracePt t="79314" x="5078413" y="5581650"/>
          <p14:tracePt t="79322" x="5049838" y="5581650"/>
          <p14:tracePt t="79331" x="5032375" y="5581650"/>
          <p14:tracePt t="79339" x="4995863" y="5581650"/>
          <p14:tracePt t="79346" x="4978400" y="5581650"/>
          <p14:tracePt t="79355" x="4949825" y="5581650"/>
          <p14:tracePt t="79363" x="4895850" y="5572125"/>
          <p14:tracePt t="79371" x="4832350" y="5545138"/>
          <p14:tracePt t="79379" x="4786313" y="5526088"/>
          <p14:tracePt t="79387" x="4722813" y="5508625"/>
          <p14:tracePt t="79396" x="4695825" y="5499100"/>
          <p14:tracePt t="79402" x="4622800" y="5481638"/>
          <p14:tracePt t="79412" x="4594225" y="5481638"/>
          <p14:tracePt t="79418" x="4540250" y="5481638"/>
          <p14:tracePt t="79426" x="4494213" y="5462588"/>
          <p14:tracePt t="79434" x="4457700" y="5462588"/>
          <p14:tracePt t="79443" x="4413250" y="5453063"/>
          <p14:tracePt t="79449" x="4357688" y="5453063"/>
          <p14:tracePt t="79461" x="4303713" y="5445125"/>
          <p14:tracePt t="79466" x="4202113" y="5416550"/>
          <p14:tracePt t="79474" x="4129088" y="5408613"/>
          <p14:tracePt t="79482" x="4029075" y="5343525"/>
          <p14:tracePt t="79490" x="3948113" y="5316538"/>
          <p14:tracePt t="79498" x="3875088" y="5307013"/>
          <p14:tracePt t="79505" x="3792538" y="5253038"/>
          <p14:tracePt t="79514" x="3709988" y="5216525"/>
          <p14:tracePt t="79522" x="3646488" y="5189538"/>
          <p14:tracePt t="79530" x="3527425" y="5133975"/>
          <p14:tracePt t="79538" x="3482975" y="5106988"/>
          <p14:tracePt t="79547" x="3400425" y="5033963"/>
          <p14:tracePt t="79554" x="3354388" y="4987925"/>
          <p14:tracePt t="79562" x="3317875" y="4943475"/>
          <p14:tracePt t="79570" x="3263900" y="4860925"/>
          <p14:tracePt t="79578" x="3236913" y="4814888"/>
          <p14:tracePt t="79586" x="3200400" y="4732338"/>
          <p14:tracePt t="79594" x="3144838" y="4632325"/>
          <p14:tracePt t="79602" x="3117850" y="4551363"/>
          <p14:tracePt t="79610" x="3071813" y="4459288"/>
          <p14:tracePt t="79618" x="3044825" y="4340225"/>
          <p14:tracePt t="79627" x="3035300" y="4249738"/>
          <p14:tracePt t="79634" x="3008313" y="4186238"/>
          <p14:tracePt t="79641" x="3008313" y="4130675"/>
          <p14:tracePt t="79650" x="2998788" y="4086225"/>
          <p14:tracePt t="79662" x="2998788" y="4013200"/>
          <p14:tracePt t="79668" x="2998788" y="3984625"/>
          <p14:tracePt t="79685" x="2998788" y="3957638"/>
          <p14:tracePt t="79691" x="3017838" y="3894138"/>
          <p14:tracePt t="79699" x="3044825" y="3840163"/>
          <p14:tracePt t="79706" x="3081338" y="3775075"/>
          <p14:tracePt t="79714" x="3136900" y="3675063"/>
          <p14:tracePt t="79722" x="3154363" y="3638550"/>
          <p14:tracePt t="79730" x="3200400" y="3584575"/>
          <p14:tracePt t="79738" x="3263900" y="3502025"/>
          <p14:tracePt t="79746" x="3317875" y="3446463"/>
          <p14:tracePt t="79754" x="3400425" y="3346450"/>
          <p14:tracePt t="79764" x="3473450" y="3282950"/>
          <p14:tracePt t="79772" x="3509963" y="3200400"/>
          <p14:tracePt t="79778" x="3573463" y="3146425"/>
          <p14:tracePt t="79788" x="3636963" y="3109913"/>
          <p14:tracePt t="79794" x="3709988" y="3054350"/>
          <p14:tracePt t="79802" x="3775075" y="3017838"/>
          <p14:tracePt t="79811" x="3802063" y="3009900"/>
          <p14:tracePt t="79818" x="3856038" y="3000375"/>
          <p14:tracePt t="79825" x="3911600" y="3000375"/>
          <p14:tracePt t="79835" x="4011613" y="2982913"/>
          <p14:tracePt t="79843" x="4084638" y="2982913"/>
          <p14:tracePt t="79850" x="4157663" y="2982913"/>
          <p14:tracePt t="79860" x="4230688" y="2982913"/>
          <p14:tracePt t="79867" x="4303713" y="2982913"/>
          <p14:tracePt t="79878" x="4348163" y="2982913"/>
          <p14:tracePt t="79883" x="4430713" y="2982913"/>
          <p14:tracePt t="79890" x="4513263" y="3009900"/>
          <p14:tracePt t="79899" x="4586288" y="3036888"/>
          <p14:tracePt t="79906" x="4649788" y="3054350"/>
          <p14:tracePt t="79914" x="4730750" y="3090863"/>
          <p14:tracePt t="79922" x="4822825" y="3100388"/>
          <p14:tracePt t="79930" x="4922838" y="3163888"/>
          <p14:tracePt t="79940" x="5005388" y="3192463"/>
          <p14:tracePt t="79949" x="5114925" y="3228975"/>
          <p14:tracePt t="79956" x="5214938" y="3282950"/>
          <p14:tracePt t="79965" x="5334000" y="3328988"/>
          <p14:tracePt t="79970" x="5414963" y="3382963"/>
          <p14:tracePt t="79978" x="5524500" y="3446463"/>
          <p14:tracePt t="79986" x="5616575" y="3511550"/>
          <p14:tracePt t="79994" x="5707063" y="3565525"/>
          <p14:tracePt t="80002" x="5761038" y="3602038"/>
          <p14:tracePt t="80010" x="5843588" y="3675063"/>
          <p14:tracePt t="80018" x="5889625" y="3721100"/>
          <p14:tracePt t="80028" x="5926138" y="3757613"/>
          <p14:tracePt t="80033" x="5943600" y="3775075"/>
          <p14:tracePt t="80042" x="5953125" y="3821113"/>
          <p14:tracePt t="80050" x="5962650" y="3848100"/>
          <p14:tracePt t="80061" x="5962650" y="3903663"/>
          <p14:tracePt t="80066" x="5962650" y="3930650"/>
          <p14:tracePt t="80074" x="5989638" y="3976688"/>
          <p14:tracePt t="80082" x="5989638" y="4030663"/>
          <p14:tracePt t="80090" x="5989638" y="4076700"/>
          <p14:tracePt t="80098" x="5989638" y="4130675"/>
          <p14:tracePt t="80106" x="5989638" y="4186238"/>
          <p14:tracePt t="80114" x="5989638" y="4222750"/>
          <p14:tracePt t="80122" x="5989638" y="4276725"/>
          <p14:tracePt t="80130" x="5989638" y="4332288"/>
          <p14:tracePt t="80138" x="5989638" y="4395788"/>
          <p14:tracePt t="80146" x="5972175" y="4449763"/>
          <p14:tracePt t="80154" x="5962650" y="4486275"/>
          <p14:tracePt t="80162" x="5935663" y="4522788"/>
          <p14:tracePt t="80170" x="5916613" y="4587875"/>
          <p14:tracePt t="80178" x="5907088" y="4624388"/>
          <p14:tracePt t="80186" x="5880100" y="4660900"/>
          <p14:tracePt t="80194" x="5862638" y="4697413"/>
          <p14:tracePt t="80202" x="5853113" y="4724400"/>
          <p14:tracePt t="80210" x="5816600" y="4751388"/>
          <p14:tracePt t="80218" x="5797550" y="4778375"/>
          <p14:tracePt t="80234" x="5780088" y="4805363"/>
          <p14:tracePt t="80242" x="5761038" y="4841875"/>
          <p14:tracePt t="80250" x="5753100" y="4851400"/>
          <p14:tracePt t="80259" x="5734050" y="4860925"/>
          <p14:tracePt t="80266" x="5716588" y="4897438"/>
          <p14:tracePt t="80275" x="5707063" y="4914900"/>
          <p14:tracePt t="80282" x="5680075" y="4943475"/>
          <p14:tracePt t="80290" x="5670550" y="4951413"/>
          <p14:tracePt t="80298" x="5624513" y="4997450"/>
          <p14:tracePt t="80306" x="5616575" y="4997450"/>
          <p14:tracePt t="80313" x="5616575" y="5006975"/>
          <p14:tracePt t="80322" x="5597525" y="5024438"/>
          <p14:tracePt t="80330" x="5588000" y="5033963"/>
          <p14:tracePt t="80338" x="5580063" y="5043488"/>
          <p14:tracePt t="80354" x="5561013" y="5060950"/>
          <p14:tracePt t="80361" x="5551488" y="5070475"/>
          <p14:tracePt t="80370" x="5543550" y="5080000"/>
          <p14:tracePt t="80386" x="5534025" y="5080000"/>
          <p14:tracePt t="80394" x="5534025" y="5089525"/>
          <p14:tracePt t="80419" x="5534025" y="5097463"/>
          <p14:tracePt t="80467" x="5534025" y="5106988"/>
          <p14:tracePt t="80483" x="5534025" y="5116513"/>
          <p14:tracePt t="80492" x="5524500" y="5143500"/>
          <p14:tracePt t="80499" x="5514975" y="5153025"/>
          <p14:tracePt t="80515" x="5507038" y="5153025"/>
          <p14:tracePt t="80635" x="5497513" y="5160963"/>
          <p14:tracePt t="80692" x="5497513" y="5170488"/>
          <p14:tracePt t="80715" x="5497513" y="5180013"/>
          <p14:tracePt t="80909" x="5514975" y="5189538"/>
          <p14:tracePt t="80916" x="5570538" y="5197475"/>
          <p14:tracePt t="80924" x="5634038" y="5216525"/>
          <p14:tracePt t="80931" x="5688013" y="5216525"/>
          <p14:tracePt t="80939" x="5716588" y="5216525"/>
          <p14:tracePt t="80947" x="5743575" y="5233988"/>
          <p14:tracePt t="80954" x="5780088" y="5233988"/>
          <p14:tracePt t="80962" x="5797550" y="5233988"/>
          <p14:tracePt t="80970" x="5826125" y="5233988"/>
          <p14:tracePt t="80978" x="5834063" y="5233988"/>
          <p14:tracePt t="80995" x="5853113" y="5233988"/>
          <p14:tracePt t="81002" x="5870575" y="5233988"/>
          <p14:tracePt t="81010" x="5880100" y="5233988"/>
          <p14:tracePt t="81018" x="5899150" y="5233988"/>
          <p14:tracePt t="81026" x="5916613" y="5233988"/>
          <p14:tracePt t="81042" x="5943600" y="5226050"/>
          <p14:tracePt t="81060" x="5953125" y="5216525"/>
          <p14:tracePt t="81065" x="5972175" y="5197475"/>
          <p14:tracePt t="81075" x="5980113" y="5189538"/>
          <p14:tracePt t="81212" x="5980113" y="5197475"/>
          <p14:tracePt t="81226" x="5980113" y="5207000"/>
          <p14:tracePt t="81339" x="5989638" y="5207000"/>
          <p14:tracePt t="81348" x="5999163" y="5207000"/>
          <p14:tracePt t="81364" x="6007100" y="5207000"/>
          <p14:tracePt t="81371" x="6026150" y="5207000"/>
          <p14:tracePt t="81379" x="6035675" y="5207000"/>
          <p14:tracePt t="81387" x="6053138" y="5207000"/>
          <p14:tracePt t="81395" x="6072188" y="5207000"/>
          <p14:tracePt t="81411" x="6080125" y="5207000"/>
          <p14:tracePt t="81435" x="6089650" y="5207000"/>
          <p14:tracePt t="81451" x="6108700" y="5207000"/>
          <p14:tracePt t="81483" x="6126163" y="5207000"/>
          <p14:tracePt t="81507" x="6135688" y="5197475"/>
          <p14:tracePt t="81539" x="6145213" y="5189538"/>
          <p14:tracePt t="81563" x="6153150" y="5180013"/>
          <p14:tracePt t="81571" x="6162675" y="5180013"/>
          <p14:tracePt t="81579" x="6189663" y="5170488"/>
          <p14:tracePt t="81587" x="6218238" y="5170488"/>
          <p14:tracePt t="81595" x="6245225" y="5170488"/>
          <p14:tracePt t="81603" x="6272213" y="5153025"/>
          <p14:tracePt t="81612" x="6291263" y="5143500"/>
          <p14:tracePt t="81619" x="6326188" y="5143500"/>
          <p14:tracePt t="81626" x="6354763" y="5133975"/>
          <p14:tracePt t="81634" x="6372225" y="5133975"/>
          <p14:tracePt t="81642" x="6408738" y="5133975"/>
          <p14:tracePt t="81650" x="6454775" y="5116513"/>
          <p14:tracePt t="81659" x="6464300" y="5116513"/>
          <p14:tracePt t="81666" x="6491288" y="5116513"/>
          <p14:tracePt t="81676" x="6508750" y="5116513"/>
          <p14:tracePt t="81682" x="6518275" y="5116513"/>
          <p14:tracePt t="81690" x="6537325" y="5116513"/>
          <p14:tracePt t="81698" x="6554788" y="5116513"/>
          <p14:tracePt t="81706" x="6581775" y="5116513"/>
          <p14:tracePt t="81714" x="6591300" y="5116513"/>
          <p14:tracePt t="81722" x="6600825" y="5116513"/>
          <p14:tracePt t="81730" x="6618288" y="5116513"/>
          <p14:tracePt t="81746" x="6627813" y="5116513"/>
          <p14:tracePt t="82132" x="6645275" y="5097463"/>
          <p14:tracePt t="82827" x="6645275" y="5133975"/>
          <p14:tracePt t="82836" x="6645275" y="5180013"/>
          <p14:tracePt t="82843" x="6645275" y="5197475"/>
          <p14:tracePt t="82853" x="6645275" y="5226050"/>
          <p14:tracePt t="82861" x="6645275" y="5243513"/>
          <p14:tracePt t="82868" x="6618288" y="5262563"/>
          <p14:tracePt t="82880" x="6618288" y="5270500"/>
          <p14:tracePt t="82884" x="6618288" y="5280025"/>
          <p14:tracePt t="82890" x="6618288" y="5289550"/>
          <p14:tracePt t="83004" x="6618288" y="5307013"/>
          <p14:tracePt t="83027" x="6618288" y="5316538"/>
          <p14:tracePt t="83035" x="6618288" y="5326063"/>
          <p14:tracePt t="83042" x="6618288" y="5335588"/>
          <p14:tracePt t="83051" x="6610350" y="5362575"/>
          <p14:tracePt t="83067" x="6610350" y="5372100"/>
          <p14:tracePt t="83139" x="6600825" y="5372100"/>
          <p14:tracePt t="83268" x="6591300" y="5380038"/>
          <p14:tracePt t="83452" x="6581775" y="5399088"/>
          <p14:tracePt t="83468" x="6573838" y="5408613"/>
          <p14:tracePt t="83838" x="6564313" y="5416550"/>
          <p14:tracePt t="84252" x="6545263" y="5435600"/>
          <p14:tracePt t="84264" x="6537325" y="5453063"/>
          <p14:tracePt t="84700" x="6527800" y="5462588"/>
          <p14:tracePt t="84715" x="6527800" y="5481638"/>
          <p14:tracePt t="85157" x="6508750" y="5508625"/>
          <p14:tracePt t="85166" x="6500813" y="5518150"/>
          <p14:tracePt t="85172" x="6491288" y="5526088"/>
          <p14:tracePt t="85195" x="6481763" y="5535613"/>
          <p14:tracePt t="85326" x="6481763" y="5545138"/>
          <p14:tracePt t="85332" x="6481763" y="5562600"/>
          <p14:tracePt t="85340" x="6464300" y="5581650"/>
          <p14:tracePt t="85380" x="6454775" y="5589588"/>
          <p14:tracePt t="85500" x="6454775" y="5599113"/>
          <p14:tracePt t="85525" x="6454775" y="5608638"/>
          <p14:tracePt t="85538" x="6454775" y="5618163"/>
          <p14:tracePt t="85554" x="6454775" y="5626100"/>
          <p14:tracePt t="85578" x="6454775" y="5645150"/>
          <p14:tracePt t="85619" x="6454775" y="5654675"/>
          <p14:tracePt t="85828" x="6454775" y="5662613"/>
          <p14:tracePt t="85838" x="6445250" y="5672138"/>
          <p14:tracePt t="85924" x="6445250" y="5681663"/>
          <p14:tracePt t="85932" x="6435725" y="5691188"/>
          <p14:tracePt t="85940" x="6427788" y="5699125"/>
          <p14:tracePt t="85947" x="6427788" y="5708650"/>
          <p14:tracePt t="85954" x="6418263" y="5708650"/>
          <p14:tracePt t="85978" x="6399213" y="5718175"/>
          <p14:tracePt t="85994" x="6391275" y="5727700"/>
          <p14:tracePt t="86067" x="6381750" y="5735638"/>
          <p14:tracePt t="90468" x="6372225" y="5727700"/>
          <p14:tracePt t="90478" x="6345238" y="5735638"/>
          <p14:tracePt t="90484" x="6326188" y="5735638"/>
          <p14:tracePt t="90494" x="6326188" y="5745163"/>
          <p14:tracePt t="90499" x="6308725" y="5754688"/>
          <p14:tracePt t="90509" x="6299200" y="5754688"/>
          <p14:tracePt t="90515" x="6291263" y="5754688"/>
          <p14:tracePt t="90523" x="6262688" y="5772150"/>
          <p14:tracePt t="90539" x="6254750" y="5772150"/>
          <p14:tracePt t="90555" x="6245225" y="5772150"/>
          <p14:tracePt t="90579" x="6235700" y="5781675"/>
          <p14:tracePt t="90587" x="6226175" y="5781675"/>
          <p14:tracePt t="90715" x="6218238" y="5781675"/>
          <p14:tracePt t="90724" x="6199188" y="5791200"/>
          <p14:tracePt t="90732" x="6181725" y="5791200"/>
          <p14:tracePt t="90739" x="6172200" y="5800725"/>
          <p14:tracePt t="90755" x="6162675" y="5800725"/>
          <p14:tracePt t="90770" x="6162675" y="5808663"/>
          <p14:tracePt t="90940" x="6135688" y="5818188"/>
          <p14:tracePt t="90948" x="6126163" y="5818188"/>
          <p14:tracePt t="90956" x="6099175" y="5818188"/>
          <p14:tracePt t="90964" x="6089650" y="5818188"/>
          <p14:tracePt t="90971" x="6080125" y="5827713"/>
          <p14:tracePt t="90979" x="6062663" y="5837238"/>
          <p14:tracePt t="90986" x="6035675" y="5864225"/>
          <p14:tracePt t="91002" x="6007100" y="5873750"/>
          <p14:tracePt t="91010" x="5989638" y="5881688"/>
          <p14:tracePt t="91018" x="5980113" y="5881688"/>
          <p14:tracePt t="91027" x="5953125" y="5891213"/>
          <p14:tracePt t="91034" x="5935663" y="5900738"/>
          <p14:tracePt t="91043" x="5926138" y="5900738"/>
          <p14:tracePt t="91106" x="5916613" y="5910263"/>
          <p14:tracePt t="91332" x="5953125" y="5910263"/>
          <p14:tracePt t="91340" x="6016625" y="5910263"/>
          <p14:tracePt t="91348" x="6089650" y="5910263"/>
          <p14:tracePt t="91354" x="6145213" y="5910263"/>
          <p14:tracePt t="91362" x="6199188" y="5910263"/>
          <p14:tracePt t="91370" x="6291263" y="5910263"/>
          <p14:tracePt t="91378" x="6345238" y="5910263"/>
          <p14:tracePt t="91386" x="6399213" y="5910263"/>
          <p14:tracePt t="91394" x="6418263" y="5910263"/>
          <p14:tracePt t="91402" x="6464300" y="5910263"/>
          <p14:tracePt t="91410" x="6481763" y="5910263"/>
          <p14:tracePt t="91418" x="6508750" y="5910263"/>
          <p14:tracePt t="91426" x="6518275" y="5918200"/>
          <p14:tracePt t="91442" x="6527800" y="5918200"/>
          <p14:tracePt t="91450" x="6545263" y="5918200"/>
          <p14:tracePt t="91458" x="6545263" y="5927725"/>
          <p14:tracePt t="91466" x="6554788" y="5927725"/>
          <p14:tracePt t="91474" x="6573838" y="5946775"/>
          <p14:tracePt t="91483" x="6581775" y="5946775"/>
          <p14:tracePt t="91492" x="6600825" y="5954713"/>
          <p14:tracePt t="91498" x="6627813" y="5954713"/>
          <p14:tracePt t="91505" x="6654800" y="5964238"/>
          <p14:tracePt t="91514" x="6673850" y="5964238"/>
          <p14:tracePt t="91522" x="6691313" y="5964238"/>
          <p14:tracePt t="91530" x="6727825" y="5973763"/>
          <p14:tracePt t="91538" x="6737350" y="5973763"/>
          <p14:tracePt t="91546" x="6764338" y="5991225"/>
          <p14:tracePt t="91668" x="6783388" y="5991225"/>
          <p14:tracePt t="91676" x="6791325" y="5991225"/>
          <p14:tracePt t="91683" x="6810375" y="5991225"/>
          <p14:tracePt t="91691" x="6819900" y="5991225"/>
          <p14:tracePt t="91698" x="6827838" y="6000750"/>
          <p14:tracePt t="91714" x="6846888" y="6000750"/>
          <p14:tracePt t="91729" x="6856413" y="6000750"/>
          <p14:tracePt t="91738" x="6864350" y="6000750"/>
          <p14:tracePt t="91762" x="6873875" y="6000750"/>
          <p14:tracePt t="91777" x="6892925" y="6000750"/>
          <p14:tracePt t="91786" x="6900863" y="6000750"/>
          <p14:tracePt t="92476" x="6910388" y="6000750"/>
          <p14:tracePt t="92548" x="6929438" y="6000750"/>
          <p14:tracePt t="92556" x="6946900" y="6000750"/>
          <p14:tracePt t="92564" x="6983413" y="6000750"/>
          <p14:tracePt t="92572" x="7029450" y="6000750"/>
          <p14:tracePt t="92580" x="7056438" y="6018213"/>
          <p14:tracePt t="92590" x="7092950" y="6046788"/>
          <p14:tracePt t="92595" x="7102475" y="6046788"/>
          <p14:tracePt t="94132" x="7110413" y="6046788"/>
          <p14:tracePt t="95797" x="7092950" y="6037263"/>
          <p14:tracePt t="95803" x="7029450" y="6037263"/>
          <p14:tracePt t="95813" x="6883400" y="6037263"/>
          <p14:tracePt t="95821" x="6754813" y="6037263"/>
          <p14:tracePt t="95827" x="6627813" y="6037263"/>
          <p14:tracePt t="95836" x="6518275" y="6037263"/>
          <p14:tracePt t="95843" x="6408738" y="6037263"/>
          <p14:tracePt t="95852" x="6318250" y="6037263"/>
          <p14:tracePt t="95860" x="6189663" y="6037263"/>
          <p14:tracePt t="95867" x="6053138" y="6054725"/>
          <p14:tracePt t="95877" x="5962650" y="6064250"/>
          <p14:tracePt t="95896" x="5816600" y="6064250"/>
          <p14:tracePt t="95900" x="5797550" y="6064250"/>
          <p14:tracePt t="95910" x="5789613" y="6064250"/>
          <p14:tracePt t="95922" x="5770563" y="6064250"/>
          <p14:tracePt t="95938" x="5753100" y="6064250"/>
          <p14:tracePt t="95947" x="5724525" y="6083300"/>
          <p14:tracePt t="95953" x="5697538" y="6083300"/>
          <p14:tracePt t="95962" x="5643563" y="6091238"/>
          <p14:tracePt t="95970" x="5580063" y="6091238"/>
          <p14:tracePt t="95978" x="5487988" y="6119813"/>
          <p14:tracePt t="95986" x="5434013" y="6119813"/>
          <p14:tracePt t="95994" x="5368925" y="6127750"/>
          <p14:tracePt t="96001" x="5314950" y="6127750"/>
          <p14:tracePt t="96010" x="5251450" y="6137275"/>
          <p14:tracePt t="96018" x="5224463" y="6146800"/>
          <p14:tracePt t="96026" x="5205413" y="6146800"/>
          <p14:tracePt t="96067" x="5195888" y="6146800"/>
          <p14:tracePt t="96084" x="5187950" y="6156325"/>
          <p14:tracePt t="96093" x="5187950" y="6164263"/>
          <p14:tracePt t="96100" x="5168900" y="6164263"/>
          <p14:tracePt t="96110" x="5159375" y="6173788"/>
          <p14:tracePt t="96124" x="5151438" y="6173788"/>
          <p14:tracePt t="96139" x="5141913" y="6173788"/>
          <p14:tracePt t="96163" x="5114925" y="6183313"/>
          <p14:tracePt t="96235" x="5105400" y="6183313"/>
          <p14:tracePt t="96250" x="5078413" y="6200775"/>
          <p14:tracePt t="96258" x="5068888" y="6210300"/>
          <p14:tracePt t="96266" x="5059363" y="6219825"/>
          <p14:tracePt t="96276" x="5049838" y="6229350"/>
          <p14:tracePt t="96282" x="5041900" y="6229350"/>
          <p14:tracePt t="96292" x="5022850" y="6273800"/>
          <p14:tracePt t="96298" x="5014913" y="6273800"/>
          <p14:tracePt t="96309" x="5014913" y="6292850"/>
          <p14:tracePt t="96313" x="4995863" y="6310313"/>
          <p14:tracePt t="96322" x="4986338" y="6329363"/>
          <p14:tracePt t="96330" x="4978400" y="6346825"/>
          <p14:tracePt t="96338" x="4959350" y="6375400"/>
          <p14:tracePt t="96346" x="4932363" y="6392863"/>
          <p14:tracePt t="96354" x="4905375" y="6411913"/>
          <p14:tracePt t="96362" x="4905375" y="6419850"/>
          <p14:tracePt t="96370" x="4886325" y="6438900"/>
          <p14:tracePt t="96378" x="4876800" y="6446838"/>
          <p14:tracePt t="96386" x="4868863" y="6446838"/>
          <p14:tracePt t="96393" x="4859338" y="6446838"/>
          <p14:tracePt t="96402" x="4849813" y="6456363"/>
          <p14:tracePt t="96418" x="4840288" y="6456363"/>
          <p14:tracePt t="96434" x="4822825" y="6475413"/>
          <p14:tracePt t="96442" x="4803775" y="6475413"/>
          <p14:tracePt t="96451" x="4767263" y="6483350"/>
          <p14:tracePt t="96459" x="4730750" y="6492875"/>
          <p14:tracePt t="96466" x="4703763" y="6492875"/>
          <p14:tracePt t="96475" x="4649788" y="6492875"/>
          <p14:tracePt t="96483" x="4603750" y="6511925"/>
          <p14:tracePt t="96492" x="4567238" y="6511925"/>
          <p14:tracePt t="96498" x="4521200" y="6519863"/>
          <p14:tracePt t="96509" x="4503738" y="6529388"/>
          <p14:tracePt t="96515" x="4457700" y="6529388"/>
          <p14:tracePt t="96532" x="4448175" y="6529388"/>
          <p14:tracePt t="96612" x="4440238" y="6529388"/>
          <p14:tracePt t="96628" x="4421188" y="6529388"/>
          <p14:tracePt t="96636" x="4413250" y="6529388"/>
          <p14:tracePt t="96643" x="4394200" y="6529388"/>
          <p14:tracePt t="96650" x="4376738" y="6519863"/>
          <p14:tracePt t="96658" x="4357688" y="6502400"/>
          <p14:tracePt t="96666" x="4348163" y="6492875"/>
          <p14:tracePt t="96674" x="4340225" y="6483350"/>
          <p14:tracePt t="96682" x="4311650" y="6465888"/>
          <p14:tracePt t="96691" x="4311650" y="6456363"/>
          <p14:tracePt t="96698" x="4311650" y="6446838"/>
          <p14:tracePt t="96707" x="4311650" y="6438900"/>
          <p14:tracePt t="96722" x="4311650" y="6419850"/>
          <p14:tracePt t="96738" x="4311650" y="6402388"/>
          <p14:tracePt t="96754" x="4311650" y="6392863"/>
          <p14:tracePt t="96770" x="4311650" y="6375400"/>
          <p14:tracePt t="96778" x="4311650" y="6356350"/>
          <p14:tracePt t="96786" x="4311650" y="6346825"/>
          <p14:tracePt t="96794" x="4321175" y="6310313"/>
          <p14:tracePt t="96802" x="4340225" y="6302375"/>
          <p14:tracePt t="96810" x="4394200" y="6292850"/>
          <p14:tracePt t="96818" x="4457700" y="6256338"/>
          <p14:tracePt t="96827" x="4503738" y="6246813"/>
          <p14:tracePt t="96834" x="4576763" y="6219825"/>
          <p14:tracePt t="96842" x="4622800" y="6192838"/>
          <p14:tracePt t="96851" x="4703763" y="6183313"/>
          <p14:tracePt t="96858" x="4776788" y="6164263"/>
          <p14:tracePt t="96866" x="4859338" y="6127750"/>
          <p14:tracePt t="96874" x="4932363" y="6119813"/>
          <p14:tracePt t="96891" x="5005388" y="6100763"/>
          <p14:tracePt t="96898" x="5049838" y="6100763"/>
          <p14:tracePt t="96906" x="5068888" y="6083300"/>
          <p14:tracePt t="96913" x="5086350" y="6083300"/>
          <p14:tracePt t="96930" x="5095875" y="6083300"/>
          <p14:tracePt t="96938" x="5114925" y="6083300"/>
          <p14:tracePt t="96946" x="5122863" y="6091238"/>
          <p14:tracePt t="96962" x="5141913" y="6100763"/>
          <p14:tracePt t="96978" x="5151438" y="6119813"/>
          <p14:tracePt t="96994" x="5159375" y="6137275"/>
          <p14:tracePt t="97002" x="5168900" y="6146800"/>
          <p14:tracePt t="97010" x="5178425" y="6164263"/>
          <p14:tracePt t="97018" x="5187950" y="6173788"/>
          <p14:tracePt t="97034" x="5187950" y="6183313"/>
          <p14:tracePt t="97050" x="5187950" y="6192838"/>
          <p14:tracePt t="97059" x="5187950" y="6200775"/>
          <p14:tracePt t="97090" x="5187950" y="6210300"/>
          <p14:tracePt t="97139" x="5187950" y="6219825"/>
          <p14:tracePt t="97156" x="5187950" y="6237288"/>
          <p14:tracePt t="97163" x="5187950" y="6256338"/>
          <p14:tracePt t="97171" x="5187950" y="6283325"/>
          <p14:tracePt t="97179" x="5187950" y="6302375"/>
          <p14:tracePt t="97186" x="5187950" y="6310313"/>
          <p14:tracePt t="97194" x="5178425" y="6319838"/>
          <p14:tracePt t="97203" x="5168900" y="6319838"/>
          <p14:tracePt t="97212" x="5159375" y="6329363"/>
          <p14:tracePt t="97242" x="5159375" y="6338888"/>
          <p14:tracePt t="97820" x="5168900" y="6346825"/>
          <p14:tracePt t="97828" x="5195888" y="6346825"/>
          <p14:tracePt t="97838" x="5214938" y="6346825"/>
          <p14:tracePt t="97844" x="5224463" y="6346825"/>
          <p14:tracePt t="97853" x="5232400" y="6346825"/>
          <p14:tracePt t="97858" x="5251450" y="6346825"/>
          <p14:tracePt t="97867" x="5268913" y="6338888"/>
          <p14:tracePt t="97894" x="5305425" y="6329363"/>
          <p14:tracePt t="97909" x="5314950" y="6319838"/>
          <p14:tracePt t="97922" x="5324475" y="6319838"/>
          <p14:tracePt t="97930" x="5341938" y="6319838"/>
          <p14:tracePt t="97938" x="5351463" y="6310313"/>
          <p14:tracePt t="97946" x="5360988" y="6310313"/>
          <p14:tracePt t="97954" x="5397500" y="6292850"/>
          <p14:tracePt t="97962" x="5405438" y="6292850"/>
          <p14:tracePt t="97970" x="5414963" y="6283325"/>
          <p14:tracePt t="97978" x="5424488" y="6283325"/>
          <p14:tracePt t="97986" x="5434013" y="6283325"/>
          <p14:tracePt t="97994" x="5441950" y="6283325"/>
          <p14:tracePt t="98002" x="5461000" y="6273800"/>
          <p14:tracePt t="98010" x="5478463" y="6273800"/>
          <p14:tracePt t="98018" x="5487988" y="6265863"/>
          <p14:tracePt t="98026" x="5514975" y="6265863"/>
          <p14:tracePt t="98034" x="5543550" y="6256338"/>
          <p14:tracePt t="98042" x="5570538" y="6237288"/>
          <p14:tracePt t="98059" x="5616575" y="6229350"/>
          <p14:tracePt t="98068" x="5624513" y="6219825"/>
          <p14:tracePt t="98076" x="5643563" y="6210300"/>
          <p14:tracePt t="98083" x="5661025" y="6200775"/>
          <p14:tracePt t="98093" x="5661025" y="6192838"/>
          <p14:tracePt t="98099" x="5670550" y="6192838"/>
          <p14:tracePt t="98109" x="5680075" y="6192838"/>
          <p14:tracePt t="98124" x="5697538" y="6192838"/>
          <p14:tracePt t="98139" x="5707063" y="6192838"/>
          <p14:tracePt t="98147" x="5716588" y="6192838"/>
          <p14:tracePt t="98154" x="5743575" y="6192838"/>
          <p14:tracePt t="98162" x="5761038" y="6192838"/>
          <p14:tracePt t="98180" x="5780088" y="6192838"/>
          <p14:tracePt t="98185" x="5789613" y="6192838"/>
          <p14:tracePt t="98193" x="5807075" y="6192838"/>
          <p14:tracePt t="98201" x="5826125" y="6192838"/>
          <p14:tracePt t="98211" x="5834063" y="6192838"/>
          <p14:tracePt t="98227" x="5862638" y="6192838"/>
          <p14:tracePt t="98233" x="5899150" y="6192838"/>
          <p14:tracePt t="98243" x="5926138" y="6192838"/>
          <p14:tracePt t="98249" x="5943600" y="6183313"/>
          <p14:tracePt t="98258" x="5962650" y="6173788"/>
          <p14:tracePt t="98266" x="5989638" y="6156325"/>
          <p14:tracePt t="98275" x="5999163" y="6146800"/>
          <p14:tracePt t="98281" x="6007100" y="6137275"/>
          <p14:tracePt t="98290" x="6016625" y="6127750"/>
          <p14:tracePt t="98298" x="6035675" y="6110288"/>
          <p14:tracePt t="98540" x="6035675" y="6100763"/>
          <p14:tracePt t="98548" x="6043613" y="6100763"/>
          <p14:tracePt t="98556" x="6043613" y="6091238"/>
          <p14:tracePt t="98563" x="6053138" y="6083300"/>
          <p14:tracePt t="98579" x="6062663" y="6073775"/>
          <p14:tracePt t="98619" x="6072188" y="6064250"/>
          <p14:tracePt t="98924" x="6089650" y="6064250"/>
          <p14:tracePt t="98940" x="6099175" y="6054725"/>
          <p14:tracePt t="98956" x="6099175" y="6037263"/>
          <p14:tracePt t="98971" x="6099175" y="6027738"/>
          <p14:tracePt t="98994" x="6108700" y="6010275"/>
          <p14:tracePt t="99010" x="6108700" y="6000750"/>
          <p14:tracePt t="99215" x="6108700" y="5991225"/>
          <p14:tracePt t="99220" x="6116638" y="5983288"/>
          <p14:tracePt t="99235" x="6116638" y="5973763"/>
          <p14:tracePt t="99462" x="6116638" y="5964238"/>
          <p14:tracePt t="99605" x="6116638" y="5954713"/>
          <p14:tracePt t="99620" x="6116638" y="5946775"/>
          <p14:tracePt t="99628" x="6116638" y="5937250"/>
          <p14:tracePt t="99652" x="6116638" y="5918200"/>
          <p14:tracePt t="99676" x="6126163" y="5900738"/>
          <p14:tracePt t="99902" x="6135688" y="5891213"/>
          <p14:tracePt t="99916" x="6135688" y="5881688"/>
          <p14:tracePt t="99925" x="6135688" y="5873750"/>
          <p14:tracePt t="99930" x="6135688" y="5864225"/>
          <p14:tracePt t="99938" x="6135688" y="5854700"/>
          <p14:tracePt t="99946" x="6135688" y="5827713"/>
          <p14:tracePt t="99954" x="6126163" y="5808663"/>
          <p14:tracePt t="99963" x="6126163" y="5781675"/>
          <p14:tracePt t="99970" x="6126163" y="5735638"/>
          <p14:tracePt t="99979" x="6116638" y="5718175"/>
          <p14:tracePt t="99986" x="6116638" y="5691188"/>
          <p14:tracePt t="99994" x="6099175" y="5672138"/>
          <p14:tracePt t="100002" x="6099175" y="5645150"/>
          <p14:tracePt t="100010" x="6099175" y="5635625"/>
          <p14:tracePt t="100020" x="6099175" y="5618163"/>
          <p14:tracePt t="100027" x="6099175" y="5599113"/>
          <p14:tracePt t="100140" x="6099175" y="5581650"/>
          <p14:tracePt t="100148" x="6099175" y="5554663"/>
          <p14:tracePt t="100156" x="6099175" y="5545138"/>
          <p14:tracePt t="100164" x="6099175" y="5526088"/>
          <p14:tracePt t="100173" x="6108700" y="5508625"/>
          <p14:tracePt t="100181" x="6116638" y="5489575"/>
          <p14:tracePt t="100188" x="6116638" y="5481638"/>
          <p14:tracePt t="100202" x="6135688" y="5462588"/>
          <p14:tracePt t="100211" x="6145213" y="5445125"/>
          <p14:tracePt t="100227" x="6153150" y="5445125"/>
          <p14:tracePt t="100235" x="6162675" y="5426075"/>
          <p14:tracePt t="100242" x="6181725" y="5408613"/>
          <p14:tracePt t="100252" x="6189663" y="5399088"/>
          <p14:tracePt t="100261" x="6208713" y="5372100"/>
          <p14:tracePt t="100267" x="6218238" y="5362575"/>
          <p14:tracePt t="100275" x="6218238" y="5353050"/>
          <p14:tracePt t="100282" x="6226175" y="5343525"/>
          <p14:tracePt t="100290" x="6235700" y="5326063"/>
          <p14:tracePt t="100298" x="6245225" y="5316538"/>
          <p14:tracePt t="100309" x="6262688" y="5289550"/>
          <p14:tracePt t="100313" x="6272213" y="5289550"/>
          <p14:tracePt t="100325" x="6272213" y="5280025"/>
          <p14:tracePt t="100331" x="6281738" y="5253038"/>
          <p14:tracePt t="100340" x="6281738" y="5243513"/>
          <p14:tracePt t="100347" x="6281738" y="5226050"/>
          <p14:tracePt t="100354" x="6281738" y="5207000"/>
          <p14:tracePt t="100362" x="6281738" y="5189538"/>
          <p14:tracePt t="100371" x="6291263" y="5160963"/>
          <p14:tracePt t="100379" x="6291263" y="5143500"/>
          <p14:tracePt t="100386" x="6291263" y="5133975"/>
          <p14:tracePt t="100394" x="6291263" y="5116513"/>
          <p14:tracePt t="100611" x="6291263" y="5106988"/>
          <p14:tracePt t="100619" x="6291263" y="5097463"/>
          <p14:tracePt t="100627" x="6291263" y="5080000"/>
          <p14:tracePt t="100635" x="6291263" y="5070475"/>
          <p14:tracePt t="100667" x="6291263" y="5060950"/>
          <p14:tracePt t="100691" x="6308725" y="5053013"/>
          <p14:tracePt t="100699" x="6418263" y="5024438"/>
          <p14:tracePt t="100709" x="6610350" y="4987925"/>
          <p14:tracePt t="100716" x="6846888" y="4943475"/>
          <p14:tracePt t="100724" x="7156450" y="4906963"/>
          <p14:tracePt t="100730" x="7521575" y="4841875"/>
          <p14:tracePt t="100738" x="7831138" y="4797425"/>
          <p14:tracePt t="100746" x="8159750" y="4741863"/>
          <p14:tracePt t="100754" x="8478838" y="4697413"/>
          <p14:tracePt t="100762" x="8797925" y="4641850"/>
          <p14:tracePt t="100770" x="9126538" y="4578350"/>
        </p14:tracePtLst>
      </p14:laserTrace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6" name="Rectangle 2"/>
          <p:cNvSpPr>
            <a:spLocks noGrp="1" noChangeArrowheads="1"/>
          </p:cNvSpPr>
          <p:nvPr>
            <p:ph type="title"/>
          </p:nvPr>
        </p:nvSpPr>
        <p:spPr>
          <a:xfrm>
            <a:off x="384175" y="-146874"/>
            <a:ext cx="8578850" cy="1325563"/>
          </a:xfrm>
        </p:spPr>
        <p:txBody>
          <a:bodyPr/>
          <a:lstStyle/>
          <a:p>
            <a:r>
              <a:rPr lang="en-US" altLang="ja-JP" sz="3800"/>
              <a:t>Large Scale Reconfigurable Platforms</a:t>
            </a:r>
          </a:p>
        </p:txBody>
      </p:sp>
      <p:sp>
        <p:nvSpPr>
          <p:cNvPr id="758787" name="Rectangle 3"/>
          <p:cNvSpPr>
            <a:spLocks noChangeArrowheads="1"/>
          </p:cNvSpPr>
          <p:nvPr/>
        </p:nvSpPr>
        <p:spPr bwMode="auto">
          <a:xfrm>
            <a:off x="517525" y="2997200"/>
            <a:ext cx="1196975" cy="935038"/>
          </a:xfrm>
          <a:prstGeom prst="rect">
            <a:avLst/>
          </a:prstGeom>
          <a:solidFill>
            <a:srgbClr val="FFFFCC"/>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758788" name="Rectangle 4"/>
          <p:cNvSpPr>
            <a:spLocks noChangeArrowheads="1"/>
          </p:cNvSpPr>
          <p:nvPr/>
        </p:nvSpPr>
        <p:spPr bwMode="auto">
          <a:xfrm>
            <a:off x="584200" y="3284538"/>
            <a:ext cx="333375" cy="360362"/>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758789" name="Rectangle 5"/>
          <p:cNvSpPr>
            <a:spLocks noChangeArrowheads="1"/>
          </p:cNvSpPr>
          <p:nvPr/>
        </p:nvSpPr>
        <p:spPr bwMode="auto">
          <a:xfrm>
            <a:off x="1316038" y="3284538"/>
            <a:ext cx="331787" cy="360362"/>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758790" name="Text Box 6"/>
          <p:cNvSpPr txBox="1">
            <a:spLocks noChangeArrowheads="1"/>
          </p:cNvSpPr>
          <p:nvPr/>
        </p:nvSpPr>
        <p:spPr bwMode="auto">
          <a:xfrm>
            <a:off x="898525" y="3144838"/>
            <a:ext cx="498475"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2800">
                <a:latin typeface="Times New Roman" panose="02020603050405020304" pitchFamily="18" charset="0"/>
              </a:rPr>
              <a:t>…</a:t>
            </a:r>
            <a:endParaRPr lang="en-US" altLang="ja-JP" sz="2800">
              <a:latin typeface="Tahoma" panose="020B0604030504040204" pitchFamily="34" charset="0"/>
            </a:endParaRPr>
          </a:p>
        </p:txBody>
      </p:sp>
      <p:sp>
        <p:nvSpPr>
          <p:cNvPr id="758791" name="Text Box 7"/>
          <p:cNvSpPr txBox="1">
            <a:spLocks noChangeArrowheads="1"/>
          </p:cNvSpPr>
          <p:nvPr/>
        </p:nvSpPr>
        <p:spPr bwMode="auto">
          <a:xfrm>
            <a:off x="565150" y="3317875"/>
            <a:ext cx="403225" cy="257175"/>
          </a:xfrm>
          <a:prstGeom prst="rect">
            <a:avLst/>
          </a:prstGeom>
          <a:noFill/>
          <a:ln>
            <a:noFill/>
          </a:ln>
          <a:effectLst/>
          <a:extLst>
            <a:ext uri="{909E8E84-426E-40DD-AFC4-6F175D3DCCD1}">
              <a14:hiddenFill xmlns:a14="http://schemas.microsoft.com/office/drawing/2010/main">
                <a:solidFill>
                  <a:srgbClr val="FFFF9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1200" b="1">
                <a:latin typeface="Tahoma" panose="020B0604030504040204" pitchFamily="34" charset="0"/>
              </a:rPr>
              <a:t>μP</a:t>
            </a:r>
          </a:p>
        </p:txBody>
      </p:sp>
      <p:sp>
        <p:nvSpPr>
          <p:cNvPr id="758792" name="Text Box 8"/>
          <p:cNvSpPr txBox="1">
            <a:spLocks noChangeArrowheads="1"/>
          </p:cNvSpPr>
          <p:nvPr/>
        </p:nvSpPr>
        <p:spPr bwMode="auto">
          <a:xfrm>
            <a:off x="1246188" y="3314700"/>
            <a:ext cx="401637"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1200" b="1">
                <a:latin typeface="Tahoma" panose="020B0604030504040204" pitchFamily="34" charset="0"/>
              </a:rPr>
              <a:t>μP</a:t>
            </a:r>
          </a:p>
        </p:txBody>
      </p:sp>
      <p:sp>
        <p:nvSpPr>
          <p:cNvPr id="758793" name="Text Box 9"/>
          <p:cNvSpPr txBox="1">
            <a:spLocks noChangeArrowheads="1"/>
          </p:cNvSpPr>
          <p:nvPr/>
        </p:nvSpPr>
        <p:spPr bwMode="auto">
          <a:xfrm>
            <a:off x="1781175" y="3213100"/>
            <a:ext cx="496888"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2800">
                <a:latin typeface="Times New Roman" panose="02020603050405020304" pitchFamily="18" charset="0"/>
              </a:rPr>
              <a:t>…</a:t>
            </a:r>
            <a:endParaRPr lang="en-US" altLang="ja-JP" sz="2800">
              <a:latin typeface="Tahoma" panose="020B0604030504040204" pitchFamily="34" charset="0"/>
            </a:endParaRPr>
          </a:p>
        </p:txBody>
      </p:sp>
      <p:sp>
        <p:nvSpPr>
          <p:cNvPr id="758794" name="Rectangle 10"/>
          <p:cNvSpPr>
            <a:spLocks noChangeArrowheads="1"/>
          </p:cNvSpPr>
          <p:nvPr/>
        </p:nvSpPr>
        <p:spPr bwMode="auto">
          <a:xfrm>
            <a:off x="3971925" y="2997200"/>
            <a:ext cx="1198563" cy="935038"/>
          </a:xfrm>
          <a:prstGeom prst="rect">
            <a:avLst/>
          </a:prstGeom>
          <a:solidFill>
            <a:srgbClr val="CCFF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758795" name="Rectangle 11"/>
          <p:cNvSpPr>
            <a:spLocks noChangeArrowheads="1"/>
          </p:cNvSpPr>
          <p:nvPr/>
        </p:nvSpPr>
        <p:spPr bwMode="auto">
          <a:xfrm>
            <a:off x="4040188" y="3284538"/>
            <a:ext cx="331787" cy="360362"/>
          </a:xfrm>
          <a:prstGeom prst="rect">
            <a:avLst/>
          </a:prstGeom>
          <a:solidFill>
            <a:srgbClr val="00FFCC"/>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758796" name="Rectangle 12"/>
          <p:cNvSpPr>
            <a:spLocks noChangeArrowheads="1"/>
          </p:cNvSpPr>
          <p:nvPr/>
        </p:nvSpPr>
        <p:spPr bwMode="auto">
          <a:xfrm>
            <a:off x="4772025" y="3284538"/>
            <a:ext cx="331788" cy="360362"/>
          </a:xfrm>
          <a:prstGeom prst="rect">
            <a:avLst/>
          </a:prstGeom>
          <a:solidFill>
            <a:srgbClr val="00FFCC"/>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758797" name="Text Box 13"/>
          <p:cNvSpPr txBox="1">
            <a:spLocks noChangeArrowheads="1"/>
          </p:cNvSpPr>
          <p:nvPr/>
        </p:nvSpPr>
        <p:spPr bwMode="auto">
          <a:xfrm>
            <a:off x="4352925" y="3144838"/>
            <a:ext cx="498475"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2800">
                <a:latin typeface="Times New Roman" panose="02020603050405020304" pitchFamily="18" charset="0"/>
              </a:rPr>
              <a:t>…</a:t>
            </a:r>
            <a:endParaRPr lang="en-US" altLang="ja-JP" sz="2800">
              <a:latin typeface="Tahoma" panose="020B0604030504040204" pitchFamily="34" charset="0"/>
            </a:endParaRPr>
          </a:p>
        </p:txBody>
      </p:sp>
      <p:sp>
        <p:nvSpPr>
          <p:cNvPr id="758798" name="Text Box 14"/>
          <p:cNvSpPr txBox="1">
            <a:spLocks noChangeArrowheads="1"/>
          </p:cNvSpPr>
          <p:nvPr/>
        </p:nvSpPr>
        <p:spPr bwMode="auto">
          <a:xfrm>
            <a:off x="4021138" y="3317875"/>
            <a:ext cx="376237"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1200" b="1">
                <a:latin typeface="Tahoma" panose="020B0604030504040204" pitchFamily="34" charset="0"/>
              </a:rPr>
              <a:t>RU</a:t>
            </a:r>
          </a:p>
        </p:txBody>
      </p:sp>
      <p:sp>
        <p:nvSpPr>
          <p:cNvPr id="758799" name="Text Box 15"/>
          <p:cNvSpPr txBox="1">
            <a:spLocks noChangeArrowheads="1"/>
          </p:cNvSpPr>
          <p:nvPr/>
        </p:nvSpPr>
        <p:spPr bwMode="auto">
          <a:xfrm>
            <a:off x="4727575" y="3314700"/>
            <a:ext cx="376238" cy="257175"/>
          </a:xfrm>
          <a:prstGeom prst="rect">
            <a:avLst/>
          </a:prstGeom>
          <a:noFill/>
          <a:ln>
            <a:noFill/>
          </a:ln>
          <a:effectLst/>
          <a:extLst>
            <a:ext uri="{909E8E84-426E-40DD-AFC4-6F175D3DCCD1}">
              <a14:hiddenFill xmlns:a14="http://schemas.microsoft.com/office/drawing/2010/main">
                <a:solidFill>
                  <a:srgbClr val="00FFCC"/>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1200" b="1">
                <a:latin typeface="Tahoma" panose="020B0604030504040204" pitchFamily="34" charset="0"/>
              </a:rPr>
              <a:t>RU</a:t>
            </a:r>
          </a:p>
        </p:txBody>
      </p:sp>
      <p:sp>
        <p:nvSpPr>
          <p:cNvPr id="758800" name="Text Box 16"/>
          <p:cNvSpPr txBox="1">
            <a:spLocks noChangeArrowheads="1"/>
          </p:cNvSpPr>
          <p:nvPr/>
        </p:nvSpPr>
        <p:spPr bwMode="auto">
          <a:xfrm>
            <a:off x="5235575" y="3213100"/>
            <a:ext cx="498475"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2800">
                <a:latin typeface="Times New Roman" panose="02020603050405020304" pitchFamily="18" charset="0"/>
              </a:rPr>
              <a:t>…</a:t>
            </a:r>
            <a:endParaRPr lang="en-US" altLang="ja-JP" sz="2800">
              <a:latin typeface="Tahoma" panose="020B0604030504040204" pitchFamily="34" charset="0"/>
            </a:endParaRPr>
          </a:p>
        </p:txBody>
      </p:sp>
      <p:sp>
        <p:nvSpPr>
          <p:cNvPr id="758801" name="Rectangle 17"/>
          <p:cNvSpPr>
            <a:spLocks noChangeArrowheads="1"/>
          </p:cNvSpPr>
          <p:nvPr/>
        </p:nvSpPr>
        <p:spPr bwMode="auto">
          <a:xfrm>
            <a:off x="2244725" y="2997200"/>
            <a:ext cx="1196975" cy="935038"/>
          </a:xfrm>
          <a:prstGeom prst="rect">
            <a:avLst/>
          </a:prstGeom>
          <a:solidFill>
            <a:srgbClr val="FFFFCC"/>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758802" name="Rectangle 18"/>
          <p:cNvSpPr>
            <a:spLocks noChangeArrowheads="1"/>
          </p:cNvSpPr>
          <p:nvPr/>
        </p:nvSpPr>
        <p:spPr bwMode="auto">
          <a:xfrm>
            <a:off x="2312988" y="3284538"/>
            <a:ext cx="331787" cy="360362"/>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758803" name="Rectangle 19"/>
          <p:cNvSpPr>
            <a:spLocks noChangeArrowheads="1"/>
          </p:cNvSpPr>
          <p:nvPr/>
        </p:nvSpPr>
        <p:spPr bwMode="auto">
          <a:xfrm>
            <a:off x="3043238" y="3284538"/>
            <a:ext cx="333375" cy="360362"/>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758804" name="Text Box 20"/>
          <p:cNvSpPr txBox="1">
            <a:spLocks noChangeArrowheads="1"/>
          </p:cNvSpPr>
          <p:nvPr/>
        </p:nvSpPr>
        <p:spPr bwMode="auto">
          <a:xfrm>
            <a:off x="2625725" y="3144838"/>
            <a:ext cx="498475"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2800">
                <a:latin typeface="Times New Roman" panose="02020603050405020304" pitchFamily="18" charset="0"/>
              </a:rPr>
              <a:t>…</a:t>
            </a:r>
            <a:endParaRPr lang="en-US" altLang="ja-JP" sz="2800">
              <a:latin typeface="Tahoma" panose="020B0604030504040204" pitchFamily="34" charset="0"/>
            </a:endParaRPr>
          </a:p>
        </p:txBody>
      </p:sp>
      <p:sp>
        <p:nvSpPr>
          <p:cNvPr id="758805" name="Text Box 21"/>
          <p:cNvSpPr txBox="1">
            <a:spLocks noChangeArrowheads="1"/>
          </p:cNvSpPr>
          <p:nvPr/>
        </p:nvSpPr>
        <p:spPr bwMode="auto">
          <a:xfrm>
            <a:off x="2293938" y="3317875"/>
            <a:ext cx="401637" cy="257175"/>
          </a:xfrm>
          <a:prstGeom prst="rect">
            <a:avLst/>
          </a:prstGeom>
          <a:noFill/>
          <a:ln>
            <a:noFill/>
          </a:ln>
          <a:effectLst/>
          <a:extLst>
            <a:ext uri="{909E8E84-426E-40DD-AFC4-6F175D3DCCD1}">
              <a14:hiddenFill xmlns:a14="http://schemas.microsoft.com/office/drawing/2010/main">
                <a:solidFill>
                  <a:srgbClr val="FFFF9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1200" b="1">
                <a:latin typeface="Tahoma" panose="020B0604030504040204" pitchFamily="34" charset="0"/>
              </a:rPr>
              <a:t>μP</a:t>
            </a:r>
          </a:p>
        </p:txBody>
      </p:sp>
      <p:sp>
        <p:nvSpPr>
          <p:cNvPr id="758806" name="Text Box 22"/>
          <p:cNvSpPr txBox="1">
            <a:spLocks noChangeArrowheads="1"/>
          </p:cNvSpPr>
          <p:nvPr/>
        </p:nvSpPr>
        <p:spPr bwMode="auto">
          <a:xfrm>
            <a:off x="2973388" y="3314700"/>
            <a:ext cx="403225"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1200" b="1">
                <a:latin typeface="Tahoma" panose="020B0604030504040204" pitchFamily="34" charset="0"/>
              </a:rPr>
              <a:t>μP</a:t>
            </a:r>
          </a:p>
        </p:txBody>
      </p:sp>
      <p:sp>
        <p:nvSpPr>
          <p:cNvPr id="758807" name="Rectangle 23"/>
          <p:cNvSpPr>
            <a:spLocks noChangeArrowheads="1"/>
          </p:cNvSpPr>
          <p:nvPr/>
        </p:nvSpPr>
        <p:spPr bwMode="auto">
          <a:xfrm>
            <a:off x="5702300" y="2997200"/>
            <a:ext cx="1196975" cy="935038"/>
          </a:xfrm>
          <a:prstGeom prst="rect">
            <a:avLst/>
          </a:prstGeom>
          <a:solidFill>
            <a:srgbClr val="CCFF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758808" name="Rectangle 24"/>
          <p:cNvSpPr>
            <a:spLocks noChangeArrowheads="1"/>
          </p:cNvSpPr>
          <p:nvPr/>
        </p:nvSpPr>
        <p:spPr bwMode="auto">
          <a:xfrm>
            <a:off x="5768975" y="3284538"/>
            <a:ext cx="333375" cy="360362"/>
          </a:xfrm>
          <a:prstGeom prst="rect">
            <a:avLst/>
          </a:prstGeom>
          <a:solidFill>
            <a:srgbClr val="00FFCC"/>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758809" name="Rectangle 25"/>
          <p:cNvSpPr>
            <a:spLocks noChangeArrowheads="1"/>
          </p:cNvSpPr>
          <p:nvPr/>
        </p:nvSpPr>
        <p:spPr bwMode="auto">
          <a:xfrm>
            <a:off x="6500813" y="3284538"/>
            <a:ext cx="331787" cy="360362"/>
          </a:xfrm>
          <a:prstGeom prst="rect">
            <a:avLst/>
          </a:prstGeom>
          <a:solidFill>
            <a:srgbClr val="00FFCC"/>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758810" name="Text Box 26"/>
          <p:cNvSpPr txBox="1">
            <a:spLocks noChangeArrowheads="1"/>
          </p:cNvSpPr>
          <p:nvPr/>
        </p:nvSpPr>
        <p:spPr bwMode="auto">
          <a:xfrm>
            <a:off x="6083300" y="3144838"/>
            <a:ext cx="498475"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2800">
                <a:latin typeface="Times New Roman" panose="02020603050405020304" pitchFamily="18" charset="0"/>
              </a:rPr>
              <a:t>…</a:t>
            </a:r>
            <a:endParaRPr lang="en-US" altLang="ja-JP" sz="2800">
              <a:latin typeface="Tahoma" panose="020B0604030504040204" pitchFamily="34" charset="0"/>
            </a:endParaRPr>
          </a:p>
        </p:txBody>
      </p:sp>
      <p:sp>
        <p:nvSpPr>
          <p:cNvPr id="758811" name="Text Box 27"/>
          <p:cNvSpPr txBox="1">
            <a:spLocks noChangeArrowheads="1"/>
          </p:cNvSpPr>
          <p:nvPr/>
        </p:nvSpPr>
        <p:spPr bwMode="auto">
          <a:xfrm>
            <a:off x="5749925" y="3317875"/>
            <a:ext cx="376238"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1200" b="1">
                <a:latin typeface="Tahoma" panose="020B0604030504040204" pitchFamily="34" charset="0"/>
              </a:rPr>
              <a:t>RU</a:t>
            </a:r>
          </a:p>
        </p:txBody>
      </p:sp>
      <p:sp>
        <p:nvSpPr>
          <p:cNvPr id="758812" name="Text Box 28"/>
          <p:cNvSpPr txBox="1">
            <a:spLocks noChangeArrowheads="1"/>
          </p:cNvSpPr>
          <p:nvPr/>
        </p:nvSpPr>
        <p:spPr bwMode="auto">
          <a:xfrm>
            <a:off x="6456363" y="3314700"/>
            <a:ext cx="376237" cy="257175"/>
          </a:xfrm>
          <a:prstGeom prst="rect">
            <a:avLst/>
          </a:prstGeom>
          <a:noFill/>
          <a:ln>
            <a:noFill/>
          </a:ln>
          <a:effectLst/>
          <a:extLst>
            <a:ext uri="{909E8E84-426E-40DD-AFC4-6F175D3DCCD1}">
              <a14:hiddenFill xmlns:a14="http://schemas.microsoft.com/office/drawing/2010/main">
                <a:solidFill>
                  <a:srgbClr val="00FFCC"/>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1200" b="1">
                <a:latin typeface="Tahoma" panose="020B0604030504040204" pitchFamily="34" charset="0"/>
              </a:rPr>
              <a:t>RU</a:t>
            </a:r>
          </a:p>
        </p:txBody>
      </p:sp>
      <p:sp>
        <p:nvSpPr>
          <p:cNvPr id="758813" name="Line 29"/>
          <p:cNvSpPr>
            <a:spLocks noChangeShapeType="1"/>
          </p:cNvSpPr>
          <p:nvPr/>
        </p:nvSpPr>
        <p:spPr bwMode="auto">
          <a:xfrm>
            <a:off x="1116013" y="3932238"/>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758814" name="Line 30"/>
          <p:cNvSpPr>
            <a:spLocks noChangeShapeType="1"/>
          </p:cNvSpPr>
          <p:nvPr/>
        </p:nvSpPr>
        <p:spPr bwMode="auto">
          <a:xfrm>
            <a:off x="2844800" y="3932238"/>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758815" name="Line 31"/>
          <p:cNvSpPr>
            <a:spLocks noChangeShapeType="1"/>
          </p:cNvSpPr>
          <p:nvPr/>
        </p:nvSpPr>
        <p:spPr bwMode="auto">
          <a:xfrm>
            <a:off x="4572000" y="3932238"/>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758816" name="Line 32"/>
          <p:cNvSpPr>
            <a:spLocks noChangeShapeType="1"/>
          </p:cNvSpPr>
          <p:nvPr/>
        </p:nvSpPr>
        <p:spPr bwMode="auto">
          <a:xfrm>
            <a:off x="6299200" y="3932238"/>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758817" name="Rectangle 33"/>
          <p:cNvSpPr>
            <a:spLocks noChangeArrowheads="1"/>
          </p:cNvSpPr>
          <p:nvPr/>
        </p:nvSpPr>
        <p:spPr bwMode="auto">
          <a:xfrm>
            <a:off x="849313" y="4148138"/>
            <a:ext cx="5651500" cy="288925"/>
          </a:xfrm>
          <a:prstGeom prst="rect">
            <a:avLst/>
          </a:prstGeom>
          <a:solidFill>
            <a:srgbClr val="FF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lnSpc>
                <a:spcPct val="90000"/>
              </a:lnSpc>
              <a:spcBef>
                <a:spcPct val="20000"/>
              </a:spcBef>
              <a:buClr>
                <a:schemeClr val="folHlink"/>
              </a:buClr>
              <a:buSzPct val="95000"/>
              <a:buFont typeface="Wingdings" panose="05000000000000000000" pitchFamily="2" charset="2"/>
              <a:buNone/>
            </a:pPr>
            <a:r>
              <a:rPr lang="en-US" altLang="ja-JP">
                <a:latin typeface="Tahoma" panose="020B0604030504040204" pitchFamily="34" charset="0"/>
              </a:rPr>
              <a:t>Interconnection/Shared memory</a:t>
            </a:r>
          </a:p>
        </p:txBody>
      </p:sp>
      <p:sp>
        <p:nvSpPr>
          <p:cNvPr id="758818" name="Rectangle 34"/>
          <p:cNvSpPr>
            <a:spLocks noChangeArrowheads="1"/>
          </p:cNvSpPr>
          <p:nvPr/>
        </p:nvSpPr>
        <p:spPr bwMode="auto">
          <a:xfrm>
            <a:off x="517525" y="4943475"/>
            <a:ext cx="1196975" cy="935038"/>
          </a:xfrm>
          <a:prstGeom prst="rect">
            <a:avLst/>
          </a:prstGeom>
          <a:solidFill>
            <a:srgbClr val="FFFFCC"/>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758819" name="Rectangle 35"/>
          <p:cNvSpPr>
            <a:spLocks noChangeArrowheads="1"/>
          </p:cNvSpPr>
          <p:nvPr/>
        </p:nvSpPr>
        <p:spPr bwMode="auto">
          <a:xfrm>
            <a:off x="584200" y="5230813"/>
            <a:ext cx="333375" cy="360362"/>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758820" name="Text Box 36"/>
          <p:cNvSpPr txBox="1">
            <a:spLocks noChangeArrowheads="1"/>
          </p:cNvSpPr>
          <p:nvPr/>
        </p:nvSpPr>
        <p:spPr bwMode="auto">
          <a:xfrm>
            <a:off x="898525" y="5091113"/>
            <a:ext cx="498475"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2800">
                <a:latin typeface="Times New Roman" panose="02020603050405020304" pitchFamily="18" charset="0"/>
              </a:rPr>
              <a:t>…</a:t>
            </a:r>
            <a:endParaRPr lang="en-US" altLang="ja-JP" sz="2800">
              <a:latin typeface="Tahoma" panose="020B0604030504040204" pitchFamily="34" charset="0"/>
            </a:endParaRPr>
          </a:p>
        </p:txBody>
      </p:sp>
      <p:sp>
        <p:nvSpPr>
          <p:cNvPr id="758821" name="Text Box 37"/>
          <p:cNvSpPr txBox="1">
            <a:spLocks noChangeArrowheads="1"/>
          </p:cNvSpPr>
          <p:nvPr/>
        </p:nvSpPr>
        <p:spPr bwMode="auto">
          <a:xfrm>
            <a:off x="565150" y="5264150"/>
            <a:ext cx="403225" cy="257175"/>
          </a:xfrm>
          <a:prstGeom prst="rect">
            <a:avLst/>
          </a:prstGeom>
          <a:noFill/>
          <a:ln>
            <a:noFill/>
          </a:ln>
          <a:effectLst/>
          <a:extLst>
            <a:ext uri="{909E8E84-426E-40DD-AFC4-6F175D3DCCD1}">
              <a14:hiddenFill xmlns:a14="http://schemas.microsoft.com/office/drawing/2010/main">
                <a:solidFill>
                  <a:srgbClr val="FFFF9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1200" b="1">
                <a:latin typeface="Tahoma" panose="020B0604030504040204" pitchFamily="34" charset="0"/>
              </a:rPr>
              <a:t>μP</a:t>
            </a:r>
          </a:p>
        </p:txBody>
      </p:sp>
      <p:sp>
        <p:nvSpPr>
          <p:cNvPr id="758822" name="Rectangle 38"/>
          <p:cNvSpPr>
            <a:spLocks noChangeArrowheads="1"/>
          </p:cNvSpPr>
          <p:nvPr/>
        </p:nvSpPr>
        <p:spPr bwMode="auto">
          <a:xfrm>
            <a:off x="1335088" y="5229225"/>
            <a:ext cx="331787" cy="360363"/>
          </a:xfrm>
          <a:prstGeom prst="rect">
            <a:avLst/>
          </a:prstGeom>
          <a:solidFill>
            <a:srgbClr val="00FFCC"/>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758823" name="Text Box 39"/>
          <p:cNvSpPr txBox="1">
            <a:spLocks noChangeArrowheads="1"/>
          </p:cNvSpPr>
          <p:nvPr/>
        </p:nvSpPr>
        <p:spPr bwMode="auto">
          <a:xfrm>
            <a:off x="1316038" y="5262563"/>
            <a:ext cx="376237"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1200" b="1">
                <a:latin typeface="Tahoma" panose="020B0604030504040204" pitchFamily="34" charset="0"/>
              </a:rPr>
              <a:t>RU</a:t>
            </a:r>
          </a:p>
        </p:txBody>
      </p:sp>
      <p:sp>
        <p:nvSpPr>
          <p:cNvPr id="758824" name="Line 40"/>
          <p:cNvSpPr>
            <a:spLocks noChangeShapeType="1"/>
          </p:cNvSpPr>
          <p:nvPr/>
        </p:nvSpPr>
        <p:spPr bwMode="auto">
          <a:xfrm>
            <a:off x="584200" y="5805488"/>
            <a:ext cx="1063625"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758825" name="Line 41"/>
          <p:cNvSpPr>
            <a:spLocks noChangeShapeType="1"/>
          </p:cNvSpPr>
          <p:nvPr/>
        </p:nvSpPr>
        <p:spPr bwMode="auto">
          <a:xfrm>
            <a:off x="784225" y="5589588"/>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758826" name="Line 42"/>
          <p:cNvSpPr>
            <a:spLocks noChangeShapeType="1"/>
          </p:cNvSpPr>
          <p:nvPr/>
        </p:nvSpPr>
        <p:spPr bwMode="auto">
          <a:xfrm>
            <a:off x="1447800" y="5589588"/>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758827" name="Rectangle 43"/>
          <p:cNvSpPr>
            <a:spLocks noChangeArrowheads="1"/>
          </p:cNvSpPr>
          <p:nvPr/>
        </p:nvSpPr>
        <p:spPr bwMode="auto">
          <a:xfrm>
            <a:off x="2246313" y="4941888"/>
            <a:ext cx="1196975" cy="935037"/>
          </a:xfrm>
          <a:prstGeom prst="rect">
            <a:avLst/>
          </a:prstGeom>
          <a:solidFill>
            <a:srgbClr val="FFFFCC"/>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758828" name="Rectangle 44"/>
          <p:cNvSpPr>
            <a:spLocks noChangeArrowheads="1"/>
          </p:cNvSpPr>
          <p:nvPr/>
        </p:nvSpPr>
        <p:spPr bwMode="auto">
          <a:xfrm>
            <a:off x="2314575" y="5229225"/>
            <a:ext cx="331788" cy="360363"/>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758829" name="Text Box 45"/>
          <p:cNvSpPr txBox="1">
            <a:spLocks noChangeArrowheads="1"/>
          </p:cNvSpPr>
          <p:nvPr/>
        </p:nvSpPr>
        <p:spPr bwMode="auto">
          <a:xfrm>
            <a:off x="2627313" y="5089525"/>
            <a:ext cx="498475"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2800">
                <a:latin typeface="Times New Roman" panose="02020603050405020304" pitchFamily="18" charset="0"/>
              </a:rPr>
              <a:t>…</a:t>
            </a:r>
            <a:endParaRPr lang="en-US" altLang="ja-JP" sz="2800">
              <a:latin typeface="Tahoma" panose="020B0604030504040204" pitchFamily="34" charset="0"/>
            </a:endParaRPr>
          </a:p>
        </p:txBody>
      </p:sp>
      <p:sp>
        <p:nvSpPr>
          <p:cNvPr id="758830" name="Text Box 46"/>
          <p:cNvSpPr txBox="1">
            <a:spLocks noChangeArrowheads="1"/>
          </p:cNvSpPr>
          <p:nvPr/>
        </p:nvSpPr>
        <p:spPr bwMode="auto">
          <a:xfrm>
            <a:off x="2295525" y="5262563"/>
            <a:ext cx="401638" cy="257175"/>
          </a:xfrm>
          <a:prstGeom prst="rect">
            <a:avLst/>
          </a:prstGeom>
          <a:noFill/>
          <a:ln>
            <a:noFill/>
          </a:ln>
          <a:effectLst/>
          <a:extLst>
            <a:ext uri="{909E8E84-426E-40DD-AFC4-6F175D3DCCD1}">
              <a14:hiddenFill xmlns:a14="http://schemas.microsoft.com/office/drawing/2010/main">
                <a:solidFill>
                  <a:srgbClr val="FFFF9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1200" b="1">
                <a:latin typeface="Tahoma" panose="020B0604030504040204" pitchFamily="34" charset="0"/>
              </a:rPr>
              <a:t>μP</a:t>
            </a:r>
          </a:p>
        </p:txBody>
      </p:sp>
      <p:sp>
        <p:nvSpPr>
          <p:cNvPr id="758831" name="Rectangle 47"/>
          <p:cNvSpPr>
            <a:spLocks noChangeArrowheads="1"/>
          </p:cNvSpPr>
          <p:nvPr/>
        </p:nvSpPr>
        <p:spPr bwMode="auto">
          <a:xfrm>
            <a:off x="3063875" y="5227638"/>
            <a:ext cx="333375" cy="360362"/>
          </a:xfrm>
          <a:prstGeom prst="rect">
            <a:avLst/>
          </a:prstGeom>
          <a:solidFill>
            <a:srgbClr val="00FFCC"/>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758832" name="Text Box 48"/>
          <p:cNvSpPr txBox="1">
            <a:spLocks noChangeArrowheads="1"/>
          </p:cNvSpPr>
          <p:nvPr/>
        </p:nvSpPr>
        <p:spPr bwMode="auto">
          <a:xfrm>
            <a:off x="3044825" y="5260975"/>
            <a:ext cx="376238"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1200" b="1">
                <a:latin typeface="Tahoma" panose="020B0604030504040204" pitchFamily="34" charset="0"/>
              </a:rPr>
              <a:t>RU</a:t>
            </a:r>
          </a:p>
        </p:txBody>
      </p:sp>
      <p:sp>
        <p:nvSpPr>
          <p:cNvPr id="758833" name="Line 49"/>
          <p:cNvSpPr>
            <a:spLocks noChangeShapeType="1"/>
          </p:cNvSpPr>
          <p:nvPr/>
        </p:nvSpPr>
        <p:spPr bwMode="auto">
          <a:xfrm>
            <a:off x="2314575" y="5803900"/>
            <a:ext cx="1063625"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758834" name="Line 50"/>
          <p:cNvSpPr>
            <a:spLocks noChangeShapeType="1"/>
          </p:cNvSpPr>
          <p:nvPr/>
        </p:nvSpPr>
        <p:spPr bwMode="auto">
          <a:xfrm>
            <a:off x="2513013" y="5588000"/>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758835" name="Line 51"/>
          <p:cNvSpPr>
            <a:spLocks noChangeShapeType="1"/>
          </p:cNvSpPr>
          <p:nvPr/>
        </p:nvSpPr>
        <p:spPr bwMode="auto">
          <a:xfrm>
            <a:off x="3176588" y="5588000"/>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758836" name="Rectangle 52"/>
          <p:cNvSpPr>
            <a:spLocks noChangeArrowheads="1"/>
          </p:cNvSpPr>
          <p:nvPr/>
        </p:nvSpPr>
        <p:spPr bwMode="auto">
          <a:xfrm>
            <a:off x="3975100" y="4940300"/>
            <a:ext cx="1196975" cy="935038"/>
          </a:xfrm>
          <a:prstGeom prst="rect">
            <a:avLst/>
          </a:prstGeom>
          <a:solidFill>
            <a:srgbClr val="FFFFCC"/>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758837" name="Rectangle 53"/>
          <p:cNvSpPr>
            <a:spLocks noChangeArrowheads="1"/>
          </p:cNvSpPr>
          <p:nvPr/>
        </p:nvSpPr>
        <p:spPr bwMode="auto">
          <a:xfrm>
            <a:off x="4043363" y="5227638"/>
            <a:ext cx="331787" cy="360362"/>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758838" name="Text Box 54"/>
          <p:cNvSpPr txBox="1">
            <a:spLocks noChangeArrowheads="1"/>
          </p:cNvSpPr>
          <p:nvPr/>
        </p:nvSpPr>
        <p:spPr bwMode="auto">
          <a:xfrm>
            <a:off x="4356100" y="5087938"/>
            <a:ext cx="498475"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2800">
                <a:latin typeface="Times New Roman" panose="02020603050405020304" pitchFamily="18" charset="0"/>
              </a:rPr>
              <a:t>…</a:t>
            </a:r>
            <a:endParaRPr lang="en-US" altLang="ja-JP" sz="2800">
              <a:latin typeface="Tahoma" panose="020B0604030504040204" pitchFamily="34" charset="0"/>
            </a:endParaRPr>
          </a:p>
        </p:txBody>
      </p:sp>
      <p:sp>
        <p:nvSpPr>
          <p:cNvPr id="758839" name="Text Box 55"/>
          <p:cNvSpPr txBox="1">
            <a:spLocks noChangeArrowheads="1"/>
          </p:cNvSpPr>
          <p:nvPr/>
        </p:nvSpPr>
        <p:spPr bwMode="auto">
          <a:xfrm>
            <a:off x="4024313" y="5260975"/>
            <a:ext cx="403225" cy="257175"/>
          </a:xfrm>
          <a:prstGeom prst="rect">
            <a:avLst/>
          </a:prstGeom>
          <a:noFill/>
          <a:ln>
            <a:noFill/>
          </a:ln>
          <a:effectLst/>
          <a:extLst>
            <a:ext uri="{909E8E84-426E-40DD-AFC4-6F175D3DCCD1}">
              <a14:hiddenFill xmlns:a14="http://schemas.microsoft.com/office/drawing/2010/main">
                <a:solidFill>
                  <a:srgbClr val="FFFF9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1200" b="1">
                <a:latin typeface="Tahoma" panose="020B0604030504040204" pitchFamily="34" charset="0"/>
              </a:rPr>
              <a:t>μP</a:t>
            </a:r>
          </a:p>
        </p:txBody>
      </p:sp>
      <p:sp>
        <p:nvSpPr>
          <p:cNvPr id="758840" name="Rectangle 56"/>
          <p:cNvSpPr>
            <a:spLocks noChangeArrowheads="1"/>
          </p:cNvSpPr>
          <p:nvPr/>
        </p:nvSpPr>
        <p:spPr bwMode="auto">
          <a:xfrm>
            <a:off x="4792663" y="5226050"/>
            <a:ext cx="333375" cy="360363"/>
          </a:xfrm>
          <a:prstGeom prst="rect">
            <a:avLst/>
          </a:prstGeom>
          <a:solidFill>
            <a:srgbClr val="00FFCC"/>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758841" name="Text Box 57"/>
          <p:cNvSpPr txBox="1">
            <a:spLocks noChangeArrowheads="1"/>
          </p:cNvSpPr>
          <p:nvPr/>
        </p:nvSpPr>
        <p:spPr bwMode="auto">
          <a:xfrm>
            <a:off x="4773613" y="5259388"/>
            <a:ext cx="377825"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1200" b="1">
                <a:latin typeface="Tahoma" panose="020B0604030504040204" pitchFamily="34" charset="0"/>
              </a:rPr>
              <a:t>RU</a:t>
            </a:r>
          </a:p>
        </p:txBody>
      </p:sp>
      <p:sp>
        <p:nvSpPr>
          <p:cNvPr id="758842" name="Line 58"/>
          <p:cNvSpPr>
            <a:spLocks noChangeShapeType="1"/>
          </p:cNvSpPr>
          <p:nvPr/>
        </p:nvSpPr>
        <p:spPr bwMode="auto">
          <a:xfrm>
            <a:off x="4043363" y="5802313"/>
            <a:ext cx="1063625"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758843" name="Line 59"/>
          <p:cNvSpPr>
            <a:spLocks noChangeShapeType="1"/>
          </p:cNvSpPr>
          <p:nvPr/>
        </p:nvSpPr>
        <p:spPr bwMode="auto">
          <a:xfrm>
            <a:off x="4241800" y="5586413"/>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758844" name="Line 60"/>
          <p:cNvSpPr>
            <a:spLocks noChangeShapeType="1"/>
          </p:cNvSpPr>
          <p:nvPr/>
        </p:nvSpPr>
        <p:spPr bwMode="auto">
          <a:xfrm>
            <a:off x="4905375" y="5586413"/>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758845" name="Rectangle 61"/>
          <p:cNvSpPr>
            <a:spLocks noChangeArrowheads="1"/>
          </p:cNvSpPr>
          <p:nvPr/>
        </p:nvSpPr>
        <p:spPr bwMode="auto">
          <a:xfrm>
            <a:off x="5705475" y="4938713"/>
            <a:ext cx="1196975" cy="935037"/>
          </a:xfrm>
          <a:prstGeom prst="rect">
            <a:avLst/>
          </a:prstGeom>
          <a:solidFill>
            <a:srgbClr val="FFFFCC"/>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758846" name="Rectangle 62"/>
          <p:cNvSpPr>
            <a:spLocks noChangeArrowheads="1"/>
          </p:cNvSpPr>
          <p:nvPr/>
        </p:nvSpPr>
        <p:spPr bwMode="auto">
          <a:xfrm>
            <a:off x="5772150" y="5226050"/>
            <a:ext cx="333375" cy="360363"/>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758847" name="Text Box 63"/>
          <p:cNvSpPr txBox="1">
            <a:spLocks noChangeArrowheads="1"/>
          </p:cNvSpPr>
          <p:nvPr/>
        </p:nvSpPr>
        <p:spPr bwMode="auto">
          <a:xfrm>
            <a:off x="6086475" y="5086350"/>
            <a:ext cx="496888"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2800">
                <a:latin typeface="Times New Roman" panose="02020603050405020304" pitchFamily="18" charset="0"/>
              </a:rPr>
              <a:t>…</a:t>
            </a:r>
            <a:endParaRPr lang="en-US" altLang="ja-JP" sz="2800">
              <a:latin typeface="Tahoma" panose="020B0604030504040204" pitchFamily="34" charset="0"/>
            </a:endParaRPr>
          </a:p>
        </p:txBody>
      </p:sp>
      <p:sp>
        <p:nvSpPr>
          <p:cNvPr id="758848" name="Text Box 64"/>
          <p:cNvSpPr txBox="1">
            <a:spLocks noChangeArrowheads="1"/>
          </p:cNvSpPr>
          <p:nvPr/>
        </p:nvSpPr>
        <p:spPr bwMode="auto">
          <a:xfrm>
            <a:off x="5753100" y="5259388"/>
            <a:ext cx="403225" cy="257175"/>
          </a:xfrm>
          <a:prstGeom prst="rect">
            <a:avLst/>
          </a:prstGeom>
          <a:noFill/>
          <a:ln>
            <a:noFill/>
          </a:ln>
          <a:effectLst/>
          <a:extLst>
            <a:ext uri="{909E8E84-426E-40DD-AFC4-6F175D3DCCD1}">
              <a14:hiddenFill xmlns:a14="http://schemas.microsoft.com/office/drawing/2010/main">
                <a:solidFill>
                  <a:srgbClr val="FFFF9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1200" b="1">
                <a:latin typeface="Tahoma" panose="020B0604030504040204" pitchFamily="34" charset="0"/>
              </a:rPr>
              <a:t>μP</a:t>
            </a:r>
          </a:p>
        </p:txBody>
      </p:sp>
      <p:sp>
        <p:nvSpPr>
          <p:cNvPr id="758849" name="Rectangle 65"/>
          <p:cNvSpPr>
            <a:spLocks noChangeArrowheads="1"/>
          </p:cNvSpPr>
          <p:nvPr/>
        </p:nvSpPr>
        <p:spPr bwMode="auto">
          <a:xfrm>
            <a:off x="6523038" y="5224463"/>
            <a:ext cx="331787" cy="360362"/>
          </a:xfrm>
          <a:prstGeom prst="rect">
            <a:avLst/>
          </a:prstGeom>
          <a:solidFill>
            <a:srgbClr val="00FFCC"/>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758850" name="Text Box 66"/>
          <p:cNvSpPr txBox="1">
            <a:spLocks noChangeArrowheads="1"/>
          </p:cNvSpPr>
          <p:nvPr/>
        </p:nvSpPr>
        <p:spPr bwMode="auto">
          <a:xfrm>
            <a:off x="6503988" y="5257800"/>
            <a:ext cx="376237"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1200" b="1">
                <a:latin typeface="Tahoma" panose="020B0604030504040204" pitchFamily="34" charset="0"/>
              </a:rPr>
              <a:t>RU</a:t>
            </a:r>
          </a:p>
        </p:txBody>
      </p:sp>
      <p:sp>
        <p:nvSpPr>
          <p:cNvPr id="758851" name="Line 67"/>
          <p:cNvSpPr>
            <a:spLocks noChangeShapeType="1"/>
          </p:cNvSpPr>
          <p:nvPr/>
        </p:nvSpPr>
        <p:spPr bwMode="auto">
          <a:xfrm>
            <a:off x="5772150" y="5800725"/>
            <a:ext cx="1063625"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758852" name="Line 68"/>
          <p:cNvSpPr>
            <a:spLocks noChangeShapeType="1"/>
          </p:cNvSpPr>
          <p:nvPr/>
        </p:nvSpPr>
        <p:spPr bwMode="auto">
          <a:xfrm>
            <a:off x="5972175" y="5584825"/>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758853" name="Line 69"/>
          <p:cNvSpPr>
            <a:spLocks noChangeShapeType="1"/>
          </p:cNvSpPr>
          <p:nvPr/>
        </p:nvSpPr>
        <p:spPr bwMode="auto">
          <a:xfrm>
            <a:off x="6635750" y="5584825"/>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758854" name="Line 70"/>
          <p:cNvSpPr>
            <a:spLocks noChangeShapeType="1"/>
          </p:cNvSpPr>
          <p:nvPr/>
        </p:nvSpPr>
        <p:spPr bwMode="auto">
          <a:xfrm>
            <a:off x="1116013" y="5876925"/>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758855" name="Line 71"/>
          <p:cNvSpPr>
            <a:spLocks noChangeShapeType="1"/>
          </p:cNvSpPr>
          <p:nvPr/>
        </p:nvSpPr>
        <p:spPr bwMode="auto">
          <a:xfrm>
            <a:off x="2844800" y="5876925"/>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758856" name="Line 72"/>
          <p:cNvSpPr>
            <a:spLocks noChangeShapeType="1"/>
          </p:cNvSpPr>
          <p:nvPr/>
        </p:nvSpPr>
        <p:spPr bwMode="auto">
          <a:xfrm>
            <a:off x="4572000" y="5876925"/>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758857" name="Line 73"/>
          <p:cNvSpPr>
            <a:spLocks noChangeShapeType="1"/>
          </p:cNvSpPr>
          <p:nvPr/>
        </p:nvSpPr>
        <p:spPr bwMode="auto">
          <a:xfrm>
            <a:off x="6299200" y="5876925"/>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758858" name="Rectangle 74"/>
          <p:cNvSpPr>
            <a:spLocks noChangeArrowheads="1"/>
          </p:cNvSpPr>
          <p:nvPr/>
        </p:nvSpPr>
        <p:spPr bwMode="auto">
          <a:xfrm>
            <a:off x="849313" y="6092825"/>
            <a:ext cx="5651500" cy="288925"/>
          </a:xfrm>
          <a:prstGeom prst="rect">
            <a:avLst/>
          </a:prstGeom>
          <a:solidFill>
            <a:srgbClr val="FF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lnSpc>
                <a:spcPct val="90000"/>
              </a:lnSpc>
              <a:spcBef>
                <a:spcPct val="20000"/>
              </a:spcBef>
              <a:buClr>
                <a:schemeClr val="folHlink"/>
              </a:buClr>
              <a:buSzPct val="95000"/>
              <a:buFont typeface="Wingdings" panose="05000000000000000000" pitchFamily="2" charset="2"/>
              <a:buNone/>
            </a:pPr>
            <a:r>
              <a:rPr lang="en-US" altLang="ja-JP">
                <a:latin typeface="Tahoma" panose="020B0604030504040204" pitchFamily="34" charset="0"/>
              </a:rPr>
              <a:t>Interconnection/Shared memory</a:t>
            </a:r>
          </a:p>
        </p:txBody>
      </p:sp>
      <p:sp>
        <p:nvSpPr>
          <p:cNvPr id="758859" name="Text Box 75"/>
          <p:cNvSpPr txBox="1">
            <a:spLocks noChangeArrowheads="1"/>
          </p:cNvSpPr>
          <p:nvPr/>
        </p:nvSpPr>
        <p:spPr bwMode="auto">
          <a:xfrm>
            <a:off x="385763" y="2708275"/>
            <a:ext cx="5359400" cy="312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1600" b="1">
                <a:latin typeface="Tahoma" panose="020B0604030504040204" pitchFamily="34" charset="0"/>
              </a:rPr>
              <a:t>Hetero nodes using homo cores</a:t>
            </a:r>
            <a:r>
              <a:rPr lang="ja-JP" altLang="en-US" sz="1600" b="1">
                <a:latin typeface="Tahoma" panose="020B0604030504040204" pitchFamily="34" charset="0"/>
              </a:rPr>
              <a:t>：　 </a:t>
            </a:r>
            <a:r>
              <a:rPr lang="en-US" altLang="ja-JP" sz="1600" b="1">
                <a:latin typeface="Tahoma" panose="020B0604030504040204" pitchFamily="34" charset="0"/>
              </a:rPr>
              <a:t>SRC6, SGI RASC</a:t>
            </a:r>
          </a:p>
        </p:txBody>
      </p:sp>
      <p:sp>
        <p:nvSpPr>
          <p:cNvPr id="758860" name="Text Box 76"/>
          <p:cNvSpPr txBox="1">
            <a:spLocks noChangeArrowheads="1"/>
          </p:cNvSpPr>
          <p:nvPr/>
        </p:nvSpPr>
        <p:spPr bwMode="auto">
          <a:xfrm>
            <a:off x="384175" y="4652963"/>
            <a:ext cx="5781675" cy="312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1600" b="1">
                <a:latin typeface="Tahoma" panose="020B0604030504040204" pitchFamily="34" charset="0"/>
              </a:rPr>
              <a:t>Homo node using hetero cores</a:t>
            </a:r>
            <a:r>
              <a:rPr lang="ja-JP" altLang="en-US" sz="1600" b="1">
                <a:latin typeface="Tahoma" panose="020B0604030504040204" pitchFamily="34" charset="0"/>
              </a:rPr>
              <a:t>：　</a:t>
            </a:r>
            <a:r>
              <a:rPr lang="en-US" altLang="ja-JP" sz="1600" b="1">
                <a:latin typeface="Tahoma" panose="020B0604030504040204" pitchFamily="34" charset="0"/>
              </a:rPr>
              <a:t>Cray XD-1, XT4(XR-1)</a:t>
            </a:r>
          </a:p>
        </p:txBody>
      </p:sp>
      <p:sp>
        <p:nvSpPr>
          <p:cNvPr id="758862" name="Rectangle 78"/>
          <p:cNvSpPr>
            <a:spLocks noChangeArrowheads="1"/>
          </p:cNvSpPr>
          <p:nvPr/>
        </p:nvSpPr>
        <p:spPr bwMode="auto">
          <a:xfrm>
            <a:off x="1530350" y="1485900"/>
            <a:ext cx="331788" cy="360363"/>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758863" name="Text Box 79"/>
          <p:cNvSpPr txBox="1">
            <a:spLocks noChangeArrowheads="1"/>
          </p:cNvSpPr>
          <p:nvPr/>
        </p:nvSpPr>
        <p:spPr bwMode="auto">
          <a:xfrm>
            <a:off x="1511300" y="1519238"/>
            <a:ext cx="403225" cy="257175"/>
          </a:xfrm>
          <a:prstGeom prst="rect">
            <a:avLst/>
          </a:prstGeom>
          <a:noFill/>
          <a:ln>
            <a:noFill/>
          </a:ln>
          <a:effectLst/>
          <a:extLst>
            <a:ext uri="{909E8E84-426E-40DD-AFC4-6F175D3DCCD1}">
              <a14:hiddenFill xmlns:a14="http://schemas.microsoft.com/office/drawing/2010/main">
                <a:solidFill>
                  <a:srgbClr val="FFFF9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1200" b="1">
                <a:latin typeface="Tahoma" panose="020B0604030504040204" pitchFamily="34" charset="0"/>
              </a:rPr>
              <a:t>μP</a:t>
            </a:r>
          </a:p>
        </p:txBody>
      </p:sp>
      <p:sp>
        <p:nvSpPr>
          <p:cNvPr id="758864" name="Text Box 80"/>
          <p:cNvSpPr txBox="1">
            <a:spLocks noChangeArrowheads="1"/>
          </p:cNvSpPr>
          <p:nvPr/>
        </p:nvSpPr>
        <p:spPr bwMode="auto">
          <a:xfrm>
            <a:off x="584200" y="908050"/>
            <a:ext cx="3743325" cy="312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1600" b="1">
                <a:latin typeface="Tahoma" panose="020B0604030504040204" pitchFamily="34" charset="0"/>
              </a:rPr>
              <a:t>Stand-alone</a:t>
            </a:r>
            <a:r>
              <a:rPr lang="ja-JP" altLang="en-US" sz="1600" b="1">
                <a:latin typeface="Tahoma" panose="020B0604030504040204" pitchFamily="34" charset="0"/>
              </a:rPr>
              <a:t>：　</a:t>
            </a:r>
            <a:r>
              <a:rPr lang="en-US" altLang="ja-JP" sz="1600" b="1">
                <a:latin typeface="Tahoma" panose="020B0604030504040204" pitchFamily="34" charset="0"/>
              </a:rPr>
              <a:t>SPLASH, RASH,BEE2</a:t>
            </a:r>
          </a:p>
        </p:txBody>
      </p:sp>
      <p:sp>
        <p:nvSpPr>
          <p:cNvPr id="758865" name="Rectangle 81"/>
          <p:cNvSpPr>
            <a:spLocks noChangeArrowheads="1"/>
          </p:cNvSpPr>
          <p:nvPr/>
        </p:nvSpPr>
        <p:spPr bwMode="auto">
          <a:xfrm>
            <a:off x="2776538" y="1196975"/>
            <a:ext cx="1196975" cy="935038"/>
          </a:xfrm>
          <a:prstGeom prst="rect">
            <a:avLst/>
          </a:prstGeom>
          <a:solidFill>
            <a:srgbClr val="CCFF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758866" name="Rectangle 82"/>
          <p:cNvSpPr>
            <a:spLocks noChangeArrowheads="1"/>
          </p:cNvSpPr>
          <p:nvPr/>
        </p:nvSpPr>
        <p:spPr bwMode="auto">
          <a:xfrm>
            <a:off x="2844800" y="1484313"/>
            <a:ext cx="331788" cy="360362"/>
          </a:xfrm>
          <a:prstGeom prst="rect">
            <a:avLst/>
          </a:prstGeom>
          <a:solidFill>
            <a:srgbClr val="00FFCC"/>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758867" name="Rectangle 83"/>
          <p:cNvSpPr>
            <a:spLocks noChangeArrowheads="1"/>
          </p:cNvSpPr>
          <p:nvPr/>
        </p:nvSpPr>
        <p:spPr bwMode="auto">
          <a:xfrm>
            <a:off x="3575050" y="1484313"/>
            <a:ext cx="333375" cy="360362"/>
          </a:xfrm>
          <a:prstGeom prst="rect">
            <a:avLst/>
          </a:prstGeom>
          <a:solidFill>
            <a:srgbClr val="00FFCC"/>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758868" name="Text Box 84"/>
          <p:cNvSpPr txBox="1">
            <a:spLocks noChangeArrowheads="1"/>
          </p:cNvSpPr>
          <p:nvPr/>
        </p:nvSpPr>
        <p:spPr bwMode="auto">
          <a:xfrm>
            <a:off x="3157538" y="1344613"/>
            <a:ext cx="498475"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2800">
                <a:latin typeface="Times New Roman" panose="02020603050405020304" pitchFamily="18" charset="0"/>
              </a:rPr>
              <a:t>…</a:t>
            </a:r>
            <a:endParaRPr lang="en-US" altLang="ja-JP" sz="2800">
              <a:latin typeface="Tahoma" panose="020B0604030504040204" pitchFamily="34" charset="0"/>
            </a:endParaRPr>
          </a:p>
        </p:txBody>
      </p:sp>
      <p:sp>
        <p:nvSpPr>
          <p:cNvPr id="758869" name="Text Box 85"/>
          <p:cNvSpPr txBox="1">
            <a:spLocks noChangeArrowheads="1"/>
          </p:cNvSpPr>
          <p:nvPr/>
        </p:nvSpPr>
        <p:spPr bwMode="auto">
          <a:xfrm>
            <a:off x="2825750" y="1517650"/>
            <a:ext cx="376238"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1200" b="1">
                <a:latin typeface="Tahoma" panose="020B0604030504040204" pitchFamily="34" charset="0"/>
              </a:rPr>
              <a:t>RU</a:t>
            </a:r>
          </a:p>
        </p:txBody>
      </p:sp>
      <p:sp>
        <p:nvSpPr>
          <p:cNvPr id="758870" name="Text Box 86"/>
          <p:cNvSpPr txBox="1">
            <a:spLocks noChangeArrowheads="1"/>
          </p:cNvSpPr>
          <p:nvPr/>
        </p:nvSpPr>
        <p:spPr bwMode="auto">
          <a:xfrm>
            <a:off x="3532188" y="1514475"/>
            <a:ext cx="376237" cy="257175"/>
          </a:xfrm>
          <a:prstGeom prst="rect">
            <a:avLst/>
          </a:prstGeom>
          <a:noFill/>
          <a:ln>
            <a:noFill/>
          </a:ln>
          <a:effectLst/>
          <a:extLst>
            <a:ext uri="{909E8E84-426E-40DD-AFC4-6F175D3DCCD1}">
              <a14:hiddenFill xmlns:a14="http://schemas.microsoft.com/office/drawing/2010/main">
                <a:solidFill>
                  <a:srgbClr val="00FFCC"/>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1200" b="1">
                <a:latin typeface="Tahoma" panose="020B0604030504040204" pitchFamily="34" charset="0"/>
              </a:rPr>
              <a:t>RU</a:t>
            </a:r>
          </a:p>
        </p:txBody>
      </p:sp>
      <p:sp>
        <p:nvSpPr>
          <p:cNvPr id="758871" name="Rectangle 87"/>
          <p:cNvSpPr>
            <a:spLocks noChangeArrowheads="1"/>
          </p:cNvSpPr>
          <p:nvPr/>
        </p:nvSpPr>
        <p:spPr bwMode="auto">
          <a:xfrm>
            <a:off x="4306888" y="1198563"/>
            <a:ext cx="1196975" cy="935037"/>
          </a:xfrm>
          <a:prstGeom prst="rect">
            <a:avLst/>
          </a:prstGeom>
          <a:solidFill>
            <a:srgbClr val="CCFF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758872" name="Rectangle 88"/>
          <p:cNvSpPr>
            <a:spLocks noChangeArrowheads="1"/>
          </p:cNvSpPr>
          <p:nvPr/>
        </p:nvSpPr>
        <p:spPr bwMode="auto">
          <a:xfrm>
            <a:off x="4373563" y="1485900"/>
            <a:ext cx="333375" cy="360363"/>
          </a:xfrm>
          <a:prstGeom prst="rect">
            <a:avLst/>
          </a:prstGeom>
          <a:solidFill>
            <a:srgbClr val="00FFCC"/>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758873" name="Rectangle 89"/>
          <p:cNvSpPr>
            <a:spLocks noChangeArrowheads="1"/>
          </p:cNvSpPr>
          <p:nvPr/>
        </p:nvSpPr>
        <p:spPr bwMode="auto">
          <a:xfrm>
            <a:off x="5105400" y="1485900"/>
            <a:ext cx="333375" cy="360363"/>
          </a:xfrm>
          <a:prstGeom prst="rect">
            <a:avLst/>
          </a:prstGeom>
          <a:solidFill>
            <a:srgbClr val="00FFCC"/>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758874" name="Text Box 90"/>
          <p:cNvSpPr txBox="1">
            <a:spLocks noChangeArrowheads="1"/>
          </p:cNvSpPr>
          <p:nvPr/>
        </p:nvSpPr>
        <p:spPr bwMode="auto">
          <a:xfrm>
            <a:off x="4687888" y="1346200"/>
            <a:ext cx="498475"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2800">
                <a:latin typeface="Times New Roman" panose="02020603050405020304" pitchFamily="18" charset="0"/>
              </a:rPr>
              <a:t>…</a:t>
            </a:r>
            <a:endParaRPr lang="en-US" altLang="ja-JP" sz="2800">
              <a:latin typeface="Tahoma" panose="020B0604030504040204" pitchFamily="34" charset="0"/>
            </a:endParaRPr>
          </a:p>
        </p:txBody>
      </p:sp>
      <p:sp>
        <p:nvSpPr>
          <p:cNvPr id="758875" name="Text Box 91"/>
          <p:cNvSpPr txBox="1">
            <a:spLocks noChangeArrowheads="1"/>
          </p:cNvSpPr>
          <p:nvPr/>
        </p:nvSpPr>
        <p:spPr bwMode="auto">
          <a:xfrm>
            <a:off x="4354513" y="1519238"/>
            <a:ext cx="377825"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1200" b="1">
                <a:latin typeface="Tahoma" panose="020B0604030504040204" pitchFamily="34" charset="0"/>
              </a:rPr>
              <a:t>RU</a:t>
            </a:r>
          </a:p>
        </p:txBody>
      </p:sp>
      <p:sp>
        <p:nvSpPr>
          <p:cNvPr id="758876" name="Text Box 92"/>
          <p:cNvSpPr txBox="1">
            <a:spLocks noChangeArrowheads="1"/>
          </p:cNvSpPr>
          <p:nvPr/>
        </p:nvSpPr>
        <p:spPr bwMode="auto">
          <a:xfrm>
            <a:off x="5060950" y="1516063"/>
            <a:ext cx="377825" cy="257175"/>
          </a:xfrm>
          <a:prstGeom prst="rect">
            <a:avLst/>
          </a:prstGeom>
          <a:noFill/>
          <a:ln>
            <a:noFill/>
          </a:ln>
          <a:effectLst/>
          <a:extLst>
            <a:ext uri="{909E8E84-426E-40DD-AFC4-6F175D3DCCD1}">
              <a14:hiddenFill xmlns:a14="http://schemas.microsoft.com/office/drawing/2010/main">
                <a:solidFill>
                  <a:srgbClr val="00FFCC"/>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1200" b="1">
                <a:latin typeface="Tahoma" panose="020B0604030504040204" pitchFamily="34" charset="0"/>
              </a:rPr>
              <a:t>RU</a:t>
            </a:r>
          </a:p>
        </p:txBody>
      </p:sp>
      <p:sp>
        <p:nvSpPr>
          <p:cNvPr id="758877" name="Rectangle 93"/>
          <p:cNvSpPr>
            <a:spLocks noChangeArrowheads="1"/>
          </p:cNvSpPr>
          <p:nvPr/>
        </p:nvSpPr>
        <p:spPr bwMode="auto">
          <a:xfrm>
            <a:off x="5837238" y="1200150"/>
            <a:ext cx="1196975" cy="935038"/>
          </a:xfrm>
          <a:prstGeom prst="rect">
            <a:avLst/>
          </a:prstGeom>
          <a:solidFill>
            <a:srgbClr val="CCFF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758878" name="Rectangle 94"/>
          <p:cNvSpPr>
            <a:spLocks noChangeArrowheads="1"/>
          </p:cNvSpPr>
          <p:nvPr/>
        </p:nvSpPr>
        <p:spPr bwMode="auto">
          <a:xfrm>
            <a:off x="5903913" y="1487488"/>
            <a:ext cx="333375" cy="360362"/>
          </a:xfrm>
          <a:prstGeom prst="rect">
            <a:avLst/>
          </a:prstGeom>
          <a:solidFill>
            <a:srgbClr val="00FFCC"/>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758879" name="Rectangle 95"/>
          <p:cNvSpPr>
            <a:spLocks noChangeArrowheads="1"/>
          </p:cNvSpPr>
          <p:nvPr/>
        </p:nvSpPr>
        <p:spPr bwMode="auto">
          <a:xfrm>
            <a:off x="6635750" y="1487488"/>
            <a:ext cx="331788" cy="360362"/>
          </a:xfrm>
          <a:prstGeom prst="rect">
            <a:avLst/>
          </a:prstGeom>
          <a:solidFill>
            <a:srgbClr val="00FFCC"/>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758880" name="Text Box 96"/>
          <p:cNvSpPr txBox="1">
            <a:spLocks noChangeArrowheads="1"/>
          </p:cNvSpPr>
          <p:nvPr/>
        </p:nvSpPr>
        <p:spPr bwMode="auto">
          <a:xfrm>
            <a:off x="6218238" y="1347788"/>
            <a:ext cx="496887"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2800">
                <a:latin typeface="Times New Roman" panose="02020603050405020304" pitchFamily="18" charset="0"/>
              </a:rPr>
              <a:t>…</a:t>
            </a:r>
            <a:endParaRPr lang="en-US" altLang="ja-JP" sz="2800">
              <a:latin typeface="Tahoma" panose="020B0604030504040204" pitchFamily="34" charset="0"/>
            </a:endParaRPr>
          </a:p>
        </p:txBody>
      </p:sp>
      <p:sp>
        <p:nvSpPr>
          <p:cNvPr id="758881" name="Text Box 97"/>
          <p:cNvSpPr txBox="1">
            <a:spLocks noChangeArrowheads="1"/>
          </p:cNvSpPr>
          <p:nvPr/>
        </p:nvSpPr>
        <p:spPr bwMode="auto">
          <a:xfrm>
            <a:off x="5884863" y="1520825"/>
            <a:ext cx="376237"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1200" b="1">
                <a:latin typeface="Tahoma" panose="020B0604030504040204" pitchFamily="34" charset="0"/>
              </a:rPr>
              <a:t>RU</a:t>
            </a:r>
          </a:p>
        </p:txBody>
      </p:sp>
      <p:sp>
        <p:nvSpPr>
          <p:cNvPr id="758882" name="Text Box 98"/>
          <p:cNvSpPr txBox="1">
            <a:spLocks noChangeArrowheads="1"/>
          </p:cNvSpPr>
          <p:nvPr/>
        </p:nvSpPr>
        <p:spPr bwMode="auto">
          <a:xfrm>
            <a:off x="6591300" y="1517650"/>
            <a:ext cx="376238" cy="257175"/>
          </a:xfrm>
          <a:prstGeom prst="rect">
            <a:avLst/>
          </a:prstGeom>
          <a:noFill/>
          <a:ln>
            <a:noFill/>
          </a:ln>
          <a:effectLst/>
          <a:extLst>
            <a:ext uri="{909E8E84-426E-40DD-AFC4-6F175D3DCCD1}">
              <a14:hiddenFill xmlns:a14="http://schemas.microsoft.com/office/drawing/2010/main">
                <a:solidFill>
                  <a:srgbClr val="00FFCC"/>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1200" b="1">
                <a:latin typeface="Tahoma" panose="020B0604030504040204" pitchFamily="34" charset="0"/>
              </a:rPr>
              <a:t>RU</a:t>
            </a:r>
          </a:p>
        </p:txBody>
      </p:sp>
      <p:sp>
        <p:nvSpPr>
          <p:cNvPr id="758883" name="Rectangle 99"/>
          <p:cNvSpPr>
            <a:spLocks noChangeArrowheads="1"/>
          </p:cNvSpPr>
          <p:nvPr/>
        </p:nvSpPr>
        <p:spPr bwMode="auto">
          <a:xfrm>
            <a:off x="1381125" y="2349500"/>
            <a:ext cx="5649913" cy="288925"/>
          </a:xfrm>
          <a:prstGeom prst="rect">
            <a:avLst/>
          </a:prstGeom>
          <a:solidFill>
            <a:srgbClr val="FF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lnSpc>
                <a:spcPct val="90000"/>
              </a:lnSpc>
              <a:spcBef>
                <a:spcPct val="20000"/>
              </a:spcBef>
              <a:buClr>
                <a:schemeClr val="folHlink"/>
              </a:buClr>
              <a:buSzPct val="95000"/>
              <a:buFont typeface="Wingdings" panose="05000000000000000000" pitchFamily="2" charset="2"/>
              <a:buNone/>
            </a:pPr>
            <a:r>
              <a:rPr lang="en-US" altLang="ja-JP">
                <a:latin typeface="Tahoma" panose="020B0604030504040204" pitchFamily="34" charset="0"/>
              </a:rPr>
              <a:t>Interconnection/Shared memory</a:t>
            </a:r>
          </a:p>
        </p:txBody>
      </p:sp>
      <p:sp>
        <p:nvSpPr>
          <p:cNvPr id="758884" name="Line 100"/>
          <p:cNvSpPr>
            <a:spLocks noChangeShapeType="1"/>
          </p:cNvSpPr>
          <p:nvPr/>
        </p:nvSpPr>
        <p:spPr bwMode="auto">
          <a:xfrm>
            <a:off x="4837113" y="2133600"/>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758885" name="Line 101"/>
          <p:cNvSpPr>
            <a:spLocks noChangeShapeType="1"/>
          </p:cNvSpPr>
          <p:nvPr/>
        </p:nvSpPr>
        <p:spPr bwMode="auto">
          <a:xfrm>
            <a:off x="3376613" y="2133600"/>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758886" name="Line 102"/>
          <p:cNvSpPr>
            <a:spLocks noChangeShapeType="1"/>
          </p:cNvSpPr>
          <p:nvPr/>
        </p:nvSpPr>
        <p:spPr bwMode="auto">
          <a:xfrm>
            <a:off x="6367463" y="2133600"/>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758887" name="Line 103"/>
          <p:cNvSpPr>
            <a:spLocks noChangeShapeType="1"/>
          </p:cNvSpPr>
          <p:nvPr/>
        </p:nvSpPr>
        <p:spPr bwMode="auto">
          <a:xfrm>
            <a:off x="1714500" y="1844675"/>
            <a:ext cx="0" cy="504825"/>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5E06E155-950B-4F18-A927-402E00D9A7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9219"/>
    </mc:Choice>
    <mc:Fallback>
      <p:transition spd="slow" advTm="59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602" x="9080500" y="3119438"/>
          <p14:tracePt t="1610" x="9043988" y="3119438"/>
          <p14:tracePt t="1618" x="9017000" y="3119438"/>
          <p14:tracePt t="1626" x="8980488" y="3119438"/>
          <p14:tracePt t="1634" x="8934450" y="3119438"/>
          <p14:tracePt t="1642" x="8915400" y="3119438"/>
          <p14:tracePt t="1650" x="8888413" y="3119438"/>
          <p14:tracePt t="1658" x="8878888" y="3119438"/>
          <p14:tracePt t="1666" x="8851900" y="3119438"/>
          <p14:tracePt t="1682" x="8842375" y="3119438"/>
          <p14:tracePt t="2058" x="8834438" y="3119438"/>
          <p14:tracePt t="2067" x="8824913" y="3109913"/>
          <p14:tracePt t="2073" x="8807450" y="3100388"/>
          <p14:tracePt t="2642" x="8807450" y="3082925"/>
          <p14:tracePt t="2650" x="8807450" y="3073400"/>
          <p14:tracePt t="2955" x="8797925" y="3063875"/>
          <p14:tracePt t="3717" x="8761413" y="3063875"/>
          <p14:tracePt t="3722" x="8705850" y="3063875"/>
          <p14:tracePt t="3730" x="8669338" y="3063875"/>
          <p14:tracePt t="3737" x="8651875" y="3063875"/>
          <p14:tracePt t="3746" x="8642350" y="3063875"/>
          <p14:tracePt t="3754" x="8624888" y="3063875"/>
          <p14:tracePt t="4068" x="8605838" y="3063875"/>
          <p14:tracePt t="4076" x="8596313" y="3063875"/>
          <p14:tracePt t="4087" x="8578850" y="3063875"/>
          <p14:tracePt t="4098" x="8569325" y="3063875"/>
          <p14:tracePt t="4106" x="8559800" y="3063875"/>
          <p14:tracePt t="4114" x="8542338" y="3063875"/>
          <p14:tracePt t="4122" x="8523288" y="3063875"/>
          <p14:tracePt t="4130" x="8488363" y="3063875"/>
          <p14:tracePt t="4138" x="8469313" y="3063875"/>
          <p14:tracePt t="4151" x="8423275" y="3063875"/>
          <p14:tracePt t="4157" x="8396288" y="3063875"/>
          <p14:tracePt t="4166" x="8378825" y="3063875"/>
          <p14:tracePt t="4172" x="8369300" y="3063875"/>
          <p14:tracePt t="4180" x="8342313" y="3063875"/>
          <p14:tracePt t="4186" x="8323263" y="3063875"/>
          <p14:tracePt t="4193" x="8286750" y="3082925"/>
          <p14:tracePt t="4202" x="8277225" y="3082925"/>
          <p14:tracePt t="4209" x="8259763" y="3090863"/>
          <p14:tracePt t="4217" x="8250238" y="3090863"/>
          <p14:tracePt t="4233" x="8240713" y="3090863"/>
          <p14:tracePt t="4392" x="8232775" y="3090863"/>
          <p14:tracePt t="4399" x="8223250" y="3090863"/>
          <p14:tracePt t="4407" x="8223250" y="3082925"/>
          <p14:tracePt t="4410" x="8204200" y="3063875"/>
          <p14:tracePt t="4426" x="8204200" y="3054350"/>
          <p14:tracePt t="4434" x="8204200" y="3046413"/>
          <p14:tracePt t="4450" x="8204200" y="3036888"/>
          <p14:tracePt t="4540" x="8204200" y="3009900"/>
          <p14:tracePt t="4555" x="8204200" y="2982913"/>
          <p14:tracePt t="4566" x="8204200" y="2963863"/>
          <p14:tracePt t="4573" x="8204200" y="2936875"/>
          <p14:tracePt t="4581" x="8204200" y="2917825"/>
          <p14:tracePt t="4586" x="8204200" y="2909888"/>
          <p14:tracePt t="4596" x="8204200" y="2900363"/>
          <p14:tracePt t="4601" x="8204200" y="2881313"/>
          <p14:tracePt t="4988" x="8204200" y="2863850"/>
          <p14:tracePt t="4995" x="8204200" y="2844800"/>
          <p14:tracePt t="5002" x="8204200" y="2827338"/>
          <p14:tracePt t="5018" x="8204200" y="2800350"/>
          <p14:tracePt t="5026" x="8204200" y="2781300"/>
          <p14:tracePt t="5034" x="8204200" y="2754313"/>
          <p14:tracePt t="5042" x="8204200" y="2744788"/>
          <p14:tracePt t="5050" x="8204200" y="2735263"/>
          <p14:tracePt t="5058" x="8204200" y="2708275"/>
          <p14:tracePt t="5066" x="8204200" y="2698750"/>
          <p14:tracePt t="5074" x="8204200" y="2690813"/>
          <p14:tracePt t="5082" x="8204200" y="2671763"/>
          <p14:tracePt t="5107" x="8213725" y="2654300"/>
          <p14:tracePt t="5138" x="8223250" y="2644775"/>
          <p14:tracePt t="5162" x="8223250" y="2635250"/>
          <p14:tracePt t="5194" x="8240713" y="2617788"/>
          <p14:tracePt t="5218" x="8240713" y="2608263"/>
          <p14:tracePt t="5226" x="8240713" y="2589213"/>
          <p14:tracePt t="5274" x="8250238" y="2581275"/>
          <p14:tracePt t="5971" x="8250238" y="2554288"/>
          <p14:tracePt t="5978" x="8250238" y="2544763"/>
          <p14:tracePt t="5986" x="8250238" y="2517775"/>
          <p14:tracePt t="5994" x="8250238" y="2498725"/>
          <p14:tracePt t="6001" x="8240713" y="2481263"/>
          <p14:tracePt t="6010" x="8240713" y="2462213"/>
          <p14:tracePt t="6017" x="8232775" y="2444750"/>
          <p14:tracePt t="6034" x="8223250" y="2435225"/>
          <p14:tracePt t="6331" x="8213725" y="2425700"/>
          <p14:tracePt t="6564" x="8196263" y="2425700"/>
          <p14:tracePt t="6578" x="8177213" y="2425700"/>
          <p14:tracePt t="6594" x="8169275" y="2425700"/>
          <p14:tracePt t="6626" x="8159750" y="2425700"/>
          <p14:tracePt t="6763" x="8150225" y="2425700"/>
          <p14:tracePt t="6786" x="8140700" y="2435225"/>
          <p14:tracePt t="6796" x="8132763" y="2444750"/>
          <p14:tracePt t="7356" x="8113713" y="2444750"/>
          <p14:tracePt t="7362" x="7994650" y="2444750"/>
          <p14:tracePt t="7370" x="7831138" y="2444750"/>
          <p14:tracePt t="7380" x="7704138" y="2444750"/>
          <p14:tracePt t="7385" x="7539038" y="2425700"/>
          <p14:tracePt t="7394" x="7412038" y="2408238"/>
          <p14:tracePt t="7401" x="7283450" y="2379663"/>
          <p14:tracePt t="7409" x="7165975" y="2362200"/>
          <p14:tracePt t="7418" x="7056438" y="2352675"/>
          <p14:tracePt t="7425" x="6910388" y="2335213"/>
          <p14:tracePt t="7433" x="6764338" y="2335213"/>
          <p14:tracePt t="7441" x="6618288" y="2306638"/>
          <p14:tracePt t="7450" x="6472238" y="2289175"/>
          <p14:tracePt t="7457" x="6299200" y="2262188"/>
          <p14:tracePt t="7467" x="6153150" y="2233613"/>
          <p14:tracePt t="7475" x="5989638" y="2216150"/>
          <p14:tracePt t="7484" x="5807075" y="2197100"/>
          <p14:tracePt t="7491" x="5624513" y="2152650"/>
          <p14:tracePt t="7499" x="5397500" y="2143125"/>
          <p14:tracePt t="7506" x="5114925" y="2106613"/>
          <p14:tracePt t="7516" x="4868863" y="2052638"/>
          <p14:tracePt t="7522" x="4594225" y="2033588"/>
          <p14:tracePt t="7532" x="4376738" y="1979613"/>
          <p14:tracePt t="7538" x="4165600" y="1943100"/>
          <p14:tracePt t="7548" x="4002088" y="1933575"/>
          <p14:tracePt t="7554" x="3819525" y="1906588"/>
          <p14:tracePt t="7565" x="3665538" y="1887538"/>
          <p14:tracePt t="7570" x="3500438" y="1860550"/>
          <p14:tracePt t="7582" x="3373438" y="1797050"/>
          <p14:tracePt t="7586" x="3254375" y="1787525"/>
          <p14:tracePt t="7599" x="3127375" y="1751013"/>
          <p14:tracePt t="7602" x="3017838" y="1741488"/>
          <p14:tracePt t="7610" x="2908300" y="1741488"/>
          <p14:tracePt t="7618" x="2762250" y="1714500"/>
          <p14:tracePt t="7626" x="2606675" y="1677988"/>
          <p14:tracePt t="7635" x="2462213" y="1668463"/>
          <p14:tracePt t="7643" x="2316163" y="1651000"/>
          <p14:tracePt t="7650" x="2170113" y="1631950"/>
          <p14:tracePt t="7658" x="2041525" y="1604963"/>
          <p14:tracePt t="7666" x="1895475" y="1595438"/>
          <p14:tracePt t="7674" x="1778000" y="1577975"/>
          <p14:tracePt t="7682" x="1668463" y="1577975"/>
          <p14:tracePt t="7690" x="1541463" y="1577975"/>
          <p14:tracePt t="7698" x="1412875" y="1568450"/>
          <p14:tracePt t="7706" x="1322388" y="1541463"/>
          <p14:tracePt t="7714" x="1203325" y="1541463"/>
          <p14:tracePt t="7722" x="1112838" y="1514475"/>
          <p14:tracePt t="7729" x="1020763" y="1514475"/>
          <p14:tracePt t="7737" x="939800" y="1495425"/>
          <p14:tracePt t="7746" x="884238" y="1468438"/>
          <p14:tracePt t="7753" x="820738" y="1468438"/>
          <p14:tracePt t="7764" x="747713" y="1458913"/>
          <p14:tracePt t="7769" x="674688" y="1449388"/>
          <p14:tracePt t="7780" x="565150" y="1449388"/>
          <p14:tracePt t="7786" x="465138" y="1431925"/>
          <p14:tracePt t="7796" x="355600" y="1404938"/>
          <p14:tracePt t="7801" x="265113" y="1404938"/>
          <p14:tracePt t="7809" x="136525" y="1404938"/>
          <p14:tracePt t="7817" x="9525" y="1404938"/>
          <p14:tracePt t="8126" x="127000" y="1349375"/>
          <p14:tracePt t="8131" x="219075" y="1349375"/>
          <p14:tracePt t="8139" x="292100" y="1349375"/>
          <p14:tracePt t="8146" x="355600" y="1339850"/>
          <p14:tracePt t="8153" x="409575" y="1322388"/>
          <p14:tracePt t="8162" x="438150" y="1312863"/>
          <p14:tracePt t="8169" x="465138" y="1312863"/>
          <p14:tracePt t="8180" x="501650" y="1312863"/>
          <p14:tracePt t="8186" x="538163" y="1295400"/>
          <p14:tracePt t="8212" x="565150" y="1285875"/>
          <p14:tracePt t="8228" x="584200" y="1285875"/>
          <p14:tracePt t="8238" x="620713" y="1285875"/>
          <p14:tracePt t="8241" x="674688" y="1285875"/>
          <p14:tracePt t="8249" x="747713" y="1285875"/>
          <p14:tracePt t="8257" x="838200" y="1285875"/>
          <p14:tracePt t="8265" x="939800" y="1285875"/>
          <p14:tracePt t="8273" x="993775" y="1285875"/>
          <p14:tracePt t="8281" x="1066800" y="1285875"/>
          <p14:tracePt t="8289" x="1120775" y="1285875"/>
          <p14:tracePt t="8297" x="1166813" y="1285875"/>
          <p14:tracePt t="8305" x="1193800" y="1285875"/>
          <p14:tracePt t="8330" x="1203325" y="1285875"/>
          <p14:tracePt t="9428" x="1203325" y="1295400"/>
          <p14:tracePt t="9451" x="1193800" y="1322388"/>
          <p14:tracePt t="9460" x="1193800" y="1331913"/>
          <p14:tracePt t="9490" x="1185863" y="1339850"/>
          <p14:tracePt t="9563" x="1185863" y="1368425"/>
          <p14:tracePt t="9571" x="1166813" y="1385888"/>
          <p14:tracePt t="9582" x="1157288" y="1385888"/>
          <p14:tracePt t="9588" x="1130300" y="1412875"/>
          <p14:tracePt t="9599" x="1120775" y="1422400"/>
          <p14:tracePt t="9602" x="1112838" y="1431925"/>
          <p14:tracePt t="9612" x="1103313" y="1441450"/>
          <p14:tracePt t="9618" x="1093788" y="1449388"/>
          <p14:tracePt t="9634" x="1084263" y="1458913"/>
          <p14:tracePt t="9650" x="1076325" y="1468438"/>
          <p14:tracePt t="9955" x="1066800" y="1468438"/>
          <p14:tracePt t="9964" x="1039813" y="1468438"/>
          <p14:tracePt t="9971" x="993775" y="1458913"/>
          <p14:tracePt t="9981" x="966788" y="1431925"/>
          <p14:tracePt t="9986" x="920750" y="1422400"/>
          <p14:tracePt t="9997" x="893763" y="1404938"/>
          <p14:tracePt t="10003" x="866775" y="1395413"/>
          <p14:tracePt t="10010" x="820738" y="1376363"/>
          <p14:tracePt t="10018" x="811213" y="1376363"/>
          <p14:tracePt t="10026" x="793750" y="1358900"/>
          <p14:tracePt t="10034" x="774700" y="1349375"/>
          <p14:tracePt t="10042" x="765175" y="1349375"/>
          <p14:tracePt t="10058" x="747713" y="1349375"/>
          <p14:tracePt t="10308" x="747713" y="1339850"/>
          <p14:tracePt t="10315" x="747713" y="1322388"/>
          <p14:tracePt t="10325" x="784225" y="1285875"/>
          <p14:tracePt t="10332" x="830263" y="1276350"/>
          <p14:tracePt t="10338" x="866775" y="1249363"/>
          <p14:tracePt t="10348" x="939800" y="1231900"/>
          <p14:tracePt t="10354" x="1003300" y="1195388"/>
          <p14:tracePt t="10364" x="1047750" y="1185863"/>
          <p14:tracePt t="10370" x="1103313" y="1166813"/>
          <p14:tracePt t="10380" x="1130300" y="1166813"/>
          <p14:tracePt t="10386" x="1149350" y="1166813"/>
          <p14:tracePt t="10397" x="1157288" y="1166813"/>
          <p14:tracePt t="10508" x="1157288" y="1158875"/>
          <p14:tracePt t="11109" x="1157288" y="1176338"/>
          <p14:tracePt t="11116" x="1157288" y="1185863"/>
          <p14:tracePt t="11615" x="1120775" y="1249363"/>
          <p14:tracePt t="11623" x="1047750" y="1295400"/>
          <p14:tracePt t="11630" x="993775" y="1331913"/>
          <p14:tracePt t="11639" x="939800" y="1349375"/>
          <p14:tracePt t="11641" x="884238" y="1385888"/>
          <p14:tracePt t="11649" x="838200" y="1422400"/>
          <p14:tracePt t="11657" x="811213" y="1458913"/>
          <p14:tracePt t="11665" x="757238" y="1504950"/>
          <p14:tracePt t="11674" x="701675" y="1568450"/>
          <p14:tracePt t="11681" x="655638" y="1641475"/>
          <p14:tracePt t="11689" x="601663" y="1704975"/>
          <p14:tracePt t="11697" x="528638" y="1787525"/>
          <p14:tracePt t="11706" x="501650" y="1814513"/>
          <p14:tracePt t="11713" x="446088" y="1906588"/>
          <p14:tracePt t="11721" x="355600" y="2006600"/>
          <p14:tracePt t="11731" x="319088" y="2070100"/>
          <p14:tracePt t="11737" x="255588" y="2133600"/>
          <p14:tracePt t="11746" x="200025" y="2216150"/>
          <p14:tracePt t="11753" x="119063" y="2352675"/>
          <p14:tracePt t="11765" x="82550" y="2452688"/>
          <p14:tracePt t="11769" x="17463" y="2598738"/>
          <p14:tracePt t="12042" x="26988" y="5216525"/>
          <p14:tracePt t="12050" x="63500" y="5262563"/>
          <p14:tracePt t="12058" x="63500" y="5270500"/>
          <p14:tracePt t="12066" x="82550" y="5299075"/>
          <p14:tracePt t="12074" x="90488" y="5299075"/>
          <p14:tracePt t="12081" x="100013" y="5307013"/>
          <p14:tracePt t="12089" x="109538" y="5316538"/>
          <p14:tracePt t="12097" x="136525" y="5335588"/>
          <p14:tracePt t="12105" x="146050" y="5335588"/>
          <p14:tracePt t="12114" x="155575" y="5335588"/>
          <p14:tracePt t="12129" x="182563" y="5343525"/>
          <p14:tracePt t="12146" x="192088" y="5353050"/>
          <p14:tracePt t="12155" x="209550" y="5353050"/>
          <p14:tracePt t="12162" x="255588" y="5389563"/>
          <p14:tracePt t="12169" x="273050" y="5408613"/>
          <p14:tracePt t="12179" x="292100" y="5416550"/>
          <p14:tracePt t="12186" x="328613" y="5445125"/>
          <p14:tracePt t="12195" x="382588" y="5472113"/>
          <p14:tracePt t="12202" x="419100" y="5499100"/>
          <p14:tracePt t="12210" x="465138" y="5518150"/>
          <p14:tracePt t="12217" x="528638" y="5554663"/>
          <p14:tracePt t="12226" x="638175" y="5581650"/>
          <p14:tracePt t="12234" x="674688" y="5581650"/>
          <p14:tracePt t="12242" x="747713" y="5581650"/>
          <p14:tracePt t="12249" x="801688" y="5581650"/>
          <p14:tracePt t="12258" x="820738" y="5581650"/>
          <p14:tracePt t="12266" x="847725" y="5581650"/>
          <p14:tracePt t="12274" x="866775" y="5581650"/>
          <p14:tracePt t="12282" x="884238" y="5581650"/>
          <p14:tracePt t="12290" x="903288" y="5581650"/>
          <p14:tracePt t="12298" x="947738" y="5554663"/>
          <p14:tracePt t="12306" x="966788" y="5545138"/>
          <p14:tracePt t="12313" x="993775" y="5535613"/>
          <p14:tracePt t="12322" x="1020763" y="5518150"/>
          <p14:tracePt t="12330" x="1020763" y="5508625"/>
          <p14:tracePt t="12338" x="1039813" y="5499100"/>
          <p14:tracePt t="12346" x="1047750" y="5489575"/>
          <p14:tracePt t="12354" x="1066800" y="5481638"/>
          <p14:tracePt t="12362" x="1084263" y="5453063"/>
          <p14:tracePt t="12369" x="1103313" y="5435600"/>
          <p14:tracePt t="12378" x="1112838" y="5416550"/>
          <p14:tracePt t="12386" x="1139825" y="5380038"/>
          <p14:tracePt t="12395" x="1149350" y="5380038"/>
          <p14:tracePt t="12402" x="1149350" y="5362575"/>
          <p14:tracePt t="12410" x="1149350" y="5343525"/>
          <p14:tracePt t="12417" x="1149350" y="5316538"/>
          <p14:tracePt t="12426" x="1149350" y="5299075"/>
          <p14:tracePt t="12442" x="1149350" y="5289550"/>
          <p14:tracePt t="12450" x="1149350" y="5280025"/>
          <p14:tracePt t="12458" x="1149350" y="5243513"/>
          <p14:tracePt t="12466" x="1149350" y="5226050"/>
          <p14:tracePt t="12474" x="1149350" y="5207000"/>
          <p14:tracePt t="12481" x="1149350" y="5189538"/>
          <p14:tracePt t="12490" x="1149350" y="5160963"/>
          <p14:tracePt t="12498" x="1149350" y="5143500"/>
          <p14:tracePt t="12506" x="1149350" y="5133975"/>
          <p14:tracePt t="12514" x="1149350" y="5126038"/>
          <p14:tracePt t="12522" x="1149350" y="5116513"/>
          <p14:tracePt t="12530" x="1149350" y="5097463"/>
          <p14:tracePt t="12537" x="1149350" y="5080000"/>
          <p14:tracePt t="12554" x="1149350" y="5070475"/>
          <p14:tracePt t="12564" x="1149350" y="5060950"/>
          <p14:tracePt t="12569" x="1149350" y="5033963"/>
          <p14:tracePt t="12596" x="1149350" y="5024438"/>
          <p14:tracePt t="12601" x="1149350" y="5006975"/>
          <p14:tracePt t="12610" x="1149350" y="4997450"/>
          <p14:tracePt t="12650" x="1157288" y="4979988"/>
          <p14:tracePt t="12658" x="1166813" y="4979988"/>
          <p14:tracePt t="12674" x="1185863" y="4970463"/>
          <p14:tracePt t="12682" x="1193800" y="4970463"/>
          <p14:tracePt t="12690" x="1222375" y="4970463"/>
          <p14:tracePt t="12698" x="1230313" y="4960938"/>
          <p14:tracePt t="12706" x="1258888" y="4960938"/>
          <p14:tracePt t="12722" x="1266825" y="4960938"/>
          <p14:tracePt t="12731" x="1285875" y="4943475"/>
          <p14:tracePt t="12738" x="1293813" y="4943475"/>
          <p14:tracePt t="12747" x="1303338" y="4943475"/>
          <p14:tracePt t="12826" x="1312863" y="4943475"/>
          <p14:tracePt t="12948" x="1322388" y="4943475"/>
          <p14:tracePt t="13068" x="1358900" y="4951413"/>
          <p14:tracePt t="13076" x="1412875" y="4951413"/>
          <p14:tracePt t="13084" x="1468438" y="4951413"/>
          <p14:tracePt t="13090" x="1531938" y="4943475"/>
          <p14:tracePt t="13098" x="1585913" y="4943475"/>
          <p14:tracePt t="13106" x="1631950" y="4924425"/>
          <p14:tracePt t="13114" x="1668463" y="4924425"/>
          <p14:tracePt t="13122" x="1685925" y="4914900"/>
          <p14:tracePt t="13130" x="1714500" y="4914900"/>
          <p14:tracePt t="13138" x="1731963" y="4914900"/>
          <p14:tracePt t="13237" x="1751013" y="4906963"/>
          <p14:tracePt t="13245" x="1768475" y="4906963"/>
          <p14:tracePt t="13251" x="1814513" y="4906963"/>
          <p14:tracePt t="13258" x="1841500" y="4887913"/>
          <p14:tracePt t="13265" x="1868488" y="4887913"/>
          <p14:tracePt t="13275" x="1905000" y="4878388"/>
          <p14:tracePt t="13437" x="1914525" y="4878388"/>
          <p14:tracePt t="13446" x="1951038" y="4878388"/>
          <p14:tracePt t="13455" x="2005013" y="4878388"/>
          <p14:tracePt t="13458" x="2087563" y="4870450"/>
          <p14:tracePt t="13466" x="2160588" y="4870450"/>
          <p14:tracePt t="13474" x="2214563" y="4851400"/>
          <p14:tracePt t="13482" x="2279650" y="4833938"/>
          <p14:tracePt t="13490" x="2324100" y="4833938"/>
          <p14:tracePt t="13498" x="2360613" y="4833938"/>
          <p14:tracePt t="13506" x="2389188" y="4814888"/>
          <p14:tracePt t="13515" x="2452688" y="4805363"/>
          <p14:tracePt t="13523" x="2489200" y="4805363"/>
          <p14:tracePt t="13534" x="2533650" y="4797425"/>
          <p14:tracePt t="13539" x="2562225" y="4797425"/>
          <p14:tracePt t="13551" x="2589213" y="4797425"/>
          <p14:tracePt t="13555" x="2598738" y="4797425"/>
          <p14:tracePt t="13567" x="2635250" y="4778375"/>
          <p14:tracePt t="13586" x="2643188" y="4778375"/>
          <p14:tracePt t="13676" x="2662238" y="4778375"/>
          <p14:tracePt t="13682" x="2671763" y="4778375"/>
          <p14:tracePt t="13818" x="2679700" y="4778375"/>
          <p14:tracePt t="13825" x="2708275" y="4787900"/>
          <p14:tracePt t="13833" x="2725738" y="4814888"/>
          <p14:tracePt t="13841" x="2735263" y="4824413"/>
          <p14:tracePt t="13849" x="2781300" y="4878388"/>
          <p14:tracePt t="13857" x="2789238" y="4887913"/>
          <p14:tracePt t="13865" x="2817813" y="4924425"/>
          <p14:tracePt t="13874" x="2825750" y="4933950"/>
          <p14:tracePt t="13881" x="2835275" y="4951413"/>
          <p14:tracePt t="13889" x="2862263" y="4979988"/>
          <p14:tracePt t="13897" x="2871788" y="4987925"/>
          <p14:tracePt t="14068" x="2871788" y="4997450"/>
          <p14:tracePt t="14099" x="2889250" y="5006975"/>
          <p14:tracePt t="14108" x="2908300" y="5006975"/>
          <p14:tracePt t="14115" x="2962275" y="5006975"/>
          <p14:tracePt t="14122" x="3017838" y="5006975"/>
          <p14:tracePt t="14130" x="3071813" y="5006975"/>
          <p14:tracePt t="14138" x="3127375" y="5006975"/>
          <p14:tracePt t="14146" x="3190875" y="5006975"/>
          <p14:tracePt t="14154" x="3300413" y="5006975"/>
          <p14:tracePt t="14162" x="3390900" y="5006975"/>
          <p14:tracePt t="14170" x="3500438" y="5006975"/>
          <p14:tracePt t="14179" x="3592513" y="5006975"/>
          <p14:tracePt t="14186" x="3683000" y="5006975"/>
          <p14:tracePt t="14196" x="3756025" y="5006975"/>
          <p14:tracePt t="14202" x="3810000" y="5006975"/>
          <p14:tracePt t="14209" x="3838575" y="5006975"/>
          <p14:tracePt t="14218" x="3865563" y="5006975"/>
          <p14:tracePt t="14571" x="3883025" y="4997450"/>
          <p14:tracePt t="14580" x="3919538" y="4987925"/>
          <p14:tracePt t="14587" x="3975100" y="4987925"/>
          <p14:tracePt t="14596" x="4002088" y="4979988"/>
          <p14:tracePt t="14602" x="4038600" y="4960938"/>
          <p14:tracePt t="14612" x="4084638" y="4960938"/>
          <p14:tracePt t="14618" x="4129088" y="4951413"/>
          <p14:tracePt t="14626" x="4202113" y="4951413"/>
          <p14:tracePt t="14634" x="4311650" y="4951413"/>
          <p14:tracePt t="14642" x="4403725" y="4951413"/>
          <p14:tracePt t="14650" x="4530725" y="4951413"/>
          <p14:tracePt t="14658" x="4640263" y="4951413"/>
          <p14:tracePt t="14666" x="4767263" y="4951413"/>
          <p14:tracePt t="14674" x="4895850" y="4951413"/>
          <p14:tracePt t="14682" x="4968875" y="4943475"/>
          <p14:tracePt t="14690" x="5022850" y="4943475"/>
          <p14:tracePt t="14698" x="5105400" y="4924425"/>
          <p14:tracePt t="14707" x="5132388" y="4906963"/>
          <p14:tracePt t="15172" x="5122863" y="4906963"/>
          <p14:tracePt t="15178" x="5086350" y="4906963"/>
          <p14:tracePt t="15185" x="5049838" y="4914900"/>
          <p14:tracePt t="15196" x="5022850" y="4914900"/>
          <p14:tracePt t="15201" x="4968875" y="4914900"/>
          <p14:tracePt t="15210" x="4932363" y="4924425"/>
          <p14:tracePt t="15217" x="4895850" y="4924425"/>
          <p14:tracePt t="15225" x="4868863" y="4933950"/>
          <p14:tracePt t="15233" x="4832350" y="4951413"/>
          <p14:tracePt t="15241" x="4813300" y="4951413"/>
          <p14:tracePt t="15250" x="4803775" y="4951413"/>
          <p14:tracePt t="15258" x="4786313" y="4951413"/>
          <p14:tracePt t="15265" x="4776788" y="4951413"/>
          <p14:tracePt t="15274" x="4759325" y="4951413"/>
          <p14:tracePt t="15282" x="4740275" y="4951413"/>
          <p14:tracePt t="15290" x="4695825" y="4970463"/>
          <p14:tracePt t="15298" x="4659313" y="4979988"/>
          <p14:tracePt t="15306" x="4594225" y="4997450"/>
          <p14:tracePt t="15314" x="4540250" y="4997450"/>
          <p14:tracePt t="15322" x="4476750" y="5016500"/>
          <p14:tracePt t="15330" x="4403725" y="5024438"/>
          <p14:tracePt t="15338" x="4340225" y="5033963"/>
          <p14:tracePt t="15346" x="4284663" y="5060950"/>
          <p14:tracePt t="15353" x="4267200" y="5070475"/>
          <p14:tracePt t="15362" x="4202113" y="5080000"/>
          <p14:tracePt t="15369" x="4165600" y="5097463"/>
          <p14:tracePt t="15378" x="4138613" y="5097463"/>
          <p14:tracePt t="15385" x="4102100" y="5116513"/>
          <p14:tracePt t="15401" x="4084638" y="5116513"/>
          <p14:tracePt t="15412" x="4075113" y="5126038"/>
          <p14:tracePt t="15434" x="4065588" y="5126038"/>
          <p14:tracePt t="15442" x="4048125" y="5126038"/>
          <p14:tracePt t="15450" x="4011613" y="5133975"/>
          <p14:tracePt t="15458" x="3956050" y="5133975"/>
          <p14:tracePt t="15467" x="3883025" y="5143500"/>
          <p14:tracePt t="15474" x="3792538" y="5143500"/>
          <p14:tracePt t="15481" x="3709988" y="5170488"/>
          <p14:tracePt t="15489" x="3600450" y="5189538"/>
          <p14:tracePt t="15497" x="3509963" y="5197475"/>
          <p14:tracePt t="15506" x="3427413" y="5207000"/>
          <p14:tracePt t="15515" x="3300413" y="5243513"/>
          <p14:tracePt t="15522" x="3217863" y="5253038"/>
          <p14:tracePt t="15532" x="3108325" y="5253038"/>
          <p14:tracePt t="15539" x="3035300" y="5262563"/>
          <p14:tracePt t="15549" x="2962275" y="5280025"/>
          <p14:tracePt t="15555" x="2881313" y="5307013"/>
          <p14:tracePt t="15568" x="2817813" y="5316538"/>
          <p14:tracePt t="15570" x="2725738" y="5326063"/>
          <p14:tracePt t="15580" x="2635250" y="5343525"/>
          <p14:tracePt t="15586" x="2579688" y="5343525"/>
          <p14:tracePt t="15596" x="2479675" y="5372100"/>
          <p14:tracePt t="15601" x="2443163" y="5372100"/>
          <p14:tracePt t="15612" x="2397125" y="5372100"/>
          <p14:tracePt t="15617" x="2370138" y="5372100"/>
          <p14:tracePt t="15625" x="2360613" y="5372100"/>
          <p14:tracePt t="15634" x="2352675" y="5372100"/>
          <p14:tracePt t="15641" x="2324100" y="5380038"/>
          <p14:tracePt t="15649" x="2316163" y="5380038"/>
          <p14:tracePt t="15658" x="2297113" y="5380038"/>
          <p14:tracePt t="15665" x="2260600" y="5389563"/>
          <p14:tracePt t="15673" x="2224088" y="5389563"/>
          <p14:tracePt t="15681" x="2170113" y="5399088"/>
          <p14:tracePt t="15689" x="2124075" y="5426075"/>
          <p14:tracePt t="15698" x="2078038" y="5426075"/>
          <p14:tracePt t="15705" x="2051050" y="5435600"/>
          <p14:tracePt t="15713" x="2005013" y="5435600"/>
          <p14:tracePt t="15722" x="1951038" y="5435600"/>
          <p14:tracePt t="15730" x="1914525" y="5435600"/>
          <p14:tracePt t="15738" x="1868488" y="5445125"/>
          <p14:tracePt t="15746" x="1814513" y="5445125"/>
          <p14:tracePt t="15753" x="1758950" y="5453063"/>
          <p14:tracePt t="15764" x="1695450" y="5453063"/>
          <p14:tracePt t="15769" x="1622425" y="5481638"/>
          <p14:tracePt t="15779" x="1541463" y="5499100"/>
          <p14:tracePt t="15786" x="1485900" y="5499100"/>
          <p14:tracePt t="15796" x="1431925" y="5508625"/>
          <p14:tracePt t="15802" x="1349375" y="5518150"/>
          <p14:tracePt t="15812" x="1293813" y="5518150"/>
          <p14:tracePt t="15818" x="1203325" y="5545138"/>
          <p14:tracePt t="15826" x="1139825" y="5545138"/>
          <p14:tracePt t="15834" x="1112838" y="5554663"/>
          <p14:tracePt t="15841" x="1057275" y="5554663"/>
          <p14:tracePt t="15849" x="1011238" y="5572125"/>
          <p14:tracePt t="15866" x="984250" y="5572125"/>
          <p14:tracePt t="16049" x="974725" y="5572125"/>
          <p14:tracePt t="16081" x="984250" y="5572125"/>
          <p14:tracePt t="16089" x="1011238" y="5554663"/>
          <p14:tracePt t="16098" x="1030288" y="5545138"/>
          <p14:tracePt t="16106" x="1057275" y="5535613"/>
          <p14:tracePt t="16114" x="1066800" y="5535613"/>
          <p14:tracePt t="16122" x="1076325" y="5526088"/>
          <p14:tracePt t="16130" x="1084263" y="5526088"/>
          <p14:tracePt t="16138" x="1112838" y="5518150"/>
          <p14:tracePt t="16146" x="1120775" y="5508625"/>
          <p14:tracePt t="16155" x="1139825" y="5508625"/>
          <p14:tracePt t="16166" x="1157288" y="5508625"/>
          <p14:tracePt t="16172" x="1185863" y="5499100"/>
          <p14:tracePt t="16183" x="1212850" y="5499100"/>
          <p14:tracePt t="16187" x="1258888" y="5499100"/>
          <p14:tracePt t="16197" x="1266825" y="5499100"/>
          <p14:tracePt t="16202" x="1303338" y="5499100"/>
          <p14:tracePt t="16213" x="1322388" y="5508625"/>
          <p14:tracePt t="16219" x="1349375" y="5526088"/>
          <p14:tracePt t="16225" x="1366838" y="5535613"/>
          <p14:tracePt t="16233" x="1385888" y="5554663"/>
          <p14:tracePt t="16241" x="1395413" y="5562600"/>
          <p14:tracePt t="16561" x="1412875" y="5572125"/>
          <p14:tracePt t="16569" x="1439863" y="5562600"/>
          <p14:tracePt t="16578" x="1458913" y="5545138"/>
          <p14:tracePt t="16586" x="1458913" y="5535613"/>
          <p14:tracePt t="16595" x="1468438" y="5518150"/>
          <p14:tracePt t="16602" x="1495425" y="5499100"/>
          <p14:tracePt t="16724" x="1495425" y="5518150"/>
          <p14:tracePt t="16850" x="1495425" y="5508625"/>
          <p14:tracePt t="16857" x="1495425" y="5489575"/>
          <p14:tracePt t="16873" x="1504950" y="5462588"/>
          <p14:tracePt t="16906" x="1504950" y="5453063"/>
          <p14:tracePt t="16915" x="1512888" y="5435600"/>
          <p14:tracePt t="16921" x="1512888" y="5426075"/>
          <p14:tracePt t="16930" x="1522413" y="5416550"/>
          <p14:tracePt t="16937" x="1522413" y="5399088"/>
          <p14:tracePt t="16965" x="1558925" y="5335588"/>
          <p14:tracePt t="16970" x="1576388" y="5307013"/>
          <p14:tracePt t="16978" x="1612900" y="5243513"/>
          <p14:tracePt t="16985" x="1622425" y="5207000"/>
          <p14:tracePt t="16995" x="1658938" y="5126038"/>
          <p14:tracePt t="17002" x="1677988" y="5033963"/>
          <p14:tracePt t="17012" x="1714500" y="4914900"/>
          <p14:tracePt t="17017" x="1751013" y="4787900"/>
          <p14:tracePt t="17028" x="1795463" y="4632325"/>
          <p14:tracePt t="17034" x="1841500" y="4486275"/>
          <p14:tracePt t="17041" x="1914525" y="4349750"/>
          <p14:tracePt t="17049" x="1968500" y="4186238"/>
          <p14:tracePt t="17057" x="2033588" y="4049713"/>
          <p14:tracePt t="17065" x="2097088" y="3884613"/>
          <p14:tracePt t="17075" x="2170113" y="3767138"/>
          <p14:tracePt t="17083" x="2214563" y="3592513"/>
          <p14:tracePt t="17091" x="2333625" y="3365500"/>
          <p14:tracePt t="17099" x="2416175" y="3200400"/>
          <p14:tracePt t="17106" x="2506663" y="3027363"/>
          <p14:tracePt t="17114" x="2579688" y="2873375"/>
          <p14:tracePt t="17122" x="2625725" y="2771775"/>
          <p14:tracePt t="17130" x="2643188" y="2744788"/>
          <p14:tracePt t="17139" x="2698750" y="2654300"/>
          <p14:tracePt t="17146" x="2771775" y="2525713"/>
          <p14:tracePt t="17154" x="2781300" y="2408238"/>
          <p14:tracePt t="17162" x="2808288" y="2352675"/>
          <p14:tracePt t="17169" x="2862263" y="2252663"/>
          <p14:tracePt t="17178" x="2935288" y="2160588"/>
          <p14:tracePt t="17185" x="2971800" y="2097088"/>
          <p14:tracePt t="17195" x="3027363" y="2052638"/>
          <p14:tracePt t="17202" x="3071813" y="1987550"/>
          <p14:tracePt t="17212" x="3127375" y="1951038"/>
          <p14:tracePt t="17218" x="3190875" y="1914525"/>
          <p14:tracePt t="17225" x="3254375" y="1870075"/>
          <p14:tracePt t="17233" x="3300413" y="1851025"/>
          <p14:tracePt t="17241" x="3336925" y="1841500"/>
          <p14:tracePt t="17249" x="3400425" y="1804988"/>
          <p14:tracePt t="17258" x="3427413" y="1797050"/>
          <p14:tracePt t="17265" x="3463925" y="1778000"/>
          <p14:tracePt t="17275" x="3490913" y="1760538"/>
          <p14:tracePt t="17285" x="3509963" y="1751013"/>
          <p14:tracePt t="17289" x="3556000" y="1731963"/>
          <p14:tracePt t="17305" x="3573463" y="1714500"/>
          <p14:tracePt t="17587" x="3573463" y="1741488"/>
          <p14:tracePt t="17598" x="3563938" y="1778000"/>
          <p14:tracePt t="17603" x="3563938" y="1797050"/>
          <p14:tracePt t="17616" x="3563938" y="1804988"/>
          <p14:tracePt t="17617" x="3556000" y="1841500"/>
          <p14:tracePt t="17625" x="3556000" y="1851025"/>
          <p14:tracePt t="17633" x="3556000" y="1887538"/>
          <p14:tracePt t="17641" x="3546475" y="1906588"/>
          <p14:tracePt t="17650" x="3546475" y="1924050"/>
          <p14:tracePt t="17666" x="3536950" y="1960563"/>
          <p14:tracePt t="17674" x="3509963" y="1997075"/>
          <p14:tracePt t="17682" x="3509963" y="2016125"/>
          <p14:tracePt t="17689" x="3509963" y="2024063"/>
          <p14:tracePt t="17698" x="3509963" y="2033588"/>
          <p14:tracePt t="17706" x="3509963" y="2070100"/>
          <p14:tracePt t="17722" x="3509963" y="2079625"/>
          <p14:tracePt t="18028" x="3509963" y="2089150"/>
          <p14:tracePt t="18051" x="3519488" y="2089150"/>
          <p14:tracePt t="18083" x="3527425" y="2070100"/>
          <p14:tracePt t="18131" x="3546475" y="2070100"/>
          <p14:tracePt t="18141" x="3556000" y="2070100"/>
          <p14:tracePt t="18146" x="3592513" y="2070100"/>
          <p14:tracePt t="18155" x="3646488" y="2070100"/>
          <p14:tracePt t="18163" x="3665538" y="2070100"/>
          <p14:tracePt t="18170" x="3719513" y="2070100"/>
          <p14:tracePt t="18179" x="3756025" y="2070100"/>
          <p14:tracePt t="18187" x="3802063" y="2060575"/>
          <p14:tracePt t="18195" x="3838575" y="2052638"/>
          <p14:tracePt t="18201" x="3865563" y="2043113"/>
          <p14:tracePt t="18218" x="3892550" y="2043113"/>
          <p14:tracePt t="18234" x="3902075" y="2043113"/>
          <p14:tracePt t="18242" x="3911600" y="2043113"/>
          <p14:tracePt t="18258" x="3929063" y="2043113"/>
          <p14:tracePt t="18266" x="3948113" y="2043113"/>
          <p14:tracePt t="18275" x="3975100" y="2043113"/>
          <p14:tracePt t="18283" x="4029075" y="2043113"/>
          <p14:tracePt t="18291" x="4084638" y="2043113"/>
          <p14:tracePt t="18300" x="4138613" y="2043113"/>
          <p14:tracePt t="18306" x="4194175" y="2043113"/>
          <p14:tracePt t="18314" x="4211638" y="2043113"/>
          <p14:tracePt t="18322" x="4257675" y="2043113"/>
          <p14:tracePt t="18330" x="4275138" y="2043113"/>
          <p14:tracePt t="18890" x="4294188" y="2043113"/>
          <p14:tracePt t="18897" x="4330700" y="2024063"/>
          <p14:tracePt t="18905" x="4340225" y="2024063"/>
          <p14:tracePt t="18913" x="4357688" y="2016125"/>
          <p14:tracePt t="18921" x="4384675" y="2016125"/>
          <p14:tracePt t="18930" x="4403725" y="2006600"/>
          <p14:tracePt t="18937" x="4413250" y="2006600"/>
          <p14:tracePt t="18962" x="4503738" y="1997075"/>
          <p14:tracePt t="18969" x="4540250" y="1997075"/>
          <p14:tracePt t="18978" x="4586288" y="1997075"/>
          <p14:tracePt t="18986" x="4640263" y="1997075"/>
          <p14:tracePt t="18995" x="4667250" y="1997075"/>
          <p14:tracePt t="19001" x="4722813" y="1997075"/>
          <p14:tracePt t="19012" x="4759325" y="1997075"/>
          <p14:tracePt t="19017" x="4795838" y="1997075"/>
          <p14:tracePt t="19025" x="4822825" y="1997075"/>
          <p14:tracePt t="19033" x="4849813" y="1997075"/>
          <p14:tracePt t="19041" x="4868863" y="1997075"/>
          <p14:tracePt t="19050" x="4895850" y="1997075"/>
          <p14:tracePt t="19058" x="4905375" y="1997075"/>
          <p14:tracePt t="19074" x="4913313" y="1987550"/>
          <p14:tracePt t="19123" x="4922838" y="1979613"/>
          <p14:tracePt t="19401" x="4932363" y="1979613"/>
          <p14:tracePt t="19410" x="5059363" y="1979613"/>
          <p14:tracePt t="19417" x="5224463" y="1979613"/>
          <p14:tracePt t="19426" x="5478463" y="1979613"/>
          <p14:tracePt t="19433" x="5734050" y="1979613"/>
          <p14:tracePt t="19441" x="5999163" y="1979613"/>
          <p14:tracePt t="19450" x="6262688" y="1979613"/>
          <p14:tracePt t="19457" x="6491288" y="1979613"/>
          <p14:tracePt t="19466" x="6654800" y="1979613"/>
          <p14:tracePt t="19473" x="6800850" y="1979613"/>
          <p14:tracePt t="19482" x="6910388" y="1979613"/>
          <p14:tracePt t="19490" x="6983413" y="1960563"/>
          <p14:tracePt t="19498" x="7000875" y="1951038"/>
          <p14:tracePt t="19506" x="7019925" y="1951038"/>
          <p14:tracePt t="19514" x="7029450" y="1951038"/>
          <p14:tracePt t="19846" x="7019925" y="1951038"/>
          <p14:tracePt t="19854" x="7000875" y="1951038"/>
          <p14:tracePt t="19861" x="6983413" y="1951038"/>
          <p14:tracePt t="19869" x="6956425" y="1951038"/>
          <p14:tracePt t="19874" x="6937375" y="1951038"/>
          <p14:tracePt t="19882" x="6910388" y="1951038"/>
          <p14:tracePt t="19890" x="6892925" y="1951038"/>
          <p14:tracePt t="19898" x="6864350" y="1951038"/>
          <p14:tracePt t="19906" x="6837363" y="1951038"/>
          <p14:tracePt t="19914" x="6800850" y="1970088"/>
          <p14:tracePt t="19922" x="6791325" y="1970088"/>
          <p14:tracePt t="19946" x="6764338" y="1970088"/>
          <p14:tracePt t="20324" x="6791325" y="1970088"/>
          <p14:tracePt t="20331" x="6800850" y="1970088"/>
          <p14:tracePt t="20747" x="6819900" y="1970088"/>
          <p14:tracePt t="20755" x="6900863" y="1970088"/>
          <p14:tracePt t="20766" x="6973888" y="1970088"/>
          <p14:tracePt t="20771" x="7083425" y="1970088"/>
          <p14:tracePt t="20780" x="7146925" y="1970088"/>
          <p14:tracePt t="20786" x="7202488" y="1970088"/>
          <p14:tracePt t="20796" x="7229475" y="1970088"/>
          <p14:tracePt t="20802" x="7256463" y="1970088"/>
          <p14:tracePt t="20814" x="7275513" y="1970088"/>
          <p14:tracePt t="20826" x="7292975" y="1970088"/>
          <p14:tracePt t="20897" x="7275513" y="1970088"/>
          <p14:tracePt t="20905" x="7256463" y="1970088"/>
          <p14:tracePt t="20913" x="7229475" y="1970088"/>
          <p14:tracePt t="20922" x="7212013" y="1970088"/>
          <p14:tracePt t="20930" x="7165975" y="1970088"/>
          <p14:tracePt t="20938" x="7146925" y="1970088"/>
          <p14:tracePt t="20946" x="7119938" y="1970088"/>
          <p14:tracePt t="20963" x="7046913" y="1979613"/>
          <p14:tracePt t="20970" x="6992938" y="1979613"/>
          <p14:tracePt t="20980" x="6900863" y="1979613"/>
          <p14:tracePt t="20986" x="6827838" y="1979613"/>
          <p14:tracePt t="20998" x="6737350" y="1979613"/>
          <p14:tracePt t="21002" x="6645275" y="1979613"/>
          <p14:tracePt t="21016" x="6554788" y="1979613"/>
          <p14:tracePt t="21017" x="6427788" y="1997075"/>
          <p14:tracePt t="21026" x="6326188" y="2006600"/>
          <p14:tracePt t="21034" x="6218238" y="2043113"/>
          <p14:tracePt t="21042" x="6116638" y="2052638"/>
          <p14:tracePt t="21050" x="6007100" y="2070100"/>
          <p14:tracePt t="21058" x="5916613" y="2079625"/>
          <p14:tracePt t="21066" x="5789613" y="2106613"/>
          <p14:tracePt t="21074" x="5653088" y="2125663"/>
          <p14:tracePt t="21082" x="5524500" y="2133600"/>
          <p14:tracePt t="21090" x="5414963" y="2152650"/>
          <p14:tracePt t="21098" x="5305425" y="2160588"/>
          <p14:tracePt t="21105" x="5187950" y="2179638"/>
          <p14:tracePt t="21114" x="5078413" y="2189163"/>
          <p14:tracePt t="21122" x="4986338" y="2189163"/>
          <p14:tracePt t="21130" x="4895850" y="2189163"/>
          <p14:tracePt t="21138" x="4803775" y="2189163"/>
          <p14:tracePt t="21147" x="4713288" y="2189163"/>
          <p14:tracePt t="21153" x="4622800" y="2189163"/>
          <p14:tracePt t="21163" x="4494213" y="2189163"/>
          <p14:tracePt t="21170" x="4421188" y="2189163"/>
          <p14:tracePt t="21179" x="4348163" y="2189163"/>
          <p14:tracePt t="21187" x="4267200" y="2189163"/>
          <p14:tracePt t="21196" x="4194175" y="2189163"/>
          <p14:tracePt t="21202" x="4157663" y="2189163"/>
          <p14:tracePt t="21213" x="4111625" y="2189163"/>
          <p14:tracePt t="21221" x="4057650" y="2189163"/>
          <p14:tracePt t="21226" x="4002088" y="2206625"/>
          <p14:tracePt t="21236" x="3956050" y="2206625"/>
          <p14:tracePt t="21242" x="3902075" y="2206625"/>
          <p14:tracePt t="21250" x="3846513" y="2216150"/>
          <p14:tracePt t="21258" x="3783013" y="2252663"/>
          <p14:tracePt t="21266" x="3709988" y="2252663"/>
          <p14:tracePt t="21274" x="3629025" y="2279650"/>
          <p14:tracePt t="21283" x="3536950" y="2298700"/>
          <p14:tracePt t="21290" x="3473450" y="2306638"/>
          <p14:tracePt t="21298" x="3419475" y="2316163"/>
          <p14:tracePt t="21306" x="3354388" y="2316163"/>
          <p14:tracePt t="21314" x="3317875" y="2325688"/>
          <p14:tracePt t="21322" x="3300413" y="2325688"/>
          <p14:tracePt t="21330" x="3254375" y="2325688"/>
          <p14:tracePt t="21346" x="3227388" y="2335213"/>
          <p14:tracePt t="21353" x="3190875" y="2335213"/>
          <p14:tracePt t="21363" x="3181350" y="2335213"/>
          <p14:tracePt t="21370" x="3163888" y="2335213"/>
          <p14:tracePt t="21379" x="3127375" y="2335213"/>
          <p14:tracePt t="21386" x="3108325" y="2335213"/>
          <p14:tracePt t="21402" x="3081338" y="2335213"/>
          <p14:tracePt t="21413" x="3063875" y="2335213"/>
          <p14:tracePt t="21418" x="3035300" y="2335213"/>
          <p14:tracePt t="21429" x="3027363" y="2335213"/>
          <p14:tracePt t="21434" x="2998788" y="2335213"/>
          <p14:tracePt t="21442" x="2981325" y="2335213"/>
          <p14:tracePt t="21450" x="2954338" y="2335213"/>
          <p14:tracePt t="21458" x="2944813" y="2335213"/>
          <p14:tracePt t="21467" x="2935288" y="2335213"/>
          <p14:tracePt t="21474" x="2925763" y="2335213"/>
          <p14:tracePt t="21482" x="2908300" y="2335213"/>
          <p14:tracePt t="21498" x="2898775" y="2335213"/>
          <p14:tracePt t="21515" x="2889250" y="2335213"/>
          <p14:tracePt t="21522" x="2871788" y="2335213"/>
          <p14:tracePt t="21537" x="2862263" y="2335213"/>
          <p14:tracePt t="21546" x="2852738" y="2335213"/>
          <p14:tracePt t="21563" x="2835275" y="2335213"/>
          <p14:tracePt t="21580" x="2825750" y="2335213"/>
          <p14:tracePt t="21597" x="2825750" y="2325688"/>
          <p14:tracePt t="21602" x="2825750" y="2316163"/>
          <p14:tracePt t="21614" x="2825750" y="2306638"/>
          <p14:tracePt t="21618" x="2825750" y="2279650"/>
          <p14:tracePt t="21629" x="2825750" y="2270125"/>
          <p14:tracePt t="21633" x="2825750" y="2243138"/>
          <p14:tracePt t="21641" x="2817813" y="2243138"/>
          <p14:tracePt t="21650" x="2808288" y="2206625"/>
          <p14:tracePt t="21659" x="2808288" y="2170113"/>
          <p14:tracePt t="21665" x="2798763" y="2152650"/>
          <p14:tracePt t="21673" x="2781300" y="2125663"/>
          <p14:tracePt t="21690" x="2762250" y="2097088"/>
          <p14:tracePt t="21698" x="2762250" y="2089150"/>
          <p14:tracePt t="21730" x="2762250" y="2079625"/>
          <p14:tracePt t="21780" x="2762250" y="2052638"/>
          <p14:tracePt t="21787" x="2762250" y="2033588"/>
          <p14:tracePt t="21795" x="2762250" y="1979613"/>
          <p14:tracePt t="21803" x="2762250" y="1943100"/>
          <p14:tracePt t="21816" x="2762250" y="1887538"/>
          <p14:tracePt t="21819" x="2762250" y="1841500"/>
          <p14:tracePt t="21829" x="2762250" y="1804988"/>
          <p14:tracePt t="21834" x="2762250" y="1768475"/>
          <p14:tracePt t="21841" x="2762250" y="1760538"/>
          <p14:tracePt t="21850" x="2762250" y="1741488"/>
          <p14:tracePt t="21857" x="2771775" y="1704975"/>
          <p14:tracePt t="21874" x="2781300" y="1697038"/>
          <p14:tracePt t="21965" x="2781300" y="1687513"/>
          <p14:tracePt t="21974" x="2781300" y="1651000"/>
          <p14:tracePt t="21985" x="2798763" y="1631950"/>
          <p14:tracePt t="21994" x="2825750" y="1604963"/>
          <p14:tracePt t="22002" x="2835275" y="1604963"/>
          <p14:tracePt t="22013" x="2871788" y="1558925"/>
          <p14:tracePt t="22018" x="2881313" y="1550988"/>
          <p14:tracePt t="22026" x="2898775" y="1531938"/>
          <p14:tracePt t="22034" x="2908300" y="1522413"/>
          <p14:tracePt t="22042" x="2917825" y="1514475"/>
          <p14:tracePt t="22050" x="2925763" y="1504950"/>
          <p14:tracePt t="22057" x="2935288" y="1477963"/>
          <p14:tracePt t="22066" x="2935288" y="1468438"/>
          <p14:tracePt t="22074" x="2954338" y="1431925"/>
          <p14:tracePt t="22082" x="2962275" y="1422400"/>
          <p14:tracePt t="22090" x="2962275" y="1412875"/>
          <p14:tracePt t="22098" x="2971800" y="1385888"/>
          <p14:tracePt t="22106" x="2981325" y="1376363"/>
          <p14:tracePt t="22115" x="2998788" y="1358900"/>
          <p14:tracePt t="22122" x="3008313" y="1358900"/>
          <p14:tracePt t="22130" x="3017838" y="1339850"/>
          <p14:tracePt t="22146" x="3027363" y="1322388"/>
          <p14:tracePt t="22154" x="3035300" y="1322388"/>
          <p14:tracePt t="22163" x="3044825" y="1312863"/>
          <p14:tracePt t="22179" x="3054350" y="1295400"/>
          <p14:tracePt t="22274" x="3071813" y="1295400"/>
          <p14:tracePt t="22281" x="3090863" y="1295400"/>
          <p14:tracePt t="22289" x="3144838" y="1285875"/>
          <p14:tracePt t="22298" x="3217863" y="1268413"/>
          <p14:tracePt t="22305" x="3327400" y="1268413"/>
          <p14:tracePt t="22314" x="3419475" y="1268413"/>
          <p14:tracePt t="22321" x="3536950" y="1239838"/>
          <p14:tracePt t="22330" x="3629025" y="1231900"/>
          <p14:tracePt t="22337" x="3683000" y="1231900"/>
          <p14:tracePt t="22345" x="3792538" y="1212850"/>
          <p14:tracePt t="22353" x="3875088" y="1203325"/>
          <p14:tracePt t="22362" x="3911600" y="1203325"/>
          <p14:tracePt t="22370" x="3965575" y="1203325"/>
          <p14:tracePt t="22378" x="4011613" y="1203325"/>
          <p14:tracePt t="22385" x="4029075" y="1203325"/>
          <p14:tracePt t="22396" x="4038600" y="1203325"/>
          <p14:tracePt t="22402" x="4057650" y="1203325"/>
          <p14:tracePt t="22413" x="4065588" y="1203325"/>
          <p14:tracePt t="22417" x="4075113" y="1203325"/>
          <p14:tracePt t="22433" x="4102100" y="1203325"/>
          <p14:tracePt t="22441" x="4111625" y="1203325"/>
          <p14:tracePt t="22449" x="4129088" y="1203325"/>
          <p14:tracePt t="22457" x="4138613" y="1212850"/>
          <p14:tracePt t="22474" x="4148138" y="1212850"/>
          <p14:tracePt t="22481" x="4157663" y="1222375"/>
          <p14:tracePt t="22490" x="4175125" y="1222375"/>
          <p14:tracePt t="22497" x="4194175" y="1222375"/>
          <p14:tracePt t="22505" x="4221163" y="1222375"/>
          <p14:tracePt t="22514" x="4238625" y="1222375"/>
          <p14:tracePt t="22521" x="4267200" y="1222375"/>
          <p14:tracePt t="22530" x="4294188" y="1222375"/>
          <p14:tracePt t="22537" x="4340225" y="1222375"/>
          <p14:tracePt t="22546" x="4376738" y="1222375"/>
          <p14:tracePt t="22553" x="4421188" y="1222375"/>
          <p14:tracePt t="22563" x="4448175" y="1222375"/>
          <p14:tracePt t="22570" x="4503738" y="1222375"/>
          <p14:tracePt t="22579" x="4549775" y="1222375"/>
          <p14:tracePt t="22586" x="4586288" y="1222375"/>
          <p14:tracePt t="22596" x="4630738" y="1222375"/>
          <p14:tracePt t="22601" x="4686300" y="1222375"/>
          <p14:tracePt t="22613" x="4740275" y="1222375"/>
          <p14:tracePt t="22618" x="4795838" y="1222375"/>
          <p14:tracePt t="22629" x="4868863" y="1222375"/>
          <p14:tracePt t="22634" x="4922838" y="1222375"/>
          <p14:tracePt t="22642" x="4978400" y="1222375"/>
          <p14:tracePt t="22650" x="5041900" y="1222375"/>
          <p14:tracePt t="22658" x="5095875" y="1222375"/>
          <p14:tracePt t="22666" x="5132388" y="1222375"/>
          <p14:tracePt t="22674" x="5159375" y="1222375"/>
          <p14:tracePt t="22682" x="5205413" y="1222375"/>
          <p14:tracePt t="22690" x="5260975" y="1222375"/>
          <p14:tracePt t="22698" x="5297488" y="1222375"/>
          <p14:tracePt t="22706" x="5341938" y="1231900"/>
          <p14:tracePt t="22714" x="5368925" y="1231900"/>
          <p14:tracePt t="22722" x="5424488" y="1249363"/>
          <p14:tracePt t="22730" x="5487988" y="1249363"/>
          <p14:tracePt t="22738" x="5561013" y="1249363"/>
          <p14:tracePt t="22747" x="5634038" y="1249363"/>
          <p14:tracePt t="22754" x="5707063" y="1249363"/>
          <p14:tracePt t="22762" x="5780088" y="1249363"/>
          <p14:tracePt t="22769" x="5853113" y="1249363"/>
          <p14:tracePt t="22779" x="5962650" y="1249363"/>
          <p14:tracePt t="22785" x="6053138" y="1249363"/>
          <p14:tracePt t="22795" x="6153150" y="1249363"/>
          <p14:tracePt t="22802" x="6226175" y="1249363"/>
          <p14:tracePt t="22813" x="6262688" y="1249363"/>
          <p14:tracePt t="22818" x="6318250" y="1249363"/>
          <p14:tracePt t="22829" x="6345238" y="1249363"/>
          <p14:tracePt t="22833" x="6381750" y="1249363"/>
          <p14:tracePt t="22841" x="6418263" y="1249363"/>
          <p14:tracePt t="22850" x="6435725" y="1249363"/>
          <p14:tracePt t="22858" x="6445250" y="1249363"/>
          <p14:tracePt t="22866" x="6464300" y="1249363"/>
          <p14:tracePt t="22874" x="6481763" y="1249363"/>
          <p14:tracePt t="22882" x="6508750" y="1249363"/>
          <p14:tracePt t="22890" x="6564313" y="1268413"/>
          <p14:tracePt t="22898" x="6627813" y="1276350"/>
          <p14:tracePt t="22906" x="6700838" y="1276350"/>
          <p14:tracePt t="22914" x="6773863" y="1295400"/>
          <p14:tracePt t="22921" x="6856413" y="1303338"/>
          <p14:tracePt t="22930" x="6946900" y="1303338"/>
          <p14:tracePt t="22937" x="6964363" y="1322388"/>
          <p14:tracePt t="22945" x="7000875" y="1322388"/>
          <p14:tracePt t="22954" x="7019925" y="1331913"/>
          <p14:tracePt t="22962" x="7029450" y="1331913"/>
          <p14:tracePt t="22969" x="7037388" y="1331913"/>
          <p14:tracePt t="22994" x="7046913" y="1331913"/>
          <p14:tracePt t="23099" x="7056438" y="1339850"/>
          <p14:tracePt t="23108" x="7065963" y="1349375"/>
          <p14:tracePt t="23116" x="7083425" y="1376363"/>
          <p14:tracePt t="23123" x="7083425" y="1385888"/>
          <p14:tracePt t="23138" x="7102475" y="1422400"/>
          <p14:tracePt t="23146" x="7110413" y="1431925"/>
          <p14:tracePt t="23153" x="7146925" y="1468438"/>
          <p14:tracePt t="23162" x="7146925" y="1477963"/>
          <p14:tracePt t="23170" x="7156450" y="1485900"/>
          <p14:tracePt t="23178" x="7165975" y="1504950"/>
          <p14:tracePt t="23185" x="7183438" y="1522413"/>
          <p14:tracePt t="23195" x="7192963" y="1531938"/>
          <p14:tracePt t="23202" x="7192963" y="1541463"/>
          <p14:tracePt t="23218" x="7202488" y="1550988"/>
          <p14:tracePt t="23275" x="7202488" y="1558925"/>
          <p14:tracePt t="23281" x="7202488" y="1577975"/>
          <p14:tracePt t="23289" x="7202488" y="1587500"/>
          <p14:tracePt t="23298" x="7202488" y="1604963"/>
          <p14:tracePt t="23306" x="7202488" y="1631950"/>
          <p14:tracePt t="23314" x="7202488" y="1641475"/>
          <p14:tracePt t="23322" x="7202488" y="1668463"/>
          <p14:tracePt t="23329" x="7183438" y="1687513"/>
          <p14:tracePt t="23337" x="7183438" y="1714500"/>
          <p14:tracePt t="23346" x="7183438" y="1731963"/>
          <p14:tracePt t="23354" x="7175500" y="1741488"/>
          <p14:tracePt t="23362" x="7175500" y="1768475"/>
          <p14:tracePt t="23370" x="7175500" y="1787525"/>
          <p14:tracePt t="23379" x="7175500" y="1804988"/>
          <p14:tracePt t="23386" x="7165975" y="1824038"/>
          <p14:tracePt t="23402" x="7165975" y="1841500"/>
          <p14:tracePt t="23412" x="7165975" y="1860550"/>
          <p14:tracePt t="23417" x="7165975" y="1870075"/>
          <p14:tracePt t="23429" x="7156450" y="1887538"/>
          <p14:tracePt t="23442" x="7156450" y="1897063"/>
          <p14:tracePt t="23450" x="7156450" y="1906588"/>
          <p14:tracePt t="23473" x="7156450" y="1924050"/>
          <p14:tracePt t="23489" x="7156450" y="1933575"/>
          <p14:tracePt t="23498" x="7156450" y="1943100"/>
          <p14:tracePt t="23506" x="7146925" y="1960563"/>
          <p14:tracePt t="23514" x="7138988" y="1970088"/>
          <p14:tracePt t="23521" x="7138988" y="1979613"/>
          <p14:tracePt t="23531" x="7129463" y="1979613"/>
          <p14:tracePt t="23537" x="7129463" y="2006600"/>
          <p14:tracePt t="23546" x="7119938" y="2024063"/>
          <p14:tracePt t="23554" x="7119938" y="2033588"/>
          <p14:tracePt t="23562" x="7119938" y="2060575"/>
          <p14:tracePt t="23570" x="7083425" y="2097088"/>
          <p14:tracePt t="23578" x="7073900" y="2125663"/>
          <p14:tracePt t="23586" x="7065963" y="2160588"/>
          <p14:tracePt t="23595" x="7037388" y="2206625"/>
          <p14:tracePt t="23602" x="7029450" y="2225675"/>
          <p14:tracePt t="23612" x="7029450" y="2262188"/>
          <p14:tracePt t="23618" x="7019925" y="2279650"/>
          <p14:tracePt t="23628" x="7010400" y="2298700"/>
          <p14:tracePt t="23634" x="7010400" y="2316163"/>
          <p14:tracePt t="23641" x="6992938" y="2335213"/>
          <p14:tracePt t="23666" x="6983413" y="2343150"/>
          <p14:tracePt t="23739" x="6973888" y="2343150"/>
          <p14:tracePt t="23747" x="6956425" y="2343150"/>
          <p14:tracePt t="23755" x="6883400" y="2362200"/>
          <p14:tracePt t="23765" x="6773863" y="2362200"/>
          <p14:tracePt t="23771" x="6700838" y="2362200"/>
          <p14:tracePt t="23783" x="6591300" y="2362200"/>
          <p14:tracePt t="23786" x="6472238" y="2362200"/>
          <p14:tracePt t="23797" x="6345238" y="2362200"/>
          <p14:tracePt t="23802" x="6218238" y="2362200"/>
          <p14:tracePt t="23815" x="6126163" y="2362200"/>
          <p14:tracePt t="23818" x="6035675" y="2362200"/>
          <p14:tracePt t="23829" x="5943600" y="2379663"/>
          <p14:tracePt t="23833" x="5870575" y="2389188"/>
          <p14:tracePt t="23841" x="5789613" y="2389188"/>
          <p14:tracePt t="23849" x="5697538" y="2408238"/>
          <p14:tracePt t="23857" x="5634038" y="2425700"/>
          <p14:tracePt t="23865" x="5580063" y="2425700"/>
          <p14:tracePt t="23873" x="5551488" y="2435225"/>
          <p14:tracePt t="23882" x="5524500" y="2435225"/>
          <p14:tracePt t="23889" x="5507038" y="2435225"/>
          <p14:tracePt t="23898" x="5461000" y="2435225"/>
          <p14:tracePt t="23905" x="5424488" y="2435225"/>
          <p14:tracePt t="23913" x="5378450" y="2435225"/>
          <p14:tracePt t="23921" x="5351463" y="2435225"/>
          <p14:tracePt t="23930" x="5314950" y="2435225"/>
          <p14:tracePt t="23937" x="5260975" y="2435225"/>
          <p14:tracePt t="23946" x="5214938" y="2435225"/>
          <p14:tracePt t="23962" x="5105400" y="2435225"/>
          <p14:tracePt t="23970" x="5049838" y="2435225"/>
          <p14:tracePt t="23979" x="4995863" y="2435225"/>
          <p14:tracePt t="23985" x="4932363" y="2435225"/>
          <p14:tracePt t="23995" x="4859338" y="2435225"/>
          <p14:tracePt t="24002" x="4822825" y="2435225"/>
          <p14:tracePt t="24014" x="4776788" y="2435225"/>
          <p14:tracePt t="24017" x="4749800" y="2435225"/>
          <p14:tracePt t="24029" x="4713288" y="2435225"/>
          <p14:tracePt t="24034" x="4667250" y="2435225"/>
          <p14:tracePt t="24041" x="4649788" y="2435225"/>
          <p14:tracePt t="24050" x="4622800" y="2435225"/>
          <p14:tracePt t="24058" x="4603750" y="2435225"/>
          <p14:tracePt t="24066" x="4576763" y="2435225"/>
          <p14:tracePt t="24073" x="4557713" y="2444750"/>
          <p14:tracePt t="24081" x="4540250" y="2444750"/>
          <p14:tracePt t="24089" x="4521200" y="2444750"/>
          <p14:tracePt t="24097" x="4494213" y="2444750"/>
          <p14:tracePt t="24106" x="4457700" y="2462213"/>
          <p14:tracePt t="24113" x="4421188" y="2462213"/>
          <p14:tracePt t="24122" x="4376738" y="2462213"/>
          <p14:tracePt t="24129" x="4340225" y="2462213"/>
          <p14:tracePt t="24137" x="4303713" y="2462213"/>
          <p14:tracePt t="24146" x="4257675" y="2462213"/>
          <p14:tracePt t="24154" x="4221163" y="2462213"/>
          <p14:tracePt t="24162" x="4175125" y="2462213"/>
          <p14:tracePt t="24169" x="4138613" y="2462213"/>
          <p14:tracePt t="24179" x="4094163" y="2452688"/>
          <p14:tracePt t="24186" x="4048125" y="2435225"/>
          <p14:tracePt t="24195" x="4021138" y="2435225"/>
          <p14:tracePt t="24202" x="4002088" y="2425700"/>
          <p14:tracePt t="24212" x="3965575" y="2416175"/>
          <p14:tracePt t="24217" x="3956050" y="2416175"/>
          <p14:tracePt t="24228" x="3938588" y="2416175"/>
          <p14:tracePt t="24234" x="3919538" y="2416175"/>
          <p14:tracePt t="24242" x="3883025" y="2416175"/>
          <p14:tracePt t="24258" x="3875088" y="2416175"/>
          <p14:tracePt t="24266" x="3838575" y="2416175"/>
          <p14:tracePt t="24274" x="3819525" y="2416175"/>
          <p14:tracePt t="24282" x="3792538" y="2416175"/>
          <p14:tracePt t="24290" x="3738563" y="2416175"/>
          <p14:tracePt t="24298" x="3719513" y="2416175"/>
          <p14:tracePt t="24306" x="3665538" y="2416175"/>
          <p14:tracePt t="24314" x="3619500" y="2416175"/>
          <p14:tracePt t="24322" x="3563938" y="2416175"/>
          <p14:tracePt t="24330" x="3527425" y="2416175"/>
          <p14:tracePt t="24337" x="3482975" y="2416175"/>
          <p14:tracePt t="24346" x="3427413" y="2416175"/>
          <p14:tracePt t="24354" x="3400425" y="2416175"/>
          <p14:tracePt t="24362" x="3363913" y="2416175"/>
          <p14:tracePt t="24370" x="3317875" y="2408238"/>
          <p14:tracePt t="24378" x="3281363" y="2408238"/>
          <p14:tracePt t="24386" x="3263900" y="2389188"/>
          <p14:tracePt t="24395" x="3227388" y="2389188"/>
          <p14:tracePt t="24402" x="3208338" y="2389188"/>
          <p14:tracePt t="24412" x="3181350" y="2371725"/>
          <p14:tracePt t="24418" x="3171825" y="2371725"/>
          <p14:tracePt t="24428" x="3154363" y="2362200"/>
          <p14:tracePt t="24434" x="3127375" y="2362200"/>
          <p14:tracePt t="24441" x="3108325" y="2352675"/>
          <p14:tracePt t="24458" x="3081338" y="2352675"/>
          <p14:tracePt t="24466" x="3054350" y="2335213"/>
          <p14:tracePt t="24473" x="3035300" y="2335213"/>
          <p14:tracePt t="24482" x="3017838" y="2335213"/>
          <p14:tracePt t="24489" x="2981325" y="2325688"/>
          <p14:tracePt t="24497" x="2925763" y="2325688"/>
          <p14:tracePt t="24505" x="2917825" y="2325688"/>
          <p14:tracePt t="24514" x="2871788" y="2325688"/>
          <p14:tracePt t="24521" x="2835275" y="2325688"/>
          <p14:tracePt t="24530" x="2817813" y="2325688"/>
          <p14:tracePt t="24537" x="2781300" y="2325688"/>
          <p14:tracePt t="24553" x="2771775" y="2325688"/>
          <p14:tracePt t="24707" x="2762250" y="2325688"/>
          <p14:tracePt t="24715" x="2744788" y="2316163"/>
          <p14:tracePt t="24730" x="2725738" y="2298700"/>
          <p14:tracePt t="24745" x="2708275" y="2298700"/>
          <p14:tracePt t="24754" x="2698750" y="2298700"/>
          <p14:tracePt t="24781" x="2689225" y="2298700"/>
          <p14:tracePt t="24819" x="2679700" y="2279650"/>
          <p14:tracePt t="24827" x="2679700" y="2270125"/>
          <p14:tracePt t="24834" x="2671763" y="2243138"/>
          <p14:tracePt t="24843" x="2652713" y="2225675"/>
          <p14:tracePt t="24851" x="2643188" y="2216150"/>
          <p14:tracePt t="24859" x="2643188" y="2206625"/>
          <p14:tracePt t="24916" x="2643188" y="2197100"/>
          <p14:tracePt t="24921" x="2643188" y="2189163"/>
          <p14:tracePt t="24929" x="2643188" y="2179638"/>
          <p14:tracePt t="24945" x="2643188" y="2160588"/>
          <p14:tracePt t="24947" x="2643188" y="2152650"/>
          <p14:tracePt t="24954" x="2643188" y="2133600"/>
          <p14:tracePt t="24969" x="2635250" y="2116138"/>
          <p14:tracePt t="24994" x="2635250" y="2106613"/>
          <p14:tracePt t="25018" x="2635250" y="2089150"/>
          <p14:tracePt t="25026" x="2635250" y="2079625"/>
          <p14:tracePt t="25034" x="2635250" y="2070100"/>
          <p14:tracePt t="25042" x="2635250" y="2060575"/>
          <p14:tracePt t="25058" x="2635250" y="2033588"/>
          <p14:tracePt t="25066" x="2635250" y="1997075"/>
          <p14:tracePt t="25074" x="2635250" y="1970088"/>
          <p14:tracePt t="25082" x="2635250" y="1933575"/>
          <p14:tracePt t="25090" x="2635250" y="1897063"/>
          <p14:tracePt t="25098" x="2635250" y="1841500"/>
          <p14:tracePt t="25106" x="2635250" y="1833563"/>
          <p14:tracePt t="25114" x="2635250" y="1787525"/>
          <p14:tracePt t="25122" x="2635250" y="1751013"/>
          <p14:tracePt t="25130" x="2635250" y="1714500"/>
          <p14:tracePt t="25139" x="2635250" y="1687513"/>
          <p14:tracePt t="25146" x="2635250" y="1668463"/>
          <p14:tracePt t="25154" x="2662238" y="1624013"/>
          <p14:tracePt t="25162" x="2662238" y="1614488"/>
          <p14:tracePt t="25170" x="2671763" y="1577975"/>
          <p14:tracePt t="25202" x="2679700" y="1550988"/>
          <p14:tracePt t="25210" x="2698750" y="1522413"/>
          <p14:tracePt t="25218" x="2708275" y="1522413"/>
          <p14:tracePt t="25243" x="2716213" y="1495425"/>
          <p14:tracePt t="25259" x="2716213" y="1449388"/>
          <p14:tracePt t="25266" x="2744788" y="1431925"/>
          <p14:tracePt t="25274" x="2771775" y="1412875"/>
          <p14:tracePt t="25282" x="2781300" y="1395413"/>
          <p14:tracePt t="25290" x="2808288" y="1349375"/>
          <p14:tracePt t="25298" x="2817813" y="1339850"/>
          <p14:tracePt t="25306" x="2844800" y="1322388"/>
          <p14:tracePt t="25322" x="2862263" y="1303338"/>
          <p14:tracePt t="25331" x="2908300" y="1276350"/>
          <p14:tracePt t="25339" x="2917825" y="1258888"/>
          <p14:tracePt t="25355" x="2944813" y="1239838"/>
          <p14:tracePt t="25365" x="2954338" y="1239838"/>
          <p14:tracePt t="25371" x="2962275" y="1239838"/>
          <p14:tracePt t="25379" x="2971800" y="1231900"/>
          <p14:tracePt t="25433" x="2981325" y="1231900"/>
          <p14:tracePt t="25441" x="3017838" y="1231900"/>
          <p14:tracePt t="25449" x="3071813" y="1231900"/>
          <p14:tracePt t="25457" x="3127375" y="1231900"/>
          <p14:tracePt t="25467" x="3190875" y="1231900"/>
          <p14:tracePt t="25473" x="3244850" y="1231900"/>
          <p14:tracePt t="25483" x="3317875" y="1231900"/>
          <p14:tracePt t="25489" x="3390900" y="1231900"/>
          <p14:tracePt t="25497" x="3446463" y="1231900"/>
          <p14:tracePt t="25505" x="3519488" y="1231900"/>
          <p14:tracePt t="25514" x="3582988" y="1231900"/>
          <p14:tracePt t="25521" x="3619500" y="1231900"/>
          <p14:tracePt t="25530" x="3673475" y="1231900"/>
          <p14:tracePt t="25537" x="3709988" y="1231900"/>
          <p14:tracePt t="25546" x="3765550" y="1231900"/>
          <p14:tracePt t="25553" x="3810000" y="1231900"/>
          <p14:tracePt t="25562" x="3838575" y="1231900"/>
          <p14:tracePt t="25570" x="3911600" y="1231900"/>
          <p14:tracePt t="25578" x="3984625" y="1231900"/>
          <p14:tracePt t="25586" x="4075113" y="1231900"/>
          <p14:tracePt t="25595" x="4184650" y="1231900"/>
          <p14:tracePt t="25602" x="4294188" y="1231900"/>
          <p14:tracePt t="25611" x="4421188" y="1231900"/>
          <p14:tracePt t="25618" x="4549775" y="1231900"/>
          <p14:tracePt t="25628" x="4713288" y="1231900"/>
          <p14:tracePt t="25634" x="4840288" y="1231900"/>
          <p14:tracePt t="25642" x="4968875" y="1231900"/>
          <p14:tracePt t="25649" x="5078413" y="1231900"/>
          <p14:tracePt t="25658" x="5187950" y="1231900"/>
          <p14:tracePt t="25666" x="5260975" y="1231900"/>
          <p14:tracePt t="25674" x="5334000" y="1231900"/>
          <p14:tracePt t="25682" x="5387975" y="1231900"/>
          <p14:tracePt t="25689" x="5434013" y="1231900"/>
          <p14:tracePt t="25697" x="5497513" y="1231900"/>
          <p14:tracePt t="25705" x="5561013" y="1231900"/>
          <p14:tracePt t="25713" x="5670550" y="1231900"/>
          <p14:tracePt t="25721" x="5797550" y="1231900"/>
          <p14:tracePt t="25729" x="5943600" y="1231900"/>
          <p14:tracePt t="25738" x="6108700" y="1231900"/>
          <p14:tracePt t="25745" x="6262688" y="1231900"/>
          <p14:tracePt t="25753" x="6464300" y="1231900"/>
          <p14:tracePt t="25762" x="6645275" y="1231900"/>
          <p14:tracePt t="25773" x="6846888" y="1231900"/>
          <p14:tracePt t="25783" x="7046913" y="1231900"/>
          <p14:tracePt t="25787" x="7239000" y="1231900"/>
          <p14:tracePt t="25797" x="7421563" y="1231900"/>
          <p14:tracePt t="25802" x="7585075" y="1231900"/>
          <p14:tracePt t="25813" x="7748588" y="1231900"/>
          <p14:tracePt t="25817" x="7858125" y="1231900"/>
          <p14:tracePt t="25828" x="7967663" y="1231900"/>
          <p14:tracePt t="25833" x="8040688" y="1231900"/>
          <p14:tracePt t="25841" x="8086725" y="1231900"/>
          <p14:tracePt t="25849" x="8123238" y="1231900"/>
          <p14:tracePt t="25858" x="8140700" y="1231900"/>
          <p14:tracePt t="25866" x="8150225" y="1231900"/>
          <p14:tracePt t="25874" x="8169275" y="1231900"/>
          <p14:tracePt t="25882" x="8177213" y="1231900"/>
          <p14:tracePt t="25890" x="8204200" y="1231900"/>
          <p14:tracePt t="25907" x="8232775" y="1258888"/>
          <p14:tracePt t="25921" x="8259763" y="1276350"/>
          <p14:tracePt t="25929" x="8277225" y="1295400"/>
          <p14:tracePt t="25937" x="8286750" y="1303338"/>
          <p14:tracePt t="25961" x="8305800" y="1331913"/>
          <p14:tracePt t="25964" x="8313738" y="1349375"/>
          <p14:tracePt t="25978" x="8323263" y="1358900"/>
          <p14:tracePt t="25985" x="8323263" y="1368425"/>
          <p14:tracePt t="26035" x="8323263" y="1376363"/>
          <p14:tracePt t="26051" x="8323263" y="1385888"/>
          <p14:tracePt t="26059" x="8332788" y="1412875"/>
          <p14:tracePt t="26067" x="8332788" y="1422400"/>
          <p14:tracePt t="26074" x="8332788" y="1431925"/>
          <p14:tracePt t="26082" x="8332788" y="1468438"/>
          <p14:tracePt t="26097" x="8332788" y="1485900"/>
          <p14:tracePt t="26106" x="8332788" y="1504950"/>
          <p14:tracePt t="26114" x="8332788" y="1522413"/>
          <p14:tracePt t="26122" x="8332788" y="1550988"/>
          <p14:tracePt t="26130" x="8332788" y="1568450"/>
          <p14:tracePt t="26139" x="8332788" y="1614488"/>
          <p14:tracePt t="26146" x="8332788" y="1651000"/>
          <p14:tracePt t="26154" x="8305800" y="1697038"/>
          <p14:tracePt t="26162" x="8286750" y="1741488"/>
          <p14:tracePt t="26170" x="8277225" y="1768475"/>
          <p14:tracePt t="26178" x="8259763" y="1797050"/>
          <p14:tracePt t="26186" x="8240713" y="1824038"/>
          <p14:tracePt t="26194" x="8223250" y="1841500"/>
          <p14:tracePt t="26202" x="8204200" y="1870075"/>
          <p14:tracePt t="26211" x="8196263" y="1878013"/>
          <p14:tracePt t="26217" x="8196263" y="1887538"/>
          <p14:tracePt t="26237" x="8186738" y="1906588"/>
          <p14:tracePt t="26248" x="8159750" y="1924050"/>
          <p14:tracePt t="26250" x="8159750" y="1933575"/>
          <p14:tracePt t="26258" x="8150225" y="1960563"/>
          <p14:tracePt t="26266" x="8140700" y="1970088"/>
          <p14:tracePt t="26273" x="8132763" y="1979613"/>
          <p14:tracePt t="26282" x="8104188" y="1997075"/>
          <p14:tracePt t="26290" x="8086725" y="2016125"/>
          <p14:tracePt t="26298" x="8067675" y="2024063"/>
          <p14:tracePt t="26306" x="8023225" y="2052638"/>
          <p14:tracePt t="26314" x="8004175" y="2060575"/>
          <p14:tracePt t="26322" x="7967663" y="2079625"/>
          <p14:tracePt t="26330" x="7931150" y="2106613"/>
          <p14:tracePt t="26337" x="7867650" y="2125663"/>
          <p14:tracePt t="26346" x="7840663" y="2133600"/>
          <p14:tracePt t="26353" x="7777163" y="2152650"/>
          <p14:tracePt t="26363" x="7740650" y="2160588"/>
          <p14:tracePt t="26370" x="7675563" y="2179638"/>
          <p14:tracePt t="26379" x="7621588" y="2189163"/>
          <p14:tracePt t="26385" x="7558088" y="2216150"/>
          <p14:tracePt t="26394" x="7494588" y="2225675"/>
          <p14:tracePt t="26401" x="7421563" y="2252663"/>
          <p14:tracePt t="26412" x="7356475" y="2279650"/>
          <p14:tracePt t="26418" x="7292975" y="2298700"/>
          <p14:tracePt t="26428" x="7202488" y="2343150"/>
          <p14:tracePt t="26434" x="7083425" y="2389188"/>
          <p14:tracePt t="26443" x="6983413" y="2416175"/>
          <p14:tracePt t="26449" x="6892925" y="2444750"/>
          <p14:tracePt t="26457" x="6783388" y="2452688"/>
          <p14:tracePt t="26467" x="6691313" y="2452688"/>
          <p14:tracePt t="26473" x="6573838" y="2481263"/>
          <p14:tracePt t="26482" x="6481763" y="2498725"/>
          <p14:tracePt t="26489" x="6372225" y="2498725"/>
          <p14:tracePt t="26497" x="6281738" y="2498725"/>
          <p14:tracePt t="26505" x="6135688" y="2508250"/>
          <p14:tracePt t="26513" x="6007100" y="2508250"/>
          <p14:tracePt t="26521" x="5880100" y="2508250"/>
          <p14:tracePt t="26529" x="5770563" y="2508250"/>
          <p14:tracePt t="26537" x="5643563" y="2508250"/>
          <p14:tracePt t="26546" x="5514975" y="2508250"/>
          <p14:tracePt t="26554" x="5414963" y="2508250"/>
          <p14:tracePt t="26562" x="5278438" y="2508250"/>
          <p14:tracePt t="26569" x="5114925" y="2508250"/>
          <p14:tracePt t="26578" x="4949825" y="2508250"/>
          <p14:tracePt t="26585" x="4786313" y="2508250"/>
          <p14:tracePt t="26595" x="4622800" y="2508250"/>
          <p14:tracePt t="26601" x="4476750" y="2508250"/>
          <p14:tracePt t="26611" x="4330700" y="2508250"/>
          <p14:tracePt t="26618" x="4184650" y="2508250"/>
          <p14:tracePt t="26628" x="4038600" y="2508250"/>
          <p14:tracePt t="26634" x="3911600" y="2508250"/>
          <p14:tracePt t="26642" x="3802063" y="2508250"/>
          <p14:tracePt t="26650" x="3692525" y="2508250"/>
          <p14:tracePt t="26658" x="3619500" y="2508250"/>
          <p14:tracePt t="26665" x="3527425" y="2508250"/>
          <p14:tracePt t="26674" x="3436938" y="2508250"/>
          <p14:tracePt t="26682" x="3363913" y="2508250"/>
          <p14:tracePt t="26690" x="3290888" y="2508250"/>
          <p14:tracePt t="26698" x="3208338" y="2508250"/>
          <p14:tracePt t="26706" x="3136900" y="2508250"/>
          <p14:tracePt t="26713" x="3081338" y="2508250"/>
          <p14:tracePt t="26721" x="3044825" y="2508250"/>
          <p14:tracePt t="26729" x="2990850" y="2508250"/>
          <p14:tracePt t="26737" x="2954338" y="2498725"/>
          <p14:tracePt t="26745" x="2917825" y="2489200"/>
          <p14:tracePt t="26753" x="2908300" y="2489200"/>
          <p14:tracePt t="26762" x="2889250" y="2481263"/>
          <p14:tracePt t="26769" x="2881313" y="2481263"/>
          <p14:tracePt t="26777" x="2871788" y="2471738"/>
          <p14:tracePt t="26786" x="2852738" y="2462213"/>
          <p14:tracePt t="26801" x="2835275" y="2452688"/>
          <p14:tracePt t="26811" x="2825750" y="2452688"/>
          <p14:tracePt t="26876" x="2798763" y="2452688"/>
          <p14:tracePt t="26884" x="2789238" y="2452688"/>
          <p14:tracePt t="26894" x="2781300" y="2452688"/>
          <p14:tracePt t="26901" x="2752725" y="2452688"/>
          <p14:tracePt t="26907" x="2735263" y="2444750"/>
          <p14:tracePt t="26913" x="2716213" y="2444750"/>
          <p14:tracePt t="26921" x="2708275" y="2435225"/>
          <p14:tracePt t="26929" x="2689225" y="2425700"/>
          <p14:tracePt t="26938" x="2662238" y="2416175"/>
          <p14:tracePt t="26947" x="2643188" y="2398713"/>
          <p14:tracePt t="26954" x="2635250" y="2389188"/>
          <p14:tracePt t="26962" x="2616200" y="2379663"/>
          <p14:tracePt t="26969" x="2589213" y="2362200"/>
          <p14:tracePt t="26977" x="2562225" y="2343150"/>
          <p14:tracePt t="26985" x="2552700" y="2335213"/>
          <p14:tracePt t="26994" x="2543175" y="2316163"/>
          <p14:tracePt t="27001" x="2533650" y="2306638"/>
          <p14:tracePt t="27011" x="2516188" y="2289175"/>
          <p14:tracePt t="27027" x="2516188" y="2279650"/>
          <p14:tracePt t="27049" x="2516188" y="2270125"/>
          <p14:tracePt t="27074" x="2516188" y="2262188"/>
          <p14:tracePt t="27090" x="2516188" y="2233613"/>
          <p14:tracePt t="27098" x="2525713" y="2216150"/>
          <p14:tracePt t="27106" x="2533650" y="2206625"/>
          <p14:tracePt t="27114" x="2589213" y="2189163"/>
          <p14:tracePt t="27122" x="2616200" y="2179638"/>
          <p14:tracePt t="27130" x="2662238" y="2152650"/>
          <p14:tracePt t="27138" x="2716213" y="2133600"/>
          <p14:tracePt t="27146" x="2735263" y="2125663"/>
          <p14:tracePt t="27153" x="2771775" y="2097088"/>
          <p14:tracePt t="27162" x="2789238" y="2079625"/>
          <p14:tracePt t="27170" x="2808288" y="2070100"/>
          <p14:tracePt t="27178" x="2825750" y="2070100"/>
          <p14:tracePt t="27186" x="2835275" y="2060575"/>
          <p14:tracePt t="27201" x="2844800" y="2060575"/>
          <p14:tracePt t="27204" x="2862263" y="2043113"/>
          <p14:tracePt t="27218" x="2881313" y="2033588"/>
          <p14:tracePt t="27722" x="2881313" y="2024063"/>
          <p14:tracePt t="27730" x="2889250" y="2016125"/>
          <p14:tracePt t="27737" x="2898775" y="2016125"/>
          <p14:tracePt t="27745" x="2908300" y="2006600"/>
          <p14:tracePt t="27754" x="2908300" y="1997075"/>
          <p14:tracePt t="27762" x="2917825" y="1987550"/>
          <p14:tracePt t="27802" x="2917825" y="1979613"/>
          <p14:tracePt t="27911" x="2925763" y="1979613"/>
          <p14:tracePt t="27963" x="2881313" y="1979613"/>
          <p14:tracePt t="27972" x="2871788" y="1979613"/>
          <p14:tracePt t="27986" x="2808288" y="1979613"/>
          <p14:tracePt t="27994" x="2725738" y="2006600"/>
          <p14:tracePt t="28002" x="2616200" y="2006600"/>
          <p14:tracePt t="28011" x="2525713" y="2016125"/>
          <p14:tracePt t="28017" x="2416175" y="2043113"/>
          <p14:tracePt t="28029" x="2316163" y="2070100"/>
          <p14:tracePt t="28033" x="2260600" y="2089150"/>
          <p14:tracePt t="28044" x="2197100" y="2089150"/>
          <p14:tracePt t="28049" x="2143125" y="2097088"/>
          <p14:tracePt t="28057" x="2097088" y="2097088"/>
          <p14:tracePt t="28066" x="2060575" y="2106613"/>
          <p14:tracePt t="28073" x="2051050" y="2106613"/>
          <p14:tracePt t="28081" x="2041525" y="2106613"/>
          <p14:tracePt t="28140" x="2024063" y="2106613"/>
          <p14:tracePt t="28145" x="1997075" y="2079625"/>
          <p14:tracePt t="28153" x="1978025" y="2052638"/>
          <p14:tracePt t="28161" x="1960563" y="2043113"/>
          <p14:tracePt t="28170" x="1931988" y="2024063"/>
          <p14:tracePt t="28177" x="1905000" y="2006600"/>
          <p14:tracePt t="28186" x="1887538" y="1997075"/>
          <p14:tracePt t="28195" x="1860550" y="1979613"/>
          <p14:tracePt t="28202" x="1824038" y="1970088"/>
          <p14:tracePt t="28211" x="1804988" y="1970088"/>
          <p14:tracePt t="28217" x="1778000" y="1970088"/>
          <p14:tracePt t="28227" x="1768475" y="1970088"/>
          <p14:tracePt t="28661" x="1758950" y="1970088"/>
          <p14:tracePt t="31444" x="1768475" y="1970088"/>
          <p14:tracePt t="31452" x="1914525" y="1970088"/>
          <p14:tracePt t="31460" x="1987550" y="1970088"/>
          <p14:tracePt t="31468" x="2033588" y="1970088"/>
          <p14:tracePt t="31473" x="2143125" y="1970088"/>
          <p14:tracePt t="31482" x="2251075" y="1970088"/>
          <p14:tracePt t="31489" x="2306638" y="1970088"/>
          <p14:tracePt t="31498" x="2360613" y="1970088"/>
          <p14:tracePt t="31506" x="2397125" y="1970088"/>
          <p14:tracePt t="31514" x="2416175" y="1970088"/>
          <p14:tracePt t="31898" x="2443163" y="1970088"/>
          <p14:tracePt t="31906" x="2479675" y="1970088"/>
          <p14:tracePt t="31914" x="2525713" y="1970088"/>
          <p14:tracePt t="31922" x="2552700" y="1970088"/>
          <p14:tracePt t="31930" x="2589213" y="1970088"/>
          <p14:tracePt t="31952" x="2744788" y="1997075"/>
          <p14:tracePt t="31953" x="2817813" y="2024063"/>
          <p14:tracePt t="31961" x="2898775" y="2043113"/>
          <p14:tracePt t="31969" x="2962275" y="2070100"/>
          <p14:tracePt t="31978" x="2998788" y="2079625"/>
          <p14:tracePt t="31985" x="3017838" y="2089150"/>
          <p14:tracePt t="31993" x="3035300" y="2097088"/>
          <p14:tracePt t="32267" x="3044825" y="2106613"/>
          <p14:tracePt t="32283" x="3027363" y="2133600"/>
          <p14:tracePt t="32292" x="2998788" y="2152650"/>
          <p14:tracePt t="32299" x="2990850" y="2160588"/>
          <p14:tracePt t="32306" x="2962275" y="2170113"/>
          <p14:tracePt t="32314" x="2954338" y="2179638"/>
          <p14:tracePt t="32330" x="2944813" y="2189163"/>
          <p14:tracePt t="32444" x="2935288" y="2189163"/>
          <p14:tracePt t="32452" x="2917825" y="2189163"/>
          <p14:tracePt t="32531" x="2908300" y="2160588"/>
          <p14:tracePt t="32547" x="2908300" y="2133600"/>
          <p14:tracePt t="32610" x="2908300" y="2125663"/>
          <p14:tracePt t="32684" x="2908300" y="2106613"/>
          <p14:tracePt t="32693" x="2925763" y="2089150"/>
          <p14:tracePt t="32716" x="2935288" y="2079625"/>
          <p14:tracePt t="32766" x="2935288" y="2060575"/>
          <p14:tracePt t="32772" x="2981325" y="2043113"/>
          <p14:tracePt t="32779" x="2990850" y="2033588"/>
          <p14:tracePt t="32785" x="2998788" y="2024063"/>
          <p14:tracePt t="32801" x="2998788" y="2016125"/>
          <p14:tracePt t="32811" x="2998788" y="2006600"/>
          <p14:tracePt t="32844" x="2998788" y="1987550"/>
          <p14:tracePt t="32849" x="2998788" y="1979613"/>
          <p14:tracePt t="32858" x="3027363" y="1951038"/>
          <p14:tracePt t="32865" x="3054350" y="1933575"/>
          <p14:tracePt t="32873" x="3081338" y="1897063"/>
          <p14:tracePt t="32881" x="3127375" y="1878013"/>
          <p14:tracePt t="32889" x="3136900" y="1870075"/>
          <p14:tracePt t="32897" x="3163888" y="1851025"/>
          <p14:tracePt t="32905" x="3181350" y="1841500"/>
          <p14:tracePt t="32913" x="3190875" y="1833563"/>
          <p14:tracePt t="32921" x="3200400" y="1824038"/>
          <p14:tracePt t="33005" x="3208338" y="1824038"/>
          <p14:tracePt t="33013" x="3208338" y="1841500"/>
          <p14:tracePt t="33023" x="3217863" y="1870075"/>
          <p14:tracePt t="33033" x="3217863" y="1914525"/>
          <p14:tracePt t="33036" x="3227388" y="1943100"/>
          <p14:tracePt t="33043" x="3227388" y="1979613"/>
          <p14:tracePt t="33050" x="3236913" y="2024063"/>
          <p14:tracePt t="33065" x="3236913" y="2033588"/>
          <p14:tracePt t="33316" x="3236913" y="2052638"/>
          <p14:tracePt t="33321" x="3236913" y="2079625"/>
          <p14:tracePt t="33329" x="3236913" y="2106613"/>
          <p14:tracePt t="33337" x="3236913" y="2125663"/>
          <p14:tracePt t="33345" x="3236913" y="2133600"/>
          <p14:tracePt t="33485" x="3236913" y="2152650"/>
          <p14:tracePt t="33556" x="3217863" y="2160588"/>
          <p14:tracePt t="33565" x="3163888" y="2160588"/>
          <p14:tracePt t="33572" x="3144838" y="2160588"/>
          <p14:tracePt t="33581" x="3100388" y="2133600"/>
          <p14:tracePt t="33586" x="3035300" y="2116138"/>
          <p14:tracePt t="33595" x="2971800" y="2089150"/>
          <p14:tracePt t="33602" x="2898775" y="2052638"/>
          <p14:tracePt t="33610" x="2852738" y="2024063"/>
          <p14:tracePt t="33618" x="2844800" y="2024063"/>
          <p14:tracePt t="33627" x="2835275" y="1997075"/>
          <p14:tracePt t="33633" x="2817813" y="1987550"/>
          <p14:tracePt t="33643" x="2771775" y="1943100"/>
          <p14:tracePt t="33650" x="2752725" y="1924050"/>
          <p14:tracePt t="33658" x="2735263" y="1914525"/>
          <p14:tracePt t="33666" x="2708275" y="1887538"/>
          <p14:tracePt t="33674" x="2698750" y="1841500"/>
          <p14:tracePt t="33682" x="2679700" y="1824038"/>
          <p14:tracePt t="33697" x="2652713" y="1760538"/>
          <p14:tracePt t="33706" x="2643188" y="1724025"/>
          <p14:tracePt t="33713" x="2643188" y="1677988"/>
          <p14:tracePt t="33722" x="2643188" y="1624013"/>
          <p14:tracePt t="33730" x="2643188" y="1614488"/>
          <p14:tracePt t="33738" x="2643188" y="1568450"/>
          <p14:tracePt t="33746" x="2643188" y="1531938"/>
          <p14:tracePt t="33754" x="2662238" y="1449388"/>
          <p14:tracePt t="33762" x="2689225" y="1376363"/>
          <p14:tracePt t="33769" x="2689225" y="1312863"/>
          <p14:tracePt t="33777" x="2725738" y="1249363"/>
          <p14:tracePt t="33786" x="2762250" y="1176338"/>
          <p14:tracePt t="33793" x="2789238" y="1139825"/>
          <p14:tracePt t="33812" x="2808288" y="1122363"/>
          <p14:tracePt t="33818" x="2835275" y="1103313"/>
          <p14:tracePt t="33827" x="2844800" y="1093788"/>
          <p14:tracePt t="33833" x="2881313" y="1085850"/>
          <p14:tracePt t="33844" x="2954338" y="1076325"/>
          <p14:tracePt t="33849" x="2990850" y="1076325"/>
          <p14:tracePt t="33858" x="3081338" y="1076325"/>
          <p14:tracePt t="33865" x="3163888" y="1076325"/>
          <p14:tracePt t="33873" x="3273425" y="1076325"/>
          <p14:tracePt t="33881" x="3400425" y="1076325"/>
          <p14:tracePt t="33889" x="3527425" y="1076325"/>
          <p14:tracePt t="33897" x="3619500" y="1076325"/>
          <p14:tracePt t="33905" x="3729038" y="1076325"/>
          <p14:tracePt t="33913" x="3819525" y="1076325"/>
          <p14:tracePt t="33921" x="3929063" y="1076325"/>
          <p14:tracePt t="33929" x="4021138" y="1076325"/>
          <p14:tracePt t="33954" x="4421188" y="1076325"/>
          <p14:tracePt t="33964" x="4567238" y="1076325"/>
          <p14:tracePt t="33970" x="4730750" y="1122363"/>
          <p14:tracePt t="33978" x="4895850" y="1139825"/>
          <p14:tracePt t="33986" x="5059363" y="1149350"/>
          <p14:tracePt t="33994" x="5251450" y="1195388"/>
          <p14:tracePt t="34002" x="5434013" y="1212850"/>
          <p14:tracePt t="34011" x="5624513" y="1231900"/>
          <p14:tracePt t="34018" x="5816600" y="1276350"/>
          <p14:tracePt t="34028" x="6016625" y="1295400"/>
          <p14:tracePt t="34034" x="6181725" y="1303338"/>
          <p14:tracePt t="34045" x="6345238" y="1303338"/>
          <p14:tracePt t="34050" x="6472238" y="1331913"/>
          <p14:tracePt t="34058" x="6618288" y="1331913"/>
          <p14:tracePt t="34066" x="6746875" y="1331913"/>
          <p14:tracePt t="34074" x="6837363" y="1331913"/>
          <p14:tracePt t="34082" x="6946900" y="1349375"/>
          <p14:tracePt t="34090" x="7037388" y="1349375"/>
          <p14:tracePt t="34098" x="7146925" y="1349375"/>
          <p14:tracePt t="34106" x="7239000" y="1349375"/>
          <p14:tracePt t="34114" x="7319963" y="1358900"/>
          <p14:tracePt t="34122" x="7392988" y="1358900"/>
          <p14:tracePt t="34130" x="7448550" y="1376363"/>
          <p14:tracePt t="34138" x="7512050" y="1395413"/>
          <p14:tracePt t="34147" x="7567613" y="1395413"/>
          <p14:tracePt t="34154" x="7602538" y="1404938"/>
          <p14:tracePt t="34163" x="7631113" y="1404938"/>
          <p14:tracePt t="34169" x="7648575" y="1404938"/>
          <p14:tracePt t="34178" x="7667625" y="1412875"/>
          <p14:tracePt t="34185" x="7675563" y="1412875"/>
          <p14:tracePt t="34217" x="7685088" y="1422400"/>
          <p14:tracePt t="34226" x="7685088" y="1431925"/>
          <p14:tracePt t="34233" x="7694613" y="1441450"/>
          <p14:tracePt t="34244" x="7712075" y="1458913"/>
          <p14:tracePt t="34250" x="7731125" y="1468438"/>
          <p14:tracePt t="34258" x="7767638" y="1495425"/>
          <p14:tracePt t="34266" x="7777163" y="1504950"/>
          <p14:tracePt t="34274" x="7785100" y="1522413"/>
          <p14:tracePt t="34282" x="7813675" y="1541463"/>
          <p14:tracePt t="34289" x="7813675" y="1550988"/>
          <p14:tracePt t="34297" x="7821613" y="1558925"/>
          <p14:tracePt t="34305" x="7831138" y="1577975"/>
          <p14:tracePt t="34321" x="7831138" y="1587500"/>
          <p14:tracePt t="34329" x="7831138" y="1614488"/>
          <p14:tracePt t="34345" x="7831138" y="1624013"/>
          <p14:tracePt t="34354" x="7831138" y="1631950"/>
          <p14:tracePt t="34361" x="7831138" y="1668463"/>
          <p14:tracePt t="34370" x="7831138" y="1687513"/>
          <p14:tracePt t="34378" x="7785100" y="1731963"/>
          <p14:tracePt t="34386" x="7740650" y="1778000"/>
          <p14:tracePt t="34393" x="7675563" y="1833563"/>
          <p14:tracePt t="34402" x="7602538" y="1887538"/>
          <p14:tracePt t="34410" x="7502525" y="1951038"/>
          <p14:tracePt t="34418" x="7392988" y="2016125"/>
          <p14:tracePt t="34427" x="7312025" y="2070100"/>
          <p14:tracePt t="34434" x="7192963" y="2143125"/>
          <p14:tracePt t="34443" x="7056438" y="2170113"/>
          <p14:tracePt t="34450" x="6964363" y="2216150"/>
          <p14:tracePt t="34459" x="6827838" y="2270125"/>
          <p14:tracePt t="34467" x="6727825" y="2298700"/>
          <p14:tracePt t="34475" x="6581775" y="2343150"/>
          <p14:tracePt t="34484" x="6491288" y="2362200"/>
          <p14:tracePt t="34492" x="6391275" y="2389188"/>
          <p14:tracePt t="34498" x="6299200" y="2416175"/>
          <p14:tracePt t="34506" x="6181725" y="2425700"/>
          <p14:tracePt t="34514" x="6108700" y="2425700"/>
          <p14:tracePt t="34522" x="5999163" y="2444750"/>
          <p14:tracePt t="34530" x="5907088" y="2444750"/>
          <p14:tracePt t="34537" x="5816600" y="2452688"/>
          <p14:tracePt t="34545" x="5734050" y="2452688"/>
          <p14:tracePt t="34553" x="5643563" y="2452688"/>
          <p14:tracePt t="34561" x="5534025" y="2481263"/>
          <p14:tracePt t="34569" x="5470525" y="2498725"/>
          <p14:tracePt t="34577" x="5414963" y="2508250"/>
          <p14:tracePt t="34586" x="5341938" y="2508250"/>
          <p14:tracePt t="34594" x="5260975" y="2517775"/>
          <p14:tracePt t="34601" x="5151438" y="2544763"/>
          <p14:tracePt t="34611" x="5078413" y="2544763"/>
          <p14:tracePt t="34617" x="4968875" y="2562225"/>
          <p14:tracePt t="34627" x="4849813" y="2571750"/>
          <p14:tracePt t="34634" x="4759325" y="2571750"/>
          <p14:tracePt t="34643" x="4667250" y="2571750"/>
          <p14:tracePt t="34650" x="4594225" y="2571750"/>
          <p14:tracePt t="34661" x="4503738" y="2571750"/>
          <p14:tracePt t="34666" x="4430713" y="2571750"/>
          <p14:tracePt t="34674" x="4357688" y="2571750"/>
          <p14:tracePt t="34682" x="4294188" y="2571750"/>
          <p14:tracePt t="34689" x="4238625" y="2571750"/>
          <p14:tracePt t="34698" x="4165600" y="2571750"/>
          <p14:tracePt t="34706" x="4111625" y="2571750"/>
          <p14:tracePt t="34714" x="4021138" y="2571750"/>
          <p14:tracePt t="34722" x="3948113" y="2571750"/>
          <p14:tracePt t="34730" x="3846513" y="2554288"/>
          <p14:tracePt t="34738" x="3792538" y="2554288"/>
          <p14:tracePt t="34746" x="3683000" y="2544763"/>
          <p14:tracePt t="34753" x="3582988" y="2525713"/>
          <p14:tracePt t="34761" x="3473450" y="2517775"/>
          <p14:tracePt t="34770" x="3382963" y="2489200"/>
          <p14:tracePt t="34778" x="3244850" y="2471738"/>
          <p14:tracePt t="34788" x="3117850" y="2462213"/>
          <p14:tracePt t="34799" x="2990850" y="2462213"/>
          <p14:tracePt t="34803" x="2898775" y="2444750"/>
          <p14:tracePt t="34814" x="2808288" y="2444750"/>
          <p14:tracePt t="34818" x="2725738" y="2416175"/>
          <p14:tracePt t="34826" x="2689225" y="2408238"/>
          <p14:tracePt t="34843" x="2671763" y="2398713"/>
          <p14:tracePt t="34849" x="2643188" y="2389188"/>
          <p14:tracePt t="34858" x="2616200" y="2371725"/>
          <p14:tracePt t="34865" x="2598738" y="2362200"/>
          <p14:tracePt t="34873" x="2570163" y="2362200"/>
          <p14:tracePt t="34881" x="2552700" y="2362200"/>
          <p14:tracePt t="34889" x="2506663" y="2352675"/>
          <p14:tracePt t="34897" x="2479675" y="2352675"/>
          <p14:tracePt t="34906" x="2462213" y="2343150"/>
          <p14:tracePt t="34913" x="2433638" y="2316163"/>
          <p14:tracePt t="34921" x="2416175" y="2316163"/>
          <p14:tracePt t="34929" x="2370138" y="2306638"/>
          <p14:tracePt t="34937" x="2352675" y="2298700"/>
          <p14:tracePt t="34946" x="2316163" y="2289175"/>
          <p14:tracePt t="34954" x="2287588" y="2270125"/>
          <p14:tracePt t="34994" x="2270125" y="2243138"/>
          <p14:tracePt t="35002" x="2260600" y="2233613"/>
          <p14:tracePt t="35010" x="2251075" y="2216150"/>
          <p14:tracePt t="35018" x="2251075" y="2206625"/>
          <p14:tracePt t="35027" x="2251075" y="2189163"/>
          <p14:tracePt t="35034" x="2251075" y="2170113"/>
          <p14:tracePt t="35044" x="2251075" y="2160588"/>
          <p14:tracePt t="35050" x="2251075" y="2152650"/>
          <p14:tracePt t="35058" x="2224088" y="2116138"/>
          <p14:tracePt t="35073" x="2224088" y="2097088"/>
          <p14:tracePt t="35089" x="2224088" y="2079625"/>
          <p14:tracePt t="35097" x="2224088" y="2060575"/>
          <p14:tracePt t="35105" x="2224088" y="2052638"/>
          <p14:tracePt t="35113" x="2224088" y="2033588"/>
          <p14:tracePt t="35121" x="2224088" y="2016125"/>
          <p14:tracePt t="35130" x="2243138" y="1987550"/>
          <p14:tracePt t="35139" x="2260600" y="1951038"/>
          <p14:tracePt t="35146" x="2287588" y="1924050"/>
          <p14:tracePt t="35154" x="2324100" y="1878013"/>
          <p14:tracePt t="35162" x="2360613" y="1841500"/>
          <p14:tracePt t="35170" x="2379663" y="1824038"/>
          <p14:tracePt t="35179" x="2425700" y="1797050"/>
          <p14:tracePt t="35187" x="2443163" y="1778000"/>
          <p14:tracePt t="35197" x="2479675" y="1768475"/>
          <p14:tracePt t="35203" x="2489200" y="1760538"/>
          <p14:tracePt t="35215" x="2516188" y="1760538"/>
          <p14:tracePt t="35222" x="2533650" y="1741488"/>
          <p14:tracePt t="35228" x="2543175" y="1731963"/>
          <p14:tracePt t="35234" x="2570163" y="1731963"/>
          <p14:tracePt t="35244" x="2616200" y="1724025"/>
          <p14:tracePt t="35250" x="2652713" y="1724025"/>
          <p14:tracePt t="35260" x="2725738" y="1714500"/>
          <p14:tracePt t="35265" x="2781300" y="1714500"/>
          <p14:tracePt t="35273" x="2852738" y="1714500"/>
          <p14:tracePt t="35282" x="2925763" y="1714500"/>
          <p14:tracePt t="35290" x="2990850" y="1677988"/>
          <p14:tracePt t="35298" x="3100388" y="1677988"/>
          <p14:tracePt t="35306" x="3200400" y="1660525"/>
          <p14:tracePt t="35313" x="3327400" y="1624013"/>
          <p14:tracePt t="35322" x="3436938" y="1604963"/>
          <p14:tracePt t="35330" x="3556000" y="1587500"/>
          <p14:tracePt t="35338" x="3629025" y="1577975"/>
          <p14:tracePt t="35346" x="3729038" y="1531938"/>
          <p14:tracePt t="35354" x="3802063" y="1522413"/>
          <p14:tracePt t="35362" x="3865563" y="1514475"/>
          <p14:tracePt t="35370" x="3911600" y="1485900"/>
          <p14:tracePt t="35378" x="3938588" y="1477963"/>
          <p14:tracePt t="35386" x="3965575" y="1477963"/>
          <p14:tracePt t="35393" x="3984625" y="1477963"/>
          <p14:tracePt t="35401" x="4029075" y="1468438"/>
          <p14:tracePt t="35410" x="4048125" y="1468438"/>
          <p14:tracePt t="35417" x="4084638" y="1468438"/>
          <p14:tracePt t="35426" x="4129088" y="1458913"/>
          <p14:tracePt t="35433" x="4165600" y="1458913"/>
          <p14:tracePt t="35443" x="4238625" y="1431925"/>
          <p14:tracePt t="35450" x="4311650" y="1422400"/>
          <p14:tracePt t="35459" x="4413250" y="1422400"/>
          <p14:tracePt t="35465" x="4503738" y="1404938"/>
          <p14:tracePt t="35473" x="4630738" y="1395413"/>
          <p14:tracePt t="35481" x="4776788" y="1368425"/>
          <p14:tracePt t="35490" x="4876800" y="1349375"/>
          <p14:tracePt t="35500" x="5005388" y="1339850"/>
          <p14:tracePt t="35506" x="5132388" y="1322388"/>
          <p14:tracePt t="35515" x="5224463" y="1322388"/>
          <p14:tracePt t="35522" x="5351463" y="1322388"/>
          <p14:tracePt t="35530" x="5478463" y="1322388"/>
          <p14:tracePt t="35538" x="5607050" y="1322388"/>
          <p14:tracePt t="35546" x="5770563" y="1322388"/>
          <p14:tracePt t="35554" x="5935663" y="1322388"/>
          <p14:tracePt t="35563" x="6099175" y="1322388"/>
          <p14:tracePt t="35569" x="6272213" y="1322388"/>
          <p14:tracePt t="35578" x="6418263" y="1322388"/>
          <p14:tracePt t="35586" x="6527800" y="1322388"/>
          <p14:tracePt t="35595" x="6645275" y="1322388"/>
          <p14:tracePt t="35601" x="6737350" y="1349375"/>
          <p14:tracePt t="35610" x="6791325" y="1349375"/>
          <p14:tracePt t="35617" x="6856413" y="1349375"/>
          <p14:tracePt t="35627" x="6892925" y="1349375"/>
          <p14:tracePt t="35634" x="6946900" y="1349375"/>
          <p14:tracePt t="35644" x="6973888" y="1349375"/>
          <p14:tracePt t="35650" x="6992938" y="1349375"/>
          <p14:tracePt t="35660" x="7037388" y="1349375"/>
          <p14:tracePt t="35665" x="7056438" y="1349375"/>
          <p14:tracePt t="35674" x="7092950" y="1349375"/>
          <p14:tracePt t="35682" x="7138988" y="1349375"/>
          <p14:tracePt t="35690" x="7202488" y="1368425"/>
          <p14:tracePt t="35697" x="7283450" y="1376363"/>
          <p14:tracePt t="35706" x="7375525" y="1422400"/>
          <p14:tracePt t="35713" x="7458075" y="1431925"/>
          <p14:tracePt t="35721" x="7521575" y="1458913"/>
          <p14:tracePt t="35730" x="7575550" y="1468438"/>
          <p14:tracePt t="35737" x="7594600" y="1485900"/>
          <p14:tracePt t="35746" x="7631113" y="1495425"/>
          <p14:tracePt t="35754" x="7648575" y="1504950"/>
          <p14:tracePt t="35761" x="7675563" y="1541463"/>
          <p14:tracePt t="35769" x="7685088" y="1550988"/>
          <p14:tracePt t="35779" x="7694613" y="1568450"/>
          <p14:tracePt t="35787" x="7704138" y="1587500"/>
          <p14:tracePt t="35798" x="7721600" y="1604963"/>
          <p14:tracePt t="35804" x="7731125" y="1624013"/>
          <p14:tracePt t="35816" x="7740650" y="1641475"/>
          <p14:tracePt t="35820" x="7740650" y="1668463"/>
          <p14:tracePt t="35828" x="7740650" y="1687513"/>
          <p14:tracePt t="35834" x="7748588" y="1731963"/>
          <p14:tracePt t="35846" x="7748588" y="1760538"/>
          <p14:tracePt t="35850" x="7748588" y="1787525"/>
          <p14:tracePt t="35862" x="7748588" y="1804988"/>
          <p14:tracePt t="35866" x="7748588" y="1833563"/>
          <p14:tracePt t="35874" x="7748588" y="1878013"/>
          <p14:tracePt t="35882" x="7748588" y="1906588"/>
          <p14:tracePt t="35890" x="7748588" y="1924050"/>
          <p14:tracePt t="35898" x="7712075" y="1970088"/>
          <p14:tracePt t="35906" x="7704138" y="2006600"/>
          <p14:tracePt t="35914" x="7658100" y="2060575"/>
          <p14:tracePt t="35922" x="7631113" y="2089150"/>
          <p14:tracePt t="35930" x="7585075" y="2152650"/>
          <p14:tracePt t="35938" x="7485063" y="2206625"/>
          <p14:tracePt t="35947" x="7439025" y="2233613"/>
          <p14:tracePt t="35963" x="7248525" y="2316163"/>
          <p14:tracePt t="35969" x="7129463" y="2343150"/>
          <p14:tracePt t="35978" x="7037388" y="2352675"/>
          <p14:tracePt t="35986" x="6910388" y="2371725"/>
          <p14:tracePt t="35994" x="6764338" y="2389188"/>
          <p14:tracePt t="36002" x="6618288" y="2416175"/>
          <p14:tracePt t="36010" x="6454775" y="2425700"/>
          <p14:tracePt t="36018" x="6272213" y="2425700"/>
          <p14:tracePt t="36026" x="6108700" y="2425700"/>
          <p14:tracePt t="36034" x="5943600" y="2425700"/>
          <p14:tracePt t="36043" x="5797550" y="2425700"/>
          <p14:tracePt t="36050" x="5634038" y="2425700"/>
          <p14:tracePt t="36058" x="5470525" y="2425700"/>
          <p14:tracePt t="36065" x="5287963" y="2425700"/>
          <p14:tracePt t="36073" x="5195888" y="2425700"/>
          <p14:tracePt t="36081" x="5049838" y="2408238"/>
          <p14:tracePt t="36089" x="4922838" y="2398713"/>
          <p14:tracePt t="36098" x="4749800" y="2352675"/>
          <p14:tracePt t="36105" x="4659313" y="2335213"/>
          <p14:tracePt t="36113" x="4549775" y="2325688"/>
          <p14:tracePt t="36121" x="4440238" y="2325688"/>
          <p14:tracePt t="36130" x="4357688" y="2306638"/>
          <p14:tracePt t="36137" x="4311650" y="2289175"/>
          <p14:tracePt t="36145" x="4284663" y="2289175"/>
          <p14:tracePt t="36153" x="4257675" y="2289175"/>
          <p14:tracePt t="36161" x="4230688" y="2289175"/>
          <p14:tracePt t="36170" x="4202113" y="2279650"/>
          <p14:tracePt t="36178" x="4157663" y="2279650"/>
          <p14:tracePt t="36186" x="4102100" y="2270125"/>
          <p14:tracePt t="36193" x="4075113" y="2252663"/>
          <p14:tracePt t="36202" x="4038600" y="2252663"/>
          <p14:tracePt t="36210" x="3984625" y="2225675"/>
          <p14:tracePt t="36218" x="3956050" y="2206625"/>
          <p14:tracePt t="36226" x="3919538" y="2197100"/>
          <p14:tracePt t="36233" x="3883025" y="2179638"/>
          <p14:tracePt t="36243" x="3846513" y="2160588"/>
          <p14:tracePt t="36251" x="3838575" y="2152650"/>
          <p14:tracePt t="36259" x="3802063" y="2125663"/>
          <p14:tracePt t="36265" x="3792538" y="2116138"/>
          <p14:tracePt t="36273" x="3783013" y="2106613"/>
          <p14:tracePt t="36281" x="3775075" y="2089150"/>
          <p14:tracePt t="36485" x="3775075" y="2070100"/>
          <p14:tracePt t="36493" x="3810000" y="2033588"/>
          <p14:tracePt t="36500" x="3929063" y="2006600"/>
          <p14:tracePt t="36506" x="4038600" y="1979613"/>
          <p14:tracePt t="36514" x="4184650" y="1951038"/>
          <p14:tracePt t="36521" x="4348163" y="1933575"/>
          <p14:tracePt t="36530" x="4549775" y="1924050"/>
          <p14:tracePt t="36538" x="4740275" y="1878013"/>
          <p14:tracePt t="36545" x="4922838" y="1860550"/>
          <p14:tracePt t="36554" x="5086350" y="1841500"/>
          <p14:tracePt t="36562" x="5214938" y="1814513"/>
          <p14:tracePt t="36570" x="5341938" y="1787525"/>
          <p14:tracePt t="36578" x="5414963" y="1787525"/>
          <p14:tracePt t="36587" x="5478463" y="1778000"/>
          <p14:tracePt t="36597" x="5497513" y="1778000"/>
          <p14:tracePt t="36603" x="5524500" y="1778000"/>
          <p14:tracePt t="36836" x="5524500" y="1797050"/>
          <p14:tracePt t="36852" x="5497513" y="1804988"/>
          <p14:tracePt t="36866" x="5487988" y="1814513"/>
          <p14:tracePt t="37082" x="5543550" y="1814513"/>
          <p14:tracePt t="37092" x="5588000" y="1814513"/>
          <p14:tracePt t="37098" x="5643563" y="1797050"/>
          <p14:tracePt t="37108" x="5670550" y="1797050"/>
          <p14:tracePt t="37113" x="5716588" y="1797050"/>
          <p14:tracePt t="37121" x="5743575" y="1787525"/>
          <p14:tracePt t="37130" x="5770563" y="1787525"/>
          <p14:tracePt t="37137" x="5789613" y="1787525"/>
          <p14:tracePt t="37145" x="5797550" y="1778000"/>
          <p14:tracePt t="37323" x="5789613" y="1778000"/>
          <p14:tracePt t="37331" x="5780088" y="1778000"/>
          <p14:tracePt t="37339" x="5743575" y="1778000"/>
          <p14:tracePt t="37347" x="5724525" y="1797050"/>
          <p14:tracePt t="37363" x="5707063" y="1804988"/>
          <p14:tracePt t="37371" x="5697538" y="1804988"/>
          <p14:tracePt t="37548" x="5688013" y="1824038"/>
          <p14:tracePt t="37556" x="5688013" y="1841500"/>
          <p14:tracePt t="37563" x="5688013" y="1887538"/>
          <p14:tracePt t="37570" x="5688013" y="1924050"/>
          <p14:tracePt t="37578" x="5697538" y="1951038"/>
          <p14:tracePt t="37586" x="5707063" y="1997075"/>
          <p14:tracePt t="37594" x="5707063" y="2052638"/>
          <p14:tracePt t="37602" x="5716588" y="2116138"/>
          <p14:tracePt t="37610" x="5716588" y="2152650"/>
          <p14:tracePt t="37618" x="5724525" y="2206625"/>
          <p14:tracePt t="37627" x="5724525" y="2270125"/>
          <p14:tracePt t="37634" x="5724525" y="2306638"/>
          <p14:tracePt t="37644" x="5724525" y="2362200"/>
          <p14:tracePt t="37650" x="5724525" y="2416175"/>
          <p14:tracePt t="37662" x="5724525" y="2471738"/>
          <p14:tracePt t="37665" x="5724525" y="2517775"/>
          <p14:tracePt t="37673" x="5724525" y="2571750"/>
          <p14:tracePt t="37681" x="5697538" y="2654300"/>
          <p14:tracePt t="37689" x="5688013" y="2727325"/>
          <p14:tracePt t="37698" x="5661025" y="2808288"/>
          <p14:tracePt t="37705" x="5616575" y="2890838"/>
          <p14:tracePt t="37714" x="5588000" y="2982913"/>
          <p14:tracePt t="37721" x="5534025" y="3063875"/>
          <p14:tracePt t="37730" x="5497513" y="3146425"/>
          <p14:tracePt t="37738" x="5487988" y="3209925"/>
          <p14:tracePt t="37745" x="5461000" y="3302000"/>
          <p14:tracePt t="37753" x="5414963" y="3382963"/>
          <p14:tracePt t="37761" x="5378450" y="3482975"/>
          <p14:tracePt t="37769" x="5324475" y="3548063"/>
          <p14:tracePt t="37778" x="5287963" y="3611563"/>
          <p14:tracePt t="37785" x="5224463" y="3711575"/>
          <p14:tracePt t="37793" x="5159375" y="3811588"/>
          <p14:tracePt t="37803" x="5068888" y="3930650"/>
          <p14:tracePt t="37813" x="5014913" y="4030663"/>
          <p14:tracePt t="37818" x="4941888" y="4149725"/>
          <p14:tracePt t="37830" x="4849813" y="4268788"/>
          <p14:tracePt t="37835" x="4795838" y="4349750"/>
          <p14:tracePt t="37847" x="4740275" y="4432300"/>
          <p14:tracePt t="37851" x="4686300" y="4478338"/>
          <p14:tracePt t="37862" x="4603750" y="4595813"/>
          <p14:tracePt t="37865" x="4549775" y="4660900"/>
          <p14:tracePt t="37876" x="4494213" y="4724400"/>
          <p14:tracePt t="37881" x="4421188" y="4814888"/>
          <p14:tracePt t="37890" x="4376738" y="4878388"/>
          <p14:tracePt t="37897" x="4330700" y="4943475"/>
          <p14:tracePt t="37906" x="4284663" y="5006975"/>
          <p14:tracePt t="37913" x="4194175" y="5089525"/>
          <p14:tracePt t="37921" x="4148138" y="5143500"/>
          <p14:tracePt t="37930" x="4094163" y="5189538"/>
          <p14:tracePt t="37937" x="4048125" y="5243513"/>
          <p14:tracePt t="37947" x="4029075" y="5262563"/>
          <p14:tracePt t="37953" x="3992563" y="5289550"/>
          <p14:tracePt t="37962" x="3975100" y="5307013"/>
          <p14:tracePt t="37969" x="3948113" y="5353050"/>
          <p14:tracePt t="37978" x="3919538" y="5372100"/>
          <p14:tracePt t="37985" x="3902075" y="5399088"/>
          <p14:tracePt t="37993" x="3883025" y="5416550"/>
          <p14:tracePt t="38002" x="3865563" y="5435600"/>
          <p14:tracePt t="38010" x="3838575" y="5462588"/>
          <p14:tracePt t="38018" x="3829050" y="5472113"/>
          <p14:tracePt t="38027" x="3819525" y="5481638"/>
          <p14:tracePt t="38033" x="3802063" y="5499100"/>
          <p14:tracePt t="38044" x="3792538" y="5508625"/>
          <p14:tracePt t="38050" x="3756025" y="5545138"/>
          <p14:tracePt t="38061" x="3738563" y="5562600"/>
          <p14:tracePt t="38066" x="3673475" y="5599113"/>
          <p14:tracePt t="38082" x="3546475" y="5681663"/>
          <p14:tracePt t="38091" x="3482975" y="5699125"/>
          <p14:tracePt t="38098" x="3427413" y="5727700"/>
          <p14:tracePt t="38106" x="3400425" y="5735638"/>
          <p14:tracePt t="38114" x="3363913" y="5745163"/>
          <p14:tracePt t="38122" x="3346450" y="5754688"/>
          <p14:tracePt t="38129" x="3317875" y="5754688"/>
          <p14:tracePt t="38137" x="3309938" y="5764213"/>
          <p14:tracePt t="38163" x="3300413" y="5772150"/>
          <p14:tracePt t="38241" x="3290888" y="5745163"/>
          <p14:tracePt t="38250" x="3281363" y="5727700"/>
          <p14:tracePt t="38258" x="3263900" y="5708650"/>
          <p14:tracePt t="38266" x="3254375" y="5699125"/>
          <p14:tracePt t="38274" x="3236913" y="5681663"/>
          <p14:tracePt t="38281" x="3217863" y="5662613"/>
          <p14:tracePt t="38289" x="3200400" y="5645150"/>
          <p14:tracePt t="38298" x="3181350" y="5635625"/>
          <p14:tracePt t="38305" x="3163888" y="5626100"/>
          <p14:tracePt t="38313" x="3144838" y="5618163"/>
          <p14:tracePt t="38321" x="3136900" y="5618163"/>
          <p14:tracePt t="38329" x="3117850" y="5599113"/>
          <p14:tracePt t="38337" x="3108325" y="5599113"/>
          <p14:tracePt t="38345" x="3090863" y="5589588"/>
          <p14:tracePt t="38353" x="3071813" y="5589588"/>
          <p14:tracePt t="38363" x="3044825" y="5589588"/>
          <p14:tracePt t="38369" x="3017838" y="5589588"/>
          <p14:tracePt t="38377" x="2971800" y="5589588"/>
          <p14:tracePt t="38385" x="2935288" y="5589588"/>
          <p14:tracePt t="38394" x="2889250" y="5589588"/>
          <p14:tracePt t="38402" x="2871788" y="5589588"/>
          <p14:tracePt t="38410" x="2835275" y="5589588"/>
          <p14:tracePt t="38417" x="2825750" y="5589588"/>
          <p14:tracePt t="38426" x="2817813" y="5589588"/>
          <p14:tracePt t="38435" x="2789238" y="5589588"/>
          <p14:tracePt t="38548" x="2781300" y="5589588"/>
          <p14:tracePt t="38556" x="2762250" y="5589588"/>
          <p14:tracePt t="38563" x="2744788" y="5589588"/>
          <p14:tracePt t="38573" x="2708275" y="5589588"/>
          <p14:tracePt t="38579" x="2679700" y="5589588"/>
          <p14:tracePt t="38586" x="2652713" y="5589588"/>
          <p14:tracePt t="38594" x="2616200" y="5589588"/>
          <p14:tracePt t="38602" x="2598738" y="5589588"/>
          <p14:tracePt t="38610" x="2543175" y="5589588"/>
          <p14:tracePt t="38618" x="2498725" y="5599113"/>
          <p14:tracePt t="38627" x="2443163" y="5599113"/>
          <p14:tracePt t="38634" x="2397125" y="5608638"/>
          <p14:tracePt t="38643" x="2343150" y="5608638"/>
          <p14:tracePt t="38650" x="2279650" y="5626100"/>
          <p14:tracePt t="38661" x="2243138" y="5626100"/>
          <p14:tracePt t="38666" x="2197100" y="5645150"/>
          <p14:tracePt t="38674" x="2160588" y="5645150"/>
          <p14:tracePt t="38682" x="2106613" y="5645150"/>
          <p14:tracePt t="38690" x="2070100" y="5645150"/>
          <p14:tracePt t="38698" x="2041525" y="5654675"/>
          <p14:tracePt t="38706" x="2014538" y="5654675"/>
          <p14:tracePt t="38714" x="1997075" y="5654675"/>
          <p14:tracePt t="38722" x="1968500" y="5662613"/>
          <p14:tracePt t="38730" x="1924050" y="5662613"/>
          <p14:tracePt t="38738" x="1887538" y="5662613"/>
          <p14:tracePt t="38745" x="1814513" y="5662613"/>
          <p14:tracePt t="38753" x="1758950" y="5662613"/>
          <p14:tracePt t="38761" x="1704975" y="5662613"/>
          <p14:tracePt t="38769" x="1677988" y="5662613"/>
          <p14:tracePt t="38777" x="1631950" y="5662613"/>
          <p14:tracePt t="38785" x="1622425" y="5662613"/>
          <p14:tracePt t="39628" x="1612900" y="5662613"/>
          <p14:tracePt t="39644" x="1612900" y="5654675"/>
          <p14:tracePt t="39666" x="1612900" y="5645150"/>
          <p14:tracePt t="39755" x="1612900" y="5626100"/>
          <p14:tracePt t="39893" x="1604963" y="5635625"/>
          <p14:tracePt t="39900" x="1576388" y="5662613"/>
          <p14:tracePt t="39908" x="1558925" y="5672138"/>
          <p14:tracePt t="39916" x="1549400" y="5681663"/>
          <p14:tracePt t="39922" x="1541463" y="5699125"/>
          <p14:tracePt t="39930" x="1522413" y="5718175"/>
          <p14:tracePt t="39946" x="1504950" y="5727700"/>
          <p14:tracePt t="40492" x="1495425" y="5727700"/>
          <p14:tracePt t="40500" x="1485900" y="5727700"/>
          <p14:tracePt t="40563" x="1485900" y="5718175"/>
          <p14:tracePt t="40571" x="1485900" y="5708650"/>
          <p14:tracePt t="40578" x="1485900" y="5691188"/>
          <p14:tracePt t="40586" x="1504950" y="5645150"/>
          <p14:tracePt t="40594" x="1512888" y="5645150"/>
          <p14:tracePt t="40601" x="1522413" y="5618163"/>
          <p14:tracePt t="40610" x="1522413" y="5608638"/>
          <p14:tracePt t="40617" x="1531938" y="5599113"/>
          <p14:tracePt t="40626" x="1531938" y="5581650"/>
          <p14:tracePt t="40633" x="1541463" y="5562600"/>
          <p14:tracePt t="40733" x="1549400" y="5562600"/>
          <p14:tracePt t="40747" x="1549400" y="5572125"/>
          <p14:tracePt t="40756" x="1549400" y="5581650"/>
          <p14:tracePt t="40766" x="1549400" y="5589588"/>
          <p14:tracePt t="40771" x="1549400" y="5599113"/>
          <p14:tracePt t="40780" x="1549400" y="5608638"/>
          <p14:tracePt t="40794" x="1549400" y="5618163"/>
          <p14:tracePt t="40916" x="1549400" y="5635625"/>
          <p14:tracePt t="40924" x="1531938" y="5662613"/>
          <p14:tracePt t="40939" x="1522413" y="5672138"/>
          <p14:tracePt t="40946" x="1504950" y="5691188"/>
          <p14:tracePt t="40962" x="1504950" y="5699125"/>
          <p14:tracePt t="41157" x="1495425" y="5718175"/>
          <p14:tracePt t="41165" x="1485900" y="5735638"/>
          <p14:tracePt t="41174" x="1439863" y="5754688"/>
          <p14:tracePt t="41180" x="1431925" y="5772150"/>
          <p14:tracePt t="41186" x="1403350" y="5808663"/>
          <p14:tracePt t="41194" x="1403350" y="5837238"/>
          <p14:tracePt t="41201" x="1376363" y="5864225"/>
          <p14:tracePt t="41210" x="1358900" y="5900738"/>
          <p14:tracePt t="41226" x="1349375" y="5918200"/>
          <p14:tracePt t="41308" x="1322388" y="5918200"/>
          <p14:tracePt t="41323" x="1303338" y="5918200"/>
          <p14:tracePt t="41331" x="1285875" y="5910263"/>
          <p14:tracePt t="41339" x="1266825" y="5881688"/>
          <p14:tracePt t="41346" x="1222375" y="5873750"/>
          <p14:tracePt t="41354" x="1203325" y="5864225"/>
          <p14:tracePt t="41362" x="1176338" y="5845175"/>
          <p14:tracePt t="41370" x="1166813" y="5845175"/>
          <p14:tracePt t="41377" x="1130300" y="5845175"/>
          <p14:tracePt t="41385" x="1112838" y="5837238"/>
          <p14:tracePt t="41394" x="1103313" y="5837238"/>
          <p14:tracePt t="41402" x="1066800" y="5837238"/>
          <p14:tracePt t="41410" x="1039813" y="5827713"/>
          <p14:tracePt t="41417" x="1020763" y="5827713"/>
          <p14:tracePt t="41426" x="974725" y="5818188"/>
          <p14:tracePt t="41434" x="947738" y="5808663"/>
          <p14:tracePt t="41443" x="930275" y="5800725"/>
          <p14:tracePt t="41450" x="884238" y="5800725"/>
          <p14:tracePt t="41459" x="857250" y="5791200"/>
          <p14:tracePt t="41466" x="830263" y="5791200"/>
          <p14:tracePt t="41475" x="820738" y="5791200"/>
          <p14:tracePt t="41731" x="811213" y="5781675"/>
          <p14:tracePt t="41748" x="811213" y="5764213"/>
          <p14:tracePt t="41756" x="811213" y="5745163"/>
          <p14:tracePt t="41766" x="811213" y="5735638"/>
          <p14:tracePt t="41771" x="811213" y="5718175"/>
          <p14:tracePt t="41780" x="811213" y="5699125"/>
          <p14:tracePt t="41786" x="801688" y="5672138"/>
          <p14:tracePt t="41794" x="801688" y="5654675"/>
          <p14:tracePt t="41802" x="801688" y="5626100"/>
          <p14:tracePt t="41812" x="801688" y="5618163"/>
          <p14:tracePt t="41818" x="801688" y="5599113"/>
          <p14:tracePt t="41827" x="801688" y="5581650"/>
          <p14:tracePt t="41834" x="801688" y="5554663"/>
          <p14:tracePt t="41844" x="801688" y="5535613"/>
          <p14:tracePt t="41850" x="801688" y="5526088"/>
          <p14:tracePt t="42212" x="801688" y="5518150"/>
          <p14:tracePt t="42222" x="820738" y="5518150"/>
          <p14:tracePt t="42229" x="857250" y="5518150"/>
          <p14:tracePt t="42234" x="893763" y="5518150"/>
          <p14:tracePt t="42243" x="957263" y="5518150"/>
          <p14:tracePt t="42250" x="1030288" y="5518150"/>
          <p14:tracePt t="42260" x="1084263" y="5518150"/>
          <p14:tracePt t="42266" x="1120775" y="5518150"/>
          <p14:tracePt t="42276" x="1176338" y="5518150"/>
          <p14:tracePt t="42281" x="1193800" y="5518150"/>
          <p14:tracePt t="42290" x="1203325" y="5518150"/>
          <p14:tracePt t="42306" x="1212850" y="5518150"/>
          <p14:tracePt t="42387" x="1230313" y="5518150"/>
          <p14:tracePt t="42396" x="1249363" y="5518150"/>
          <p14:tracePt t="42403" x="1258888" y="5518150"/>
          <p14:tracePt t="42643" x="1266825" y="5518150"/>
          <p14:tracePt t="42652" x="1266825" y="5526088"/>
          <p14:tracePt t="42659" x="1266825" y="5535613"/>
          <p14:tracePt t="42666" x="1266825" y="5554663"/>
          <p14:tracePt t="42676" x="1266825" y="5562600"/>
          <p14:tracePt t="42682" x="1266825" y="5572125"/>
          <p14:tracePt t="42690" x="1249363" y="5581650"/>
          <p14:tracePt t="42722" x="1239838" y="5589588"/>
          <p14:tracePt t="42766" x="1222375" y="5608638"/>
          <p14:tracePt t="42773" x="1212850" y="5618163"/>
          <p14:tracePt t="42783" x="1193800" y="5645150"/>
          <p14:tracePt t="42795" x="1185863" y="5662613"/>
          <p14:tracePt t="42802" x="1185863" y="5681663"/>
          <p14:tracePt t="42812" x="1176338" y="5699125"/>
          <p14:tracePt t="42817" x="1176338" y="5735638"/>
          <p14:tracePt t="42826" x="1176338" y="5745163"/>
          <p14:tracePt t="42834" x="1176338" y="5781675"/>
          <p14:tracePt t="42842" x="1193800" y="5808663"/>
          <p14:tracePt t="42849" x="1222375" y="5837238"/>
          <p14:tracePt t="42859" x="1266825" y="5864225"/>
          <p14:tracePt t="42866" x="1293813" y="5873750"/>
          <p14:tracePt t="42876" x="1312863" y="5873750"/>
          <p14:tracePt t="42881" x="1339850" y="5873750"/>
          <p14:tracePt t="42889" x="1358900" y="5873750"/>
          <p14:tracePt t="42898" x="1412875" y="5873750"/>
          <p14:tracePt t="42906" x="1485900" y="5873750"/>
          <p14:tracePt t="42913" x="1585913" y="5873750"/>
          <p14:tracePt t="42921" x="1631950" y="5845175"/>
          <p14:tracePt t="42930" x="1685925" y="5818188"/>
          <p14:tracePt t="42946" x="1795463" y="5772150"/>
          <p14:tracePt t="42953" x="1860550" y="5745163"/>
          <p14:tracePt t="42962" x="1924050" y="5708650"/>
          <p14:tracePt t="42969" x="1951038" y="5691188"/>
          <p14:tracePt t="42977" x="1987550" y="5672138"/>
          <p14:tracePt t="42985" x="2033588" y="5635625"/>
          <p14:tracePt t="42993" x="2060575" y="5608638"/>
          <p14:tracePt t="43001" x="2070100" y="5599113"/>
          <p14:tracePt t="43010" x="2097088" y="5572125"/>
          <p14:tracePt t="43017" x="2114550" y="5554663"/>
          <p14:tracePt t="43026" x="2133600" y="5518150"/>
          <p14:tracePt t="43042" x="2133600" y="5489575"/>
          <p14:tracePt t="43179" x="2151063" y="5489575"/>
          <p14:tracePt t="43190" x="2187575" y="5489575"/>
          <p14:tracePt t="43197" x="2214563" y="5508625"/>
          <p14:tracePt t="43202" x="2260600" y="5535613"/>
          <p14:tracePt t="43209" x="2279650" y="5545138"/>
          <p14:tracePt t="43217" x="2324100" y="5562600"/>
          <p14:tracePt t="43231" x="2360613" y="5572125"/>
          <p14:tracePt t="43236" x="2425700" y="5589588"/>
          <p14:tracePt t="43247" x="2462213" y="5589588"/>
          <p14:tracePt t="43250" x="2479675" y="5589588"/>
          <p14:tracePt t="43260" x="2506663" y="5589588"/>
          <p14:tracePt t="43266" x="2516188" y="5589588"/>
          <p14:tracePt t="43532" x="2525713" y="5589588"/>
          <p14:tracePt t="43539" x="2525713" y="5608638"/>
          <p14:tracePt t="43547" x="2525713" y="5626100"/>
          <p14:tracePt t="43555" x="2533650" y="5662613"/>
          <p14:tracePt t="43570" x="2543175" y="5672138"/>
          <p14:tracePt t="43577" x="2552700" y="5699125"/>
          <p14:tracePt t="43586" x="2562225" y="5708650"/>
          <p14:tracePt t="43593" x="2562225" y="5718175"/>
          <p14:tracePt t="43610" x="2579688" y="5754688"/>
          <p14:tracePt t="43628" x="2606675" y="5772150"/>
          <p14:tracePt t="43633" x="2625725" y="5791200"/>
          <p14:tracePt t="43642" x="2662238" y="5808663"/>
          <p14:tracePt t="43650" x="2735263" y="5827713"/>
          <p14:tracePt t="43659" x="2752725" y="5827713"/>
          <p14:tracePt t="43666" x="2789238" y="5827713"/>
          <p14:tracePt t="43676" x="2889250" y="5854700"/>
          <p14:tracePt t="43682" x="2954338" y="5864225"/>
          <p14:tracePt t="43690" x="3081338" y="5864225"/>
          <p14:tracePt t="43698" x="3154363" y="5864225"/>
          <p14:tracePt t="43706" x="3227388" y="5864225"/>
          <p14:tracePt t="43714" x="3254375" y="5864225"/>
          <p14:tracePt t="43722" x="3273425" y="5864225"/>
          <p14:tracePt t="43764" x="3290888" y="5845175"/>
          <p14:tracePt t="43769" x="3317875" y="5800725"/>
          <p14:tracePt t="43778" x="3327400" y="5781675"/>
          <p14:tracePt t="43786" x="3327400" y="5754688"/>
          <p14:tracePt t="43794" x="3336925" y="5708650"/>
          <p14:tracePt t="43802" x="3346450" y="5681663"/>
          <p14:tracePt t="43811" x="3346450" y="5654675"/>
          <p14:tracePt t="43817" x="3346450" y="5626100"/>
          <p14:tracePt t="43826" x="3346450" y="5608638"/>
          <p14:tracePt t="43833" x="3346450" y="5599113"/>
          <p14:tracePt t="43843" x="3346450" y="5572125"/>
          <p14:tracePt t="43849" x="3346450" y="5562600"/>
          <p14:tracePt t="43860" x="3346450" y="5535613"/>
          <p14:tracePt t="43866" x="3346450" y="5518150"/>
          <p14:tracePt t="43876" x="3346450" y="5508625"/>
          <p14:tracePt t="43881" x="3346450" y="5499100"/>
          <p14:tracePt t="43889" x="3346450" y="5462588"/>
          <p14:tracePt t="43897" x="3346450" y="5445125"/>
          <p14:tracePt t="43905" x="3346450" y="5426075"/>
          <p14:tracePt t="43922" x="3346450" y="5399088"/>
          <p14:tracePt t="43930" x="3346450" y="5389563"/>
          <p14:tracePt t="43937" x="3346450" y="5380038"/>
          <p14:tracePt t="43959" x="3346450" y="5362575"/>
          <p14:tracePt t="44084" x="3354388" y="5372100"/>
          <p14:tracePt t="44095" x="3382963" y="5408613"/>
          <p14:tracePt t="44101" x="3455988" y="5489575"/>
          <p14:tracePt t="44106" x="3500438" y="5526088"/>
          <p14:tracePt t="44114" x="3600450" y="5554663"/>
          <p14:tracePt t="44122" x="3692525" y="5589588"/>
          <p14:tracePt t="44130" x="3792538" y="5608638"/>
          <p14:tracePt t="44138" x="3883025" y="5618163"/>
          <p14:tracePt t="44146" x="3975100" y="5618163"/>
          <p14:tracePt t="44153" x="4048125" y="5618163"/>
          <p14:tracePt t="44161" x="4138613" y="5618163"/>
          <p14:tracePt t="44169" x="4221163" y="5618163"/>
          <p14:tracePt t="44178" x="4275138" y="5618163"/>
          <p14:tracePt t="44187" x="4321175" y="5608638"/>
          <p14:tracePt t="44193" x="4348163" y="5599113"/>
          <p14:tracePt t="44202" x="4367213" y="5589588"/>
          <p14:tracePt t="44217" x="4376738" y="5581650"/>
          <p14:tracePt t="44250" x="4384675" y="5572125"/>
          <p14:tracePt t="44428" x="4394200" y="5562600"/>
          <p14:tracePt t="44452" x="4394200" y="5589588"/>
          <p14:tracePt t="44461" x="4403725" y="5608638"/>
          <p14:tracePt t="44467" x="4430713" y="5618163"/>
          <p14:tracePt t="44479" x="4440238" y="5645150"/>
          <p14:tracePt t="44482" x="4440238" y="5654675"/>
          <p14:tracePt t="44500" x="4467225" y="5672138"/>
          <p14:tracePt t="44506" x="4484688" y="5672138"/>
          <p14:tracePt t="44514" x="4530725" y="5672138"/>
          <p14:tracePt t="44522" x="4567238" y="5672138"/>
          <p14:tracePt t="44531" x="4640263" y="5672138"/>
          <p14:tracePt t="44537" x="4695825" y="5672138"/>
          <p14:tracePt t="44545" x="4786313" y="5672138"/>
          <p14:tracePt t="44553" x="4840288" y="5672138"/>
          <p14:tracePt t="44561" x="4905375" y="5672138"/>
          <p14:tracePt t="44569" x="4959350" y="5672138"/>
          <p14:tracePt t="44577" x="5014913" y="5672138"/>
          <p14:tracePt t="44586" x="5049838" y="5662613"/>
          <p14:tracePt t="44595" x="5086350" y="5635625"/>
          <p14:tracePt t="44601" x="5105400" y="5626100"/>
          <p14:tracePt t="44614" x="5122863" y="5626100"/>
          <p14:tracePt t="44622" x="5132388" y="5618163"/>
          <p14:tracePt t="44625" x="5141913" y="5618163"/>
          <p14:tracePt t="44659" x="5151438" y="5608638"/>
          <p14:tracePt t="44665" x="5151438" y="5599113"/>
          <p14:tracePt t="44676" x="5151438" y="5589588"/>
          <p14:tracePt t="44681" x="5151438" y="5572125"/>
          <p14:tracePt t="44862" x="5151438" y="5589588"/>
          <p14:tracePt t="44868" x="5151438" y="5608638"/>
          <p14:tracePt t="44878" x="5151438" y="5626100"/>
          <p14:tracePt t="44884" x="5141913" y="5662613"/>
          <p14:tracePt t="44892" x="5132388" y="5672138"/>
          <p14:tracePt t="44898" x="5122863" y="5672138"/>
          <p14:tracePt t="44906" x="5122863" y="5691188"/>
          <p14:tracePt t="44914" x="5122863" y="5708650"/>
          <p14:tracePt t="44922" x="5122863" y="5727700"/>
          <p14:tracePt t="44930" x="5122863" y="5735638"/>
          <p14:tracePt t="44937" x="5122863" y="5745163"/>
          <p14:tracePt t="44961" x="5122863" y="5754688"/>
          <p14:tracePt t="44978" x="5122863" y="5772150"/>
          <p14:tracePt t="44985" x="5132388" y="5772150"/>
          <p14:tracePt t="44993" x="5141913" y="5772150"/>
          <p14:tracePt t="45001" x="5168900" y="5772150"/>
          <p14:tracePt t="45009" x="5205413" y="5772150"/>
          <p14:tracePt t="45017" x="5232400" y="5772150"/>
          <p14:tracePt t="45026" x="5278438" y="5772150"/>
          <p14:tracePt t="45033" x="5314950" y="5772150"/>
          <p14:tracePt t="45043" x="5368925" y="5772150"/>
          <p14:tracePt t="45050" x="5414963" y="5772150"/>
          <p14:tracePt t="45062" x="5478463" y="5772150"/>
          <p14:tracePt t="45066" x="5570538" y="5772150"/>
          <p14:tracePt t="45077" x="5670550" y="5772150"/>
          <p14:tracePt t="45082" x="5780088" y="5772150"/>
          <p14:tracePt t="45090" x="5889625" y="5772150"/>
          <p14:tracePt t="45098" x="5962650" y="5772150"/>
          <p14:tracePt t="45106" x="6035675" y="5772150"/>
          <p14:tracePt t="45114" x="6072188" y="5772150"/>
          <p14:tracePt t="45122" x="6116638" y="5772150"/>
          <p14:tracePt t="45130" x="6126163" y="5772150"/>
          <p14:tracePt t="45138" x="6153150" y="5764213"/>
          <p14:tracePt t="45267" x="6116638" y="5764213"/>
          <p14:tracePt t="45275" x="6062663" y="5764213"/>
          <p14:tracePt t="45283" x="6026150" y="5764213"/>
          <p14:tracePt t="45290" x="5972175" y="5764213"/>
          <p14:tracePt t="45298" x="5916613" y="5764213"/>
          <p14:tracePt t="45306" x="5834063" y="5764213"/>
          <p14:tracePt t="45313" x="5780088" y="5764213"/>
          <p14:tracePt t="45321" x="5707063" y="5764213"/>
          <p14:tracePt t="45329" x="5634038" y="5764213"/>
          <p14:tracePt t="45337" x="5543550" y="5764213"/>
          <p14:tracePt t="45345" x="5497513" y="5764213"/>
          <p14:tracePt t="45353" x="5461000" y="5764213"/>
          <p14:tracePt t="45361" x="5414963" y="5764213"/>
          <p14:tracePt t="45370" x="5378450" y="5764213"/>
          <p14:tracePt t="45378" x="5334000" y="5764213"/>
          <p14:tracePt t="45386" x="5324475" y="5764213"/>
          <p14:tracePt t="45394" x="5278438" y="5764213"/>
          <p14:tracePt t="45402" x="5251450" y="5764213"/>
          <p14:tracePt t="45410" x="5214938" y="5791200"/>
          <p14:tracePt t="45418" x="5178425" y="5791200"/>
          <p14:tracePt t="45425" x="5151438" y="5791200"/>
          <p14:tracePt t="45434" x="5114925" y="5800725"/>
          <p14:tracePt t="45450" x="5086350" y="5800725"/>
          <p14:tracePt t="45459" x="5068888" y="5800725"/>
          <p14:tracePt t="45467" x="5041900" y="5800725"/>
          <p14:tracePt t="45486" x="5022850" y="5808663"/>
          <p14:tracePt t="45496" x="4995863" y="5808663"/>
          <p14:tracePt t="45499" x="4949825" y="5808663"/>
          <p14:tracePt t="45506" x="4922838" y="5827713"/>
          <p14:tracePt t="45514" x="4840288" y="5837238"/>
          <p14:tracePt t="45522" x="4767263" y="5837238"/>
          <p14:tracePt t="45530" x="4659313" y="5837238"/>
          <p14:tracePt t="45538" x="4549775" y="5837238"/>
          <p14:tracePt t="45546" x="4421188" y="5837238"/>
          <p14:tracePt t="45554" x="4311650" y="5837238"/>
          <p14:tracePt t="45561" x="4194175" y="5837238"/>
          <p14:tracePt t="45569" x="4075113" y="5837238"/>
          <p14:tracePt t="45577" x="3975100" y="5837238"/>
          <p14:tracePt t="45586" x="3865563" y="5837238"/>
          <p14:tracePt t="45594" x="3810000" y="5837238"/>
          <p14:tracePt t="45601" x="3756025" y="5837238"/>
          <p14:tracePt t="45609" x="3702050" y="5837238"/>
          <p14:tracePt t="45617" x="3683000" y="5837238"/>
          <p14:tracePt t="45626" x="3629025" y="5837238"/>
          <p14:tracePt t="45634" x="3600450" y="5837238"/>
          <p14:tracePt t="45643" x="3546475" y="5837238"/>
          <p14:tracePt t="45650" x="3519488" y="5837238"/>
          <p14:tracePt t="45660" x="3446463" y="5837238"/>
          <p14:tracePt t="45665" x="3400425" y="5837238"/>
          <p14:tracePt t="45677" x="3317875" y="5837238"/>
          <p14:tracePt t="45682" x="3244850" y="5837238"/>
          <p14:tracePt t="45690" x="3171825" y="5837238"/>
          <p14:tracePt t="45698" x="3063875" y="5837238"/>
          <p14:tracePt t="45706" x="2990850" y="5837238"/>
          <p14:tracePt t="45714" x="2944813" y="5837238"/>
          <p14:tracePt t="45722" x="2917825" y="5837238"/>
          <p14:tracePt t="45730" x="2881313" y="5837238"/>
          <p14:tracePt t="45738" x="2835275" y="5837238"/>
          <p14:tracePt t="45746" x="2762250" y="5837238"/>
          <p14:tracePt t="45754" x="2698750" y="5827713"/>
          <p14:tracePt t="45762" x="2643188" y="5827713"/>
          <p14:tracePt t="45770" x="2606675" y="5818188"/>
          <p14:tracePt t="45778" x="2525713" y="5800725"/>
          <p14:tracePt t="45785" x="2489200" y="5800725"/>
          <p14:tracePt t="45794" x="2397125" y="5772150"/>
          <p14:tracePt t="45801" x="2360613" y="5772150"/>
          <p14:tracePt t="45811" x="2306638" y="5764213"/>
          <p14:tracePt t="45817" x="2260600" y="5764213"/>
          <p14:tracePt t="45826" x="2187575" y="5754688"/>
          <p14:tracePt t="45834" x="2133600" y="5745163"/>
          <p14:tracePt t="45842" x="2087563" y="5745163"/>
          <p14:tracePt t="45850" x="2033588" y="5718175"/>
          <p14:tracePt t="45859" x="1968500" y="5708650"/>
          <p14:tracePt t="45866" x="1931988" y="5699125"/>
          <p14:tracePt t="45876" x="1887538" y="5681663"/>
          <p14:tracePt t="45881" x="1860550" y="5662613"/>
          <p14:tracePt t="45889" x="1824038" y="5645150"/>
          <p14:tracePt t="45897" x="1804988" y="5626100"/>
          <p14:tracePt t="45905" x="1787525" y="5618163"/>
          <p14:tracePt t="45913" x="1778000" y="5608638"/>
          <p14:tracePt t="45921" x="1758950" y="5572125"/>
          <p14:tracePt t="45938" x="1751013" y="5554663"/>
          <p14:tracePt t="45946" x="1751013" y="5535613"/>
          <p14:tracePt t="45961" x="1751013" y="5526088"/>
          <p14:tracePt t="45970" x="1731963" y="5499100"/>
          <p14:tracePt t="45986" x="1722438" y="5481638"/>
          <p14:tracePt t="45994" x="1722438" y="5472113"/>
          <p14:tracePt t="46002" x="1722438" y="5445125"/>
          <p14:tracePt t="46010" x="1714500" y="5426075"/>
          <p14:tracePt t="46018" x="1714500" y="5389563"/>
          <p14:tracePt t="46026" x="1685925" y="5353050"/>
          <p14:tracePt t="46035" x="1685925" y="5335588"/>
          <p14:tracePt t="46047" x="1685925" y="5326063"/>
          <p14:tracePt t="46069" x="1685925" y="5270500"/>
          <p14:tracePt t="46081" x="1704975" y="5226050"/>
          <p14:tracePt t="46081" x="1758950" y="5180013"/>
          <p14:tracePt t="46089" x="1804988" y="5143500"/>
          <p14:tracePt t="46098" x="1905000" y="5070475"/>
          <p14:tracePt t="46106" x="2024063" y="5006975"/>
          <p14:tracePt t="46113" x="2151063" y="4970463"/>
          <p14:tracePt t="46121" x="2306638" y="4906963"/>
          <p14:tracePt t="46129" x="2452688" y="4841875"/>
          <p14:tracePt t="46137" x="2625725" y="4797425"/>
          <p14:tracePt t="46145" x="2789238" y="4787900"/>
          <p14:tracePt t="46160" x="2862263" y="4760913"/>
          <p14:tracePt t="46162" x="2998788" y="4741863"/>
          <p14:tracePt t="46169" x="3054350" y="4724400"/>
          <p14:tracePt t="46178" x="3100388" y="4705350"/>
          <p14:tracePt t="46185" x="3263900" y="4660900"/>
          <p14:tracePt t="46195" x="3382963" y="4668838"/>
          <p14:tracePt t="46202" x="3473450" y="4668838"/>
          <p14:tracePt t="46210" x="3600450" y="4651375"/>
          <p14:tracePt t="46218" x="3673475" y="4651375"/>
          <p14:tracePt t="46226" x="3783013" y="4632325"/>
          <p14:tracePt t="46234" x="3883025" y="4605338"/>
          <p14:tracePt t="46242" x="3992563" y="4595813"/>
          <p14:tracePt t="46250" x="4075113" y="4578350"/>
          <p14:tracePt t="46259" x="4129088" y="4578350"/>
          <p14:tracePt t="46265" x="4202113" y="4578350"/>
          <p14:tracePt t="46275" x="4275138" y="4578350"/>
          <p14:tracePt t="46281" x="4348163" y="4578350"/>
          <p14:tracePt t="46290" x="4440238" y="4578350"/>
          <p14:tracePt t="46298" x="4530725" y="4578350"/>
          <p14:tracePt t="46306" x="4622800" y="4578350"/>
          <p14:tracePt t="46313" x="4713288" y="4578350"/>
          <p14:tracePt t="46321" x="4832350" y="4578350"/>
          <p14:tracePt t="46329" x="4922838" y="4578350"/>
          <p14:tracePt t="46338" x="5014913" y="4595813"/>
          <p14:tracePt t="46346" x="5078413" y="4614863"/>
          <p14:tracePt t="46354" x="5132388" y="4614863"/>
          <p14:tracePt t="46362" x="5151438" y="4624388"/>
          <p14:tracePt t="46369" x="5178425" y="4624388"/>
          <p14:tracePt t="46377" x="5187950" y="4624388"/>
          <p14:tracePt t="46386" x="5195888" y="4624388"/>
          <p14:tracePt t="46442" x="5205413" y="4624388"/>
          <p14:tracePt t="46450" x="5224463" y="4632325"/>
          <p14:tracePt t="46458" x="5251450" y="4641850"/>
          <p14:tracePt t="46467" x="5305425" y="4678363"/>
          <p14:tracePt t="46477" x="5368925" y="4697413"/>
          <p14:tracePt t="46484" x="5414963" y="4732338"/>
          <p14:tracePt t="46489" x="5497513" y="4778375"/>
          <p14:tracePt t="46498" x="5561013" y="4814888"/>
          <p14:tracePt t="46505" x="5624513" y="4870450"/>
          <p14:tracePt t="46513" x="5680075" y="4906963"/>
          <p14:tracePt t="46521" x="5743575" y="4943475"/>
          <p14:tracePt t="46530" x="5770563" y="4970463"/>
          <p14:tracePt t="46537" x="5797550" y="4987925"/>
          <p14:tracePt t="46546" x="5834063" y="5006975"/>
          <p14:tracePt t="46553" x="5843588" y="5024438"/>
          <p14:tracePt t="46561" x="5853113" y="5024438"/>
          <p14:tracePt t="46636" x="5853113" y="5043488"/>
          <p14:tracePt t="46643" x="5853113" y="5053013"/>
          <p14:tracePt t="46651" x="5853113" y="5070475"/>
          <p14:tracePt t="46665" x="5853113" y="5097463"/>
          <p14:tracePt t="46668" x="5853113" y="5116513"/>
          <p14:tracePt t="46679" x="5853113" y="5143500"/>
          <p14:tracePt t="46682" x="5853113" y="5189538"/>
          <p14:tracePt t="46690" x="5853113" y="5207000"/>
          <p14:tracePt t="46697" x="5853113" y="5243513"/>
          <p14:tracePt t="46705" x="5853113" y="5289550"/>
          <p14:tracePt t="46713" x="5843588" y="5316538"/>
          <p14:tracePt t="46721" x="5826125" y="5343525"/>
          <p14:tracePt t="46729" x="5816600" y="5362575"/>
          <p14:tracePt t="46737" x="5807075" y="5399088"/>
          <p14:tracePt t="46745" x="5789613" y="5426075"/>
          <p14:tracePt t="46753" x="5761038" y="5453063"/>
          <p14:tracePt t="46761" x="5753100" y="5462588"/>
          <p14:tracePt t="46769" x="5743575" y="5481638"/>
          <p14:tracePt t="46778" x="5743575" y="5489575"/>
          <p14:tracePt t="46786" x="5724525" y="5508625"/>
          <p14:tracePt t="46793" x="5724525" y="5526088"/>
          <p14:tracePt t="46802" x="5707063" y="5545138"/>
          <p14:tracePt t="46811" x="5697538" y="5554663"/>
          <p14:tracePt t="46817" x="5670550" y="5581650"/>
          <p14:tracePt t="46826" x="5653088" y="5599113"/>
          <p14:tracePt t="46833" x="5624513" y="5626100"/>
          <p14:tracePt t="46843" x="5616575" y="5635625"/>
          <p14:tracePt t="46850" x="5597525" y="5654675"/>
          <p14:tracePt t="46859" x="5580063" y="5672138"/>
          <p14:tracePt t="46866" x="5551488" y="5708650"/>
          <p14:tracePt t="46875" x="5534025" y="5727700"/>
          <p14:tracePt t="46882" x="5514975" y="5745163"/>
          <p14:tracePt t="46892" x="5478463" y="5764213"/>
          <p14:tracePt t="46898" x="5451475" y="5800725"/>
          <p14:tracePt t="46905" x="5434013" y="5808663"/>
          <p14:tracePt t="46914" x="5397500" y="5827713"/>
          <p14:tracePt t="46921" x="5378450" y="5845175"/>
          <p14:tracePt t="46930" x="5360988" y="5854700"/>
          <p14:tracePt t="46938" x="5334000" y="5873750"/>
          <p14:tracePt t="46946" x="5297488" y="5900738"/>
          <p14:tracePt t="46960" x="5260975" y="5927725"/>
          <p14:tracePt t="46962" x="5214938" y="5954713"/>
          <p14:tracePt t="46969" x="5178425" y="5964238"/>
          <p14:tracePt t="46977" x="5132388" y="6000750"/>
          <p14:tracePt t="46987" x="5114925" y="6010275"/>
          <p14:tracePt t="46993" x="5095875" y="6018213"/>
          <p14:tracePt t="47001" x="5078413" y="6037263"/>
          <p14:tracePt t="47011" x="5041900" y="6046788"/>
          <p14:tracePt t="47017" x="5022850" y="6046788"/>
          <p14:tracePt t="47026" x="4986338" y="6054725"/>
          <p14:tracePt t="47033" x="4968875" y="6054725"/>
          <p14:tracePt t="47042" x="4941888" y="6064250"/>
          <p14:tracePt t="47050" x="4922838" y="6064250"/>
          <p14:tracePt t="47060" x="4886325" y="6064250"/>
          <p14:tracePt t="47067" x="4859338" y="6064250"/>
          <p14:tracePt t="47083" x="4795838" y="6083300"/>
          <p14:tracePt t="47096" x="4749800" y="6083300"/>
          <p14:tracePt t="47098" x="4695825" y="6083300"/>
          <p14:tracePt t="47106" x="4686300" y="6083300"/>
          <p14:tracePt t="47114" x="4649788" y="6083300"/>
          <p14:tracePt t="47122" x="4630738" y="6083300"/>
          <p14:tracePt t="47129" x="4613275" y="6083300"/>
          <p14:tracePt t="47146" x="4603750" y="6083300"/>
          <p14:tracePt t="47779" x="4594225" y="6083300"/>
          <p14:tracePt t="47794" x="4557713" y="6083300"/>
          <p14:tracePt t="47801" x="4476750" y="6083300"/>
          <p14:tracePt t="47811" x="4294188" y="6083300"/>
          <p14:tracePt t="47817" x="4148138" y="6083300"/>
          <p14:tracePt t="47826" x="3965575" y="6083300"/>
          <p14:tracePt t="47833" x="3802063" y="6083300"/>
          <p14:tracePt t="47842" x="3582988" y="6083300"/>
          <p14:tracePt t="47849" x="3382963" y="6083300"/>
          <p14:tracePt t="47859" x="3200400" y="6083300"/>
          <p14:tracePt t="47865" x="3035300" y="6083300"/>
          <p14:tracePt t="47880" x="2871788" y="6064250"/>
          <p14:tracePt t="47883" x="2744788" y="6037263"/>
          <p14:tracePt t="47895" x="2635250" y="6018213"/>
          <p14:tracePt t="47897" x="2552700" y="6010275"/>
          <p14:tracePt t="47905" x="2479675" y="5991225"/>
          <p14:tracePt t="47913" x="2416175" y="5983288"/>
          <p14:tracePt t="47921" x="2370138" y="5964238"/>
          <p14:tracePt t="47930" x="2352675" y="5954713"/>
          <p14:tracePt t="47938" x="2316163" y="5954713"/>
          <p14:tracePt t="47958" x="2260600" y="5918200"/>
          <p14:tracePt t="47961" x="2214563" y="5910263"/>
          <p14:tracePt t="47969" x="2187575" y="5900738"/>
          <p14:tracePt t="47977" x="2170113" y="5900738"/>
          <p14:tracePt t="47985" x="2114550" y="5891213"/>
          <p14:tracePt t="47993" x="2078038" y="5873750"/>
          <p14:tracePt t="48001" x="2041525" y="5873750"/>
          <p14:tracePt t="48009" x="2024063" y="5864225"/>
          <p14:tracePt t="48018" x="1960563" y="5845175"/>
          <p14:tracePt t="48026" x="1924050" y="5837238"/>
          <p14:tracePt t="48034" x="1878013" y="5818188"/>
          <p14:tracePt t="48042" x="1860550" y="5818188"/>
          <p14:tracePt t="48050" x="1851025" y="5808663"/>
          <p14:tracePt t="48061" x="1831975" y="5808663"/>
          <p14:tracePt t="48066" x="1824038" y="5800725"/>
          <p14:tracePt t="48085" x="1787525" y="5772150"/>
          <p14:tracePt t="48097" x="1768475" y="5764213"/>
          <p14:tracePt t="48099" x="1768475" y="5754688"/>
          <p14:tracePt t="48106" x="1758950" y="5745163"/>
          <p14:tracePt t="48114" x="1758950" y="5735638"/>
          <p14:tracePt t="48121" x="1731963" y="5718175"/>
          <p14:tracePt t="48129" x="1722438" y="5718175"/>
          <p14:tracePt t="48138" x="1722438" y="5699125"/>
          <p14:tracePt t="48146" x="1685925" y="5662613"/>
          <p14:tracePt t="48153" x="1685925" y="5654675"/>
          <p14:tracePt t="48161" x="1668463" y="5626100"/>
          <p14:tracePt t="48169" x="1631950" y="5599113"/>
          <p14:tracePt t="48177" x="1622425" y="5581650"/>
          <p14:tracePt t="48186" x="1604963" y="5535613"/>
          <p14:tracePt t="48194" x="1585913" y="5518150"/>
          <p14:tracePt t="48201" x="1576388" y="5499100"/>
          <p14:tracePt t="48210" x="1576388" y="5481638"/>
          <p14:tracePt t="48217" x="1558925" y="5445125"/>
          <p14:tracePt t="48226" x="1541463" y="5416550"/>
          <p14:tracePt t="48234" x="1541463" y="5399088"/>
          <p14:tracePt t="48242" x="1531938" y="5380038"/>
          <p14:tracePt t="48259" x="1531938" y="5362575"/>
          <p14:tracePt t="48265" x="1531938" y="5353050"/>
          <p14:tracePt t="48275" x="1531938" y="5343525"/>
          <p14:tracePt t="48282" x="1531938" y="5335588"/>
          <p14:tracePt t="48289" x="1531938" y="5307013"/>
          <p14:tracePt t="48297" x="1531938" y="5289550"/>
          <p14:tracePt t="48305" x="1558925" y="5262563"/>
          <p14:tracePt t="48313" x="1576388" y="5243513"/>
          <p14:tracePt t="48321" x="1604963" y="5207000"/>
          <p14:tracePt t="48329" x="1649413" y="5170488"/>
          <p14:tracePt t="48337" x="1714500" y="5133975"/>
          <p14:tracePt t="48345" x="1778000" y="5116513"/>
          <p14:tracePt t="48353" x="1860550" y="5070475"/>
          <p14:tracePt t="48361" x="1978025" y="5043488"/>
          <p14:tracePt t="48370" x="2024063" y="5024438"/>
          <p14:tracePt t="48378" x="2060575" y="5006975"/>
          <p14:tracePt t="48386" x="2160588" y="4979988"/>
          <p14:tracePt t="48395" x="2224088" y="4943475"/>
          <p14:tracePt t="48401" x="2279650" y="4914900"/>
          <p14:tracePt t="48411" x="2343150" y="4878388"/>
          <p14:tracePt t="48417" x="2389188" y="4870450"/>
          <p14:tracePt t="48425" x="2416175" y="4860925"/>
          <p14:tracePt t="48434" x="2479675" y="4833938"/>
          <p14:tracePt t="48442" x="2506663" y="4824413"/>
          <p14:tracePt t="48450" x="2552700" y="4824413"/>
          <p14:tracePt t="48458" x="2579688" y="4814888"/>
          <p14:tracePt t="48467" x="2635250" y="4814888"/>
          <p14:tracePt t="48475" x="2744788" y="4805363"/>
          <p14:tracePt t="48482" x="2871788" y="4805363"/>
          <p14:tracePt t="48489" x="3017838" y="4805363"/>
          <p14:tracePt t="48497" x="3200400" y="4805363"/>
          <p14:tracePt t="48505" x="3363913" y="4805363"/>
          <p14:tracePt t="48514" x="3556000" y="4805363"/>
          <p14:tracePt t="48521" x="3636963" y="4805363"/>
          <p14:tracePt t="48530" x="3765550" y="4805363"/>
          <p14:tracePt t="48537" x="3856038" y="4851400"/>
          <p14:tracePt t="48545" x="3919538" y="4851400"/>
          <p14:tracePt t="48553" x="4011613" y="4851400"/>
          <p14:tracePt t="48561" x="4084638" y="4851400"/>
          <p14:tracePt t="48569" x="4157663" y="4851400"/>
          <p14:tracePt t="48577" x="4238625" y="4851400"/>
          <p14:tracePt t="48586" x="4330700" y="4851400"/>
          <p14:tracePt t="48593" x="4403725" y="4851400"/>
          <p14:tracePt t="48602" x="4476750" y="4851400"/>
          <p14:tracePt t="48609" x="4586288" y="4851400"/>
          <p14:tracePt t="48617" x="4695825" y="4851400"/>
          <p14:tracePt t="48626" x="4840288" y="4851400"/>
          <p14:tracePt t="48633" x="4968875" y="4851400"/>
          <p14:tracePt t="48643" x="5114925" y="4851400"/>
          <p14:tracePt t="48650" x="5278438" y="4870450"/>
          <p14:tracePt t="48659" x="5424488" y="4878388"/>
          <p14:tracePt t="48665" x="5551488" y="4914900"/>
          <p14:tracePt t="48675" x="5688013" y="4924425"/>
          <p14:tracePt t="48681" x="5780088" y="4943475"/>
          <p14:tracePt t="48690" x="5889625" y="4943475"/>
          <p14:tracePt t="48698" x="5943600" y="4951413"/>
          <p14:tracePt t="48706" x="5989638" y="4979988"/>
          <p14:tracePt t="48714" x="6026150" y="4979988"/>
          <p14:tracePt t="48721" x="6053138" y="4987925"/>
          <p14:tracePt t="48729" x="6062663" y="4987925"/>
          <p14:tracePt t="48738" x="6072188" y="4987925"/>
          <p14:tracePt t="48746" x="6099175" y="4997450"/>
          <p14:tracePt t="48753" x="6099175" y="5006975"/>
          <p14:tracePt t="48762" x="6108700" y="5016500"/>
          <p14:tracePt t="48769" x="6135688" y="5033963"/>
          <p14:tracePt t="48778" x="6145213" y="5043488"/>
          <p14:tracePt t="48785" x="6181725" y="5070475"/>
          <p14:tracePt t="48795" x="6199188" y="5070475"/>
          <p14:tracePt t="48801" x="6235700" y="5089525"/>
          <p14:tracePt t="48812" x="6254750" y="5116513"/>
          <p14:tracePt t="48817" x="6281738" y="5126038"/>
          <p14:tracePt t="48826" x="6299200" y="5143500"/>
          <p14:tracePt t="48833" x="6318250" y="5160963"/>
          <p14:tracePt t="48843" x="6326188" y="5170488"/>
          <p14:tracePt t="48849" x="6345238" y="5180013"/>
          <p14:tracePt t="48859" x="6354763" y="5189538"/>
          <p14:tracePt t="48865" x="6372225" y="5216525"/>
          <p14:tracePt t="48876" x="6381750" y="5216525"/>
          <p14:tracePt t="48881" x="6391275" y="5226050"/>
          <p14:tracePt t="48890" x="6391275" y="5233988"/>
          <p14:tracePt t="48897" x="6399213" y="5253038"/>
          <p14:tracePt t="48905" x="6418263" y="5270500"/>
          <p14:tracePt t="48914" x="6427788" y="5289550"/>
          <p14:tracePt t="48921" x="6435725" y="5299075"/>
          <p14:tracePt t="48929" x="6435725" y="5307013"/>
          <p14:tracePt t="48937" x="6454775" y="5335588"/>
          <p14:tracePt t="48960" x="6464300" y="5343525"/>
          <p14:tracePt t="48962" x="6464300" y="5353050"/>
          <p14:tracePt t="48969" x="6472238" y="5362575"/>
          <p14:tracePt t="48978" x="6472238" y="5372100"/>
          <p14:tracePt t="48985" x="6472238" y="5389563"/>
          <p14:tracePt t="48993" x="6472238" y="5408613"/>
          <p14:tracePt t="49002" x="6472238" y="5426075"/>
          <p14:tracePt t="49010" x="6472238" y="5453063"/>
          <p14:tracePt t="49018" x="6472238" y="5462588"/>
          <p14:tracePt t="49026" x="6472238" y="5481638"/>
          <p14:tracePt t="49034" x="6472238" y="5508625"/>
          <p14:tracePt t="49042" x="6472238" y="5526088"/>
          <p14:tracePt t="49050" x="6472238" y="5554663"/>
          <p14:tracePt t="49061" x="6472238" y="5562600"/>
          <p14:tracePt t="49065" x="6472238" y="5589588"/>
          <p14:tracePt t="49083" x="6464300" y="5626100"/>
          <p14:tracePt t="49101" x="6427788" y="5654675"/>
          <p14:tracePt t="49106" x="6408738" y="5662613"/>
          <p14:tracePt t="49114" x="6362700" y="5699125"/>
          <p14:tracePt t="49122" x="6345238" y="5708650"/>
          <p14:tracePt t="49129" x="6299200" y="5727700"/>
          <p14:tracePt t="49137" x="6235700" y="5764213"/>
          <p14:tracePt t="49145" x="6172200" y="5791200"/>
          <p14:tracePt t="49153" x="6099175" y="5818188"/>
          <p14:tracePt t="49161" x="6053138" y="5837238"/>
          <p14:tracePt t="49170" x="6007100" y="5845175"/>
          <p14:tracePt t="49177" x="5943600" y="5873750"/>
          <p14:tracePt t="49186" x="5907088" y="5900738"/>
          <p14:tracePt t="49193" x="5843588" y="5910263"/>
          <p14:tracePt t="49202" x="5761038" y="5937250"/>
          <p14:tracePt t="49211" x="5707063" y="5964238"/>
          <p14:tracePt t="49217" x="5643563" y="5973763"/>
          <p14:tracePt t="49227" x="5607050" y="5973763"/>
          <p14:tracePt t="49234" x="5551488" y="5973763"/>
          <p14:tracePt t="49242" x="5514975" y="5991225"/>
          <p14:tracePt t="49250" x="5487988" y="5991225"/>
          <p14:tracePt t="49258" x="5470525" y="5991225"/>
          <p14:tracePt t="49266" x="5441950" y="5991225"/>
          <p14:tracePt t="49275" x="5424488" y="5991225"/>
          <p14:tracePt t="49282" x="5405438" y="5991225"/>
          <p14:tracePt t="49290" x="5387975" y="5991225"/>
          <p14:tracePt t="49298" x="5360988" y="5991225"/>
          <p14:tracePt t="49306" x="5341938" y="5991225"/>
          <p14:tracePt t="49314" x="5314950" y="5991225"/>
          <p14:tracePt t="49322" x="5287963" y="5991225"/>
          <p14:tracePt t="49330" x="5251450" y="5991225"/>
          <p14:tracePt t="49338" x="5232400" y="5991225"/>
          <p14:tracePt t="49345" x="5205413" y="5991225"/>
          <p14:tracePt t="49353" x="5187950" y="5991225"/>
          <p14:tracePt t="49361" x="5159375" y="5991225"/>
          <p14:tracePt t="49369" x="5141913" y="5991225"/>
          <p14:tracePt t="49377" x="5122863" y="5991225"/>
          <p14:tracePt t="49386" x="5114925" y="6000750"/>
          <p14:tracePt t="49402" x="5105400" y="6000750"/>
          <p14:tracePt t="49409" x="5086350" y="6000750"/>
          <p14:tracePt t="49418" x="5078413" y="6000750"/>
          <p14:tracePt t="49426" x="5068888" y="6010275"/>
          <p14:tracePt t="49434" x="5041900" y="6010275"/>
          <p14:tracePt t="49443" x="5014913" y="6010275"/>
          <p14:tracePt t="49449" x="4978400" y="6018213"/>
          <p14:tracePt t="49459" x="4932363" y="6018213"/>
          <p14:tracePt t="49467" x="4849813" y="6046788"/>
          <p14:tracePt t="49480" x="4786313" y="6046788"/>
          <p14:tracePt t="49483" x="4676775" y="6046788"/>
          <p14:tracePt t="49494" x="4586288" y="6046788"/>
          <p14:tracePt t="49497" x="4476750" y="6046788"/>
          <p14:tracePt t="49505" x="4384675" y="6046788"/>
          <p14:tracePt t="49514" x="4275138" y="6046788"/>
          <p14:tracePt t="49521" x="4148138" y="6046788"/>
          <p14:tracePt t="49530" x="4038600" y="6046788"/>
          <p14:tracePt t="49537" x="3929063" y="6046788"/>
          <p14:tracePt t="49545" x="3838575" y="6046788"/>
          <p14:tracePt t="49553" x="3709988" y="6046788"/>
          <p14:tracePt t="49562" x="3636963" y="6046788"/>
          <p14:tracePt t="49569" x="3546475" y="6046788"/>
          <p14:tracePt t="49577" x="3490913" y="6046788"/>
          <p14:tracePt t="49586" x="3446463" y="6046788"/>
          <p14:tracePt t="49593" x="3409950" y="6046788"/>
          <p14:tracePt t="49601" x="3317875" y="6046788"/>
          <p14:tracePt t="49610" x="3263900" y="6046788"/>
          <p14:tracePt t="49617" x="3244850" y="6046788"/>
          <p14:tracePt t="49626" x="3181350" y="6037263"/>
          <p14:tracePt t="49633" x="3136900" y="6027738"/>
          <p14:tracePt t="49642" x="3063875" y="6027738"/>
          <p14:tracePt t="49650" x="2998788" y="6018213"/>
          <p14:tracePt t="49658" x="2908300" y="5973763"/>
          <p14:tracePt t="49666" x="2825750" y="5964238"/>
          <p14:tracePt t="49676" x="2789238" y="5964238"/>
          <p14:tracePt t="49682" x="2716213" y="5964238"/>
          <p14:tracePt t="49692" x="2698750" y="5954713"/>
          <p14:tracePt t="49698" x="2671763" y="5937250"/>
          <p14:tracePt t="49706" x="2635250" y="5927725"/>
          <p14:tracePt t="49714" x="2616200" y="5927725"/>
          <p14:tracePt t="49722" x="2598738" y="5927725"/>
          <p14:tracePt t="49730" x="2570163" y="5910263"/>
          <p14:tracePt t="49738" x="2552700" y="5910263"/>
          <p14:tracePt t="49746" x="2525713" y="5900738"/>
          <p14:tracePt t="49754" x="2479675" y="5881688"/>
          <p14:tracePt t="49762" x="2452688" y="5873750"/>
          <p14:tracePt t="49770" x="2406650" y="5864225"/>
          <p14:tracePt t="49778" x="2370138" y="5854700"/>
          <p14:tracePt t="49786" x="2306638" y="5808663"/>
          <p14:tracePt t="49795" x="2287588" y="5800725"/>
          <p14:tracePt t="49801" x="2270125" y="5791200"/>
          <p14:tracePt t="49818" x="2243138" y="5781675"/>
          <p14:tracePt t="49825" x="2243138" y="5772150"/>
          <p14:tracePt t="49876" x="2233613" y="5754688"/>
          <p14:tracePt t="49883" x="2233613" y="5727700"/>
          <p14:tracePt t="49893" x="2197100" y="5699125"/>
          <p14:tracePt t="49899" x="2197100" y="5691188"/>
          <p14:tracePt t="49908" x="2197100" y="5681663"/>
          <p14:tracePt t="49914" x="2187575" y="5662613"/>
          <p14:tracePt t="49922" x="2179638" y="5635625"/>
          <p14:tracePt t="49930" x="2179638" y="5626100"/>
          <p14:tracePt t="49938" x="2179638" y="5599113"/>
          <p14:tracePt t="49954" x="2179638" y="5572125"/>
          <p14:tracePt t="49962" x="2179638" y="5545138"/>
          <p14:tracePt t="49970" x="2179638" y="5526088"/>
          <p14:tracePt t="49978" x="2179638" y="5499100"/>
          <p14:tracePt t="49986" x="2179638" y="5481638"/>
          <p14:tracePt t="49994" x="2179638" y="5445125"/>
          <p14:tracePt t="50003" x="2214563" y="5416550"/>
          <p14:tracePt t="50010" x="2251075" y="5372100"/>
          <p14:tracePt t="50018" x="2297113" y="5335588"/>
          <p14:tracePt t="50027" x="2343150" y="5299075"/>
          <p14:tracePt t="50034" x="2425700" y="5243513"/>
          <p14:tracePt t="50043" x="2525713" y="5197475"/>
          <p14:tracePt t="50050" x="2625725" y="5160963"/>
          <p14:tracePt t="50061" x="2752725" y="5116513"/>
          <p14:tracePt t="50066" x="2898775" y="5089525"/>
          <p14:tracePt t="50077" x="3054350" y="5024438"/>
          <p14:tracePt t="50082" x="3217863" y="4979988"/>
          <p14:tracePt t="50093" x="3427413" y="4951413"/>
          <p14:tracePt t="50097" x="3573463" y="4933950"/>
          <p14:tracePt t="50106" x="3738563" y="4906963"/>
          <p14:tracePt t="50113" x="3846513" y="4887913"/>
          <p14:tracePt t="50121" x="3956050" y="4878388"/>
          <p14:tracePt t="50129" x="3965575" y="4878388"/>
          <p14:tracePt t="50141" x="4021138" y="4870450"/>
          <p14:tracePt t="50147" x="4111625" y="4841875"/>
          <p14:tracePt t="50154" x="4157663" y="4841875"/>
          <p14:tracePt t="50163" x="4221163" y="4824413"/>
          <p14:tracePt t="50170" x="4267200" y="4824413"/>
          <p14:tracePt t="50178" x="4340225" y="4824413"/>
          <p14:tracePt t="50186" x="4413250" y="4824413"/>
          <p14:tracePt t="50195" x="4467225" y="4824413"/>
          <p14:tracePt t="50202" x="4540250" y="4824413"/>
          <p14:tracePt t="50210" x="4649788" y="4824413"/>
          <p14:tracePt t="50217" x="4703763" y="4824413"/>
          <p14:tracePt t="50226" x="4776788" y="4824413"/>
          <p14:tracePt t="50233" x="4859338" y="4824413"/>
          <p14:tracePt t="50242" x="4949825" y="4824413"/>
          <p14:tracePt t="50249" x="5005388" y="4824413"/>
          <p14:tracePt t="50259" x="5078413" y="4824413"/>
          <p14:tracePt t="50265" x="5132388" y="4824413"/>
          <p14:tracePt t="50276" x="5187950" y="4824413"/>
          <p14:tracePt t="50282" x="5232400" y="4824413"/>
          <p14:tracePt t="50292" x="5260975" y="4824413"/>
          <p14:tracePt t="50298" x="5305425" y="4824413"/>
          <p14:tracePt t="50306" x="5334000" y="4824413"/>
          <p14:tracePt t="50314" x="5351463" y="4833938"/>
          <p14:tracePt t="50321" x="5387975" y="4833938"/>
          <p14:tracePt t="50329" x="5405438" y="4833938"/>
          <p14:tracePt t="50338" x="5434013" y="4833938"/>
          <p14:tracePt t="50346" x="5451475" y="4841875"/>
          <p14:tracePt t="50354" x="5497513" y="4841875"/>
          <p14:tracePt t="50362" x="5551488" y="4860925"/>
          <p14:tracePt t="50370" x="5607050" y="4860925"/>
          <p14:tracePt t="50377" x="5688013" y="4887913"/>
          <p14:tracePt t="50386" x="5743575" y="4897438"/>
          <p14:tracePt t="50393" x="5826125" y="4897438"/>
          <p14:tracePt t="50402" x="5899150" y="4906963"/>
          <p14:tracePt t="50410" x="5926138" y="4914900"/>
          <p14:tracePt t="50417" x="5980113" y="4914900"/>
          <p14:tracePt t="50426" x="6016625" y="4914900"/>
          <p14:tracePt t="50433" x="6043613" y="4924425"/>
          <p14:tracePt t="50442" x="6062663" y="4933950"/>
          <p14:tracePt t="50449" x="6072188" y="4933950"/>
          <p14:tracePt t="50459" x="6080125" y="4933950"/>
          <p14:tracePt t="50466" x="6089650" y="4933950"/>
          <p14:tracePt t="50676" x="6099175" y="4943475"/>
          <p14:tracePt t="50731" x="6099175" y="4951413"/>
          <p14:tracePt t="50749" x="6099175" y="4970463"/>
          <p14:tracePt t="50766" x="6099175" y="4979988"/>
          <p14:tracePt t="50826" x="6108700" y="4997450"/>
          <p14:tracePt t="51012" x="6108700" y="5006975"/>
          <p14:tracePt t="51026" x="6108700" y="5016500"/>
          <p14:tracePt t="51042" x="6108700" y="5024438"/>
          <p14:tracePt t="51050" x="6116638" y="5033963"/>
          <p14:tracePt t="51057" x="6116638" y="5053013"/>
          <p14:tracePt t="51074" x="6116638" y="5060950"/>
          <p14:tracePt t="51090" x="6116638" y="5070475"/>
          <p14:tracePt t="51106" x="6126163" y="5070475"/>
          <p14:tracePt t="51122" x="6126163" y="5089525"/>
          <p14:tracePt t="51353" x="6135688" y="5116513"/>
          <p14:tracePt t="51369" x="6145213" y="5126038"/>
          <p14:tracePt t="51386" x="6153150" y="5143500"/>
          <p14:tracePt t="51394" x="6162675" y="5153025"/>
          <p14:tracePt t="56275" x="6162675" y="5160963"/>
          <p14:tracePt t="56283" x="6162675" y="5180013"/>
          <p14:tracePt t="56292" x="6162675" y="5207000"/>
          <p14:tracePt t="56299" x="6162675" y="5226050"/>
          <p14:tracePt t="56312" x="6135688" y="5270500"/>
          <p14:tracePt t="56316" x="6126163" y="5289550"/>
          <p14:tracePt t="56323" x="6116638" y="5307013"/>
          <p14:tracePt t="56330" x="6080125" y="5362575"/>
          <p14:tracePt t="56338" x="6035675" y="5399088"/>
          <p14:tracePt t="56346" x="6026150" y="5416550"/>
          <p14:tracePt t="56354" x="5943600" y="5472113"/>
          <p14:tracePt t="56362" x="5889625" y="5499100"/>
          <p14:tracePt t="56369" x="5826125" y="5518150"/>
          <p14:tracePt t="56377" x="5761038" y="5545138"/>
          <p14:tracePt t="56385" x="5653088" y="5554663"/>
          <p14:tracePt t="56393" x="5570538" y="5581650"/>
          <p14:tracePt t="56401" x="5478463" y="5608638"/>
          <p14:tracePt t="56411" x="5378450" y="5626100"/>
          <p14:tracePt t="56417" x="5287963" y="5654675"/>
          <p14:tracePt t="56427" x="5178425" y="5654675"/>
          <p14:tracePt t="56434" x="5105400" y="5654675"/>
          <p14:tracePt t="56441" x="5041900" y="5662613"/>
          <p14:tracePt t="56450" x="4986338" y="5662613"/>
          <p14:tracePt t="56458" x="4905375" y="5681663"/>
          <p14:tracePt t="56467" x="4868863" y="5691188"/>
          <p14:tracePt t="56481" x="4813300" y="5691188"/>
          <p14:tracePt t="56487" x="4776788" y="5691188"/>
          <p14:tracePt t="56496" x="4759325" y="5708650"/>
          <p14:tracePt t="56499" x="4730750" y="5708650"/>
          <p14:tracePt t="56508" x="4703763" y="5718175"/>
          <p14:tracePt t="56515" x="4686300" y="5718175"/>
          <p14:tracePt t="56521" x="4676775" y="5718175"/>
          <p14:tracePt t="56530" x="4659313" y="5727700"/>
          <p14:tracePt t="56537" x="4630738" y="5735638"/>
          <p14:tracePt t="56545" x="4613275" y="5735638"/>
          <p14:tracePt t="56553" x="4567238" y="5754688"/>
          <p14:tracePt t="56561" x="4549775" y="5764213"/>
          <p14:tracePt t="56569" x="4521200" y="5764213"/>
          <p14:tracePt t="56578" x="4476750" y="5764213"/>
          <p14:tracePt t="56586" x="4440238" y="5764213"/>
          <p14:tracePt t="56594" x="4413250" y="5764213"/>
          <p14:tracePt t="56602" x="4357688" y="5764213"/>
          <p14:tracePt t="56609" x="4311650" y="5764213"/>
          <p14:tracePt t="56618" x="4275138" y="5764213"/>
          <p14:tracePt t="56625" x="4230688" y="5764213"/>
          <p14:tracePt t="56634" x="4194175" y="5764213"/>
          <p14:tracePt t="56642" x="4148138" y="5764213"/>
          <p14:tracePt t="56649" x="4094163" y="5764213"/>
          <p14:tracePt t="56658" x="4021138" y="5764213"/>
          <p14:tracePt t="56665" x="3911600" y="5764213"/>
          <p14:tracePt t="56675" x="3838575" y="5764213"/>
          <p14:tracePt t="56681" x="3802063" y="5764213"/>
          <p14:tracePt t="56692" x="3709988" y="5764213"/>
          <p14:tracePt t="56698" x="3619500" y="5764213"/>
          <p14:tracePt t="56708" x="3573463" y="5754688"/>
          <p14:tracePt t="56714" x="3500438" y="5754688"/>
          <p14:tracePt t="56722" x="3463925" y="5745163"/>
          <p14:tracePt t="56730" x="3427413" y="5735638"/>
          <p14:tracePt t="56738" x="3409950" y="5735638"/>
          <p14:tracePt t="56746" x="3409950" y="5727700"/>
          <p14:tracePt t="56815" x="3400425" y="5699125"/>
          <p14:tracePt t="56818" x="3400425" y="5672138"/>
          <p14:tracePt t="56826" x="3390900" y="5662613"/>
          <p14:tracePt t="56833" x="3390900" y="5635625"/>
          <p14:tracePt t="56842" x="3382963" y="5626100"/>
          <p14:tracePt t="56849" x="3382963" y="5618163"/>
          <p14:tracePt t="56858" x="3373438" y="5608638"/>
          <p14:tracePt t="56865" x="3363913" y="5599113"/>
          <p14:tracePt t="57617" x="3373438" y="5599113"/>
          <p14:tracePt t="57626" x="3436938" y="5654675"/>
          <p14:tracePt t="57634" x="3500438" y="5691188"/>
          <p14:tracePt t="57642" x="3527425" y="5718175"/>
          <p14:tracePt t="57650" x="3609975" y="5772150"/>
          <p14:tracePt t="57658" x="3673475" y="5818188"/>
          <p14:tracePt t="57666" x="3719513" y="5845175"/>
          <p14:tracePt t="57675" x="3775075" y="5900738"/>
          <p14:tracePt t="57682" x="3838575" y="5964238"/>
          <p14:tracePt t="57692" x="3892550" y="6027738"/>
          <p14:tracePt t="57698" x="3948113" y="6110288"/>
          <p14:tracePt t="57708" x="4021138" y="6200775"/>
          <p14:tracePt t="57714" x="4084638" y="6302375"/>
          <p14:tracePt t="57722" x="4148138" y="6411913"/>
          <p14:tracePt t="57730" x="4248150" y="6548438"/>
          <p14:tracePt t="57738" x="4357688" y="6684963"/>
          <p14:tracePt t="57746" x="4467225" y="6821488"/>
          <p14:tracePt t="58158" x="8040688" y="6757988"/>
          <p14:tracePt t="58163" x="8050213" y="6675438"/>
          <p14:tracePt t="58170" x="8050213" y="6565900"/>
          <p14:tracePt t="58178" x="8050213" y="6492875"/>
          <p14:tracePt t="58186" x="8077200" y="6392863"/>
          <p14:tracePt t="58194" x="8096250" y="6319838"/>
          <p14:tracePt t="58202" x="8096250" y="6246813"/>
          <p14:tracePt t="58209" x="8150225" y="6146800"/>
          <p14:tracePt t="58217" x="8159750" y="6100763"/>
          <p14:tracePt t="58231" x="8186738" y="6054725"/>
          <p14:tracePt t="58238" x="8223250" y="5991225"/>
          <p14:tracePt t="58245" x="8240713" y="5973763"/>
          <p14:tracePt t="58250" x="8269288" y="5946775"/>
          <p14:tracePt t="58259" x="8286750" y="5927725"/>
          <p14:tracePt t="58265" x="8323263" y="5891213"/>
          <p14:tracePt t="58274" x="8369300" y="5854700"/>
          <p14:tracePt t="58282" x="8386763" y="5827713"/>
          <p14:tracePt t="58291" x="8423275" y="5781675"/>
          <p14:tracePt t="58298" x="8488363" y="5745163"/>
          <p14:tracePt t="58308" x="8523288" y="5708650"/>
          <p14:tracePt t="58313" x="8559800" y="5645150"/>
          <p14:tracePt t="58321" x="8596313" y="5599113"/>
          <p14:tracePt t="58330" x="8661400" y="5562600"/>
          <p14:tracePt t="58337" x="8705850" y="5518150"/>
          <p14:tracePt t="58345" x="8770938" y="5462588"/>
          <p14:tracePt t="58353" x="8824913" y="5426075"/>
          <p14:tracePt t="58361" x="8888413" y="5372100"/>
          <p14:tracePt t="58369" x="8970963" y="5316538"/>
          <p14:tracePt t="58377" x="9053513" y="5280025"/>
          <p14:tracePt t="58385" x="9126538" y="5233988"/>
        </p14:tracePtLst>
      </p14:laserTraceLst>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6" name="Text Box 2"/>
          <p:cNvSpPr txBox="1">
            <a:spLocks noChangeArrowheads="1"/>
          </p:cNvSpPr>
          <p:nvPr/>
        </p:nvSpPr>
        <p:spPr bwMode="auto">
          <a:xfrm>
            <a:off x="650875" y="833438"/>
            <a:ext cx="7045325"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solidFill>
                  <a:schemeClr val="folHlink"/>
                </a:solidFill>
              </a:rPr>
              <a:t>CRAY-XD1</a:t>
            </a:r>
            <a:r>
              <a:rPr lang="ja-JP" altLang="en-US" sz="2400" b="1">
                <a:solidFill>
                  <a:schemeClr val="folHlink"/>
                </a:solidFill>
              </a:rPr>
              <a:t>：　</a:t>
            </a:r>
          </a:p>
          <a:p>
            <a:pPr>
              <a:buFontTx/>
              <a:buChar char="•"/>
            </a:pPr>
            <a:r>
              <a:rPr lang="ja-JP" altLang="en-US" b="1"/>
              <a:t>　</a:t>
            </a:r>
            <a:r>
              <a:rPr lang="en-US" altLang="ja-JP" b="1"/>
              <a:t>AMD</a:t>
            </a:r>
            <a:r>
              <a:rPr lang="ja-JP" altLang="en-US" b="1"/>
              <a:t>　</a:t>
            </a:r>
            <a:r>
              <a:rPr lang="en-US" altLang="ja-JP" b="1"/>
              <a:t>Opteron</a:t>
            </a:r>
          </a:p>
          <a:p>
            <a:pPr>
              <a:buFontTx/>
              <a:buChar char="•"/>
            </a:pPr>
            <a:r>
              <a:rPr lang="ja-JP" altLang="en-US" b="1"/>
              <a:t>　</a:t>
            </a:r>
            <a:r>
              <a:rPr lang="en-US" altLang="ja-JP" b="1"/>
              <a:t>1board is consisting of 2CPUs</a:t>
            </a:r>
            <a:r>
              <a:rPr lang="ja-JP" altLang="en-US" b="1"/>
              <a:t>＋</a:t>
            </a:r>
            <a:r>
              <a:rPr lang="en-US" altLang="ja-JP" b="1"/>
              <a:t>FPGA</a:t>
            </a:r>
            <a:r>
              <a:rPr lang="ja-JP" altLang="en-US" b="1"/>
              <a:t>（</a:t>
            </a:r>
            <a:r>
              <a:rPr lang="en-US" altLang="ja-JP" b="1"/>
              <a:t>Virtex II Pro) </a:t>
            </a:r>
          </a:p>
          <a:p>
            <a:pPr>
              <a:buFontTx/>
              <a:buChar char="•"/>
            </a:pPr>
            <a:r>
              <a:rPr lang="ja-JP" altLang="en-US" b="1"/>
              <a:t>　</a:t>
            </a:r>
            <a:r>
              <a:rPr lang="en-US" altLang="ja-JP" b="1"/>
              <a:t>1 rack provides 6 boards</a:t>
            </a:r>
          </a:p>
          <a:p>
            <a:pPr>
              <a:buFontTx/>
              <a:buChar char="•"/>
            </a:pPr>
            <a:r>
              <a:rPr lang="ja-JP" altLang="en-US" b="1"/>
              <a:t>　</a:t>
            </a:r>
            <a:r>
              <a:rPr lang="en-US" altLang="ja-JP" b="1"/>
              <a:t>A high speed network called Rapid</a:t>
            </a:r>
            <a:r>
              <a:rPr lang="ja-JP" altLang="en-US" b="1"/>
              <a:t>　</a:t>
            </a:r>
            <a:r>
              <a:rPr lang="en-US" altLang="ja-JP" b="1"/>
              <a:t>Array is used</a:t>
            </a:r>
          </a:p>
          <a:p>
            <a:pPr>
              <a:buFontTx/>
              <a:buChar char="•"/>
            </a:pPr>
            <a:r>
              <a:rPr lang="ja-JP" altLang="en-US" b="1"/>
              <a:t>　</a:t>
            </a:r>
            <a:r>
              <a:rPr lang="en-US" altLang="ja-JP" b="1"/>
              <a:t>Interconnection between FPGAs can be done with Rocket I/O</a:t>
            </a:r>
          </a:p>
          <a:p>
            <a:pPr>
              <a:buFontTx/>
              <a:buChar char="•"/>
            </a:pPr>
            <a:endParaRPr lang="en-US" altLang="ja-JP" b="1"/>
          </a:p>
        </p:txBody>
      </p:sp>
      <p:pic>
        <p:nvPicPr>
          <p:cNvPr id="753667" name="Picture 3" descr="Z4p4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413" y="3141663"/>
            <a:ext cx="86868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 name="オーディオ 1">
            <a:hlinkClick r:id="" action="ppaction://media"/>
            <a:extLst>
              <a:ext uri="{FF2B5EF4-FFF2-40B4-BE49-F238E27FC236}">
                <a16:creationId xmlns:a16="http://schemas.microsoft.com/office/drawing/2014/main" id="{EBEED160-CFEB-4E80-B1D0-06E81D259D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981"/>
    </mc:Choice>
    <mc:Fallback>
      <p:transition spd="slow" advTm="21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70" x="8897938" y="4086225"/>
          <p14:tracePt t="477" x="8734425" y="4130675"/>
          <p14:tracePt t="485" x="8588375" y="4140200"/>
          <p14:tracePt t="493" x="8415338" y="4203700"/>
          <p14:tracePt t="501" x="8269288" y="4222750"/>
          <p14:tracePt t="509" x="8104188" y="4249738"/>
          <p14:tracePt t="517" x="7904163" y="4276725"/>
          <p14:tracePt t="525" x="7748588" y="4313238"/>
          <p14:tracePt t="533" x="7567613" y="4322763"/>
          <p14:tracePt t="541" x="7421563" y="4359275"/>
          <p14:tracePt t="549" x="7292975" y="4368800"/>
          <p14:tracePt t="557" x="7165975" y="4386263"/>
          <p14:tracePt t="565" x="7092950" y="4386263"/>
          <p14:tracePt t="574" x="7019925" y="4386263"/>
          <p14:tracePt t="581" x="6956425" y="4386263"/>
          <p14:tracePt t="589" x="6929438" y="4386263"/>
          <p14:tracePt t="597" x="6919913" y="4386263"/>
          <p14:tracePt t="775" x="6910388" y="4368800"/>
          <p14:tracePt t="784" x="6937375" y="4322763"/>
          <p14:tracePt t="791" x="6964363" y="4259263"/>
          <p14:tracePt t="798" x="7000875" y="4213225"/>
          <p14:tracePt t="805" x="7019925" y="4149725"/>
          <p14:tracePt t="813" x="7046913" y="4086225"/>
          <p14:tracePt t="822" x="7065963" y="4057650"/>
          <p14:tracePt t="829" x="7102475" y="3984625"/>
          <p14:tracePt t="837" x="7110413" y="3957638"/>
          <p14:tracePt t="845" x="7138988" y="3911600"/>
          <p14:tracePt t="856" x="7156450" y="3894138"/>
          <p14:tracePt t="861" x="7165975" y="3848100"/>
          <p14:tracePt t="870" x="7165975" y="3840163"/>
          <p14:tracePt t="877" x="7175500" y="3821113"/>
          <p14:tracePt t="7574" x="7156450" y="3794125"/>
          <p14:tracePt t="7581" x="7119938" y="3794125"/>
          <p14:tracePt t="7588" x="7092950" y="3784600"/>
          <p14:tracePt t="7597" x="7065963" y="3784600"/>
          <p14:tracePt t="7605" x="7019925" y="3784600"/>
          <p14:tracePt t="7613" x="6992938" y="3784600"/>
          <p14:tracePt t="7622" x="6956425" y="3784600"/>
          <p14:tracePt t="7629" x="6937375" y="3794125"/>
          <p14:tracePt t="7637" x="6910388" y="3803650"/>
          <p14:tracePt t="7687" x="6900863" y="3803650"/>
          <p14:tracePt t="7694" x="6873875" y="3803650"/>
          <p14:tracePt t="7707" x="6827838" y="3803650"/>
          <p14:tracePt t="7709" x="6764338" y="3803650"/>
          <p14:tracePt t="7718" x="6673850" y="3803650"/>
          <p14:tracePt t="7726" x="6527800" y="3803650"/>
          <p14:tracePt t="7734" x="6326188" y="3803650"/>
          <p14:tracePt t="7741" x="6145213" y="3821113"/>
          <p14:tracePt t="7749" x="5943600" y="3830638"/>
          <p14:tracePt t="7757" x="5780088" y="3830638"/>
          <p14:tracePt t="7765" x="5634038" y="3830638"/>
          <p14:tracePt t="7773" x="5561013" y="3830638"/>
          <p14:tracePt t="7781" x="5507038" y="3830638"/>
          <p14:tracePt t="7789" x="5451475" y="3830638"/>
          <p14:tracePt t="7798" x="5405438" y="3821113"/>
          <p14:tracePt t="7805" x="5360988" y="3811588"/>
          <p14:tracePt t="7813" x="5324475" y="3811588"/>
          <p14:tracePt t="7821" x="5287963" y="3803650"/>
          <p14:tracePt t="7829" x="5232400" y="3784600"/>
          <p14:tracePt t="7837" x="5168900" y="3748088"/>
          <p14:tracePt t="7845" x="5105400" y="3721100"/>
          <p14:tracePt t="7853" x="5059363" y="3694113"/>
          <p14:tracePt t="7860" x="4995863" y="3665538"/>
          <p14:tracePt t="7869" x="4968875" y="3648075"/>
          <p14:tracePt t="7887" x="4922838" y="3638550"/>
          <p14:tracePt t="7909" x="4913313" y="3638550"/>
          <p14:tracePt t="7917" x="4895850" y="3638550"/>
          <p14:tracePt t="7925" x="4840288" y="3638550"/>
          <p14:tracePt t="7933" x="4776788" y="3648075"/>
          <p14:tracePt t="7941" x="4713288" y="3702050"/>
          <p14:tracePt t="7949" x="4594225" y="3794125"/>
          <p14:tracePt t="7957" x="4513263" y="3848100"/>
          <p14:tracePt t="7965" x="4457700" y="3911600"/>
          <p14:tracePt t="7973" x="4376738" y="4013200"/>
          <p14:tracePt t="7981" x="4311650" y="4067175"/>
          <p14:tracePt t="7989" x="4257675" y="4130675"/>
          <p14:tracePt t="7997" x="4202113" y="4195763"/>
          <p14:tracePt t="8005" x="4184650" y="4232275"/>
          <p14:tracePt t="8013" x="4175125" y="4259263"/>
          <p14:tracePt t="8021" x="4148138" y="4303713"/>
          <p14:tracePt t="8029" x="4148138" y="4313238"/>
          <p14:tracePt t="8037" x="4129088" y="4332288"/>
          <p14:tracePt t="8045" x="4121150" y="4349750"/>
          <p14:tracePt t="8053" x="4111625" y="4349750"/>
          <p14:tracePt t="8061" x="4084638" y="4376738"/>
          <p14:tracePt t="8069" x="4048125" y="4413250"/>
          <p14:tracePt t="8077" x="3992563" y="4478338"/>
          <p14:tracePt t="8085" x="3938588" y="4559300"/>
          <p14:tracePt t="8093" x="3856038" y="4660900"/>
          <p14:tracePt t="8101" x="3802063" y="4741863"/>
          <p14:tracePt t="8109" x="3738563" y="4878388"/>
          <p14:tracePt t="8117" x="3665538" y="5016500"/>
          <p14:tracePt t="8125" x="3592513" y="5133975"/>
          <p14:tracePt t="8133" x="3500438" y="5280025"/>
          <p14:tracePt t="8141" x="3446463" y="5399088"/>
          <p14:tracePt t="8149" x="3390900" y="5481638"/>
          <p14:tracePt t="8157" x="3373438" y="5572125"/>
          <p14:tracePt t="8165" x="3363913" y="5654675"/>
          <p14:tracePt t="8172" x="3363913" y="5691188"/>
          <p14:tracePt t="8181" x="3346450" y="5727700"/>
          <p14:tracePt t="8197" x="3346450" y="5745163"/>
          <p14:tracePt t="8414" x="3336925" y="5754688"/>
          <p14:tracePt t="8423" x="3327400" y="5708650"/>
          <p14:tracePt t="8430" x="3327400" y="5672138"/>
          <p14:tracePt t="8437" x="3327400" y="5599113"/>
          <p14:tracePt t="8445" x="3327400" y="5545138"/>
          <p14:tracePt t="8453" x="3327400" y="5526088"/>
          <p14:tracePt t="8485" x="3327400" y="5481638"/>
          <p14:tracePt t="8493" x="3327400" y="5472113"/>
          <p14:tracePt t="8501" x="3327400" y="5462588"/>
          <p14:tracePt t="8508" x="3327400" y="5453063"/>
          <p14:tracePt t="8582" x="3327400" y="5435600"/>
          <p14:tracePt t="8591" x="3327400" y="5408613"/>
          <p14:tracePt t="8598" x="3327400" y="5389563"/>
          <p14:tracePt t="8608" x="3327400" y="5362575"/>
          <p14:tracePt t="8614" x="3327400" y="5343525"/>
          <p14:tracePt t="8624" x="3327400" y="5316538"/>
          <p14:tracePt t="8628" x="3327400" y="5270500"/>
          <p14:tracePt t="8640" x="3327400" y="5216525"/>
          <p14:tracePt t="8647" x="3327400" y="5189538"/>
          <p14:tracePt t="8656" x="3327400" y="5133975"/>
          <p14:tracePt t="8661" x="3327400" y="5080000"/>
          <p14:tracePt t="8670" x="3327400" y="5053013"/>
          <p14:tracePt t="8677" x="3327400" y="5006975"/>
          <p14:tracePt t="8687" x="3327400" y="4987925"/>
          <p14:tracePt t="8693" x="3327400" y="4951413"/>
          <p14:tracePt t="8702" x="3336925" y="4914900"/>
          <p14:tracePt t="8709" x="3346450" y="4897438"/>
          <p14:tracePt t="8719" x="3346450" y="4860925"/>
          <p14:tracePt t="8726" x="3346450" y="4851400"/>
          <p14:tracePt t="8750" x="3346450" y="4833938"/>
          <p14:tracePt t="8758" x="3354388" y="4814888"/>
          <p14:tracePt t="8766" x="3363913" y="4797425"/>
          <p14:tracePt t="8774" x="3382963" y="4768850"/>
          <p14:tracePt t="8782" x="3390900" y="4751388"/>
          <p14:tracePt t="8790" x="3409950" y="4714875"/>
          <p14:tracePt t="8798" x="3436938" y="4687888"/>
          <p14:tracePt t="8805" x="3455988" y="4651375"/>
          <p14:tracePt t="8845" x="3463925" y="4641850"/>
          <p14:tracePt t="8853" x="3490913" y="4624388"/>
          <p14:tracePt t="8860" x="3536950" y="4587875"/>
          <p14:tracePt t="8869" x="3563938" y="4568825"/>
          <p14:tracePt t="8877" x="3636963" y="4541838"/>
          <p14:tracePt t="8888" x="3692525" y="4541838"/>
          <p14:tracePt t="8893" x="3746500" y="4541838"/>
          <p14:tracePt t="8902" x="3783013" y="4541838"/>
          <p14:tracePt t="8909" x="3838575" y="4541838"/>
          <p14:tracePt t="8917" x="3892550" y="4559300"/>
          <p14:tracePt t="8925" x="3948113" y="4595813"/>
          <p14:tracePt t="8933" x="3992563" y="4641850"/>
          <p14:tracePt t="8941" x="4021138" y="4678363"/>
          <p14:tracePt t="8950" x="4065588" y="4760913"/>
          <p14:tracePt t="8956" x="4075113" y="4787900"/>
          <p14:tracePt t="8965" x="4084638" y="4841875"/>
          <p14:tracePt t="8973" x="4102100" y="4870450"/>
          <p14:tracePt t="8981" x="4129088" y="4906963"/>
          <p14:tracePt t="8989" x="4138613" y="4924425"/>
          <p14:tracePt t="8997" x="4157663" y="4951413"/>
          <p14:tracePt t="9056" x="4157663" y="4960938"/>
          <p14:tracePt t="9063" x="4157663" y="4979988"/>
          <p14:tracePt t="9071" x="4148138" y="5006975"/>
          <p14:tracePt t="9078" x="4084638" y="5043488"/>
          <p14:tracePt t="9088" x="4021138" y="5070475"/>
          <p14:tracePt t="9094" x="3929063" y="5106988"/>
          <p14:tracePt t="9107" x="3865563" y="5133975"/>
          <p14:tracePt t="9111" x="3802063" y="5170488"/>
          <p14:tracePt t="9119" x="3756025" y="5197475"/>
          <p14:tracePt t="9126" x="3673475" y="5226050"/>
          <p14:tracePt t="9133" x="3592513" y="5262563"/>
          <p14:tracePt t="9141" x="3536950" y="5270500"/>
          <p14:tracePt t="9149" x="3463925" y="5289550"/>
          <p14:tracePt t="9157" x="3446463" y="5299075"/>
          <p14:tracePt t="9165" x="3400425" y="5299075"/>
          <p14:tracePt t="9173" x="3373438" y="5299075"/>
          <p14:tracePt t="9181" x="3354388" y="5299075"/>
          <p14:tracePt t="9189" x="3346450" y="5299075"/>
          <p14:tracePt t="9197" x="3317875" y="5280025"/>
          <p14:tracePt t="9205" x="3309938" y="5233988"/>
          <p14:tracePt t="9212" x="3300413" y="5207000"/>
          <p14:tracePt t="9221" x="3300413" y="5170488"/>
          <p14:tracePt t="9229" x="3300413" y="5116513"/>
          <p14:tracePt t="9237" x="3300413" y="5043488"/>
          <p14:tracePt t="9245" x="3300413" y="4960938"/>
          <p14:tracePt t="9253" x="3300413" y="4906963"/>
          <p14:tracePt t="9261" x="3300413" y="4897438"/>
          <p14:tracePt t="9415" x="3273425" y="4870450"/>
          <p14:tracePt t="9422" x="3254375" y="4851400"/>
          <p14:tracePt t="9431" x="3227388" y="4805363"/>
          <p14:tracePt t="9438" x="3208338" y="4787900"/>
          <p14:tracePt t="9461" x="3200400" y="4760913"/>
          <p14:tracePt t="9469" x="3181350" y="4751388"/>
          <p14:tracePt t="9477" x="3171825" y="4705350"/>
          <p14:tracePt t="9486" x="3163888" y="4697413"/>
          <p14:tracePt t="9493" x="3154363" y="4678363"/>
          <p14:tracePt t="9501" x="3154363" y="4668838"/>
          <p14:tracePt t="9509" x="3144838" y="4651375"/>
          <p14:tracePt t="9517" x="3136900" y="4641850"/>
          <p14:tracePt t="9599" x="3136900" y="4624388"/>
          <p14:tracePt t="9609" x="3127375" y="4605338"/>
          <p14:tracePt t="9615" x="3127375" y="4587875"/>
          <p14:tracePt t="9621" x="3127375" y="4578350"/>
          <p14:tracePt t="9629" x="3127375" y="4568825"/>
          <p14:tracePt t="9637" x="3117850" y="4551363"/>
          <p14:tracePt t="9645" x="3117850" y="4541838"/>
          <p14:tracePt t="9654" x="3117850" y="4532313"/>
          <p14:tracePt t="9669" x="3108325" y="4522788"/>
          <p14:tracePt t="9871" x="3090863" y="4522788"/>
          <p14:tracePt t="9879" x="3035300" y="4522788"/>
          <p14:tracePt t="9889" x="2998788" y="4522788"/>
          <p14:tracePt t="9893" x="2981325" y="4522788"/>
          <p14:tracePt t="9904" x="2954338" y="4522788"/>
          <p14:tracePt t="9924" x="2944813" y="4522788"/>
          <p14:tracePt t="10005" x="2935288" y="4514850"/>
          <p14:tracePt t="10013" x="2935288" y="4495800"/>
          <p14:tracePt t="10021" x="2935288" y="4486275"/>
          <p14:tracePt t="10029" x="2935288" y="4468813"/>
          <p14:tracePt t="10037" x="2935288" y="4449763"/>
          <p14:tracePt t="10045" x="2935288" y="4413250"/>
          <p14:tracePt t="10061" x="2935288" y="4386263"/>
          <p14:tracePt t="10070" x="2935288" y="4359275"/>
          <p14:tracePt t="10077" x="2935288" y="4340225"/>
          <p14:tracePt t="10086" x="2944813" y="4322763"/>
          <p14:tracePt t="10093" x="2944813" y="4313238"/>
          <p14:tracePt t="10101" x="2944813" y="4303713"/>
          <p14:tracePt t="10110" x="2944813" y="4295775"/>
          <p14:tracePt t="10477" x="2944813" y="4303713"/>
          <p14:tracePt t="10608" x="2954338" y="4295775"/>
          <p14:tracePt t="10625" x="2954338" y="4286250"/>
          <p14:tracePt t="10630" x="2962275" y="4276725"/>
          <p14:tracePt t="10646" x="2981325" y="4268788"/>
          <p14:tracePt t="10766" x="2935288" y="4286250"/>
          <p14:tracePt t="10774" x="2871788" y="4303713"/>
          <p14:tracePt t="10782" x="2789238" y="4349750"/>
          <p14:tracePt t="10791" x="2762250" y="4349750"/>
          <p14:tracePt t="10798" x="2671763" y="4386263"/>
          <p14:tracePt t="10807" x="2570163" y="4422775"/>
          <p14:tracePt t="10814" x="2462213" y="4459288"/>
          <p14:tracePt t="10821" x="2316163" y="4486275"/>
          <p14:tracePt t="10828" x="2170113" y="4495800"/>
          <p14:tracePt t="10837" x="2024063" y="4514850"/>
          <p14:tracePt t="10845" x="1841500" y="4514850"/>
          <p14:tracePt t="10853" x="1731963" y="4514850"/>
          <p14:tracePt t="10860" x="1604963" y="4514850"/>
          <p14:tracePt t="10870" x="1495425" y="4514850"/>
          <p14:tracePt t="10887" x="1339850" y="4486275"/>
          <p14:tracePt t="10893" x="1293813" y="4468813"/>
          <p14:tracePt t="10901" x="1249363" y="4449763"/>
          <p14:tracePt t="10909" x="1230313" y="4432300"/>
          <p14:tracePt t="10919" x="1203325" y="4413250"/>
          <p14:tracePt t="10925" x="1176338" y="4386263"/>
          <p14:tracePt t="11023" x="1176338" y="4359275"/>
          <p14:tracePt t="11031" x="1176338" y="4340225"/>
          <p14:tracePt t="11037" x="1176338" y="4313238"/>
          <p14:tracePt t="11047" x="1176338" y="4276725"/>
          <p14:tracePt t="11056" x="1176338" y="4249738"/>
          <p14:tracePt t="11063" x="1176338" y="4213225"/>
          <p14:tracePt t="11070" x="1185863" y="4167188"/>
          <p14:tracePt t="11077" x="1185863" y="4149725"/>
          <p14:tracePt t="11086" x="1193800" y="4094163"/>
          <p14:tracePt t="11093" x="1203325" y="4076700"/>
          <p14:tracePt t="11102" x="1212850" y="4040188"/>
          <p14:tracePt t="11109" x="1222375" y="4013200"/>
          <p14:tracePt t="11117" x="1249363" y="3994150"/>
          <p14:tracePt t="11124" x="1249363" y="3984625"/>
          <p14:tracePt t="11133" x="1276350" y="3976688"/>
          <p14:tracePt t="11141" x="1349375" y="3967163"/>
          <p14:tracePt t="11149" x="1439863" y="3967163"/>
          <p14:tracePt t="11157" x="1549400" y="3967163"/>
          <p14:tracePt t="11165" x="1695450" y="3967163"/>
          <p14:tracePt t="11173" x="1860550" y="3967163"/>
          <p14:tracePt t="11181" x="2024063" y="3967163"/>
          <p14:tracePt t="11189" x="2187575" y="3967163"/>
          <p14:tracePt t="11197" x="2352675" y="3967163"/>
          <p14:tracePt t="11205" x="2533650" y="3967163"/>
          <p14:tracePt t="11213" x="2671763" y="3967163"/>
          <p14:tracePt t="11221" x="2835275" y="3967163"/>
          <p14:tracePt t="11229" x="2998788" y="3967163"/>
          <p14:tracePt t="11237" x="3144838" y="3967163"/>
          <p14:tracePt t="11245" x="3236913" y="3967163"/>
          <p14:tracePt t="11253" x="3346450" y="3967163"/>
          <p14:tracePt t="11261" x="3382963" y="3967163"/>
          <p14:tracePt t="11268" x="3419475" y="3940175"/>
          <p14:tracePt t="11277" x="3455988" y="3930650"/>
          <p14:tracePt t="11303" x="3463925" y="3930650"/>
          <p14:tracePt t="11373" x="3473450" y="3940175"/>
          <p14:tracePt t="11381" x="3473450" y="3984625"/>
          <p14:tracePt t="11389" x="3482975" y="4003675"/>
          <p14:tracePt t="11397" x="3509963" y="4057650"/>
          <p14:tracePt t="11406" x="3527425" y="4103688"/>
          <p14:tracePt t="11413" x="3527425" y="4113213"/>
          <p14:tracePt t="11421" x="3527425" y="4149725"/>
          <p14:tracePt t="11429" x="3527425" y="4159250"/>
          <p14:tracePt t="11437" x="3527425" y="4176713"/>
          <p14:tracePt t="11445" x="3527425" y="4186238"/>
          <p14:tracePt t="11454" x="3527425" y="4195763"/>
          <p14:tracePt t="11470" x="3527425" y="4213225"/>
          <p14:tracePt t="11477" x="3519488" y="4249738"/>
          <p14:tracePt t="11486" x="3500438" y="4249738"/>
          <p14:tracePt t="11493" x="3446463" y="4249738"/>
          <p14:tracePt t="11501" x="3436938" y="4249738"/>
          <p14:tracePt t="11509" x="3390900" y="4259263"/>
          <p14:tracePt t="11517" x="3281363" y="4259263"/>
          <p14:tracePt t="11526" x="3208338" y="4259263"/>
          <p14:tracePt t="11532" x="3100388" y="4259263"/>
          <p14:tracePt t="11541" x="3063875" y="4259263"/>
          <p14:tracePt t="11549" x="2981325" y="4259263"/>
          <p14:tracePt t="11557" x="2917825" y="4276725"/>
          <p14:tracePt t="11565" x="2844800" y="4303713"/>
          <p14:tracePt t="11574" x="2744788" y="4349750"/>
          <p14:tracePt t="11581" x="2679700" y="4368800"/>
          <p14:tracePt t="11589" x="2589213" y="4395788"/>
          <p14:tracePt t="11597" x="2525713" y="4441825"/>
          <p14:tracePt t="11605" x="2506663" y="4449763"/>
          <p14:tracePt t="11613" x="2443163" y="4468813"/>
          <p14:tracePt t="11629" x="2443163" y="4478338"/>
          <p14:tracePt t="11727" x="2443163" y="4459288"/>
          <p14:tracePt t="11735" x="2462213" y="4449763"/>
          <p14:tracePt t="11742" x="2479675" y="4432300"/>
          <p14:tracePt t="11751" x="2516188" y="4422775"/>
          <p14:tracePt t="11758" x="2543175" y="4422775"/>
          <p14:tracePt t="11766" x="2598738" y="4422775"/>
          <p14:tracePt t="11773" x="2662238" y="4422775"/>
          <p14:tracePt t="11781" x="2752725" y="4422775"/>
          <p14:tracePt t="11789" x="2844800" y="4422775"/>
          <p14:tracePt t="11797" x="2954338" y="4422775"/>
          <p14:tracePt t="11805" x="3063875" y="4422775"/>
          <p14:tracePt t="11813" x="3154363" y="4422775"/>
          <p14:tracePt t="11821" x="3227388" y="4422775"/>
          <p14:tracePt t="11829" x="3281363" y="4422775"/>
          <p14:tracePt t="11837" x="3317875" y="4422775"/>
          <p14:tracePt t="12049" x="3327400" y="4422775"/>
          <p14:tracePt t="12074" x="3317875" y="4441825"/>
          <p14:tracePt t="12080" x="3309938" y="4468813"/>
          <p14:tracePt t="12094" x="3309938" y="4478338"/>
          <p14:tracePt t="12102" x="3300413" y="4486275"/>
          <p14:tracePt t="12239" x="3317875" y="4486275"/>
          <p14:tracePt t="12249" x="3390900" y="4486275"/>
          <p14:tracePt t="12255" x="3536950" y="4486275"/>
          <p14:tracePt t="12261" x="3665538" y="4486275"/>
          <p14:tracePt t="12269" x="3756025" y="4486275"/>
          <p14:tracePt t="12278" x="3775075" y="4486275"/>
          <p14:tracePt t="12286" x="3783013" y="4486275"/>
          <p14:tracePt t="12447" x="3810000" y="4486275"/>
          <p14:tracePt t="12463" x="3819525" y="4486275"/>
          <p14:tracePt t="12471" x="3919538" y="4495800"/>
          <p14:tracePt t="12481" x="4102100" y="4541838"/>
          <p14:tracePt t="12486" x="4576763" y="4568825"/>
          <p14:tracePt t="12493" x="5059363" y="4568825"/>
          <p14:tracePt t="12503" x="5653088" y="4568825"/>
          <p14:tracePt t="12509" x="6281738" y="4568825"/>
          <p14:tracePt t="12517" x="6837363" y="4568825"/>
          <p14:tracePt t="12525" x="7356475" y="4568825"/>
          <p14:tracePt t="12533" x="7804150" y="4568825"/>
          <p14:tracePt t="12542" x="8113713" y="4587875"/>
          <p14:tracePt t="12549" x="8296275" y="4578350"/>
          <p14:tracePt t="12557" x="8405813" y="4551363"/>
          <p14:tracePt t="12565" x="8451850" y="4541838"/>
          <p14:tracePt t="12573" x="8469313" y="4532313"/>
          <p14:tracePt t="12775" x="8451850" y="4532313"/>
          <p14:tracePt t="12782" x="8405813" y="4532313"/>
          <p14:tracePt t="12790" x="8332788" y="4541838"/>
          <p14:tracePt t="12798" x="8259763" y="4559300"/>
          <p14:tracePt t="12809" x="8150225" y="4568825"/>
          <p14:tracePt t="12814" x="8013700" y="4587875"/>
          <p14:tracePt t="12825" x="7904163" y="4632325"/>
          <p14:tracePt t="12828" x="7740650" y="4660900"/>
          <p14:tracePt t="12840" x="7567613" y="4687888"/>
          <p14:tracePt t="12844" x="7402513" y="4714875"/>
          <p14:tracePt t="12856" x="7275513" y="4760913"/>
          <p14:tracePt t="12860" x="7156450" y="4787900"/>
          <p14:tracePt t="12871" x="7046913" y="4833938"/>
          <p14:tracePt t="12878" x="6946900" y="4860925"/>
          <p14:tracePt t="12888" x="6892925" y="4870450"/>
          <p14:tracePt t="12894" x="6856413" y="4870450"/>
          <p14:tracePt t="12910" x="6846888" y="4870450"/>
          <p14:tracePt t="12974" x="6837363" y="4870450"/>
          <p14:tracePt t="12984" x="6837363" y="4860925"/>
          <p14:tracePt t="12988" x="6837363" y="4851400"/>
          <p14:tracePt t="12997" x="6837363" y="4841875"/>
          <p14:tracePt t="13013" x="6837363" y="4824413"/>
          <p14:tracePt t="13039" x="6837363" y="4814888"/>
          <p14:tracePt t="13045" x="6837363" y="4805363"/>
          <p14:tracePt t="13111" x="6837363" y="4787900"/>
          <p14:tracePt t="13119" x="6837363" y="4778375"/>
          <p14:tracePt t="13128" x="6837363" y="4768850"/>
          <p14:tracePt t="13134" x="6837363" y="4760913"/>
          <p14:tracePt t="13255" x="6791325" y="4778375"/>
          <p14:tracePt t="13264" x="6710363" y="4814888"/>
          <p14:tracePt t="13271" x="6664325" y="4851400"/>
          <p14:tracePt t="13278" x="6600825" y="4887913"/>
          <p14:tracePt t="13287" x="6554788" y="4924425"/>
          <p14:tracePt t="13294" x="6508750" y="4943475"/>
          <p14:tracePt t="13303" x="6491288" y="4970463"/>
          <p14:tracePt t="13310" x="6445250" y="4987925"/>
          <p14:tracePt t="13318" x="6418263" y="5006975"/>
          <p14:tracePt t="13324" x="6408738" y="5016500"/>
          <p14:tracePt t="13333" x="6381750" y="5024438"/>
          <p14:tracePt t="13566" x="6408738" y="5024438"/>
          <p14:tracePt t="13577" x="6472238" y="5033963"/>
          <p14:tracePt t="13584" x="6518275" y="5070475"/>
          <p14:tracePt t="13590" x="6554788" y="5070475"/>
          <p14:tracePt t="13597" x="6591300" y="5089525"/>
          <p14:tracePt t="13605" x="6591300" y="5097463"/>
          <p14:tracePt t="13623" x="6591300" y="5106988"/>
          <p14:tracePt t="13671" x="6591300" y="5116513"/>
          <p14:tracePt t="13677" x="6591300" y="5126038"/>
          <p14:tracePt t="13685" x="6591300" y="5133975"/>
          <p14:tracePt t="13693" x="6573838" y="5133975"/>
          <p14:tracePt t="13702" x="6537325" y="5133975"/>
          <p14:tracePt t="13708" x="6508750" y="5133975"/>
          <p14:tracePt t="13717" x="6491288" y="5133975"/>
          <p14:tracePt t="13725" x="6472238" y="5133975"/>
          <p14:tracePt t="13733" x="6418263" y="5106988"/>
          <p14:tracePt t="13741" x="6399213" y="5080000"/>
          <p14:tracePt t="13749" x="6362700" y="5033963"/>
          <p14:tracePt t="13757" x="6308725" y="4960938"/>
          <p14:tracePt t="13765" x="6272213" y="4897438"/>
          <p14:tracePt t="13773" x="6245225" y="4841875"/>
          <p14:tracePt t="13781" x="6226175" y="4797425"/>
          <p14:tracePt t="13789" x="6226175" y="4751388"/>
          <p14:tracePt t="13797" x="6218238" y="4697413"/>
          <p14:tracePt t="13805" x="6218238" y="4660900"/>
          <p14:tracePt t="13813" x="6218238" y="4624388"/>
          <p14:tracePt t="13821" x="6218238" y="4587875"/>
          <p14:tracePt t="13828" x="6218238" y="4532313"/>
          <p14:tracePt t="13837" x="6218238" y="4478338"/>
          <p14:tracePt t="13845" x="6245225" y="4422775"/>
          <p14:tracePt t="13854" x="6272213" y="4376738"/>
          <p14:tracePt t="13861" x="6308725" y="4349750"/>
          <p14:tracePt t="13870" x="6391275" y="4295775"/>
          <p14:tracePt t="13889" x="6581775" y="4213225"/>
          <p14:tracePt t="13893" x="6700838" y="4167188"/>
          <p14:tracePt t="13904" x="6827838" y="4149725"/>
          <p14:tracePt t="13909" x="6956425" y="4140200"/>
          <p14:tracePt t="13917" x="7119938" y="4140200"/>
          <p14:tracePt t="13925" x="7265988" y="4140200"/>
          <p14:tracePt t="13933" x="7412038" y="4140200"/>
          <p14:tracePt t="13941" x="7539038" y="4140200"/>
          <p14:tracePt t="13949" x="7648575" y="4140200"/>
          <p14:tracePt t="13957" x="7712075" y="4149725"/>
          <p14:tracePt t="13965" x="7740650" y="4186238"/>
          <p14:tracePt t="13973" x="7777163" y="4213225"/>
          <p14:tracePt t="13981" x="7785100" y="4259263"/>
          <p14:tracePt t="13989" x="7785100" y="4332288"/>
          <p14:tracePt t="13997" x="7785100" y="4386263"/>
          <p14:tracePt t="14006" x="7785100" y="4459288"/>
          <p14:tracePt t="14013" x="7767638" y="4541838"/>
          <p14:tracePt t="14021" x="7704138" y="4595813"/>
          <p14:tracePt t="14030" x="7648575" y="4641850"/>
          <p14:tracePt t="14037" x="7585075" y="4697413"/>
          <p14:tracePt t="14045" x="7558088" y="4714875"/>
          <p14:tracePt t="14055" x="7512050" y="4741863"/>
          <p14:tracePt t="14061" x="7466013" y="4760913"/>
          <p14:tracePt t="14071" x="7448550" y="4768850"/>
          <p14:tracePt t="14077" x="7412038" y="4778375"/>
          <p14:tracePt t="14086" x="7348538" y="4805363"/>
          <p14:tracePt t="14093" x="7302500" y="4814888"/>
          <p14:tracePt t="14103" x="7248525" y="4824413"/>
          <p14:tracePt t="14109" x="7202488" y="4824413"/>
          <p14:tracePt t="14123" x="7183438" y="4824413"/>
          <p14:tracePt t="14127" x="7146925" y="4824413"/>
          <p14:tracePt t="14134" x="7138988" y="4824413"/>
          <p14:tracePt t="14141" x="7110413" y="4824413"/>
          <p14:tracePt t="14149" x="7092950" y="4824413"/>
          <p14:tracePt t="14157" x="7083425" y="4824413"/>
          <p14:tracePt t="14165" x="7065963" y="4824413"/>
          <p14:tracePt t="14189" x="7046913" y="4814888"/>
          <p14:tracePt t="14214" x="7046913" y="4805363"/>
          <p14:tracePt t="14231" x="7046913" y="4787900"/>
          <p14:tracePt t="14247" x="7046913" y="4778375"/>
          <p14:tracePt t="14336" x="7046913" y="4768850"/>
          <p14:tracePt t="14342" x="7065963" y="4768850"/>
          <p14:tracePt t="14350" x="7092950" y="4768850"/>
          <p14:tracePt t="14359" x="7110413" y="4768850"/>
          <p14:tracePt t="14365" x="7119938" y="4778375"/>
          <p14:tracePt t="14373" x="7119938" y="4787900"/>
          <p14:tracePt t="14381" x="7119938" y="4814888"/>
          <p14:tracePt t="14389" x="7119938" y="4851400"/>
          <p14:tracePt t="14397" x="7119938" y="4878388"/>
          <p14:tracePt t="14405" x="7119938" y="4924425"/>
          <p14:tracePt t="14413" x="7119938" y="4979988"/>
          <p14:tracePt t="14422" x="7119938" y="5033963"/>
          <p14:tracePt t="14428" x="7119938" y="5080000"/>
          <p14:tracePt t="14437" x="7092950" y="5133975"/>
          <p14:tracePt t="14444" x="7056438" y="5207000"/>
          <p14:tracePt t="14454" x="7037388" y="5233988"/>
          <p14:tracePt t="14461" x="7000875" y="5289550"/>
          <p14:tracePt t="14469" x="6964363" y="5316538"/>
          <p14:tracePt t="14477" x="6956425" y="5353050"/>
          <p14:tracePt t="14486" x="6937375" y="5372100"/>
          <p14:tracePt t="14493" x="6929438" y="5380038"/>
          <p14:tracePt t="14509" x="6919913" y="5389563"/>
          <p14:tracePt t="14608" x="6873875" y="5372100"/>
          <p14:tracePt t="14615" x="6827838" y="5335588"/>
          <p14:tracePt t="14627" x="6754813" y="5280025"/>
          <p14:tracePt t="14631" x="6691313" y="5216525"/>
          <p14:tracePt t="14638" x="6610350" y="5143500"/>
          <p14:tracePt t="14645" x="6508750" y="5089525"/>
          <p14:tracePt t="14654" x="6427788" y="5060950"/>
          <p14:tracePt t="14661" x="6362700" y="5024438"/>
          <p14:tracePt t="14670" x="6335713" y="5016500"/>
          <p14:tracePt t="14677" x="6308725" y="4997450"/>
          <p14:tracePt t="14685" x="6291263" y="4997450"/>
          <p14:tracePt t="14775" x="6272213" y="4997450"/>
          <p14:tracePt t="14782" x="6245225" y="4997450"/>
          <p14:tracePt t="14790" x="6208713" y="5033963"/>
          <p14:tracePt t="14798" x="6172200" y="5097463"/>
          <p14:tracePt t="14807" x="6116638" y="5153025"/>
          <p14:tracePt t="14814" x="6108700" y="5180013"/>
          <p14:tracePt t="14825" x="6080125" y="5226050"/>
          <p14:tracePt t="14828" x="6043613" y="5262563"/>
          <p14:tracePt t="14839" x="6026150" y="5270500"/>
          <p14:tracePt t="14846" x="6016625" y="5270500"/>
          <p14:tracePt t="14854" x="6007100" y="5280025"/>
          <p14:tracePt t="14910" x="5999163" y="5280025"/>
          <p14:tracePt t="14957" x="5980113" y="5280025"/>
          <p14:tracePt t="14965" x="5935663" y="5280025"/>
          <p14:tracePt t="14973" x="5889625" y="5262563"/>
          <p14:tracePt t="14981" x="5853113" y="5243513"/>
          <p14:tracePt t="14990" x="5826125" y="5226050"/>
          <p14:tracePt t="14998" x="5797550" y="5207000"/>
          <p14:tracePt t="15006" x="5780088" y="5197475"/>
          <p14:tracePt t="15015" x="5770563" y="5189538"/>
          <p14:tracePt t="15021" x="5761038" y="5180013"/>
          <p14:tracePt t="15031" x="5761038" y="5170488"/>
          <p14:tracePt t="15039" x="5761038" y="5153025"/>
          <p14:tracePt t="15046" x="5743575" y="5106988"/>
          <p14:tracePt t="15062" x="5734050" y="5097463"/>
          <p14:tracePt t="15135" x="5707063" y="5097463"/>
          <p14:tracePt t="15142" x="5688013" y="5097463"/>
          <p14:tracePt t="15153" x="5634038" y="5153025"/>
          <p14:tracePt t="15160" x="5607050" y="5243513"/>
          <p14:tracePt t="15166" x="5543550" y="5280025"/>
          <p14:tracePt t="15174" x="5507038" y="5316538"/>
          <p14:tracePt t="15182" x="5487988" y="5326063"/>
          <p14:tracePt t="15190" x="5470525" y="5335588"/>
          <p14:tracePt t="15199" x="5470525" y="5343525"/>
          <p14:tracePt t="15205" x="5461000" y="5353050"/>
          <p14:tracePt t="15254" x="5441950" y="5343525"/>
          <p14:tracePt t="15262" x="5424488" y="5326063"/>
          <p14:tracePt t="15269" x="5414963" y="5307013"/>
          <p14:tracePt t="15279" x="5405438" y="5262563"/>
          <p14:tracePt t="15286" x="5397500" y="5243513"/>
          <p14:tracePt t="15294" x="5397500" y="5197475"/>
          <p14:tracePt t="15303" x="5360988" y="5170488"/>
          <p14:tracePt t="15310" x="5351463" y="5143500"/>
          <p14:tracePt t="15320" x="5341938" y="5106988"/>
          <p14:tracePt t="15324" x="5324475" y="5089525"/>
          <p14:tracePt t="15333" x="5314950" y="5060950"/>
          <p14:tracePt t="15341" x="5314950" y="5053013"/>
          <p14:tracePt t="15349" x="5305425" y="5033963"/>
          <p14:tracePt t="15462" x="5278438" y="5033963"/>
          <p14:tracePt t="15470" x="5241925" y="5060950"/>
          <p14:tracePt t="15478" x="5224463" y="5080000"/>
          <p14:tracePt t="15486" x="5205413" y="5080000"/>
          <p14:tracePt t="15494" x="5178425" y="5106988"/>
          <p14:tracePt t="15502" x="5168900" y="5116513"/>
          <p14:tracePt t="15509" x="5151438" y="5126038"/>
          <p14:tracePt t="15525" x="5132388" y="5133975"/>
          <p14:tracePt t="15541" x="5105400" y="5143500"/>
          <p14:tracePt t="15549" x="5095875" y="5153025"/>
          <p14:tracePt t="15557" x="5078413" y="5160963"/>
          <p14:tracePt t="15565" x="5041900" y="5170488"/>
          <p14:tracePt t="15573" x="5014913" y="5180013"/>
          <p14:tracePt t="15581" x="4959350" y="5216525"/>
          <p14:tracePt t="15589" x="4913313" y="5226050"/>
          <p14:tracePt t="15597" x="4876800" y="5233988"/>
          <p14:tracePt t="15606" x="4832350" y="5233988"/>
          <p14:tracePt t="15613" x="4813300" y="5253038"/>
          <p14:tracePt t="15621" x="4786313" y="5253038"/>
          <p14:tracePt t="15629" x="4767263" y="5253038"/>
          <p14:tracePt t="15638" x="4740275" y="5253038"/>
          <p14:tracePt t="15645" x="4722813" y="5253038"/>
          <p14:tracePt t="15654" x="4676775" y="5253038"/>
          <p14:tracePt t="15661" x="4640263" y="5253038"/>
          <p14:tracePt t="15671" x="4594225" y="5243513"/>
          <p14:tracePt t="15677" x="4567238" y="5233988"/>
          <p14:tracePt t="15685" x="4521200" y="5197475"/>
          <p14:tracePt t="15693" x="4476750" y="5180013"/>
          <p14:tracePt t="15703" x="4413250" y="5143500"/>
          <p14:tracePt t="15709" x="4367213" y="5116513"/>
          <p14:tracePt t="15717" x="4303713" y="5089525"/>
          <p14:tracePt t="15725" x="4275138" y="5080000"/>
          <p14:tracePt t="15733" x="4267200" y="5070475"/>
          <p14:tracePt t="15741" x="4238625" y="5070475"/>
          <p14:tracePt t="15830" x="4230688" y="5097463"/>
          <p14:tracePt t="15837" x="4230688" y="5116513"/>
          <p14:tracePt t="15845" x="4230688" y="5143500"/>
          <p14:tracePt t="15853" x="4230688" y="5180013"/>
          <p14:tracePt t="15861" x="4230688" y="5189538"/>
          <p14:tracePt t="15869" x="4230688" y="5216525"/>
          <p14:tracePt t="15887" x="4230688" y="5243513"/>
          <p14:tracePt t="15893" x="4221163" y="5270500"/>
          <p14:tracePt t="15903" x="4221163" y="5280025"/>
          <p14:tracePt t="15908" x="4211638" y="5289550"/>
          <p14:tracePt t="15917" x="4211638" y="5307013"/>
          <p14:tracePt t="15999" x="4211638" y="5316538"/>
          <p14:tracePt t="16095" x="4211638" y="5326063"/>
          <p14:tracePt t="16111" x="4221163" y="5335588"/>
          <p14:tracePt t="16121" x="4238625" y="5335588"/>
          <p14:tracePt t="16126" x="4294188" y="5335588"/>
          <p14:tracePt t="16133" x="4340225" y="5335588"/>
          <p14:tracePt t="16141" x="4394200" y="5307013"/>
          <p14:tracePt t="16149" x="4484688" y="5299075"/>
          <p14:tracePt t="16157" x="4613275" y="5280025"/>
          <p14:tracePt t="16165" x="4695825" y="5270500"/>
          <p14:tracePt t="16173" x="4803775" y="5270500"/>
          <p14:tracePt t="16181" x="4932363" y="5243513"/>
          <p14:tracePt t="16189" x="5032375" y="5226050"/>
          <p14:tracePt t="16197" x="5141913" y="5216525"/>
          <p14:tracePt t="16205" x="5232400" y="5216525"/>
          <p14:tracePt t="16214" x="5305425" y="5216525"/>
          <p14:tracePt t="16221" x="5397500" y="5216525"/>
          <p14:tracePt t="16230" x="5441950" y="5216525"/>
          <p14:tracePt t="16237" x="5497513" y="5216525"/>
          <p14:tracePt t="16245" x="5570538" y="5233988"/>
          <p14:tracePt t="16253" x="5597525" y="5243513"/>
          <p14:tracePt t="16261" x="5661025" y="5253038"/>
          <p14:tracePt t="16269" x="5697538" y="5262563"/>
          <p14:tracePt t="16278" x="5753100" y="5262563"/>
          <p14:tracePt t="16294" x="5761038" y="5262563"/>
          <p14:tracePt t="16479" x="5807075" y="5289550"/>
          <p14:tracePt t="16487" x="5780088" y="5307013"/>
          <p14:tracePt t="16494" x="5634038" y="5353050"/>
          <p14:tracePt t="16504" x="5543550" y="5353050"/>
          <p14:tracePt t="16511" x="5451475" y="5353050"/>
          <p14:tracePt t="16521" x="5287963" y="5353050"/>
          <p14:tracePt t="16527" x="5178425" y="5353050"/>
          <p14:tracePt t="16532" x="5032375" y="5353050"/>
          <p14:tracePt t="16541" x="4886325" y="5353050"/>
          <p14:tracePt t="16549" x="4813300" y="5335588"/>
          <p14:tracePt t="16557" x="4749800" y="5307013"/>
          <p14:tracePt t="16565" x="4686300" y="5253038"/>
          <p14:tracePt t="16574" x="4603750" y="5197475"/>
          <p14:tracePt t="16581" x="4540250" y="5160963"/>
          <p14:tracePt t="16589" x="4484688" y="5126038"/>
          <p14:tracePt t="16597" x="4421188" y="5089525"/>
          <p14:tracePt t="16605" x="4394200" y="5060950"/>
          <p14:tracePt t="16613" x="4376738" y="5024438"/>
          <p14:tracePt t="16621" x="4367213" y="4997450"/>
          <p14:tracePt t="16629" x="4340225" y="4970463"/>
          <p14:tracePt t="16637" x="4340225" y="4924425"/>
          <p14:tracePt t="16644" x="4340225" y="4887913"/>
          <p14:tracePt t="16653" x="4330700" y="4841875"/>
          <p14:tracePt t="16660" x="4330700" y="4814888"/>
          <p14:tracePt t="16670" x="4330700" y="4768850"/>
          <p14:tracePt t="16676" x="4330700" y="4714875"/>
          <p14:tracePt t="16685" x="4330700" y="4678363"/>
          <p14:tracePt t="16693" x="4330700" y="4624388"/>
          <p14:tracePt t="16702" x="4340225" y="4559300"/>
          <p14:tracePt t="16709" x="4357688" y="4514850"/>
          <p14:tracePt t="16718" x="4384675" y="4478338"/>
          <p14:tracePt t="16725" x="4421188" y="4395788"/>
          <p14:tracePt t="16733" x="4457700" y="4332288"/>
          <p14:tracePt t="16741" x="4484688" y="4268788"/>
          <p14:tracePt t="16749" x="4513263" y="4186238"/>
          <p14:tracePt t="16757" x="4549775" y="4103688"/>
          <p14:tracePt t="16765" x="4586288" y="4040188"/>
          <p14:tracePt t="16773" x="4613275" y="3994150"/>
          <p14:tracePt t="16781" x="4667250" y="3930650"/>
          <p14:tracePt t="16789" x="4730750" y="3848100"/>
          <p14:tracePt t="16797" x="4813300" y="3811588"/>
          <p14:tracePt t="16805" x="4913313" y="3748088"/>
          <p14:tracePt t="16813" x="5032375" y="3694113"/>
          <p14:tracePt t="16821" x="5178425" y="3648075"/>
          <p14:tracePt t="16829" x="5378450" y="3629025"/>
          <p14:tracePt t="16837" x="5561013" y="3629025"/>
          <p14:tracePt t="16845" x="5761038" y="3629025"/>
          <p14:tracePt t="16853" x="5926138" y="3638550"/>
          <p14:tracePt t="16860" x="6053138" y="3684588"/>
          <p14:tracePt t="16870" x="6189663" y="3794125"/>
          <p14:tracePt t="16876" x="6308725" y="3875088"/>
          <p14:tracePt t="16886" x="6399213" y="3967163"/>
          <p14:tracePt t="16904" x="6427788" y="4003675"/>
          <p14:tracePt t="16909" x="6445250" y="4103688"/>
          <p14:tracePt t="16919" x="6491288" y="4203700"/>
          <p14:tracePt t="16924" x="6508750" y="4295775"/>
          <p14:tracePt t="16933" x="6508750" y="4368800"/>
          <p14:tracePt t="16940" x="6491288" y="4432300"/>
          <p14:tracePt t="16949" x="6472238" y="4459288"/>
          <p14:tracePt t="16957" x="6435725" y="4495800"/>
          <p14:tracePt t="16965" x="6418263" y="4514850"/>
          <p14:tracePt t="16973" x="6372225" y="4532313"/>
          <p14:tracePt t="16980" x="6335713" y="4541838"/>
          <p14:tracePt t="16989" x="6254750" y="4559300"/>
          <p14:tracePt t="16997" x="6199188" y="4568825"/>
          <p14:tracePt t="17004" x="6181725" y="4587875"/>
          <p14:tracePt t="17021" x="6162675" y="4587875"/>
          <p14:tracePt t="17029" x="6062663" y="4605338"/>
          <p14:tracePt t="17037" x="5943600" y="4614863"/>
          <p14:tracePt t="17045" x="5797550" y="4632325"/>
          <p14:tracePt t="17053" x="5724525" y="4660900"/>
          <p14:tracePt t="17061" x="5716588" y="4660900"/>
          <p14:tracePt t="17070" x="5680075" y="4660900"/>
          <p14:tracePt t="17077" x="5561013" y="4678363"/>
          <p14:tracePt t="17085" x="5451475" y="4697413"/>
          <p14:tracePt t="17093" x="5324475" y="4724400"/>
          <p14:tracePt t="17102" x="5214938" y="4724400"/>
          <p14:tracePt t="17109" x="5105400" y="4724400"/>
          <p14:tracePt t="17117" x="5005388" y="4724400"/>
          <p14:tracePt t="17127" x="4949825" y="4724400"/>
          <p14:tracePt t="17132" x="4895850" y="4724400"/>
          <p14:tracePt t="17141" x="4849813" y="4697413"/>
          <p14:tracePt t="17149" x="4803775" y="4660900"/>
          <p14:tracePt t="17157" x="4749800" y="4614863"/>
          <p14:tracePt t="17165" x="4686300" y="4551363"/>
          <p14:tracePt t="17172" x="4649788" y="4495800"/>
          <p14:tracePt t="17181" x="4603750" y="4422775"/>
          <p14:tracePt t="17189" x="4576763" y="4386263"/>
          <p14:tracePt t="17197" x="4521200" y="4322763"/>
          <p14:tracePt t="17205" x="4503738" y="4259263"/>
          <p14:tracePt t="17212" x="4457700" y="4195763"/>
          <p14:tracePt t="17225" x="4430713" y="4122738"/>
          <p14:tracePt t="17231" x="4413250" y="4057650"/>
          <p14:tracePt t="17240" x="4384675" y="3994150"/>
          <p14:tracePt t="17246" x="4384675" y="3940175"/>
          <p14:tracePt t="17253" x="4384675" y="3911600"/>
          <p14:tracePt t="17262" x="4384675" y="3867150"/>
          <p14:tracePt t="17271" x="4384675" y="3830638"/>
          <p14:tracePt t="17279" x="4384675" y="3775075"/>
          <p14:tracePt t="17286" x="4394200" y="3738563"/>
          <p14:tracePt t="17293" x="4430713" y="3694113"/>
          <p14:tracePt t="17302" x="4513263" y="3638550"/>
          <p14:tracePt t="17309" x="4594225" y="3584575"/>
          <p14:tracePt t="17317" x="4722813" y="3556000"/>
          <p14:tracePt t="17325" x="4895850" y="3511550"/>
          <p14:tracePt t="17333" x="5078413" y="3492500"/>
          <p14:tracePt t="17341" x="5351463" y="3492500"/>
          <p14:tracePt t="17349" x="5653088" y="3492500"/>
          <p14:tracePt t="17357" x="5907088" y="3492500"/>
          <p14:tracePt t="17365" x="6208713" y="3492500"/>
          <p14:tracePt t="17373" x="6391275" y="3502025"/>
          <p14:tracePt t="17382" x="6508750" y="3548063"/>
          <p14:tracePt t="17389" x="6610350" y="3621088"/>
          <p14:tracePt t="17397" x="6654800" y="3665538"/>
          <p14:tracePt t="17429" x="6637338" y="3702050"/>
          <p14:tracePt t="17437" x="6618288" y="3775075"/>
          <p14:tracePt t="17445" x="6573838" y="3840163"/>
          <p14:tracePt t="17453" x="6518275" y="3894138"/>
          <p14:tracePt t="17461" x="6472238" y="3940175"/>
          <p14:tracePt t="17470" x="6435725" y="3984625"/>
          <p14:tracePt t="17476" x="6418263" y="4003675"/>
          <p14:tracePt t="17493" x="6391275" y="4067175"/>
          <p14:tracePt t="17502" x="6381750" y="4086225"/>
          <p14:tracePt t="17509" x="6335713" y="4167188"/>
          <p14:tracePt t="17517" x="6281738" y="4240213"/>
          <p14:tracePt t="17525" x="6226175" y="4303713"/>
          <p14:tracePt t="17533" x="6199188" y="4332288"/>
          <p14:tracePt t="17541" x="6162675" y="4386263"/>
          <p14:tracePt t="17549" x="6126163" y="4432300"/>
          <p14:tracePt t="17557" x="6108700" y="4449763"/>
          <p14:tracePt t="17565" x="6072188" y="4459288"/>
          <p14:tracePt t="17573" x="6043613" y="4478338"/>
          <p14:tracePt t="17581" x="6016625" y="4486275"/>
          <p14:tracePt t="17589" x="5962650" y="4505325"/>
          <p14:tracePt t="17597" x="5926138" y="4505325"/>
          <p14:tracePt t="17605" x="5843588" y="4514850"/>
          <p14:tracePt t="17613" x="5734050" y="4514850"/>
          <p14:tracePt t="17621" x="5607050" y="4514850"/>
          <p14:tracePt t="17629" x="5461000" y="4514850"/>
          <p14:tracePt t="17637" x="5278438" y="4514850"/>
          <p14:tracePt t="17645" x="5114925" y="4495800"/>
          <p14:tracePt t="17653" x="4968875" y="4449763"/>
          <p14:tracePt t="17661" x="4832350" y="4405313"/>
          <p14:tracePt t="17668" x="4722813" y="4376738"/>
          <p14:tracePt t="17677" x="4640263" y="4332288"/>
          <p14:tracePt t="17686" x="4594225" y="4313238"/>
          <p14:tracePt t="17693" x="4567238" y="4303713"/>
          <p14:tracePt t="17703" x="4557713" y="4295775"/>
          <p14:tracePt t="17709" x="4549775" y="4276725"/>
          <p14:tracePt t="17829" x="4567238" y="4276725"/>
          <p14:tracePt t="17847" x="4586288" y="4276725"/>
          <p14:tracePt t="17853" x="4594225" y="4286250"/>
          <p14:tracePt t="17863" x="4603750" y="4295775"/>
          <p14:tracePt t="17878" x="4613275" y="4295775"/>
          <p14:tracePt t="17885" x="4622800" y="4303713"/>
          <p14:tracePt t="17893" x="4622800" y="4313238"/>
          <p14:tracePt t="17910" x="4622800" y="4322763"/>
          <p14:tracePt t="17975" x="4622800" y="4349750"/>
          <p14:tracePt t="17984" x="4622800" y="4368800"/>
          <p14:tracePt t="17990" x="4622800" y="4395788"/>
          <p14:tracePt t="17998" x="4622800" y="4405313"/>
          <p14:tracePt t="18006" x="4622800" y="4422775"/>
          <p14:tracePt t="18014" x="4622800" y="4441825"/>
          <p14:tracePt t="18029" x="4613275" y="4459288"/>
          <p14:tracePt t="18045" x="4603750" y="4468813"/>
          <p14:tracePt t="18277" x="4603750" y="4478338"/>
          <p14:tracePt t="18671" x="4613275" y="4505325"/>
          <p14:tracePt t="18677" x="4730750" y="4551363"/>
          <p14:tracePt t="18685" x="4786313" y="4578350"/>
          <p14:tracePt t="18693" x="4868863" y="4632325"/>
          <p14:tracePt t="18703" x="4941888" y="4687888"/>
          <p14:tracePt t="18709" x="4986338" y="4724400"/>
          <p14:tracePt t="18718" x="5032375" y="4768850"/>
          <p14:tracePt t="18724" x="5095875" y="4797425"/>
          <p14:tracePt t="18733" x="5114925" y="4814888"/>
          <p14:tracePt t="18741" x="5159375" y="4824413"/>
          <p14:tracePt t="18943" x="5168900" y="4833938"/>
          <p14:tracePt t="18975" x="5178425" y="4833938"/>
          <p14:tracePt t="18984" x="5187950" y="4833938"/>
          <p14:tracePt t="18990" x="5251450" y="4833938"/>
          <p14:tracePt t="18998" x="5324475" y="4833938"/>
          <p14:tracePt t="19006" x="5441950" y="4787900"/>
          <p14:tracePt t="19014" x="5570538" y="4760913"/>
          <p14:tracePt t="19022" x="5634038" y="4714875"/>
          <p14:tracePt t="19030" x="5734050" y="4687888"/>
          <p14:tracePt t="19039" x="5816600" y="4651375"/>
          <p14:tracePt t="19046" x="5870575" y="4641850"/>
          <p14:tracePt t="19053" x="5935663" y="4624388"/>
          <p14:tracePt t="19061" x="5972175" y="4624388"/>
          <p14:tracePt t="19070" x="5999163" y="4624388"/>
          <p14:tracePt t="19118" x="6007100" y="4624388"/>
          <p14:tracePt t="19128" x="6026150" y="4624388"/>
          <p14:tracePt t="19134" x="6053138" y="4624388"/>
          <p14:tracePt t="19142" x="6108700" y="4624388"/>
          <p14:tracePt t="19150" x="6162675" y="4624388"/>
          <p14:tracePt t="19158" x="6226175" y="4624388"/>
          <p14:tracePt t="19166" x="6281738" y="4624388"/>
          <p14:tracePt t="19174" x="6318250" y="4624388"/>
          <p14:tracePt t="19182" x="6372225" y="4624388"/>
          <p14:tracePt t="19190" x="6408738" y="4624388"/>
          <p14:tracePt t="19198" x="6435725" y="4624388"/>
          <p14:tracePt t="19206" x="6445250" y="4624388"/>
          <p14:tracePt t="19214" x="6464300" y="4624388"/>
          <p14:tracePt t="19222" x="6481763" y="4614863"/>
          <p14:tracePt t="19230" x="6481763" y="4605338"/>
          <p14:tracePt t="19238" x="6491288" y="4605338"/>
          <p14:tracePt t="19263" x="6518275" y="4587875"/>
          <p14:tracePt t="19282" x="6527800" y="4587875"/>
          <p14:tracePt t="19655" x="6537325" y="4587875"/>
          <p14:tracePt t="19662" x="6554788" y="4587875"/>
          <p14:tracePt t="19672" x="6564313" y="4587875"/>
          <p14:tracePt t="19726" x="6573838" y="4587875"/>
          <p14:tracePt t="19736" x="6610350" y="4568825"/>
          <p14:tracePt t="19741" x="6664325" y="4551363"/>
          <p14:tracePt t="19749" x="6700838" y="4532313"/>
          <p14:tracePt t="19756" x="6737350" y="4514850"/>
          <p14:tracePt t="19765" x="6800850" y="4495800"/>
          <p14:tracePt t="19773" x="6864350" y="4478338"/>
          <p14:tracePt t="19781" x="6937375" y="4459288"/>
          <p14:tracePt t="19789" x="6964363" y="4449763"/>
          <p14:tracePt t="19797" x="7000875" y="4441825"/>
          <p14:tracePt t="19805" x="7019925" y="4432300"/>
          <p14:tracePt t="19829" x="7029450" y="4432300"/>
          <p14:tracePt t="20053" x="7000875" y="4441825"/>
          <p14:tracePt t="20061" x="6992938" y="4449763"/>
          <p14:tracePt t="20069" x="6973888" y="4459288"/>
          <p14:tracePt t="20077" x="6964363" y="4468813"/>
          <p14:tracePt t="20085" x="6946900" y="4478338"/>
          <p14:tracePt t="20093" x="6929438" y="4495800"/>
          <p14:tracePt t="20102" x="6919913" y="4505325"/>
          <p14:tracePt t="20118" x="6910388" y="4505325"/>
          <p14:tracePt t="20357" x="6929438" y="4505325"/>
          <p14:tracePt t="20365" x="6964363" y="4505325"/>
          <p14:tracePt t="20373" x="6992938" y="4486275"/>
          <p14:tracePt t="20381" x="7019925" y="4478338"/>
          <p14:tracePt t="20389" x="7037388" y="4468813"/>
          <p14:tracePt t="20397" x="7046913" y="4459288"/>
          <p14:tracePt t="20405" x="7065963" y="4459288"/>
          <p14:tracePt t="20412" x="7073900" y="4449763"/>
          <p14:tracePt t="20597" x="7073900" y="4468813"/>
          <p14:tracePt t="20606" x="7065963" y="4478338"/>
          <p14:tracePt t="20621" x="7056438" y="4478338"/>
          <p14:tracePt t="20629" x="7037388" y="4486275"/>
          <p14:tracePt t="20845" x="7110413" y="4468813"/>
          <p14:tracePt t="20853" x="7192963" y="4459288"/>
          <p14:tracePt t="20860" x="7256463" y="4432300"/>
          <p14:tracePt t="20869" x="7348538" y="4405313"/>
          <p14:tracePt t="20889" x="7521575" y="4368800"/>
          <p14:tracePt t="20895" x="7585075" y="4340225"/>
          <p14:tracePt t="20904" x="7639050" y="4340225"/>
          <p14:tracePt t="20910" x="7694613" y="4340225"/>
          <p14:tracePt t="20919" x="7740650" y="4340225"/>
          <p14:tracePt t="20926" x="7758113" y="4340225"/>
          <p14:tracePt t="20934" x="7785100" y="4340225"/>
          <p14:tracePt t="20942" x="7794625" y="4340225"/>
          <p14:tracePt t="20950" x="7804150" y="4340225"/>
          <p14:tracePt t="20974" x="7821613" y="4349750"/>
          <p14:tracePt t="20990" x="7831138" y="4359275"/>
          <p14:tracePt t="20998" x="7858125" y="4359275"/>
          <p14:tracePt t="21006" x="7877175" y="4368800"/>
          <p14:tracePt t="21014" x="7885113" y="4368800"/>
          <p14:tracePt t="21022" x="7913688" y="4386263"/>
          <p14:tracePt t="21030" x="7921625" y="4386263"/>
          <p14:tracePt t="21039" x="7940675" y="4395788"/>
          <p14:tracePt t="21055" x="7958138" y="4395788"/>
          <p14:tracePt t="21062" x="7977188" y="4395788"/>
          <p14:tracePt t="21070" x="8013700" y="4395788"/>
          <p14:tracePt t="21078" x="8059738" y="4395788"/>
          <p14:tracePt t="21087" x="8113713" y="4395788"/>
          <p14:tracePt t="21094" x="8169275" y="4395788"/>
          <p14:tracePt t="21103" x="8240713" y="4395788"/>
          <p14:tracePt t="21110" x="8332788" y="4386263"/>
          <p14:tracePt t="21119" x="8459788" y="4376738"/>
          <p14:tracePt t="21124" x="8569325" y="4376738"/>
          <p14:tracePt t="21132" x="8688388" y="4359275"/>
          <p14:tracePt t="21141" x="8815388" y="4349750"/>
          <p14:tracePt t="21149" x="8961438" y="4313238"/>
          <p14:tracePt t="21157" x="9090025" y="4303713"/>
        </p14:tracePtLst>
      </p14:laserTraceLst>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846931"/>
          </a:xfrm>
        </p:spPr>
        <p:txBody>
          <a:bodyPr/>
          <a:lstStyle/>
          <a:p>
            <a:r>
              <a:rPr kumimoji="1" lang="en-US" altLang="ja-JP" dirty="0"/>
              <a:t>Microsoft’s Catapult</a:t>
            </a:r>
            <a:endParaRPr kumimoji="1" lang="ja-JP" altLang="en-US" dirty="0"/>
          </a:p>
        </p:txBody>
      </p:sp>
      <p:sp>
        <p:nvSpPr>
          <p:cNvPr id="4" name="楕円 3"/>
          <p:cNvSpPr/>
          <p:nvPr/>
        </p:nvSpPr>
        <p:spPr bwMode="auto">
          <a:xfrm>
            <a:off x="395536" y="4725144"/>
            <a:ext cx="792088" cy="504056"/>
          </a:xfrm>
          <a:prstGeom prst="ellips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CPU</a:t>
            </a:r>
            <a:endParaRPr kumimoji="1" lang="ja-JP"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endParaRPr>
          </a:p>
        </p:txBody>
      </p:sp>
      <p:sp>
        <p:nvSpPr>
          <p:cNvPr id="5" name="正方形/長方形 4"/>
          <p:cNvSpPr/>
          <p:nvPr/>
        </p:nvSpPr>
        <p:spPr bwMode="auto">
          <a:xfrm>
            <a:off x="395536" y="3573016"/>
            <a:ext cx="792088" cy="720080"/>
          </a:xfrm>
          <a:prstGeom prst="rect">
            <a:avLst/>
          </a:prstGeom>
          <a:solidFill>
            <a:schemeClr val="tx2">
              <a:lumMod val="40000"/>
              <a:lumOff val="6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50" charset="-128"/>
              </a:rPr>
              <a:t>FPGA</a:t>
            </a:r>
            <a:endParaRPr kumimoji="1" lang="ja-JP"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endParaRPr>
          </a:p>
        </p:txBody>
      </p:sp>
      <p:cxnSp>
        <p:nvCxnSpPr>
          <p:cNvPr id="7" name="直線矢印コネクタ 6"/>
          <p:cNvCxnSpPr/>
          <p:nvPr/>
        </p:nvCxnSpPr>
        <p:spPr bwMode="auto">
          <a:xfrm>
            <a:off x="1187624" y="3789040"/>
            <a:ext cx="288032"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直線矢印コネクタ 8"/>
          <p:cNvCxnSpPr/>
          <p:nvPr/>
        </p:nvCxnSpPr>
        <p:spPr bwMode="auto">
          <a:xfrm>
            <a:off x="971600" y="4149080"/>
            <a:ext cx="0" cy="576064"/>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直線矢印コネクタ 9"/>
          <p:cNvCxnSpPr/>
          <p:nvPr/>
        </p:nvCxnSpPr>
        <p:spPr bwMode="auto">
          <a:xfrm>
            <a:off x="611560" y="4149080"/>
            <a:ext cx="0" cy="576064"/>
          </a:xfrm>
          <a:prstGeom prst="straightConnector1">
            <a:avLst/>
          </a:prstGeom>
          <a:solidFill>
            <a:schemeClr val="accent1"/>
          </a:solidFill>
          <a:ln w="9525" cap="flat" cmpd="sng" algn="ctr">
            <a:solidFill>
              <a:schemeClr val="tx1"/>
            </a:solidFill>
            <a:prstDash val="solid"/>
            <a:miter lim="800000"/>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楕円 10"/>
          <p:cNvSpPr/>
          <p:nvPr/>
        </p:nvSpPr>
        <p:spPr bwMode="auto">
          <a:xfrm>
            <a:off x="1475656" y="4725144"/>
            <a:ext cx="792088" cy="504056"/>
          </a:xfrm>
          <a:prstGeom prst="ellips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CPU</a:t>
            </a:r>
            <a:endParaRPr kumimoji="1" lang="ja-JP"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endParaRPr>
          </a:p>
        </p:txBody>
      </p:sp>
      <p:sp>
        <p:nvSpPr>
          <p:cNvPr id="12" name="正方形/長方形 11"/>
          <p:cNvSpPr/>
          <p:nvPr/>
        </p:nvSpPr>
        <p:spPr bwMode="auto">
          <a:xfrm>
            <a:off x="1475656" y="3573016"/>
            <a:ext cx="792088" cy="720080"/>
          </a:xfrm>
          <a:prstGeom prst="rect">
            <a:avLst/>
          </a:prstGeom>
          <a:solidFill>
            <a:schemeClr val="tx2">
              <a:lumMod val="40000"/>
              <a:lumOff val="6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50" charset="-128"/>
              </a:rPr>
              <a:t>FPGA</a:t>
            </a:r>
            <a:endParaRPr kumimoji="1" lang="ja-JP"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endParaRPr>
          </a:p>
        </p:txBody>
      </p:sp>
      <p:cxnSp>
        <p:nvCxnSpPr>
          <p:cNvPr id="13" name="直線矢印コネクタ 12"/>
          <p:cNvCxnSpPr/>
          <p:nvPr/>
        </p:nvCxnSpPr>
        <p:spPr bwMode="auto">
          <a:xfrm>
            <a:off x="2267744" y="3789040"/>
            <a:ext cx="288032"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直線矢印コネクタ 13"/>
          <p:cNvCxnSpPr/>
          <p:nvPr/>
        </p:nvCxnSpPr>
        <p:spPr bwMode="auto">
          <a:xfrm>
            <a:off x="2051720" y="4149080"/>
            <a:ext cx="0" cy="576064"/>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直線矢印コネクタ 14"/>
          <p:cNvCxnSpPr/>
          <p:nvPr/>
        </p:nvCxnSpPr>
        <p:spPr bwMode="auto">
          <a:xfrm>
            <a:off x="1691680" y="4149080"/>
            <a:ext cx="0" cy="576064"/>
          </a:xfrm>
          <a:prstGeom prst="straightConnector1">
            <a:avLst/>
          </a:prstGeom>
          <a:solidFill>
            <a:schemeClr val="accent1"/>
          </a:solidFill>
          <a:ln w="9525" cap="flat" cmpd="sng" algn="ctr">
            <a:solidFill>
              <a:schemeClr val="tx1"/>
            </a:solidFill>
            <a:prstDash val="solid"/>
            <a:miter lim="800000"/>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楕円 15"/>
          <p:cNvSpPr/>
          <p:nvPr/>
        </p:nvSpPr>
        <p:spPr bwMode="auto">
          <a:xfrm>
            <a:off x="2555776" y="4725144"/>
            <a:ext cx="792088" cy="504056"/>
          </a:xfrm>
          <a:prstGeom prst="ellips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CPU</a:t>
            </a:r>
            <a:endParaRPr kumimoji="1" lang="ja-JP"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endParaRPr>
          </a:p>
        </p:txBody>
      </p:sp>
      <p:sp>
        <p:nvSpPr>
          <p:cNvPr id="17" name="正方形/長方形 16"/>
          <p:cNvSpPr/>
          <p:nvPr/>
        </p:nvSpPr>
        <p:spPr bwMode="auto">
          <a:xfrm>
            <a:off x="2555776" y="3573016"/>
            <a:ext cx="792088" cy="720080"/>
          </a:xfrm>
          <a:prstGeom prst="rect">
            <a:avLst/>
          </a:prstGeom>
          <a:solidFill>
            <a:schemeClr val="tx2">
              <a:lumMod val="40000"/>
              <a:lumOff val="6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50" charset="-128"/>
              </a:rPr>
              <a:t>FPGA</a:t>
            </a:r>
            <a:endParaRPr kumimoji="1" lang="ja-JP"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endParaRPr>
          </a:p>
        </p:txBody>
      </p:sp>
      <p:cxnSp>
        <p:nvCxnSpPr>
          <p:cNvPr id="18" name="直線矢印コネクタ 17"/>
          <p:cNvCxnSpPr/>
          <p:nvPr/>
        </p:nvCxnSpPr>
        <p:spPr bwMode="auto">
          <a:xfrm>
            <a:off x="3347864" y="3789040"/>
            <a:ext cx="288032"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直線矢印コネクタ 18"/>
          <p:cNvCxnSpPr/>
          <p:nvPr/>
        </p:nvCxnSpPr>
        <p:spPr bwMode="auto">
          <a:xfrm>
            <a:off x="3131840" y="4149080"/>
            <a:ext cx="0" cy="576064"/>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線矢印コネクタ 19"/>
          <p:cNvCxnSpPr/>
          <p:nvPr/>
        </p:nvCxnSpPr>
        <p:spPr bwMode="auto">
          <a:xfrm>
            <a:off x="2771800" y="4149080"/>
            <a:ext cx="0" cy="576064"/>
          </a:xfrm>
          <a:prstGeom prst="straightConnector1">
            <a:avLst/>
          </a:prstGeom>
          <a:solidFill>
            <a:schemeClr val="accent1"/>
          </a:solidFill>
          <a:ln w="9525" cap="flat" cmpd="sng" algn="ctr">
            <a:solidFill>
              <a:schemeClr val="tx1"/>
            </a:solidFill>
            <a:prstDash val="solid"/>
            <a:miter lim="800000"/>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楕円 20"/>
          <p:cNvSpPr/>
          <p:nvPr/>
        </p:nvSpPr>
        <p:spPr bwMode="auto">
          <a:xfrm>
            <a:off x="3635896" y="4725144"/>
            <a:ext cx="792088" cy="504056"/>
          </a:xfrm>
          <a:prstGeom prst="ellips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CPU</a:t>
            </a:r>
            <a:endParaRPr kumimoji="1" lang="ja-JP"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endParaRPr>
          </a:p>
        </p:txBody>
      </p:sp>
      <p:sp>
        <p:nvSpPr>
          <p:cNvPr id="22" name="正方形/長方形 21"/>
          <p:cNvSpPr/>
          <p:nvPr/>
        </p:nvSpPr>
        <p:spPr bwMode="auto">
          <a:xfrm>
            <a:off x="3635896" y="3573016"/>
            <a:ext cx="792088" cy="720080"/>
          </a:xfrm>
          <a:prstGeom prst="rect">
            <a:avLst/>
          </a:prstGeom>
          <a:solidFill>
            <a:schemeClr val="tx2">
              <a:lumMod val="40000"/>
              <a:lumOff val="6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50" charset="-128"/>
              </a:rPr>
              <a:t>FPGA</a:t>
            </a:r>
            <a:endParaRPr kumimoji="1" lang="ja-JP"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endParaRPr>
          </a:p>
        </p:txBody>
      </p:sp>
      <p:cxnSp>
        <p:nvCxnSpPr>
          <p:cNvPr id="23" name="直線矢印コネクタ 22"/>
          <p:cNvCxnSpPr/>
          <p:nvPr/>
        </p:nvCxnSpPr>
        <p:spPr bwMode="auto">
          <a:xfrm>
            <a:off x="4427984" y="3789040"/>
            <a:ext cx="288032"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線矢印コネクタ 23"/>
          <p:cNvCxnSpPr/>
          <p:nvPr/>
        </p:nvCxnSpPr>
        <p:spPr bwMode="auto">
          <a:xfrm>
            <a:off x="4211960" y="4149080"/>
            <a:ext cx="0" cy="576064"/>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線矢印コネクタ 24"/>
          <p:cNvCxnSpPr/>
          <p:nvPr/>
        </p:nvCxnSpPr>
        <p:spPr bwMode="auto">
          <a:xfrm>
            <a:off x="3851920" y="4149080"/>
            <a:ext cx="0" cy="576064"/>
          </a:xfrm>
          <a:prstGeom prst="straightConnector1">
            <a:avLst/>
          </a:prstGeom>
          <a:solidFill>
            <a:schemeClr val="accent1"/>
          </a:solidFill>
          <a:ln w="9525" cap="flat" cmpd="sng" algn="ctr">
            <a:solidFill>
              <a:schemeClr val="tx1"/>
            </a:solidFill>
            <a:prstDash val="solid"/>
            <a:miter lim="800000"/>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楕円 25"/>
          <p:cNvSpPr/>
          <p:nvPr/>
        </p:nvSpPr>
        <p:spPr bwMode="auto">
          <a:xfrm>
            <a:off x="4716016" y="4725144"/>
            <a:ext cx="792088" cy="504056"/>
          </a:xfrm>
          <a:prstGeom prst="ellips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CPU</a:t>
            </a:r>
            <a:endParaRPr kumimoji="1" lang="ja-JP"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endParaRPr>
          </a:p>
        </p:txBody>
      </p:sp>
      <p:sp>
        <p:nvSpPr>
          <p:cNvPr id="27" name="正方形/長方形 26"/>
          <p:cNvSpPr/>
          <p:nvPr/>
        </p:nvSpPr>
        <p:spPr bwMode="auto">
          <a:xfrm>
            <a:off x="4716016" y="3573016"/>
            <a:ext cx="792088" cy="720080"/>
          </a:xfrm>
          <a:prstGeom prst="rect">
            <a:avLst/>
          </a:prstGeom>
          <a:solidFill>
            <a:schemeClr val="tx2">
              <a:lumMod val="40000"/>
              <a:lumOff val="6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50" charset="-128"/>
              </a:rPr>
              <a:t>FPGA</a:t>
            </a:r>
            <a:endParaRPr kumimoji="1" lang="ja-JP"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endParaRPr>
          </a:p>
        </p:txBody>
      </p:sp>
      <p:cxnSp>
        <p:nvCxnSpPr>
          <p:cNvPr id="28" name="直線矢印コネクタ 27"/>
          <p:cNvCxnSpPr/>
          <p:nvPr/>
        </p:nvCxnSpPr>
        <p:spPr bwMode="auto">
          <a:xfrm>
            <a:off x="5508104" y="3789040"/>
            <a:ext cx="288032"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直線矢印コネクタ 28"/>
          <p:cNvCxnSpPr/>
          <p:nvPr/>
        </p:nvCxnSpPr>
        <p:spPr bwMode="auto">
          <a:xfrm>
            <a:off x="5292080" y="4149080"/>
            <a:ext cx="0" cy="576064"/>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直線矢印コネクタ 29"/>
          <p:cNvCxnSpPr/>
          <p:nvPr/>
        </p:nvCxnSpPr>
        <p:spPr bwMode="auto">
          <a:xfrm>
            <a:off x="4932040" y="4149080"/>
            <a:ext cx="0" cy="576064"/>
          </a:xfrm>
          <a:prstGeom prst="straightConnector1">
            <a:avLst/>
          </a:prstGeom>
          <a:solidFill>
            <a:schemeClr val="accent1"/>
          </a:solidFill>
          <a:ln w="9525" cap="flat" cmpd="sng" algn="ctr">
            <a:solidFill>
              <a:schemeClr val="tx1"/>
            </a:solidFill>
            <a:prstDash val="solid"/>
            <a:miter lim="800000"/>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楕円 30"/>
          <p:cNvSpPr/>
          <p:nvPr/>
        </p:nvSpPr>
        <p:spPr bwMode="auto">
          <a:xfrm>
            <a:off x="5796136" y="4725144"/>
            <a:ext cx="792088" cy="504056"/>
          </a:xfrm>
          <a:prstGeom prst="ellips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CPU</a:t>
            </a:r>
            <a:endParaRPr kumimoji="1" lang="ja-JP"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endParaRPr>
          </a:p>
        </p:txBody>
      </p:sp>
      <p:sp>
        <p:nvSpPr>
          <p:cNvPr id="32" name="正方形/長方形 31"/>
          <p:cNvSpPr/>
          <p:nvPr/>
        </p:nvSpPr>
        <p:spPr bwMode="auto">
          <a:xfrm>
            <a:off x="5796136" y="3573016"/>
            <a:ext cx="792088" cy="720080"/>
          </a:xfrm>
          <a:prstGeom prst="rect">
            <a:avLst/>
          </a:prstGeom>
          <a:solidFill>
            <a:schemeClr val="tx2">
              <a:lumMod val="40000"/>
              <a:lumOff val="6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50" charset="-128"/>
              </a:rPr>
              <a:t>FPGA</a:t>
            </a:r>
            <a:endParaRPr kumimoji="1" lang="ja-JP"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endParaRPr>
          </a:p>
        </p:txBody>
      </p:sp>
      <p:cxnSp>
        <p:nvCxnSpPr>
          <p:cNvPr id="33" name="直線矢印コネクタ 32"/>
          <p:cNvCxnSpPr/>
          <p:nvPr/>
        </p:nvCxnSpPr>
        <p:spPr bwMode="auto">
          <a:xfrm>
            <a:off x="6588224" y="3789040"/>
            <a:ext cx="288032"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直線矢印コネクタ 33"/>
          <p:cNvCxnSpPr/>
          <p:nvPr/>
        </p:nvCxnSpPr>
        <p:spPr bwMode="auto">
          <a:xfrm>
            <a:off x="6372200" y="4149080"/>
            <a:ext cx="0" cy="576064"/>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直線矢印コネクタ 34"/>
          <p:cNvCxnSpPr/>
          <p:nvPr/>
        </p:nvCxnSpPr>
        <p:spPr bwMode="auto">
          <a:xfrm>
            <a:off x="6012160" y="4149080"/>
            <a:ext cx="0" cy="576064"/>
          </a:xfrm>
          <a:prstGeom prst="straightConnector1">
            <a:avLst/>
          </a:prstGeom>
          <a:solidFill>
            <a:schemeClr val="accent1"/>
          </a:solidFill>
          <a:ln w="9525" cap="flat" cmpd="sng" algn="ctr">
            <a:solidFill>
              <a:schemeClr val="tx1"/>
            </a:solidFill>
            <a:prstDash val="solid"/>
            <a:miter lim="800000"/>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楕円 35"/>
          <p:cNvSpPr/>
          <p:nvPr/>
        </p:nvSpPr>
        <p:spPr bwMode="auto">
          <a:xfrm>
            <a:off x="6876256" y="4725144"/>
            <a:ext cx="792088" cy="504056"/>
          </a:xfrm>
          <a:prstGeom prst="ellips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CPU</a:t>
            </a:r>
            <a:endParaRPr kumimoji="1" lang="ja-JP"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endParaRPr>
          </a:p>
        </p:txBody>
      </p:sp>
      <p:sp>
        <p:nvSpPr>
          <p:cNvPr id="37" name="正方形/長方形 36"/>
          <p:cNvSpPr/>
          <p:nvPr/>
        </p:nvSpPr>
        <p:spPr bwMode="auto">
          <a:xfrm>
            <a:off x="6876256" y="3573016"/>
            <a:ext cx="792088" cy="720080"/>
          </a:xfrm>
          <a:prstGeom prst="rect">
            <a:avLst/>
          </a:prstGeom>
          <a:solidFill>
            <a:schemeClr val="tx2">
              <a:lumMod val="40000"/>
              <a:lumOff val="6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50" charset="-128"/>
              </a:rPr>
              <a:t>FPGA</a:t>
            </a:r>
            <a:endParaRPr kumimoji="1" lang="ja-JP"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endParaRPr>
          </a:p>
        </p:txBody>
      </p:sp>
      <p:cxnSp>
        <p:nvCxnSpPr>
          <p:cNvPr id="38" name="直線矢印コネクタ 37"/>
          <p:cNvCxnSpPr/>
          <p:nvPr/>
        </p:nvCxnSpPr>
        <p:spPr bwMode="auto">
          <a:xfrm>
            <a:off x="7668344" y="3789040"/>
            <a:ext cx="288032"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直線矢印コネクタ 38"/>
          <p:cNvCxnSpPr/>
          <p:nvPr/>
        </p:nvCxnSpPr>
        <p:spPr bwMode="auto">
          <a:xfrm>
            <a:off x="7452320" y="4149080"/>
            <a:ext cx="0" cy="576064"/>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直線矢印コネクタ 39"/>
          <p:cNvCxnSpPr/>
          <p:nvPr/>
        </p:nvCxnSpPr>
        <p:spPr bwMode="auto">
          <a:xfrm>
            <a:off x="7092280" y="4149080"/>
            <a:ext cx="0" cy="576064"/>
          </a:xfrm>
          <a:prstGeom prst="straightConnector1">
            <a:avLst/>
          </a:prstGeom>
          <a:solidFill>
            <a:schemeClr val="accent1"/>
          </a:solidFill>
          <a:ln w="9525" cap="flat" cmpd="sng" algn="ctr">
            <a:solidFill>
              <a:schemeClr val="tx1"/>
            </a:solidFill>
            <a:prstDash val="solid"/>
            <a:miter lim="800000"/>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楕円 40"/>
          <p:cNvSpPr/>
          <p:nvPr/>
        </p:nvSpPr>
        <p:spPr bwMode="auto">
          <a:xfrm>
            <a:off x="7956376" y="4725144"/>
            <a:ext cx="792088" cy="504056"/>
          </a:xfrm>
          <a:prstGeom prst="ellips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CPU</a:t>
            </a:r>
            <a:endParaRPr kumimoji="1" lang="ja-JP"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endParaRPr>
          </a:p>
        </p:txBody>
      </p:sp>
      <p:sp>
        <p:nvSpPr>
          <p:cNvPr id="42" name="正方形/長方形 41"/>
          <p:cNvSpPr/>
          <p:nvPr/>
        </p:nvSpPr>
        <p:spPr bwMode="auto">
          <a:xfrm>
            <a:off x="7956376" y="3573016"/>
            <a:ext cx="792088" cy="720080"/>
          </a:xfrm>
          <a:prstGeom prst="rect">
            <a:avLst/>
          </a:prstGeom>
          <a:solidFill>
            <a:schemeClr val="tx2">
              <a:lumMod val="40000"/>
              <a:lumOff val="6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50" charset="-128"/>
              </a:rPr>
              <a:t>FPGA</a:t>
            </a:r>
            <a:endParaRPr kumimoji="1" lang="ja-JP"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endParaRPr>
          </a:p>
        </p:txBody>
      </p:sp>
      <p:cxnSp>
        <p:nvCxnSpPr>
          <p:cNvPr id="43" name="直線矢印コネクタ 42"/>
          <p:cNvCxnSpPr/>
          <p:nvPr/>
        </p:nvCxnSpPr>
        <p:spPr bwMode="auto">
          <a:xfrm>
            <a:off x="8748464" y="3789040"/>
            <a:ext cx="288032"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直線矢印コネクタ 43"/>
          <p:cNvCxnSpPr/>
          <p:nvPr/>
        </p:nvCxnSpPr>
        <p:spPr bwMode="auto">
          <a:xfrm>
            <a:off x="8532440" y="4149080"/>
            <a:ext cx="0" cy="576064"/>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直線矢印コネクタ 44"/>
          <p:cNvCxnSpPr/>
          <p:nvPr/>
        </p:nvCxnSpPr>
        <p:spPr bwMode="auto">
          <a:xfrm>
            <a:off x="8172400" y="4149080"/>
            <a:ext cx="0" cy="576064"/>
          </a:xfrm>
          <a:prstGeom prst="straightConnector1">
            <a:avLst/>
          </a:prstGeom>
          <a:solidFill>
            <a:schemeClr val="accent1"/>
          </a:solidFill>
          <a:ln w="9525" cap="flat" cmpd="sng" algn="ctr">
            <a:solidFill>
              <a:schemeClr val="tx1"/>
            </a:solidFill>
            <a:prstDash val="solid"/>
            <a:miter lim="800000"/>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直線コネクタ 46"/>
          <p:cNvCxnSpPr/>
          <p:nvPr/>
        </p:nvCxnSpPr>
        <p:spPr bwMode="auto">
          <a:xfrm>
            <a:off x="9036496" y="3789040"/>
            <a:ext cx="0" cy="360040"/>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直線矢印コネクタ 48"/>
          <p:cNvCxnSpPr/>
          <p:nvPr/>
        </p:nvCxnSpPr>
        <p:spPr bwMode="auto">
          <a:xfrm flipH="1">
            <a:off x="179512" y="4149080"/>
            <a:ext cx="8856984"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直線コネクタ 49"/>
          <p:cNvCxnSpPr/>
          <p:nvPr/>
        </p:nvCxnSpPr>
        <p:spPr bwMode="auto">
          <a:xfrm>
            <a:off x="164447" y="3789040"/>
            <a:ext cx="0" cy="360040"/>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直線矢印コネクタ 50"/>
          <p:cNvCxnSpPr/>
          <p:nvPr/>
        </p:nvCxnSpPr>
        <p:spPr bwMode="auto">
          <a:xfrm>
            <a:off x="164447" y="3789040"/>
            <a:ext cx="231089"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 name="テキスト ボックス 52"/>
          <p:cNvSpPr txBox="1"/>
          <p:nvPr/>
        </p:nvSpPr>
        <p:spPr>
          <a:xfrm>
            <a:off x="611560" y="3284984"/>
            <a:ext cx="479618" cy="369332"/>
          </a:xfrm>
          <a:prstGeom prst="rect">
            <a:avLst/>
          </a:prstGeom>
          <a:noFill/>
        </p:spPr>
        <p:txBody>
          <a:bodyPr wrap="none" rtlCol="0">
            <a:spAutoFit/>
          </a:bodyPr>
          <a:lstStyle/>
          <a:p>
            <a:r>
              <a:rPr kumimoji="1" lang="en-US" altLang="ja-JP" dirty="0"/>
              <a:t>FE</a:t>
            </a:r>
            <a:endParaRPr kumimoji="1" lang="ja-JP" altLang="en-US" dirty="0"/>
          </a:p>
        </p:txBody>
      </p:sp>
      <p:sp>
        <p:nvSpPr>
          <p:cNvPr id="54" name="テキスト ボックス 53"/>
          <p:cNvSpPr txBox="1"/>
          <p:nvPr/>
        </p:nvSpPr>
        <p:spPr>
          <a:xfrm>
            <a:off x="1547664" y="3240035"/>
            <a:ext cx="748923" cy="369332"/>
          </a:xfrm>
          <a:prstGeom prst="rect">
            <a:avLst/>
          </a:prstGeom>
          <a:noFill/>
        </p:spPr>
        <p:txBody>
          <a:bodyPr wrap="none" rtlCol="0">
            <a:spAutoFit/>
          </a:bodyPr>
          <a:lstStyle/>
          <a:p>
            <a:r>
              <a:rPr kumimoji="1" lang="en-US" altLang="ja-JP" dirty="0" err="1"/>
              <a:t>FFE0</a:t>
            </a:r>
            <a:endParaRPr kumimoji="1" lang="ja-JP" altLang="en-US" dirty="0"/>
          </a:p>
        </p:txBody>
      </p:sp>
      <p:sp>
        <p:nvSpPr>
          <p:cNvPr id="55" name="テキスト ボックス 54"/>
          <p:cNvSpPr txBox="1"/>
          <p:nvPr/>
        </p:nvSpPr>
        <p:spPr>
          <a:xfrm>
            <a:off x="2577358" y="3240035"/>
            <a:ext cx="748923" cy="369332"/>
          </a:xfrm>
          <a:prstGeom prst="rect">
            <a:avLst/>
          </a:prstGeom>
          <a:noFill/>
        </p:spPr>
        <p:txBody>
          <a:bodyPr wrap="none" rtlCol="0">
            <a:spAutoFit/>
          </a:bodyPr>
          <a:lstStyle/>
          <a:p>
            <a:r>
              <a:rPr kumimoji="1" lang="en-US" altLang="ja-JP" dirty="0" err="1"/>
              <a:t>FFE1</a:t>
            </a:r>
            <a:endParaRPr kumimoji="1" lang="ja-JP" altLang="en-US" dirty="0"/>
          </a:p>
        </p:txBody>
      </p:sp>
      <p:sp>
        <p:nvSpPr>
          <p:cNvPr id="56" name="テキスト ボックス 55"/>
          <p:cNvSpPr txBox="1"/>
          <p:nvPr/>
        </p:nvSpPr>
        <p:spPr>
          <a:xfrm>
            <a:off x="3479780" y="3240035"/>
            <a:ext cx="1236236" cy="369332"/>
          </a:xfrm>
          <a:prstGeom prst="rect">
            <a:avLst/>
          </a:prstGeom>
          <a:noFill/>
        </p:spPr>
        <p:txBody>
          <a:bodyPr wrap="none" rtlCol="0">
            <a:spAutoFit/>
          </a:bodyPr>
          <a:lstStyle/>
          <a:p>
            <a:r>
              <a:rPr lang="en-US" altLang="ja-JP" dirty="0"/>
              <a:t>Compress</a:t>
            </a:r>
            <a:endParaRPr kumimoji="1" lang="ja-JP" altLang="en-US" dirty="0"/>
          </a:p>
        </p:txBody>
      </p:sp>
      <p:sp>
        <p:nvSpPr>
          <p:cNvPr id="57" name="テキスト ボックス 56"/>
          <p:cNvSpPr txBox="1"/>
          <p:nvPr/>
        </p:nvSpPr>
        <p:spPr>
          <a:xfrm>
            <a:off x="4772636" y="3228009"/>
            <a:ext cx="787395" cy="369332"/>
          </a:xfrm>
          <a:prstGeom prst="rect">
            <a:avLst/>
          </a:prstGeom>
          <a:noFill/>
        </p:spPr>
        <p:txBody>
          <a:bodyPr wrap="none" rtlCol="0">
            <a:spAutoFit/>
          </a:bodyPr>
          <a:lstStyle/>
          <a:p>
            <a:r>
              <a:rPr lang="en-US" altLang="ja-JP" dirty="0" err="1"/>
              <a:t>MLS0</a:t>
            </a:r>
            <a:endParaRPr kumimoji="1" lang="ja-JP" altLang="en-US" dirty="0"/>
          </a:p>
        </p:txBody>
      </p:sp>
      <p:sp>
        <p:nvSpPr>
          <p:cNvPr id="58" name="テキスト ボックス 57"/>
          <p:cNvSpPr txBox="1"/>
          <p:nvPr/>
        </p:nvSpPr>
        <p:spPr>
          <a:xfrm>
            <a:off x="5848063" y="3217549"/>
            <a:ext cx="787395" cy="369332"/>
          </a:xfrm>
          <a:prstGeom prst="rect">
            <a:avLst/>
          </a:prstGeom>
          <a:noFill/>
        </p:spPr>
        <p:txBody>
          <a:bodyPr wrap="none" rtlCol="0">
            <a:spAutoFit/>
          </a:bodyPr>
          <a:lstStyle/>
          <a:p>
            <a:r>
              <a:rPr lang="en-US" altLang="ja-JP" dirty="0" err="1"/>
              <a:t>MLS1</a:t>
            </a:r>
            <a:endParaRPr kumimoji="1" lang="ja-JP" altLang="en-US" dirty="0"/>
          </a:p>
        </p:txBody>
      </p:sp>
      <p:sp>
        <p:nvSpPr>
          <p:cNvPr id="59" name="テキスト ボックス 58"/>
          <p:cNvSpPr txBox="1"/>
          <p:nvPr/>
        </p:nvSpPr>
        <p:spPr>
          <a:xfrm>
            <a:off x="6993604" y="3208214"/>
            <a:ext cx="787395" cy="369332"/>
          </a:xfrm>
          <a:prstGeom prst="rect">
            <a:avLst/>
          </a:prstGeom>
          <a:noFill/>
        </p:spPr>
        <p:txBody>
          <a:bodyPr wrap="none" rtlCol="0">
            <a:spAutoFit/>
          </a:bodyPr>
          <a:lstStyle/>
          <a:p>
            <a:r>
              <a:rPr lang="en-US" altLang="ja-JP" dirty="0" err="1"/>
              <a:t>MLS2</a:t>
            </a:r>
            <a:endParaRPr kumimoji="1" lang="ja-JP" altLang="en-US" dirty="0"/>
          </a:p>
        </p:txBody>
      </p:sp>
      <p:sp>
        <p:nvSpPr>
          <p:cNvPr id="60" name="テキスト ボックス 59"/>
          <p:cNvSpPr txBox="1"/>
          <p:nvPr/>
        </p:nvSpPr>
        <p:spPr>
          <a:xfrm>
            <a:off x="395536" y="1556792"/>
            <a:ext cx="5929828" cy="1754326"/>
          </a:xfrm>
          <a:prstGeom prst="rect">
            <a:avLst/>
          </a:prstGeom>
          <a:noFill/>
        </p:spPr>
        <p:txBody>
          <a:bodyPr wrap="none" rtlCol="0">
            <a:spAutoFit/>
          </a:bodyPr>
          <a:lstStyle/>
          <a:p>
            <a:r>
              <a:rPr lang="en-US" altLang="ja-JP" dirty="0"/>
              <a:t>Rank computation for Web search on Bing.</a:t>
            </a:r>
          </a:p>
          <a:p>
            <a:r>
              <a:rPr lang="en-US" altLang="ja-JP" dirty="0"/>
              <a:t>Task Level Macro-Pipelining (</a:t>
            </a:r>
            <a:r>
              <a:rPr lang="en-US" altLang="ja-JP" dirty="0" err="1"/>
              <a:t>MISD</a:t>
            </a:r>
            <a:r>
              <a:rPr lang="en-US" altLang="ja-JP" dirty="0"/>
              <a:t>)</a:t>
            </a:r>
          </a:p>
          <a:p>
            <a:r>
              <a:rPr kumimoji="1" lang="en-US" altLang="ja-JP" dirty="0"/>
              <a:t>FE: Feature Extraction</a:t>
            </a:r>
          </a:p>
          <a:p>
            <a:r>
              <a:rPr lang="en-US" altLang="ja-JP" dirty="0" err="1"/>
              <a:t>FFE</a:t>
            </a:r>
            <a:r>
              <a:rPr lang="en-US" altLang="ja-JP" dirty="0"/>
              <a:t>: Free Form Expression: Synthesis of feature values</a:t>
            </a:r>
          </a:p>
          <a:p>
            <a:r>
              <a:rPr kumimoji="1" lang="en-US" altLang="ja-JP" dirty="0"/>
              <a:t>MLS: Machine Learning Scoring</a:t>
            </a:r>
          </a:p>
          <a:p>
            <a:endParaRPr kumimoji="1" lang="ja-JP" altLang="en-US" dirty="0"/>
          </a:p>
        </p:txBody>
      </p:sp>
      <p:sp>
        <p:nvSpPr>
          <p:cNvPr id="61" name="テキスト ボックス 60"/>
          <p:cNvSpPr txBox="1"/>
          <p:nvPr/>
        </p:nvSpPr>
        <p:spPr>
          <a:xfrm>
            <a:off x="2267744" y="5814556"/>
            <a:ext cx="5211748" cy="369332"/>
          </a:xfrm>
          <a:prstGeom prst="rect">
            <a:avLst/>
          </a:prstGeom>
          <a:noFill/>
        </p:spPr>
        <p:txBody>
          <a:bodyPr wrap="none" rtlCol="0">
            <a:spAutoFit/>
          </a:bodyPr>
          <a:lstStyle/>
          <a:p>
            <a:r>
              <a:rPr kumimoji="1" lang="en-US" altLang="ja-JP" dirty="0"/>
              <a:t>2-Dimensional Mesh is formed (</a:t>
            </a:r>
            <a:r>
              <a:rPr kumimoji="1" lang="en-US" altLang="ja-JP" dirty="0" err="1"/>
              <a:t>8x6</a:t>
            </a:r>
            <a:r>
              <a:rPr kumimoji="1" lang="en-US" altLang="ja-JP" dirty="0"/>
              <a:t>) for 1 cluster.</a:t>
            </a:r>
            <a:endParaRPr kumimoji="1" lang="ja-JP" altLang="en-US" dirty="0"/>
          </a:p>
        </p:txBody>
      </p:sp>
      <p:sp>
        <p:nvSpPr>
          <p:cNvPr id="62" name="テキスト ボックス 61"/>
          <p:cNvSpPr txBox="1"/>
          <p:nvPr/>
        </p:nvSpPr>
        <p:spPr>
          <a:xfrm>
            <a:off x="501889" y="5359749"/>
            <a:ext cx="2629951" cy="369332"/>
          </a:xfrm>
          <a:prstGeom prst="rect">
            <a:avLst/>
          </a:prstGeom>
          <a:noFill/>
        </p:spPr>
        <p:txBody>
          <a:bodyPr wrap="none" rtlCol="0">
            <a:spAutoFit/>
          </a:bodyPr>
          <a:lstStyle/>
          <a:p>
            <a:r>
              <a:rPr kumimoji="1" lang="en-US" altLang="ja-JP" dirty="0" err="1"/>
              <a:t>FPGA</a:t>
            </a:r>
            <a:r>
              <a:rPr kumimoji="1" lang="en-US" altLang="ja-JP" dirty="0"/>
              <a:t>: Altera’s </a:t>
            </a:r>
            <a:r>
              <a:rPr kumimoji="1" lang="en-US" altLang="ja-JP" dirty="0" err="1"/>
              <a:t>Stratix</a:t>
            </a:r>
            <a:r>
              <a:rPr kumimoji="1" lang="en-US" altLang="ja-JP" dirty="0"/>
              <a:t> V</a:t>
            </a:r>
            <a:endParaRPr kumimoji="1" lang="ja-JP" altLang="en-US" dirty="0"/>
          </a:p>
        </p:txBody>
      </p:sp>
      <p:pic>
        <p:nvPicPr>
          <p:cNvPr id="3" name="オーディオ 2">
            <a:hlinkClick r:id="" action="ppaction://media"/>
            <a:extLst>
              <a:ext uri="{FF2B5EF4-FFF2-40B4-BE49-F238E27FC236}">
                <a16:creationId xmlns:a16="http://schemas.microsoft.com/office/drawing/2014/main" id="{3453D5B9-FC1B-4686-9925-2C6247834B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911795934"/>
      </p:ext>
    </p:extLst>
  </p:cSld>
  <p:clrMapOvr>
    <a:masterClrMapping/>
  </p:clrMapOvr>
  <mc:AlternateContent xmlns:mc="http://schemas.openxmlformats.org/markup-compatibility/2006">
    <mc:Choice xmlns:p14="http://schemas.microsoft.com/office/powerpoint/2010/main" Requires="p14">
      <p:transition spd="slow" p14:dur="2000" advTm="55569"/>
    </mc:Choice>
    <mc:Fallback>
      <p:transition spd="slow" advTm="55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999" x="8496300" y="3629025"/>
          <p14:tracePt t="1007" x="8223250" y="3621088"/>
          <p14:tracePt t="1015" x="7977188" y="3584575"/>
          <p14:tracePt t="1023" x="7794625" y="3565525"/>
          <p14:tracePt t="1032" x="7631113" y="3556000"/>
          <p14:tracePt t="1041" x="7502525" y="3529013"/>
          <p14:tracePt t="1047" x="7412038" y="3511550"/>
          <p14:tracePt t="1055" x="7366000" y="3511550"/>
          <p14:tracePt t="1064" x="7348538" y="3502025"/>
          <p14:tracePt t="1119" x="7339013" y="3482975"/>
          <p14:tracePt t="1128" x="7339013" y="3475038"/>
          <p14:tracePt t="1136" x="7339013" y="3446463"/>
          <p14:tracePt t="1144" x="7339013" y="3438525"/>
          <p14:tracePt t="1152" x="7339013" y="3402013"/>
          <p14:tracePt t="1169" x="7339013" y="3382963"/>
          <p14:tracePt t="1177" x="7339013" y="3365500"/>
          <p14:tracePt t="1218" x="7339013" y="3355975"/>
          <p14:tracePt t="1225" x="7339013" y="3346450"/>
          <p14:tracePt t="1233" x="7339013" y="3338513"/>
          <p14:tracePt t="1240" x="7339013" y="3328988"/>
          <p14:tracePt t="1249" x="7348538" y="3319463"/>
          <p14:tracePt t="1256" x="7348538" y="3282950"/>
          <p14:tracePt t="1265" x="7356475" y="3273425"/>
          <p14:tracePt t="1271" x="7356475" y="3265488"/>
          <p14:tracePt t="1284" x="7356475" y="3255963"/>
          <p14:tracePt t="1287" x="7356475" y="3236913"/>
          <p14:tracePt t="1295" x="7356475" y="3228975"/>
          <p14:tracePt t="1311" x="7356475" y="3219450"/>
          <p14:tracePt t="1319" x="7375525" y="3200400"/>
          <p14:tracePt t="1327" x="7375525" y="3182938"/>
          <p14:tracePt t="1344" x="7375525" y="3173413"/>
          <p14:tracePt t="1351" x="7385050" y="3146425"/>
          <p14:tracePt t="1369" x="7385050" y="3136900"/>
          <p14:tracePt t="1386" x="7385050" y="3127375"/>
          <p14:tracePt t="5170" x="7385050" y="3109913"/>
          <p14:tracePt t="5195" x="7375525" y="3100388"/>
          <p14:tracePt t="5297" x="7356475" y="3063875"/>
          <p14:tracePt t="5306" x="7329488" y="3046413"/>
          <p14:tracePt t="5315" x="7283450" y="3046413"/>
          <p14:tracePt t="5321" x="7265988" y="3036888"/>
          <p14:tracePt t="5328" x="7239000" y="3027363"/>
          <p14:tracePt t="5336" x="7229475" y="3027363"/>
          <p14:tracePt t="5352" x="7212013" y="3027363"/>
          <p14:tracePt t="5458" x="7192963" y="3027363"/>
          <p14:tracePt t="5466" x="7175500" y="3027363"/>
          <p14:tracePt t="5473" x="7146925" y="3027363"/>
          <p14:tracePt t="5485" x="7138988" y="3027363"/>
          <p14:tracePt t="5545" x="7110413" y="3017838"/>
          <p14:tracePt t="5554" x="7046913" y="3017838"/>
          <p14:tracePt t="5560" x="7029450" y="3017838"/>
          <p14:tracePt t="5600" x="6973888" y="3017838"/>
          <p14:tracePt t="5608" x="6964363" y="3017838"/>
          <p14:tracePt t="5931" x="6946900" y="3009900"/>
          <p14:tracePt t="6017" x="6937375" y="3009900"/>
          <p14:tracePt t="6024" x="6919913" y="2990850"/>
          <p14:tracePt t="6032" x="6910388" y="2990850"/>
          <p14:tracePt t="6040" x="6892925" y="2973388"/>
          <p14:tracePt t="6049" x="6892925" y="2963863"/>
          <p14:tracePt t="6056" x="6883400" y="2954338"/>
          <p14:tracePt t="6072" x="6873875" y="2954338"/>
          <p14:tracePt t="7554" x="6864350" y="2917825"/>
          <p14:tracePt t="7562" x="6864350" y="2890838"/>
          <p14:tracePt t="7571" x="6864350" y="2873375"/>
          <p14:tracePt t="7576" x="6864350" y="2844800"/>
          <p14:tracePt t="7584" x="6856413" y="2827338"/>
          <p14:tracePt t="7608" x="6856413" y="2817813"/>
          <p14:tracePt t="7819" x="6846888" y="2808288"/>
          <p14:tracePt t="7833" x="6827838" y="2808288"/>
          <p14:tracePt t="7842" x="6819900" y="2808288"/>
          <p14:tracePt t="7848" x="6810375" y="2808288"/>
          <p14:tracePt t="7856" x="6773863" y="2808288"/>
          <p14:tracePt t="7866" x="6754813" y="2790825"/>
          <p14:tracePt t="7871" x="6737350" y="2790825"/>
          <p14:tracePt t="7883" x="6718300" y="2781300"/>
          <p14:tracePt t="7888" x="6681788" y="2771775"/>
          <p14:tracePt t="7897" x="6664325" y="2763838"/>
          <p14:tracePt t="7903" x="6637338" y="2763838"/>
          <p14:tracePt t="7919" x="6610350" y="2735263"/>
          <p14:tracePt t="8177" x="6581775" y="2727325"/>
          <p14:tracePt t="8185" x="6527800" y="2727325"/>
          <p14:tracePt t="8192" x="6508750" y="2744788"/>
          <p14:tracePt t="8321" x="6500813" y="2754313"/>
          <p14:tracePt t="8337" x="6491288" y="2763838"/>
          <p14:tracePt t="8345" x="6481763" y="2781300"/>
          <p14:tracePt t="8369" x="6472238" y="2781300"/>
          <p14:tracePt t="8393" x="6472238" y="2790825"/>
          <p14:tracePt t="8906" x="6454775" y="2800350"/>
          <p14:tracePt t="8921" x="6435725" y="2790825"/>
          <p14:tracePt t="8935" x="6427788" y="2771775"/>
          <p14:tracePt t="8943" x="6427788" y="2763838"/>
          <p14:tracePt t="8951" x="6418263" y="2744788"/>
          <p14:tracePt t="8959" x="6418263" y="2735263"/>
          <p14:tracePt t="8967" x="6408738" y="2735263"/>
          <p14:tracePt t="11807" x="6399213" y="2727325"/>
          <p14:tracePt t="11816" x="6362700" y="2727325"/>
          <p14:tracePt t="11823" x="6281738" y="2735263"/>
          <p14:tracePt t="11833" x="6218238" y="2754313"/>
          <p14:tracePt t="11839" x="6145213" y="2763838"/>
          <p14:tracePt t="11848" x="6099175" y="2771775"/>
          <p14:tracePt t="11855" x="6035675" y="2800350"/>
          <p14:tracePt t="11865" x="5999163" y="2808288"/>
          <p14:tracePt t="11882" x="5853113" y="2844800"/>
          <p14:tracePt t="11887" x="5780088" y="2873375"/>
          <p14:tracePt t="11897" x="5634038" y="2890838"/>
          <p14:tracePt t="11904" x="5487988" y="2909888"/>
          <p14:tracePt t="11915" x="5251450" y="2936875"/>
          <p14:tracePt t="11919" x="5014913" y="2954338"/>
          <p14:tracePt t="11927" x="4822825" y="2954338"/>
          <p14:tracePt t="11935" x="4567238" y="2954338"/>
          <p14:tracePt t="11943" x="4376738" y="2954338"/>
          <p14:tracePt t="11951" x="4148138" y="2973388"/>
          <p14:tracePt t="11959" x="3984625" y="2973388"/>
          <p14:tracePt t="11967" x="3838575" y="2982913"/>
          <p14:tracePt t="11976" x="3709988" y="2982913"/>
          <p14:tracePt t="11983" x="3619500" y="2982913"/>
          <p14:tracePt t="11991" x="3519488" y="3009900"/>
          <p14:tracePt t="11999" x="3446463" y="3009900"/>
          <p14:tracePt t="12007" x="3354388" y="3009900"/>
          <p14:tracePt t="12015" x="3281363" y="3009900"/>
          <p14:tracePt t="12023" x="3171825" y="3009900"/>
          <p14:tracePt t="12031" x="3063875" y="3009900"/>
          <p14:tracePt t="12039" x="2971800" y="3009900"/>
          <p14:tracePt t="12048" x="2808288" y="3009900"/>
          <p14:tracePt t="12055" x="2643188" y="3009900"/>
          <p14:tracePt t="12064" x="2443163" y="3009900"/>
          <p14:tracePt t="12071" x="2224088" y="3009900"/>
          <p14:tracePt t="12080" x="1960563" y="3009900"/>
          <p14:tracePt t="12087" x="1695450" y="3009900"/>
          <p14:tracePt t="12097" x="1431925" y="3009900"/>
          <p14:tracePt t="12103" x="1212850" y="3009900"/>
          <p14:tracePt t="12112" x="1030288" y="3009900"/>
          <p14:tracePt t="12119" x="866775" y="3009900"/>
          <p14:tracePt t="12127" x="701675" y="3009900"/>
          <p14:tracePt t="12135" x="519113" y="3009900"/>
          <p14:tracePt t="12144" x="373063" y="3009900"/>
          <p14:tracePt t="12151" x="209550" y="3009900"/>
          <p14:tracePt t="12160" x="82550" y="3009900"/>
          <p14:tracePt t="12477" x="127000" y="3429000"/>
          <p14:tracePt t="12481" x="236538" y="3446463"/>
          <p14:tracePt t="12488" x="319088" y="3446463"/>
          <p14:tracePt t="12497" x="392113" y="3455988"/>
          <p14:tracePt t="12504" x="455613" y="3482975"/>
          <p14:tracePt t="12513" x="547688" y="3482975"/>
          <p14:tracePt t="12519" x="574675" y="3482975"/>
          <p14:tracePt t="12528" x="620713" y="3482975"/>
          <p14:tracePt t="12536" x="647700" y="3482975"/>
          <p14:tracePt t="12543" x="655638" y="3482975"/>
          <p14:tracePt t="12551" x="665163" y="3482975"/>
          <p14:tracePt t="12567" x="684213" y="3482975"/>
          <p14:tracePt t="12576" x="692150" y="3482975"/>
          <p14:tracePt t="12584" x="701675" y="3482975"/>
          <p14:tracePt t="12592" x="720725" y="3482975"/>
          <p14:tracePt t="12600" x="801688" y="3482975"/>
          <p14:tracePt t="12608" x="893763" y="3482975"/>
          <p14:tracePt t="12615" x="1003300" y="3465513"/>
          <p14:tracePt t="12624" x="1103313" y="3455988"/>
          <p14:tracePt t="12632" x="1176338" y="3455988"/>
          <p14:tracePt t="12639" x="1266825" y="3455988"/>
          <p14:tracePt t="12648" x="1349375" y="3429000"/>
          <p14:tracePt t="12655" x="1458913" y="3411538"/>
          <p14:tracePt t="12665" x="1531938" y="3402013"/>
          <p14:tracePt t="12671" x="1612900" y="3392488"/>
          <p14:tracePt t="12680" x="1649413" y="3392488"/>
          <p14:tracePt t="12687" x="1658938" y="3392488"/>
          <p14:tracePt t="12697" x="1668463" y="3392488"/>
          <p14:tracePt t="12714" x="1677988" y="3382963"/>
          <p14:tracePt t="12851" x="1677988" y="3375025"/>
          <p14:tracePt t="12858" x="1649413" y="3392488"/>
          <p14:tracePt t="12866" x="1585913" y="3429000"/>
          <p14:tracePt t="12882" x="1522413" y="3475038"/>
          <p14:tracePt t="12888" x="1495425" y="3482975"/>
          <p14:tracePt t="12914" x="1485900" y="3492500"/>
          <p14:tracePt t="12936" x="1476375" y="3502025"/>
          <p14:tracePt t="12944" x="1468438" y="3511550"/>
          <p14:tracePt t="12960" x="1458913" y="3529013"/>
          <p14:tracePt t="12968" x="1449388" y="3548063"/>
          <p14:tracePt t="12976" x="1449388" y="3556000"/>
          <p14:tracePt t="12984" x="1439863" y="3565525"/>
          <p14:tracePt t="13024" x="1439863" y="3575050"/>
          <p14:tracePt t="13415" x="1439863" y="3592513"/>
          <p14:tracePt t="13424" x="1431925" y="3611563"/>
          <p14:tracePt t="13432" x="1422400" y="3629025"/>
          <p14:tracePt t="13440" x="1422400" y="3648075"/>
          <p14:tracePt t="13448" x="1422400" y="3675063"/>
          <p14:tracePt t="13455" x="1422400" y="3702050"/>
          <p14:tracePt t="13464" x="1422400" y="3711575"/>
          <p14:tracePt t="13472" x="1422400" y="3738563"/>
          <p14:tracePt t="13481" x="1422400" y="3757613"/>
          <p14:tracePt t="13938" x="1422400" y="3775075"/>
          <p14:tracePt t="13961" x="1422400" y="3784600"/>
          <p14:tracePt t="14139" x="1422400" y="3811588"/>
          <p14:tracePt t="14146" x="1403350" y="3830638"/>
          <p14:tracePt t="14169" x="1395413" y="3875088"/>
          <p14:tracePt t="14377" x="1403350" y="3875088"/>
          <p14:tracePt t="14385" x="1431925" y="3875088"/>
          <p14:tracePt t="14392" x="1449388" y="3875088"/>
          <p14:tracePt t="14400" x="1476375" y="3875088"/>
          <p14:tracePt t="14408" x="1485900" y="3875088"/>
          <p14:tracePt t="14416" x="1504950" y="3875088"/>
          <p14:tracePt t="14424" x="1522413" y="3875088"/>
          <p14:tracePt t="14432" x="1531938" y="3875088"/>
          <p14:tracePt t="14471" x="1568450" y="3875088"/>
          <p14:tracePt t="14479" x="1612900" y="3867150"/>
          <p14:tracePt t="14487" x="1641475" y="3857625"/>
          <p14:tracePt t="14496" x="1685925" y="3857625"/>
          <p14:tracePt t="14503" x="1722438" y="3857625"/>
          <p14:tracePt t="14513" x="1768475" y="3830638"/>
          <p14:tracePt t="14520" x="1787525" y="3830638"/>
          <p14:tracePt t="14528" x="1814513" y="3830638"/>
          <p14:tracePt t="14536" x="1831975" y="3830638"/>
          <p14:tracePt t="14544" x="1860550" y="3830638"/>
          <p14:tracePt t="14552" x="1878013" y="3821113"/>
          <p14:tracePt t="14560" x="1924050" y="3821113"/>
          <p14:tracePt t="14568" x="1941513" y="3811588"/>
          <p14:tracePt t="14576" x="1968500" y="3811588"/>
          <p14:tracePt t="14586" x="1987550" y="3811588"/>
          <p14:tracePt t="14593" x="2014538" y="3811588"/>
          <p14:tracePt t="14600" x="2024063" y="3811588"/>
          <p14:tracePt t="14607" x="2051050" y="3811588"/>
          <p14:tracePt t="14616" x="2060575" y="3811588"/>
          <p14:tracePt t="14623" x="2078038" y="3811588"/>
          <p14:tracePt t="14631" x="2106613" y="3811588"/>
          <p14:tracePt t="14639" x="2124075" y="3811588"/>
          <p14:tracePt t="14647" x="2160588" y="3811588"/>
          <p14:tracePt t="14655" x="2179638" y="3811588"/>
          <p14:tracePt t="14665" x="2187575" y="3811588"/>
          <p14:tracePt t="14680" x="2197100" y="3811588"/>
          <p14:tracePt t="14946" x="2206625" y="3803650"/>
          <p14:tracePt t="15701" x="2214563" y="3784600"/>
          <p14:tracePt t="15993" x="2179638" y="3784600"/>
          <p14:tracePt t="16001" x="2143125" y="3784600"/>
          <p14:tracePt t="16009" x="2097088" y="3794125"/>
          <p14:tracePt t="16017" x="2051050" y="3811588"/>
          <p14:tracePt t="16024" x="2005013" y="3848100"/>
          <p14:tracePt t="16033" x="1978025" y="3857625"/>
          <p14:tracePt t="16040" x="1941513" y="3867150"/>
          <p14:tracePt t="16049" x="1914525" y="3875088"/>
          <p14:tracePt t="16056" x="1895475" y="3884613"/>
          <p14:tracePt t="16063" x="1878013" y="3894138"/>
          <p14:tracePt t="16505" x="1868488" y="3903663"/>
          <p14:tracePt t="16819" x="1878013" y="3903663"/>
          <p14:tracePt t="16825" x="1895475" y="3903663"/>
          <p14:tracePt t="16833" x="1931988" y="3894138"/>
          <p14:tracePt t="16872" x="1941513" y="3884613"/>
          <p14:tracePt t="16888" x="1960563" y="3875088"/>
          <p14:tracePt t="16930" x="1968500" y="3875088"/>
          <p14:tracePt t="16947" x="1987550" y="3875088"/>
          <p14:tracePt t="16956" x="2014538" y="3867150"/>
          <p14:tracePt t="16960" x="2024063" y="3867150"/>
          <p14:tracePt t="16967" x="2051050" y="3867150"/>
          <p14:tracePt t="16975" x="2070100" y="3867150"/>
          <p14:tracePt t="16983" x="2114550" y="3848100"/>
          <p14:tracePt t="16991" x="2170113" y="3848100"/>
          <p14:tracePt t="16999" x="2197100" y="3830638"/>
          <p14:tracePt t="17008" x="2224088" y="3830638"/>
          <p14:tracePt t="17015" x="2279650" y="3821113"/>
          <p14:tracePt t="17023" x="2343150" y="3811588"/>
          <p14:tracePt t="17031" x="2406650" y="3784600"/>
          <p14:tracePt t="17039" x="2479675" y="3757613"/>
          <p14:tracePt t="17047" x="2543175" y="3748088"/>
          <p14:tracePt t="17055" x="2598738" y="3738563"/>
          <p14:tracePt t="17065" x="2635250" y="3730625"/>
          <p14:tracePt t="17071" x="2643188" y="3721100"/>
          <p14:tracePt t="17161" x="2652713" y="3711575"/>
          <p14:tracePt t="17271" x="2662238" y="3711575"/>
          <p14:tracePt t="17377" x="2616200" y="3711575"/>
          <p14:tracePt t="17385" x="2525713" y="3711575"/>
          <p14:tracePt t="17393" x="2425700" y="3730625"/>
          <p14:tracePt t="17403" x="2352675" y="3738563"/>
          <p14:tracePt t="17409" x="2224088" y="3767138"/>
          <p14:tracePt t="17418" x="2051050" y="3811588"/>
          <p14:tracePt t="17424" x="1887538" y="3848100"/>
          <p14:tracePt t="17433" x="1722438" y="3894138"/>
          <p14:tracePt t="17440" x="1558925" y="3903663"/>
          <p14:tracePt t="17447" x="1395413" y="3921125"/>
          <p14:tracePt t="17456" x="1230313" y="3948113"/>
          <p14:tracePt t="17464" x="1084263" y="3967163"/>
          <p14:tracePt t="17473" x="947738" y="3994150"/>
          <p14:tracePt t="17479" x="838200" y="3994150"/>
          <p14:tracePt t="17487" x="757238" y="4021138"/>
          <p14:tracePt t="17500" x="720725" y="4021138"/>
          <p14:tracePt t="17506" x="701675" y="4021138"/>
          <p14:tracePt t="17517" x="674688" y="4021138"/>
          <p14:tracePt t="17520" x="665163" y="4021138"/>
          <p14:tracePt t="17531" x="647700" y="4021138"/>
          <p14:tracePt t="17537" x="620713" y="4021138"/>
          <p14:tracePt t="17544" x="584200" y="4021138"/>
          <p14:tracePt t="17551" x="528638" y="4021138"/>
          <p14:tracePt t="17559" x="446088" y="4021138"/>
          <p14:tracePt t="17567" x="373063" y="4021138"/>
          <p14:tracePt t="17575" x="265113" y="4021138"/>
          <p14:tracePt t="17584" x="192088" y="4021138"/>
          <p14:tracePt t="17591" x="136525" y="4021138"/>
          <p14:tracePt t="17601" x="82550" y="4021138"/>
          <p14:tracePt t="17609" x="63500" y="4021138"/>
          <p14:tracePt t="17617" x="36513" y="4021138"/>
          <p14:tracePt t="17689" x="17463" y="4030663"/>
          <p14:tracePt t="17873" x="46038" y="4030663"/>
          <p14:tracePt t="17884" x="73025" y="4030663"/>
          <p14:tracePt t="17891" x="82550" y="4021138"/>
          <p14:tracePt t="17897" x="119063" y="4021138"/>
          <p14:tracePt t="17903" x="136525" y="4021138"/>
          <p14:tracePt t="17913" x="173038" y="4021138"/>
          <p14:tracePt t="17920" x="228600" y="4013200"/>
          <p14:tracePt t="17935" x="282575" y="4013200"/>
          <p14:tracePt t="17937" x="373063" y="4013200"/>
          <p14:tracePt t="17947" x="474663" y="4013200"/>
          <p14:tracePt t="17951" x="565150" y="4013200"/>
          <p14:tracePt t="17962" x="674688" y="4013200"/>
          <p14:tracePt t="17968" x="765175" y="4013200"/>
          <p14:tracePt t="17978" x="857250" y="4013200"/>
          <p14:tracePt t="17985" x="884238" y="4013200"/>
          <p14:tracePt t="17992" x="911225" y="4013200"/>
          <p14:tracePt t="18546" x="920750" y="4013200"/>
          <p14:tracePt t="18905" x="957263" y="4013200"/>
          <p14:tracePt t="18913" x="966788" y="4013200"/>
          <p14:tracePt t="19017" x="974725" y="4013200"/>
          <p14:tracePt t="19033" x="984250" y="4013200"/>
          <p14:tracePt t="19042" x="984250" y="4021138"/>
          <p14:tracePt t="19050" x="984250" y="4030663"/>
          <p14:tracePt t="19055" x="984250" y="4076700"/>
          <p14:tracePt t="19064" x="974725" y="4113213"/>
          <p14:tracePt t="19071" x="957263" y="4195763"/>
          <p14:tracePt t="19080" x="911225" y="4259263"/>
          <p14:tracePt t="19087" x="884238" y="4340225"/>
          <p14:tracePt t="19096" x="884238" y="4432300"/>
          <p14:tracePt t="19103" x="847725" y="4514850"/>
          <p14:tracePt t="19115" x="847725" y="4587875"/>
          <p14:tracePt t="19119" x="847725" y="4641850"/>
          <p14:tracePt t="19128" x="847725" y="4697413"/>
          <p14:tracePt t="19135" x="847725" y="4741863"/>
          <p14:tracePt t="19143" x="847725" y="4778375"/>
          <p14:tracePt t="19151" x="830263" y="4824413"/>
          <p14:tracePt t="19159" x="830263" y="4841875"/>
          <p14:tracePt t="19168" x="820738" y="4851400"/>
          <p14:tracePt t="19175" x="820738" y="4860925"/>
          <p14:tracePt t="19183" x="820738" y="4870450"/>
          <p14:tracePt t="19191" x="811213" y="4878388"/>
          <p14:tracePt t="19282" x="801688" y="4887913"/>
          <p14:tracePt t="19290" x="784225" y="4914900"/>
          <p14:tracePt t="19299" x="765175" y="4943475"/>
          <p14:tracePt t="19303" x="757238" y="4987925"/>
          <p14:tracePt t="19313" x="738188" y="5006975"/>
          <p14:tracePt t="19319" x="738188" y="5033963"/>
          <p14:tracePt t="19327" x="728663" y="5070475"/>
          <p14:tracePt t="19336" x="711200" y="5089525"/>
          <p14:tracePt t="19343" x="711200" y="5097463"/>
          <p14:tracePt t="19351" x="711200" y="5106988"/>
          <p14:tracePt t="19359" x="701675" y="5126038"/>
          <p14:tracePt t="19433" x="720725" y="5106988"/>
          <p14:tracePt t="19441" x="728663" y="5089525"/>
          <p14:tracePt t="19450" x="747713" y="5060950"/>
          <p14:tracePt t="19457" x="757238" y="5016500"/>
          <p14:tracePt t="19464" x="784225" y="4970463"/>
          <p14:tracePt t="19471" x="793750" y="4924425"/>
          <p14:tracePt t="19479" x="793750" y="4897438"/>
          <p14:tracePt t="19487" x="801688" y="4841875"/>
          <p14:tracePt t="19496" x="811213" y="4814888"/>
          <p14:tracePt t="19503" x="811213" y="4768850"/>
          <p14:tracePt t="19513" x="830263" y="4732338"/>
          <p14:tracePt t="19519" x="830263" y="4714875"/>
          <p14:tracePt t="19529" x="830263" y="4668838"/>
          <p14:tracePt t="19537" x="847725" y="4641850"/>
          <p14:tracePt t="19543" x="847725" y="4624388"/>
          <p14:tracePt t="19552" x="847725" y="4595813"/>
          <p14:tracePt t="19559" x="857250" y="4559300"/>
          <p14:tracePt t="19567" x="866775" y="4532313"/>
          <p14:tracePt t="19575" x="866775" y="4505325"/>
          <p14:tracePt t="19583" x="884238" y="4478338"/>
          <p14:tracePt t="19591" x="884238" y="4441825"/>
          <p14:tracePt t="19599" x="884238" y="4405313"/>
          <p14:tracePt t="19608" x="893763" y="4376738"/>
          <p14:tracePt t="19615" x="893763" y="4340225"/>
          <p14:tracePt t="19623" x="893763" y="4303713"/>
          <p14:tracePt t="19631" x="893763" y="4276725"/>
          <p14:tracePt t="19639" x="893763" y="4240213"/>
          <p14:tracePt t="19647" x="893763" y="4203700"/>
          <p14:tracePt t="19656" x="893763" y="4176713"/>
          <p14:tracePt t="19663" x="893763" y="4149725"/>
          <p14:tracePt t="19672" x="903288" y="4113213"/>
          <p14:tracePt t="19680" x="911225" y="4094163"/>
          <p14:tracePt t="19687" x="920750" y="4067175"/>
          <p14:tracePt t="19696" x="930275" y="4057650"/>
          <p14:tracePt t="19703" x="939800" y="4049713"/>
          <p14:tracePt t="19736" x="947738" y="4021138"/>
          <p14:tracePt t="19768" x="993775" y="4021138"/>
          <p14:tracePt t="19776" x="1003300" y="4021138"/>
          <p14:tracePt t="19784" x="1039813" y="4021138"/>
          <p14:tracePt t="19791" x="1076325" y="4021138"/>
          <p14:tracePt t="19800" x="1130300" y="4021138"/>
          <p14:tracePt t="19807" x="1212850" y="4049713"/>
          <p14:tracePt t="19815" x="1330325" y="4113213"/>
          <p14:tracePt t="19824" x="1422400" y="4122738"/>
          <p14:tracePt t="19831" x="1495425" y="4122738"/>
          <p14:tracePt t="19839" x="1549400" y="4122738"/>
          <p14:tracePt t="19848" x="1585913" y="4122738"/>
          <p14:tracePt t="19855" x="1595438" y="4122738"/>
          <p14:tracePt t="19865" x="1612900" y="4122738"/>
          <p14:tracePt t="19882" x="1658938" y="4103688"/>
          <p14:tracePt t="19887" x="1677988" y="4086225"/>
          <p14:tracePt t="19896" x="1685925" y="4057650"/>
          <p14:tracePt t="19903" x="1704975" y="4030663"/>
          <p14:tracePt t="19919" x="1741488" y="3994150"/>
          <p14:tracePt t="19930" x="1751013" y="3976688"/>
          <p14:tracePt t="19935" x="1758950" y="3948113"/>
          <p14:tracePt t="19943" x="1787525" y="3921125"/>
          <p14:tracePt t="19951" x="1804988" y="3903663"/>
          <p14:tracePt t="19959" x="1841500" y="3884613"/>
          <p14:tracePt t="19968" x="1860550" y="3848100"/>
          <p14:tracePt t="19975" x="1878013" y="3840163"/>
          <p14:tracePt t="19983" x="1924050" y="3821113"/>
          <p14:tracePt t="19991" x="1951038" y="3803650"/>
          <p14:tracePt t="19999" x="1968500" y="3794125"/>
          <p14:tracePt t="20007" x="1997075" y="3767138"/>
          <p14:tracePt t="20015" x="2033588" y="3738563"/>
          <p14:tracePt t="20023" x="2078038" y="3711575"/>
          <p14:tracePt t="20031" x="2124075" y="3694113"/>
          <p14:tracePt t="20039" x="2151063" y="3675063"/>
          <p14:tracePt t="20047" x="2224088" y="3638550"/>
          <p14:tracePt t="20055" x="2260600" y="3629025"/>
          <p14:tracePt t="20064" x="2279650" y="3621088"/>
          <p14:tracePt t="20128" x="2287588" y="3621088"/>
          <p14:tracePt t="20146" x="2306638" y="3629025"/>
          <p14:tracePt t="20154" x="2306638" y="3665538"/>
          <p14:tracePt t="20164" x="2287588" y="3721100"/>
          <p14:tracePt t="20171" x="2279650" y="3803650"/>
          <p14:tracePt t="20176" x="2251075" y="3867150"/>
          <p14:tracePt t="20183" x="2233613" y="3940175"/>
          <p14:tracePt t="20193" x="2224088" y="4013200"/>
          <p14:tracePt t="20199" x="2224088" y="4113213"/>
          <p14:tracePt t="20207" x="2214563" y="4186238"/>
          <p14:tracePt t="20215" x="2214563" y="4276725"/>
          <p14:tracePt t="20223" x="2187575" y="4376738"/>
          <p14:tracePt t="20232" x="2187575" y="4449763"/>
          <p14:tracePt t="20239" x="2187575" y="4522788"/>
          <p14:tracePt t="20247" x="2187575" y="4632325"/>
          <p14:tracePt t="20257" x="2187575" y="4705350"/>
          <p14:tracePt t="20263" x="2187575" y="4797425"/>
          <p14:tracePt t="20272" x="2187575" y="4906963"/>
          <p14:tracePt t="20280" x="2187575" y="4997450"/>
          <p14:tracePt t="20288" x="2187575" y="5089525"/>
          <p14:tracePt t="20297" x="2187575" y="5106988"/>
          <p14:tracePt t="20304" x="2197100" y="5170488"/>
          <p14:tracePt t="20468" x="2206625" y="5197475"/>
          <p14:tracePt t="20474" x="2206625" y="5207000"/>
          <p14:tracePt t="20481" x="2206625" y="5233988"/>
          <p14:tracePt t="20504" x="2243138" y="5253038"/>
          <p14:tracePt t="20512" x="2243138" y="5262563"/>
          <p14:tracePt t="20520" x="2270125" y="5262563"/>
          <p14:tracePt t="20530" x="2279650" y="5262563"/>
          <p14:tracePt t="20537" x="2306638" y="5262563"/>
          <p14:tracePt t="20543" x="2324100" y="5262563"/>
          <p14:tracePt t="20551" x="2360613" y="5262563"/>
          <p14:tracePt t="20559" x="2416175" y="5262563"/>
          <p14:tracePt t="20568" x="2506663" y="5207000"/>
          <p14:tracePt t="20575" x="2606675" y="5097463"/>
          <p14:tracePt t="20583" x="2708275" y="4979988"/>
          <p14:tracePt t="20591" x="2781300" y="4860925"/>
          <p14:tracePt t="20599" x="2862263" y="4724400"/>
          <p14:tracePt t="20607" x="2944813" y="4605338"/>
          <p14:tracePt t="20615" x="3008313" y="4495800"/>
          <p14:tracePt t="20623" x="3035300" y="4359275"/>
          <p14:tracePt t="20632" x="3090863" y="4268788"/>
          <p14:tracePt t="20639" x="3117850" y="4149725"/>
          <p14:tracePt t="20647" x="3117850" y="4057650"/>
          <p14:tracePt t="20656" x="3163888" y="3976688"/>
          <p14:tracePt t="20664" x="3171825" y="3903663"/>
          <p14:tracePt t="20673" x="3181350" y="3840163"/>
          <p14:tracePt t="20684" x="3208338" y="3811588"/>
          <p14:tracePt t="20689" x="3227388" y="3757613"/>
          <p14:tracePt t="20700" x="3227388" y="3721100"/>
          <p14:tracePt t="20704" x="3227388" y="3684588"/>
          <p14:tracePt t="20713" x="3227388" y="3665538"/>
          <p14:tracePt t="20720" x="3227388" y="3638550"/>
          <p14:tracePt t="20729" x="3236913" y="3629025"/>
          <p14:tracePt t="20736" x="3236913" y="3621088"/>
          <p14:tracePt t="20744" x="3236913" y="3611563"/>
          <p14:tracePt t="20825" x="3236913" y="3638550"/>
          <p14:tracePt t="20832" x="3236913" y="3665538"/>
          <p14:tracePt t="20841" x="3236913" y="3684588"/>
          <p14:tracePt t="20850" x="3236913" y="3730625"/>
          <p14:tracePt t="20857" x="3236913" y="3757613"/>
          <p14:tracePt t="20867" x="3236913" y="3784600"/>
          <p14:tracePt t="20883" x="3236913" y="3857625"/>
          <p14:tracePt t="20888" x="3236913" y="3875088"/>
          <p14:tracePt t="20897" x="3236913" y="3903663"/>
          <p14:tracePt t="20904" x="3236913" y="3930650"/>
          <p14:tracePt t="20914" x="3236913" y="3957638"/>
          <p14:tracePt t="20920" x="3236913" y="3976688"/>
          <p14:tracePt t="20930" x="3236913" y="4030663"/>
          <p14:tracePt t="20936" x="3236913" y="4076700"/>
          <p14:tracePt t="20944" x="3236913" y="4130675"/>
          <p14:tracePt t="20951" x="3236913" y="4186238"/>
          <p14:tracePt t="20959" x="3236913" y="4222750"/>
          <p14:tracePt t="20967" x="3236913" y="4268788"/>
          <p14:tracePt t="20975" x="3263900" y="4332288"/>
          <p14:tracePt t="20983" x="3273425" y="4349750"/>
          <p14:tracePt t="20991" x="3281363" y="4386263"/>
          <p14:tracePt t="20999" x="3300413" y="4422775"/>
          <p14:tracePt t="21007" x="3317875" y="4449763"/>
          <p14:tracePt t="21015" x="3346450" y="4478338"/>
          <p14:tracePt t="21023" x="3363913" y="4505325"/>
          <p14:tracePt t="21031" x="3373438" y="4505325"/>
          <p14:tracePt t="21121" x="3390900" y="4495800"/>
          <p14:tracePt t="21131" x="3409950" y="4478338"/>
          <p14:tracePt t="21138" x="3436938" y="4459288"/>
          <p14:tracePt t="21147" x="3473450" y="4405313"/>
          <p14:tracePt t="21152" x="3490913" y="4340225"/>
          <p14:tracePt t="21159" x="3527425" y="4303713"/>
          <p14:tracePt t="21167" x="3592513" y="4240213"/>
          <p14:tracePt t="21175" x="3619500" y="4195763"/>
          <p14:tracePt t="21183" x="3665538" y="4130675"/>
          <p14:tracePt t="21192" x="3719513" y="4086225"/>
          <p14:tracePt t="21199" x="3746500" y="4049713"/>
          <p14:tracePt t="21208" x="3802063" y="4003675"/>
          <p14:tracePt t="21215" x="3846513" y="3967163"/>
          <p14:tracePt t="21223" x="3865563" y="3957638"/>
          <p14:tracePt t="21231" x="3892550" y="3948113"/>
          <p14:tracePt t="21240" x="3919538" y="3930650"/>
          <p14:tracePt t="21247" x="3965575" y="3911600"/>
          <p14:tracePt t="21264" x="3975100" y="3911600"/>
          <p14:tracePt t="21378" x="3992563" y="3957638"/>
          <p14:tracePt t="21386" x="3992563" y="3994150"/>
          <p14:tracePt t="21393" x="3992563" y="4049713"/>
          <p14:tracePt t="21401" x="3992563" y="4122738"/>
          <p14:tracePt t="21408" x="3992563" y="4176713"/>
          <p14:tracePt t="21416" x="3992563" y="4259263"/>
          <p14:tracePt t="21424" x="3992563" y="4313238"/>
          <p14:tracePt t="21432" x="3992563" y="4368800"/>
          <p14:tracePt t="21440" x="4011613" y="4422775"/>
          <p14:tracePt t="21448" x="4029075" y="4432300"/>
          <p14:tracePt t="21456" x="4029075" y="4486275"/>
          <p14:tracePt t="21464" x="4038600" y="4532313"/>
          <p14:tracePt t="21472" x="4038600" y="4541838"/>
          <p14:tracePt t="21480" x="4038600" y="4559300"/>
          <p14:tracePt t="21488" x="4038600" y="4568825"/>
          <p14:tracePt t="21570" x="4038600" y="4595813"/>
          <p14:tracePt t="21578" x="4038600" y="4614863"/>
          <p14:tracePt t="21587" x="4038600" y="4641850"/>
          <p14:tracePt t="21600" x="4038600" y="4651375"/>
          <p14:tracePt t="21608" x="4038600" y="4668838"/>
          <p14:tracePt t="21616" x="4038600" y="4697413"/>
          <p14:tracePt t="21624" x="4038600" y="4705350"/>
          <p14:tracePt t="21632" x="4048125" y="4714875"/>
          <p14:tracePt t="21640" x="4048125" y="4732338"/>
          <p14:tracePt t="21649" x="4048125" y="4741863"/>
          <p14:tracePt t="21665" x="4048125" y="4751388"/>
          <p14:tracePt t="21671" x="4057650" y="4751388"/>
          <p14:tracePt t="21679" x="4065588" y="4778375"/>
          <p14:tracePt t="21688" x="4065588" y="4787900"/>
          <p14:tracePt t="21696" x="4075113" y="4797425"/>
          <p14:tracePt t="21704" x="4084638" y="4805363"/>
          <p14:tracePt t="21831" x="4084638" y="4814888"/>
          <p14:tracePt t="21951" x="4102100" y="4805363"/>
          <p14:tracePt t="21959" x="4121150" y="4787900"/>
          <p14:tracePt t="21975" x="4129088" y="4768850"/>
          <p14:tracePt t="21983" x="4138613" y="4732338"/>
          <p14:tracePt t="21991" x="4157663" y="4714875"/>
          <p14:tracePt t="21999" x="4165600" y="4697413"/>
          <p14:tracePt t="22007" x="4175125" y="4678363"/>
          <p14:tracePt t="22015" x="4194175" y="4651375"/>
          <p14:tracePt t="22024" x="4211638" y="4632325"/>
          <p14:tracePt t="22031" x="4221163" y="4614863"/>
          <p14:tracePt t="22055" x="4221163" y="4605338"/>
          <p14:tracePt t="22063" x="4230688" y="4595813"/>
          <p14:tracePt t="22080" x="4230688" y="4587875"/>
          <p14:tracePt t="22088" x="4257675" y="4551363"/>
          <p14:tracePt t="22104" x="4257675" y="4532313"/>
          <p14:tracePt t="22115" x="4267200" y="4505325"/>
          <p14:tracePt t="22121" x="4267200" y="4495800"/>
          <p14:tracePt t="22134" x="4267200" y="4486275"/>
          <p14:tracePt t="22136" x="4275138" y="4468813"/>
          <p14:tracePt t="22151" x="4275138" y="4459288"/>
          <p14:tracePt t="22153" x="4284663" y="4449763"/>
          <p14:tracePt t="22160" x="4284663" y="4441825"/>
          <p14:tracePt t="22176" x="4284663" y="4432300"/>
          <p14:tracePt t="22232" x="4284663" y="4422775"/>
          <p14:tracePt t="22273" x="4284663" y="4413250"/>
          <p14:tracePt t="22280" x="4284663" y="4395788"/>
          <p14:tracePt t="22289" x="4284663" y="4376738"/>
          <p14:tracePt t="22304" x="4284663" y="4368800"/>
          <p14:tracePt t="22313" x="4284663" y="4359275"/>
          <p14:tracePt t="22321" x="4267200" y="4340225"/>
          <p14:tracePt t="22332" x="4267200" y="4322763"/>
          <p14:tracePt t="22337" x="4257675" y="4322763"/>
          <p14:tracePt t="22345" x="4257675" y="4295775"/>
          <p14:tracePt t="22352" x="4248150" y="4286250"/>
          <p14:tracePt t="22360" x="4248150" y="4276725"/>
          <p14:tracePt t="22368" x="4248150" y="4259263"/>
          <p14:tracePt t="22466" x="4248150" y="4249738"/>
          <p14:tracePt t="22492" x="4248150" y="4240213"/>
          <p14:tracePt t="22498" x="4248150" y="4203700"/>
          <p14:tracePt t="22504" x="4248150" y="4195763"/>
          <p14:tracePt t="22514" x="4257675" y="4195763"/>
          <p14:tracePt t="22848" x="4267200" y="4167188"/>
          <p14:tracePt t="22856" x="4275138" y="4167188"/>
          <p14:tracePt t="22865" x="4284663" y="4149725"/>
          <p14:tracePt t="22871" x="4284663" y="4130675"/>
          <p14:tracePt t="22883" x="4303713" y="4094163"/>
          <p14:tracePt t="22887" x="4311650" y="4067175"/>
          <p14:tracePt t="22896" x="4321175" y="4049713"/>
          <p14:tracePt t="22903" x="4321175" y="4021138"/>
          <p14:tracePt t="22913" x="4330700" y="4003675"/>
          <p14:tracePt t="22919" x="4357688" y="3957638"/>
          <p14:tracePt t="22929" x="4357688" y="3948113"/>
          <p14:tracePt t="22935" x="4357688" y="3921125"/>
          <p14:tracePt t="22944" x="4367213" y="3903663"/>
          <p14:tracePt t="22959" x="4367213" y="3884613"/>
          <p14:tracePt t="23025" x="4294188" y="3884613"/>
          <p14:tracePt t="23032" x="4202113" y="3884613"/>
          <p14:tracePt t="23039" x="4084638" y="3884613"/>
          <p14:tracePt t="23048" x="3902075" y="3903663"/>
          <p14:tracePt t="23055" x="3719513" y="3948113"/>
          <p14:tracePt t="23063" x="3556000" y="3957638"/>
          <p14:tracePt t="23071" x="3354388" y="3976688"/>
          <p14:tracePt t="23080" x="3090863" y="4030663"/>
          <p14:tracePt t="23088" x="2835275" y="4030663"/>
          <p14:tracePt t="23096" x="2598738" y="4049713"/>
          <p14:tracePt t="23104" x="2360613" y="4067175"/>
          <p14:tracePt t="23114" x="2160588" y="4076700"/>
          <p14:tracePt t="23119" x="1924050" y="4113213"/>
          <p14:tracePt t="23129" x="1758950" y="4130675"/>
          <p14:tracePt t="23136" x="1622425" y="4130675"/>
          <p14:tracePt t="23143" x="1476375" y="4130675"/>
          <p14:tracePt t="23151" x="1330325" y="4130675"/>
          <p14:tracePt t="23159" x="1185863" y="4130675"/>
          <p14:tracePt t="23167" x="1057275" y="4130675"/>
          <p14:tracePt t="23175" x="966788" y="4130675"/>
          <p14:tracePt t="23184" x="838200" y="4130675"/>
          <p14:tracePt t="23192" x="747713" y="4130675"/>
          <p14:tracePt t="23199" x="647700" y="4130675"/>
          <p14:tracePt t="23207" x="592138" y="4130675"/>
          <p14:tracePt t="23215" x="555625" y="4130675"/>
          <p14:tracePt t="23223" x="547688" y="4130675"/>
          <p14:tracePt t="23346" x="528638" y="4130675"/>
          <p14:tracePt t="23353" x="492125" y="4140200"/>
          <p14:tracePt t="23361" x="446088" y="4140200"/>
          <p14:tracePt t="23369" x="419100" y="4140200"/>
          <p14:tracePt t="23375" x="392113" y="4140200"/>
          <p14:tracePt t="23383" x="355600" y="4140200"/>
          <p14:tracePt t="23391" x="328613" y="4140200"/>
          <p14:tracePt t="23400" x="301625" y="4140200"/>
          <p14:tracePt t="23407" x="292100" y="4140200"/>
          <p14:tracePt t="23416" x="282575" y="4140200"/>
          <p14:tracePt t="23513" x="309563" y="4130675"/>
          <p14:tracePt t="23522" x="373063" y="4113213"/>
          <p14:tracePt t="23531" x="438150" y="4103688"/>
          <p14:tracePt t="23538" x="474663" y="4094163"/>
          <p14:tracePt t="23544" x="501650" y="4094163"/>
          <p14:tracePt t="23552" x="538163" y="4094163"/>
          <p14:tracePt t="23559" x="592138" y="4067175"/>
          <p14:tracePt t="23568" x="601663" y="4057650"/>
          <p14:tracePt t="23576" x="628650" y="4057650"/>
          <p14:tracePt t="23584" x="647700" y="4049713"/>
          <p14:tracePt t="23809" x="674688" y="4049713"/>
          <p14:tracePt t="23820" x="728663" y="4030663"/>
          <p14:tracePt t="23825" x="757238" y="4021138"/>
          <p14:tracePt t="23832" x="793750" y="4013200"/>
          <p14:tracePt t="23840" x="820738" y="4013200"/>
          <p14:tracePt t="23848" x="838200" y="4003675"/>
          <p14:tracePt t="23856" x="866775" y="4003675"/>
          <p14:tracePt t="23866" x="874713" y="4003675"/>
          <p14:tracePt t="23896" x="884238" y="4003675"/>
          <p14:tracePt t="23993" x="857250" y="4013200"/>
          <p14:tracePt t="24001" x="820738" y="4021138"/>
          <p14:tracePt t="24009" x="774700" y="4030663"/>
          <p14:tracePt t="24017" x="728663" y="4040188"/>
          <p14:tracePt t="24024" x="701675" y="4057650"/>
          <p14:tracePt t="24032" x="684213" y="4067175"/>
          <p14:tracePt t="24040" x="674688" y="4067175"/>
          <p14:tracePt t="24071" x="655638" y="4049713"/>
          <p14:tracePt t="24079" x="655638" y="4021138"/>
          <p14:tracePt t="24088" x="647700" y="4013200"/>
          <p14:tracePt t="24095" x="647700" y="3976688"/>
          <p14:tracePt t="24104" x="647700" y="3940175"/>
          <p14:tracePt t="24112" x="628650" y="3911600"/>
          <p14:tracePt t="24119" x="628650" y="3867150"/>
          <p14:tracePt t="24129" x="620713" y="3821113"/>
          <p14:tracePt t="24136" x="620713" y="3784600"/>
          <p14:tracePt t="24144" x="620713" y="3757613"/>
          <p14:tracePt t="24151" x="620713" y="3711575"/>
          <p14:tracePt t="24160" x="620713" y="3675063"/>
          <p14:tracePt t="24167" x="620713" y="3629025"/>
          <p14:tracePt t="24175" x="628650" y="3611563"/>
          <p14:tracePt t="24183" x="638175" y="3584575"/>
          <p14:tracePt t="24191" x="655638" y="3556000"/>
          <p14:tracePt t="24199" x="674688" y="3529013"/>
          <p14:tracePt t="24207" x="684213" y="3511550"/>
          <p14:tracePt t="24215" x="720725" y="3492500"/>
          <p14:tracePt t="24223" x="747713" y="3475038"/>
          <p14:tracePt t="24231" x="757238" y="3465513"/>
          <p14:tracePt t="24239" x="784225" y="3455988"/>
          <p14:tracePt t="24247" x="801688" y="3455988"/>
          <p14:tracePt t="24256" x="820738" y="3455988"/>
          <p14:tracePt t="24263" x="847725" y="3455988"/>
          <p14:tracePt t="24272" x="866775" y="3455988"/>
          <p14:tracePt t="24282" x="893763" y="3455988"/>
          <p14:tracePt t="24289" x="920750" y="3455988"/>
          <p14:tracePt t="24299" x="984250" y="3475038"/>
          <p14:tracePt t="24305" x="1003300" y="3482975"/>
          <p14:tracePt t="24316" x="1030288" y="3502025"/>
          <p14:tracePt t="24321" x="1066800" y="3529013"/>
          <p14:tracePt t="24331" x="1066800" y="3538538"/>
          <p14:tracePt t="24335" x="1084263" y="3565525"/>
          <p14:tracePt t="24351" x="1093788" y="3584575"/>
          <p14:tracePt t="24359" x="1103313" y="3602038"/>
          <p14:tracePt t="24367" x="1112838" y="3611563"/>
          <p14:tracePt t="24376" x="1112838" y="3621088"/>
          <p14:tracePt t="24383" x="1112838" y="3648075"/>
          <p14:tracePt t="24391" x="1112838" y="3665538"/>
          <p14:tracePt t="24399" x="1112838" y="3702050"/>
          <p14:tracePt t="24407" x="1112838" y="3748088"/>
          <p14:tracePt t="24415" x="1112838" y="3767138"/>
          <p14:tracePt t="24423" x="1103313" y="3821113"/>
          <p14:tracePt t="24431" x="1103313" y="3848100"/>
          <p14:tracePt t="24439" x="1093788" y="3867150"/>
          <p14:tracePt t="24448" x="1057275" y="3930650"/>
          <p14:tracePt t="24455" x="1047750" y="3948113"/>
          <p14:tracePt t="24465" x="1039813" y="3967163"/>
          <p14:tracePt t="24471" x="1020763" y="3984625"/>
          <p14:tracePt t="24479" x="984250" y="4013200"/>
          <p14:tracePt t="24487" x="966788" y="4021138"/>
          <p14:tracePt t="24496" x="939800" y="4030663"/>
          <p14:tracePt t="24504" x="884238" y="4049713"/>
          <p14:tracePt t="24512" x="838200" y="4049713"/>
          <p14:tracePt t="24519" x="784225" y="4049713"/>
          <p14:tracePt t="24529" x="728663" y="4049713"/>
          <p14:tracePt t="24536" x="674688" y="4049713"/>
          <p14:tracePt t="24543" x="647700" y="4049713"/>
          <p14:tracePt t="24551" x="628650" y="4049713"/>
          <p14:tracePt t="24568" x="620713" y="4049713"/>
          <p14:tracePt t="24575" x="620713" y="4030663"/>
          <p14:tracePt t="24583" x="592138" y="4013200"/>
          <p14:tracePt t="24592" x="592138" y="3994150"/>
          <p14:tracePt t="24600" x="592138" y="3976688"/>
          <p14:tracePt t="24608" x="592138" y="3940175"/>
          <p14:tracePt t="24616" x="592138" y="3911600"/>
          <p14:tracePt t="24623" x="592138" y="3884613"/>
          <p14:tracePt t="24631" x="592138" y="3848100"/>
          <p14:tracePt t="24640" x="592138" y="3830638"/>
          <p14:tracePt t="24647" x="592138" y="3811588"/>
          <p14:tracePt t="24656" x="601663" y="3775075"/>
          <p14:tracePt t="24664" x="611188" y="3757613"/>
          <p14:tracePt t="24672" x="620713" y="3738563"/>
          <p14:tracePt t="24679" x="638175" y="3721100"/>
          <p14:tracePt t="24687" x="647700" y="3711575"/>
          <p14:tracePt t="24696" x="665163" y="3694113"/>
          <p14:tracePt t="24703" x="692150" y="3675063"/>
          <p14:tracePt t="24712" x="728663" y="3665538"/>
          <p14:tracePt t="24720" x="765175" y="3648075"/>
          <p14:tracePt t="24729" x="847725" y="3629025"/>
          <p14:tracePt t="24736" x="920750" y="3629025"/>
          <p14:tracePt t="24746" x="974725" y="3621088"/>
          <p14:tracePt t="24751" x="1020763" y="3621088"/>
          <p14:tracePt t="24762" x="1057275" y="3621088"/>
          <p14:tracePt t="24777" x="1076325" y="3621088"/>
          <p14:tracePt t="24787" x="1093788" y="3629025"/>
          <p14:tracePt t="24793" x="1103313" y="3638550"/>
          <p14:tracePt t="24801" x="1112838" y="3648075"/>
          <p14:tracePt t="24809" x="1120775" y="3657600"/>
          <p14:tracePt t="24818" x="1120775" y="3665538"/>
          <p14:tracePt t="24823" x="1130300" y="3675063"/>
          <p14:tracePt t="24831" x="1157288" y="3721100"/>
          <p14:tracePt t="24839" x="1166813" y="3757613"/>
          <p14:tracePt t="24848" x="1166813" y="3784600"/>
          <p14:tracePt t="24855" x="1166813" y="3830638"/>
          <p14:tracePt t="24864" x="1166813" y="3857625"/>
          <p14:tracePt t="24871" x="1166813" y="3884613"/>
          <p14:tracePt t="24879" x="1166813" y="3930650"/>
          <p14:tracePt t="24887" x="1157288" y="3957638"/>
          <p14:tracePt t="24895" x="1149350" y="4003675"/>
          <p14:tracePt t="24903" x="1112838" y="4049713"/>
          <p14:tracePt t="24913" x="1084263" y="4076700"/>
          <p14:tracePt t="24919" x="1047750" y="4103688"/>
          <p14:tracePt t="24930" x="1011238" y="4113213"/>
          <p14:tracePt t="24935" x="957263" y="4149725"/>
          <p14:tracePt t="24945" x="920750" y="4159250"/>
          <p14:tracePt t="24951" x="874713" y="4167188"/>
          <p14:tracePt t="24964" x="820738" y="4167188"/>
          <p14:tracePt t="24967" x="774700" y="4167188"/>
          <p14:tracePt t="24976" x="692150" y="4167188"/>
          <p14:tracePt t="24983" x="638175" y="4167188"/>
          <p14:tracePt t="24992" x="565150" y="4167188"/>
          <p14:tracePt t="24999" x="511175" y="4167188"/>
          <p14:tracePt t="25008" x="474663" y="4167188"/>
          <p14:tracePt t="25015" x="446088" y="4140200"/>
          <p14:tracePt t="25024" x="428625" y="4113213"/>
          <p14:tracePt t="25031" x="419100" y="4113213"/>
          <p14:tracePt t="25039" x="419100" y="4094163"/>
          <p14:tracePt t="25047" x="401638" y="4049713"/>
          <p14:tracePt t="25055" x="382588" y="4003675"/>
          <p14:tracePt t="25063" x="382588" y="3984625"/>
          <p14:tracePt t="25071" x="382588" y="3948113"/>
          <p14:tracePt t="25079" x="382588" y="3903663"/>
          <p14:tracePt t="25087" x="382588" y="3848100"/>
          <p14:tracePt t="25096" x="382588" y="3821113"/>
          <p14:tracePt t="25103" x="401638" y="3794125"/>
          <p14:tracePt t="25112" x="409575" y="3748088"/>
          <p14:tracePt t="25120" x="419100" y="3711575"/>
          <p14:tracePt t="25129" x="438150" y="3675063"/>
          <p14:tracePt t="25136" x="465138" y="3629025"/>
          <p14:tracePt t="25152" x="482600" y="3611563"/>
          <p14:tracePt t="25160" x="511175" y="3575050"/>
          <p14:tracePt t="25184" x="528638" y="3565525"/>
          <p14:tracePt t="25192" x="538163" y="3565525"/>
          <p14:tracePt t="25200" x="555625" y="3556000"/>
          <p14:tracePt t="25208" x="584200" y="3548063"/>
          <p14:tracePt t="25215" x="592138" y="3548063"/>
          <p14:tracePt t="25224" x="620713" y="3548063"/>
          <p14:tracePt t="25232" x="638175" y="3548063"/>
          <p14:tracePt t="25240" x="665163" y="3548063"/>
          <p14:tracePt t="25250" x="711200" y="3548063"/>
          <p14:tracePt t="25259" x="738188" y="3548063"/>
          <p14:tracePt t="25266" x="784225" y="3556000"/>
          <p14:tracePt t="25274" x="838200" y="3584575"/>
          <p14:tracePt t="25282" x="866775" y="3611563"/>
          <p14:tracePt t="25288" x="893763" y="3638550"/>
          <p14:tracePt t="25297" x="939800" y="3675063"/>
          <p14:tracePt t="25304" x="947738" y="3711575"/>
          <p14:tracePt t="25314" x="966788" y="3748088"/>
          <p14:tracePt t="25320" x="966788" y="3767138"/>
          <p14:tracePt t="25330" x="966788" y="3811588"/>
          <p14:tracePt t="25336" x="974725" y="3840163"/>
          <p14:tracePt t="25346" x="974725" y="3857625"/>
          <p14:tracePt t="25352" x="974725" y="3884613"/>
          <p14:tracePt t="25360" x="974725" y="3903663"/>
          <p14:tracePt t="25368" x="974725" y="3930650"/>
          <p14:tracePt t="25376" x="957263" y="3967163"/>
          <p14:tracePt t="25385" x="939800" y="3976688"/>
          <p14:tracePt t="25392" x="920750" y="3994150"/>
          <p14:tracePt t="25400" x="874713" y="4021138"/>
          <p14:tracePt t="25408" x="847725" y="4049713"/>
          <p14:tracePt t="25416" x="801688" y="4067175"/>
          <p14:tracePt t="25423" x="784225" y="4067175"/>
          <p14:tracePt t="25431" x="774700" y="4076700"/>
          <p14:tracePt t="25513" x="747713" y="4076700"/>
          <p14:tracePt t="25522" x="747713" y="4067175"/>
          <p14:tracePt t="25531" x="747713" y="4057650"/>
          <p14:tracePt t="25545" x="747713" y="4049713"/>
          <p14:tracePt t="25600" x="747713" y="4021138"/>
          <p14:tracePt t="25616" x="757238" y="4013200"/>
          <p14:tracePt t="25649" x="784225" y="4013200"/>
          <p14:tracePt t="25657" x="793750" y="4003675"/>
          <p14:tracePt t="25869" x="784225" y="4013200"/>
          <p14:tracePt t="25871" x="774700" y="4030663"/>
          <p14:tracePt t="25882" x="765175" y="4040188"/>
          <p14:tracePt t="25887" x="738188" y="4067175"/>
          <p14:tracePt t="25896" x="728663" y="4076700"/>
          <p14:tracePt t="25903" x="720725" y="4076700"/>
          <p14:tracePt t="25978" x="711200" y="4086225"/>
          <p14:tracePt t="26040" x="711200" y="4067175"/>
          <p14:tracePt t="26048" x="720725" y="4049713"/>
          <p14:tracePt t="26056" x="747713" y="4030663"/>
          <p14:tracePt t="26064" x="784225" y="4013200"/>
          <p14:tracePt t="26072" x="811213" y="3994150"/>
          <p14:tracePt t="26082" x="820738" y="3984625"/>
          <p14:tracePt t="26087" x="857250" y="3967163"/>
          <p14:tracePt t="26095" x="866775" y="3957638"/>
          <p14:tracePt t="26103" x="874713" y="3948113"/>
          <p14:tracePt t="26354" x="874713" y="3957638"/>
          <p14:tracePt t="26365" x="874713" y="3976688"/>
          <p14:tracePt t="26372" x="874713" y="3994150"/>
          <p14:tracePt t="26376" x="874713" y="4013200"/>
          <p14:tracePt t="26384" x="838200" y="4057650"/>
          <p14:tracePt t="26400" x="830263" y="4057650"/>
          <p14:tracePt t="26554" x="838200" y="4049713"/>
          <p14:tracePt t="26562" x="866775" y="4040188"/>
          <p14:tracePt t="26570" x="884238" y="4040188"/>
          <p14:tracePt t="26575" x="903288" y="4021138"/>
          <p14:tracePt t="26584" x="920750" y="4013200"/>
          <p14:tracePt t="26591" x="939800" y="4003675"/>
          <p14:tracePt t="26599" x="947738" y="3994150"/>
          <p14:tracePt t="26607" x="957263" y="3984625"/>
          <p14:tracePt t="26615" x="974725" y="3976688"/>
          <p14:tracePt t="26624" x="974725" y="3967163"/>
          <p14:tracePt t="26632" x="984250" y="3957638"/>
          <p14:tracePt t="26841" x="993775" y="3957638"/>
          <p14:tracePt t="26850" x="993775" y="3967163"/>
          <p14:tracePt t="26857" x="974725" y="3984625"/>
          <p14:tracePt t="26873" x="966788" y="3994150"/>
          <p14:tracePt t="26886" x="966788" y="4003675"/>
          <p14:tracePt t="26896" x="957263" y="4003675"/>
          <p14:tracePt t="27129" x="957263" y="3984625"/>
          <p14:tracePt t="27135" x="957263" y="3976688"/>
          <p14:tracePt t="27144" x="966788" y="3967163"/>
          <p14:tracePt t="27151" x="974725" y="3957638"/>
          <p14:tracePt t="27167" x="974725" y="3948113"/>
          <p14:tracePt t="27175" x="984250" y="3940175"/>
          <p14:tracePt t="27183" x="993775" y="3930650"/>
          <p14:tracePt t="27433" x="993775" y="3921125"/>
          <p14:tracePt t="27449" x="984250" y="3930650"/>
          <p14:tracePt t="27457" x="974725" y="3940175"/>
          <p14:tracePt t="27644" x="993775" y="3940175"/>
          <p14:tracePt t="27648" x="1011238" y="3930650"/>
          <p14:tracePt t="27655" x="1030288" y="3903663"/>
          <p14:tracePt t="27671" x="1039813" y="3903663"/>
          <p14:tracePt t="27687" x="1057275" y="3894138"/>
          <p14:tracePt t="27696" x="1066800" y="3884613"/>
          <p14:tracePt t="28194" x="1076325" y="3884613"/>
          <p14:tracePt t="28202" x="1112838" y="3884613"/>
          <p14:tracePt t="28216" x="1120775" y="3884613"/>
          <p14:tracePt t="28417" x="1093788" y="3894138"/>
          <p14:tracePt t="28425" x="1084263" y="3903663"/>
          <p14:tracePt t="28434" x="1076325" y="3903663"/>
          <p14:tracePt t="28448" x="1057275" y="3911600"/>
          <p14:tracePt t="28643" x="1057275" y="3921125"/>
          <p14:tracePt t="28658" x="1066800" y="3921125"/>
          <p14:tracePt t="28665" x="1076325" y="3911600"/>
          <p14:tracePt t="28680" x="1093788" y="3911600"/>
          <p14:tracePt t="28688" x="1112838" y="3884613"/>
          <p14:tracePt t="28704" x="1120775" y="3884613"/>
          <p14:tracePt t="29217" x="1149350" y="3884613"/>
          <p14:tracePt t="29226" x="1166813" y="3884613"/>
          <p14:tracePt t="29234" x="1203325" y="3884613"/>
          <p14:tracePt t="29242" x="1230313" y="3884613"/>
          <p14:tracePt t="29248" x="1285875" y="3884613"/>
          <p14:tracePt t="29256" x="1339850" y="3884613"/>
          <p14:tracePt t="29264" x="1431925" y="3884613"/>
          <p14:tracePt t="29272" x="1512888" y="3884613"/>
          <p14:tracePt t="29279" x="1568450" y="3884613"/>
          <p14:tracePt t="29288" x="1622425" y="3884613"/>
          <p14:tracePt t="29297" x="1658938" y="3884613"/>
          <p14:tracePt t="29304" x="1695450" y="3884613"/>
          <p14:tracePt t="29313" x="1704975" y="3884613"/>
          <p14:tracePt t="29515" x="1722438" y="3884613"/>
          <p14:tracePt t="29521" x="1768475" y="3884613"/>
          <p14:tracePt t="29530" x="1824038" y="3884613"/>
          <p14:tracePt t="29537" x="1851025" y="3884613"/>
          <p14:tracePt t="30370" x="1831975" y="3894138"/>
          <p14:tracePt t="30379" x="1824038" y="3894138"/>
          <p14:tracePt t="30388" x="1814513" y="3903663"/>
          <p14:tracePt t="30424" x="1804988" y="3903663"/>
          <p14:tracePt t="30625" x="1795463" y="3903663"/>
          <p14:tracePt t="30633" x="1787525" y="3903663"/>
          <p14:tracePt t="30642" x="1751013" y="3884613"/>
          <p14:tracePt t="30650" x="1704975" y="3884613"/>
          <p14:tracePt t="30656" x="1649413" y="3884613"/>
          <p14:tracePt t="30664" x="1558925" y="3884613"/>
          <p14:tracePt t="30672" x="1485900" y="3884613"/>
          <p14:tracePt t="30680" x="1412875" y="3884613"/>
          <p14:tracePt t="30688" x="1322388" y="3884613"/>
          <p14:tracePt t="30697" x="1230313" y="3884613"/>
          <p14:tracePt t="30703" x="1157288" y="3884613"/>
          <p14:tracePt t="30712" x="1103313" y="3884613"/>
          <p14:tracePt t="30720" x="1057275" y="3884613"/>
          <p14:tracePt t="31041" x="1076325" y="3884613"/>
          <p14:tracePt t="31048" x="1166813" y="3884613"/>
          <p14:tracePt t="31056" x="1239838" y="3884613"/>
          <p14:tracePt t="31063" x="1293813" y="3875088"/>
          <p14:tracePt t="31071" x="1349375" y="3875088"/>
          <p14:tracePt t="31079" x="1385888" y="3875088"/>
          <p14:tracePt t="31088" x="1403350" y="3875088"/>
          <p14:tracePt t="31242" x="1412875" y="3875088"/>
          <p14:tracePt t="31249" x="1458913" y="3875088"/>
          <p14:tracePt t="31258" x="1476375" y="3875088"/>
          <p14:tracePt t="31266" x="1495425" y="3875088"/>
          <p14:tracePt t="31272" x="1504950" y="3875088"/>
          <p14:tracePt t="31280" x="1512888" y="3875088"/>
          <p14:tracePt t="31665" x="1522413" y="3875088"/>
          <p14:tracePt t="31671" x="1576388" y="3875088"/>
          <p14:tracePt t="31679" x="1631950" y="3875088"/>
          <p14:tracePt t="31687" x="1649413" y="3875088"/>
          <p14:tracePt t="31696" x="1677988" y="3875088"/>
          <p14:tracePt t="31712" x="1685925" y="3875088"/>
          <p14:tracePt t="31720" x="1695450" y="3875088"/>
          <p14:tracePt t="32873" x="1695450" y="3867150"/>
          <p14:tracePt t="32960" x="1695450" y="3848100"/>
          <p14:tracePt t="33079" x="1695450" y="3840163"/>
          <p14:tracePt t="33529" x="1695450" y="3848100"/>
          <p14:tracePt t="33540" x="1695450" y="3867150"/>
          <p14:tracePt t="33546" x="1695450" y="3875088"/>
          <p14:tracePt t="33552" x="1695450" y="3894138"/>
          <p14:tracePt t="33562" x="1695450" y="3911600"/>
          <p14:tracePt t="33576" x="1695450" y="3921125"/>
          <p14:tracePt t="33705" x="1695450" y="3930650"/>
          <p14:tracePt t="33714" x="1695450" y="3940175"/>
          <p14:tracePt t="33730" x="1685925" y="3957638"/>
          <p14:tracePt t="33735" x="1685925" y="3967163"/>
          <p14:tracePt t="33761" x="1677988" y="3967163"/>
          <p14:tracePt t="33999" x="1714500" y="3967163"/>
          <p14:tracePt t="34007" x="1787525" y="3967163"/>
          <p14:tracePt t="34015" x="1860550" y="3967163"/>
          <p14:tracePt t="34024" x="1968500" y="3967163"/>
          <p14:tracePt t="34032" x="2078038" y="3967163"/>
          <p14:tracePt t="34040" x="2224088" y="3967163"/>
          <p14:tracePt t="34048" x="2406650" y="3948113"/>
          <p14:tracePt t="34056" x="2570163" y="3921125"/>
          <p14:tracePt t="34063" x="2716213" y="3894138"/>
          <p14:tracePt t="34071" x="2862263" y="3894138"/>
          <p14:tracePt t="34079" x="2925763" y="3884613"/>
          <p14:tracePt t="34087" x="2962275" y="3884613"/>
          <p14:tracePt t="34095" x="2981325" y="3875088"/>
          <p14:tracePt t="34274" x="2990850" y="3875088"/>
          <p14:tracePt t="34281" x="3017838" y="3875088"/>
          <p14:tracePt t="34289" x="3071813" y="3875088"/>
          <p14:tracePt t="34299" x="3163888" y="3875088"/>
          <p14:tracePt t="34305" x="3363913" y="3875088"/>
          <p14:tracePt t="34316" x="3636963" y="3875088"/>
          <p14:tracePt t="34320" x="4121150" y="3875088"/>
          <p14:tracePt t="34328" x="4530725" y="3875088"/>
          <p14:tracePt t="34335" x="4567238" y="3875088"/>
          <p14:tracePt t="34345" x="4859338" y="3875088"/>
          <p14:tracePt t="34352" x="5086350" y="3875088"/>
          <p14:tracePt t="34361" x="5214938" y="3875088"/>
          <p14:tracePt t="34367" x="5287963" y="3875088"/>
          <p14:tracePt t="34375" x="5334000" y="3875088"/>
          <p14:tracePt t="34383" x="5334000" y="3867150"/>
          <p14:tracePt t="34546" x="5368925" y="3867150"/>
          <p14:tracePt t="34554" x="5414963" y="3867150"/>
          <p14:tracePt t="34562" x="5514975" y="3867150"/>
          <p14:tracePt t="34570" x="5607050" y="3894138"/>
          <p14:tracePt t="34576" x="5697538" y="3894138"/>
          <p14:tracePt t="34584" x="5899150" y="3894138"/>
          <p14:tracePt t="34592" x="6172200" y="3894138"/>
          <p14:tracePt t="34600" x="6472238" y="3894138"/>
          <p14:tracePt t="34608" x="6919913" y="3894138"/>
          <p14:tracePt t="34616" x="7183438" y="3894138"/>
          <p14:tracePt t="34624" x="7448550" y="3894138"/>
          <p14:tracePt t="34632" x="7648575" y="3894138"/>
          <p14:tracePt t="34640" x="7785100" y="3894138"/>
          <p14:tracePt t="34648" x="7940675" y="3875088"/>
          <p14:tracePt t="34656" x="8050213" y="3830638"/>
          <p14:tracePt t="34664" x="8132763" y="3821113"/>
          <p14:tracePt t="34672" x="8159750" y="3811588"/>
          <p14:tracePt t="34680" x="8204200" y="3794125"/>
          <p14:tracePt t="34688" x="8232775" y="3775075"/>
          <p14:tracePt t="34695" x="8240713" y="3775075"/>
          <p14:tracePt t="34703" x="8250238" y="3775075"/>
          <p14:tracePt t="34744" x="8259763" y="3775075"/>
          <p14:tracePt t="34993" x="8277225" y="3775075"/>
          <p14:tracePt t="35001" x="8378825" y="3775075"/>
          <p14:tracePt t="35008" x="8505825" y="3775075"/>
          <p14:tracePt t="35016" x="8705850" y="3775075"/>
          <p14:tracePt t="35024" x="8907463" y="3775075"/>
          <p14:tracePt t="37042" x="9034463" y="3840163"/>
          <p14:tracePt t="37049" x="9007475" y="3840163"/>
          <p14:tracePt t="37057" x="8997950" y="3840163"/>
          <p14:tracePt t="37387" x="8951913" y="3840163"/>
          <p14:tracePt t="37393" x="8897938" y="3840163"/>
          <p14:tracePt t="37402" x="8788400" y="3840163"/>
          <p14:tracePt t="37409" x="8697913" y="3840163"/>
          <p14:tracePt t="37418" x="8569325" y="3840163"/>
          <p14:tracePt t="37425" x="8469313" y="3840163"/>
          <p14:tracePt t="37432" x="8359775" y="3840163"/>
          <p14:tracePt t="37440" x="8269288" y="3840163"/>
          <p14:tracePt t="37448" x="8213725" y="3840163"/>
          <p14:tracePt t="37456" x="8123238" y="3840163"/>
          <p14:tracePt t="37464" x="8104188" y="3840163"/>
          <p14:tracePt t="37472" x="8096250" y="3840163"/>
          <p14:tracePt t="37480" x="8077200" y="3840163"/>
          <p14:tracePt t="37594" x="8059738" y="3840163"/>
          <p14:tracePt t="37602" x="8031163" y="3840163"/>
          <p14:tracePt t="37609" x="7986713" y="3840163"/>
          <p14:tracePt t="37617" x="7958138" y="3840163"/>
          <p14:tracePt t="37624" x="7913688" y="3840163"/>
          <p14:tracePt t="37632" x="7858125" y="3840163"/>
          <p14:tracePt t="37640" x="7821613" y="3840163"/>
          <p14:tracePt t="37648" x="7748588" y="3840163"/>
          <p14:tracePt t="37656" x="7712075" y="3840163"/>
          <p14:tracePt t="37664" x="7658100" y="3840163"/>
          <p14:tracePt t="37672" x="7602538" y="3840163"/>
          <p14:tracePt t="37680" x="7548563" y="3840163"/>
          <p14:tracePt t="37688" x="7485063" y="3840163"/>
          <p14:tracePt t="37696" x="7448550" y="3840163"/>
          <p14:tracePt t="37704" x="7429500" y="3840163"/>
          <p14:tracePt t="37713" x="7385050" y="3840163"/>
          <p14:tracePt t="37720" x="7375525" y="3840163"/>
          <p14:tracePt t="37729" x="7348538" y="3840163"/>
          <p14:tracePt t="37736" x="7339013" y="3840163"/>
          <p14:tracePt t="37745" x="7302500" y="3840163"/>
          <p14:tracePt t="37752" x="7283450" y="3840163"/>
          <p14:tracePt t="37762" x="7265988" y="3840163"/>
          <p14:tracePt t="37768" x="7239000" y="3840163"/>
          <p14:tracePt t="37775" x="7212013" y="3840163"/>
          <p14:tracePt t="37783" x="7183438" y="3840163"/>
          <p14:tracePt t="37791" x="7138988" y="3840163"/>
          <p14:tracePt t="37799" x="7102475" y="3840163"/>
          <p14:tracePt t="37807" x="7083425" y="3840163"/>
          <p14:tracePt t="37815" x="7046913" y="3840163"/>
          <p14:tracePt t="37823" x="7010400" y="3840163"/>
          <p14:tracePt t="37831" x="6992938" y="3840163"/>
          <p14:tracePt t="37848" x="6956425" y="3840163"/>
          <p14:tracePt t="37855" x="6900863" y="3840163"/>
          <p14:tracePt t="37863" x="6819900" y="3840163"/>
          <p14:tracePt t="37872" x="6791325" y="3840163"/>
          <p14:tracePt t="37894" x="6664325" y="3840163"/>
          <p14:tracePt t="37898" x="6645275" y="3840163"/>
          <p14:tracePt t="37903" x="6637338" y="3840163"/>
          <p14:tracePt t="37913" x="6618288" y="3840163"/>
          <p14:tracePt t="37919" x="6600825" y="3840163"/>
          <p14:tracePt t="38121" x="6591300" y="3840163"/>
          <p14:tracePt t="38129" x="6554788" y="3840163"/>
          <p14:tracePt t="38135" x="6537325" y="3857625"/>
          <p14:tracePt t="38145" x="6527800" y="3857625"/>
          <p14:tracePt t="38151" x="6481763" y="3875088"/>
          <p14:tracePt t="38163" x="6418263" y="3884613"/>
          <p14:tracePt t="38167" x="6391275" y="3884613"/>
          <p14:tracePt t="38175" x="6326188" y="3921125"/>
          <p14:tracePt t="38184" x="6308725" y="3921125"/>
          <p14:tracePt t="38195" x="6272213" y="3921125"/>
          <p14:tracePt t="38199" x="6245225" y="3930650"/>
          <p14:tracePt t="38208" x="6235700" y="3930650"/>
          <p14:tracePt t="38216" x="6226175" y="3930650"/>
          <p14:tracePt t="38223" x="6218238" y="3930650"/>
          <p14:tracePt t="38240" x="6199188" y="3930650"/>
          <p14:tracePt t="38457" x="6226175" y="3930650"/>
          <p14:tracePt t="38465" x="6272213" y="3921125"/>
          <p14:tracePt t="38472" x="6299200" y="3894138"/>
          <p14:tracePt t="38480" x="6354763" y="3894138"/>
          <p14:tracePt t="38488" x="6408738" y="3894138"/>
          <p14:tracePt t="38495" x="6508750" y="3867150"/>
          <p14:tracePt t="38504" x="6564313" y="3857625"/>
          <p14:tracePt t="38512" x="6645275" y="3848100"/>
          <p14:tracePt t="38521" x="6681788" y="3848100"/>
          <p14:tracePt t="38532" x="6700838" y="3848100"/>
          <p14:tracePt t="38539" x="6727825" y="3848100"/>
          <p14:tracePt t="38548" x="6746875" y="3840163"/>
          <p14:tracePt t="38552" x="6754813" y="3840163"/>
          <p14:tracePt t="38665" x="6773863" y="3840163"/>
          <p14:tracePt t="38673" x="6800850" y="3840163"/>
          <p14:tracePt t="38681" x="6810375" y="3840163"/>
          <p14:tracePt t="38689" x="6856413" y="3840163"/>
          <p14:tracePt t="38699" x="6873875" y="3840163"/>
          <p14:tracePt t="38704" x="6929438" y="3840163"/>
          <p14:tracePt t="38713" x="6983413" y="3840163"/>
          <p14:tracePt t="38720" x="7029450" y="3840163"/>
          <p14:tracePt t="38727" x="7037388" y="3840163"/>
          <p14:tracePt t="38735" x="7092950" y="3840163"/>
          <p14:tracePt t="38744" x="7129463" y="3840163"/>
          <p14:tracePt t="38751" x="7192963" y="3840163"/>
          <p14:tracePt t="38762" x="7239000" y="3840163"/>
          <p14:tracePt t="38767" x="7302500" y="3840163"/>
          <p14:tracePt t="38776" x="7356475" y="3840163"/>
          <p14:tracePt t="38783" x="7421563" y="3811588"/>
          <p14:tracePt t="38791" x="7466013" y="3811588"/>
          <p14:tracePt t="38799" x="7485063" y="3803650"/>
          <p14:tracePt t="38807" x="7494588" y="3803650"/>
          <p14:tracePt t="38815" x="7502525" y="3803650"/>
          <p14:tracePt t="38823" x="7512050" y="3803650"/>
          <p14:tracePt t="38832" x="7521575" y="3803650"/>
          <p14:tracePt t="38839" x="7531100" y="3803650"/>
          <p14:tracePt t="38847" x="7558088" y="3803650"/>
          <p14:tracePt t="38856" x="7575550" y="3803650"/>
          <p14:tracePt t="38864" x="7602538" y="3803650"/>
          <p14:tracePt t="38871" x="7621588" y="3803650"/>
          <p14:tracePt t="38897" x="7740650" y="3794125"/>
          <p14:tracePt t="38903" x="7777163" y="3794125"/>
          <p14:tracePt t="38912" x="7813675" y="3794125"/>
          <p14:tracePt t="38919" x="7858125" y="3794125"/>
          <p14:tracePt t="38928" x="7877175" y="3794125"/>
          <p14:tracePt t="38935" x="7904163" y="3794125"/>
          <p14:tracePt t="38945" x="7921625" y="3794125"/>
          <p14:tracePt t="38952" x="7940675" y="3794125"/>
          <p14:tracePt t="39473" x="7950200" y="3794125"/>
          <p14:tracePt t="39482" x="7958138" y="3794125"/>
          <p14:tracePt t="39492" x="7986713" y="3794125"/>
          <p14:tracePt t="39497" x="8004175" y="3794125"/>
          <p14:tracePt t="39504" x="8050213" y="3803650"/>
          <p14:tracePt t="39512" x="8059738" y="3803650"/>
          <p14:tracePt t="39520" x="8067675" y="3811588"/>
          <p14:tracePt t="39528" x="8096250" y="3821113"/>
          <p14:tracePt t="39536" x="8096250" y="3830638"/>
          <p14:tracePt t="39560" x="8104188" y="3840163"/>
          <p14:tracePt t="39568" x="8113713" y="3848100"/>
          <p14:tracePt t="39576" x="8123238" y="3857625"/>
          <p14:tracePt t="39591" x="8132763" y="3857625"/>
          <p14:tracePt t="39599" x="8140700" y="3867150"/>
          <p14:tracePt t="39615" x="8169275" y="3875088"/>
          <p14:tracePt t="39624" x="8177213" y="3894138"/>
          <p14:tracePt t="39640" x="8177213" y="3903663"/>
          <p14:tracePt t="39656" x="8186738" y="3911600"/>
          <p14:tracePt t="39671" x="8196263" y="3911600"/>
          <p14:tracePt t="39679" x="8204200" y="3921125"/>
          <p14:tracePt t="39687" x="8213725" y="3930650"/>
          <p14:tracePt t="39696" x="8223250" y="3940175"/>
          <p14:tracePt t="39715" x="8232775" y="3940175"/>
          <p14:tracePt t="39735" x="8240713" y="3967163"/>
          <p14:tracePt t="39744" x="8240713" y="3976688"/>
          <p14:tracePt t="39751" x="8250238" y="3984625"/>
          <p14:tracePt t="39762" x="8269288" y="4013200"/>
          <p14:tracePt t="39769" x="8277225" y="4021138"/>
          <p14:tracePt t="39782" x="8286750" y="4030663"/>
          <p14:tracePt t="39784" x="8296275" y="4040188"/>
          <p14:tracePt t="39794" x="8305800" y="4040188"/>
          <p14:tracePt t="39801" x="8305800" y="4049713"/>
          <p14:tracePt t="39816" x="8305800" y="4057650"/>
          <p14:tracePt t="39824" x="8305800" y="4067175"/>
          <p14:tracePt t="39840" x="8305800" y="4086225"/>
          <p14:tracePt t="39848" x="8305800" y="4094163"/>
          <p14:tracePt t="39855" x="8305800" y="4103688"/>
          <p14:tracePt t="39878" x="8305800" y="4130675"/>
          <p14:tracePt t="39882" x="8305800" y="4140200"/>
          <p14:tracePt t="39887" x="8305800" y="4149725"/>
          <p14:tracePt t="39897" x="8305800" y="4176713"/>
          <p14:tracePt t="39903" x="8305800" y="4186238"/>
          <p14:tracePt t="39913" x="8305800" y="4213225"/>
          <p14:tracePt t="39919" x="8305800" y="4232275"/>
          <p14:tracePt t="39935" x="8305800" y="4249738"/>
          <p14:tracePt t="39945" x="8305800" y="4259263"/>
          <p14:tracePt t="39951" x="8305800" y="4268788"/>
          <p14:tracePt t="39962" x="8305800" y="4286250"/>
          <p14:tracePt t="40000" x="8286750" y="4303713"/>
          <p14:tracePt t="40025" x="8277225" y="4313238"/>
          <p14:tracePt t="40041" x="8259763" y="4322763"/>
          <p14:tracePt t="40049" x="8223250" y="4349750"/>
          <p14:tracePt t="40056" x="8204200" y="4359275"/>
          <p14:tracePt t="40064" x="8186738" y="4376738"/>
          <p14:tracePt t="40072" x="8169275" y="4386263"/>
          <p14:tracePt t="40080" x="8140700" y="4413250"/>
          <p14:tracePt t="40088" x="8132763" y="4413250"/>
          <p14:tracePt t="40097" x="8104188" y="4422775"/>
          <p14:tracePt t="40137" x="8096250" y="4422775"/>
          <p14:tracePt t="40225" x="8077200" y="4441825"/>
          <p14:tracePt t="40241" x="8067675" y="4441825"/>
          <p14:tracePt t="40265" x="8059738" y="4449763"/>
          <p14:tracePt t="40281" x="8050213" y="4459288"/>
          <p14:tracePt t="40418" x="8040688" y="4468813"/>
          <p14:tracePt t="40442" x="8040688" y="4478338"/>
          <p14:tracePt t="40457" x="8031163" y="4495800"/>
          <p14:tracePt t="40466" x="8023225" y="4495800"/>
          <p14:tracePt t="40472" x="8013700" y="4495800"/>
          <p14:tracePt t="40480" x="8004175" y="4505325"/>
          <p14:tracePt t="40504" x="7994650" y="4522788"/>
          <p14:tracePt t="41291" x="7931150" y="4532313"/>
          <p14:tracePt t="41295" x="7821613" y="4568825"/>
          <p14:tracePt t="41304" x="7694613" y="4578350"/>
          <p14:tracePt t="41311" x="7575550" y="4605338"/>
          <p14:tracePt t="41320" x="7448550" y="4605338"/>
          <p14:tracePt t="41327" x="7283450" y="4641850"/>
          <p14:tracePt t="41336" x="7102475" y="4668838"/>
          <p14:tracePt t="41344" x="6919913" y="4687888"/>
          <p14:tracePt t="41352" x="6718300" y="4697413"/>
          <p14:tracePt t="41360" x="6554788" y="4714875"/>
          <p14:tracePt t="41367" x="6427788" y="4714875"/>
          <p14:tracePt t="41377" x="6262688" y="4714875"/>
          <p14:tracePt t="41384" x="6189663" y="4714875"/>
          <p14:tracePt t="41391" x="6062663" y="4714875"/>
          <p14:tracePt t="41399" x="5972175" y="4714875"/>
          <p14:tracePt t="41407" x="5899150" y="4714875"/>
          <p14:tracePt t="41415" x="5807075" y="4714875"/>
          <p14:tracePt t="41423" x="5753100" y="4714875"/>
          <p14:tracePt t="41431" x="5653088" y="4741863"/>
          <p14:tracePt t="41439" x="5580063" y="4741863"/>
          <p14:tracePt t="41448" x="5507038" y="4741863"/>
          <p14:tracePt t="41455" x="5461000" y="4741863"/>
          <p14:tracePt t="41463" x="5397500" y="4751388"/>
          <p14:tracePt t="41471" x="5334000" y="4751388"/>
          <p14:tracePt t="41487" x="5305425" y="4751388"/>
          <p14:tracePt t="41495" x="5268913" y="4751388"/>
          <p14:tracePt t="41503" x="5251450" y="4751388"/>
          <p14:tracePt t="41512" x="5241925" y="4751388"/>
          <p14:tracePt t="41520" x="5224463" y="4751388"/>
          <p14:tracePt t="41609" x="5214938" y="4751388"/>
          <p14:tracePt t="41618" x="5151438" y="4751388"/>
          <p14:tracePt t="41625" x="5114925" y="4751388"/>
          <p14:tracePt t="41632" x="5095875" y="4751388"/>
          <p14:tracePt t="41640" x="5049838" y="4751388"/>
          <p14:tracePt t="41649" x="5041900" y="4751388"/>
          <p14:tracePt t="41656" x="5032375" y="4751388"/>
          <p14:tracePt t="41664" x="5022850" y="4751388"/>
          <p14:tracePt t="41754" x="5014913" y="4751388"/>
          <p14:tracePt t="41762" x="4978400" y="4751388"/>
          <p14:tracePt t="41769" x="4959350" y="4751388"/>
          <p14:tracePt t="41781" x="4932363" y="4751388"/>
          <p14:tracePt t="41785" x="4886325" y="4751388"/>
          <p14:tracePt t="41797" x="4859338" y="4741863"/>
          <p14:tracePt t="41800" x="4813300" y="4732338"/>
          <p14:tracePt t="41808" x="4786313" y="4732338"/>
          <p14:tracePt t="41816" x="4749800" y="4724400"/>
          <p14:tracePt t="41823" x="4730750" y="4724400"/>
          <p14:tracePt t="41831" x="4713288" y="4705350"/>
          <p14:tracePt t="41839" x="4703763" y="4697413"/>
          <p14:tracePt t="41847" x="4676775" y="4687888"/>
          <p14:tracePt t="41855" x="4667250" y="4678363"/>
          <p14:tracePt t="41871" x="4640263" y="4651375"/>
          <p14:tracePt t="41887" x="4630738" y="4641850"/>
          <p14:tracePt t="41895" x="4622800" y="4624388"/>
          <p14:tracePt t="41904" x="4613275" y="4605338"/>
          <p14:tracePt t="41919" x="4594225" y="4578350"/>
          <p14:tracePt t="41943" x="4594225" y="4568825"/>
          <p14:tracePt t="41951" x="4594225" y="4559300"/>
          <p14:tracePt t="41960" x="4586288" y="4522788"/>
          <p14:tracePt t="41968" x="4586288" y="4495800"/>
          <p14:tracePt t="41977" x="4586288" y="4459288"/>
          <p14:tracePt t="41983" x="4586288" y="4432300"/>
          <p14:tracePt t="41992" x="4586288" y="4413250"/>
          <p14:tracePt t="41999" x="4586288" y="4376738"/>
          <p14:tracePt t="42007" x="4586288" y="4322763"/>
          <p14:tracePt t="42015" x="4586288" y="4276725"/>
          <p14:tracePt t="42023" x="4603750" y="4222750"/>
          <p14:tracePt t="42031" x="4603750" y="4203700"/>
          <p14:tracePt t="42039" x="4603750" y="4149725"/>
          <p14:tracePt t="42047" x="4613275" y="4113213"/>
          <p14:tracePt t="42056" x="4613275" y="4076700"/>
          <p14:tracePt t="42063" x="4613275" y="4057650"/>
          <p14:tracePt t="42071" x="4613275" y="4049713"/>
          <p14:tracePt t="42079" x="4622800" y="4021138"/>
          <p14:tracePt t="42095" x="4630738" y="4003675"/>
          <p14:tracePt t="42120" x="4640263" y="3994150"/>
          <p14:tracePt t="42129" x="4649788" y="3984625"/>
          <p14:tracePt t="42136" x="4649788" y="3976688"/>
          <p14:tracePt t="42145" x="4649788" y="3940175"/>
          <p14:tracePt t="42152" x="4649788" y="3894138"/>
          <p14:tracePt t="42165" x="4649788" y="3875088"/>
          <p14:tracePt t="42168" x="4649788" y="3821113"/>
          <p14:tracePt t="42179" x="4649788" y="3794125"/>
          <p14:tracePt t="42184" x="4649788" y="3767138"/>
          <p14:tracePt t="42192" x="4630738" y="3721100"/>
          <p14:tracePt t="42200" x="4622800" y="3665538"/>
          <p14:tracePt t="42208" x="4613275" y="3629025"/>
          <p14:tracePt t="42216" x="4586288" y="3602038"/>
          <p14:tracePt t="42224" x="4576763" y="3575050"/>
          <p14:tracePt t="42232" x="4557713" y="3538538"/>
          <p14:tracePt t="42240" x="4540250" y="3511550"/>
          <p14:tracePt t="42248" x="4530725" y="3502025"/>
          <p14:tracePt t="42256" x="4521200" y="3482975"/>
          <p14:tracePt t="42264" x="4513263" y="3465513"/>
          <p14:tracePt t="42272" x="4513263" y="3429000"/>
          <p14:tracePt t="42280" x="4484688" y="3392488"/>
          <p14:tracePt t="42288" x="4457700" y="3365500"/>
          <p14:tracePt t="42296" x="4430713" y="3346450"/>
          <p14:tracePt t="42304" x="4421188" y="3302000"/>
          <p14:tracePt t="42311" x="4413250" y="3282950"/>
          <p14:tracePt t="42320" x="4376738" y="3236913"/>
          <p14:tracePt t="42329" x="4357688" y="3209925"/>
          <p14:tracePt t="42335" x="4321175" y="3163888"/>
          <p14:tracePt t="42344" x="4275138" y="3109913"/>
          <p14:tracePt t="42351" x="4267200" y="3090863"/>
          <p14:tracePt t="42361" x="4238625" y="3046413"/>
          <p14:tracePt t="42368" x="4202113" y="2982913"/>
          <p14:tracePt t="42376" x="4202113" y="2954338"/>
          <p14:tracePt t="42383" x="4175125" y="2936875"/>
          <p14:tracePt t="42391" x="4157663" y="2917825"/>
          <p14:tracePt t="42399" x="4148138" y="2900363"/>
          <p14:tracePt t="42408" x="4138613" y="2881313"/>
          <p14:tracePt t="42415" x="4111625" y="2863850"/>
          <p14:tracePt t="42423" x="4102100" y="2827338"/>
          <p14:tracePt t="42431" x="4094163" y="2808288"/>
          <p14:tracePt t="42439" x="4094163" y="2790825"/>
          <p14:tracePt t="42447" x="4065588" y="2744788"/>
          <p14:tracePt t="42455" x="4057650" y="2727325"/>
          <p14:tracePt t="42463" x="4057650" y="2690813"/>
          <p14:tracePt t="42471" x="4048125" y="2662238"/>
          <p14:tracePt t="42479" x="4029075" y="2617788"/>
          <p14:tracePt t="42487" x="4029075" y="2589213"/>
          <p14:tracePt t="42495" x="3992563" y="2525713"/>
          <p14:tracePt t="42503" x="3992563" y="2508250"/>
          <p14:tracePt t="42512" x="3984625" y="2481263"/>
          <p14:tracePt t="42520" x="3975100" y="2444750"/>
          <p14:tracePt t="42527" x="3975100" y="2425700"/>
          <p14:tracePt t="42536" x="3975100" y="2389188"/>
          <p14:tracePt t="42544" x="3975100" y="2371725"/>
          <p14:tracePt t="42552" x="3975100" y="2362200"/>
          <p14:tracePt t="42561" x="3956050" y="2325688"/>
          <p14:tracePt t="42735" x="3948113" y="2306638"/>
          <p14:tracePt t="42743" x="3938588" y="2289175"/>
          <p14:tracePt t="42760" x="3919538" y="2279650"/>
          <p14:tracePt t="42826" x="3911600" y="2270125"/>
          <p14:tracePt t="42836" x="3911600" y="2243138"/>
          <p14:tracePt t="42841" x="3911600" y="2206625"/>
          <p14:tracePt t="42847" x="3875088" y="2160588"/>
          <p14:tracePt t="42855" x="3838575" y="2116138"/>
          <p14:tracePt t="42864" x="3819525" y="2070100"/>
          <p14:tracePt t="42871" x="3783013" y="2006600"/>
          <p14:tracePt t="42894" x="3738563" y="1897063"/>
          <p14:tracePt t="42896" x="3709988" y="1851025"/>
          <p14:tracePt t="42903" x="3673475" y="1804988"/>
          <p14:tracePt t="42913" x="3656013" y="1760538"/>
          <p14:tracePt t="42919" x="3619500" y="1724025"/>
          <p14:tracePt t="42928" x="3609975" y="1668463"/>
          <p14:tracePt t="42935" x="3582988" y="1624013"/>
          <p14:tracePt t="42945" x="3563938" y="1558925"/>
          <p14:tracePt t="42951" x="3536950" y="1495425"/>
          <p14:tracePt t="42961" x="3527425" y="1468438"/>
          <p14:tracePt t="42967" x="3500438" y="1412875"/>
          <p14:tracePt t="42977" x="3490913" y="1368425"/>
          <p14:tracePt t="42983" x="3482975" y="1331913"/>
          <p14:tracePt t="42997" x="3482975" y="1285875"/>
          <p14:tracePt t="43002" x="3473450" y="1258888"/>
          <p14:tracePt t="43011" x="3473450" y="1212850"/>
          <p14:tracePt t="43019" x="3463925" y="1195388"/>
          <p14:tracePt t="43024" x="3455988" y="1166813"/>
          <p14:tracePt t="43031" x="3455988" y="1139825"/>
          <p14:tracePt t="43039" x="3455988" y="1112838"/>
          <p14:tracePt t="43047" x="3455988" y="1066800"/>
          <p14:tracePt t="43056" x="3463925" y="1020763"/>
          <p14:tracePt t="43064" x="3473450" y="1003300"/>
          <p14:tracePt t="43071" x="3500438" y="947738"/>
          <p14:tracePt t="43079" x="3519488" y="903288"/>
          <p14:tracePt t="43088" x="3546475" y="857250"/>
          <p14:tracePt t="43095" x="3563938" y="839788"/>
          <p14:tracePt t="43104" x="3582988" y="820738"/>
          <p14:tracePt t="43112" x="3609975" y="784225"/>
          <p14:tracePt t="43119" x="3636963" y="766763"/>
          <p14:tracePt t="43127" x="3665538" y="738188"/>
          <p14:tracePt t="43137" x="3729038" y="693738"/>
          <p14:tracePt t="43148" x="3756025" y="674688"/>
          <p14:tracePt t="43153" x="3792538" y="665163"/>
          <p14:tracePt t="43165" x="3846513" y="628650"/>
          <p14:tracePt t="43321" x="4165600" y="647700"/>
          <p14:tracePt t="43329" x="4194175" y="674688"/>
          <p14:tracePt t="43337" x="4211638" y="701675"/>
          <p14:tracePt t="43347" x="4238625" y="720725"/>
          <p14:tracePt t="43353" x="4248150" y="738188"/>
          <p14:tracePt t="43367" x="4275138" y="803275"/>
          <p14:tracePt t="43376" x="4284663" y="830263"/>
          <p14:tracePt t="43383" x="4294188" y="847725"/>
          <p14:tracePt t="43391" x="4330700" y="893763"/>
          <p14:tracePt t="43399" x="4330700" y="939800"/>
          <p14:tracePt t="43407" x="4340225" y="966788"/>
          <p14:tracePt t="43416" x="4340225" y="1020763"/>
          <p14:tracePt t="43425" x="4348163" y="1076325"/>
          <p14:tracePt t="43433" x="4348163" y="1139825"/>
          <p14:tracePt t="43441" x="4376738" y="1231900"/>
          <p14:tracePt t="43449" x="4384675" y="1295400"/>
          <p14:tracePt t="43457" x="4384675" y="1368425"/>
          <p14:tracePt t="43466" x="4413250" y="1441450"/>
          <p14:tracePt t="43472" x="4440238" y="1541463"/>
          <p14:tracePt t="43481" x="4467225" y="1651000"/>
          <p14:tracePt t="43488" x="4530725" y="1768475"/>
          <p14:tracePt t="43497" x="4586288" y="1906588"/>
          <p14:tracePt t="43503" x="4630738" y="2016125"/>
          <p14:tracePt t="43512" x="4686300" y="2133600"/>
          <p14:tracePt t="43519" x="4749800" y="2252663"/>
          <p14:tracePt t="43528" x="4776788" y="2343150"/>
          <p14:tracePt t="43537" x="4813300" y="2425700"/>
          <p14:tracePt t="43544" x="4868863" y="2525713"/>
          <p14:tracePt t="43554" x="4895850" y="2589213"/>
          <p14:tracePt t="43566" x="4949825" y="2654300"/>
          <p14:tracePt t="43574" x="4995863" y="2698750"/>
          <p14:tracePt t="43579" x="5032375" y="2754313"/>
          <p14:tracePt t="43585" x="5086350" y="2790825"/>
          <p14:tracePt t="43592" x="5132388" y="2827338"/>
          <p14:tracePt t="43600" x="5214938" y="2890838"/>
          <p14:tracePt t="43607" x="5260975" y="2946400"/>
          <p14:tracePt t="43615" x="5341938" y="3000375"/>
          <p14:tracePt t="43623" x="5397500" y="3046413"/>
          <p14:tracePt t="43631" x="5461000" y="3127375"/>
          <p14:tracePt t="43639" x="5534025" y="3209925"/>
          <p14:tracePt t="43647" x="5561013" y="3255963"/>
          <p14:tracePt t="43655" x="5624513" y="3346450"/>
          <p14:tracePt t="43663" x="5670550" y="3375025"/>
          <p14:tracePt t="43671" x="5724525" y="3429000"/>
          <p14:tracePt t="43679" x="5734050" y="3438525"/>
          <p14:tracePt t="43687" x="5761038" y="3465513"/>
          <p14:tracePt t="43696" x="5770563" y="3475038"/>
          <p14:tracePt t="44223" x="5770563" y="3446463"/>
          <p14:tracePt t="44231" x="5770563" y="3419475"/>
          <p14:tracePt t="44239" x="5770563" y="3402013"/>
          <p14:tracePt t="44247" x="5770563" y="3355975"/>
          <p14:tracePt t="44255" x="5770563" y="3319463"/>
          <p14:tracePt t="44263" x="5770563" y="3292475"/>
          <p14:tracePt t="44271" x="5770563" y="3255963"/>
          <p14:tracePt t="44279" x="5770563" y="3228975"/>
          <p14:tracePt t="44287" x="5770563" y="3209925"/>
          <p14:tracePt t="44295" x="5770563" y="3200400"/>
          <p14:tracePt t="44303" x="5770563" y="3173413"/>
          <p14:tracePt t="44319" x="5770563" y="3163888"/>
          <p14:tracePt t="44330" x="5770563" y="3146425"/>
          <p14:tracePt t="44337" x="5770563" y="3127375"/>
          <p14:tracePt t="44347" x="5780088" y="3119438"/>
          <p14:tracePt t="44353" x="5797550" y="3082925"/>
          <p14:tracePt t="44366" x="5807075" y="3073400"/>
          <p14:tracePt t="44368" x="5807075" y="3054350"/>
          <p14:tracePt t="44379" x="5816600" y="3036888"/>
          <p14:tracePt t="44384" x="5853113" y="3009900"/>
          <p14:tracePt t="44394" x="5862638" y="2990850"/>
          <p14:tracePt t="44400" x="5870575" y="2963863"/>
          <p14:tracePt t="44408" x="5880100" y="2954338"/>
          <p14:tracePt t="44415" x="5899150" y="2927350"/>
          <p14:tracePt t="44423" x="5916613" y="2890838"/>
          <p14:tracePt t="44439" x="5926138" y="2873375"/>
          <p14:tracePt t="44455" x="5935663" y="2854325"/>
          <p14:tracePt t="44578" x="5943600" y="2844800"/>
          <p14:tracePt t="44681" x="5953125" y="2854325"/>
          <p14:tracePt t="44705" x="5953125" y="2863850"/>
          <p14:tracePt t="44713" x="5953125" y="2881313"/>
          <p14:tracePt t="46074" x="5953125" y="2890838"/>
          <p14:tracePt t="46091" x="5953125" y="2900363"/>
          <p14:tracePt t="46098" x="5953125" y="2917825"/>
          <p14:tracePt t="46104" x="5943600" y="2936875"/>
          <p14:tracePt t="46120" x="5935663" y="2946400"/>
          <p14:tracePt t="46857" x="5935663" y="2963863"/>
          <p14:tracePt t="46868" x="5926138" y="2973388"/>
          <p14:tracePt t="54178" x="5926138" y="3017838"/>
          <p14:tracePt t="54185" x="5935663" y="3046413"/>
          <p14:tracePt t="54196" x="5980113" y="3090863"/>
          <p14:tracePt t="54201" x="6043613" y="3119438"/>
          <p14:tracePt t="54214" x="6089650" y="3146425"/>
          <p14:tracePt t="54216" x="6153150" y="3163888"/>
          <p14:tracePt t="54228" x="6181725" y="3163888"/>
          <p14:tracePt t="54232" x="6235700" y="3163888"/>
          <p14:tracePt t="54240" x="6308725" y="3192463"/>
          <p14:tracePt t="54247" x="6372225" y="3192463"/>
          <p14:tracePt t="54255" x="6445250" y="3192463"/>
          <p14:tracePt t="54264" x="6500813" y="3209925"/>
          <p14:tracePt t="54272" x="6508750" y="3209925"/>
          <p14:tracePt t="54280" x="6600825" y="3219450"/>
          <p14:tracePt t="54287" x="6691313" y="3219450"/>
          <p14:tracePt t="54296" x="6783388" y="3219450"/>
          <p14:tracePt t="54304" x="6873875" y="3219450"/>
          <p14:tracePt t="54311" x="6983413" y="3219450"/>
          <p14:tracePt t="54319" x="7000875" y="3219450"/>
          <p14:tracePt t="54337" x="7010400" y="3219450"/>
          <p14:tracePt t="54346" x="7083425" y="3219450"/>
          <p14:tracePt t="54353" x="7092950" y="3228975"/>
          <p14:tracePt t="54369" x="7129463" y="3236913"/>
          <p14:tracePt t="54379" x="7165975" y="3246438"/>
          <p14:tracePt t="54385" x="7183438" y="3255963"/>
          <p14:tracePt t="54396" x="7229475" y="3265488"/>
          <p14:tracePt t="54401" x="7256463" y="3273425"/>
          <p14:tracePt t="54412" x="7283450" y="3273425"/>
          <p14:tracePt t="54416" x="7348538" y="3302000"/>
          <p14:tracePt t="54424" x="7402513" y="3309938"/>
          <p14:tracePt t="54432" x="7502525" y="3319463"/>
          <p14:tracePt t="54440" x="7594600" y="3319463"/>
          <p14:tracePt t="54447" x="7667625" y="3338513"/>
          <p14:tracePt t="54455" x="7785100" y="3365500"/>
          <p14:tracePt t="54463" x="7877175" y="3375025"/>
          <p14:tracePt t="54471" x="7967663" y="3375025"/>
          <p14:tracePt t="54479" x="8077200" y="3392488"/>
          <p14:tracePt t="54487" x="8186738" y="3392488"/>
          <p14:tracePt t="54495" x="8313738" y="3402013"/>
          <p14:tracePt t="54503" x="8442325" y="3402013"/>
          <p14:tracePt t="54511" x="8569325" y="3402013"/>
          <p14:tracePt t="54519" x="8705850" y="3438525"/>
          <p14:tracePt t="54527" x="8815388" y="3446463"/>
          <p14:tracePt t="54535" x="8907463" y="3465513"/>
          <p14:tracePt t="54544" x="8980488" y="3465513"/>
          <p14:tracePt t="54552" x="9080500" y="3465513"/>
        </p14:tracePtLst>
      </p14:laserTraceLst>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09363"/>
            <a:ext cx="7886700" cy="994172"/>
          </a:xfrm>
        </p:spPr>
        <p:txBody>
          <a:bodyPr/>
          <a:lstStyle/>
          <a:p>
            <a:r>
              <a:rPr lang="en-US" altLang="ja-JP" dirty="0"/>
              <a:t> FPGA-in-Cloud</a:t>
            </a:r>
            <a:endParaRPr kumimoji="1" lang="ja-JP" altLang="en-US" dirty="0"/>
          </a:p>
        </p:txBody>
      </p:sp>
      <p:grpSp>
        <p:nvGrpSpPr>
          <p:cNvPr id="3" name="グループ化 2">
            <a:extLst>
              <a:ext uri="{FF2B5EF4-FFF2-40B4-BE49-F238E27FC236}">
                <a16:creationId xmlns:a16="http://schemas.microsoft.com/office/drawing/2014/main" id="{5873BF5F-9656-4510-8485-2E1EDAC3CE86}"/>
              </a:ext>
            </a:extLst>
          </p:cNvPr>
          <p:cNvGrpSpPr/>
          <p:nvPr/>
        </p:nvGrpSpPr>
        <p:grpSpPr>
          <a:xfrm>
            <a:off x="1549853" y="1274096"/>
            <a:ext cx="6044293" cy="1964995"/>
            <a:chOff x="2128107" y="1285772"/>
            <a:chExt cx="4850338" cy="1605658"/>
          </a:xfrm>
        </p:grpSpPr>
        <p:sp>
          <p:nvSpPr>
            <p:cNvPr id="4" name="楕円 3"/>
            <p:cNvSpPr/>
            <p:nvPr/>
          </p:nvSpPr>
          <p:spPr>
            <a:xfrm>
              <a:off x="4041523" y="1294302"/>
              <a:ext cx="870045" cy="552734"/>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Host</a:t>
              </a:r>
            </a:p>
            <a:p>
              <a:pPr algn="ctr"/>
              <a:r>
                <a:rPr lang="en-US" altLang="ja-JP" dirty="0"/>
                <a:t>PC</a:t>
              </a:r>
              <a:endParaRPr kumimoji="1" lang="ja-JP" altLang="en-US" dirty="0"/>
            </a:p>
          </p:txBody>
        </p:sp>
        <p:sp>
          <p:nvSpPr>
            <p:cNvPr id="5" name="正方形/長方形 4"/>
            <p:cNvSpPr/>
            <p:nvPr/>
          </p:nvSpPr>
          <p:spPr>
            <a:xfrm>
              <a:off x="4123410" y="2082462"/>
              <a:ext cx="828932" cy="807263"/>
            </a:xfrm>
            <a:prstGeom prst="rect">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6" name="正方形/長方形 5"/>
            <p:cNvSpPr/>
            <p:nvPr/>
          </p:nvSpPr>
          <p:spPr>
            <a:xfrm>
              <a:off x="4266712" y="2092696"/>
              <a:ext cx="456974" cy="707306"/>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500"/>
                <a:t>FPGA</a:t>
              </a:r>
              <a:endParaRPr lang="ja-JP" altLang="en-US" sz="1500" dirty="0"/>
            </a:p>
          </p:txBody>
        </p:sp>
        <p:sp>
          <p:nvSpPr>
            <p:cNvPr id="7" name="上下矢印 6"/>
            <p:cNvSpPr/>
            <p:nvPr/>
          </p:nvSpPr>
          <p:spPr>
            <a:xfrm>
              <a:off x="4410013" y="1857274"/>
              <a:ext cx="133066" cy="204716"/>
            </a:xfrm>
            <a:prstGeom prst="up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4604494" y="1847036"/>
              <a:ext cx="697627" cy="369332"/>
            </a:xfrm>
            <a:prstGeom prst="rect">
              <a:avLst/>
            </a:prstGeom>
            <a:noFill/>
          </p:spPr>
          <p:txBody>
            <a:bodyPr wrap="none" rtlCol="0">
              <a:spAutoFit/>
            </a:bodyPr>
            <a:lstStyle/>
            <a:p>
              <a:r>
                <a:rPr kumimoji="1" lang="en-US" altLang="ja-JP"/>
                <a:t>PCIe</a:t>
              </a:r>
              <a:endParaRPr kumimoji="1" lang="ja-JP" altLang="en-US" dirty="0"/>
            </a:p>
          </p:txBody>
        </p:sp>
        <p:sp>
          <p:nvSpPr>
            <p:cNvPr id="9" name="左右矢印 8"/>
            <p:cNvSpPr/>
            <p:nvPr/>
          </p:nvSpPr>
          <p:spPr>
            <a:xfrm>
              <a:off x="4932040" y="1478546"/>
              <a:ext cx="491319" cy="17400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p:cNvSpPr/>
            <p:nvPr/>
          </p:nvSpPr>
          <p:spPr>
            <a:xfrm>
              <a:off x="5455772" y="1285772"/>
              <a:ext cx="870045" cy="552734"/>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Host</a:t>
              </a:r>
            </a:p>
            <a:p>
              <a:pPr algn="ctr"/>
              <a:r>
                <a:rPr lang="en-US" altLang="ja-JP" dirty="0"/>
                <a:t>PC</a:t>
              </a:r>
              <a:endParaRPr kumimoji="1" lang="ja-JP" altLang="en-US" dirty="0"/>
            </a:p>
          </p:txBody>
        </p:sp>
        <p:sp>
          <p:nvSpPr>
            <p:cNvPr id="11" name="正方形/長方形 10"/>
            <p:cNvSpPr/>
            <p:nvPr/>
          </p:nvSpPr>
          <p:spPr>
            <a:xfrm>
              <a:off x="5537658" y="2073932"/>
              <a:ext cx="828932" cy="807263"/>
            </a:xfrm>
            <a:prstGeom prst="rect">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12" name="上下矢印 11"/>
            <p:cNvSpPr/>
            <p:nvPr/>
          </p:nvSpPr>
          <p:spPr>
            <a:xfrm>
              <a:off x="5824262" y="1848744"/>
              <a:ext cx="133066" cy="204716"/>
            </a:xfrm>
            <a:prstGeom prst="up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6018743" y="1838506"/>
              <a:ext cx="697627" cy="369332"/>
            </a:xfrm>
            <a:prstGeom prst="rect">
              <a:avLst/>
            </a:prstGeom>
            <a:noFill/>
          </p:spPr>
          <p:txBody>
            <a:bodyPr wrap="none" rtlCol="0">
              <a:spAutoFit/>
            </a:bodyPr>
            <a:lstStyle/>
            <a:p>
              <a:r>
                <a:rPr kumimoji="1" lang="en-US" altLang="ja-JP" dirty="0" err="1"/>
                <a:t>PCIe</a:t>
              </a:r>
              <a:endParaRPr kumimoji="1" lang="ja-JP" altLang="en-US" dirty="0"/>
            </a:p>
          </p:txBody>
        </p:sp>
        <p:sp>
          <p:nvSpPr>
            <p:cNvPr id="14" name="左右矢印 13"/>
            <p:cNvSpPr/>
            <p:nvPr/>
          </p:nvSpPr>
          <p:spPr>
            <a:xfrm>
              <a:off x="6346289" y="1470017"/>
              <a:ext cx="325841" cy="17230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p:cNvSpPr/>
            <p:nvPr/>
          </p:nvSpPr>
          <p:spPr>
            <a:xfrm>
              <a:off x="2651157" y="1296007"/>
              <a:ext cx="870045" cy="552734"/>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Host</a:t>
              </a:r>
            </a:p>
            <a:p>
              <a:pPr algn="ctr"/>
              <a:r>
                <a:rPr lang="en-US" altLang="ja-JP" dirty="0"/>
                <a:t>PC</a:t>
              </a:r>
              <a:endParaRPr kumimoji="1" lang="ja-JP" altLang="en-US" dirty="0"/>
            </a:p>
          </p:txBody>
        </p:sp>
        <p:sp>
          <p:nvSpPr>
            <p:cNvPr id="16" name="正方形/長方形 15"/>
            <p:cNvSpPr/>
            <p:nvPr/>
          </p:nvSpPr>
          <p:spPr>
            <a:xfrm>
              <a:off x="2733043" y="2084167"/>
              <a:ext cx="828932" cy="807263"/>
            </a:xfrm>
            <a:prstGeom prst="rect">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17" name="上下矢印 16"/>
            <p:cNvSpPr/>
            <p:nvPr/>
          </p:nvSpPr>
          <p:spPr>
            <a:xfrm>
              <a:off x="3019646" y="1858979"/>
              <a:ext cx="133066" cy="204716"/>
            </a:xfrm>
            <a:prstGeom prst="up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3214128" y="1848741"/>
              <a:ext cx="697627" cy="369332"/>
            </a:xfrm>
            <a:prstGeom prst="rect">
              <a:avLst/>
            </a:prstGeom>
            <a:noFill/>
          </p:spPr>
          <p:txBody>
            <a:bodyPr wrap="none" rtlCol="0">
              <a:spAutoFit/>
            </a:bodyPr>
            <a:lstStyle/>
            <a:p>
              <a:r>
                <a:rPr kumimoji="1" lang="en-US" altLang="ja-JP" dirty="0" err="1"/>
                <a:t>PCIe</a:t>
              </a:r>
              <a:endParaRPr kumimoji="1" lang="ja-JP" altLang="en-US" dirty="0"/>
            </a:p>
          </p:txBody>
        </p:sp>
        <p:sp>
          <p:nvSpPr>
            <p:cNvPr id="19" name="左右矢印 18"/>
            <p:cNvSpPr/>
            <p:nvPr/>
          </p:nvSpPr>
          <p:spPr>
            <a:xfrm>
              <a:off x="3541674" y="1480252"/>
              <a:ext cx="491319" cy="17400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6562947" y="1594552"/>
              <a:ext cx="415498" cy="369332"/>
            </a:xfrm>
            <a:prstGeom prst="rect">
              <a:avLst/>
            </a:prstGeom>
            <a:noFill/>
          </p:spPr>
          <p:txBody>
            <a:bodyPr wrap="none" rtlCol="0">
              <a:spAutoFit/>
            </a:bodyPr>
            <a:lstStyle/>
            <a:p>
              <a:r>
                <a:rPr lang="en-US" altLang="ja-JP" dirty="0"/>
                <a:t>…</a:t>
              </a:r>
              <a:endParaRPr kumimoji="1" lang="ja-JP" altLang="en-US" dirty="0"/>
            </a:p>
          </p:txBody>
        </p:sp>
        <p:sp>
          <p:nvSpPr>
            <p:cNvPr id="21" name="正方形/長方形 20"/>
            <p:cNvSpPr/>
            <p:nvPr/>
          </p:nvSpPr>
          <p:spPr>
            <a:xfrm>
              <a:off x="2917290" y="2094402"/>
              <a:ext cx="456974" cy="707306"/>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500" dirty="0" err="1"/>
                <a:t>FPGA</a:t>
              </a:r>
              <a:endParaRPr lang="ja-JP" altLang="en-US" sz="1500" dirty="0"/>
            </a:p>
          </p:txBody>
        </p:sp>
        <p:sp>
          <p:nvSpPr>
            <p:cNvPr id="22" name="正方形/長方形 21"/>
            <p:cNvSpPr/>
            <p:nvPr/>
          </p:nvSpPr>
          <p:spPr>
            <a:xfrm>
              <a:off x="5714319" y="2106658"/>
              <a:ext cx="456974" cy="707306"/>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500"/>
                <a:t>FPGA</a:t>
              </a:r>
              <a:endParaRPr lang="ja-JP" altLang="en-US" sz="1500" dirty="0"/>
            </a:p>
          </p:txBody>
        </p:sp>
        <p:sp>
          <p:nvSpPr>
            <p:cNvPr id="23" name="左右矢印 22"/>
            <p:cNvSpPr/>
            <p:nvPr/>
          </p:nvSpPr>
          <p:spPr>
            <a:xfrm>
              <a:off x="2254349" y="1470017"/>
              <a:ext cx="325841" cy="17230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2128107" y="1708852"/>
              <a:ext cx="415498" cy="369332"/>
            </a:xfrm>
            <a:prstGeom prst="rect">
              <a:avLst/>
            </a:prstGeom>
            <a:noFill/>
          </p:spPr>
          <p:txBody>
            <a:bodyPr wrap="none" rtlCol="0">
              <a:spAutoFit/>
            </a:bodyPr>
            <a:lstStyle/>
            <a:p>
              <a:r>
                <a:rPr lang="en-US" altLang="ja-JP" dirty="0"/>
                <a:t>…</a:t>
              </a:r>
              <a:endParaRPr kumimoji="1" lang="ja-JP" altLang="en-US" dirty="0"/>
            </a:p>
          </p:txBody>
        </p:sp>
      </p:grpSp>
      <p:sp>
        <p:nvSpPr>
          <p:cNvPr id="25" name="テキスト ボックス 24"/>
          <p:cNvSpPr txBox="1"/>
          <p:nvPr/>
        </p:nvSpPr>
        <p:spPr>
          <a:xfrm>
            <a:off x="1309637" y="3291862"/>
            <a:ext cx="6949440" cy="3416320"/>
          </a:xfrm>
          <a:prstGeom prst="rect">
            <a:avLst/>
          </a:prstGeom>
          <a:noFill/>
        </p:spPr>
        <p:txBody>
          <a:bodyPr wrap="square" rtlCol="0">
            <a:spAutoFit/>
          </a:bodyPr>
          <a:lstStyle/>
          <a:p>
            <a:pPr lvl="1"/>
            <a:r>
              <a:rPr lang="en-US" altLang="ja-JP" dirty="0">
                <a:solidFill>
                  <a:srgbClr val="0070C0"/>
                </a:solidFill>
              </a:rPr>
              <a:t>FPGA in the Cloud: Booting Virtualized Hardware Accelerators with OpenStack [FCCM2014]</a:t>
            </a:r>
          </a:p>
          <a:p>
            <a:pPr lvl="1"/>
            <a:r>
              <a:rPr lang="en-US" altLang="ja-JP" dirty="0">
                <a:solidFill>
                  <a:srgbClr val="0070C0"/>
                </a:solidFill>
              </a:rPr>
              <a:t>Microsoft Catapult [ISCA2014 ][HEART2017]</a:t>
            </a:r>
          </a:p>
          <a:p>
            <a:pPr lvl="1"/>
            <a:r>
              <a:rPr lang="en-US" altLang="ja-JP" dirty="0">
                <a:solidFill>
                  <a:srgbClr val="0070C0"/>
                </a:solidFill>
              </a:rPr>
              <a:t>FPGA </a:t>
            </a:r>
            <a:r>
              <a:rPr lang="en-US" altLang="ja-JP" dirty="0" err="1">
                <a:solidFill>
                  <a:srgbClr val="0070C0"/>
                </a:solidFill>
              </a:rPr>
              <a:t>Supervessel</a:t>
            </a:r>
            <a:r>
              <a:rPr lang="en-US" altLang="ja-JP" dirty="0">
                <a:solidFill>
                  <a:srgbClr val="0070C0"/>
                </a:solidFill>
              </a:rPr>
              <a:t> Cloud by IBM[ICFPT2016]</a:t>
            </a:r>
          </a:p>
          <a:p>
            <a:pPr lvl="1"/>
            <a:r>
              <a:rPr lang="en-US" altLang="ja-JP" dirty="0">
                <a:solidFill>
                  <a:srgbClr val="0070C0"/>
                </a:solidFill>
              </a:rPr>
              <a:t>Amazon EC2 F1 Instance [https://aws.amazon.com/ec2/instance-types/f1/]</a:t>
            </a:r>
            <a:endParaRPr lang="en-US" altLang="ja-JP" dirty="0"/>
          </a:p>
          <a:p>
            <a:pPr marL="257175" indent="-257175">
              <a:buFont typeface="Arial" panose="020B0604020202020204" pitchFamily="34" charset="0"/>
              <a:buChar char="•"/>
            </a:pPr>
            <a:r>
              <a:rPr lang="en-US" altLang="ja-JP" dirty="0"/>
              <a:t>Not suitable for timing critical jobs.</a:t>
            </a:r>
          </a:p>
          <a:p>
            <a:pPr marL="257175" indent="-257175">
              <a:buFont typeface="Arial" panose="020B0604020202020204" pitchFamily="34" charset="0"/>
              <a:buChar char="•"/>
            </a:pPr>
            <a:r>
              <a:rPr lang="en-US" altLang="ja-JP" dirty="0"/>
              <a:t>The total cost becomes large.</a:t>
            </a:r>
          </a:p>
          <a:p>
            <a:pPr marL="600075" lvl="1" indent="-257175">
              <a:buFont typeface="Arial" panose="020B0604020202020204" pitchFamily="34" charset="0"/>
              <a:buChar char="•"/>
            </a:pPr>
            <a:r>
              <a:rPr lang="en-US" altLang="ja-JP" dirty="0"/>
              <a:t>High performance </a:t>
            </a:r>
            <a:r>
              <a:rPr lang="en-US" altLang="ja-JP" dirty="0" err="1"/>
              <a:t>FPGAs</a:t>
            </a:r>
            <a:r>
              <a:rPr lang="en-US" altLang="ja-JP" dirty="0"/>
              <a:t> are still expensive.</a:t>
            </a:r>
          </a:p>
          <a:p>
            <a:pPr marL="257175" indent="-257175">
              <a:buFont typeface="Arial" panose="020B0604020202020204" pitchFamily="34" charset="0"/>
              <a:buChar char="•"/>
            </a:pPr>
            <a:r>
              <a:rPr lang="en-US" altLang="ja-JP" dirty="0"/>
              <a:t>The size of </a:t>
            </a:r>
            <a:r>
              <a:rPr lang="en-US" altLang="ja-JP" dirty="0" err="1"/>
              <a:t>FPGA</a:t>
            </a:r>
            <a:r>
              <a:rPr lang="en-US" altLang="ja-JP" dirty="0"/>
              <a:t> is limited.</a:t>
            </a:r>
          </a:p>
          <a:p>
            <a:pPr marL="600075" lvl="1" indent="-257175">
              <a:buFont typeface="Arial" panose="020B0604020202020204" pitchFamily="34" charset="0"/>
              <a:buChar char="•"/>
            </a:pPr>
            <a:r>
              <a:rPr lang="en-US" altLang="ja-JP" dirty="0"/>
              <a:t>Multiple FPGAs cannot be used together.</a:t>
            </a:r>
          </a:p>
          <a:p>
            <a:pPr lvl="1"/>
            <a:endParaRPr lang="ja-JP" altLang="en-US" dirty="0"/>
          </a:p>
        </p:txBody>
      </p:sp>
      <p:pic>
        <p:nvPicPr>
          <p:cNvPr id="26" name="オーディオ 25">
            <a:hlinkClick r:id="" action="ppaction://media"/>
            <a:extLst>
              <a:ext uri="{FF2B5EF4-FFF2-40B4-BE49-F238E27FC236}">
                <a16:creationId xmlns:a16="http://schemas.microsoft.com/office/drawing/2014/main" id="{6A6D5019-D462-46ED-ACA0-22F660ECD9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336852931"/>
      </p:ext>
    </p:extLst>
  </p:cSld>
  <p:clrMapOvr>
    <a:masterClrMapping/>
  </p:clrMapOvr>
  <mc:AlternateContent xmlns:mc="http://schemas.openxmlformats.org/markup-compatibility/2006">
    <mc:Choice xmlns:p14="http://schemas.microsoft.com/office/powerpoint/2010/main" Requires="p14">
      <p:transition spd="slow" p14:dur="2000" advTm="59846"/>
    </mc:Choice>
    <mc:Fallback>
      <p:transition spd="slow" advTm="59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extLst>
    <p:ext uri="{3A86A75C-4F4B-4683-9AE1-C65F6400EC91}">
      <p14:laserTraceLst xmlns:p14="http://schemas.microsoft.com/office/powerpoint/2010/main">
        <p14:tracePtLst>
          <p14:tracePt t="415" x="8807450" y="3665538"/>
          <p14:tracePt t="423" x="8615363" y="3665538"/>
          <p14:tracePt t="430" x="8451850" y="3665538"/>
          <p14:tracePt t="438" x="8305800" y="3665538"/>
          <p14:tracePt t="446" x="8159750" y="3665538"/>
          <p14:tracePt t="454" x="8031163" y="3665538"/>
          <p14:tracePt t="462" x="7958138" y="3665538"/>
          <p14:tracePt t="470" x="7904163" y="3665538"/>
          <p14:tracePt t="478" x="7840663" y="3665538"/>
          <p14:tracePt t="486" x="7813675" y="3665538"/>
          <p14:tracePt t="494" x="7804150" y="3665538"/>
          <p14:tracePt t="510" x="7794625" y="3665538"/>
          <p14:tracePt t="894" x="7821613" y="3629025"/>
          <p14:tracePt t="903" x="7831138" y="3592513"/>
          <p14:tracePt t="912" x="7867650" y="3565525"/>
          <p14:tracePt t="918" x="7877175" y="3548063"/>
          <p14:tracePt t="927" x="7877175" y="3502025"/>
          <p14:tracePt t="937" x="7885113" y="3475038"/>
          <p14:tracePt t="943" x="7904163" y="3446463"/>
          <p14:tracePt t="960" x="7904163" y="3429000"/>
          <p14:tracePt t="967" x="7904163" y="3419475"/>
          <p14:tracePt t="975" x="7904163" y="3411538"/>
          <p14:tracePt t="1282" x="7904163" y="3402013"/>
          <p14:tracePt t="1295" x="7894638" y="3402013"/>
          <p14:tracePt t="1303" x="7877175" y="3392488"/>
          <p14:tracePt t="1326" x="7858125" y="3382963"/>
          <p14:tracePt t="1334" x="7850188" y="3375025"/>
          <p14:tracePt t="1345" x="7831138" y="3375025"/>
          <p14:tracePt t="1365" x="7813675" y="3365500"/>
          <p14:tracePt t="1479" x="7794625" y="3365500"/>
          <p14:tracePt t="1519" x="7785100" y="3365500"/>
          <p14:tracePt t="1543" x="7777163" y="3365500"/>
          <p14:tracePt t="32752" x="7767638" y="3365500"/>
          <p14:tracePt t="32783" x="7758113" y="3365500"/>
          <p14:tracePt t="32791" x="7685088" y="3338513"/>
          <p14:tracePt t="32798" x="7531100" y="3246438"/>
          <p14:tracePt t="32807" x="7329488" y="3127375"/>
          <p14:tracePt t="32814" x="6929438" y="2917825"/>
          <p14:tracePt t="32821" x="6591300" y="2662238"/>
          <p14:tracePt t="32829" x="6218238" y="2408238"/>
          <p14:tracePt t="32838" x="5797550" y="2060575"/>
          <p14:tracePt t="32846" x="5268913" y="1641475"/>
          <p14:tracePt t="32854" x="4922838" y="1339850"/>
          <p14:tracePt t="32861" x="4567238" y="1012825"/>
          <p14:tracePt t="32870" x="4340225" y="766763"/>
          <p14:tracePt t="33222" x="3327400" y="893763"/>
          <p14:tracePt t="33229" x="3190875" y="966788"/>
          <p14:tracePt t="33237" x="3071813" y="1039813"/>
          <p14:tracePt t="33245" x="2990850" y="1130300"/>
          <p14:tracePt t="33253" x="2935288" y="1231900"/>
          <p14:tracePt t="33262" x="2889250" y="1312863"/>
          <p14:tracePt t="33270" x="2835275" y="1441450"/>
          <p14:tracePt t="33279" x="2762250" y="1577975"/>
          <p14:tracePt t="33291" x="2679700" y="1714500"/>
          <p14:tracePt t="33298" x="2616200" y="1814513"/>
          <p14:tracePt t="33307" x="2533650" y="1960563"/>
          <p14:tracePt t="33311" x="2443163" y="2097088"/>
          <p14:tracePt t="33318" x="2370138" y="2197100"/>
          <p14:tracePt t="33325" x="2316163" y="2316163"/>
          <p14:tracePt t="33333" x="2306638" y="2389188"/>
          <p14:tracePt t="33341" x="2251075" y="2462213"/>
          <p14:tracePt t="33349" x="2243138" y="2517775"/>
          <p14:tracePt t="33357" x="2243138" y="2562225"/>
          <p14:tracePt t="33373" x="2224088" y="2589213"/>
          <p14:tracePt t="33381" x="2224088" y="2598738"/>
          <p14:tracePt t="33389" x="2224088" y="2608263"/>
          <p14:tracePt t="33397" x="2224088" y="2617788"/>
          <p14:tracePt t="33421" x="2224088" y="2635250"/>
          <p14:tracePt t="33429" x="2224088" y="2644775"/>
          <p14:tracePt t="33437" x="2224088" y="2654300"/>
          <p14:tracePt t="33454" x="2224088" y="2681288"/>
          <p14:tracePt t="33461" x="2224088" y="2690813"/>
          <p14:tracePt t="33470" x="2233613" y="2717800"/>
          <p14:tracePt t="33477" x="2260600" y="2735263"/>
          <p14:tracePt t="33487" x="2260600" y="2744788"/>
          <p14:tracePt t="33493" x="2279650" y="2771775"/>
          <p14:tracePt t="33502" x="2316163" y="2800350"/>
          <p14:tracePt t="33509" x="2343150" y="2827338"/>
          <p14:tracePt t="33517" x="2352675" y="2836863"/>
          <p14:tracePt t="33525" x="2379663" y="2854325"/>
          <p14:tracePt t="33549" x="2397125" y="2863850"/>
          <p14:tracePt t="33599" x="2406650" y="2863850"/>
          <p14:tracePt t="33610" x="2416175" y="2873375"/>
          <p14:tracePt t="33616" x="2452688" y="2881313"/>
          <p14:tracePt t="33623" x="2506663" y="2881313"/>
          <p14:tracePt t="33630" x="2579688" y="2900363"/>
          <p14:tracePt t="33638" x="2679700" y="2900363"/>
          <p14:tracePt t="33646" x="2752725" y="2900363"/>
          <p14:tracePt t="33656" x="2789238" y="2900363"/>
          <p14:tracePt t="33663" x="2817813" y="2900363"/>
          <p14:tracePt t="33672" x="2852738" y="2900363"/>
          <p14:tracePt t="33689" x="2862263" y="2900363"/>
          <p14:tracePt t="33694" x="2881313" y="2900363"/>
          <p14:tracePt t="33702" x="2889250" y="2890838"/>
          <p14:tracePt t="33711" x="2908300" y="2873375"/>
          <p14:tracePt t="33718" x="2917825" y="2863850"/>
          <p14:tracePt t="33726" x="2944813" y="2854325"/>
          <p14:tracePt t="33741" x="2990850" y="2808288"/>
          <p14:tracePt t="33751" x="2998788" y="2808288"/>
          <p14:tracePt t="33759" x="3035300" y="2771775"/>
          <p14:tracePt t="33767" x="3044825" y="2763838"/>
          <p14:tracePt t="33775" x="3054350" y="2754313"/>
          <p14:tracePt t="33782" x="3071813" y="2727325"/>
          <p14:tracePt t="33790" x="3090863" y="2708275"/>
          <p14:tracePt t="33798" x="3100388" y="2690813"/>
          <p14:tracePt t="33807" x="3108325" y="2671763"/>
          <p14:tracePt t="33814" x="3127375" y="2654300"/>
          <p14:tracePt t="33838" x="3127375" y="2644775"/>
          <p14:tracePt t="33966" x="3127375" y="2635250"/>
          <p14:tracePt t="33973" x="3117850" y="2635250"/>
          <p14:tracePt t="33981" x="3090863" y="2644775"/>
          <p14:tracePt t="33989" x="3071813" y="2654300"/>
          <p14:tracePt t="33997" x="3044825" y="2662238"/>
          <p14:tracePt t="34005" x="2971800" y="2698750"/>
          <p14:tracePt t="34013" x="2917825" y="2708275"/>
          <p14:tracePt t="34021" x="2817813" y="2754313"/>
          <p14:tracePt t="34029" x="2789238" y="2754313"/>
          <p14:tracePt t="34037" x="2752725" y="2763838"/>
          <p14:tracePt t="34045" x="2735263" y="2763838"/>
          <p14:tracePt t="34279" x="2725738" y="2763838"/>
          <p14:tracePt t="34286" x="2716213" y="2754313"/>
          <p14:tracePt t="34293" x="2708275" y="2744788"/>
          <p14:tracePt t="34398" x="2698750" y="2727325"/>
          <p14:tracePt t="34405" x="2679700" y="2698750"/>
          <p14:tracePt t="34413" x="2652713" y="2654300"/>
          <p14:tracePt t="34421" x="2652713" y="2644775"/>
          <p14:tracePt t="34429" x="2616200" y="2608263"/>
          <p14:tracePt t="34438" x="2598738" y="2589213"/>
          <p14:tracePt t="34445" x="2589213" y="2562225"/>
          <p14:tracePt t="34455" x="2579688" y="2517775"/>
          <p14:tracePt t="34461" x="2552700" y="2471738"/>
          <p14:tracePt t="34470" x="2552700" y="2444750"/>
          <p14:tracePt t="34477" x="2543175" y="2398713"/>
          <p14:tracePt t="34487" x="2533650" y="2371725"/>
          <p14:tracePt t="34493" x="2525713" y="2298700"/>
          <p14:tracePt t="34501" x="2525713" y="2262188"/>
          <p14:tracePt t="34509" x="2525713" y="2233613"/>
          <p14:tracePt t="34517" x="2525713" y="2179638"/>
          <p14:tracePt t="34525" x="2525713" y="2133600"/>
          <p14:tracePt t="34533" x="2525713" y="2070100"/>
          <p14:tracePt t="34541" x="2525713" y="2024063"/>
          <p14:tracePt t="34549" x="2525713" y="1970088"/>
          <p14:tracePt t="34558" x="2552700" y="1906588"/>
          <p14:tracePt t="34565" x="2579688" y="1841500"/>
          <p14:tracePt t="34574" x="2589213" y="1814513"/>
          <p14:tracePt t="34582" x="2606675" y="1768475"/>
          <p14:tracePt t="34589" x="2616200" y="1741488"/>
          <p14:tracePt t="34598" x="2643188" y="1697038"/>
          <p14:tracePt t="34606" x="2662238" y="1668463"/>
          <p14:tracePt t="34613" x="2662238" y="1651000"/>
          <p14:tracePt t="34621" x="2679700" y="1614488"/>
          <p14:tracePt t="34629" x="2679700" y="1604963"/>
          <p14:tracePt t="34639" x="2689225" y="1595438"/>
          <p14:tracePt t="34645" x="2708275" y="1577975"/>
          <p14:tracePt t="34654" x="2716213" y="1568450"/>
          <p14:tracePt t="34661" x="2716213" y="1558925"/>
          <p14:tracePt t="34670" x="2725738" y="1541463"/>
          <p14:tracePt t="34677" x="2752725" y="1514475"/>
          <p14:tracePt t="34687" x="2762250" y="1504950"/>
          <p14:tracePt t="34693" x="2771775" y="1495425"/>
          <p14:tracePt t="34701" x="2808288" y="1485900"/>
          <p14:tracePt t="34709" x="2825750" y="1468438"/>
          <p14:tracePt t="34718" x="2844800" y="1458913"/>
          <p14:tracePt t="34725" x="2889250" y="1449388"/>
          <p14:tracePt t="34733" x="2908300" y="1441450"/>
          <p14:tracePt t="34741" x="2925763" y="1422400"/>
          <p14:tracePt t="34749" x="2954338" y="1404938"/>
          <p14:tracePt t="34757" x="2990850" y="1404938"/>
          <p14:tracePt t="34765" x="3008313" y="1395413"/>
          <p14:tracePt t="34773" x="3027363" y="1385888"/>
          <p14:tracePt t="34781" x="3044825" y="1385888"/>
          <p14:tracePt t="34789" x="3081338" y="1368425"/>
          <p14:tracePt t="34797" x="3100388" y="1368425"/>
          <p14:tracePt t="34805" x="3144838" y="1358900"/>
          <p14:tracePt t="34813" x="3181350" y="1358900"/>
          <p14:tracePt t="34821" x="3217863" y="1349375"/>
          <p14:tracePt t="34829" x="3244850" y="1349375"/>
          <p14:tracePt t="34838" x="3300413" y="1349375"/>
          <p14:tracePt t="34845" x="3354388" y="1349375"/>
          <p14:tracePt t="34853" x="3427413" y="1349375"/>
          <p14:tracePt t="34861" x="3482975" y="1349375"/>
          <p14:tracePt t="34870" x="3582988" y="1368425"/>
          <p14:tracePt t="34877" x="3656013" y="1376363"/>
          <p14:tracePt t="34888" x="3738563" y="1404938"/>
          <p14:tracePt t="34893" x="3783013" y="1431925"/>
          <p14:tracePt t="34901" x="3875088" y="1458913"/>
          <p14:tracePt t="34910" x="4011613" y="1531938"/>
          <p14:tracePt t="34917" x="4184650" y="1587500"/>
          <p14:tracePt t="34925" x="4367213" y="1641475"/>
          <p14:tracePt t="34933" x="4549775" y="1687513"/>
          <p14:tracePt t="34941" x="4713288" y="1741488"/>
          <p14:tracePt t="34949" x="4849813" y="1768475"/>
          <p14:tracePt t="34957" x="4978400" y="1814513"/>
          <p14:tracePt t="34965" x="5078413" y="1860550"/>
          <p14:tracePt t="34973" x="5122863" y="1878013"/>
          <p14:tracePt t="34981" x="5187950" y="1906588"/>
          <p14:tracePt t="34989" x="5232400" y="1933575"/>
          <p14:tracePt t="34997" x="5260975" y="1943100"/>
          <p14:tracePt t="35005" x="5278438" y="1951038"/>
          <p14:tracePt t="35013" x="5287963" y="1951038"/>
          <p14:tracePt t="35103" x="5297488" y="1960563"/>
          <p14:tracePt t="35111" x="5297488" y="1970088"/>
          <p14:tracePt t="35119" x="5297488" y="1987550"/>
          <p14:tracePt t="35126" x="5297488" y="2016125"/>
          <p14:tracePt t="35134" x="5278438" y="2060575"/>
          <p14:tracePt t="35141" x="5268913" y="2079625"/>
          <p14:tracePt t="35152" x="5224463" y="2143125"/>
          <p14:tracePt t="35160" x="5195888" y="2206625"/>
          <p14:tracePt t="35165" x="5168900" y="2233613"/>
          <p14:tracePt t="35174" x="5151438" y="2252663"/>
          <p14:tracePt t="35182" x="5114925" y="2298700"/>
          <p14:tracePt t="35191" x="5068888" y="2335213"/>
          <p14:tracePt t="35198" x="5049838" y="2352675"/>
          <p14:tracePt t="35207" x="5005388" y="2362200"/>
          <p14:tracePt t="35214" x="4959350" y="2379663"/>
          <p14:tracePt t="35223" x="4868863" y="2389188"/>
          <p14:tracePt t="35230" x="4803775" y="2416175"/>
          <p14:tracePt t="35239" x="4695825" y="2425700"/>
          <p14:tracePt t="35246" x="4640263" y="2425700"/>
          <p14:tracePt t="35254" x="4567238" y="2425700"/>
          <p14:tracePt t="35263" x="4521200" y="2425700"/>
          <p14:tracePt t="35270" x="4467225" y="2425700"/>
          <p14:tracePt t="35277" x="4430713" y="2425700"/>
          <p14:tracePt t="35287" x="4403725" y="2435225"/>
          <p14:tracePt t="35293" x="4357688" y="2435225"/>
          <p14:tracePt t="35301" x="4348163" y="2435225"/>
          <p14:tracePt t="35310" x="4321175" y="2435225"/>
          <p14:tracePt t="35328" x="4311650" y="2435225"/>
          <p14:tracePt t="35351" x="4294188" y="2435225"/>
          <p14:tracePt t="35359" x="4275138" y="2425700"/>
          <p14:tracePt t="35366" x="4275138" y="2416175"/>
          <p14:tracePt t="35374" x="4257675" y="2398713"/>
          <p14:tracePt t="35382" x="4211638" y="2352675"/>
          <p14:tracePt t="35390" x="4138613" y="2306638"/>
          <p14:tracePt t="35398" x="4094163" y="2252663"/>
          <p14:tracePt t="35407" x="4065588" y="2225675"/>
          <p14:tracePt t="35415" x="4029075" y="2179638"/>
          <p14:tracePt t="35422" x="4002088" y="2097088"/>
          <p14:tracePt t="35429" x="3965575" y="2052638"/>
          <p14:tracePt t="35438" x="3956050" y="2006600"/>
          <p14:tracePt t="35446" x="3929063" y="1960563"/>
          <p14:tracePt t="35455" x="3919538" y="1914525"/>
          <p14:tracePt t="35462" x="3919538" y="1887538"/>
          <p14:tracePt t="35472" x="3919538" y="1860550"/>
          <p14:tracePt t="35478" x="3919538" y="1824038"/>
          <p14:tracePt t="35489" x="3919538" y="1814513"/>
          <p14:tracePt t="35493" x="3919538" y="1797050"/>
          <p14:tracePt t="35501" x="3929063" y="1768475"/>
          <p14:tracePt t="35509" x="3965575" y="1741488"/>
          <p14:tracePt t="35517" x="3984625" y="1731963"/>
          <p14:tracePt t="35525" x="4011613" y="1714500"/>
          <p14:tracePt t="35533" x="4038600" y="1704975"/>
          <p14:tracePt t="35541" x="4084638" y="1704975"/>
          <p14:tracePt t="35549" x="4111625" y="1697038"/>
          <p14:tracePt t="35557" x="4129088" y="1697038"/>
          <p14:tracePt t="35565" x="4157663" y="1697038"/>
          <p14:tracePt t="35574" x="4175125" y="1697038"/>
          <p14:tracePt t="35581" x="4194175" y="1687513"/>
          <p14:tracePt t="35589" x="4202113" y="1687513"/>
          <p14:tracePt t="35605" x="4211638" y="1687513"/>
          <p14:tracePt t="35614" x="4221163" y="1687513"/>
          <p14:tracePt t="35621" x="4230688" y="1687513"/>
          <p14:tracePt t="35629" x="4248150" y="1687513"/>
          <p14:tracePt t="35639" x="4257675" y="1687513"/>
          <p14:tracePt t="35645" x="4267200" y="1687513"/>
          <p14:tracePt t="35654" x="4294188" y="1687513"/>
          <p14:tracePt t="35661" x="4348163" y="1687513"/>
          <p14:tracePt t="35671" x="4403725" y="1687513"/>
          <p14:tracePt t="35677" x="4494213" y="1687513"/>
          <p14:tracePt t="35689" x="4613275" y="1724025"/>
          <p14:tracePt t="35693" x="4776788" y="1751013"/>
          <p14:tracePt t="35701" x="4913313" y="1797050"/>
          <p14:tracePt t="35710" x="5059363" y="1824038"/>
          <p14:tracePt t="35717" x="5224463" y="1887538"/>
          <p14:tracePt t="35726" x="5434013" y="1914525"/>
          <p14:tracePt t="35733" x="5580063" y="1960563"/>
          <p14:tracePt t="35741" x="5697538" y="1979613"/>
          <p14:tracePt t="35749" x="5826125" y="1987550"/>
          <p14:tracePt t="35758" x="5953125" y="2016125"/>
          <p14:tracePt t="35765" x="6026150" y="2016125"/>
          <p14:tracePt t="35773" x="6080125" y="2016125"/>
          <p14:tracePt t="35781" x="6126163" y="2016125"/>
          <p14:tracePt t="35790" x="6145213" y="2016125"/>
          <p14:tracePt t="35797" x="6162675" y="2016125"/>
          <p14:tracePt t="35831" x="6172200" y="2016125"/>
          <p14:tracePt t="35838" x="6181725" y="2016125"/>
          <p14:tracePt t="35847" x="6254750" y="2033588"/>
          <p14:tracePt t="35859" x="6299200" y="2033588"/>
          <p14:tracePt t="35863" x="6362700" y="2043113"/>
          <p14:tracePt t="35873" x="6445250" y="2052638"/>
          <p14:tracePt t="35879" x="6508750" y="2079625"/>
          <p14:tracePt t="35892" x="6564313" y="2106613"/>
          <p14:tracePt t="35894" x="6600825" y="2116138"/>
          <p14:tracePt t="35903" x="6637338" y="2116138"/>
          <p14:tracePt t="35910" x="6673850" y="2133600"/>
          <p14:tracePt t="36016" x="6681788" y="2143125"/>
          <p14:tracePt t="36022" x="6681788" y="2152650"/>
          <p14:tracePt t="36031" x="6673850" y="2197100"/>
          <p14:tracePt t="36040" x="6654800" y="2206625"/>
          <p14:tracePt t="36048" x="6610350" y="2243138"/>
          <p14:tracePt t="36056" x="6564313" y="2262188"/>
          <p14:tracePt t="36063" x="6537325" y="2289175"/>
          <p14:tracePt t="36074" x="6500813" y="2306638"/>
          <p14:tracePt t="36092" x="6427788" y="2362200"/>
          <p14:tracePt t="36093" x="6381750" y="2398713"/>
          <p14:tracePt t="36107" x="6362700" y="2416175"/>
          <p14:tracePt t="36109" x="6299200" y="2435225"/>
          <p14:tracePt t="36118" x="6299200" y="2444750"/>
          <p14:tracePt t="36126" x="6281738" y="2462213"/>
          <p14:tracePt t="36133" x="6272213" y="2462213"/>
          <p14:tracePt t="36265" x="6262688" y="2462213"/>
          <p14:tracePt t="36273" x="6218238" y="2462213"/>
          <p14:tracePt t="36281" x="6162675" y="2462213"/>
          <p14:tracePt t="36290" x="6080125" y="2462213"/>
          <p14:tracePt t="36295" x="5972175" y="2425700"/>
          <p14:tracePt t="36306" x="5889625" y="2416175"/>
          <p14:tracePt t="36309" x="5816600" y="2379663"/>
          <p14:tracePt t="36317" x="5734050" y="2352675"/>
          <p14:tracePt t="36325" x="5670550" y="2316163"/>
          <p14:tracePt t="36333" x="5643563" y="2289175"/>
          <p14:tracePt t="36341" x="5607050" y="2262188"/>
          <p14:tracePt t="36349" x="5588000" y="2243138"/>
          <p14:tracePt t="36358" x="5588000" y="2225675"/>
          <p14:tracePt t="36365" x="5580063" y="2216150"/>
          <p14:tracePt t="36373" x="5580063" y="2197100"/>
          <p14:tracePt t="36381" x="5580063" y="2160588"/>
          <p14:tracePt t="36389" x="5580063" y="2125663"/>
          <p14:tracePt t="36397" x="5580063" y="2097088"/>
          <p14:tracePt t="36405" x="5580063" y="2070100"/>
          <p14:tracePt t="36413" x="5580063" y="2043113"/>
          <p14:tracePt t="36421" x="5588000" y="2024063"/>
          <p14:tracePt t="36429" x="5588000" y="2006600"/>
          <p14:tracePt t="36437" x="5588000" y="1960563"/>
          <p14:tracePt t="36445" x="5597525" y="1933575"/>
          <p14:tracePt t="36454" x="5607050" y="1924050"/>
          <p14:tracePt t="36461" x="5624513" y="1897063"/>
          <p14:tracePt t="36470" x="5634038" y="1878013"/>
          <p14:tracePt t="36477" x="5643563" y="1870075"/>
          <p14:tracePt t="36487" x="5653088" y="1860550"/>
          <p14:tracePt t="36493" x="5661025" y="1860550"/>
          <p14:tracePt t="36501" x="5670550" y="1860550"/>
          <p14:tracePt t="36509" x="5680075" y="1841500"/>
          <p14:tracePt t="36525" x="5707063" y="1833563"/>
          <p14:tracePt t="36533" x="5724525" y="1824038"/>
          <p14:tracePt t="36549" x="5743575" y="1814513"/>
          <p14:tracePt t="36574" x="5761038" y="1797050"/>
          <p14:tracePt t="36880" x="5797550" y="1797050"/>
          <p14:tracePt t="36887" x="5862638" y="1797050"/>
          <p14:tracePt t="36896" x="6007100" y="1797050"/>
          <p14:tracePt t="36904" x="6135688" y="1797050"/>
          <p14:tracePt t="36910" x="6299200" y="1797050"/>
          <p14:tracePt t="36918" x="6427788" y="1797050"/>
          <p14:tracePt t="36925" x="6573838" y="1760538"/>
          <p14:tracePt t="36933" x="6746875" y="1704975"/>
          <p14:tracePt t="36942" x="6892925" y="1668463"/>
          <p14:tracePt t="36950" x="7056438" y="1614488"/>
          <p14:tracePt t="36957" x="7212013" y="1550988"/>
          <p14:tracePt t="36965" x="7348538" y="1477963"/>
          <p14:tracePt t="36974" x="7448550" y="1404938"/>
          <p14:tracePt t="36981" x="7567613" y="1331913"/>
          <p14:tracePt t="36989" x="7685088" y="1239838"/>
          <p14:tracePt t="36997" x="7777163" y="1185863"/>
          <p14:tracePt t="37005" x="7850188" y="1122363"/>
          <p14:tracePt t="37014" x="7958138" y="1076325"/>
          <p14:tracePt t="37021" x="8077200" y="1030288"/>
          <p14:tracePt t="37030" x="8213725" y="976313"/>
          <p14:tracePt t="37040" x="8286750" y="947738"/>
          <p14:tracePt t="37047" x="8423275" y="903288"/>
          <p14:tracePt t="37057" x="8496300" y="893763"/>
          <p14:tracePt t="37062" x="8596313" y="874713"/>
          <p14:tracePt t="37072" x="8688388" y="839788"/>
          <p14:tracePt t="37088" x="8788400" y="811213"/>
          <p14:tracePt t="37093" x="8824913" y="793750"/>
          <p14:tracePt t="37104" x="8834438" y="784225"/>
          <p14:tracePt t="37112" x="8842375" y="784225"/>
          <p14:tracePt t="37142" x="8851900" y="774700"/>
          <p14:tracePt t="37175" x="8861425" y="774700"/>
          <p14:tracePt t="37182" x="8888413" y="766763"/>
          <p14:tracePt t="37189" x="8897938" y="766763"/>
          <p14:tracePt t="37198" x="8915400" y="757238"/>
          <p14:tracePt t="37205" x="8924925" y="747713"/>
          <p14:tracePt t="37213" x="8924925" y="738188"/>
          <p14:tracePt t="37224" x="8943975" y="738188"/>
          <p14:tracePt t="37366" x="8934450" y="730250"/>
          <p14:tracePt t="37373" x="8851900" y="730250"/>
          <p14:tracePt t="37381" x="8742363" y="730250"/>
          <p14:tracePt t="37389" x="8578850" y="747713"/>
          <p14:tracePt t="37397" x="8442325" y="793750"/>
          <p14:tracePt t="37405" x="8277225" y="839788"/>
          <p14:tracePt t="37413" x="8067675" y="884238"/>
          <p14:tracePt t="37422" x="7904163" y="947738"/>
          <p14:tracePt t="37429" x="7731125" y="1003300"/>
          <p14:tracePt t="37439" x="7567613" y="1039813"/>
          <p14:tracePt t="37445" x="7375525" y="1103313"/>
          <p14:tracePt t="37454" x="7248525" y="1130300"/>
          <p14:tracePt t="37461" x="7129463" y="1176338"/>
          <p14:tracePt t="37471" x="7029450" y="1212850"/>
          <p14:tracePt t="37479" x="6992938" y="1222375"/>
          <p14:tracePt t="37490" x="6946900" y="1249363"/>
          <p14:tracePt t="37494" x="6937375" y="1249363"/>
          <p14:tracePt t="37507" x="6910388" y="1258888"/>
          <p14:tracePt t="37593" x="6892925" y="1276350"/>
          <p14:tracePt t="37599" x="6846888" y="1285875"/>
          <p14:tracePt t="37607" x="6800850" y="1303338"/>
          <p14:tracePt t="37614" x="6783388" y="1331913"/>
          <p14:tracePt t="37623" x="6746875" y="1339850"/>
          <p14:tracePt t="37629" x="6681788" y="1376363"/>
          <p14:tracePt t="37639" x="6637338" y="1395413"/>
          <p14:tracePt t="37645" x="6600825" y="1431925"/>
          <p14:tracePt t="37653" x="6573838" y="1449388"/>
          <p14:tracePt t="37661" x="6537325" y="1485900"/>
          <p14:tracePt t="37670" x="6508750" y="1504950"/>
          <p14:tracePt t="37677" x="6464300" y="1550988"/>
          <p14:tracePt t="37687" x="6445250" y="1577975"/>
          <p14:tracePt t="37693" x="6427788" y="1595438"/>
          <p14:tracePt t="37701" x="6399213" y="1660525"/>
          <p14:tracePt t="37709" x="6399213" y="1677988"/>
          <p14:tracePt t="37717" x="6391275" y="1704975"/>
          <p14:tracePt t="37725" x="6391275" y="1731963"/>
          <p14:tracePt t="37734" x="6372225" y="1768475"/>
          <p14:tracePt t="37741" x="6362700" y="1768475"/>
          <p14:tracePt t="37749" x="6362700" y="1778000"/>
          <p14:tracePt t="37765" x="6362700" y="1787525"/>
          <p14:tracePt t="37773" x="6362700" y="1797050"/>
          <p14:tracePt t="37781" x="6362700" y="1804988"/>
          <p14:tracePt t="37797" x="6362700" y="1824038"/>
          <p14:tracePt t="37814" x="6354763" y="1841500"/>
          <p14:tracePt t="37830" x="6354763" y="1851025"/>
          <p14:tracePt t="37838" x="6345238" y="1870075"/>
          <p14:tracePt t="37845" x="6326188" y="1906588"/>
          <p14:tracePt t="37853" x="6326188" y="1914525"/>
          <p14:tracePt t="37861" x="6318250" y="1933575"/>
          <p14:tracePt t="37877" x="6308725" y="1960563"/>
          <p14:tracePt t="37886" x="6308725" y="1970088"/>
          <p14:tracePt t="37893" x="6299200" y="1979613"/>
          <p14:tracePt t="37901" x="6299200" y="1997075"/>
          <p14:tracePt t="37917" x="6299200" y="2006600"/>
          <p14:tracePt t="37950" x="6299200" y="2016125"/>
          <p14:tracePt t="38095" x="6299200" y="1997075"/>
          <p14:tracePt t="38104" x="6299200" y="1960563"/>
          <p14:tracePt t="38112" x="6299200" y="1924050"/>
          <p14:tracePt t="38118" x="6299200" y="1870075"/>
          <p14:tracePt t="38126" x="6299200" y="1824038"/>
          <p14:tracePt t="38133" x="6299200" y="1797050"/>
          <p14:tracePt t="38141" x="6299200" y="1768475"/>
          <p14:tracePt t="38149" x="6299200" y="1751013"/>
          <p14:tracePt t="38157" x="6318250" y="1704975"/>
          <p14:tracePt t="38165" x="6326188" y="1687513"/>
          <p14:tracePt t="38173" x="6326188" y="1668463"/>
          <p14:tracePt t="38181" x="6326188" y="1651000"/>
          <p14:tracePt t="38197" x="6326188" y="1631950"/>
          <p14:tracePt t="38213" x="6335713" y="1624013"/>
          <p14:tracePt t="38351" x="6335713" y="1631950"/>
          <p14:tracePt t="38360" x="6335713" y="1651000"/>
          <p14:tracePt t="38367" x="6335713" y="1660525"/>
          <p14:tracePt t="38373" x="6335713" y="1697038"/>
          <p14:tracePt t="38381" x="6335713" y="1714500"/>
          <p14:tracePt t="38397" x="6335713" y="1731963"/>
          <p14:tracePt t="38413" x="6335713" y="1741488"/>
          <p14:tracePt t="38429" x="6335713" y="1751013"/>
          <p14:tracePt t="38502" x="6345238" y="1760538"/>
          <p14:tracePt t="38510" x="6372225" y="1760538"/>
          <p14:tracePt t="38518" x="6445250" y="1760538"/>
          <p14:tracePt t="38526" x="6554788" y="1760538"/>
          <p14:tracePt t="38534" x="6610350" y="1760538"/>
          <p14:tracePt t="38544" x="6691313" y="1724025"/>
          <p14:tracePt t="38550" x="6773863" y="1687513"/>
          <p14:tracePt t="38560" x="6819900" y="1651000"/>
          <p14:tracePt t="38566" x="6864350" y="1604963"/>
          <p14:tracePt t="38574" x="6946900" y="1577975"/>
          <p14:tracePt t="38582" x="6973888" y="1541463"/>
          <p14:tracePt t="38593" x="6992938" y="1522413"/>
          <p14:tracePt t="38597" x="7029450" y="1495425"/>
          <p14:tracePt t="38606" x="7037388" y="1485900"/>
          <p14:tracePt t="38622" x="7046913" y="1477963"/>
          <p14:tracePt t="38723" x="7037388" y="1485900"/>
          <p14:tracePt t="38725" x="7029450" y="1495425"/>
          <p14:tracePt t="38733" x="7019925" y="1495425"/>
          <p14:tracePt t="38741" x="7010400" y="1504950"/>
          <p14:tracePt t="38749" x="7000875" y="1514475"/>
          <p14:tracePt t="38757" x="6992938" y="1531938"/>
          <p14:tracePt t="38765" x="6983413" y="1541463"/>
          <p14:tracePt t="38773" x="6973888" y="1541463"/>
          <p14:tracePt t="38782" x="6964363" y="1550988"/>
          <p14:tracePt t="39751" x="6964363" y="1541463"/>
          <p14:tracePt t="39767" x="6964363" y="1531938"/>
          <p14:tracePt t="39775" x="6964363" y="1522413"/>
          <p14:tracePt t="39799" x="6964363" y="1514475"/>
          <p14:tracePt t="41287" x="6973888" y="1504950"/>
          <p14:tracePt t="41296" x="6992938" y="1504950"/>
          <p14:tracePt t="41303" x="7010400" y="1495425"/>
          <p14:tracePt t="41310" x="7029450" y="1485900"/>
          <p14:tracePt t="41318" x="7046913" y="1485900"/>
          <p14:tracePt t="41327" x="7046913" y="1477963"/>
          <p14:tracePt t="41334" x="7073900" y="1477963"/>
          <p14:tracePt t="41342" x="7092950" y="1458913"/>
          <p14:tracePt t="41350" x="7102475" y="1449388"/>
          <p14:tracePt t="41358" x="7119938" y="1449388"/>
          <p14:tracePt t="41366" x="7138988" y="1449388"/>
          <p14:tracePt t="41374" x="7165975" y="1441450"/>
          <p14:tracePt t="41382" x="7175500" y="1441450"/>
          <p14:tracePt t="41390" x="7183438" y="1441450"/>
          <p14:tracePt t="41967" x="7212013" y="1441450"/>
          <p14:tracePt t="41975" x="7239000" y="1441450"/>
          <p14:tracePt t="41982" x="7283450" y="1441450"/>
          <p14:tracePt t="42021" x="7302500" y="1441450"/>
          <p14:tracePt t="42030" x="7312025" y="1431925"/>
          <p14:tracePt t="42269" x="7302500" y="1431925"/>
          <p14:tracePt t="42279" x="7275513" y="1431925"/>
          <p14:tracePt t="42286" x="7256463" y="1431925"/>
          <p14:tracePt t="42293" x="7239000" y="1431925"/>
          <p14:tracePt t="42303" x="7229475" y="1431925"/>
          <p14:tracePt t="42317" x="7202488" y="1431925"/>
          <p14:tracePt t="42325" x="7183438" y="1441450"/>
          <p14:tracePt t="42333" x="7175500" y="1449388"/>
          <p14:tracePt t="42341" x="7165975" y="1458913"/>
          <p14:tracePt t="42349" x="7156450" y="1458913"/>
          <p14:tracePt t="42365" x="7146925" y="1458913"/>
          <p14:tracePt t="42373" x="7138988" y="1458913"/>
          <p14:tracePt t="42405" x="7119938" y="1468438"/>
          <p14:tracePt t="43304" x="7129463" y="1468438"/>
          <p14:tracePt t="43320" x="7138988" y="1468438"/>
          <p14:tracePt t="47431" x="7146925" y="1468438"/>
          <p14:tracePt t="47456" x="7146925" y="1458913"/>
          <p14:tracePt t="47535" x="7146925" y="1449388"/>
          <p14:tracePt t="47561" x="7146925" y="1441450"/>
          <p14:tracePt t="47592" x="7146925" y="1431925"/>
          <p14:tracePt t="47639" x="7146925" y="1422400"/>
          <p14:tracePt t="47670" x="7146925" y="1412875"/>
          <p14:tracePt t="47687" x="7146925" y="1404938"/>
          <p14:tracePt t="47938" x="7138988" y="1395413"/>
          <p14:tracePt t="47944" x="7129463" y="1395413"/>
          <p14:tracePt t="47951" x="7110413" y="1395413"/>
          <p14:tracePt t="47959" x="7083425" y="1395413"/>
          <p14:tracePt t="47968" x="7046913" y="1412875"/>
          <p14:tracePt t="47974" x="7010400" y="1441450"/>
          <p14:tracePt t="47982" x="6992938" y="1449388"/>
          <p14:tracePt t="47990" x="6964363" y="1468438"/>
          <p14:tracePt t="47998" x="6937375" y="1485900"/>
          <p14:tracePt t="48006" x="6900863" y="1504950"/>
          <p14:tracePt t="48014" x="6892925" y="1514475"/>
          <p14:tracePt t="48022" x="6873875" y="1541463"/>
          <p14:tracePt t="48031" x="6873875" y="1550988"/>
          <p14:tracePt t="48039" x="6864350" y="1577975"/>
          <p14:tracePt t="48047" x="6864350" y="1587500"/>
          <p14:tracePt t="48056" x="6856413" y="1595438"/>
          <p14:tracePt t="48062" x="6856413" y="1604963"/>
          <p14:tracePt t="48073" x="6846888" y="1604963"/>
          <p14:tracePt t="48087" x="6846888" y="1614488"/>
          <p14:tracePt t="48093" x="6846888" y="1631950"/>
          <p14:tracePt t="48102" x="6846888" y="1651000"/>
          <p14:tracePt t="48109" x="6837363" y="1660525"/>
          <p14:tracePt t="48118" x="6837363" y="1677988"/>
          <p14:tracePt t="48133" x="6837363" y="1697038"/>
          <p14:tracePt t="48141" x="6837363" y="1724025"/>
          <p14:tracePt t="48149" x="6837363" y="1731963"/>
          <p14:tracePt t="48157" x="6819900" y="1760538"/>
          <p14:tracePt t="48167" x="6819900" y="1768475"/>
          <p14:tracePt t="48176" x="6819900" y="1787525"/>
          <p14:tracePt t="48183" x="6810375" y="1814513"/>
          <p14:tracePt t="48198" x="6810375" y="1833563"/>
          <p14:tracePt t="48207" x="6800850" y="1860550"/>
          <p14:tracePt t="48214" x="6791325" y="1870075"/>
          <p14:tracePt t="48224" x="6791325" y="1897063"/>
          <p14:tracePt t="48230" x="6791325" y="1914525"/>
          <p14:tracePt t="48239" x="6773863" y="1933575"/>
          <p14:tracePt t="48246" x="6773863" y="1960563"/>
          <p14:tracePt t="48255" x="6764338" y="1970088"/>
          <p14:tracePt t="48265" x="6764338" y="1997075"/>
          <p14:tracePt t="48270" x="6754813" y="2006600"/>
          <p14:tracePt t="48281" x="6754813" y="2016125"/>
          <p14:tracePt t="48294" x="6754813" y="2033588"/>
          <p14:tracePt t="48303" x="6754813" y="2043113"/>
          <p14:tracePt t="48431" x="6754813" y="2052638"/>
          <p14:tracePt t="48439" x="6754813" y="2070100"/>
          <p14:tracePt t="48447" x="6746875" y="2089150"/>
          <p14:tracePt t="48463" x="6746875" y="2097088"/>
          <p14:tracePt t="48473" x="6746875" y="2125663"/>
          <p14:tracePt t="48479" x="6746875" y="2133600"/>
          <p14:tracePt t="48490" x="6727825" y="2160588"/>
          <p14:tracePt t="48495" x="6727825" y="2179638"/>
          <p14:tracePt t="48504" x="6718300" y="2216150"/>
          <p14:tracePt t="48510" x="6718300" y="2225675"/>
          <p14:tracePt t="48520" x="6718300" y="2252663"/>
          <p14:tracePt t="48526" x="6718300" y="2279650"/>
          <p14:tracePt t="48534" x="6718300" y="2306638"/>
          <p14:tracePt t="48542" x="6710363" y="2316163"/>
          <p14:tracePt t="48549" x="6710363" y="2343150"/>
          <p14:tracePt t="48558" x="6710363" y="2352675"/>
          <p14:tracePt t="48565" x="6710363" y="2362200"/>
          <p14:tracePt t="48573" x="6700838" y="2379663"/>
          <p14:tracePt t="48831" x="6700838" y="2398713"/>
          <p14:tracePt t="48846" x="6664325" y="2425700"/>
          <p14:tracePt t="48855" x="6600825" y="2462213"/>
          <p14:tracePt t="48862" x="6537325" y="2471738"/>
          <p14:tracePt t="48874" x="6481763" y="2481263"/>
          <p14:tracePt t="48877" x="6381750" y="2508250"/>
          <p14:tracePt t="48885" x="6326188" y="2535238"/>
          <p14:tracePt t="48893" x="6262688" y="2544763"/>
          <p14:tracePt t="48902" x="6245225" y="2544763"/>
          <p14:tracePt t="48909" x="6218238" y="2571750"/>
          <p14:tracePt t="48919" x="6199188" y="2581275"/>
          <p14:tracePt t="49295" x="6199188" y="2571750"/>
          <p14:tracePt t="49304" x="6199188" y="2562225"/>
          <p14:tracePt t="49320" x="6199188" y="2544763"/>
          <p14:tracePt t="49328" x="6199188" y="2535238"/>
          <p14:tracePt t="49358" x="6199188" y="2525713"/>
          <p14:tracePt t="49382" x="6199188" y="2498725"/>
          <p14:tracePt t="49406" x="6199188" y="2489200"/>
          <p14:tracePt t="49414" x="6199188" y="2481263"/>
          <p14:tracePt t="49422" x="6199188" y="2462213"/>
          <p14:tracePt t="49430" x="6199188" y="2452688"/>
          <p14:tracePt t="49438" x="6199188" y="2444750"/>
          <p14:tracePt t="49446" x="6199188" y="2425700"/>
          <p14:tracePt t="49454" x="6199188" y="2416175"/>
          <p14:tracePt t="49461" x="6199188" y="2398713"/>
          <p14:tracePt t="49469" x="6199188" y="2379663"/>
          <p14:tracePt t="49479" x="6199188" y="2362200"/>
          <p14:tracePt t="49495" x="6189663" y="2352675"/>
          <p14:tracePt t="49519" x="6189663" y="2335213"/>
          <p14:tracePt t="49536" x="6181725" y="2335213"/>
          <p14:tracePt t="49551" x="6172200" y="2335213"/>
          <p14:tracePt t="49599" x="6153150" y="2335213"/>
          <p14:tracePt t="49609" x="6116638" y="2335213"/>
          <p14:tracePt t="49614" x="6072188" y="2335213"/>
          <p14:tracePt t="49621" x="6053138" y="2335213"/>
          <p14:tracePt t="49629" x="6016625" y="2335213"/>
          <p14:tracePt t="49638" x="5999163" y="2335213"/>
          <p14:tracePt t="49647" x="5943600" y="2343150"/>
          <p14:tracePt t="49656" x="5889625" y="2343150"/>
          <p14:tracePt t="49662" x="5826125" y="2352675"/>
          <p14:tracePt t="49670" x="5770563" y="2352675"/>
          <p14:tracePt t="49678" x="5716588" y="2352675"/>
          <p14:tracePt t="49686" x="5670550" y="2352675"/>
          <p14:tracePt t="49694" x="5616575" y="2352675"/>
          <p14:tracePt t="49704" x="5580063" y="2352675"/>
          <p14:tracePt t="49710" x="5561013" y="2352675"/>
          <p14:tracePt t="49847" x="5561013" y="2335213"/>
          <p14:tracePt t="49855" x="5561013" y="2316163"/>
          <p14:tracePt t="49863" x="5561013" y="2289175"/>
          <p14:tracePt t="49874" x="5561013" y="2270125"/>
          <p14:tracePt t="49879" x="5570538" y="2216150"/>
          <p14:tracePt t="49891" x="5588000" y="2170113"/>
          <p14:tracePt t="49895" x="5597525" y="2152650"/>
          <p14:tracePt t="49904" x="5624513" y="2106613"/>
          <p14:tracePt t="49910" x="5634038" y="2089150"/>
          <p14:tracePt t="49921" x="5661025" y="2033588"/>
          <p14:tracePt t="49926" x="5688013" y="1997075"/>
          <p14:tracePt t="49937" x="5688013" y="1979613"/>
          <p14:tracePt t="49942" x="5697538" y="1960563"/>
          <p14:tracePt t="49950" x="5707063" y="1924050"/>
          <p14:tracePt t="49966" x="5734050" y="1887538"/>
          <p14:tracePt t="49976" x="5734050" y="1870075"/>
          <p14:tracePt t="49982" x="5734050" y="1860550"/>
          <p14:tracePt t="49998" x="5734050" y="1841500"/>
          <p14:tracePt t="50006" x="5743575" y="1824038"/>
          <p14:tracePt t="50223" x="5734050" y="1814513"/>
          <p14:tracePt t="50231" x="5697538" y="1814513"/>
          <p14:tracePt t="50239" x="5688013" y="1814513"/>
          <p14:tracePt t="50246" x="5653088" y="1814513"/>
          <p14:tracePt t="50253" x="5634038" y="1814513"/>
          <p14:tracePt t="50262" x="5624513" y="1814513"/>
          <p14:tracePt t="50344" x="5607050" y="1814513"/>
          <p14:tracePt t="50378" x="5588000" y="1814513"/>
          <p14:tracePt t="50383" x="5543550" y="1778000"/>
          <p14:tracePt t="50406" x="5534025" y="1768475"/>
          <p14:tracePt t="50511" x="5524500" y="1760538"/>
          <p14:tracePt t="50520" x="5524500" y="1741488"/>
          <p14:tracePt t="50543" x="5524500" y="1731963"/>
          <p14:tracePt t="50552" x="5524500" y="1724025"/>
          <p14:tracePt t="50583" x="5524500" y="1704975"/>
          <p14:tracePt t="50647" x="5524500" y="1697038"/>
          <p14:tracePt t="50741" x="5514975" y="1668463"/>
          <p14:tracePt t="50781" x="5507038" y="1660525"/>
          <p14:tracePt t="50798" x="5497513" y="1660525"/>
          <p14:tracePt t="50887" x="5497513" y="1651000"/>
          <p14:tracePt t="50911" x="5497513" y="1641475"/>
          <p14:tracePt t="50921" x="5497513" y="1624013"/>
          <p14:tracePt t="50937" x="5487988" y="1604963"/>
          <p14:tracePt t="50951" x="5478463" y="1595438"/>
          <p14:tracePt t="50959" x="5478463" y="1577975"/>
          <p14:tracePt t="50967" x="5461000" y="1558925"/>
          <p14:tracePt t="50981" x="5451475" y="1550988"/>
          <p14:tracePt t="50989" x="5451475" y="1541463"/>
          <p14:tracePt t="50997" x="5451475" y="1531938"/>
          <p14:tracePt t="51005" x="5451475" y="1522413"/>
          <p14:tracePt t="51013" x="5441950" y="1514475"/>
          <p14:tracePt t="51021" x="5424488" y="1477963"/>
          <p14:tracePt t="51037" x="5414963" y="1468438"/>
          <p14:tracePt t="51045" x="5405438" y="1449388"/>
          <p14:tracePt t="51053" x="5397500" y="1431925"/>
          <p14:tracePt t="51061" x="5387975" y="1422400"/>
          <p14:tracePt t="51088" x="5378450" y="1404938"/>
          <p14:tracePt t="51120" x="5378450" y="1395413"/>
          <p14:tracePt t="51495" x="5368925" y="1385888"/>
          <p14:tracePt t="51503" x="5351463" y="1376363"/>
          <p14:tracePt t="51511" x="5324475" y="1358900"/>
          <p14:tracePt t="51520" x="5305425" y="1349375"/>
          <p14:tracePt t="51526" x="5305425" y="1339850"/>
          <p14:tracePt t="51535" x="5305425" y="1322388"/>
          <p14:tracePt t="51542" x="5287963" y="1303338"/>
          <p14:tracePt t="51550" x="5241925" y="1295400"/>
          <p14:tracePt t="51559" x="5187950" y="1276350"/>
          <p14:tracePt t="51565" x="5168900" y="1276350"/>
          <p14:tracePt t="51573" x="5122863" y="1258888"/>
          <p14:tracePt t="51581" x="5114925" y="1249363"/>
          <p14:tracePt t="51590" x="5086350" y="1249363"/>
          <p14:tracePt t="51597" x="5059363" y="1239838"/>
          <p14:tracePt t="51920" x="5032375" y="1239838"/>
          <p14:tracePt t="51927" x="5005388" y="1239838"/>
          <p14:tracePt t="51938" x="4913313" y="1212850"/>
          <p14:tracePt t="51944" x="4876800" y="1203325"/>
          <p14:tracePt t="51950" x="4813300" y="1203325"/>
          <p14:tracePt t="51958" x="4786313" y="1195388"/>
          <p14:tracePt t="51966" x="4749800" y="1195388"/>
          <p14:tracePt t="51974" x="4713288" y="1185863"/>
          <p14:tracePt t="51984" x="4686300" y="1185863"/>
          <p14:tracePt t="51989" x="4659313" y="1185863"/>
          <p14:tracePt t="52439" x="4649788" y="1176338"/>
          <p14:tracePt t="52447" x="4649788" y="1166813"/>
          <p14:tracePt t="52463" x="4649788" y="1158875"/>
          <p14:tracePt t="52478" x="4649788" y="1149350"/>
          <p14:tracePt t="52488" x="4649788" y="1122363"/>
          <p14:tracePt t="52509" x="4659313" y="1112838"/>
          <p14:tracePt t="52525" x="4659313" y="1103313"/>
          <p14:tracePt t="52550" x="4659313" y="1085850"/>
          <p14:tracePt t="52558" x="4667250" y="1085850"/>
          <p14:tracePt t="53039" x="4667250" y="1076325"/>
          <p14:tracePt t="53047" x="4649788" y="1066800"/>
          <p14:tracePt t="53063" x="4640263" y="1066800"/>
          <p14:tracePt t="53069" x="4630738" y="1057275"/>
          <p14:tracePt t="53086" x="4622800" y="1057275"/>
          <p14:tracePt t="53110" x="4603750" y="1049338"/>
          <p14:tracePt t="53118" x="4594225" y="1039813"/>
          <p14:tracePt t="53134" x="4586288" y="1030288"/>
          <p14:tracePt t="53150" x="4567238" y="1020763"/>
          <p14:tracePt t="53173" x="4557713" y="1012825"/>
          <p14:tracePt t="53189" x="4530725" y="1012825"/>
          <p14:tracePt t="53197" x="4521200" y="1012825"/>
          <p14:tracePt t="53205" x="4503738" y="993775"/>
          <p14:tracePt t="53213" x="4484688" y="993775"/>
          <p14:tracePt t="53221" x="4476750" y="993775"/>
          <p14:tracePt t="53229" x="4440238" y="984250"/>
          <p14:tracePt t="53237" x="4394200" y="984250"/>
          <p14:tracePt t="53245" x="4367213" y="976313"/>
          <p14:tracePt t="53253" x="4348163" y="976313"/>
          <p14:tracePt t="53262" x="4330700" y="976313"/>
          <p14:tracePt t="53269" x="4311650" y="976313"/>
          <p14:tracePt t="53278" x="4303713" y="976313"/>
          <p14:tracePt t="53286" x="4294188" y="976313"/>
          <p14:tracePt t="53544" x="4348163" y="947738"/>
          <p14:tracePt t="53552" x="4430713" y="939800"/>
          <p14:tracePt t="53562" x="4521200" y="920750"/>
          <p14:tracePt t="53568" x="4594225" y="920750"/>
          <p14:tracePt t="53574" x="4659313" y="911225"/>
          <p14:tracePt t="53582" x="4686300" y="911225"/>
          <p14:tracePt t="53591" x="4730750" y="893763"/>
          <p14:tracePt t="53605" x="4759325" y="893763"/>
          <p14:tracePt t="53614" x="4776788" y="893763"/>
          <p14:tracePt t="53622" x="4786313" y="893763"/>
          <p14:tracePt t="53630" x="4813300" y="893763"/>
          <p14:tracePt t="53640" x="4849813" y="893763"/>
          <p14:tracePt t="53645" x="4876800" y="893763"/>
          <p14:tracePt t="53653" x="4932363" y="893763"/>
          <p14:tracePt t="53661" x="4978400" y="903288"/>
          <p14:tracePt t="53670" x="5059363" y="920750"/>
          <p14:tracePt t="53677" x="5132388" y="939800"/>
          <p14:tracePt t="53685" x="5195888" y="957263"/>
          <p14:tracePt t="53693" x="5287963" y="984250"/>
          <p14:tracePt t="53701" x="5351463" y="1020763"/>
          <p14:tracePt t="53709" x="5434013" y="1049338"/>
          <p14:tracePt t="53721" x="5497513" y="1085850"/>
          <p14:tracePt t="53725" x="5524500" y="1093788"/>
          <p14:tracePt t="53734" x="5543550" y="1103313"/>
          <p14:tracePt t="53839" x="5551488" y="1112838"/>
          <p14:tracePt t="53872" x="5551488" y="1122363"/>
          <p14:tracePt t="54023" x="5551488" y="1112838"/>
          <p14:tracePt t="54031" x="5543550" y="1057275"/>
          <p14:tracePt t="54040" x="5543550" y="1039813"/>
          <p14:tracePt t="54047" x="5514975" y="993775"/>
          <p14:tracePt t="54054" x="5507038" y="966788"/>
          <p14:tracePt t="54062" x="5470525" y="903288"/>
          <p14:tracePt t="54069" x="5461000" y="866775"/>
          <p14:tracePt t="54087" x="5461000" y="811213"/>
          <p14:tracePt t="54094" x="5461000" y="803275"/>
          <p14:tracePt t="54103" x="5451475" y="766763"/>
          <p14:tracePt t="54223" x="5451475" y="774700"/>
          <p14:tracePt t="54231" x="5451475" y="803275"/>
          <p14:tracePt t="54239" x="5451475" y="847725"/>
          <p14:tracePt t="54246" x="5451475" y="866775"/>
          <p14:tracePt t="54254" x="5451475" y="903288"/>
          <p14:tracePt t="54262" x="5451475" y="920750"/>
          <p14:tracePt t="54269" x="5451475" y="947738"/>
          <p14:tracePt t="54278" x="5451475" y="993775"/>
          <p14:tracePt t="54288" x="5451475" y="1003300"/>
          <p14:tracePt t="54294" x="5451475" y="1012825"/>
          <p14:tracePt t="54366" x="5451475" y="1030288"/>
          <p14:tracePt t="54375" x="5451475" y="1039813"/>
          <p14:tracePt t="54382" x="5424488" y="1066800"/>
          <p14:tracePt t="54392" x="5378450" y="1103313"/>
          <p14:tracePt t="54397" x="5314950" y="1130300"/>
          <p14:tracePt t="54405" x="5268913" y="1166813"/>
          <p14:tracePt t="54413" x="5205413" y="1185863"/>
          <p14:tracePt t="54421" x="5122863" y="1231900"/>
          <p14:tracePt t="54429" x="5049838" y="1239838"/>
          <p14:tracePt t="54437" x="4949825" y="1285875"/>
          <p14:tracePt t="54445" x="4905375" y="1295400"/>
          <p14:tracePt t="54453" x="4868863" y="1303338"/>
          <p14:tracePt t="54461" x="4849813" y="1312863"/>
          <p14:tracePt t="54469" x="4840288" y="1312863"/>
          <p14:tracePt t="54519" x="4822825" y="1331913"/>
          <p14:tracePt t="54567" x="4849813" y="1331913"/>
          <p14:tracePt t="54576" x="4876800" y="1331913"/>
          <p14:tracePt t="54583" x="4922838" y="1322388"/>
          <p14:tracePt t="54594" x="4959350" y="1322388"/>
          <p14:tracePt t="54598" x="4986338" y="1312863"/>
          <p14:tracePt t="54606" x="5022850" y="1285875"/>
          <p14:tracePt t="54613" x="5078413" y="1276350"/>
          <p14:tracePt t="54622" x="5122863" y="1268413"/>
          <p14:tracePt t="54630" x="5178425" y="1258888"/>
          <p14:tracePt t="54638" x="5241925" y="1231900"/>
          <p14:tracePt t="54645" x="5334000" y="1203325"/>
          <p14:tracePt t="54654" x="5397500" y="1195388"/>
          <p14:tracePt t="54661" x="5478463" y="1166813"/>
          <p14:tracePt t="54669" x="5534025" y="1139825"/>
          <p14:tracePt t="54677" x="5634038" y="1093788"/>
          <p14:tracePt t="54687" x="5697538" y="1085850"/>
          <p14:tracePt t="54695" x="5743575" y="1066800"/>
          <p14:tracePt t="54705" x="5789613" y="1039813"/>
          <p14:tracePt t="54711" x="5826125" y="1030288"/>
          <p14:tracePt t="54721" x="5834063" y="1020763"/>
          <p14:tracePt t="54726" x="5870575" y="1012825"/>
          <p14:tracePt t="54735" x="5935663" y="976313"/>
          <p14:tracePt t="54742" x="5962650" y="966788"/>
          <p14:tracePt t="54750" x="6026150" y="957263"/>
          <p14:tracePt t="54757" x="6053138" y="920750"/>
          <p14:tracePt t="54765" x="6116638" y="893763"/>
          <p14:tracePt t="54773" x="6162675" y="866775"/>
          <p14:tracePt t="54782" x="6218238" y="847725"/>
          <p14:tracePt t="54790" x="6299200" y="811213"/>
          <p14:tracePt t="54798" x="6362700" y="784225"/>
          <p14:tracePt t="54805" x="6427788" y="774700"/>
          <p14:tracePt t="54814" x="6537325" y="774700"/>
          <p14:tracePt t="54821" x="6591300" y="747713"/>
          <p14:tracePt t="54830" x="6610350" y="747713"/>
          <p14:tracePt t="54838" x="6700838" y="720725"/>
          <p14:tracePt t="54845" x="6746875" y="701675"/>
          <p14:tracePt t="54854" x="6773863" y="684213"/>
          <p14:tracePt t="54862" x="6800850" y="674688"/>
          <p14:tracePt t="54870" x="6837363" y="657225"/>
          <p14:tracePt t="54878" x="6883400" y="638175"/>
          <p14:tracePt t="54885" x="6883400" y="628650"/>
          <p14:tracePt t="54894" x="6900863" y="628650"/>
          <p14:tracePt t="55287" x="6819900" y="647700"/>
          <p14:tracePt t="55296" x="6754813" y="674688"/>
          <p14:tracePt t="55303" x="6691313" y="711200"/>
          <p14:tracePt t="55311" x="6673850" y="730250"/>
          <p14:tracePt t="55318" x="6627813" y="766763"/>
          <p14:tracePt t="55325" x="6600825" y="803275"/>
          <p14:tracePt t="55335" x="6581775" y="820738"/>
          <p14:tracePt t="55341" x="6554788" y="847725"/>
          <p14:tracePt t="55349" x="6537325" y="874713"/>
          <p14:tracePt t="55357" x="6537325" y="884238"/>
          <p14:tracePt t="55365" x="6537325" y="911225"/>
          <p14:tracePt t="55389" x="6527800" y="920750"/>
          <p14:tracePt t="55663" x="6527800" y="903288"/>
          <p14:tracePt t="55670" x="6527800" y="884238"/>
          <p14:tracePt t="55679" x="6527800" y="857250"/>
          <p14:tracePt t="55688" x="6527800" y="830263"/>
          <p14:tracePt t="55693" x="6527800" y="811213"/>
          <p14:tracePt t="55702" x="6518275" y="784225"/>
          <p14:tracePt t="55709" x="6508750" y="730250"/>
          <p14:tracePt t="55720" x="6491288" y="711200"/>
          <p14:tracePt t="55727" x="6491288" y="693738"/>
          <p14:tracePt t="55740" x="6491288" y="674688"/>
          <p14:tracePt t="55743" x="6472238" y="657225"/>
          <p14:tracePt t="55759" x="6472238" y="647700"/>
          <p14:tracePt t="55829" x="6464300" y="638175"/>
          <p14:tracePt t="55846" x="6454775" y="638175"/>
          <p14:tracePt t="55854" x="6454775" y="647700"/>
          <p14:tracePt t="55862" x="6445250" y="684213"/>
          <p14:tracePt t="55878" x="6445250" y="711200"/>
          <p14:tracePt t="55886" x="6445250" y="730250"/>
          <p14:tracePt t="55894" x="6445250" y="757238"/>
          <p14:tracePt t="55902" x="6445250" y="774700"/>
          <p14:tracePt t="55909" x="6445250" y="803275"/>
          <p14:tracePt t="55919" x="6435725" y="820738"/>
          <p14:tracePt t="55926" x="6435725" y="847725"/>
          <p14:tracePt t="55937" x="6427788" y="884238"/>
          <p14:tracePt t="55942" x="6408738" y="911225"/>
          <p14:tracePt t="55958" x="6408738" y="930275"/>
          <p14:tracePt t="55966" x="6381750" y="976313"/>
          <p14:tracePt t="55983" x="6381750" y="984250"/>
          <p14:tracePt t="55992" x="6381750" y="993775"/>
          <p14:tracePt t="56007" x="6381750" y="1003300"/>
          <p14:tracePt t="56047" x="6381750" y="1012825"/>
          <p14:tracePt t="56328" x="6381750" y="1020763"/>
          <p14:tracePt t="56343" x="6408738" y="1020763"/>
          <p14:tracePt t="56351" x="6554788" y="993775"/>
          <p14:tracePt t="56359" x="6700838" y="957263"/>
          <p14:tracePt t="56367" x="6873875" y="911225"/>
          <p14:tracePt t="56374" x="7037388" y="857250"/>
          <p14:tracePt t="56382" x="7156450" y="811213"/>
          <p14:tracePt t="56390" x="7256463" y="766763"/>
          <p14:tracePt t="56397" x="7329488" y="738188"/>
          <p14:tracePt t="56405" x="7375525" y="701675"/>
          <p14:tracePt t="56413" x="7385050" y="701675"/>
          <p14:tracePt t="56421" x="7392988" y="693738"/>
          <p14:tracePt t="56511" x="7402513" y="693738"/>
          <p14:tracePt t="56535" x="7402513" y="701675"/>
          <p14:tracePt t="56552" x="7402513" y="711200"/>
          <p14:tracePt t="56560" x="7402513" y="720725"/>
          <p14:tracePt t="56567" x="7402513" y="738188"/>
          <p14:tracePt t="56583" x="7402513" y="747713"/>
          <p14:tracePt t="56593" x="7402513" y="757238"/>
          <p14:tracePt t="56694" x="7439025" y="766763"/>
          <p14:tracePt t="56703" x="7494588" y="766763"/>
          <p14:tracePt t="56710" x="7631113" y="730250"/>
          <p14:tracePt t="56721" x="7685088" y="711200"/>
          <p14:tracePt t="56726" x="7767638" y="674688"/>
          <p14:tracePt t="56737" x="7813675" y="665163"/>
          <p14:tracePt t="56741" x="7885113" y="638175"/>
          <p14:tracePt t="56749" x="7967663" y="601663"/>
          <p14:tracePt t="56758" x="8013700" y="601663"/>
          <p14:tracePt t="56766" x="8050213" y="584200"/>
          <p14:tracePt t="56773" x="8086725" y="574675"/>
          <p14:tracePt t="56781" x="8104188" y="555625"/>
          <p14:tracePt t="56806" x="8104188" y="547688"/>
          <p14:tracePt t="56960" x="8132763" y="547688"/>
          <p14:tracePt t="56966" x="8177213" y="547688"/>
          <p14:tracePt t="56975" x="8196263" y="547688"/>
          <p14:tracePt t="56983" x="8232775" y="547688"/>
          <p14:tracePt t="56990" x="8277225" y="547688"/>
          <p14:tracePt t="56998" x="8296275" y="555625"/>
          <p14:tracePt t="57006" x="8305800" y="555625"/>
          <p14:tracePt t="57014" x="8323263" y="555625"/>
          <p14:tracePt t="57125" x="8332788" y="565150"/>
          <p14:tracePt t="57134" x="8323263" y="574675"/>
          <p14:tracePt t="57142" x="8259763" y="601663"/>
          <p14:tracePt t="57150" x="8159750" y="611188"/>
          <p14:tracePt t="57157" x="8067675" y="638175"/>
          <p14:tracePt t="57166" x="7967663" y="665163"/>
          <p14:tracePt t="57174" x="7858125" y="684213"/>
          <p14:tracePt t="57182" x="7777163" y="693738"/>
          <p14:tracePt t="57190" x="7721600" y="711200"/>
          <p14:tracePt t="57198" x="7639050" y="738188"/>
          <p14:tracePt t="57205" x="7585075" y="747713"/>
          <p14:tracePt t="57213" x="7558088" y="757238"/>
          <p14:tracePt t="57221" x="7512050" y="766763"/>
          <p14:tracePt t="57229" x="7494588" y="784225"/>
          <p14:tracePt t="57237" x="7448550" y="811213"/>
          <p14:tracePt t="57253" x="7402513" y="830263"/>
          <p14:tracePt t="57261" x="7385050" y="847725"/>
          <p14:tracePt t="57269" x="7356475" y="857250"/>
          <p14:tracePt t="57278" x="7339013" y="866775"/>
          <p14:tracePt t="57286" x="7302500" y="866775"/>
          <p14:tracePt t="57293" x="7283450" y="884238"/>
          <p14:tracePt t="57301" x="7248525" y="903288"/>
          <p14:tracePt t="57309" x="7212013" y="911225"/>
          <p14:tracePt t="57318" x="7202488" y="920750"/>
          <p14:tracePt t="57335" x="7183438" y="930275"/>
          <p14:tracePt t="57341" x="7175500" y="930275"/>
          <p14:tracePt t="57350" x="7165975" y="939800"/>
          <p14:tracePt t="57358" x="7156450" y="939800"/>
          <p14:tracePt t="57365" x="7138988" y="947738"/>
          <p14:tracePt t="57382" x="7129463" y="947738"/>
          <p14:tracePt t="57391" x="7129463" y="957263"/>
          <p14:tracePt t="57397" x="7102475" y="976313"/>
          <p14:tracePt t="57405" x="7092950" y="976313"/>
          <p14:tracePt t="57413" x="7073900" y="984250"/>
          <p14:tracePt t="57421" x="7065963" y="993775"/>
          <p14:tracePt t="57429" x="7037388" y="1003300"/>
          <p14:tracePt t="57437" x="7029450" y="1003300"/>
          <p14:tracePt t="57445" x="7010400" y="1020763"/>
          <p14:tracePt t="57469" x="7000875" y="1020763"/>
          <p14:tracePt t="57767" x="7029450" y="1030288"/>
          <p14:tracePt t="57775" x="7056438" y="1039813"/>
          <p14:tracePt t="57784" x="7092950" y="1057275"/>
          <p14:tracePt t="57791" x="7129463" y="1076325"/>
          <p14:tracePt t="57799" x="7146925" y="1085850"/>
          <p14:tracePt t="57806" x="7175500" y="1103313"/>
          <p14:tracePt t="57813" x="7192963" y="1130300"/>
          <p14:tracePt t="57821" x="7202488" y="1149350"/>
          <p14:tracePt t="57829" x="7212013" y="1166813"/>
          <p14:tracePt t="57837" x="7239000" y="1195388"/>
          <p14:tracePt t="57845" x="7248525" y="1212850"/>
          <p14:tracePt t="57853" x="7248525" y="1222375"/>
          <p14:tracePt t="57861" x="7248525" y="1231900"/>
          <p14:tracePt t="57869" x="7256463" y="1258888"/>
          <p14:tracePt t="57877" x="7256463" y="1268413"/>
          <p14:tracePt t="57893" x="7256463" y="1276350"/>
          <p14:tracePt t="57975" x="7256463" y="1303338"/>
          <p14:tracePt t="57983" x="7256463" y="1322388"/>
          <p14:tracePt t="57991" x="7256463" y="1339850"/>
          <p14:tracePt t="57999" x="7256463" y="1349375"/>
          <p14:tracePt t="58006" x="7248525" y="1395413"/>
          <p14:tracePt t="58014" x="7239000" y="1404938"/>
          <p14:tracePt t="58022" x="7239000" y="1431925"/>
          <p14:tracePt t="58030" x="7229475" y="1449388"/>
          <p14:tracePt t="58038" x="7219950" y="1495425"/>
          <p14:tracePt t="58046" x="7219950" y="1514475"/>
          <p14:tracePt t="58054" x="7212013" y="1550988"/>
          <p14:tracePt t="58062" x="7212013" y="1577975"/>
          <p14:tracePt t="58070" x="7183438" y="1641475"/>
          <p14:tracePt t="58088" x="7175500" y="1724025"/>
          <p14:tracePt t="58094" x="7175500" y="1768475"/>
          <p14:tracePt t="58102" x="7146925" y="1833563"/>
          <p14:tracePt t="58110" x="7129463" y="1878013"/>
          <p14:tracePt t="58119" x="7119938" y="1943100"/>
          <p14:tracePt t="58126" x="7092950" y="2006600"/>
          <p14:tracePt t="58135" x="7065963" y="2079625"/>
          <p14:tracePt t="58141" x="7037388" y="2143125"/>
          <p14:tracePt t="58150" x="7029450" y="2206625"/>
          <p14:tracePt t="58158" x="7000875" y="2262188"/>
          <p14:tracePt t="58166" x="6964363" y="2325688"/>
          <p14:tracePt t="58174" x="6937375" y="2408238"/>
          <p14:tracePt t="58182" x="6919913" y="2452688"/>
          <p14:tracePt t="58189" x="6883400" y="2517775"/>
          <p14:tracePt t="58198" x="6837363" y="2635250"/>
          <p14:tracePt t="58206" x="6800850" y="2698750"/>
          <p14:tracePt t="58214" x="6737350" y="2790825"/>
          <p14:tracePt t="58222" x="6700838" y="2873375"/>
          <p14:tracePt t="58230" x="6664325" y="2936875"/>
          <p14:tracePt t="58238" x="6600825" y="3054350"/>
          <p14:tracePt t="58245" x="6581775" y="3119438"/>
          <p14:tracePt t="58253" x="6554788" y="3200400"/>
          <p14:tracePt t="58261" x="6508750" y="3292475"/>
          <p14:tracePt t="58269" x="6472238" y="3375025"/>
          <p14:tracePt t="58277" x="6445250" y="3475038"/>
          <p14:tracePt t="58286" x="6445250" y="3565525"/>
          <p14:tracePt t="58293" x="6427788" y="3638550"/>
          <p14:tracePt t="58301" x="6418263" y="3730625"/>
          <p14:tracePt t="58310" x="6408738" y="3794125"/>
          <p14:tracePt t="58318" x="6408738" y="3884613"/>
          <p14:tracePt t="58325" x="6408738" y="3957638"/>
          <p14:tracePt t="58334" x="6408738" y="4030663"/>
          <p14:tracePt t="58341" x="6408738" y="4094163"/>
          <p14:tracePt t="58349" x="6408738" y="4149725"/>
          <p14:tracePt t="58357" x="6418263" y="4203700"/>
          <p14:tracePt t="58365" x="6464300" y="4286250"/>
          <p14:tracePt t="58373" x="6500813" y="4349750"/>
          <p14:tracePt t="58381" x="6537325" y="4413250"/>
          <p14:tracePt t="58389" x="6591300" y="4468813"/>
          <p14:tracePt t="58397" x="6610350" y="4486275"/>
          <p14:tracePt t="58405" x="6618288" y="4495800"/>
          <p14:tracePt t="58413" x="6637338" y="4514850"/>
          <p14:tracePt t="58421" x="6645275" y="4514850"/>
          <p14:tracePt t="58429" x="6664325" y="4514850"/>
          <p14:tracePt t="58437" x="6673850" y="4514850"/>
          <p14:tracePt t="58445" x="6700838" y="4514850"/>
          <p14:tracePt t="58453" x="6746875" y="4514850"/>
          <p14:tracePt t="58461" x="6810375" y="4514850"/>
          <p14:tracePt t="58469" x="6892925" y="4495800"/>
          <p14:tracePt t="58477" x="7000875" y="4468813"/>
          <p14:tracePt t="58486" x="7119938" y="4441825"/>
          <p14:tracePt t="58494" x="7248525" y="4405313"/>
          <p14:tracePt t="58502" x="7339013" y="4395788"/>
          <p14:tracePt t="58509" x="7494588" y="4368800"/>
          <p14:tracePt t="58518" x="7639050" y="4349750"/>
          <p14:tracePt t="58525" x="7785100" y="4322763"/>
          <p14:tracePt t="58535" x="7913688" y="4295775"/>
          <p14:tracePt t="58541" x="8050213" y="4259263"/>
          <p14:tracePt t="58549" x="8159750" y="4222750"/>
          <p14:tracePt t="58557" x="8259763" y="4195763"/>
          <p14:tracePt t="58565" x="8378825" y="4130675"/>
          <p14:tracePt t="58573" x="8451850" y="4103688"/>
          <p14:tracePt t="58581" x="8532813" y="4067175"/>
          <p14:tracePt t="58589" x="8615363" y="4040188"/>
          <p14:tracePt t="58597" x="8697913" y="3984625"/>
          <p14:tracePt t="58605" x="8778875" y="3930650"/>
          <p14:tracePt t="58613" x="8824913" y="3894138"/>
          <p14:tracePt t="58621" x="8888413" y="3857625"/>
          <p14:tracePt t="58629" x="8970963" y="3821113"/>
          <p14:tracePt t="58638" x="8997950" y="3803650"/>
          <p14:tracePt t="58646" x="9070975" y="3794125"/>
          <p14:tracePt t="58654" x="9107488" y="378460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a:xfrm>
            <a:off x="655638" y="215106"/>
            <a:ext cx="7886700" cy="1325563"/>
          </a:xfrm>
        </p:spPr>
        <p:txBody>
          <a:bodyPr/>
          <a:lstStyle/>
          <a:p>
            <a:r>
              <a:rPr lang="en-US" altLang="ja-JP" sz="2800" b="1" dirty="0"/>
              <a:t>LUT</a:t>
            </a:r>
            <a:r>
              <a:rPr lang="ja-JP" altLang="en-US" sz="2800" b="1" dirty="0"/>
              <a:t>：</a:t>
            </a:r>
            <a:r>
              <a:rPr lang="en-US" altLang="ja-JP" sz="2800" b="1" dirty="0"/>
              <a:t>Look Up Table</a:t>
            </a:r>
          </a:p>
        </p:txBody>
      </p:sp>
      <p:sp>
        <p:nvSpPr>
          <p:cNvPr id="517123" name="Rectangle 3"/>
          <p:cNvSpPr>
            <a:spLocks noChangeArrowheads="1"/>
          </p:cNvSpPr>
          <p:nvPr/>
        </p:nvSpPr>
        <p:spPr bwMode="auto">
          <a:xfrm>
            <a:off x="2105025" y="1052513"/>
            <a:ext cx="2016125" cy="1728787"/>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ja-JP" sz="2400">
                <a:latin typeface="Times New Roman" panose="02020603050405020304" pitchFamily="18" charset="0"/>
              </a:rPr>
              <a:t>Look Up Table</a:t>
            </a:r>
          </a:p>
          <a:p>
            <a:pPr algn="ctr" eaLnBrk="0" hangingPunct="0"/>
            <a:r>
              <a:rPr lang="en-US" altLang="ja-JP" sz="2400">
                <a:latin typeface="Times New Roman" panose="02020603050405020304" pitchFamily="18" charset="0"/>
              </a:rPr>
              <a:t>ROM/RAM</a:t>
            </a:r>
          </a:p>
        </p:txBody>
      </p:sp>
      <p:sp>
        <p:nvSpPr>
          <p:cNvPr id="517124" name="Line 4"/>
          <p:cNvSpPr>
            <a:spLocks noChangeShapeType="1"/>
          </p:cNvSpPr>
          <p:nvPr/>
        </p:nvSpPr>
        <p:spPr bwMode="auto">
          <a:xfrm>
            <a:off x="1528763" y="1484313"/>
            <a:ext cx="5762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125" name="Line 5"/>
          <p:cNvSpPr>
            <a:spLocks noChangeShapeType="1"/>
          </p:cNvSpPr>
          <p:nvPr/>
        </p:nvSpPr>
        <p:spPr bwMode="auto">
          <a:xfrm>
            <a:off x="1528763" y="1628775"/>
            <a:ext cx="5762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126" name="Line 6"/>
          <p:cNvSpPr>
            <a:spLocks noChangeShapeType="1"/>
          </p:cNvSpPr>
          <p:nvPr/>
        </p:nvSpPr>
        <p:spPr bwMode="auto">
          <a:xfrm>
            <a:off x="1528763" y="1773238"/>
            <a:ext cx="5762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127" name="Line 7"/>
          <p:cNvSpPr>
            <a:spLocks noChangeShapeType="1"/>
          </p:cNvSpPr>
          <p:nvPr/>
        </p:nvSpPr>
        <p:spPr bwMode="auto">
          <a:xfrm>
            <a:off x="1528763" y="1917700"/>
            <a:ext cx="5762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128" name="Line 8"/>
          <p:cNvSpPr>
            <a:spLocks noChangeShapeType="1"/>
          </p:cNvSpPr>
          <p:nvPr/>
        </p:nvSpPr>
        <p:spPr bwMode="auto">
          <a:xfrm>
            <a:off x="1528763" y="2276475"/>
            <a:ext cx="5762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129" name="Text Box 9"/>
          <p:cNvSpPr txBox="1">
            <a:spLocks noChangeArrowheads="1"/>
          </p:cNvSpPr>
          <p:nvPr/>
        </p:nvSpPr>
        <p:spPr bwMode="auto">
          <a:xfrm>
            <a:off x="1509713" y="1865313"/>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ja-JP" sz="2400">
                <a:latin typeface="Times New Roman" panose="02020603050405020304" pitchFamily="18" charset="0"/>
              </a:rPr>
              <a:t>…</a:t>
            </a:r>
          </a:p>
        </p:txBody>
      </p:sp>
      <p:sp>
        <p:nvSpPr>
          <p:cNvPr id="517130" name="Text Box 10"/>
          <p:cNvSpPr txBox="1">
            <a:spLocks noChangeArrowheads="1"/>
          </p:cNvSpPr>
          <p:nvPr/>
        </p:nvSpPr>
        <p:spPr bwMode="auto">
          <a:xfrm>
            <a:off x="357188" y="1531938"/>
            <a:ext cx="1184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ja-JP" sz="2400">
                <a:latin typeface="Times New Roman" panose="02020603050405020304" pitchFamily="18" charset="0"/>
              </a:rPr>
              <a:t>Address</a:t>
            </a:r>
          </a:p>
        </p:txBody>
      </p:sp>
      <p:sp>
        <p:nvSpPr>
          <p:cNvPr id="517131" name="Line 11"/>
          <p:cNvSpPr>
            <a:spLocks noChangeShapeType="1"/>
          </p:cNvSpPr>
          <p:nvPr/>
        </p:nvSpPr>
        <p:spPr bwMode="auto">
          <a:xfrm>
            <a:off x="4121150" y="1484313"/>
            <a:ext cx="5762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132" name="Line 12"/>
          <p:cNvSpPr>
            <a:spLocks noChangeShapeType="1"/>
          </p:cNvSpPr>
          <p:nvPr/>
        </p:nvSpPr>
        <p:spPr bwMode="auto">
          <a:xfrm>
            <a:off x="4121150" y="1628775"/>
            <a:ext cx="5762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133" name="Line 13"/>
          <p:cNvSpPr>
            <a:spLocks noChangeShapeType="1"/>
          </p:cNvSpPr>
          <p:nvPr/>
        </p:nvSpPr>
        <p:spPr bwMode="auto">
          <a:xfrm>
            <a:off x="4121150" y="1773238"/>
            <a:ext cx="5762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134" name="Line 14"/>
          <p:cNvSpPr>
            <a:spLocks noChangeShapeType="1"/>
          </p:cNvSpPr>
          <p:nvPr/>
        </p:nvSpPr>
        <p:spPr bwMode="auto">
          <a:xfrm>
            <a:off x="4121150" y="1917700"/>
            <a:ext cx="5762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135" name="Line 15"/>
          <p:cNvSpPr>
            <a:spLocks noChangeShapeType="1"/>
          </p:cNvSpPr>
          <p:nvPr/>
        </p:nvSpPr>
        <p:spPr bwMode="auto">
          <a:xfrm>
            <a:off x="4121150" y="2276475"/>
            <a:ext cx="5762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136" name="Text Box 16"/>
          <p:cNvSpPr txBox="1">
            <a:spLocks noChangeArrowheads="1"/>
          </p:cNvSpPr>
          <p:nvPr/>
        </p:nvSpPr>
        <p:spPr bwMode="auto">
          <a:xfrm>
            <a:off x="4265613" y="1844675"/>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ja-JP" sz="2400">
                <a:latin typeface="Times New Roman" panose="02020603050405020304" pitchFamily="18" charset="0"/>
              </a:rPr>
              <a:t>…</a:t>
            </a:r>
          </a:p>
        </p:txBody>
      </p:sp>
      <p:sp>
        <p:nvSpPr>
          <p:cNvPr id="517137" name="Text Box 17"/>
          <p:cNvSpPr txBox="1">
            <a:spLocks noChangeArrowheads="1"/>
          </p:cNvSpPr>
          <p:nvPr/>
        </p:nvSpPr>
        <p:spPr bwMode="auto">
          <a:xfrm>
            <a:off x="4821238" y="1649413"/>
            <a:ext cx="75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ja-JP" sz="2400">
                <a:latin typeface="Times New Roman" panose="02020603050405020304" pitchFamily="18" charset="0"/>
              </a:rPr>
              <a:t>Data</a:t>
            </a:r>
          </a:p>
        </p:txBody>
      </p:sp>
      <p:sp>
        <p:nvSpPr>
          <p:cNvPr id="517138" name="Text Box 18"/>
          <p:cNvSpPr txBox="1">
            <a:spLocks noChangeArrowheads="1"/>
          </p:cNvSpPr>
          <p:nvPr/>
        </p:nvSpPr>
        <p:spPr bwMode="auto">
          <a:xfrm>
            <a:off x="4598988" y="2420938"/>
            <a:ext cx="39782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ja-JP" sz="2000" b="1">
                <a:solidFill>
                  <a:srgbClr val="FF0000"/>
                </a:solidFill>
                <a:latin typeface="Times New Roman" panose="02020603050405020304" pitchFamily="18" charset="0"/>
              </a:rPr>
              <a:t>A simple ROM/RAM can used as a</a:t>
            </a:r>
          </a:p>
          <a:p>
            <a:pPr eaLnBrk="0" hangingPunct="0"/>
            <a:r>
              <a:rPr lang="en-US" altLang="ja-JP" sz="2000" b="1">
                <a:solidFill>
                  <a:srgbClr val="FF0000"/>
                </a:solidFill>
                <a:latin typeface="Times New Roman" panose="02020603050405020304" pitchFamily="18" charset="0"/>
              </a:rPr>
              <a:t>random logic.</a:t>
            </a:r>
          </a:p>
        </p:txBody>
      </p:sp>
      <p:grpSp>
        <p:nvGrpSpPr>
          <p:cNvPr id="517139" name="Group 19"/>
          <p:cNvGrpSpPr>
            <a:grpSpLocks/>
          </p:cNvGrpSpPr>
          <p:nvPr/>
        </p:nvGrpSpPr>
        <p:grpSpPr bwMode="auto">
          <a:xfrm>
            <a:off x="1042988" y="3213100"/>
            <a:ext cx="4752975" cy="2947988"/>
            <a:chOff x="657" y="2024"/>
            <a:chExt cx="2994" cy="1857"/>
          </a:xfrm>
        </p:grpSpPr>
        <p:sp>
          <p:nvSpPr>
            <p:cNvPr id="517140" name="Rectangle 20"/>
            <p:cNvSpPr>
              <a:spLocks noChangeArrowheads="1"/>
            </p:cNvSpPr>
            <p:nvPr/>
          </p:nvSpPr>
          <p:spPr bwMode="auto">
            <a:xfrm>
              <a:off x="657" y="2251"/>
              <a:ext cx="499"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ABC</a:t>
              </a:r>
            </a:p>
          </p:txBody>
        </p:sp>
        <p:sp>
          <p:nvSpPr>
            <p:cNvPr id="517141" name="Rectangle 21"/>
            <p:cNvSpPr>
              <a:spLocks noChangeArrowheads="1"/>
            </p:cNvSpPr>
            <p:nvPr/>
          </p:nvSpPr>
          <p:spPr bwMode="auto">
            <a:xfrm>
              <a:off x="657" y="2432"/>
              <a:ext cx="499"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０００</a:t>
              </a:r>
            </a:p>
          </p:txBody>
        </p:sp>
        <p:sp>
          <p:nvSpPr>
            <p:cNvPr id="517142" name="Rectangle 22"/>
            <p:cNvSpPr>
              <a:spLocks noChangeArrowheads="1"/>
            </p:cNvSpPr>
            <p:nvPr/>
          </p:nvSpPr>
          <p:spPr bwMode="auto">
            <a:xfrm>
              <a:off x="657" y="2613"/>
              <a:ext cx="499"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００１</a:t>
              </a:r>
            </a:p>
          </p:txBody>
        </p:sp>
        <p:sp>
          <p:nvSpPr>
            <p:cNvPr id="517143" name="Rectangle 23"/>
            <p:cNvSpPr>
              <a:spLocks noChangeArrowheads="1"/>
            </p:cNvSpPr>
            <p:nvPr/>
          </p:nvSpPr>
          <p:spPr bwMode="auto">
            <a:xfrm>
              <a:off x="657" y="2794"/>
              <a:ext cx="499"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０１０</a:t>
              </a:r>
            </a:p>
          </p:txBody>
        </p:sp>
        <p:sp>
          <p:nvSpPr>
            <p:cNvPr id="517144" name="Rectangle 24"/>
            <p:cNvSpPr>
              <a:spLocks noChangeArrowheads="1"/>
            </p:cNvSpPr>
            <p:nvPr/>
          </p:nvSpPr>
          <p:spPr bwMode="auto">
            <a:xfrm>
              <a:off x="657" y="2975"/>
              <a:ext cx="499"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０１１</a:t>
              </a:r>
            </a:p>
          </p:txBody>
        </p:sp>
        <p:sp>
          <p:nvSpPr>
            <p:cNvPr id="517145" name="Rectangle 25"/>
            <p:cNvSpPr>
              <a:spLocks noChangeArrowheads="1"/>
            </p:cNvSpPr>
            <p:nvPr/>
          </p:nvSpPr>
          <p:spPr bwMode="auto">
            <a:xfrm>
              <a:off x="657" y="3156"/>
              <a:ext cx="499"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１００</a:t>
              </a:r>
            </a:p>
          </p:txBody>
        </p:sp>
        <p:sp>
          <p:nvSpPr>
            <p:cNvPr id="517146" name="Rectangle 26"/>
            <p:cNvSpPr>
              <a:spLocks noChangeArrowheads="1"/>
            </p:cNvSpPr>
            <p:nvPr/>
          </p:nvSpPr>
          <p:spPr bwMode="auto">
            <a:xfrm>
              <a:off x="657" y="3337"/>
              <a:ext cx="499"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１０１</a:t>
              </a:r>
            </a:p>
          </p:txBody>
        </p:sp>
        <p:sp>
          <p:nvSpPr>
            <p:cNvPr id="517147" name="Rectangle 27"/>
            <p:cNvSpPr>
              <a:spLocks noChangeArrowheads="1"/>
            </p:cNvSpPr>
            <p:nvPr/>
          </p:nvSpPr>
          <p:spPr bwMode="auto">
            <a:xfrm>
              <a:off x="657" y="3518"/>
              <a:ext cx="499"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１１０</a:t>
              </a:r>
            </a:p>
          </p:txBody>
        </p:sp>
        <p:sp>
          <p:nvSpPr>
            <p:cNvPr id="517148" name="Rectangle 28"/>
            <p:cNvSpPr>
              <a:spLocks noChangeArrowheads="1"/>
            </p:cNvSpPr>
            <p:nvPr/>
          </p:nvSpPr>
          <p:spPr bwMode="auto">
            <a:xfrm>
              <a:off x="657" y="3699"/>
              <a:ext cx="499"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１１１</a:t>
              </a:r>
            </a:p>
          </p:txBody>
        </p:sp>
        <p:grpSp>
          <p:nvGrpSpPr>
            <p:cNvPr id="517149" name="Group 29"/>
            <p:cNvGrpSpPr>
              <a:grpSpLocks/>
            </p:cNvGrpSpPr>
            <p:nvPr/>
          </p:nvGrpSpPr>
          <p:grpSpPr bwMode="auto">
            <a:xfrm>
              <a:off x="1156" y="2251"/>
              <a:ext cx="227" cy="1630"/>
              <a:chOff x="1156" y="2251"/>
              <a:chExt cx="227" cy="1630"/>
            </a:xfrm>
          </p:grpSpPr>
          <p:sp>
            <p:nvSpPr>
              <p:cNvPr id="517150" name="Rectangle 30"/>
              <p:cNvSpPr>
                <a:spLocks noChangeArrowheads="1"/>
              </p:cNvSpPr>
              <p:nvPr/>
            </p:nvSpPr>
            <p:spPr bwMode="auto">
              <a:xfrm>
                <a:off x="1156" y="2251"/>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Z</a:t>
                </a:r>
              </a:p>
            </p:txBody>
          </p:sp>
          <p:sp>
            <p:nvSpPr>
              <p:cNvPr id="517151" name="Rectangle 31"/>
              <p:cNvSpPr>
                <a:spLocks noChangeArrowheads="1"/>
              </p:cNvSpPr>
              <p:nvPr/>
            </p:nvSpPr>
            <p:spPr bwMode="auto">
              <a:xfrm>
                <a:off x="1156" y="2432"/>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０</a:t>
                </a:r>
              </a:p>
            </p:txBody>
          </p:sp>
          <p:sp>
            <p:nvSpPr>
              <p:cNvPr id="517152" name="Rectangle 32"/>
              <p:cNvSpPr>
                <a:spLocks noChangeArrowheads="1"/>
              </p:cNvSpPr>
              <p:nvPr/>
            </p:nvSpPr>
            <p:spPr bwMode="auto">
              <a:xfrm>
                <a:off x="1156" y="2613"/>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０</a:t>
                </a:r>
              </a:p>
            </p:txBody>
          </p:sp>
          <p:sp>
            <p:nvSpPr>
              <p:cNvPr id="517153" name="Rectangle 33"/>
              <p:cNvSpPr>
                <a:spLocks noChangeArrowheads="1"/>
              </p:cNvSpPr>
              <p:nvPr/>
            </p:nvSpPr>
            <p:spPr bwMode="auto">
              <a:xfrm>
                <a:off x="1156" y="2794"/>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０</a:t>
                </a:r>
              </a:p>
            </p:txBody>
          </p:sp>
          <p:sp>
            <p:nvSpPr>
              <p:cNvPr id="517154" name="Rectangle 34"/>
              <p:cNvSpPr>
                <a:spLocks noChangeArrowheads="1"/>
              </p:cNvSpPr>
              <p:nvPr/>
            </p:nvSpPr>
            <p:spPr bwMode="auto">
              <a:xfrm>
                <a:off x="1156" y="2975"/>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１</a:t>
                </a:r>
              </a:p>
            </p:txBody>
          </p:sp>
          <p:sp>
            <p:nvSpPr>
              <p:cNvPr id="517155" name="Rectangle 35"/>
              <p:cNvSpPr>
                <a:spLocks noChangeArrowheads="1"/>
              </p:cNvSpPr>
              <p:nvPr/>
            </p:nvSpPr>
            <p:spPr bwMode="auto">
              <a:xfrm>
                <a:off x="1156" y="3156"/>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０</a:t>
                </a:r>
              </a:p>
            </p:txBody>
          </p:sp>
          <p:sp>
            <p:nvSpPr>
              <p:cNvPr id="517156" name="Rectangle 36"/>
              <p:cNvSpPr>
                <a:spLocks noChangeArrowheads="1"/>
              </p:cNvSpPr>
              <p:nvPr/>
            </p:nvSpPr>
            <p:spPr bwMode="auto">
              <a:xfrm>
                <a:off x="1156" y="3337"/>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０</a:t>
                </a:r>
              </a:p>
            </p:txBody>
          </p:sp>
          <p:sp>
            <p:nvSpPr>
              <p:cNvPr id="517157" name="Rectangle 37"/>
              <p:cNvSpPr>
                <a:spLocks noChangeArrowheads="1"/>
              </p:cNvSpPr>
              <p:nvPr/>
            </p:nvSpPr>
            <p:spPr bwMode="auto">
              <a:xfrm>
                <a:off x="1156" y="3518"/>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０</a:t>
                </a:r>
              </a:p>
            </p:txBody>
          </p:sp>
          <p:sp>
            <p:nvSpPr>
              <p:cNvPr id="517158" name="Rectangle 38"/>
              <p:cNvSpPr>
                <a:spLocks noChangeArrowheads="1"/>
              </p:cNvSpPr>
              <p:nvPr/>
            </p:nvSpPr>
            <p:spPr bwMode="auto">
              <a:xfrm>
                <a:off x="1156" y="3699"/>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１</a:t>
                </a:r>
              </a:p>
            </p:txBody>
          </p:sp>
        </p:grpSp>
        <p:grpSp>
          <p:nvGrpSpPr>
            <p:cNvPr id="517159" name="Group 39"/>
            <p:cNvGrpSpPr>
              <a:grpSpLocks/>
            </p:cNvGrpSpPr>
            <p:nvPr/>
          </p:nvGrpSpPr>
          <p:grpSpPr bwMode="auto">
            <a:xfrm>
              <a:off x="1927" y="2241"/>
              <a:ext cx="227" cy="1630"/>
              <a:chOff x="1156" y="2251"/>
              <a:chExt cx="227" cy="1630"/>
            </a:xfrm>
          </p:grpSpPr>
          <p:sp>
            <p:nvSpPr>
              <p:cNvPr id="517160" name="Rectangle 40"/>
              <p:cNvSpPr>
                <a:spLocks noChangeArrowheads="1"/>
              </p:cNvSpPr>
              <p:nvPr/>
            </p:nvSpPr>
            <p:spPr bwMode="auto">
              <a:xfrm>
                <a:off x="1156" y="2251"/>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Z</a:t>
                </a:r>
              </a:p>
            </p:txBody>
          </p:sp>
          <p:sp>
            <p:nvSpPr>
              <p:cNvPr id="517161" name="Rectangle 41"/>
              <p:cNvSpPr>
                <a:spLocks noChangeArrowheads="1"/>
              </p:cNvSpPr>
              <p:nvPr/>
            </p:nvSpPr>
            <p:spPr bwMode="auto">
              <a:xfrm>
                <a:off x="1156" y="2432"/>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０</a:t>
                </a:r>
              </a:p>
            </p:txBody>
          </p:sp>
          <p:sp>
            <p:nvSpPr>
              <p:cNvPr id="517162" name="Rectangle 42"/>
              <p:cNvSpPr>
                <a:spLocks noChangeArrowheads="1"/>
              </p:cNvSpPr>
              <p:nvPr/>
            </p:nvSpPr>
            <p:spPr bwMode="auto">
              <a:xfrm>
                <a:off x="1156" y="2613"/>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０</a:t>
                </a:r>
              </a:p>
            </p:txBody>
          </p:sp>
          <p:sp>
            <p:nvSpPr>
              <p:cNvPr id="517163" name="Rectangle 43"/>
              <p:cNvSpPr>
                <a:spLocks noChangeArrowheads="1"/>
              </p:cNvSpPr>
              <p:nvPr/>
            </p:nvSpPr>
            <p:spPr bwMode="auto">
              <a:xfrm>
                <a:off x="1156" y="2794"/>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０</a:t>
                </a:r>
              </a:p>
            </p:txBody>
          </p:sp>
          <p:sp>
            <p:nvSpPr>
              <p:cNvPr id="517164" name="Rectangle 44"/>
              <p:cNvSpPr>
                <a:spLocks noChangeArrowheads="1"/>
              </p:cNvSpPr>
              <p:nvPr/>
            </p:nvSpPr>
            <p:spPr bwMode="auto">
              <a:xfrm>
                <a:off x="1156" y="2975"/>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１</a:t>
                </a:r>
              </a:p>
            </p:txBody>
          </p:sp>
          <p:sp>
            <p:nvSpPr>
              <p:cNvPr id="517165" name="Rectangle 45"/>
              <p:cNvSpPr>
                <a:spLocks noChangeArrowheads="1"/>
              </p:cNvSpPr>
              <p:nvPr/>
            </p:nvSpPr>
            <p:spPr bwMode="auto">
              <a:xfrm>
                <a:off x="1156" y="3156"/>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０</a:t>
                </a:r>
              </a:p>
            </p:txBody>
          </p:sp>
          <p:sp>
            <p:nvSpPr>
              <p:cNvPr id="517166" name="Rectangle 46"/>
              <p:cNvSpPr>
                <a:spLocks noChangeArrowheads="1"/>
              </p:cNvSpPr>
              <p:nvPr/>
            </p:nvSpPr>
            <p:spPr bwMode="auto">
              <a:xfrm>
                <a:off x="1156" y="3337"/>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０</a:t>
                </a:r>
              </a:p>
            </p:txBody>
          </p:sp>
          <p:sp>
            <p:nvSpPr>
              <p:cNvPr id="517167" name="Rectangle 47"/>
              <p:cNvSpPr>
                <a:spLocks noChangeArrowheads="1"/>
              </p:cNvSpPr>
              <p:nvPr/>
            </p:nvSpPr>
            <p:spPr bwMode="auto">
              <a:xfrm>
                <a:off x="1156" y="3518"/>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０</a:t>
                </a:r>
              </a:p>
            </p:txBody>
          </p:sp>
          <p:sp>
            <p:nvSpPr>
              <p:cNvPr id="517168" name="Rectangle 48"/>
              <p:cNvSpPr>
                <a:spLocks noChangeArrowheads="1"/>
              </p:cNvSpPr>
              <p:nvPr/>
            </p:nvSpPr>
            <p:spPr bwMode="auto">
              <a:xfrm>
                <a:off x="1156" y="3699"/>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１</a:t>
                </a:r>
              </a:p>
            </p:txBody>
          </p:sp>
        </p:grpSp>
        <p:sp>
          <p:nvSpPr>
            <p:cNvPr id="517169" name="AutoShape 49"/>
            <p:cNvSpPr>
              <a:spLocks noChangeArrowheads="1"/>
            </p:cNvSpPr>
            <p:nvPr/>
          </p:nvSpPr>
          <p:spPr bwMode="auto">
            <a:xfrm rot="-5400000">
              <a:off x="2222" y="2534"/>
              <a:ext cx="363" cy="13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7170" name="AutoShape 50"/>
            <p:cNvSpPr>
              <a:spLocks noChangeArrowheads="1"/>
            </p:cNvSpPr>
            <p:nvPr/>
          </p:nvSpPr>
          <p:spPr bwMode="auto">
            <a:xfrm rot="-5400000">
              <a:off x="2222" y="2896"/>
              <a:ext cx="363" cy="13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7171" name="AutoShape 51"/>
            <p:cNvSpPr>
              <a:spLocks noChangeArrowheads="1"/>
            </p:cNvSpPr>
            <p:nvPr/>
          </p:nvSpPr>
          <p:spPr bwMode="auto">
            <a:xfrm rot="-5400000">
              <a:off x="2222" y="3258"/>
              <a:ext cx="363" cy="13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7172" name="AutoShape 52"/>
            <p:cNvSpPr>
              <a:spLocks noChangeArrowheads="1"/>
            </p:cNvSpPr>
            <p:nvPr/>
          </p:nvSpPr>
          <p:spPr bwMode="auto">
            <a:xfrm rot="-5400000">
              <a:off x="2222" y="3620"/>
              <a:ext cx="363" cy="13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7173" name="AutoShape 53"/>
            <p:cNvSpPr>
              <a:spLocks noChangeArrowheads="1"/>
            </p:cNvSpPr>
            <p:nvPr/>
          </p:nvSpPr>
          <p:spPr bwMode="auto">
            <a:xfrm rot="-5400000">
              <a:off x="2585" y="2715"/>
              <a:ext cx="363" cy="13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7174" name="AutoShape 54"/>
            <p:cNvSpPr>
              <a:spLocks noChangeArrowheads="1"/>
            </p:cNvSpPr>
            <p:nvPr/>
          </p:nvSpPr>
          <p:spPr bwMode="auto">
            <a:xfrm rot="-5400000">
              <a:off x="2585" y="3441"/>
              <a:ext cx="363" cy="13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7175" name="AutoShape 55"/>
            <p:cNvSpPr>
              <a:spLocks noChangeArrowheads="1"/>
            </p:cNvSpPr>
            <p:nvPr/>
          </p:nvSpPr>
          <p:spPr bwMode="auto">
            <a:xfrm rot="-5400000">
              <a:off x="2947" y="2987"/>
              <a:ext cx="363" cy="13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7176" name="Line 56"/>
            <p:cNvSpPr>
              <a:spLocks noChangeShapeType="1"/>
            </p:cNvSpPr>
            <p:nvPr/>
          </p:nvSpPr>
          <p:spPr bwMode="auto">
            <a:xfrm>
              <a:off x="2154" y="2510"/>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177" name="Line 57"/>
            <p:cNvSpPr>
              <a:spLocks noChangeShapeType="1"/>
            </p:cNvSpPr>
            <p:nvPr/>
          </p:nvSpPr>
          <p:spPr bwMode="auto">
            <a:xfrm>
              <a:off x="2154" y="2692"/>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178" name="Line 58"/>
            <p:cNvSpPr>
              <a:spLocks noChangeShapeType="1"/>
            </p:cNvSpPr>
            <p:nvPr/>
          </p:nvSpPr>
          <p:spPr bwMode="auto">
            <a:xfrm>
              <a:off x="2154" y="2873"/>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179" name="Line 59"/>
            <p:cNvSpPr>
              <a:spLocks noChangeShapeType="1"/>
            </p:cNvSpPr>
            <p:nvPr/>
          </p:nvSpPr>
          <p:spPr bwMode="auto">
            <a:xfrm>
              <a:off x="2154" y="3054"/>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180" name="Line 60"/>
            <p:cNvSpPr>
              <a:spLocks noChangeShapeType="1"/>
            </p:cNvSpPr>
            <p:nvPr/>
          </p:nvSpPr>
          <p:spPr bwMode="auto">
            <a:xfrm>
              <a:off x="2154" y="3235"/>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181" name="Line 61"/>
            <p:cNvSpPr>
              <a:spLocks noChangeShapeType="1"/>
            </p:cNvSpPr>
            <p:nvPr/>
          </p:nvSpPr>
          <p:spPr bwMode="auto">
            <a:xfrm>
              <a:off x="2154" y="3416"/>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182" name="Line 62"/>
            <p:cNvSpPr>
              <a:spLocks noChangeShapeType="1"/>
            </p:cNvSpPr>
            <p:nvPr/>
          </p:nvSpPr>
          <p:spPr bwMode="auto">
            <a:xfrm>
              <a:off x="2154" y="3597"/>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183" name="Line 63"/>
            <p:cNvSpPr>
              <a:spLocks noChangeShapeType="1"/>
            </p:cNvSpPr>
            <p:nvPr/>
          </p:nvSpPr>
          <p:spPr bwMode="auto">
            <a:xfrm>
              <a:off x="2154" y="3778"/>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184" name="Line 64"/>
            <p:cNvSpPr>
              <a:spLocks noChangeShapeType="1"/>
            </p:cNvSpPr>
            <p:nvPr/>
          </p:nvSpPr>
          <p:spPr bwMode="auto">
            <a:xfrm>
              <a:off x="2472" y="2601"/>
              <a:ext cx="9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185" name="Line 65"/>
            <p:cNvSpPr>
              <a:spLocks noChangeShapeType="1"/>
            </p:cNvSpPr>
            <p:nvPr/>
          </p:nvSpPr>
          <p:spPr bwMode="auto">
            <a:xfrm>
              <a:off x="2472" y="2964"/>
              <a:ext cx="9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186" name="Line 66"/>
            <p:cNvSpPr>
              <a:spLocks noChangeShapeType="1"/>
            </p:cNvSpPr>
            <p:nvPr/>
          </p:nvSpPr>
          <p:spPr bwMode="auto">
            <a:xfrm>
              <a:off x="2472" y="3327"/>
              <a:ext cx="9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187" name="Line 67"/>
            <p:cNvSpPr>
              <a:spLocks noChangeShapeType="1"/>
            </p:cNvSpPr>
            <p:nvPr/>
          </p:nvSpPr>
          <p:spPr bwMode="auto">
            <a:xfrm>
              <a:off x="2472" y="3690"/>
              <a:ext cx="9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188" name="Line 68"/>
            <p:cNvSpPr>
              <a:spLocks noChangeShapeType="1"/>
            </p:cNvSpPr>
            <p:nvPr/>
          </p:nvSpPr>
          <p:spPr bwMode="auto">
            <a:xfrm>
              <a:off x="2835" y="2828"/>
              <a:ext cx="9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189" name="Line 69"/>
            <p:cNvSpPr>
              <a:spLocks noChangeShapeType="1"/>
            </p:cNvSpPr>
            <p:nvPr/>
          </p:nvSpPr>
          <p:spPr bwMode="auto">
            <a:xfrm>
              <a:off x="2835" y="3463"/>
              <a:ext cx="9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190" name="Line 70"/>
            <p:cNvSpPr>
              <a:spLocks noChangeShapeType="1"/>
            </p:cNvSpPr>
            <p:nvPr/>
          </p:nvSpPr>
          <p:spPr bwMode="auto">
            <a:xfrm>
              <a:off x="2562" y="2601"/>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191" name="Line 71"/>
            <p:cNvSpPr>
              <a:spLocks noChangeShapeType="1"/>
            </p:cNvSpPr>
            <p:nvPr/>
          </p:nvSpPr>
          <p:spPr bwMode="auto">
            <a:xfrm>
              <a:off x="2562" y="2737"/>
              <a:ext cx="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192" name="Line 72"/>
            <p:cNvSpPr>
              <a:spLocks noChangeShapeType="1"/>
            </p:cNvSpPr>
            <p:nvPr/>
          </p:nvSpPr>
          <p:spPr bwMode="auto">
            <a:xfrm>
              <a:off x="2562" y="3327"/>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193" name="Line 73"/>
            <p:cNvSpPr>
              <a:spLocks noChangeShapeType="1"/>
            </p:cNvSpPr>
            <p:nvPr/>
          </p:nvSpPr>
          <p:spPr bwMode="auto">
            <a:xfrm>
              <a:off x="2562" y="3463"/>
              <a:ext cx="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194" name="Line 74"/>
            <p:cNvSpPr>
              <a:spLocks noChangeShapeType="1"/>
            </p:cNvSpPr>
            <p:nvPr/>
          </p:nvSpPr>
          <p:spPr bwMode="auto">
            <a:xfrm>
              <a:off x="2924" y="2828"/>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195" name="Line 75"/>
            <p:cNvSpPr>
              <a:spLocks noChangeShapeType="1"/>
            </p:cNvSpPr>
            <p:nvPr/>
          </p:nvSpPr>
          <p:spPr bwMode="auto">
            <a:xfrm>
              <a:off x="2924" y="2964"/>
              <a:ext cx="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196" name="Line 76"/>
            <p:cNvSpPr>
              <a:spLocks noChangeShapeType="1"/>
            </p:cNvSpPr>
            <p:nvPr/>
          </p:nvSpPr>
          <p:spPr bwMode="auto">
            <a:xfrm flipV="1">
              <a:off x="2562" y="2873"/>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197" name="Line 77"/>
            <p:cNvSpPr>
              <a:spLocks noChangeShapeType="1"/>
            </p:cNvSpPr>
            <p:nvPr/>
          </p:nvSpPr>
          <p:spPr bwMode="auto">
            <a:xfrm>
              <a:off x="2562" y="2873"/>
              <a:ext cx="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198" name="Line 78"/>
            <p:cNvSpPr>
              <a:spLocks noChangeShapeType="1"/>
            </p:cNvSpPr>
            <p:nvPr/>
          </p:nvSpPr>
          <p:spPr bwMode="auto">
            <a:xfrm flipV="1">
              <a:off x="2562" y="3599"/>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199" name="Line 79"/>
            <p:cNvSpPr>
              <a:spLocks noChangeShapeType="1"/>
            </p:cNvSpPr>
            <p:nvPr/>
          </p:nvSpPr>
          <p:spPr bwMode="auto">
            <a:xfrm>
              <a:off x="2562" y="3599"/>
              <a:ext cx="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200" name="Line 80"/>
            <p:cNvSpPr>
              <a:spLocks noChangeShapeType="1"/>
            </p:cNvSpPr>
            <p:nvPr/>
          </p:nvSpPr>
          <p:spPr bwMode="auto">
            <a:xfrm flipV="1">
              <a:off x="2925" y="3191"/>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201" name="Line 81"/>
            <p:cNvSpPr>
              <a:spLocks noChangeShapeType="1"/>
            </p:cNvSpPr>
            <p:nvPr/>
          </p:nvSpPr>
          <p:spPr bwMode="auto">
            <a:xfrm>
              <a:off x="2925" y="3191"/>
              <a:ext cx="1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202" name="Line 82"/>
            <p:cNvSpPr>
              <a:spLocks noChangeShapeType="1"/>
            </p:cNvSpPr>
            <p:nvPr/>
          </p:nvSpPr>
          <p:spPr bwMode="auto">
            <a:xfrm>
              <a:off x="3198" y="3055"/>
              <a:ext cx="45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203" name="Line 83"/>
            <p:cNvSpPr>
              <a:spLocks noChangeShapeType="1"/>
            </p:cNvSpPr>
            <p:nvPr/>
          </p:nvSpPr>
          <p:spPr bwMode="auto">
            <a:xfrm flipV="1">
              <a:off x="2426" y="2284"/>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204" name="Line 84"/>
            <p:cNvSpPr>
              <a:spLocks noChangeShapeType="1"/>
            </p:cNvSpPr>
            <p:nvPr/>
          </p:nvSpPr>
          <p:spPr bwMode="auto">
            <a:xfrm flipH="1" flipV="1">
              <a:off x="2789" y="2919"/>
              <a:ext cx="0" cy="45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205" name="Line 85"/>
            <p:cNvSpPr>
              <a:spLocks noChangeShapeType="1"/>
            </p:cNvSpPr>
            <p:nvPr/>
          </p:nvSpPr>
          <p:spPr bwMode="auto">
            <a:xfrm flipV="1">
              <a:off x="2789" y="2284"/>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206" name="Line 86"/>
            <p:cNvSpPr>
              <a:spLocks noChangeShapeType="1"/>
            </p:cNvSpPr>
            <p:nvPr/>
          </p:nvSpPr>
          <p:spPr bwMode="auto">
            <a:xfrm flipV="1">
              <a:off x="3152" y="2601"/>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207" name="Text Box 87"/>
            <p:cNvSpPr txBox="1">
              <a:spLocks noChangeArrowheads="1"/>
            </p:cNvSpPr>
            <p:nvPr/>
          </p:nvSpPr>
          <p:spPr bwMode="auto">
            <a:xfrm>
              <a:off x="2232" y="2024"/>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a:t>
              </a:r>
            </a:p>
          </p:txBody>
        </p:sp>
        <p:sp>
          <p:nvSpPr>
            <p:cNvPr id="517208" name="Text Box 88"/>
            <p:cNvSpPr txBox="1">
              <a:spLocks noChangeArrowheads="1"/>
            </p:cNvSpPr>
            <p:nvPr/>
          </p:nvSpPr>
          <p:spPr bwMode="auto">
            <a:xfrm>
              <a:off x="2641" y="2115"/>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a:t>
              </a:r>
            </a:p>
          </p:txBody>
        </p:sp>
        <p:sp>
          <p:nvSpPr>
            <p:cNvPr id="517209" name="Text Box 89"/>
            <p:cNvSpPr txBox="1">
              <a:spLocks noChangeArrowheads="1"/>
            </p:cNvSpPr>
            <p:nvPr/>
          </p:nvSpPr>
          <p:spPr bwMode="auto">
            <a:xfrm>
              <a:off x="3049" y="2341"/>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grpSp>
      <p:sp>
        <p:nvSpPr>
          <p:cNvPr id="517210" name="AutoShape 90"/>
          <p:cNvSpPr>
            <a:spLocks noChangeArrowheads="1"/>
          </p:cNvSpPr>
          <p:nvPr/>
        </p:nvSpPr>
        <p:spPr bwMode="auto">
          <a:xfrm>
            <a:off x="2771775" y="2997200"/>
            <a:ext cx="360363" cy="287338"/>
          </a:xfrm>
          <a:prstGeom prst="downArrow">
            <a:avLst>
              <a:gd name="adj1" fmla="val 50000"/>
              <a:gd name="adj2" fmla="val 25000"/>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517211" name="Text Box 91"/>
          <p:cNvSpPr txBox="1">
            <a:spLocks noChangeArrowheads="1"/>
          </p:cNvSpPr>
          <p:nvPr/>
        </p:nvSpPr>
        <p:spPr bwMode="auto">
          <a:xfrm>
            <a:off x="5219700" y="5314950"/>
            <a:ext cx="3803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 combination of memory and</a:t>
            </a:r>
          </a:p>
          <a:p>
            <a:r>
              <a:rPr lang="en-US" altLang="ja-JP" b="1"/>
              <a:t>multiplexers are commonly used.</a:t>
            </a:r>
          </a:p>
        </p:txBody>
      </p:sp>
      <p:pic>
        <p:nvPicPr>
          <p:cNvPr id="2" name="オーディオ 1">
            <a:hlinkClick r:id="" action="ppaction://media"/>
            <a:extLst>
              <a:ext uri="{FF2B5EF4-FFF2-40B4-BE49-F238E27FC236}">
                <a16:creationId xmlns:a16="http://schemas.microsoft.com/office/drawing/2014/main" id="{590981F0-FBB8-4836-A289-74A9ACBA57C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2813"/>
    </mc:Choice>
    <mc:Fallback>
      <p:transition spd="slow" advTm="42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72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71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7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517210" grpId="0" animBg="1"/>
      <p:bldP spid="517211" grpId="0"/>
    </p:bldLst>
  </p:timing>
  <p:extLst>
    <p:ext uri="{3A86A75C-4F4B-4683-9AE1-C65F6400EC91}">
      <p14:laserTraceLst xmlns:p14="http://schemas.microsoft.com/office/powerpoint/2010/main">
        <p14:tracePtLst>
          <p14:tracePt t="936" x="9126538" y="3803650"/>
          <p14:tracePt t="942" x="9107488" y="3803650"/>
          <p14:tracePt t="950" x="9090025" y="3821113"/>
          <p14:tracePt t="957" x="9070975" y="3830638"/>
          <p14:tracePt t="965" x="9053513" y="3840163"/>
          <p14:tracePt t="972" x="9034463" y="3848100"/>
          <p14:tracePt t="980" x="9007475" y="3857625"/>
          <p14:tracePt t="988" x="8988425" y="3867150"/>
          <p14:tracePt t="996" x="8943975" y="3884613"/>
          <p14:tracePt t="1004" x="8915400" y="3894138"/>
          <p14:tracePt t="1012" x="8897938" y="3903663"/>
          <p14:tracePt t="1019" x="8851900" y="3911600"/>
          <p14:tracePt t="1028" x="8824913" y="3940175"/>
          <p14:tracePt t="1036" x="8788400" y="3957638"/>
          <p14:tracePt t="1044" x="8770938" y="3967163"/>
          <p14:tracePt t="1052" x="8734425" y="3984625"/>
          <p14:tracePt t="1061" x="8715375" y="3994150"/>
          <p14:tracePt t="1071" x="8705850" y="4003675"/>
          <p14:tracePt t="1078" x="8688388" y="4013200"/>
          <p14:tracePt t="1088" x="8661400" y="4021138"/>
          <p14:tracePt t="1092" x="8651875" y="4030663"/>
          <p14:tracePt t="1108" x="8642350" y="4040188"/>
          <p14:tracePt t="1358" x="8642350" y="4049713"/>
          <p14:tracePt t="1861" x="8642350" y="4067175"/>
          <p14:tracePt t="1872" x="8642350" y="4076700"/>
          <p14:tracePt t="1875" x="8642350" y="4086225"/>
          <p14:tracePt t="1884" x="8642350" y="4103688"/>
          <p14:tracePt t="1893" x="8632825" y="4122738"/>
          <p14:tracePt t="1900" x="8615363" y="4140200"/>
          <p14:tracePt t="1908" x="8605838" y="4140200"/>
          <p14:tracePt t="1916" x="8588375" y="4159250"/>
          <p14:tracePt t="1924" x="8569325" y="4167188"/>
          <p14:tracePt t="2822" x="8542338" y="4167188"/>
          <p14:tracePt t="2830" x="8496300" y="4167188"/>
          <p14:tracePt t="2838" x="8415338" y="4167188"/>
          <p14:tracePt t="2846" x="8332788" y="4159250"/>
          <p14:tracePt t="2853" x="8259763" y="4140200"/>
          <p14:tracePt t="2860" x="8186738" y="4130675"/>
          <p14:tracePt t="2868" x="8086725" y="4103688"/>
          <p14:tracePt t="2876" x="7994650" y="4086225"/>
          <p14:tracePt t="2885" x="7913688" y="4076700"/>
          <p14:tracePt t="2891" x="7804150" y="4030663"/>
          <p14:tracePt t="2901" x="7667625" y="4003675"/>
          <p14:tracePt t="2908" x="7502525" y="3930650"/>
          <p14:tracePt t="2916" x="7366000" y="3884613"/>
          <p14:tracePt t="2925" x="7219950" y="3811588"/>
          <p14:tracePt t="2932" x="7065963" y="3775075"/>
          <p14:tracePt t="2941" x="6919913" y="3730625"/>
          <p14:tracePt t="2950" x="6773863" y="3702050"/>
          <p14:tracePt t="2956" x="6618288" y="3657600"/>
          <p14:tracePt t="2965" x="6600825" y="3657600"/>
          <p14:tracePt t="2972" x="6445250" y="3621088"/>
          <p14:tracePt t="2980" x="6262688" y="3592513"/>
          <p14:tracePt t="2988" x="5980113" y="3556000"/>
          <p14:tracePt t="2995" x="5653088" y="3492500"/>
          <p14:tracePt t="3004" x="5414963" y="3475038"/>
          <p14:tracePt t="3012" x="5086350" y="3392488"/>
          <p14:tracePt t="3019" x="4832350" y="3338513"/>
          <p14:tracePt t="3028" x="4613275" y="3292475"/>
          <p14:tracePt t="3036" x="4421188" y="3219450"/>
          <p14:tracePt t="3044" x="4284663" y="3192463"/>
          <p14:tracePt t="3052" x="4194175" y="3136900"/>
          <p14:tracePt t="3060" x="4094163" y="3109913"/>
          <p14:tracePt t="3068" x="4048125" y="3090863"/>
          <p14:tracePt t="3076" x="4021138" y="3063875"/>
          <p14:tracePt t="3084" x="4011613" y="3063875"/>
          <p14:tracePt t="3092" x="3992563" y="3054350"/>
          <p14:tracePt t="3108" x="3975100" y="3046413"/>
          <p14:tracePt t="3183" x="3965575" y="3036888"/>
          <p14:tracePt t="3198" x="3948113" y="3036888"/>
          <p14:tracePt t="3205" x="3938588" y="3036888"/>
          <p14:tracePt t="3213" x="3938588" y="3027363"/>
          <p14:tracePt t="3220" x="3911600" y="3017838"/>
          <p14:tracePt t="3228" x="3875088" y="2990850"/>
          <p14:tracePt t="3236" x="3865563" y="2990850"/>
          <p14:tracePt t="3243" x="3856038" y="2982913"/>
          <p14:tracePt t="3252" x="3846513" y="2973388"/>
          <p14:tracePt t="3268" x="3829050" y="2954338"/>
          <p14:tracePt t="3276" x="3819525" y="2946400"/>
          <p14:tracePt t="3293" x="3810000" y="2936875"/>
          <p14:tracePt t="3365" x="3810000" y="2917825"/>
          <p14:tracePt t="3494" x="3802063" y="2917825"/>
          <p14:tracePt t="3501" x="3765550" y="2917825"/>
          <p14:tracePt t="3509" x="3729038" y="2917825"/>
          <p14:tracePt t="3522" x="3665538" y="2927350"/>
          <p14:tracePt t="3524" x="3609975" y="2936875"/>
          <p14:tracePt t="3535" x="3546475" y="2963863"/>
          <p14:tracePt t="3541" x="3490913" y="2973388"/>
          <p14:tracePt t="3549" x="3409950" y="2973388"/>
          <p14:tracePt t="3556" x="3354388" y="2990850"/>
          <p14:tracePt t="3567" x="3300413" y="2990850"/>
          <p14:tracePt t="3572" x="3227388" y="2990850"/>
          <p14:tracePt t="3580" x="3154363" y="2990850"/>
          <p14:tracePt t="3588" x="3090863" y="2990850"/>
          <p14:tracePt t="3596" x="2998788" y="2990850"/>
          <p14:tracePt t="3604" x="2944813" y="2990850"/>
          <p14:tracePt t="3614" x="2917825" y="2990850"/>
          <p14:tracePt t="3620" x="2852738" y="2963863"/>
          <p14:tracePt t="3629" x="2798763" y="2954338"/>
          <p14:tracePt t="3639" x="2752725" y="2917825"/>
          <p14:tracePt t="3645" x="2735263" y="2890838"/>
          <p14:tracePt t="3653" x="2708275" y="2881313"/>
          <p14:tracePt t="3661" x="2689225" y="2863850"/>
          <p14:tracePt t="3668" x="2643188" y="2808288"/>
          <p14:tracePt t="3676" x="2635250" y="2800350"/>
          <p14:tracePt t="3684" x="2606675" y="2771775"/>
          <p14:tracePt t="3692" x="2589213" y="2735263"/>
          <p14:tracePt t="3701" x="2552700" y="2681288"/>
          <p14:tracePt t="3708" x="2543175" y="2654300"/>
          <p14:tracePt t="3716" x="2516188" y="2589213"/>
          <p14:tracePt t="3724" x="2516188" y="2554288"/>
          <p14:tracePt t="3732" x="2498725" y="2498725"/>
          <p14:tracePt t="3740" x="2489200" y="2435225"/>
          <p14:tracePt t="3749" x="2470150" y="2379663"/>
          <p14:tracePt t="3756" x="2470150" y="2298700"/>
          <p14:tracePt t="3765" x="2462213" y="2225675"/>
          <p14:tracePt t="3772" x="2462213" y="2170113"/>
          <p14:tracePt t="3780" x="2462213" y="2060575"/>
          <p14:tracePt t="3788" x="2462213" y="1987550"/>
          <p14:tracePt t="3796" x="2462213" y="1914525"/>
          <p14:tracePt t="3804" x="2462213" y="1851025"/>
          <p14:tracePt t="3812" x="2462213" y="1760538"/>
          <p14:tracePt t="3820" x="2462213" y="1731963"/>
          <p14:tracePt t="3828" x="2462213" y="1660525"/>
          <p14:tracePt t="3836" x="2462213" y="1604963"/>
          <p14:tracePt t="3844" x="2489200" y="1541463"/>
          <p14:tracePt t="3852" x="2498725" y="1504950"/>
          <p14:tracePt t="3861" x="2506663" y="1458913"/>
          <p14:tracePt t="3868" x="2516188" y="1441450"/>
          <p14:tracePt t="3876" x="2533650" y="1422400"/>
          <p14:tracePt t="3884" x="2562225" y="1385888"/>
          <p14:tracePt t="3893" x="2579688" y="1376363"/>
          <p14:tracePt t="3900" x="2598738" y="1368425"/>
          <p14:tracePt t="3908" x="2625725" y="1349375"/>
          <p14:tracePt t="3916" x="2652713" y="1339850"/>
          <p14:tracePt t="3924" x="2689225" y="1339850"/>
          <p14:tracePt t="3932" x="2744788" y="1331913"/>
          <p14:tracePt t="3940" x="2789238" y="1303338"/>
          <p14:tracePt t="3949" x="2844800" y="1303338"/>
          <p14:tracePt t="3956" x="2871788" y="1295400"/>
          <p14:tracePt t="3965" x="2925763" y="1295400"/>
          <p14:tracePt t="3972" x="2971800" y="1285875"/>
          <p14:tracePt t="3980" x="3063875" y="1268413"/>
          <p14:tracePt t="3988" x="3108325" y="1268413"/>
          <p14:tracePt t="3995" x="3190875" y="1249363"/>
          <p14:tracePt t="4004" x="3263900" y="1249363"/>
          <p14:tracePt t="4012" x="3354388" y="1249363"/>
          <p14:tracePt t="4020" x="3500438" y="1249363"/>
          <p14:tracePt t="4027" x="3629025" y="1249363"/>
          <p14:tracePt t="4036" x="3756025" y="1249363"/>
          <p14:tracePt t="4044" x="3902075" y="1249363"/>
          <p14:tracePt t="4052" x="3992563" y="1249363"/>
          <p14:tracePt t="4060" x="4084638" y="1249363"/>
          <p14:tracePt t="4068" x="4148138" y="1249363"/>
          <p14:tracePt t="4076" x="4175125" y="1249363"/>
          <p14:tracePt t="4084" x="4194175" y="1258888"/>
          <p14:tracePt t="4092" x="4202113" y="1268413"/>
          <p14:tracePt t="4100" x="4211638" y="1276350"/>
          <p14:tracePt t="4108" x="4211638" y="1285875"/>
          <p14:tracePt t="4135" x="4211638" y="1339850"/>
          <p14:tracePt t="4149" x="4211638" y="1368425"/>
          <p14:tracePt t="4156" x="4211638" y="1385888"/>
          <p14:tracePt t="4166" x="4211638" y="1412875"/>
          <p14:tracePt t="4172" x="4211638" y="1422400"/>
          <p14:tracePt t="4180" x="4221163" y="1458913"/>
          <p14:tracePt t="4188" x="4221163" y="1468438"/>
          <p14:tracePt t="4196" x="4230688" y="1504950"/>
          <p14:tracePt t="4204" x="4230688" y="1514475"/>
          <p14:tracePt t="4212" x="4230688" y="1531938"/>
          <p14:tracePt t="4220" x="4230688" y="1558925"/>
          <p14:tracePt t="4228" x="4230688" y="1604963"/>
          <p14:tracePt t="4236" x="4248150" y="1624013"/>
          <p14:tracePt t="4243" x="4248150" y="1660525"/>
          <p14:tracePt t="4253" x="4248150" y="1687513"/>
          <p14:tracePt t="4260" x="4248150" y="1724025"/>
          <p14:tracePt t="4268" x="4248150" y="1760538"/>
          <p14:tracePt t="4276" x="4248150" y="1787525"/>
          <p14:tracePt t="4284" x="4248150" y="1833563"/>
          <p14:tracePt t="4292" x="4248150" y="1870075"/>
          <p14:tracePt t="4300" x="4248150" y="1914525"/>
          <p14:tracePt t="4307" x="4248150" y="1970088"/>
          <p14:tracePt t="4316" x="4248150" y="2024063"/>
          <p14:tracePt t="4324" x="4248150" y="2060575"/>
          <p14:tracePt t="4332" x="4248150" y="2116138"/>
          <p14:tracePt t="4340" x="4248150" y="2160588"/>
          <p14:tracePt t="4348" x="4248150" y="2216150"/>
          <p14:tracePt t="4356" x="4248150" y="2243138"/>
          <p14:tracePt t="4365" x="4248150" y="2279650"/>
          <p14:tracePt t="4372" x="4248150" y="2335213"/>
          <p14:tracePt t="4380" x="4248150" y="2379663"/>
          <p14:tracePt t="4388" x="4248150" y="2416175"/>
          <p14:tracePt t="4396" x="4248150" y="2452688"/>
          <p14:tracePt t="4404" x="4248150" y="2489200"/>
          <p14:tracePt t="4412" x="4230688" y="2554288"/>
          <p14:tracePt t="4420" x="4230688" y="2581275"/>
          <p14:tracePt t="4428" x="4230688" y="2598738"/>
          <p14:tracePt t="4436" x="4221163" y="2635250"/>
          <p14:tracePt t="4444" x="4202113" y="2671763"/>
          <p14:tracePt t="4452" x="4202113" y="2681288"/>
          <p14:tracePt t="4460" x="4194175" y="2698750"/>
          <p14:tracePt t="4468" x="4194175" y="2727325"/>
          <p14:tracePt t="4476" x="4184650" y="2744788"/>
          <p14:tracePt t="4484" x="4175125" y="2754313"/>
          <p14:tracePt t="4492" x="4175125" y="2781300"/>
          <p14:tracePt t="4500" x="4165600" y="2781300"/>
          <p14:tracePt t="4508" x="4148138" y="2800350"/>
          <p14:tracePt t="4524" x="4138613" y="2817813"/>
          <p14:tracePt t="4540" x="4129088" y="2827338"/>
          <p14:tracePt t="4548" x="4121150" y="2844800"/>
          <p14:tracePt t="4556" x="4102100" y="2863850"/>
          <p14:tracePt t="4566" x="4102100" y="2873375"/>
          <p14:tracePt t="4580" x="4094163" y="2881313"/>
          <p14:tracePt t="4588" x="4084638" y="2890838"/>
          <p14:tracePt t="4596" x="4065588" y="2909888"/>
          <p14:tracePt t="4612" x="4057650" y="2917825"/>
          <p14:tracePt t="4627" x="4038600" y="2917825"/>
          <p14:tracePt t="4643" x="4029075" y="2917825"/>
          <p14:tracePt t="4652" x="4029075" y="2927350"/>
          <p14:tracePt t="4668" x="4021138" y="2936875"/>
          <p14:tracePt t="4676" x="4011613" y="2946400"/>
          <p14:tracePt t="4692" x="4002088" y="2946400"/>
          <p14:tracePt t="4701" x="3992563" y="2954338"/>
          <p14:tracePt t="4989" x="3984625" y="2963863"/>
          <p14:tracePt t="5021" x="3975100" y="2973388"/>
          <p14:tracePt t="5398" x="3956050" y="2982913"/>
          <p14:tracePt t="5406" x="3938588" y="2990850"/>
          <p14:tracePt t="5412" x="3919538" y="2990850"/>
          <p14:tracePt t="5420" x="3902075" y="3000375"/>
          <p14:tracePt t="5428" x="3892550" y="3000375"/>
          <p14:tracePt t="5436" x="3865563" y="3000375"/>
          <p14:tracePt t="5444" x="3856038" y="3000375"/>
          <p14:tracePt t="5452" x="3846513" y="3000375"/>
          <p14:tracePt t="5460" x="3829050" y="3000375"/>
          <p14:tracePt t="5476" x="3819525" y="3000375"/>
          <p14:tracePt t="5484" x="3810000" y="3009900"/>
          <p14:tracePt t="5532" x="3792538" y="3009900"/>
          <p14:tracePt t="5548" x="3783013" y="3009900"/>
          <p14:tracePt t="5555" x="3775075" y="3009900"/>
          <p14:tracePt t="5580" x="3746500" y="3009900"/>
          <p14:tracePt t="5588" x="3738563" y="3009900"/>
          <p14:tracePt t="5596" x="3719513" y="3017838"/>
          <p14:tracePt t="5612" x="3709988" y="3027363"/>
          <p14:tracePt t="5636" x="3702050" y="3027363"/>
          <p14:tracePt t="5678" x="3692525" y="3036888"/>
          <p14:tracePt t="5709" x="3683000" y="3036888"/>
          <p14:tracePt t="5725" x="3673475" y="3036888"/>
          <p14:tracePt t="5750" x="3665538" y="3036888"/>
          <p14:tracePt t="5767" x="3646488" y="3036888"/>
          <p14:tracePt t="5774" x="3629025" y="3046413"/>
          <p14:tracePt t="5781" x="3619500" y="3046413"/>
          <p14:tracePt t="5788" x="3582988" y="3046413"/>
          <p14:tracePt t="5796" x="3563938" y="3046413"/>
          <p14:tracePt t="5804" x="3556000" y="3046413"/>
          <p14:tracePt t="5812" x="3519488" y="3046413"/>
          <p14:tracePt t="5828" x="3490913" y="3046413"/>
          <p14:tracePt t="5836" x="3473450" y="3046413"/>
          <p14:tracePt t="5844" x="3455988" y="3046413"/>
          <p14:tracePt t="5852" x="3436938" y="3046413"/>
          <p14:tracePt t="5860" x="3427413" y="3046413"/>
          <p14:tracePt t="5868" x="3409950" y="3046413"/>
          <p14:tracePt t="5876" x="3390900" y="3046413"/>
          <p14:tracePt t="5884" x="3382963" y="3046413"/>
          <p14:tracePt t="5893" x="3373438" y="3046413"/>
          <p14:tracePt t="5900" x="3336925" y="3036888"/>
          <p14:tracePt t="5916" x="3309938" y="3027363"/>
          <p14:tracePt t="5924" x="3290888" y="3017838"/>
          <p14:tracePt t="5932" x="3263900" y="3009900"/>
          <p14:tracePt t="5940" x="3244850" y="2982913"/>
          <p14:tracePt t="5949" x="3208338" y="2963863"/>
          <p14:tracePt t="5956" x="3200400" y="2954338"/>
          <p14:tracePt t="5965" x="3181350" y="2936875"/>
          <p14:tracePt t="5972" x="3163888" y="2917825"/>
          <p14:tracePt t="5980" x="3154363" y="2909888"/>
          <p14:tracePt t="5996" x="3144838" y="2900363"/>
          <p14:tracePt t="6004" x="3117850" y="2873375"/>
          <p14:tracePt t="6012" x="3117850" y="2863850"/>
          <p14:tracePt t="6020" x="3117850" y="2844800"/>
          <p14:tracePt t="6028" x="3108325" y="2836863"/>
          <p14:tracePt t="6037" x="3100388" y="2808288"/>
          <p14:tracePt t="6052" x="3100388" y="2800350"/>
          <p14:tracePt t="6060" x="3081338" y="2781300"/>
          <p14:tracePt t="6076" x="3071813" y="2763838"/>
          <p14:tracePt t="6092" x="3063875" y="2744788"/>
          <p14:tracePt t="6100" x="3063875" y="2735263"/>
          <p14:tracePt t="6108" x="3054350" y="2717800"/>
          <p14:tracePt t="6117" x="3054350" y="2708275"/>
          <p14:tracePt t="6140" x="3035300" y="2671763"/>
          <p14:tracePt t="6154" x="3035300" y="2662238"/>
          <p14:tracePt t="6157" x="3027363" y="2635250"/>
          <p14:tracePt t="6166" x="3017838" y="2608263"/>
          <p14:tracePt t="6172" x="3017838" y="2598738"/>
          <p14:tracePt t="6180" x="3017838" y="2589213"/>
          <p14:tracePt t="6188" x="3008313" y="2571750"/>
          <p14:tracePt t="6196" x="3008313" y="2562225"/>
          <p14:tracePt t="6204" x="2998788" y="2525713"/>
          <p14:tracePt t="6211" x="2990850" y="2517775"/>
          <p14:tracePt t="6220" x="2981325" y="2498725"/>
          <p14:tracePt t="6236" x="2971800" y="2481263"/>
          <p14:tracePt t="6244" x="2962275" y="2444750"/>
          <p14:tracePt t="6260" x="2954338" y="2444750"/>
          <p14:tracePt t="6267" x="2944813" y="2435225"/>
          <p14:tracePt t="6292" x="2944813" y="2425700"/>
          <p14:tracePt t="6300" x="2935288" y="2416175"/>
          <p14:tracePt t="6324" x="2935288" y="2408238"/>
          <p14:tracePt t="6348" x="2925763" y="2398713"/>
          <p14:tracePt t="6356" x="2917825" y="2398713"/>
          <p14:tracePt t="6367" x="2908300" y="2389188"/>
          <p14:tracePt t="6372" x="2898775" y="2379663"/>
          <p14:tracePt t="6397" x="2889250" y="2371725"/>
          <p14:tracePt t="6519" x="2881313" y="2362200"/>
          <p14:tracePt t="6928" x="2881313" y="2335213"/>
          <p14:tracePt t="7039" x="2881313" y="2343150"/>
          <p14:tracePt t="7043" x="2881313" y="2352675"/>
          <p14:tracePt t="7052" x="2862263" y="2379663"/>
          <p14:tracePt t="7076" x="2862263" y="2398713"/>
          <p14:tracePt t="7084" x="2852738" y="2408238"/>
          <p14:tracePt t="7092" x="2844800" y="2416175"/>
          <p14:tracePt t="7108" x="2835275" y="2425700"/>
          <p14:tracePt t="7117" x="2825750" y="2425700"/>
          <p14:tracePt t="7133" x="2817813" y="2435225"/>
          <p14:tracePt t="7285" x="2835275" y="2435225"/>
          <p14:tracePt t="7300" x="2844800" y="2425700"/>
          <p14:tracePt t="7311" x="2862263" y="2408238"/>
          <p14:tracePt t="7326" x="2881313" y="2398713"/>
          <p14:tracePt t="7336" x="2908300" y="2389188"/>
          <p14:tracePt t="7348" x="2954338" y="2362200"/>
          <p14:tracePt t="7356" x="2962275" y="2362200"/>
          <p14:tracePt t="7367" x="2998788" y="2362200"/>
          <p14:tracePt t="7372" x="3027363" y="2352675"/>
          <p14:tracePt t="7383" x="3071813" y="2352675"/>
          <p14:tracePt t="7388" x="3100388" y="2352675"/>
          <p14:tracePt t="7396" x="3127375" y="2343150"/>
          <p14:tracePt t="7404" x="3171825" y="2343150"/>
          <p14:tracePt t="7420" x="3200400" y="2343150"/>
          <p14:tracePt t="7436" x="3208338" y="2343150"/>
          <p14:tracePt t="7557" x="3217863" y="2343150"/>
          <p14:tracePt t="7566" x="3217863" y="2352675"/>
          <p14:tracePt t="7572" x="3217863" y="2362200"/>
          <p14:tracePt t="7581" x="3217863" y="2371725"/>
          <p14:tracePt t="7587" x="3208338" y="2379663"/>
          <p14:tracePt t="7595" x="3200400" y="2408238"/>
          <p14:tracePt t="7612" x="3190875" y="2408238"/>
          <p14:tracePt t="7653" x="3163888" y="2408238"/>
          <p14:tracePt t="7668" x="3144838" y="2408238"/>
          <p14:tracePt t="7677" x="3127375" y="2408238"/>
          <p14:tracePt t="7693" x="3100388" y="2398713"/>
          <p14:tracePt t="7700" x="3090863" y="2398713"/>
          <p14:tracePt t="7709" x="3071813" y="2389188"/>
          <p14:tracePt t="7717" x="3063875" y="2379663"/>
          <p14:tracePt t="7725" x="3044825" y="2352675"/>
          <p14:tracePt t="7734" x="3035300" y="2343150"/>
          <p14:tracePt t="7740" x="3017838" y="2316163"/>
          <p14:tracePt t="7751" x="3008313" y="2298700"/>
          <p14:tracePt t="7757" x="2990850" y="2252663"/>
          <p14:tracePt t="7767" x="2981325" y="2225675"/>
          <p14:tracePt t="7771" x="2971800" y="2206625"/>
          <p14:tracePt t="7782" x="2971800" y="2160588"/>
          <p14:tracePt t="7788" x="2962275" y="2143125"/>
          <p14:tracePt t="7795" x="2962275" y="2116138"/>
          <p14:tracePt t="7804" x="2962275" y="2097088"/>
          <p14:tracePt t="7812" x="2962275" y="2070100"/>
          <p14:tracePt t="7820" x="2962275" y="2060575"/>
          <p14:tracePt t="7828" x="2962275" y="2033588"/>
          <p14:tracePt t="7836" x="2962275" y="2016125"/>
          <p14:tracePt t="7844" x="2962275" y="1987550"/>
          <p14:tracePt t="7852" x="2962275" y="1970088"/>
          <p14:tracePt t="7860" x="2962275" y="1960563"/>
          <p14:tracePt t="7868" x="2962275" y="1933575"/>
          <p14:tracePt t="7875" x="2962275" y="1924050"/>
          <p14:tracePt t="7885" x="2962275" y="1887538"/>
          <p14:tracePt t="7895" x="2981325" y="1870075"/>
          <p14:tracePt t="7902" x="2998788" y="1841500"/>
          <p14:tracePt t="7911" x="3035300" y="1814513"/>
          <p14:tracePt t="7925" x="3063875" y="1787525"/>
          <p14:tracePt t="7935" x="3081338" y="1778000"/>
          <p14:tracePt t="7941" x="3127375" y="1760538"/>
          <p14:tracePt t="7951" x="3144838" y="1741488"/>
          <p14:tracePt t="7957" x="3190875" y="1731963"/>
          <p14:tracePt t="7967" x="3200400" y="1731963"/>
          <p14:tracePt t="7972" x="3227388" y="1724025"/>
          <p14:tracePt t="7988" x="3254375" y="1724025"/>
          <p14:tracePt t="7996" x="3263900" y="1724025"/>
          <p14:tracePt t="8005" x="3281363" y="1724025"/>
          <p14:tracePt t="8012" x="3300413" y="1724025"/>
          <p14:tracePt t="8020" x="3317875" y="1724025"/>
          <p14:tracePt t="8028" x="3346450" y="1724025"/>
          <p14:tracePt t="8036" x="3363913" y="1724025"/>
          <p14:tracePt t="8044" x="3373438" y="1724025"/>
          <p14:tracePt t="8052" x="3409950" y="1724025"/>
          <p14:tracePt t="8060" x="3419475" y="1724025"/>
          <p14:tracePt t="8068" x="3436938" y="1724025"/>
          <p14:tracePt t="8076" x="3482975" y="1724025"/>
          <p14:tracePt t="8084" x="3490913" y="1724025"/>
          <p14:tracePt t="8092" x="3509963" y="1724025"/>
          <p14:tracePt t="8100" x="3536950" y="1724025"/>
          <p14:tracePt t="8108" x="3546475" y="1724025"/>
          <p14:tracePt t="8116" x="3556000" y="1724025"/>
          <p14:tracePt t="8134" x="3600450" y="1731963"/>
          <p14:tracePt t="8156" x="3609975" y="1731963"/>
          <p14:tracePt t="8166" x="3619500" y="1731963"/>
          <p14:tracePt t="8172" x="3636963" y="1741488"/>
          <p14:tracePt t="8188" x="3656013" y="1741488"/>
          <p14:tracePt t="8196" x="3665538" y="1741488"/>
          <p14:tracePt t="8205" x="3673475" y="1741488"/>
          <p14:tracePt t="8212" x="3702050" y="1751013"/>
          <p14:tracePt t="8220" x="3719513" y="1751013"/>
          <p14:tracePt t="8228" x="3729038" y="1751013"/>
          <p14:tracePt t="8244" x="3738563" y="1751013"/>
          <p14:tracePt t="8252" x="3756025" y="1760538"/>
          <p14:tracePt t="8325" x="3775075" y="1768475"/>
          <p14:tracePt t="8335" x="3775075" y="1778000"/>
          <p14:tracePt t="8349" x="3775075" y="1787525"/>
          <p14:tracePt t="8356" x="3783013" y="1804988"/>
          <p14:tracePt t="8367" x="3792538" y="1814513"/>
          <p14:tracePt t="8372" x="3802063" y="1833563"/>
          <p14:tracePt t="8388" x="3802063" y="1851025"/>
          <p14:tracePt t="8404" x="3802063" y="1860550"/>
          <p14:tracePt t="8830" x="3802063" y="1870075"/>
          <p14:tracePt t="8838" x="3802063" y="1878013"/>
          <p14:tracePt t="8854" x="3802063" y="1897063"/>
          <p14:tracePt t="8869" x="3802063" y="1906588"/>
          <p14:tracePt t="8877" x="3792538" y="1914525"/>
          <p14:tracePt t="8893" x="3792538" y="1943100"/>
          <p14:tracePt t="8924" x="3775075" y="1960563"/>
          <p14:tracePt t="9173" x="3775075" y="1970088"/>
          <p14:tracePt t="9213" x="3756025" y="1979613"/>
          <p14:tracePt t="9286" x="3746500" y="1987550"/>
          <p14:tracePt t="9294" x="3738563" y="1997075"/>
          <p14:tracePt t="9308" x="3729038" y="2016125"/>
          <p14:tracePt t="9317" x="3719513" y="2016125"/>
          <p14:tracePt t="9324" x="3709988" y="2024063"/>
          <p14:tracePt t="9340" x="3709988" y="2033588"/>
          <p14:tracePt t="9349" x="3709988" y="2043113"/>
          <p14:tracePt t="9356" x="3709988" y="2060575"/>
          <p14:tracePt t="9367" x="3709988" y="2070100"/>
          <p14:tracePt t="9388" x="3702050" y="2079625"/>
          <p14:tracePt t="9405" x="3702050" y="2097088"/>
          <p14:tracePt t="9476" x="3702050" y="2106613"/>
          <p14:tracePt t="9492" x="3702050" y="2116138"/>
          <p14:tracePt t="9500" x="3692525" y="2125663"/>
          <p14:tracePt t="9508" x="3683000" y="2133600"/>
          <p14:tracePt t="9572" x="3673475" y="2152650"/>
          <p14:tracePt t="9596" x="3673475" y="2160588"/>
          <p14:tracePt t="9612" x="3665538" y="2189163"/>
          <p14:tracePt t="9629" x="3656013" y="2197100"/>
          <p14:tracePt t="9636" x="3656013" y="2216150"/>
          <p14:tracePt t="9644" x="3646488" y="2243138"/>
          <p14:tracePt t="9652" x="3636963" y="2252663"/>
          <p14:tracePt t="9661" x="3619500" y="2279650"/>
          <p14:tracePt t="9668" x="3619500" y="2289175"/>
          <p14:tracePt t="9676" x="3609975" y="2298700"/>
          <p14:tracePt t="9684" x="3600450" y="2316163"/>
          <p14:tracePt t="9701" x="3600450" y="2325688"/>
          <p14:tracePt t="9878" x="3619500" y="2316163"/>
          <p14:tracePt t="9885" x="3629025" y="2316163"/>
          <p14:tracePt t="9894" x="3636963" y="2306638"/>
          <p14:tracePt t="9902" x="3656013" y="2298700"/>
          <p14:tracePt t="9910" x="3673475" y="2279650"/>
          <p14:tracePt t="9918" x="3683000" y="2270125"/>
          <p14:tracePt t="9942" x="3692525" y="2262188"/>
          <p14:tracePt t="11400" x="3719513" y="2252663"/>
          <p14:tracePt t="11406" x="3719513" y="2243138"/>
          <p14:tracePt t="11445" x="3729038" y="2233613"/>
          <p14:tracePt t="11612" x="3738563" y="2225675"/>
          <p14:tracePt t="11677" x="3746500" y="2225675"/>
          <p14:tracePt t="12158" x="3756025" y="2225675"/>
          <p14:tracePt t="12191" x="3765550" y="2225675"/>
          <p14:tracePt t="12277" x="3775075" y="2225675"/>
          <p14:tracePt t="12286" x="3783013" y="2225675"/>
          <p14:tracePt t="12300" x="3792538" y="2225675"/>
          <p14:tracePt t="12324" x="3802063" y="2216150"/>
          <p14:tracePt t="12405" x="3802063" y="2233613"/>
          <p14:tracePt t="12415" x="3810000" y="2252663"/>
          <p14:tracePt t="12428" x="3810000" y="2270125"/>
          <p14:tracePt t="12436" x="3810000" y="2279650"/>
          <p14:tracePt t="12525" x="3819525" y="2289175"/>
          <p14:tracePt t="12583" x="3829050" y="2289175"/>
          <p14:tracePt t="12589" x="3838575" y="2289175"/>
          <p14:tracePt t="12597" x="3856038" y="2298700"/>
          <p14:tracePt t="12605" x="3865563" y="2325688"/>
          <p14:tracePt t="12613" x="3875088" y="2362200"/>
          <p14:tracePt t="12620" x="3892550" y="2389188"/>
          <p14:tracePt t="12628" x="3892550" y="2416175"/>
          <p14:tracePt t="12637" x="3911600" y="2435225"/>
          <p14:tracePt t="12652" x="3911600" y="2444750"/>
          <p14:tracePt t="12662" x="3911600" y="2462213"/>
          <p14:tracePt t="12692" x="3919538" y="2471738"/>
          <p14:tracePt t="12757" x="3929063" y="2481263"/>
          <p14:tracePt t="12773" x="3929063" y="2489200"/>
          <p14:tracePt t="12789" x="3929063" y="2517775"/>
          <p14:tracePt t="12797" x="3929063" y="2544763"/>
          <p14:tracePt t="12805" x="3929063" y="2562225"/>
          <p14:tracePt t="12816" x="3929063" y="2608263"/>
          <p14:tracePt t="12822" x="3929063" y="2644775"/>
          <p14:tracePt t="12828" x="3919538" y="2690813"/>
          <p14:tracePt t="12836" x="3902075" y="2735263"/>
          <p14:tracePt t="12844" x="3875088" y="2763838"/>
          <p14:tracePt t="12852" x="3865563" y="2808288"/>
          <p14:tracePt t="12860" x="3856038" y="2827338"/>
          <p14:tracePt t="12868" x="3829050" y="2854325"/>
          <p14:tracePt t="12876" x="3802063" y="2890838"/>
          <p14:tracePt t="12884" x="3792538" y="2890838"/>
          <p14:tracePt t="12893" x="3783013" y="2900363"/>
          <p14:tracePt t="12900" x="3756025" y="2917825"/>
          <p14:tracePt t="12916" x="3738563" y="2917825"/>
          <p14:tracePt t="12924" x="3702050" y="2917825"/>
          <p14:tracePt t="12932" x="3683000" y="2927350"/>
          <p14:tracePt t="12948" x="3656013" y="2927350"/>
          <p14:tracePt t="12956" x="3636963" y="2927350"/>
          <p14:tracePt t="12965" x="3619500" y="2927350"/>
          <p14:tracePt t="12972" x="3609975" y="2927350"/>
          <p14:tracePt t="12981" x="3573463" y="2927350"/>
          <p14:tracePt t="12988" x="3563938" y="2927350"/>
          <p14:tracePt t="12996" x="3546475" y="2927350"/>
          <p14:tracePt t="13004" x="3527425" y="2927350"/>
          <p14:tracePt t="13020" x="3500438" y="2909888"/>
          <p14:tracePt t="13028" x="3482975" y="2909888"/>
          <p14:tracePt t="13037" x="3473450" y="2909888"/>
          <p14:tracePt t="13045" x="3463925" y="2909888"/>
          <p14:tracePt t="13069" x="3455988" y="2900363"/>
          <p14:tracePt t="13085" x="3446463" y="2900363"/>
          <p14:tracePt t="13132" x="3436938" y="2881313"/>
          <p14:tracePt t="13140" x="3427413" y="2873375"/>
          <p14:tracePt t="13148" x="3419475" y="2863850"/>
          <p14:tracePt t="13156" x="3409950" y="2844800"/>
          <p14:tracePt t="13166" x="3409950" y="2836863"/>
          <p14:tracePt t="13172" x="3390900" y="2827338"/>
          <p14:tracePt t="13182" x="3382963" y="2790825"/>
          <p14:tracePt t="13188" x="3382963" y="2771775"/>
          <p14:tracePt t="13199" x="3373438" y="2754313"/>
          <p14:tracePt t="13205" x="3363913" y="2735263"/>
          <p14:tracePt t="13212" x="3363913" y="2727325"/>
          <p14:tracePt t="13220" x="3346450" y="2698750"/>
          <p14:tracePt t="13228" x="3336925" y="2698750"/>
          <p14:tracePt t="13244" x="3336925" y="2690813"/>
          <p14:tracePt t="13268" x="3336925" y="2681288"/>
          <p14:tracePt t="13397" x="3317875" y="2681288"/>
          <p14:tracePt t="13405" x="3309938" y="2681288"/>
          <p14:tracePt t="13413" x="3290888" y="2654300"/>
          <p14:tracePt t="13421" x="3281363" y="2644775"/>
          <p14:tracePt t="13429" x="3281363" y="2617788"/>
          <p14:tracePt t="13437" x="3263900" y="2598738"/>
          <p14:tracePt t="13444" x="3254375" y="2581275"/>
          <p14:tracePt t="13452" x="3254375" y="2571750"/>
          <p14:tracePt t="13460" x="3244850" y="2562225"/>
          <p14:tracePt t="13476" x="3244850" y="2554288"/>
          <p14:tracePt t="13590" x="3244850" y="2544763"/>
          <p14:tracePt t="13598" x="3244850" y="2535238"/>
          <p14:tracePt t="13606" x="3244850" y="2525713"/>
          <p14:tracePt t="13612" x="3244850" y="2517775"/>
          <p14:tracePt t="13620" x="3244850" y="2498725"/>
          <p14:tracePt t="13628" x="3244850" y="2481263"/>
          <p14:tracePt t="13636" x="3244850" y="2471738"/>
          <p14:tracePt t="13644" x="3244850" y="2462213"/>
          <p14:tracePt t="13652" x="3244850" y="2452688"/>
          <p14:tracePt t="13660" x="3244850" y="2444750"/>
          <p14:tracePt t="13676" x="3244850" y="2425700"/>
          <p14:tracePt t="13750" x="3254375" y="2425700"/>
          <p14:tracePt t="13757" x="3254375" y="2435225"/>
          <p14:tracePt t="13766" x="3254375" y="2452688"/>
          <p14:tracePt t="13773" x="3254375" y="2481263"/>
          <p14:tracePt t="13785" x="3254375" y="2498725"/>
          <p14:tracePt t="13789" x="3254375" y="2525713"/>
          <p14:tracePt t="13801" x="3244850" y="2544763"/>
          <p14:tracePt t="13815" x="3244850" y="2554288"/>
          <p14:tracePt t="13942" x="3244850" y="2544763"/>
          <p14:tracePt t="13949" x="3244850" y="2535238"/>
          <p14:tracePt t="14054" x="3244850" y="2544763"/>
          <p14:tracePt t="14117" x="3254375" y="2544763"/>
          <p14:tracePt t="14129" x="3263900" y="2544763"/>
          <p14:tracePt t="14141" x="3281363" y="2544763"/>
          <p14:tracePt t="14150" x="3290888" y="2544763"/>
          <p14:tracePt t="14166" x="3300413" y="2544763"/>
          <p14:tracePt t="14260" x="3309938" y="2544763"/>
          <p14:tracePt t="14268" x="3317875" y="2544763"/>
          <p14:tracePt t="14276" x="3327400" y="2544763"/>
          <p14:tracePt t="14284" x="3336925" y="2544763"/>
          <p14:tracePt t="14292" x="3346450" y="2544763"/>
          <p14:tracePt t="14300" x="3363913" y="2544763"/>
          <p14:tracePt t="14307" x="3373438" y="2544763"/>
          <p14:tracePt t="14356" x="3382963" y="2544763"/>
          <p14:tracePt t="14365" x="3390900" y="2535238"/>
          <p14:tracePt t="14371" x="3400425" y="2535238"/>
          <p14:tracePt t="14381" x="3409950" y="2525713"/>
          <p14:tracePt t="14396" x="3427413" y="2525713"/>
          <p14:tracePt t="14420" x="3446463" y="2498725"/>
          <p14:tracePt t="14484" x="3455988" y="2498725"/>
          <p14:tracePt t="14493" x="3463925" y="2498725"/>
          <p14:tracePt t="14509" x="3482975" y="2498725"/>
          <p14:tracePt t="14518" x="3490913" y="2498725"/>
          <p14:tracePt t="14524" x="3509963" y="2508250"/>
          <p14:tracePt t="14540" x="3536950" y="2508250"/>
          <p14:tracePt t="14548" x="3546475" y="2517775"/>
          <p14:tracePt t="14617" x="3556000" y="2517775"/>
          <p14:tracePt t="14636" x="3573463" y="2517775"/>
          <p14:tracePt t="14750" x="3582988" y="2525713"/>
          <p14:tracePt t="14758" x="3582988" y="2535238"/>
          <p14:tracePt t="14765" x="3582988" y="2544763"/>
          <p14:tracePt t="14780" x="3592513" y="2562225"/>
          <p14:tracePt t="14997" x="3592513" y="2581275"/>
          <p14:tracePt t="15006" x="3592513" y="2589213"/>
          <p14:tracePt t="15014" x="3592513" y="2625725"/>
          <p14:tracePt t="15020" x="3582988" y="2654300"/>
          <p14:tracePt t="15028" x="3573463" y="2681288"/>
          <p14:tracePt t="15036" x="3563938" y="2698750"/>
          <p14:tracePt t="15044" x="3546475" y="2727325"/>
          <p14:tracePt t="15052" x="3490913" y="2735263"/>
          <p14:tracePt t="15059" x="3455988" y="2744788"/>
          <p14:tracePt t="22373" x="3490913" y="2717800"/>
          <p14:tracePt t="22382" x="3556000" y="2690813"/>
          <p14:tracePt t="22388" x="3656013" y="2662238"/>
          <p14:tracePt t="22398" x="3683000" y="2654300"/>
          <p14:tracePt t="22404" x="3702050" y="2654300"/>
          <p14:tracePt t="22461" x="3709988" y="2654300"/>
          <p14:tracePt t="22469" x="3719513" y="2662238"/>
          <p14:tracePt t="22501" x="3756025" y="2662238"/>
          <p14:tracePt t="22508" x="3829050" y="2662238"/>
          <p14:tracePt t="22516" x="3883025" y="2662238"/>
          <p14:tracePt t="22525" x="3984625" y="2644775"/>
          <p14:tracePt t="22532" x="4057650" y="2617788"/>
          <p14:tracePt t="22542" x="4138613" y="2581275"/>
          <p14:tracePt t="22551" x="4202113" y="2562225"/>
          <p14:tracePt t="22557" x="4267200" y="2525713"/>
          <p14:tracePt t="22565" x="4321175" y="2517775"/>
          <p14:tracePt t="22572" x="4367213" y="2508250"/>
          <p14:tracePt t="22583" x="4384675" y="2508250"/>
          <p14:tracePt t="22588" x="4421188" y="2498725"/>
          <p14:tracePt t="22598" x="4440238" y="2498725"/>
          <p14:tracePt t="22605" x="4457700" y="2489200"/>
          <p14:tracePt t="22615" x="4467225" y="2481263"/>
          <p14:tracePt t="22637" x="4476750" y="2471738"/>
          <p14:tracePt t="22653" x="4484688" y="2462213"/>
          <p14:tracePt t="22660" x="4494213" y="2462213"/>
          <p14:tracePt t="22668" x="4513263" y="2452688"/>
          <p14:tracePt t="22676" x="4530725" y="2444750"/>
          <p14:tracePt t="22684" x="4557713" y="2425700"/>
          <p14:tracePt t="22692" x="4613275" y="2416175"/>
          <p14:tracePt t="22700" x="4659313" y="2398713"/>
          <p14:tracePt t="22709" x="4740275" y="2362200"/>
          <p14:tracePt t="22715" x="4822825" y="2325688"/>
          <p14:tracePt t="22724" x="4876800" y="2298700"/>
          <p14:tracePt t="22733" x="4978400" y="2243138"/>
          <p14:tracePt t="22740" x="5041900" y="2225675"/>
          <p14:tracePt t="22748" x="5086350" y="2189163"/>
          <p14:tracePt t="22755" x="5168900" y="2152650"/>
          <p14:tracePt t="22765" x="5214938" y="2106613"/>
          <p14:tracePt t="22771" x="5251450" y="2070100"/>
          <p14:tracePt t="22781" x="5287963" y="2024063"/>
          <p14:tracePt t="22788" x="5305425" y="1979613"/>
          <p14:tracePt t="22798" x="5334000" y="1933575"/>
          <p14:tracePt t="22804" x="5351463" y="1887538"/>
          <p14:tracePt t="22815" x="5360988" y="1841500"/>
          <p14:tracePt t="22819" x="5368925" y="1841500"/>
          <p14:tracePt t="22836" x="5405438" y="1787525"/>
          <p14:tracePt t="22843" x="5434013" y="1768475"/>
          <p14:tracePt t="22852" x="5461000" y="1741488"/>
          <p14:tracePt t="22860" x="5487988" y="1704975"/>
          <p14:tracePt t="22868" x="5514975" y="1687513"/>
          <p14:tracePt t="22892" x="5514975" y="1677988"/>
          <p14:tracePt t="22948" x="5514975" y="1668463"/>
          <p14:tracePt t="22956" x="5514975" y="1660525"/>
          <p14:tracePt t="22964" x="5514975" y="1641475"/>
          <p14:tracePt t="22972" x="5524500" y="1631950"/>
          <p14:tracePt t="22981" x="5524500" y="1604963"/>
          <p14:tracePt t="22988" x="5551488" y="1577975"/>
          <p14:tracePt t="22997" x="5551488" y="1541463"/>
          <p14:tracePt t="23004" x="5551488" y="1514475"/>
          <p14:tracePt t="23014" x="5570538" y="1485900"/>
          <p14:tracePt t="23020" x="5580063" y="1441450"/>
          <p14:tracePt t="23028" x="5597525" y="1412875"/>
          <p14:tracePt t="23036" x="5607050" y="1395413"/>
          <p14:tracePt t="23044" x="5616575" y="1349375"/>
          <p14:tracePt t="23052" x="5624513" y="1331913"/>
          <p14:tracePt t="23060" x="5643563" y="1312863"/>
          <p14:tracePt t="23068" x="5643563" y="1285875"/>
          <p14:tracePt t="23076" x="5670550" y="1258888"/>
          <p14:tracePt t="23084" x="5680075" y="1195388"/>
          <p14:tracePt t="23092" x="5707063" y="1166813"/>
          <p14:tracePt t="23100" x="5707063" y="1158875"/>
          <p14:tracePt t="23108" x="5716588" y="1139825"/>
          <p14:tracePt t="23116" x="5724525" y="1112838"/>
          <p14:tracePt t="23134" x="5753100" y="1085850"/>
          <p14:tracePt t="23180" x="5761038" y="1076325"/>
          <p14:tracePt t="23188" x="5761038" y="1066800"/>
          <p14:tracePt t="23196" x="5770563" y="1057275"/>
          <p14:tracePt t="23204" x="5789613" y="1049338"/>
          <p14:tracePt t="23214" x="5797550" y="1049338"/>
          <p14:tracePt t="23220" x="5826125" y="1039813"/>
          <p14:tracePt t="23228" x="5853113" y="1003300"/>
          <p14:tracePt t="23237" x="5870575" y="993775"/>
          <p14:tracePt t="23244" x="5907088" y="966788"/>
          <p14:tracePt t="23252" x="5926138" y="939800"/>
          <p14:tracePt t="23260" x="5943600" y="920750"/>
          <p14:tracePt t="23268" x="5962650" y="903288"/>
          <p14:tracePt t="23276" x="5980113" y="893763"/>
          <p14:tracePt t="23284" x="6016625" y="874713"/>
          <p14:tracePt t="23292" x="6016625" y="866775"/>
          <p14:tracePt t="23300" x="6026150" y="857250"/>
          <p14:tracePt t="23316" x="6043613" y="847725"/>
          <p14:tracePt t="23333" x="6053138" y="839788"/>
          <p14:tracePt t="23365" x="6062663" y="839788"/>
          <p14:tracePt t="23372" x="6072188" y="839788"/>
          <p14:tracePt t="23396" x="6080125" y="830263"/>
          <p14:tracePt t="23404" x="6089650" y="820738"/>
          <p14:tracePt t="23428" x="6099175" y="820738"/>
          <p14:tracePt t="23468" x="6108700" y="811213"/>
          <p14:tracePt t="24150" x="6108700" y="784225"/>
          <p14:tracePt t="24158" x="6108700" y="766763"/>
          <p14:tracePt t="24164" x="6126163" y="738188"/>
          <p14:tracePt t="24172" x="6153150" y="720725"/>
          <p14:tracePt t="24181" x="6181725" y="684213"/>
          <p14:tracePt t="24188" x="6189663" y="665163"/>
          <p14:tracePt t="24197" x="6218238" y="647700"/>
          <p14:tracePt t="27819" x="7239000" y="338138"/>
          <p14:tracePt t="27828" x="7239000" y="392113"/>
          <p14:tracePt t="27836" x="7239000" y="401638"/>
          <p14:tracePt t="27886" x="7110413" y="647700"/>
          <p14:tracePt t="27893" x="7073900" y="701675"/>
          <p14:tracePt t="27901" x="7056438" y="730250"/>
          <p14:tracePt t="27908" x="7029450" y="774700"/>
          <p14:tracePt t="27916" x="6992938" y="839788"/>
          <p14:tracePt t="27924" x="6983413" y="893763"/>
          <p14:tracePt t="27933" x="6929438" y="966788"/>
          <p14:tracePt t="27940" x="6883400" y="1057275"/>
          <p14:tracePt t="27949" x="6827838" y="1139825"/>
          <p14:tracePt t="27957" x="6773863" y="1222375"/>
          <p14:tracePt t="27964" x="6700838" y="1322388"/>
          <p14:tracePt t="27972" x="6627813" y="1441450"/>
          <p14:tracePt t="27982" x="6545263" y="1558925"/>
          <p14:tracePt t="27988" x="6472238" y="1660525"/>
          <p14:tracePt t="27997" x="6408738" y="1714500"/>
          <p14:tracePt t="28004" x="6281738" y="1833563"/>
          <p14:tracePt t="28014" x="6218238" y="1914525"/>
          <p14:tracePt t="28020" x="6126163" y="2006600"/>
          <p14:tracePt t="28028" x="6043613" y="2060575"/>
          <p14:tracePt t="28036" x="5999163" y="2079625"/>
          <p14:tracePt t="28044" x="5935663" y="2133600"/>
          <p14:tracePt t="28052" x="5870575" y="2189163"/>
          <p14:tracePt t="28060" x="5826125" y="2206625"/>
          <p14:tracePt t="28068" x="5797550" y="2243138"/>
          <p14:tracePt t="28076" x="5761038" y="2262188"/>
          <p14:tracePt t="28084" x="5716588" y="2306638"/>
          <p14:tracePt t="28092" x="5653088" y="2362200"/>
          <p14:tracePt t="28100" x="5616575" y="2389188"/>
          <p14:tracePt t="28108" x="5597525" y="2425700"/>
          <p14:tracePt t="28116" x="5570538" y="2471738"/>
          <p14:tracePt t="28133" x="5534025" y="2508250"/>
          <p14:tracePt t="28140" x="5524500" y="2525713"/>
          <p14:tracePt t="28149" x="5514975" y="2544763"/>
          <p14:tracePt t="28156" x="5514975" y="2554288"/>
          <p14:tracePt t="28165" x="5507038" y="2562225"/>
          <p14:tracePt t="28262" x="5561013" y="2562225"/>
          <p14:tracePt t="28270" x="5624513" y="2562225"/>
          <p14:tracePt t="28277" x="5680075" y="2562225"/>
          <p14:tracePt t="28288" x="5789613" y="2544763"/>
          <p14:tracePt t="28291" x="5916613" y="2544763"/>
          <p14:tracePt t="28300" x="6026150" y="2544763"/>
          <p14:tracePt t="28308" x="6153150" y="2544763"/>
          <p14:tracePt t="28317" x="6281738" y="2544763"/>
          <p14:tracePt t="28324" x="6354763" y="2544763"/>
          <p14:tracePt t="28332" x="6454775" y="2554288"/>
          <p14:tracePt t="28340" x="6491288" y="2562225"/>
          <p14:tracePt t="28348" x="6581775" y="2562225"/>
          <p14:tracePt t="28355" x="6600825" y="2571750"/>
          <p14:tracePt t="28364" x="6637338" y="2571750"/>
          <p14:tracePt t="28372" x="6654800" y="2581275"/>
          <p14:tracePt t="28381" x="6664325" y="2589213"/>
          <p14:tracePt t="28636" x="6673850" y="2589213"/>
          <p14:tracePt t="28644" x="6681788" y="2589213"/>
          <p14:tracePt t="28652" x="6691313" y="2589213"/>
          <p14:tracePt t="28660" x="6718300" y="2608263"/>
          <p14:tracePt t="28668" x="6746875" y="2635250"/>
          <p14:tracePt t="28676" x="6791325" y="2662238"/>
          <p14:tracePt t="28684" x="6856413" y="2698750"/>
          <p14:tracePt t="28691" x="6919913" y="2727325"/>
          <p14:tracePt t="28700" x="6983413" y="2763838"/>
          <p14:tracePt t="28708" x="7046913" y="2790825"/>
          <p14:tracePt t="28716" x="7146925" y="2827338"/>
          <p14:tracePt t="28724" x="7192963" y="2854325"/>
          <p14:tracePt t="28731" x="7248525" y="2863850"/>
          <p14:tracePt t="28740" x="7292975" y="2881313"/>
          <p14:tracePt t="28749" x="7356475" y="2909888"/>
          <p14:tracePt t="28755" x="7402513" y="2917825"/>
          <p14:tracePt t="28764" x="7439025" y="2917825"/>
          <p14:tracePt t="28771" x="7458075" y="2936875"/>
          <p14:tracePt t="28780" x="7485063" y="2936875"/>
          <p14:tracePt t="28787" x="7521575" y="2963863"/>
          <p14:tracePt t="28797" x="7539038" y="2963863"/>
          <p14:tracePt t="28804" x="7567613" y="2973388"/>
          <p14:tracePt t="28816" x="7602538" y="2973388"/>
          <p14:tracePt t="28819" x="7667625" y="3009900"/>
          <p14:tracePt t="28828" x="7740650" y="3017838"/>
          <p14:tracePt t="28836" x="7840663" y="3063875"/>
          <p14:tracePt t="28844" x="7931150" y="3073400"/>
          <p14:tracePt t="28852" x="8067675" y="3100388"/>
          <p14:tracePt t="28860" x="8169275" y="3155950"/>
          <p14:tracePt t="28868" x="8277225" y="3200400"/>
          <p14:tracePt t="28876" x="8378825" y="3246438"/>
          <p14:tracePt t="28884" x="8496300" y="3302000"/>
          <p14:tracePt t="28892" x="8588375" y="3346450"/>
          <p14:tracePt t="28900" x="8651875" y="3365500"/>
          <p14:tracePt t="28908" x="8715375" y="3382963"/>
          <p14:tracePt t="28916" x="8770938" y="3402013"/>
          <p14:tracePt t="28924" x="8834438" y="3429000"/>
          <p14:tracePt t="28933" x="8888413" y="3429000"/>
          <p14:tracePt t="28940" x="8951913" y="3446463"/>
          <p14:tracePt t="28948" x="9017000" y="3482975"/>
          <p14:tracePt t="28957" x="9107488" y="3482975"/>
          <p14:tracePt t="28965" x="9134475" y="3482975"/>
          <p14:tracePt t="31876" x="8624888" y="4013200"/>
          <p14:tracePt t="31884" x="8313738" y="4049713"/>
          <p14:tracePt t="31893" x="7986713" y="4113213"/>
          <p14:tracePt t="31900" x="7748588" y="4122738"/>
          <p14:tracePt t="31908" x="7494588" y="4176713"/>
          <p14:tracePt t="31916" x="7256463" y="4213225"/>
          <p14:tracePt t="31924" x="7056438" y="4232275"/>
          <p14:tracePt t="31932" x="6919913" y="4276725"/>
          <p14:tracePt t="31940" x="6754813" y="4286250"/>
          <p14:tracePt t="31948" x="6627813" y="4332288"/>
          <p14:tracePt t="31955" x="6508750" y="4359275"/>
          <p14:tracePt t="31965" x="6435725" y="4359275"/>
          <p14:tracePt t="31973" x="6381750" y="4376738"/>
          <p14:tracePt t="31983" x="6299200" y="4395788"/>
          <p14:tracePt t="31989" x="6254750" y="4413250"/>
          <p14:tracePt t="32000" x="6181725" y="4422775"/>
          <p14:tracePt t="32005" x="6099175" y="4449763"/>
          <p14:tracePt t="32017" x="6007100" y="4478338"/>
          <p14:tracePt t="32022" x="5926138" y="4486275"/>
          <p14:tracePt t="32031" x="5834063" y="4532313"/>
          <p14:tracePt t="32036" x="5734050" y="4532313"/>
          <p14:tracePt t="32043" x="5643563" y="4541838"/>
          <p14:tracePt t="32051" x="5588000" y="4559300"/>
          <p14:tracePt t="32059" x="5487988" y="4568825"/>
          <p14:tracePt t="32068" x="5434013" y="4568825"/>
          <p14:tracePt t="32076" x="5405438" y="4587875"/>
          <p14:tracePt t="32084" x="5360988" y="4587875"/>
          <p14:tracePt t="32092" x="5324475" y="4605338"/>
          <p14:tracePt t="32108" x="5287963" y="4614863"/>
          <p14:tracePt t="32115" x="5268913" y="4614863"/>
          <p14:tracePt t="32131" x="5214938" y="4641850"/>
          <p14:tracePt t="32140" x="5187950" y="4651375"/>
          <p14:tracePt t="32148" x="5159375" y="4660900"/>
          <p14:tracePt t="32156" x="5159375" y="4668838"/>
          <p14:tracePt t="32288" x="5151438" y="4678363"/>
          <p14:tracePt t="32295" x="5132388" y="4697413"/>
          <p14:tracePt t="32308" x="5132388" y="4705350"/>
          <p14:tracePt t="32317" x="5122863" y="4714875"/>
          <p14:tracePt t="32324" x="5122863" y="4724400"/>
          <p14:tracePt t="32332" x="5114925" y="4741863"/>
          <p14:tracePt t="32341" x="5105400" y="4778375"/>
          <p14:tracePt t="32351" x="5095875" y="4833938"/>
          <p14:tracePt t="32356" x="5068888" y="4887913"/>
          <p14:tracePt t="32365" x="5014913" y="4987925"/>
          <p14:tracePt t="32372" x="4978400" y="5043488"/>
          <p14:tracePt t="32381" x="4905375" y="5153025"/>
          <p14:tracePt t="32388" x="4849813" y="5233988"/>
          <p14:tracePt t="32398" x="4786313" y="5335588"/>
          <p14:tracePt t="32405" x="4730750" y="5435600"/>
          <p14:tracePt t="32421" x="4659313" y="5581650"/>
          <p14:tracePt t="32431" x="4640263" y="5645150"/>
          <p14:tracePt t="32436" x="4630738" y="5681663"/>
          <p14:tracePt t="32444" x="4630738" y="5708650"/>
          <p14:tracePt t="32452" x="4613275" y="5735638"/>
          <p14:tracePt t="32460" x="4594225" y="5764213"/>
          <p14:tracePt t="32468" x="4594225" y="5791200"/>
          <p14:tracePt t="32476" x="4557713" y="5827713"/>
          <p14:tracePt t="32484" x="4540250" y="5854700"/>
          <p14:tracePt t="32491" x="4521200" y="5873750"/>
          <p14:tracePt t="32500" x="4494213" y="5891213"/>
          <p14:tracePt t="32508" x="4494213" y="5900738"/>
          <p14:tracePt t="32516" x="4440238" y="5946775"/>
          <p14:tracePt t="32524" x="4357688" y="5983288"/>
          <p14:tracePt t="32532" x="4294188" y="6018213"/>
          <p14:tracePt t="32540" x="4211638" y="6046788"/>
          <p14:tracePt t="32548" x="4138613" y="6091238"/>
          <p14:tracePt t="32556" x="4075113" y="6110288"/>
          <p14:tracePt t="32565" x="4011613" y="6137275"/>
          <p14:tracePt t="32571" x="3965575" y="6146800"/>
          <p14:tracePt t="32581" x="3911600" y="6164263"/>
          <p14:tracePt t="32588" x="3883025" y="6164263"/>
          <p14:tracePt t="32597" x="3829050" y="6164263"/>
          <p14:tracePt t="32604" x="3783013" y="6164263"/>
          <p14:tracePt t="32613" x="3746500" y="6164263"/>
          <p14:tracePt t="32620" x="3729038" y="6164263"/>
          <p14:tracePt t="32630" x="3702050" y="6164263"/>
          <p14:tracePt t="32636" x="3665538" y="6146800"/>
          <p14:tracePt t="32644" x="3636963" y="6137275"/>
          <p14:tracePt t="32652" x="3592513" y="6127750"/>
          <p14:tracePt t="32660" x="3536950" y="6119813"/>
          <p14:tracePt t="32668" x="3490913" y="6083300"/>
          <p14:tracePt t="32676" x="3427413" y="6073775"/>
          <p14:tracePt t="32684" x="3400425" y="6054725"/>
          <p14:tracePt t="32691" x="3336925" y="6027738"/>
          <p14:tracePt t="32700" x="3309938" y="6018213"/>
          <p14:tracePt t="32708" x="3263900" y="6000750"/>
          <p14:tracePt t="32716" x="3244850" y="5983288"/>
          <p14:tracePt t="32724" x="3236913" y="5973763"/>
          <p14:tracePt t="32732" x="3208338" y="5964238"/>
          <p14:tracePt t="32748" x="3190875" y="5954713"/>
          <p14:tracePt t="32756" x="3171825" y="5927725"/>
          <p14:tracePt t="32765" x="3163888" y="5927725"/>
          <p14:tracePt t="32771" x="3154363" y="5910263"/>
          <p14:tracePt t="32781" x="3144838" y="5900738"/>
          <p14:tracePt t="32788" x="3144838" y="5881688"/>
          <p14:tracePt t="32797" x="3127375" y="5864225"/>
          <p14:tracePt t="32804" x="3117850" y="5845175"/>
          <p14:tracePt t="32815" x="3108325" y="5818188"/>
          <p14:tracePt t="32819" x="3100388" y="5772150"/>
          <p14:tracePt t="32832" x="3100388" y="5745163"/>
          <p14:tracePt t="32835" x="3071813" y="5699125"/>
          <p14:tracePt t="32844" x="3063875" y="5654675"/>
          <p14:tracePt t="32852" x="3063875" y="5626100"/>
          <p14:tracePt t="32860" x="3054350" y="5589588"/>
          <p14:tracePt t="32868" x="3054350" y="5526088"/>
          <p14:tracePt t="32876" x="3054350" y="5489575"/>
          <p14:tracePt t="32884" x="3054350" y="5445125"/>
          <p14:tracePt t="32891" x="3054350" y="5416550"/>
          <p14:tracePt t="32900" x="3054350" y="5389563"/>
          <p14:tracePt t="32908" x="3054350" y="5372100"/>
          <p14:tracePt t="32916" x="3054350" y="5343525"/>
          <p14:tracePt t="32924" x="3054350" y="5326063"/>
          <p14:tracePt t="32932" x="3063875" y="5299075"/>
          <p14:tracePt t="32940" x="3063875" y="5280025"/>
          <p14:tracePt t="32948" x="3071813" y="5243513"/>
          <p14:tracePt t="32956" x="3071813" y="5226050"/>
          <p14:tracePt t="32965" x="3071813" y="5197475"/>
          <p14:tracePt t="32972" x="3081338" y="5180013"/>
          <p14:tracePt t="32980" x="3090863" y="5160963"/>
          <p14:tracePt t="32988" x="3108325" y="5143500"/>
          <p14:tracePt t="32997" x="3117850" y="5116513"/>
          <p14:tracePt t="33004" x="3144838" y="5097463"/>
          <p14:tracePt t="33019" x="3190875" y="5060950"/>
          <p14:tracePt t="33025" x="3208338" y="5043488"/>
          <p14:tracePt t="33034" x="3236913" y="5024438"/>
          <p14:tracePt t="33040" x="3309938" y="4987925"/>
          <p14:tracePt t="33044" x="3354388" y="4960938"/>
          <p14:tracePt t="33052" x="3455988" y="4933950"/>
          <p14:tracePt t="33060" x="3546475" y="4906963"/>
          <p14:tracePt t="33068" x="3592513" y="4906963"/>
          <p14:tracePt t="33076" x="3646488" y="4906963"/>
          <p14:tracePt t="33083" x="3683000" y="4906963"/>
          <p14:tracePt t="33092" x="3702050" y="4906963"/>
          <p14:tracePt t="33099" x="3729038" y="4906963"/>
          <p14:tracePt t="33107" x="3738563" y="4906963"/>
          <p14:tracePt t="33164" x="3746500" y="4906963"/>
          <p14:tracePt t="33188" x="3756025" y="4906963"/>
          <p14:tracePt t="33230" x="3756025" y="4914900"/>
          <p14:tracePt t="33318" x="3756025" y="4924425"/>
          <p14:tracePt t="33327" x="3738563" y="4933950"/>
          <p14:tracePt t="33340" x="3709988" y="4933950"/>
          <p14:tracePt t="33348" x="3692525" y="4933950"/>
          <p14:tracePt t="33356" x="3683000" y="4933950"/>
          <p14:tracePt t="33364" x="3656013" y="4924425"/>
          <p14:tracePt t="33372" x="3636963" y="4914900"/>
          <p14:tracePt t="33381" x="3592513" y="4887913"/>
          <p14:tracePt t="33388" x="3546475" y="4851400"/>
          <p14:tracePt t="33398" x="3527425" y="4833938"/>
          <p14:tracePt t="33403" x="3482975" y="4814888"/>
          <p14:tracePt t="33414" x="3463925" y="4797425"/>
          <p14:tracePt t="33420" x="3419475" y="4732338"/>
          <p14:tracePt t="33430" x="3373438" y="4668838"/>
          <p14:tracePt t="33436" x="3336925" y="4568825"/>
          <p14:tracePt t="33444" x="3300413" y="4505325"/>
          <p14:tracePt t="33452" x="3236913" y="4405313"/>
          <p14:tracePt t="33460" x="3217863" y="4359275"/>
          <p14:tracePt t="33468" x="3181350" y="4295775"/>
          <p14:tracePt t="33476" x="3163888" y="4240213"/>
          <p14:tracePt t="33484" x="3154363" y="4222750"/>
          <p14:tracePt t="33492" x="3144838" y="4176713"/>
          <p14:tracePt t="33500" x="3108325" y="4130675"/>
          <p14:tracePt t="33516" x="3100388" y="4113213"/>
          <p14:tracePt t="33524" x="3090863" y="4086225"/>
          <p14:tracePt t="33548" x="3090863" y="4076700"/>
          <p14:tracePt t="33556" x="3090863" y="4067175"/>
          <p14:tracePt t="33565" x="3090863" y="4049713"/>
          <p14:tracePt t="33581" x="3090863" y="4040188"/>
          <p14:tracePt t="33588" x="3090863" y="4030663"/>
          <p14:tracePt t="33620" x="3090863" y="4013200"/>
          <p14:tracePt t="33628" x="3090863" y="4003675"/>
          <p14:tracePt t="33644" x="3090863" y="3994150"/>
          <p14:tracePt t="33652" x="3090863" y="3984625"/>
          <p14:tracePt t="33668" x="3090863" y="3967163"/>
          <p14:tracePt t="33716" x="3090863" y="3957638"/>
          <p14:tracePt t="33732" x="3090863" y="3948113"/>
          <p14:tracePt t="33740" x="3090863" y="3921125"/>
          <p14:tracePt t="33748" x="3090863" y="3911600"/>
          <p14:tracePt t="33756" x="3090863" y="3884613"/>
          <p14:tracePt t="33765" x="3090863" y="3857625"/>
          <p14:tracePt t="33772" x="3090863" y="3840163"/>
          <p14:tracePt t="33782" x="3090863" y="3811588"/>
          <p14:tracePt t="33788" x="3090863" y="3794125"/>
          <p14:tracePt t="33799" x="3090863" y="3775075"/>
          <p14:tracePt t="33804" x="3090863" y="3767138"/>
          <p14:tracePt t="33817" x="3090863" y="3748088"/>
          <p14:tracePt t="33820" x="3090863" y="3730625"/>
          <p14:tracePt t="33846" x="3090863" y="3711575"/>
          <p14:tracePt t="33892" x="3100388" y="3702050"/>
          <p14:tracePt t="34021" x="3108325" y="3702050"/>
          <p14:tracePt t="34045" x="3108325" y="3730625"/>
          <p14:tracePt t="34053" x="3108325" y="3738563"/>
          <p14:tracePt t="34069" x="3108325" y="3748088"/>
          <p14:tracePt t="34077" x="3117850" y="3767138"/>
          <p14:tracePt t="34084" x="3117850" y="3775075"/>
          <p14:tracePt t="34092" x="3127375" y="3794125"/>
          <p14:tracePt t="34117" x="3136900" y="3803650"/>
          <p14:tracePt t="34124" x="3136900" y="3811588"/>
          <p14:tracePt t="34568" x="3154363" y="3821113"/>
          <p14:tracePt t="34580" x="3163888" y="3821113"/>
          <p14:tracePt t="34589" x="3181350" y="3821113"/>
          <p14:tracePt t="34596" x="3200400" y="3821113"/>
          <p14:tracePt t="34605" x="3208338" y="3821113"/>
          <p14:tracePt t="34614" x="3236913" y="3811588"/>
          <p14:tracePt t="34620" x="3254375" y="3803650"/>
          <p14:tracePt t="34635" x="3300413" y="3767138"/>
          <p14:tracePt t="34643" x="3309938" y="3757613"/>
          <p14:tracePt t="34660" x="3336925" y="3738563"/>
          <p14:tracePt t="34668" x="3346450" y="3730625"/>
          <p14:tracePt t="34676" x="3354388" y="3721100"/>
          <p14:tracePt t="34684" x="3373438" y="3711575"/>
          <p14:tracePt t="34700" x="3382963" y="3702050"/>
          <p14:tracePt t="34774" x="3382963" y="3721100"/>
          <p14:tracePt t="34782" x="3382963" y="3738563"/>
          <p14:tracePt t="34790" x="3382963" y="3748088"/>
          <p14:tracePt t="34801" x="3382963" y="3767138"/>
          <p14:tracePt t="34805" x="3373438" y="3767138"/>
          <p14:tracePt t="34817" x="3373438" y="3775075"/>
          <p14:tracePt t="34820" x="3363913" y="3784600"/>
          <p14:tracePt t="34832" x="3354388" y="3794125"/>
          <p14:tracePt t="34860" x="3346450" y="3803650"/>
          <p14:tracePt t="34924" x="3336925" y="3811588"/>
          <p14:tracePt t="35268" x="3336925" y="3803650"/>
          <p14:tracePt t="35276" x="3354388" y="3794125"/>
          <p14:tracePt t="35284" x="3382963" y="3757613"/>
          <p14:tracePt t="35292" x="3400425" y="3748088"/>
          <p14:tracePt t="35300" x="3436938" y="3738563"/>
          <p14:tracePt t="35308" x="3482975" y="3702050"/>
          <p14:tracePt t="35315" x="3500438" y="3694113"/>
          <p14:tracePt t="35324" x="3519488" y="3684588"/>
          <p14:tracePt t="35332" x="3536950" y="3684588"/>
          <p14:tracePt t="35340" x="3556000" y="3665538"/>
          <p14:tracePt t="35347" x="3582988" y="3657600"/>
          <p14:tracePt t="35364" x="3600450" y="3657600"/>
          <p14:tracePt t="35371" x="3619500" y="3648075"/>
          <p14:tracePt t="35380" x="3629025" y="3648075"/>
          <p14:tracePt t="35398" x="3636963" y="3648075"/>
          <p14:tracePt t="35868" x="3665538" y="3648075"/>
          <p14:tracePt t="35876" x="3665538" y="3638550"/>
          <p14:tracePt t="35884" x="3683000" y="3638550"/>
          <p14:tracePt t="35892" x="3702050" y="3638550"/>
          <p14:tracePt t="35900" x="3719513" y="3638550"/>
          <p14:tracePt t="35908" x="3746500" y="3638550"/>
          <p14:tracePt t="35916" x="3783013" y="3629025"/>
          <p14:tracePt t="35924" x="3802063" y="3621088"/>
          <p14:tracePt t="35932" x="3829050" y="3621088"/>
          <p14:tracePt t="35940" x="3865563" y="3621088"/>
          <p14:tracePt t="35947" x="3919538" y="3621088"/>
          <p14:tracePt t="35956" x="3984625" y="3621088"/>
          <p14:tracePt t="35964" x="4021138" y="3621088"/>
          <p14:tracePt t="35972" x="4075113" y="3621088"/>
          <p14:tracePt t="35980" x="4111625" y="3621088"/>
          <p14:tracePt t="35988" x="4129088" y="3621088"/>
          <p14:tracePt t="35996" x="4165600" y="3621088"/>
          <p14:tracePt t="36116" x="4175125" y="3621088"/>
          <p14:tracePt t="36164" x="4184650" y="3629025"/>
          <p14:tracePt t="36180" x="4194175" y="3648075"/>
          <p14:tracePt t="36188" x="4202113" y="3657600"/>
          <p14:tracePt t="36196" x="4211638" y="3657600"/>
          <p14:tracePt t="36211" x="4248150" y="3665538"/>
          <p14:tracePt t="36221" x="4267200" y="3684588"/>
          <p14:tracePt t="36236" x="4311650" y="3702050"/>
          <p14:tracePt t="36244" x="4330700" y="3711575"/>
          <p14:tracePt t="36252" x="4384675" y="3721100"/>
          <p14:tracePt t="36260" x="4430713" y="3730625"/>
          <p14:tracePt t="36268" x="4494213" y="3775075"/>
          <p14:tracePt t="36276" x="4549775" y="3784600"/>
          <p14:tracePt t="36284" x="4630738" y="3840163"/>
          <p14:tracePt t="36300" x="4659313" y="3848100"/>
          <p14:tracePt t="36308" x="4667250" y="3857625"/>
          <p14:tracePt t="36316" x="4676775" y="3875088"/>
          <p14:tracePt t="36324" x="4686300" y="3884613"/>
          <p14:tracePt t="37230" x="4686300" y="3903663"/>
          <p14:tracePt t="37597" x="4686300" y="3911600"/>
          <p14:tracePt t="37616" x="4686300" y="3921125"/>
          <p14:tracePt t="37637" x="4686300" y="3930650"/>
          <p14:tracePt t="37653" x="4695825" y="3940175"/>
          <p14:tracePt t="37663" x="4703763" y="3940175"/>
          <p14:tracePt t="37669" x="4713288" y="3948113"/>
          <p14:tracePt t="37676" x="4713288" y="3957638"/>
          <p14:tracePt t="37684" x="4722813" y="3967163"/>
          <p14:tracePt t="37700" x="4730750" y="3976688"/>
          <p14:tracePt t="37708" x="4749800" y="3994150"/>
          <p14:tracePt t="37724" x="4759325" y="4003675"/>
          <p14:tracePt t="37756" x="4767263" y="4003675"/>
          <p14:tracePt t="37772" x="4776788" y="4003675"/>
          <p14:tracePt t="37788" x="4786313" y="4013200"/>
          <p14:tracePt t="37804" x="4795838" y="4013200"/>
          <p14:tracePt t="37812" x="4803775" y="4021138"/>
          <p14:tracePt t="37820" x="4813300" y="4030663"/>
          <p14:tracePt t="37830" x="4822825" y="4030663"/>
          <p14:tracePt t="37836" x="4832350" y="4040188"/>
          <p14:tracePt t="38438" x="4840288" y="4049713"/>
          <p14:tracePt t="38476" x="4840288" y="4067175"/>
          <p14:tracePt t="38598" x="4849813" y="4086225"/>
          <p14:tracePt t="38741" x="4849813" y="4094163"/>
          <p14:tracePt t="38773" x="4849813" y="4103688"/>
          <p14:tracePt t="38934" x="4859338" y="4122738"/>
          <p14:tracePt t="39241" x="4859338" y="4130675"/>
          <p14:tracePt t="39446" x="4876800" y="4130675"/>
          <p14:tracePt t="39462" x="4895850" y="4130675"/>
          <p14:tracePt t="39471" x="4905375" y="4130675"/>
          <p14:tracePt t="39484" x="4922838" y="4130675"/>
          <p14:tracePt t="39500" x="4941888" y="4130675"/>
          <p14:tracePt t="39516" x="4949825" y="4130675"/>
          <p14:tracePt t="39532" x="4959350" y="4130675"/>
          <p14:tracePt t="39556" x="4978400" y="4130675"/>
          <p14:tracePt t="39565" x="4995863" y="4130675"/>
          <p14:tracePt t="39572" x="5014913" y="4122738"/>
          <p14:tracePt t="39580" x="5032375" y="4122738"/>
          <p14:tracePt t="39588" x="5041900" y="4122738"/>
          <p14:tracePt t="39596" x="5049838" y="4113213"/>
          <p14:tracePt t="39604" x="5078413" y="4113213"/>
          <p14:tracePt t="39614" x="5095875" y="4103688"/>
          <p14:tracePt t="39620" x="5114925" y="4086225"/>
          <p14:tracePt t="39630" x="5132388" y="4076700"/>
          <p14:tracePt t="39645" x="5141913" y="4067175"/>
          <p14:tracePt t="39651" x="5159375" y="4057650"/>
          <p14:tracePt t="39662" x="5159375" y="4049713"/>
          <p14:tracePt t="39668" x="5168900" y="4040188"/>
          <p14:tracePt t="39676" x="5178425" y="4030663"/>
          <p14:tracePt t="39700" x="5187950" y="4021138"/>
          <p14:tracePt t="39708" x="5195888" y="4021138"/>
          <p14:tracePt t="39724" x="5205413" y="4013200"/>
          <p14:tracePt t="39748" x="5214938" y="4003675"/>
          <p14:tracePt t="39764" x="5214938" y="3994150"/>
          <p14:tracePt t="39772" x="5214938" y="3984625"/>
          <p14:tracePt t="39804" x="5214938" y="3967163"/>
          <p14:tracePt t="39853" x="5214938" y="3957638"/>
          <p14:tracePt t="39863" x="5205413" y="3957638"/>
          <p14:tracePt t="39870" x="5195888" y="3957638"/>
          <p14:tracePt t="39876" x="5178425" y="3957638"/>
          <p14:tracePt t="39884" x="5159375" y="3957638"/>
          <p14:tracePt t="39893" x="5151438" y="3957638"/>
          <p14:tracePt t="39907" x="5141913" y="3957638"/>
          <p14:tracePt t="39916" x="5132388" y="3957638"/>
          <p14:tracePt t="39924" x="5122863" y="3957638"/>
          <p14:tracePt t="39932" x="5114925" y="3967163"/>
          <p14:tracePt t="39948" x="5105400" y="3976688"/>
          <p14:tracePt t="39956" x="5095875" y="3976688"/>
          <p14:tracePt t="39972" x="5086350" y="3976688"/>
          <p14:tracePt t="39980" x="5078413" y="3994150"/>
          <p14:tracePt t="40005" x="5059363" y="3994150"/>
          <p14:tracePt t="40013" x="5041900" y="4003675"/>
          <p14:tracePt t="40029" x="5005388" y="4003675"/>
          <p14:tracePt t="40036" x="4995863" y="4003675"/>
          <p14:tracePt t="40047" x="4986338" y="4003675"/>
          <p14:tracePt t="40052" x="4949825" y="4003675"/>
          <p14:tracePt t="40060" x="4941888" y="4003675"/>
          <p14:tracePt t="40068" x="4905375" y="4003675"/>
          <p14:tracePt t="40076" x="4895850" y="4003675"/>
          <p14:tracePt t="40084" x="4876800" y="4003675"/>
          <p14:tracePt t="40100" x="4868863" y="4003675"/>
          <p14:tracePt t="40108" x="4849813" y="4003675"/>
          <p14:tracePt t="40115" x="4840288" y="3994150"/>
          <p14:tracePt t="40156" x="4840288" y="3984625"/>
          <p14:tracePt t="40171" x="4840288" y="3967163"/>
          <p14:tracePt t="40213" x="4859338" y="3967163"/>
          <p14:tracePt t="40222" x="4876800" y="3967163"/>
          <p14:tracePt t="40229" x="4932363" y="3967163"/>
          <p14:tracePt t="40238" x="4959350" y="3984625"/>
          <p14:tracePt t="40245" x="5022850" y="4021138"/>
          <p14:tracePt t="40252" x="5068888" y="4067175"/>
          <p14:tracePt t="40260" x="5132388" y="4140200"/>
          <p14:tracePt t="40268" x="5168900" y="4167188"/>
          <p14:tracePt t="40276" x="5241925" y="4249738"/>
          <p14:tracePt t="40284" x="5287963" y="4303713"/>
          <p14:tracePt t="40292" x="5341938" y="4368800"/>
          <p14:tracePt t="40300" x="5378450" y="4413250"/>
          <p14:tracePt t="40308" x="5414963" y="4459288"/>
          <p14:tracePt t="40316" x="5434013" y="4522788"/>
          <p14:tracePt t="40324" x="5451475" y="4559300"/>
          <p14:tracePt t="40332" x="5451475" y="4568825"/>
          <p14:tracePt t="40341" x="5470525" y="4614863"/>
          <p14:tracePt t="40351" x="5470525" y="4624388"/>
          <p14:tracePt t="40357" x="5470525" y="4660900"/>
          <p14:tracePt t="40365" x="5470525" y="4668838"/>
          <p14:tracePt t="40373" x="5470525" y="4697413"/>
          <p14:tracePt t="40383" x="5441950" y="4741863"/>
          <p14:tracePt t="40389" x="5434013" y="4760913"/>
          <p14:tracePt t="40399" x="5387975" y="4814888"/>
          <p14:tracePt t="40404" x="5334000" y="4870450"/>
          <p14:tracePt t="40416" x="5268913" y="4951413"/>
          <p14:tracePt t="40419" x="5214938" y="4997450"/>
          <p14:tracePt t="40434" x="5141913" y="5097463"/>
          <p14:tracePt t="40438" x="5078413" y="5180013"/>
          <p14:tracePt t="40449" x="5005388" y="5253038"/>
          <p14:tracePt t="40452" x="4941888" y="5316538"/>
          <p14:tracePt t="40460" x="4876800" y="5435600"/>
          <p14:tracePt t="40468" x="4832350" y="5499100"/>
          <p14:tracePt t="40476" x="4786313" y="5535613"/>
          <p14:tracePt t="40484" x="4695825" y="5589588"/>
          <p14:tracePt t="40492" x="4622800" y="5599113"/>
          <p14:tracePt t="40500" x="4576763" y="5635625"/>
          <p14:tracePt t="40508" x="4549775" y="5645150"/>
          <p14:tracePt t="40516" x="4503738" y="5662613"/>
          <p14:tracePt t="40523" x="4484688" y="5662613"/>
          <p14:tracePt t="40532" x="4457700" y="5662613"/>
          <p14:tracePt t="40540" x="4440238" y="5662613"/>
          <p14:tracePt t="40548" x="4421188" y="5662613"/>
          <p14:tracePt t="40556" x="4403725" y="5662613"/>
          <p14:tracePt t="40564" x="4367213" y="5662613"/>
          <p14:tracePt t="40573" x="4348163" y="5662613"/>
          <p14:tracePt t="40583" x="4294188" y="5662613"/>
          <p14:tracePt t="40589" x="4248150" y="5654675"/>
          <p14:tracePt t="40598" x="4211638" y="5654675"/>
          <p14:tracePt t="40604" x="4157663" y="5654675"/>
          <p14:tracePt t="40613" x="4094163" y="5635625"/>
          <p14:tracePt t="40620" x="4029075" y="5618163"/>
          <p14:tracePt t="40631" x="3975100" y="5618163"/>
          <p14:tracePt t="40636" x="3902075" y="5608638"/>
          <p14:tracePt t="40646" x="3819525" y="5599113"/>
          <p14:tracePt t="40652" x="3765550" y="5599113"/>
          <p14:tracePt t="40664" x="3702050" y="5572125"/>
          <p14:tracePt t="40668" x="3656013" y="5545138"/>
          <p14:tracePt t="40684" x="3636963" y="5526088"/>
          <p14:tracePt t="40692" x="3619500" y="5518150"/>
          <p14:tracePt t="40700" x="3609975" y="5508625"/>
          <p14:tracePt t="40708" x="3600450" y="5481638"/>
          <p14:tracePt t="40716" x="3573463" y="5453063"/>
          <p14:tracePt t="40724" x="3563938" y="5426075"/>
          <p14:tracePt t="40731" x="3556000" y="5408613"/>
          <p14:tracePt t="40740" x="3546475" y="5372100"/>
          <p14:tracePt t="40748" x="3519488" y="5335588"/>
          <p14:tracePt t="40756" x="3463925" y="5270500"/>
          <p14:tracePt t="40764" x="3446463" y="5253038"/>
          <p14:tracePt t="40772" x="3409950" y="5226050"/>
          <p14:tracePt t="40780" x="3390900" y="5189538"/>
          <p14:tracePt t="40789" x="3363913" y="5143500"/>
          <p14:tracePt t="40799" x="3327400" y="5116513"/>
          <p14:tracePt t="40803" x="3300413" y="5080000"/>
          <p14:tracePt t="40812" x="3273425" y="5060950"/>
          <p14:tracePt t="40820" x="3244850" y="5033963"/>
          <p14:tracePt t="40828" x="3227388" y="5016500"/>
          <p14:tracePt t="40836" x="3217863" y="4997450"/>
          <p14:tracePt t="40845" x="3208338" y="4987925"/>
          <p14:tracePt t="40852" x="3200400" y="4960938"/>
          <p14:tracePt t="40860" x="3190875" y="4914900"/>
          <p14:tracePt t="40867" x="3190875" y="4897438"/>
          <p14:tracePt t="40876" x="3190875" y="4860925"/>
          <p14:tracePt t="40884" x="3190875" y="4814888"/>
          <p14:tracePt t="40893" x="3190875" y="4797425"/>
          <p14:tracePt t="40900" x="3190875" y="4760913"/>
          <p14:tracePt t="40907" x="3190875" y="4714875"/>
          <p14:tracePt t="40915" x="3190875" y="4697413"/>
          <p14:tracePt t="40924" x="3190875" y="4668838"/>
          <p14:tracePt t="40932" x="3200400" y="4624388"/>
          <p14:tracePt t="40941" x="3227388" y="4587875"/>
          <p14:tracePt t="40948" x="3273425" y="4514850"/>
          <p14:tracePt t="40957" x="3346450" y="4468813"/>
          <p14:tracePt t="40964" x="3427413" y="4413250"/>
          <p14:tracePt t="40972" x="3490913" y="4359275"/>
          <p14:tracePt t="40981" x="3556000" y="4303713"/>
          <p14:tracePt t="40988" x="3636963" y="4249738"/>
          <p14:tracePt t="40996" x="3719513" y="4195763"/>
          <p14:tracePt t="41004" x="3802063" y="4167188"/>
          <p14:tracePt t="41012" x="3865563" y="4130675"/>
          <p14:tracePt t="41020" x="3919538" y="4122738"/>
          <p14:tracePt t="41029" x="3984625" y="4094163"/>
          <p14:tracePt t="41035" x="4029075" y="4067175"/>
          <p14:tracePt t="41051" x="4048125" y="4067175"/>
          <p14:tracePt t="41057" x="4057650" y="4067175"/>
          <p14:tracePt t="41067" x="4084638" y="4067175"/>
          <p14:tracePt t="41077" x="4094163" y="4067175"/>
          <p14:tracePt t="41092" x="4129088" y="4067175"/>
          <p14:tracePt t="41101" x="4165600" y="4076700"/>
          <p14:tracePt t="41108" x="4194175" y="4094163"/>
          <p14:tracePt t="41117" x="4267200" y="4130675"/>
          <p14:tracePt t="41133" x="4376738" y="4159250"/>
          <p14:tracePt t="41140" x="4448175" y="4186238"/>
          <p14:tracePt t="41148" x="4494213" y="4195763"/>
          <p14:tracePt t="41156" x="4567238" y="4213225"/>
          <p14:tracePt t="41164" x="4613275" y="4213225"/>
          <p14:tracePt t="41172" x="4667250" y="4213225"/>
          <p14:tracePt t="41180" x="4722813" y="4213225"/>
          <p14:tracePt t="41188" x="4776788" y="4213225"/>
          <p14:tracePt t="41196" x="4832350" y="4213225"/>
          <p14:tracePt t="41204" x="4876800" y="4213225"/>
          <p14:tracePt t="41213" x="4932363" y="4213225"/>
          <p14:tracePt t="41220" x="4995863" y="4186238"/>
          <p14:tracePt t="41230" x="5032375" y="4167188"/>
          <p14:tracePt t="41236" x="5078413" y="4159250"/>
          <p14:tracePt t="41245" x="5141913" y="4122738"/>
          <p14:tracePt t="41252" x="5205413" y="4113213"/>
          <p14:tracePt t="41259" x="5241925" y="4103688"/>
          <p14:tracePt t="41269" x="5324475" y="4057650"/>
          <p14:tracePt t="41276" x="5397500" y="4049713"/>
          <p14:tracePt t="41284" x="5497513" y="4003675"/>
          <p14:tracePt t="41292" x="5543550" y="3994150"/>
          <p14:tracePt t="41300" x="5580063" y="3994150"/>
          <p14:tracePt t="41308" x="5653088" y="3984625"/>
          <p14:tracePt t="41316" x="5734050" y="3940175"/>
          <p14:tracePt t="41324" x="5880100" y="3894138"/>
          <p14:tracePt t="41331" x="6035675" y="3848100"/>
          <p14:tracePt t="41340" x="6218238" y="3821113"/>
          <p14:tracePt t="41347" x="6362700" y="3748088"/>
          <p14:tracePt t="41356" x="6537325" y="3702050"/>
          <p14:tracePt t="41363" x="6681788" y="3621088"/>
          <p14:tracePt t="41372" x="6837363" y="3565525"/>
          <p14:tracePt t="41380" x="6973888" y="3492500"/>
          <p14:tracePt t="41388" x="7138988" y="3455988"/>
          <p14:tracePt t="41396" x="7265988" y="3402013"/>
          <p14:tracePt t="41404" x="7385050" y="3375025"/>
          <p14:tracePt t="41412" x="7502525" y="3328988"/>
          <p14:tracePt t="41420" x="7594600" y="3302000"/>
          <p14:tracePt t="41428" x="7731125" y="3255963"/>
          <p14:tracePt t="41436" x="7840663" y="3228975"/>
          <p14:tracePt t="41445" x="7940675" y="3200400"/>
          <p14:tracePt t="41452" x="8050213" y="3173413"/>
          <p14:tracePt t="41460" x="8140700" y="3155950"/>
          <p14:tracePt t="41468" x="8259763" y="3119438"/>
          <p14:tracePt t="41476" x="8386763" y="3090863"/>
          <p14:tracePt t="41484" x="8488363" y="3063875"/>
          <p14:tracePt t="41491" x="8615363" y="3027363"/>
          <p14:tracePt t="41500" x="8705850" y="3017838"/>
          <p14:tracePt t="41508" x="8815388" y="3017838"/>
          <p14:tracePt t="41516" x="8915400" y="2990850"/>
          <p14:tracePt t="41524" x="8980488" y="2982913"/>
          <p14:tracePt t="41532" x="9053513" y="2963863"/>
          <p14:tracePt t="41540" x="9090025" y="2963863"/>
          <p14:tracePt t="41548" x="9134475" y="2954338"/>
        </p14:tracePtLst>
      </p14:laserTraceLst>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a:xfrm>
            <a:off x="1066800" y="228600"/>
            <a:ext cx="7793038" cy="1143000"/>
          </a:xfrm>
        </p:spPr>
        <p:txBody>
          <a:bodyPr/>
          <a:lstStyle/>
          <a:p>
            <a:r>
              <a:rPr lang="en-US" altLang="ja-JP"/>
              <a:t>Splash-2</a:t>
            </a:r>
            <a:r>
              <a:rPr lang="ja-JP" altLang="en-US"/>
              <a:t>　</a:t>
            </a:r>
            <a:r>
              <a:rPr lang="en-US" altLang="ja-JP"/>
              <a:t>(Arnold et.al  92)</a:t>
            </a:r>
          </a:p>
        </p:txBody>
      </p:sp>
      <p:sp>
        <p:nvSpPr>
          <p:cNvPr id="572419" name="Rectangle 3"/>
          <p:cNvSpPr>
            <a:spLocks noGrp="1" noChangeArrowheads="1"/>
          </p:cNvSpPr>
          <p:nvPr>
            <p:ph sz="half" idx="1"/>
          </p:nvPr>
        </p:nvSpPr>
        <p:spPr>
          <a:xfrm>
            <a:off x="152400" y="2057400"/>
            <a:ext cx="3505200" cy="4419600"/>
          </a:xfrm>
        </p:spPr>
        <p:txBody>
          <a:bodyPr/>
          <a:lstStyle/>
          <a:p>
            <a:pPr>
              <a:lnSpc>
                <a:spcPct val="90000"/>
              </a:lnSpc>
              <a:buFont typeface="Wingdings" panose="05000000000000000000" pitchFamily="2" charset="2"/>
              <a:buNone/>
            </a:pPr>
            <a:endParaRPr lang="en-US" altLang="ja-JP" sz="2200"/>
          </a:p>
          <a:p>
            <a:pPr>
              <a:lnSpc>
                <a:spcPct val="90000"/>
              </a:lnSpc>
            </a:pPr>
            <a:r>
              <a:rPr lang="en-US" altLang="ja-JP" sz="2200"/>
              <a:t>String matching, Image processing, DNA matching, 330 times faster than the supercomputer Cray-II.</a:t>
            </a:r>
          </a:p>
          <a:p>
            <a:pPr>
              <a:lnSpc>
                <a:spcPct val="90000"/>
              </a:lnSpc>
            </a:pPr>
            <a:r>
              <a:rPr lang="en-US" altLang="ja-JP" sz="2200"/>
              <a:t>Systolic algorithm</a:t>
            </a:r>
          </a:p>
          <a:p>
            <a:pPr>
              <a:lnSpc>
                <a:spcPct val="90000"/>
              </a:lnSpc>
            </a:pPr>
            <a:r>
              <a:rPr lang="en-US" altLang="ja-JP" sz="2200"/>
              <a:t>VHDL,</a:t>
            </a:r>
            <a:r>
              <a:rPr lang="ja-JP" altLang="en-US" sz="2200"/>
              <a:t>　</a:t>
            </a:r>
            <a:r>
              <a:rPr lang="en-US" altLang="ja-JP" sz="2200"/>
              <a:t>Parallel C</a:t>
            </a:r>
          </a:p>
          <a:p>
            <a:pPr>
              <a:lnSpc>
                <a:spcPct val="90000"/>
              </a:lnSpc>
            </a:pPr>
            <a:r>
              <a:rPr lang="en-US" altLang="ja-JP" sz="2200"/>
              <a:t>Annapolis</a:t>
            </a:r>
            <a:r>
              <a:rPr lang="ja-JP" altLang="en-US" sz="2200"/>
              <a:t>　</a:t>
            </a:r>
            <a:r>
              <a:rPr lang="en-US" altLang="ja-JP" sz="2200"/>
              <a:t>Micro</a:t>
            </a:r>
            <a:r>
              <a:rPr lang="ja-JP" altLang="en-US" sz="2200"/>
              <a:t>　</a:t>
            </a:r>
            <a:r>
              <a:rPr lang="en-US" altLang="ja-JP" sz="2200"/>
              <a:t>Systems</a:t>
            </a:r>
            <a:r>
              <a:rPr lang="ja-JP" altLang="en-US" sz="2200"/>
              <a:t>（</a:t>
            </a:r>
            <a:r>
              <a:rPr lang="en-US" altLang="ja-JP" sz="2200"/>
              <a:t>WILDFIRE)</a:t>
            </a:r>
          </a:p>
        </p:txBody>
      </p:sp>
      <p:pic>
        <p:nvPicPr>
          <p:cNvPr id="572420" name="Picture 4" descr="splas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1828800"/>
            <a:ext cx="5194300" cy="4229100"/>
          </a:xfrm>
          <a:prstGeom prst="rect">
            <a:avLst/>
          </a:prstGeom>
          <a:noFill/>
          <a:extLst>
            <a:ext uri="{909E8E84-426E-40DD-AFC4-6F175D3DCCD1}">
              <a14:hiddenFill xmlns:a14="http://schemas.microsoft.com/office/drawing/2010/main">
                <a:solidFill>
                  <a:srgbClr val="FFFFFF"/>
                </a:solidFill>
              </a14:hiddenFill>
            </a:ext>
          </a:extLst>
        </p:spPr>
      </p:pic>
      <p:pic>
        <p:nvPicPr>
          <p:cNvPr id="2" name="オーディオ 1">
            <a:hlinkClick r:id="" action="ppaction://media"/>
            <a:extLst>
              <a:ext uri="{FF2B5EF4-FFF2-40B4-BE49-F238E27FC236}">
                <a16:creationId xmlns:a16="http://schemas.microsoft.com/office/drawing/2014/main" id="{52038621-A5E9-464B-937D-1C6CAFC720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1206"/>
    </mc:Choice>
    <mc:Fallback>
      <p:transition spd="slow" advTm="61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02" x="9034463" y="3848100"/>
          <p14:tracePt t="406" x="8961438" y="3848100"/>
          <p14:tracePt t="413" x="8878888" y="3848100"/>
          <p14:tracePt t="421" x="8770938" y="3830638"/>
          <p14:tracePt t="429" x="8661400" y="3821113"/>
          <p14:tracePt t="437" x="8523288" y="3794125"/>
          <p14:tracePt t="446" x="8396288" y="3775075"/>
          <p14:tracePt t="454" x="8305800" y="3748088"/>
          <p14:tracePt t="461" x="8186738" y="3702050"/>
          <p14:tracePt t="470" x="8113713" y="3694113"/>
          <p14:tracePt t="477" x="8067675" y="3694113"/>
          <p14:tracePt t="489" x="8031163" y="3694113"/>
          <p14:tracePt t="495" x="8023225" y="3694113"/>
          <p14:tracePt t="503" x="8013700" y="3684588"/>
          <p14:tracePt t="582" x="7986713" y="3684588"/>
          <p14:tracePt t="590" x="7950200" y="3684588"/>
          <p14:tracePt t="599" x="7913688" y="3684588"/>
          <p14:tracePt t="607" x="7877175" y="3675063"/>
          <p14:tracePt t="614" x="7850188" y="3665538"/>
          <p14:tracePt t="621" x="7813675" y="3657600"/>
          <p14:tracePt t="629" x="7777163" y="3657600"/>
          <p14:tracePt t="637" x="7758113" y="3648075"/>
          <p14:tracePt t="645" x="7740650" y="3648075"/>
          <p14:tracePt t="654" x="7721600" y="3638550"/>
          <p14:tracePt t="671" x="7685088" y="3602038"/>
          <p14:tracePt t="686" x="7675563" y="3602038"/>
          <p14:tracePt t="695" x="7675563" y="3592513"/>
          <p14:tracePt t="700" x="7658100" y="3584575"/>
          <p14:tracePt t="709" x="7648575" y="3584575"/>
          <p14:tracePt t="717" x="7621588" y="3565525"/>
          <p14:tracePt t="726" x="7594600" y="3556000"/>
          <p14:tracePt t="733" x="7548563" y="3556000"/>
          <p14:tracePt t="741" x="7494588" y="3548063"/>
          <p14:tracePt t="749" x="7429500" y="3538538"/>
          <p14:tracePt t="757" x="7356475" y="3511550"/>
          <p14:tracePt t="765" x="7283450" y="3511550"/>
          <p14:tracePt t="774" x="7165975" y="3492500"/>
          <p14:tracePt t="781" x="7056438" y="3482975"/>
          <p14:tracePt t="789" x="6946900" y="3482975"/>
          <p14:tracePt t="797" x="6837363" y="3465513"/>
          <p14:tracePt t="805" x="6718300" y="3438525"/>
          <p14:tracePt t="813" x="6664325" y="3438525"/>
          <p14:tracePt t="822" x="6627813" y="3429000"/>
          <p14:tracePt t="829" x="6581775" y="3419475"/>
          <p14:tracePt t="840" x="6564313" y="3419475"/>
          <p14:tracePt t="861" x="6554788" y="3411538"/>
          <p14:tracePt t="872" x="6545263" y="3411538"/>
          <p14:tracePt t="973" x="6537325" y="3382963"/>
          <p14:tracePt t="981" x="6537325" y="3355975"/>
          <p14:tracePt t="989" x="6518275" y="3338513"/>
          <p14:tracePt t="998" x="6491288" y="3328988"/>
          <p14:tracePt t="1005" x="6418263" y="3292475"/>
          <p14:tracePt t="1014" x="6372225" y="3273425"/>
          <p14:tracePt t="1024" x="6281738" y="3265488"/>
          <p14:tracePt t="1029" x="6135688" y="3246438"/>
          <p14:tracePt t="1038" x="5989638" y="3219450"/>
          <p14:tracePt t="1045" x="5926138" y="3219450"/>
          <p14:tracePt t="1054" x="5899150" y="3209925"/>
          <p14:tracePt t="1061" x="5843588" y="3200400"/>
          <p14:tracePt t="1070" x="5724525" y="3155950"/>
          <p14:tracePt t="1077" x="5653088" y="3146425"/>
          <p14:tracePt t="1086" x="5597525" y="3146425"/>
          <p14:tracePt t="1093" x="5534025" y="3127375"/>
          <p14:tracePt t="1101" x="5514975" y="3127375"/>
          <p14:tracePt t="1109" x="5487988" y="3119438"/>
          <p14:tracePt t="1118" x="5478463" y="3119438"/>
          <p14:tracePt t="1125" x="5470525" y="3109913"/>
          <p14:tracePt t="1141" x="5461000" y="3100388"/>
          <p14:tracePt t="1157" x="5461000" y="3090863"/>
          <p14:tracePt t="1165" x="5461000" y="3073400"/>
          <p14:tracePt t="1173" x="5451475" y="3054350"/>
          <p14:tracePt t="1189" x="5434013" y="3036888"/>
          <p14:tracePt t="1197" x="5424488" y="3017838"/>
          <p14:tracePt t="1205" x="5414963" y="3009900"/>
          <p14:tracePt t="1213" x="5405438" y="3000375"/>
          <p14:tracePt t="1221" x="5405438" y="2982913"/>
          <p14:tracePt t="1229" x="5387975" y="2963863"/>
          <p14:tracePt t="1245" x="5387975" y="2936875"/>
          <p14:tracePt t="1253" x="5378450" y="2917825"/>
          <p14:tracePt t="1261" x="5368925" y="2909888"/>
          <p14:tracePt t="1271" x="5368925" y="2881313"/>
          <p14:tracePt t="1278" x="5368925" y="2873375"/>
          <p14:tracePt t="1287" x="5351463" y="2844800"/>
          <p14:tracePt t="1294" x="5341938" y="2827338"/>
          <p14:tracePt t="1302" x="5334000" y="2800350"/>
          <p14:tracePt t="1310" x="5334000" y="2781300"/>
          <p14:tracePt t="1318" x="5334000" y="2754313"/>
          <p14:tracePt t="1326" x="5324475" y="2735263"/>
          <p14:tracePt t="1334" x="5297488" y="2698750"/>
          <p14:tracePt t="1343" x="5297488" y="2681288"/>
          <p14:tracePt t="1352" x="5287963" y="2644775"/>
          <p14:tracePt t="1357" x="5287963" y="2635250"/>
          <p14:tracePt t="1365" x="5287963" y="2608263"/>
          <p14:tracePt t="1373" x="5287963" y="2581275"/>
          <p14:tracePt t="1381" x="5287963" y="2554288"/>
          <p14:tracePt t="1389" x="5287963" y="2517775"/>
          <p14:tracePt t="1398" x="5287963" y="2481263"/>
          <p14:tracePt t="1406" x="5287963" y="2452688"/>
          <p14:tracePt t="1414" x="5287963" y="2425700"/>
          <p14:tracePt t="1422" x="5287963" y="2408238"/>
          <p14:tracePt t="1431" x="5287963" y="2362200"/>
          <p14:tracePt t="1441" x="5287963" y="2343150"/>
          <p14:tracePt t="1448" x="5287963" y="2316163"/>
          <p14:tracePt t="1455" x="5287963" y="2306638"/>
          <p14:tracePt t="1462" x="5287963" y="2289175"/>
          <p14:tracePt t="1472" x="5287963" y="2262188"/>
          <p14:tracePt t="1478" x="5287963" y="2252663"/>
          <p14:tracePt t="1488" x="5287963" y="2243138"/>
          <p14:tracePt t="1494" x="5287963" y="2233613"/>
          <p14:tracePt t="1510" x="5287963" y="2225675"/>
          <p14:tracePt t="1543" x="5287963" y="2216150"/>
          <p14:tracePt t="1679" x="5287963" y="2206625"/>
          <p14:tracePt t="1687" x="5287963" y="2197100"/>
          <p14:tracePt t="1696" x="5287963" y="2179638"/>
          <p14:tracePt t="1702" x="5278438" y="2160588"/>
          <p14:tracePt t="1717" x="5278438" y="2143125"/>
          <p14:tracePt t="1725" x="5268913" y="2143125"/>
          <p14:tracePt t="1733" x="5260975" y="2125663"/>
          <p14:tracePt t="1749" x="5251450" y="2116138"/>
          <p14:tracePt t="1757" x="5251450" y="2106613"/>
          <p14:tracePt t="1781" x="5251450" y="2097088"/>
          <p14:tracePt t="1806" x="5251450" y="2089150"/>
          <p14:tracePt t="1822" x="5251450" y="2079625"/>
          <p14:tracePt t="1837" x="5251450" y="2070100"/>
          <p14:tracePt t="2029" x="5251450" y="2060575"/>
          <p14:tracePt t="2159" x="5251450" y="2052638"/>
          <p14:tracePt t="2167" x="5268913" y="2033588"/>
          <p14:tracePt t="2176" x="5287963" y="2024063"/>
          <p14:tracePt t="2182" x="5305425" y="2006600"/>
          <p14:tracePt t="2197" x="5324475" y="1997075"/>
          <p14:tracePt t="2214" x="5334000" y="1997075"/>
          <p14:tracePt t="2221" x="5341938" y="1987550"/>
          <p14:tracePt t="2311" x="5368925" y="1987550"/>
          <p14:tracePt t="2320" x="5387975" y="1987550"/>
          <p14:tracePt t="2326" x="5397500" y="1987550"/>
          <p14:tracePt t="2334" x="5414963" y="1987550"/>
          <p14:tracePt t="2350" x="5424488" y="1987550"/>
          <p14:tracePt t="2357" x="5434013" y="1987550"/>
          <p14:tracePt t="19751" x="5514975" y="1951038"/>
          <p14:tracePt t="19759" x="5661025" y="1924050"/>
          <p14:tracePt t="19767" x="5843588" y="1924050"/>
          <p14:tracePt t="19774" x="6007100" y="1924050"/>
          <p14:tracePt t="19782" x="6199188" y="1933575"/>
          <p14:tracePt t="19790" x="6299200" y="1987550"/>
          <p14:tracePt t="19797" x="6435725" y="2052638"/>
          <p14:tracePt t="19805" x="6554788" y="2106613"/>
          <p14:tracePt t="19813" x="6610350" y="2133600"/>
          <p14:tracePt t="19821" x="6645275" y="2160588"/>
          <p14:tracePt t="19829" x="6691313" y="2189163"/>
          <p14:tracePt t="19837" x="6737350" y="2197100"/>
          <p14:tracePt t="19846" x="6783388" y="2233613"/>
          <p14:tracePt t="19854" x="6837363" y="2233613"/>
          <p14:tracePt t="19861" x="6910388" y="2233613"/>
          <p14:tracePt t="19871" x="6983413" y="2233613"/>
          <p14:tracePt t="19877" x="7092950" y="2233613"/>
          <p14:tracePt t="19888" x="7175500" y="2216150"/>
          <p14:tracePt t="19893" x="7229475" y="2206625"/>
          <p14:tracePt t="19902" x="7312025" y="2160588"/>
          <p14:tracePt t="19909" x="7356475" y="2143125"/>
          <p14:tracePt t="19919" x="7366000" y="2133600"/>
          <p14:tracePt t="19925" x="7375525" y="2125663"/>
          <p14:tracePt t="19933" x="7385050" y="2116138"/>
          <p14:tracePt t="20157" x="7375525" y="2133600"/>
          <p14:tracePt t="20166" x="7329488" y="2179638"/>
          <p14:tracePt t="20173" x="7265988" y="2216150"/>
          <p14:tracePt t="20182" x="7229475" y="2243138"/>
          <p14:tracePt t="20189" x="7156450" y="2289175"/>
          <p14:tracePt t="20197" x="7073900" y="2343150"/>
          <p14:tracePt t="20205" x="7046913" y="2362200"/>
          <p14:tracePt t="20213" x="6983413" y="2389188"/>
          <p14:tracePt t="20221" x="6956425" y="2408238"/>
          <p14:tracePt t="20229" x="6929438" y="2425700"/>
          <p14:tracePt t="20237" x="6910388" y="2444750"/>
          <p14:tracePt t="20245" x="6883400" y="2471738"/>
          <p14:tracePt t="20253" x="6856413" y="2481263"/>
          <p14:tracePt t="20261" x="6827838" y="2508250"/>
          <p14:tracePt t="20269" x="6783388" y="2544763"/>
          <p14:tracePt t="20277" x="6718300" y="2581275"/>
          <p14:tracePt t="20286" x="6654800" y="2617788"/>
          <p14:tracePt t="20293" x="6610350" y="2644775"/>
          <p14:tracePt t="20302" x="6527800" y="2681288"/>
          <p14:tracePt t="20309" x="6481763" y="2717800"/>
          <p14:tracePt t="20318" x="6381750" y="2763838"/>
          <p14:tracePt t="20325" x="6262688" y="2790825"/>
          <p14:tracePt t="20333" x="6189663" y="2817813"/>
          <p14:tracePt t="20341" x="6145213" y="2817813"/>
          <p14:tracePt t="20349" x="6126163" y="2827338"/>
          <p14:tracePt t="20357" x="6108700" y="2827338"/>
          <p14:tracePt t="20525" x="6135688" y="2817813"/>
          <p14:tracePt t="20533" x="6145213" y="2808288"/>
          <p14:tracePt t="20541" x="6162675" y="2800350"/>
          <p14:tracePt t="20549" x="6172200" y="2800350"/>
          <p14:tracePt t="20557" x="6189663" y="2790825"/>
          <p14:tracePt t="20565" x="6199188" y="2771775"/>
          <p14:tracePt t="20573" x="6218238" y="2754313"/>
          <p14:tracePt t="20581" x="6235700" y="2735263"/>
          <p14:tracePt t="20589" x="6245225" y="2717800"/>
          <p14:tracePt t="20597" x="6254750" y="2698750"/>
          <p14:tracePt t="20605" x="6281738" y="2662238"/>
          <p14:tracePt t="20613" x="6308725" y="2635250"/>
          <p14:tracePt t="20621" x="6308725" y="2589213"/>
          <p14:tracePt t="20629" x="6326188" y="2571750"/>
          <p14:tracePt t="20637" x="6335713" y="2544763"/>
          <p14:tracePt t="20645" x="6335713" y="2535238"/>
          <p14:tracePt t="20653" x="6335713" y="2498725"/>
          <p14:tracePt t="20661" x="6345238" y="2489200"/>
          <p14:tracePt t="20677" x="6345238" y="2481263"/>
          <p14:tracePt t="20693" x="6345238" y="2471738"/>
          <p14:tracePt t="20702" x="6345238" y="2462213"/>
          <p14:tracePt t="21143" x="6391275" y="2444750"/>
          <p14:tracePt t="21152" x="6500813" y="2444750"/>
          <p14:tracePt t="21158" x="6627813" y="2416175"/>
          <p14:tracePt t="21165" x="6718300" y="2416175"/>
          <p14:tracePt t="21173" x="6846888" y="2389188"/>
          <p14:tracePt t="21181" x="7000875" y="2371725"/>
          <p14:tracePt t="21189" x="7129463" y="2352675"/>
          <p14:tracePt t="21197" x="7292975" y="2343150"/>
          <p14:tracePt t="21205" x="7439025" y="2306638"/>
          <p14:tracePt t="21213" x="7585075" y="2298700"/>
          <p14:tracePt t="21221" x="7712075" y="2298700"/>
          <p14:tracePt t="21229" x="7821613" y="2279650"/>
          <p14:tracePt t="21237" x="7913688" y="2279650"/>
          <p14:tracePt t="21245" x="7994650" y="2279650"/>
          <p14:tracePt t="21253" x="8031163" y="2279650"/>
          <p14:tracePt t="21261" x="8086725" y="2279650"/>
          <p14:tracePt t="21269" x="8113713" y="2279650"/>
          <p14:tracePt t="21277" x="8159750" y="2279650"/>
          <p14:tracePt t="21285" x="8186738" y="2279650"/>
          <p14:tracePt t="21293" x="8213725" y="2279650"/>
          <p14:tracePt t="21302" x="8259763" y="2279650"/>
          <p14:tracePt t="21309" x="8286750" y="2279650"/>
          <p14:tracePt t="21318" x="8342313" y="2279650"/>
          <p14:tracePt t="21325" x="8396288" y="2279650"/>
          <p14:tracePt t="21332" x="8451850" y="2279650"/>
          <p14:tracePt t="21341" x="8505825" y="2279650"/>
          <p14:tracePt t="21349" x="8569325" y="2279650"/>
          <p14:tracePt t="21357" x="8624888" y="2279650"/>
          <p14:tracePt t="21365" x="8661400" y="2279650"/>
          <p14:tracePt t="21373" x="8705850" y="2279650"/>
          <p14:tracePt t="21381" x="8742363" y="2279650"/>
          <p14:tracePt t="21389" x="8778875" y="2270125"/>
          <p14:tracePt t="21398" x="8807450" y="2270125"/>
          <p14:tracePt t="21405" x="8851900" y="2252663"/>
          <p14:tracePt t="21413" x="8888413" y="2243138"/>
          <p14:tracePt t="21421" x="8907463" y="2233613"/>
          <p14:tracePt t="21429" x="8924925" y="2233613"/>
          <p14:tracePt t="21437" x="8943975" y="2225675"/>
          <p14:tracePt t="21446" x="8951913" y="2225675"/>
          <p14:tracePt t="21455" x="8970963" y="2225675"/>
          <p14:tracePt t="21463" x="8988425" y="2197100"/>
          <p14:tracePt t="21478" x="8997950" y="2197100"/>
          <p14:tracePt t="21510" x="9017000" y="2197100"/>
          <p14:tracePt t="21519" x="9024938" y="2197100"/>
          <p14:tracePt t="21542" x="9053513" y="2197100"/>
          <p14:tracePt t="21550" x="9117013" y="2206625"/>
          <p14:tracePt t="21822" x="8980488" y="2416175"/>
          <p14:tracePt t="21830" x="8897938" y="2444750"/>
          <p14:tracePt t="21838" x="8824913" y="2444750"/>
          <p14:tracePt t="21846" x="8770938" y="2452688"/>
          <p14:tracePt t="21854" x="8724900" y="2452688"/>
          <p14:tracePt t="21861" x="8705850" y="2452688"/>
          <p14:tracePt t="21870" x="8697913" y="2452688"/>
          <p14:tracePt t="21889" x="8678863" y="2452688"/>
          <p14:tracePt t="21959" x="8669338" y="2452688"/>
          <p14:tracePt t="22197" x="8661400" y="2452688"/>
          <p14:tracePt t="22205" x="8615363" y="2444750"/>
          <p14:tracePt t="22213" x="8569325" y="2444750"/>
          <p14:tracePt t="22221" x="8496300" y="2416175"/>
          <p14:tracePt t="22229" x="8451850" y="2398713"/>
          <p14:tracePt t="22238" x="8442325" y="2389188"/>
          <p14:tracePt t="22245" x="8415338" y="2379663"/>
          <p14:tracePt t="22254" x="8415338" y="2371725"/>
          <p14:tracePt t="22270" x="8405813" y="2371725"/>
          <p14:tracePt t="22389" x="8396288" y="2362200"/>
          <p14:tracePt t="22398" x="8396288" y="2343150"/>
          <p14:tracePt t="22413" x="8442325" y="2325688"/>
          <p14:tracePt t="22421" x="8523288" y="2306638"/>
          <p14:tracePt t="22429" x="8596313" y="2306638"/>
          <p14:tracePt t="22437" x="8642350" y="2289175"/>
          <p14:tracePt t="22445" x="8669338" y="2289175"/>
          <p14:tracePt t="22453" x="8705850" y="2279650"/>
          <p14:tracePt t="22461" x="8742363" y="2279650"/>
          <p14:tracePt t="22471" x="8751888" y="2279650"/>
          <p14:tracePt t="22477" x="8761413" y="2270125"/>
          <p14:tracePt t="22623" x="8770938" y="2270125"/>
          <p14:tracePt t="22631" x="8770938" y="2279650"/>
          <p14:tracePt t="22639" x="8770938" y="2289175"/>
          <p14:tracePt t="22803" x="8770938" y="2306638"/>
          <p14:tracePt t="22808" x="8770938" y="2335213"/>
          <p14:tracePt t="22815" x="8770938" y="2352675"/>
          <p14:tracePt t="22822" x="8770938" y="2379663"/>
          <p14:tracePt t="22830" x="8770938" y="2398713"/>
          <p14:tracePt t="22838" x="8770938" y="2444750"/>
          <p14:tracePt t="22846" x="8788400" y="2471738"/>
          <p14:tracePt t="22854" x="8788400" y="2489200"/>
          <p14:tracePt t="22862" x="8797925" y="2517775"/>
          <p14:tracePt t="22869" x="8797925" y="2535238"/>
          <p14:tracePt t="22891" x="8797925" y="2571750"/>
          <p14:tracePt t="22894" x="8807450" y="2589213"/>
          <p14:tracePt t="22903" x="8807450" y="2608263"/>
          <p14:tracePt t="22909" x="8807450" y="2625725"/>
          <p14:tracePt t="22919" x="8815388" y="2635250"/>
          <p14:tracePt t="22925" x="8815388" y="2654300"/>
          <p14:tracePt t="22934" x="8834438" y="2671763"/>
          <p14:tracePt t="22957" x="8842375" y="2690813"/>
          <p14:tracePt t="22965" x="8851900" y="2708275"/>
          <p14:tracePt t="22973" x="8861425" y="2727325"/>
          <p14:tracePt t="22981" x="8861425" y="2744788"/>
          <p14:tracePt t="22989" x="8870950" y="2763838"/>
          <p14:tracePt t="22997" x="8878888" y="2781300"/>
          <p14:tracePt t="23005" x="8897938" y="2817813"/>
          <p14:tracePt t="23013" x="8907463" y="2844800"/>
          <p14:tracePt t="23021" x="8907463" y="2854325"/>
          <p14:tracePt t="23029" x="8907463" y="2863850"/>
          <p14:tracePt t="23037" x="8907463" y="2881313"/>
          <p14:tracePt t="23053" x="8907463" y="2890838"/>
          <p14:tracePt t="23061" x="8907463" y="2900363"/>
          <p14:tracePt t="23070" x="8907463" y="2927350"/>
          <p14:tracePt t="23077" x="8907463" y="2936875"/>
          <p14:tracePt t="23085" x="8907463" y="2946400"/>
          <p14:tracePt t="23093" x="8907463" y="2963863"/>
          <p14:tracePt t="23103" x="8907463" y="2973388"/>
          <p14:tracePt t="23109" x="8907463" y="2982913"/>
          <p14:tracePt t="23119" x="8907463" y="3000375"/>
          <p14:tracePt t="23141" x="8907463" y="3009900"/>
          <p14:tracePt t="23150" x="8907463" y="3017838"/>
          <p14:tracePt t="23157" x="8897938" y="3036888"/>
          <p14:tracePt t="23181" x="8888413" y="3046413"/>
          <p14:tracePt t="23190" x="8878888" y="3046413"/>
          <p14:tracePt t="23213" x="8861425" y="3046413"/>
          <p14:tracePt t="23221" x="8842375" y="3046413"/>
          <p14:tracePt t="23229" x="8807450" y="3046413"/>
          <p14:tracePt t="23237" x="8788400" y="3046413"/>
          <p14:tracePt t="23245" x="8742363" y="3046413"/>
          <p14:tracePt t="23253" x="8705850" y="3046413"/>
          <p14:tracePt t="23261" x="8697913" y="3046413"/>
          <p14:tracePt t="23270" x="8661400" y="3046413"/>
          <p14:tracePt t="23277" x="8642350" y="3046413"/>
          <p14:tracePt t="23285" x="8624888" y="3046413"/>
          <p14:tracePt t="23293" x="8605838" y="3036888"/>
          <p14:tracePt t="23303" x="8578850" y="3036888"/>
          <p14:tracePt t="23309" x="8551863" y="3036888"/>
          <p14:tracePt t="23321" x="8515350" y="3036888"/>
          <p14:tracePt t="23325" x="8496300" y="3027363"/>
          <p14:tracePt t="23335" x="8459788" y="3027363"/>
          <p14:tracePt t="23341" x="8432800" y="3027363"/>
          <p14:tracePt t="23349" x="8405813" y="3027363"/>
          <p14:tracePt t="23357" x="8359775" y="3027363"/>
          <p14:tracePt t="23365" x="8332788" y="3027363"/>
          <p14:tracePt t="23374" x="8313738" y="3027363"/>
          <p14:tracePt t="23381" x="8286750" y="3027363"/>
          <p14:tracePt t="23389" x="8277225" y="3027363"/>
          <p14:tracePt t="23397" x="8269288" y="3027363"/>
          <p14:tracePt t="23453" x="8259763" y="3027363"/>
          <p14:tracePt t="23517" x="8240713" y="3027363"/>
          <p14:tracePt t="23711" x="8232775" y="3027363"/>
          <p14:tracePt t="23719" x="8232775" y="3009900"/>
          <p14:tracePt t="23728" x="8232775" y="2973388"/>
          <p14:tracePt t="23735" x="8232775" y="2954338"/>
          <p14:tracePt t="23744" x="8250238" y="2917825"/>
          <p14:tracePt t="23751" x="8259763" y="2900363"/>
          <p14:tracePt t="23758" x="8269288" y="2854325"/>
          <p14:tracePt t="23766" x="8286750" y="2827338"/>
          <p14:tracePt t="23774" x="8305800" y="2800350"/>
          <p14:tracePt t="23781" x="8323263" y="2763838"/>
          <p14:tracePt t="23790" x="8342313" y="2744788"/>
          <p14:tracePt t="23797" x="8359775" y="2727325"/>
          <p14:tracePt t="23805" x="8378825" y="2698750"/>
          <p14:tracePt t="23813" x="8386763" y="2698750"/>
          <p14:tracePt t="23821" x="8396288" y="2690813"/>
          <p14:tracePt t="23893" x="8405813" y="2698750"/>
          <p14:tracePt t="23910" x="8405813" y="2708275"/>
          <p14:tracePt t="23919" x="8405813" y="2717800"/>
          <p14:tracePt t="23926" x="8405813" y="2735263"/>
          <p14:tracePt t="23935" x="8405813" y="2744788"/>
          <p14:tracePt t="23990" x="8405813" y="2754313"/>
          <p14:tracePt t="24006" x="8386763" y="2754313"/>
          <p14:tracePt t="24014" x="8332788" y="2763838"/>
          <p14:tracePt t="24025" x="8250238" y="2771775"/>
          <p14:tracePt t="24030" x="8140700" y="2800350"/>
          <p14:tracePt t="24039" x="8050213" y="2800350"/>
          <p14:tracePt t="24045" x="7940675" y="2817813"/>
          <p14:tracePt t="24053" x="7821613" y="2836863"/>
          <p14:tracePt t="24062" x="7712075" y="2844800"/>
          <p14:tracePt t="24073" x="7621588" y="2844800"/>
          <p14:tracePt t="24076" x="7494588" y="2844800"/>
          <p14:tracePt t="24086" x="7439025" y="2844800"/>
          <p14:tracePt t="24092" x="7366000" y="2844800"/>
          <p14:tracePt t="24102" x="7275513" y="2844800"/>
          <p14:tracePt t="24109" x="7256463" y="2844800"/>
          <p14:tracePt t="24118" x="7212013" y="2863850"/>
          <p14:tracePt t="24125" x="7192963" y="2863850"/>
          <p14:tracePt t="24134" x="7175500" y="2873375"/>
          <p14:tracePt t="24141" x="7165975" y="2873375"/>
          <p14:tracePt t="24297" x="7175500" y="2873375"/>
          <p14:tracePt t="24311" x="7239000" y="2836863"/>
          <p14:tracePt t="24320" x="7265988" y="2808288"/>
          <p14:tracePt t="24327" x="7275513" y="2808288"/>
          <p14:tracePt t="24337" x="7302500" y="2800350"/>
          <p14:tracePt t="24342" x="7348538" y="2763838"/>
          <p14:tracePt t="24358" x="7366000" y="2754313"/>
          <p14:tracePt t="24567" x="7356475" y="2744788"/>
          <p14:tracePt t="24575" x="7329488" y="2727325"/>
          <p14:tracePt t="24591" x="7329488" y="2717800"/>
          <p14:tracePt t="24599" x="7319963" y="2708275"/>
          <p14:tracePt t="24606" x="7312025" y="2681288"/>
          <p14:tracePt t="24613" x="7302500" y="2662238"/>
          <p14:tracePt t="24621" x="7302500" y="2635250"/>
          <p14:tracePt t="24629" x="7302500" y="2598738"/>
          <p14:tracePt t="24637" x="7302500" y="2581275"/>
          <p14:tracePt t="24645" x="7302500" y="2535238"/>
          <p14:tracePt t="24653" x="7302500" y="2525713"/>
          <p14:tracePt t="24661" x="7302500" y="2498725"/>
          <p14:tracePt t="24669" x="7319963" y="2471738"/>
          <p14:tracePt t="24677" x="7366000" y="2435225"/>
          <p14:tracePt t="24686" x="7466013" y="2408238"/>
          <p14:tracePt t="24693" x="7539038" y="2398713"/>
          <p14:tracePt t="24703" x="7675563" y="2352675"/>
          <p14:tracePt t="24709" x="7785100" y="2352675"/>
          <p14:tracePt t="24718" x="7931150" y="2335213"/>
          <p14:tracePt t="24726" x="8077200" y="2335213"/>
          <p14:tracePt t="24734" x="8169275" y="2335213"/>
          <p14:tracePt t="24742" x="8259763" y="2335213"/>
          <p14:tracePt t="24751" x="8286750" y="2335213"/>
          <p14:tracePt t="24759" x="8332788" y="2335213"/>
          <p14:tracePt t="24767" x="8342313" y="2343150"/>
          <p14:tracePt t="24776" x="8342313" y="2362200"/>
          <p14:tracePt t="24782" x="8342313" y="2389188"/>
          <p14:tracePt t="24789" x="8342313" y="2416175"/>
          <p14:tracePt t="24797" x="8342313" y="2452688"/>
          <p14:tracePt t="24806" x="8342313" y="2471738"/>
          <p14:tracePt t="24813" x="8313738" y="2508250"/>
          <p14:tracePt t="24821" x="8286750" y="2525713"/>
          <p14:tracePt t="24829" x="8240713" y="2554288"/>
          <p14:tracePt t="24837" x="8196263" y="2581275"/>
          <p14:tracePt t="24845" x="8150225" y="2598738"/>
          <p14:tracePt t="24854" x="8123238" y="2617788"/>
          <p14:tracePt t="24862" x="8113713" y="2617788"/>
          <p14:tracePt t="24871" x="8104188" y="2625725"/>
          <p14:tracePt t="24886" x="8067675" y="2635250"/>
          <p14:tracePt t="24893" x="8059738" y="2654300"/>
          <p14:tracePt t="24910" x="8050213" y="2662238"/>
          <p14:tracePt t="24920" x="8031163" y="2671763"/>
          <p14:tracePt t="24926" x="8023225" y="2681288"/>
          <p14:tracePt t="24942" x="8023225" y="2690813"/>
          <p14:tracePt t="25055" x="8013700" y="2698750"/>
          <p14:tracePt t="25079" x="8004175" y="2698750"/>
          <p14:tracePt t="25085" x="7994650" y="2698750"/>
          <p14:tracePt t="25095" x="7958138" y="2698750"/>
          <p14:tracePt t="25104" x="7904163" y="2708275"/>
          <p14:tracePt t="25108" x="7821613" y="2717800"/>
          <p14:tracePt t="25118" x="7748588" y="2744788"/>
          <p14:tracePt t="25125" x="7667625" y="2763838"/>
          <p14:tracePt t="25134" x="7558088" y="2763838"/>
          <p14:tracePt t="25141" x="7485063" y="2790825"/>
          <p14:tracePt t="25149" x="7402513" y="2808288"/>
          <p14:tracePt t="25157" x="7312025" y="2836863"/>
          <p14:tracePt t="25165" x="7275513" y="2854325"/>
          <p14:tracePt t="25173" x="7239000" y="2863850"/>
          <p14:tracePt t="25181" x="7229475" y="2873375"/>
          <p14:tracePt t="25189" x="7212013" y="2873375"/>
          <p14:tracePt t="25221" x="7202488" y="2873375"/>
          <p14:tracePt t="25237" x="7192963" y="2873375"/>
          <p14:tracePt t="25246" x="7156450" y="2873375"/>
          <p14:tracePt t="25253" x="7138988" y="2873375"/>
          <p14:tracePt t="25261" x="7083425" y="2873375"/>
          <p14:tracePt t="25269" x="7029450" y="2863850"/>
          <p14:tracePt t="25278" x="6983413" y="2844800"/>
          <p14:tracePt t="25285" x="6964363" y="2836863"/>
          <p14:tracePt t="25293" x="6919913" y="2827338"/>
          <p14:tracePt t="25302" x="6892925" y="2808288"/>
          <p14:tracePt t="25310" x="6883400" y="2800350"/>
          <p14:tracePt t="25325" x="6873875" y="2790825"/>
          <p14:tracePt t="25337" x="6856413" y="2771775"/>
          <p14:tracePt t="25341" x="6846888" y="2771775"/>
          <p14:tracePt t="25512" x="6846888" y="2763838"/>
          <p14:tracePt t="25527" x="6846888" y="2754313"/>
          <p14:tracePt t="25535" x="6846888" y="2744788"/>
          <p14:tracePt t="25582" x="6846888" y="2763838"/>
          <p14:tracePt t="25590" x="6846888" y="2781300"/>
          <p14:tracePt t="25598" x="6846888" y="2790825"/>
          <p14:tracePt t="25606" x="6846888" y="2808288"/>
          <p14:tracePt t="25614" x="6846888" y="2827338"/>
          <p14:tracePt t="25630" x="6856413" y="2844800"/>
          <p14:tracePt t="25678" x="6883400" y="2854325"/>
          <p14:tracePt t="25685" x="6900863" y="2854325"/>
          <p14:tracePt t="25695" x="6929438" y="2854325"/>
          <p14:tracePt t="25703" x="6956425" y="2854325"/>
          <p14:tracePt t="25710" x="6983413" y="2854325"/>
          <p14:tracePt t="25719" x="7029450" y="2854325"/>
          <p14:tracePt t="25728" x="7056438" y="2854325"/>
          <p14:tracePt t="25735" x="7102475" y="2844800"/>
          <p14:tracePt t="25743" x="7175500" y="2817813"/>
          <p14:tracePt t="25750" x="7219950" y="2781300"/>
          <p14:tracePt t="25758" x="7229475" y="2771775"/>
          <p14:tracePt t="25766" x="7283450" y="2754313"/>
          <p14:tracePt t="25774" x="7312025" y="2735263"/>
          <p14:tracePt t="25782" x="7329488" y="2727325"/>
          <p14:tracePt t="25791" x="7366000" y="2690813"/>
          <p14:tracePt t="25798" x="7375525" y="2690813"/>
          <p14:tracePt t="25806" x="7375525" y="2681288"/>
          <p14:tracePt t="25814" x="7402513" y="2662238"/>
          <p14:tracePt t="25926" x="7412038" y="2662238"/>
          <p14:tracePt t="25936" x="7412038" y="2698750"/>
          <p14:tracePt t="25942" x="7421563" y="2735263"/>
          <p14:tracePt t="25952" x="7429500" y="2754313"/>
          <p14:tracePt t="25958" x="7439025" y="2771775"/>
          <p14:tracePt t="25965" x="7466013" y="2808288"/>
          <p14:tracePt t="25981" x="7475538" y="2817813"/>
          <p14:tracePt t="26072" x="7512050" y="2817813"/>
          <p14:tracePt t="26080" x="7575550" y="2800350"/>
          <p14:tracePt t="26088" x="7621588" y="2771775"/>
          <p14:tracePt t="26094" x="7667625" y="2763838"/>
          <p14:tracePt t="26103" x="7694613" y="2735263"/>
          <p14:tracePt t="26109" x="7740650" y="2717800"/>
          <p14:tracePt t="26118" x="7785100" y="2681288"/>
          <p14:tracePt t="26125" x="7794625" y="2681288"/>
          <p14:tracePt t="26135" x="7821613" y="2671763"/>
          <p14:tracePt t="26152" x="7831138" y="2662238"/>
          <p14:tracePt t="26271" x="7840663" y="2662238"/>
          <p14:tracePt t="26295" x="7840663" y="2671763"/>
          <p14:tracePt t="26685" x="7840663" y="2681288"/>
          <p14:tracePt t="26695" x="7840663" y="2708275"/>
          <p14:tracePt t="26701" x="7831138" y="2735263"/>
          <p14:tracePt t="26709" x="7813675" y="2763838"/>
          <p14:tracePt t="26718" x="7794625" y="2781300"/>
          <p14:tracePt t="26725" x="7748588" y="2827338"/>
          <p14:tracePt t="26734" x="7748588" y="2836863"/>
          <p14:tracePt t="26742" x="7740650" y="2836863"/>
          <p14:tracePt t="26837" x="7731125" y="2836863"/>
          <p14:tracePt t="26877" x="7712075" y="2817813"/>
          <p14:tracePt t="26885" x="7675563" y="2808288"/>
          <p14:tracePt t="26893" x="7639050" y="2808288"/>
          <p14:tracePt t="26905" x="7612063" y="2781300"/>
          <p14:tracePt t="26909" x="7575550" y="2771775"/>
          <p14:tracePt t="26917" x="7558088" y="2771775"/>
          <p14:tracePt t="26925" x="7521575" y="2771775"/>
          <p14:tracePt t="26934" x="7494588" y="2771775"/>
          <p14:tracePt t="26941" x="7475538" y="2771775"/>
          <p14:tracePt t="26949" x="7466013" y="2771775"/>
          <p14:tracePt t="26957" x="7429500" y="2781300"/>
          <p14:tracePt t="26965" x="7392988" y="2800350"/>
          <p14:tracePt t="26973" x="7366000" y="2808288"/>
          <p14:tracePt t="26981" x="7339013" y="2817813"/>
          <p14:tracePt t="26989" x="7319963" y="2836863"/>
          <p14:tracePt t="27101" x="7312025" y="2844800"/>
          <p14:tracePt t="27110" x="7302500" y="2844800"/>
          <p14:tracePt t="27120" x="7292975" y="2854325"/>
          <p14:tracePt t="27166" x="7283450" y="2854325"/>
          <p14:tracePt t="27174" x="7292975" y="2881313"/>
          <p14:tracePt t="27181" x="7312025" y="2917825"/>
          <p14:tracePt t="27190" x="7356475" y="2936875"/>
          <p14:tracePt t="27198" x="7402513" y="2946400"/>
          <p14:tracePt t="27206" x="7466013" y="2990850"/>
          <p14:tracePt t="27213" x="7531100" y="3009900"/>
          <p14:tracePt t="27222" x="7602538" y="3054350"/>
          <p14:tracePt t="27230" x="7667625" y="3073400"/>
          <p14:tracePt t="27238" x="7712075" y="3100388"/>
          <p14:tracePt t="27246" x="7748588" y="3119438"/>
          <p14:tracePt t="27254" x="7777163" y="3127375"/>
          <p14:tracePt t="27262" x="7794625" y="3146425"/>
          <p14:tracePt t="27271" x="7804150" y="3155950"/>
          <p14:tracePt t="27285" x="7804150" y="3163888"/>
          <p14:tracePt t="27293" x="7804150" y="3182938"/>
          <p14:tracePt t="27301" x="7804150" y="3192463"/>
          <p14:tracePt t="27309" x="7804150" y="3236913"/>
          <p14:tracePt t="27319" x="7794625" y="3255963"/>
          <p14:tracePt t="27325" x="7748588" y="3302000"/>
          <p14:tracePt t="27334" x="7631113" y="3375025"/>
          <p14:tracePt t="27341" x="7531100" y="3429000"/>
          <p14:tracePt t="27353" x="7429500" y="3492500"/>
          <p14:tracePt t="27359" x="7329488" y="3529013"/>
          <p14:tracePt t="27368" x="7265988" y="3565525"/>
          <p14:tracePt t="27375" x="7192963" y="3592513"/>
          <p14:tracePt t="27381" x="7129463" y="3611563"/>
          <p14:tracePt t="27389" x="7065963" y="3629025"/>
          <p14:tracePt t="27397" x="7010400" y="3629025"/>
          <p14:tracePt t="27405" x="6973888" y="3629025"/>
          <p14:tracePt t="27414" x="6900863" y="3629025"/>
          <p14:tracePt t="27421" x="6856413" y="3629025"/>
          <p14:tracePt t="27429" x="6791325" y="3592513"/>
          <p14:tracePt t="27437" x="6727825" y="3556000"/>
          <p14:tracePt t="27445" x="6700838" y="3519488"/>
          <p14:tracePt t="27453" x="6664325" y="3475038"/>
          <p14:tracePt t="27461" x="6645275" y="3446463"/>
          <p14:tracePt t="27469" x="6618288" y="3382963"/>
          <p14:tracePt t="27477" x="6618288" y="3355975"/>
          <p14:tracePt t="27485" x="6618288" y="3338513"/>
          <p14:tracePt t="27493" x="6618288" y="3302000"/>
          <p14:tracePt t="27501" x="6618288" y="3273425"/>
          <p14:tracePt t="27509" x="6618288" y="3219450"/>
          <p14:tracePt t="27518" x="6637338" y="3182938"/>
          <p14:tracePt t="27525" x="6664325" y="3136900"/>
          <p14:tracePt t="27534" x="6700838" y="3109913"/>
          <p14:tracePt t="27541" x="6746875" y="3054350"/>
          <p14:tracePt t="27549" x="6810375" y="3017838"/>
          <p14:tracePt t="27557" x="6910388" y="2963863"/>
          <p14:tracePt t="27565" x="7010400" y="2936875"/>
          <p14:tracePt t="27573" x="7083425" y="2890838"/>
          <p14:tracePt t="27581" x="7183438" y="2881313"/>
          <p14:tracePt t="27589" x="7239000" y="2873375"/>
          <p14:tracePt t="27597" x="7302500" y="2854325"/>
          <p14:tracePt t="27605" x="7375525" y="2854325"/>
          <p14:tracePt t="27613" x="7412038" y="2854325"/>
          <p14:tracePt t="27621" x="7448550" y="2854325"/>
          <p14:tracePt t="27629" x="7485063" y="2854325"/>
          <p14:tracePt t="27637" x="7512050" y="2854325"/>
          <p14:tracePt t="27645" x="7539038" y="2854325"/>
          <p14:tracePt t="27653" x="7575550" y="2854325"/>
          <p14:tracePt t="27661" x="7594600" y="2854325"/>
          <p14:tracePt t="27669" x="7621588" y="2890838"/>
          <p14:tracePt t="27677" x="7639050" y="2909888"/>
          <p14:tracePt t="27686" x="7675563" y="2936875"/>
          <p14:tracePt t="27693" x="7685088" y="2973388"/>
          <p14:tracePt t="27702" x="7704138" y="3027363"/>
          <p14:tracePt t="27710" x="7704138" y="3054350"/>
          <p14:tracePt t="27717" x="7704138" y="3109913"/>
          <p14:tracePt t="27726" x="7704138" y="3163888"/>
          <p14:tracePt t="27734" x="7675563" y="3265488"/>
          <p14:tracePt t="27741" x="7648575" y="3328988"/>
          <p14:tracePt t="27749" x="7585075" y="3392488"/>
          <p14:tracePt t="27757" x="7512050" y="3465513"/>
          <p14:tracePt t="27765" x="7448550" y="3511550"/>
          <p14:tracePt t="27774" x="7366000" y="3584575"/>
          <p14:tracePt t="27781" x="7302500" y="3621088"/>
          <p14:tracePt t="27790" x="7256463" y="3638550"/>
          <p14:tracePt t="27797" x="7219950" y="3648075"/>
          <p14:tracePt t="27805" x="7156450" y="3665538"/>
          <p14:tracePt t="27813" x="7129463" y="3665538"/>
          <p14:tracePt t="27821" x="7110413" y="3675063"/>
          <p14:tracePt t="27879" x="7092950" y="3675063"/>
          <p14:tracePt t="27886" x="7083425" y="3675063"/>
          <p14:tracePt t="27895" x="7073900" y="3665538"/>
          <p14:tracePt t="27907" x="7065963" y="3648075"/>
          <p14:tracePt t="27911" x="7056438" y="3638550"/>
          <p14:tracePt t="27921" x="7056438" y="3629025"/>
          <p14:tracePt t="27925" x="7056438" y="3621088"/>
          <p14:tracePt t="27934" x="7056438" y="3602038"/>
          <p14:tracePt t="28015" x="7056438" y="3592513"/>
          <p14:tracePt t="28026" x="7056438" y="3584575"/>
          <p14:tracePt t="28030" x="7083425" y="3584575"/>
          <p14:tracePt t="28038" x="7165975" y="3575050"/>
          <p14:tracePt t="28046" x="7192963" y="3575050"/>
          <p14:tracePt t="28055" x="7248525" y="3575050"/>
          <p14:tracePt t="28062" x="7283450" y="3575050"/>
          <p14:tracePt t="28072" x="7302500" y="3556000"/>
          <p14:tracePt t="28143" x="7302500" y="3575050"/>
          <p14:tracePt t="28151" x="7302500" y="3584575"/>
          <p14:tracePt t="28158" x="7302500" y="3592513"/>
          <p14:tracePt t="28168" x="7302500" y="3629025"/>
          <p14:tracePt t="28174" x="7302500" y="3648075"/>
          <p14:tracePt t="28182" x="7302500" y="3684588"/>
          <p14:tracePt t="28190" x="7292975" y="3730625"/>
          <p14:tracePt t="28198" x="7275513" y="3748088"/>
          <p14:tracePt t="28205" x="7256463" y="3775075"/>
          <p14:tracePt t="28213" x="7219950" y="3821113"/>
          <p14:tracePt t="28221" x="7202488" y="3848100"/>
          <p14:tracePt t="28229" x="7165975" y="3884613"/>
          <p14:tracePt t="28237" x="7146925" y="3911600"/>
          <p14:tracePt t="28246" x="7119938" y="3940175"/>
          <p14:tracePt t="28256" x="7110413" y="3948113"/>
          <p14:tracePt t="28263" x="7083425" y="3976688"/>
          <p14:tracePt t="28270" x="7073900" y="3984625"/>
          <p14:tracePt t="28285" x="7065963" y="3994150"/>
          <p14:tracePt t="28638" x="7065963" y="3984625"/>
          <p14:tracePt t="28646" x="7065963" y="3976688"/>
          <p14:tracePt t="28654" x="7065963" y="3948113"/>
          <p14:tracePt t="28680" x="7073900" y="3940175"/>
          <p14:tracePt t="29001" x="7083425" y="3940175"/>
          <p14:tracePt t="29014" x="7083425" y="3948113"/>
          <p14:tracePt t="29170" x="7092950" y="3940175"/>
          <p14:tracePt t="29313" x="7092950" y="3930650"/>
          <p14:tracePt t="29327" x="7192963" y="3884613"/>
          <p14:tracePt t="29336" x="7339013" y="3857625"/>
          <p14:tracePt t="29342" x="7575550" y="3803650"/>
          <p14:tracePt t="29353" x="7740650" y="3748088"/>
          <p14:tracePt t="29358" x="7977188" y="3694113"/>
          <p14:tracePt t="29366" x="8177213" y="3629025"/>
          <p14:tracePt t="29374" x="8323263" y="3575050"/>
          <p14:tracePt t="29382" x="8459788" y="3538538"/>
          <p14:tracePt t="29390" x="8569325" y="3511550"/>
          <p14:tracePt t="29398" x="8596313" y="3502025"/>
          <p14:tracePt t="29408" x="8632825" y="3492500"/>
          <p14:tracePt t="29496" x="8632825" y="3502025"/>
          <p14:tracePt t="29501" x="8632825" y="3519488"/>
          <p14:tracePt t="29510" x="8615363" y="3548063"/>
          <p14:tracePt t="29518" x="8615363" y="3565525"/>
          <p14:tracePt t="29527" x="8605838" y="3584575"/>
          <p14:tracePt t="29536" x="8605838" y="3602038"/>
          <p14:tracePt t="29542" x="8588375" y="3638550"/>
          <p14:tracePt t="29551" x="8578850" y="3657600"/>
          <p14:tracePt t="29736" x="8578850" y="3684588"/>
          <p14:tracePt t="29743" x="8578850" y="3738563"/>
          <p14:tracePt t="29752" x="8578850" y="3775075"/>
          <p14:tracePt t="29759" x="8578850" y="3811588"/>
          <p14:tracePt t="29768" x="8578850" y="3840163"/>
          <p14:tracePt t="29776" x="8596313" y="3884613"/>
          <p14:tracePt t="29782" x="8605838" y="3903663"/>
          <p14:tracePt t="29790" x="8615363" y="3957638"/>
          <p14:tracePt t="29797" x="8624888" y="3976688"/>
          <p14:tracePt t="29805" x="8632825" y="3994150"/>
          <p14:tracePt t="29813" x="8632825" y="4003675"/>
          <p14:tracePt t="29821" x="8632825" y="4013200"/>
          <p14:tracePt t="29837" x="8632825" y="4030663"/>
          <p14:tracePt t="30007" x="8624888" y="4040188"/>
          <p14:tracePt t="30015" x="8569325" y="4049713"/>
          <p14:tracePt t="30025" x="8523288" y="4057650"/>
          <p14:tracePt t="30031" x="8478838" y="4067175"/>
          <p14:tracePt t="30038" x="8423275" y="4094163"/>
          <p14:tracePt t="30045" x="8378825" y="4103688"/>
          <p14:tracePt t="30054" x="8369300" y="4103688"/>
          <p14:tracePt t="30061" x="8350250" y="4103688"/>
          <p14:tracePt t="30093" x="8323263" y="4094163"/>
          <p14:tracePt t="30101" x="8313738" y="4086225"/>
          <p14:tracePt t="30109" x="8296275" y="4049713"/>
          <p14:tracePt t="30120" x="8259763" y="4003675"/>
          <p14:tracePt t="30124" x="8259763" y="3984625"/>
          <p14:tracePt t="30134" x="8223250" y="3921125"/>
          <p14:tracePt t="30141" x="8204200" y="3903663"/>
          <p14:tracePt t="30149" x="8196263" y="3875088"/>
          <p14:tracePt t="30157" x="8159750" y="3821113"/>
          <p14:tracePt t="30165" x="8150225" y="3794125"/>
          <p14:tracePt t="30173" x="8113713" y="3757613"/>
          <p14:tracePt t="30181" x="8086725" y="3721100"/>
          <p14:tracePt t="30189" x="8059738" y="3657600"/>
          <p14:tracePt t="30197" x="8023225" y="3611563"/>
          <p14:tracePt t="30205" x="8004175" y="3584575"/>
          <p14:tracePt t="30213" x="7986713" y="3565525"/>
          <p14:tracePt t="30221" x="7958138" y="3519488"/>
          <p14:tracePt t="30229" x="7940675" y="3482975"/>
          <p14:tracePt t="30237" x="7921625" y="3446463"/>
          <p14:tracePt t="30245" x="7913688" y="3411538"/>
          <p14:tracePt t="30253" x="7877175" y="3382963"/>
          <p14:tracePt t="30261" x="7867650" y="3355975"/>
          <p14:tracePt t="30269" x="7858125" y="3346450"/>
          <p14:tracePt t="30285" x="7850188" y="3338513"/>
          <p14:tracePt t="30302" x="7840663" y="3328988"/>
          <p14:tracePt t="30309" x="7831138" y="3319463"/>
          <p14:tracePt t="30318" x="7821613" y="3309938"/>
          <p14:tracePt t="30333" x="7804150" y="3292475"/>
          <p14:tracePt t="30351" x="7785100" y="3282950"/>
          <p14:tracePt t="30357" x="7740650" y="3265488"/>
          <p14:tracePt t="30365" x="7712075" y="3246438"/>
          <p14:tracePt t="30373" x="7694613" y="3236913"/>
          <p14:tracePt t="30381" x="7631113" y="3200400"/>
          <p14:tracePt t="30389" x="7602538" y="3192463"/>
          <p14:tracePt t="30397" x="7567613" y="3182938"/>
          <p14:tracePt t="30405" x="7512050" y="3146425"/>
          <p14:tracePt t="30413" x="7485063" y="3136900"/>
          <p14:tracePt t="30421" x="7439025" y="3119438"/>
          <p14:tracePt t="30430" x="7402513" y="3109913"/>
          <p14:tracePt t="30437" x="7302500" y="3082925"/>
          <p14:tracePt t="30445" x="7248525" y="3082925"/>
          <p14:tracePt t="30453" x="7175500" y="3073400"/>
          <p14:tracePt t="30461" x="7056438" y="3054350"/>
          <p14:tracePt t="30469" x="6946900" y="3054350"/>
          <p14:tracePt t="30477" x="6837363" y="3054350"/>
          <p14:tracePt t="30485" x="6746875" y="3054350"/>
          <p14:tracePt t="30493" x="6637338" y="3054350"/>
          <p14:tracePt t="30501" x="6545263" y="3054350"/>
          <p14:tracePt t="30509" x="6472238" y="3054350"/>
          <p14:tracePt t="30517" x="6445250" y="3082925"/>
          <p14:tracePt t="30525" x="6399213" y="3090863"/>
          <p14:tracePt t="30533" x="6391275" y="3090863"/>
          <p14:tracePt t="30541" x="6362700" y="3090863"/>
          <p14:tracePt t="30549" x="6345238" y="3100388"/>
          <p14:tracePt t="30557" x="6335713" y="3109913"/>
          <p14:tracePt t="30565" x="6318250" y="3109913"/>
          <p14:tracePt t="30581" x="6308725" y="3109913"/>
          <p14:tracePt t="30598" x="6299200" y="3109913"/>
          <p14:tracePt t="30606" x="6272213" y="3109913"/>
          <p14:tracePt t="30613" x="6226175" y="3073400"/>
          <p14:tracePt t="30621" x="6208713" y="3063875"/>
          <p14:tracePt t="30629" x="6162675" y="3054350"/>
          <p14:tracePt t="30637" x="6099175" y="3017838"/>
          <p14:tracePt t="30645" x="6072188" y="3009900"/>
          <p14:tracePt t="30653" x="6035675" y="3009900"/>
          <p14:tracePt t="30661" x="5972175" y="2990850"/>
          <p14:tracePt t="30669" x="5926138" y="2973388"/>
          <p14:tracePt t="30677" x="5889625" y="2954338"/>
          <p14:tracePt t="30686" x="5853113" y="2936875"/>
          <p14:tracePt t="30693" x="5807075" y="2917825"/>
          <p14:tracePt t="30701" x="5780088" y="2909888"/>
          <p14:tracePt t="30709" x="5761038" y="2900363"/>
          <p14:tracePt t="30717" x="5734050" y="2890838"/>
          <p14:tracePt t="30726" x="5724525" y="2890838"/>
          <p14:tracePt t="30776" x="5716588" y="2890838"/>
          <p14:tracePt t="30793" x="5707063" y="2900363"/>
          <p14:tracePt t="30798" x="5707063" y="2917825"/>
          <p14:tracePt t="30815" x="5707063" y="2946400"/>
          <p14:tracePt t="31031" x="5707063" y="2954338"/>
          <p14:tracePt t="31039" x="5770563" y="2946400"/>
          <p14:tracePt t="31050" x="5862638" y="2927350"/>
          <p14:tracePt t="31053" x="5916613" y="2927350"/>
          <p14:tracePt t="31063" x="5999163" y="2917825"/>
          <p14:tracePt t="31073" x="6026150" y="2917825"/>
          <p14:tracePt t="31078" x="6043613" y="2909888"/>
          <p14:tracePt t="31094" x="6053138" y="2900363"/>
          <p14:tracePt t="31279" x="6080125" y="2927350"/>
          <p14:tracePt t="31286" x="6108700" y="2946400"/>
          <p14:tracePt t="31294" x="6181725" y="2973388"/>
          <p14:tracePt t="31304" x="6235700" y="2973388"/>
          <p14:tracePt t="31310" x="6299200" y="2973388"/>
          <p14:tracePt t="31323" x="6391275" y="3000375"/>
          <p14:tracePt t="31326" x="6445250" y="3000375"/>
          <p14:tracePt t="31337" x="6491288" y="3000375"/>
          <p14:tracePt t="31342" x="6545263" y="3000375"/>
          <p14:tracePt t="31352" x="6564313" y="3000375"/>
          <p14:tracePt t="31358" x="6581775" y="2982913"/>
          <p14:tracePt t="31367" x="6600825" y="2963863"/>
          <p14:tracePt t="31374" x="6600825" y="2954338"/>
          <p14:tracePt t="31382" x="6600825" y="2927350"/>
          <p14:tracePt t="31400" x="6610350" y="2917825"/>
          <p14:tracePt t="31520" x="6610350" y="2909888"/>
          <p14:tracePt t="31527" x="6600825" y="2909888"/>
          <p14:tracePt t="31536" x="6591300" y="2909888"/>
          <p14:tracePt t="31543" x="6581775" y="2909888"/>
          <p14:tracePt t="31552" x="6545263" y="2909888"/>
          <p14:tracePt t="31566" x="6527800" y="2917825"/>
          <p14:tracePt t="31589" x="6508750" y="2917825"/>
          <p14:tracePt t="31653" x="6500813" y="2917825"/>
          <p14:tracePt t="31783" x="6573838" y="2917825"/>
          <p14:tracePt t="31792" x="6754813" y="2917825"/>
          <p14:tracePt t="31799" x="6919913" y="2917825"/>
          <p14:tracePt t="31808" x="7083425" y="2917825"/>
          <p14:tracePt t="31812" x="7212013" y="2917825"/>
          <p14:tracePt t="31821" x="7339013" y="2917825"/>
          <p14:tracePt t="31829" x="7412038" y="2917825"/>
          <p14:tracePt t="31837" x="7485063" y="2917825"/>
          <p14:tracePt t="31845" x="7539038" y="2917825"/>
          <p14:tracePt t="31853" x="7585075" y="2917825"/>
          <p14:tracePt t="31861" x="7594600" y="2917825"/>
          <p14:tracePt t="31886" x="7631113" y="2917825"/>
          <p14:tracePt t="31893" x="7639050" y="2917825"/>
          <p14:tracePt t="31901" x="7658100" y="2909888"/>
          <p14:tracePt t="31908" x="7667625" y="2900363"/>
          <p14:tracePt t="31919" x="7675563" y="2900363"/>
          <p14:tracePt t="31925" x="7685088" y="2890838"/>
          <p14:tracePt t="31934" x="7704138" y="2881313"/>
          <p14:tracePt t="31941" x="7748588" y="2854325"/>
          <p14:tracePt t="31950" x="7767638" y="2854325"/>
          <p14:tracePt t="31957" x="7794625" y="2854325"/>
          <p14:tracePt t="31965" x="7850188" y="2854325"/>
          <p14:tracePt t="31973" x="7885113" y="2844800"/>
          <p14:tracePt t="31981" x="7940675" y="2844800"/>
          <p14:tracePt t="31989" x="7994650" y="2844800"/>
          <p14:tracePt t="31998" x="8031163" y="2844800"/>
          <p14:tracePt t="32005" x="8086725" y="2844800"/>
          <p14:tracePt t="32012" x="8132763" y="2844800"/>
          <p14:tracePt t="32021" x="8150225" y="2844800"/>
          <p14:tracePt t="32031" x="8186738" y="2844800"/>
          <p14:tracePt t="32040" x="8196263" y="2844800"/>
          <p14:tracePt t="32047" x="8213725" y="2844800"/>
          <p14:tracePt t="32056" x="8223250" y="2844800"/>
          <p14:tracePt t="32063" x="8232775" y="2844800"/>
          <p14:tracePt t="32072" x="8250238" y="2844800"/>
          <p14:tracePt t="32079" x="8259763" y="2844800"/>
          <p14:tracePt t="32086" x="8269288" y="2844800"/>
          <p14:tracePt t="32094" x="8277225" y="2844800"/>
          <p14:tracePt t="32103" x="8305800" y="2844800"/>
          <p14:tracePt t="32110" x="8313738" y="2844800"/>
          <p14:tracePt t="32122" x="8342313" y="2844800"/>
          <p14:tracePt t="32124" x="8359775" y="2844800"/>
          <p14:tracePt t="32134" x="8386763" y="2844800"/>
          <p14:tracePt t="32141" x="8415338" y="2844800"/>
          <p14:tracePt t="32151" x="8442325" y="2844800"/>
          <p14:tracePt t="32157" x="8488363" y="2844800"/>
          <p14:tracePt t="32165" x="8505825" y="2844800"/>
          <p14:tracePt t="32173" x="8532813" y="2844800"/>
          <p14:tracePt t="32189" x="8542338" y="2844800"/>
          <p14:tracePt t="32358" x="8551863" y="2844800"/>
          <p14:tracePt t="32370" x="8578850" y="2844800"/>
          <p14:tracePt t="32375" x="8596313" y="2844800"/>
          <p14:tracePt t="32383" x="8624888" y="2844800"/>
          <p14:tracePt t="32625" x="8632825" y="2844800"/>
          <p14:tracePt t="32631" x="8624888" y="2844800"/>
          <p14:tracePt t="32639" x="8596313" y="2863850"/>
          <p14:tracePt t="32646" x="8542338" y="2863850"/>
          <p14:tracePt t="32654" x="8515350" y="2863850"/>
          <p14:tracePt t="32662" x="8459788" y="2863850"/>
          <p14:tracePt t="32669" x="8415338" y="2863850"/>
          <p14:tracePt t="32678" x="8378825" y="2863850"/>
          <p14:tracePt t="32685" x="8359775" y="2863850"/>
          <p14:tracePt t="32695" x="8332788" y="2863850"/>
          <p14:tracePt t="32949" x="8313738" y="2873375"/>
          <p14:tracePt t="32957" x="8269288" y="2890838"/>
          <p14:tracePt t="32965" x="8232775" y="2890838"/>
          <p14:tracePt t="32973" x="8140700" y="2927350"/>
          <p14:tracePt t="32981" x="8104188" y="2927350"/>
          <p14:tracePt t="32989" x="8031163" y="2936875"/>
          <p14:tracePt t="32997" x="7977188" y="2936875"/>
          <p14:tracePt t="33005" x="7931150" y="2946400"/>
          <p14:tracePt t="33013" x="7885113" y="2946400"/>
          <p14:tracePt t="33021" x="7885113" y="2954338"/>
          <p14:tracePt t="33031" x="7877175" y="2954338"/>
          <p14:tracePt t="33041" x="7858125" y="2954338"/>
          <p14:tracePt t="33055" x="7840663" y="2963863"/>
          <p14:tracePt t="33223" x="7840663" y="2973388"/>
          <p14:tracePt t="33231" x="7877175" y="2973388"/>
          <p14:tracePt t="33238" x="7940675" y="2973388"/>
          <p14:tracePt t="33245" x="8013700" y="2973388"/>
          <p14:tracePt t="33253" x="8096250" y="2973388"/>
          <p14:tracePt t="33261" x="8204200" y="2973388"/>
          <p14:tracePt t="33269" x="8277225" y="2973388"/>
          <p14:tracePt t="33277" x="8350250" y="2973388"/>
          <p14:tracePt t="33285" x="8386763" y="2973388"/>
          <p14:tracePt t="33293" x="8442325" y="2973388"/>
          <p14:tracePt t="33302" x="8451850" y="2973388"/>
          <p14:tracePt t="33309" x="8469313" y="2973388"/>
          <p14:tracePt t="33333" x="8478838" y="2973388"/>
          <p14:tracePt t="33383" x="8488363" y="2973388"/>
          <p14:tracePt t="33391" x="8496300" y="2963863"/>
          <p14:tracePt t="33399" x="8515350" y="2963863"/>
          <p14:tracePt t="33407" x="8542338" y="2954338"/>
          <p14:tracePt t="33415" x="8569325" y="2954338"/>
          <p14:tracePt t="33421" x="8605838" y="2936875"/>
          <p14:tracePt t="33430" x="8615363" y="2936875"/>
          <p14:tracePt t="33437" x="8624888" y="2936875"/>
          <p14:tracePt t="33445" x="8642350" y="2927350"/>
          <p14:tracePt t="33461" x="8651875" y="2927350"/>
          <p14:tracePt t="33525" x="8661400" y="2927350"/>
          <p14:tracePt t="33533" x="8669338" y="2917825"/>
          <p14:tracePt t="33542" x="8697913" y="2909888"/>
          <p14:tracePt t="33557" x="8715375" y="2900363"/>
          <p14:tracePt t="33598" x="8724900" y="2890838"/>
          <p14:tracePt t="33631" x="8724900" y="2881313"/>
          <p14:tracePt t="33647" x="8742363" y="2863850"/>
          <p14:tracePt t="33654" x="8742363" y="2844800"/>
          <p14:tracePt t="33662" x="8742363" y="2836863"/>
          <p14:tracePt t="33670" x="8742363" y="2808288"/>
          <p14:tracePt t="33678" x="8742363" y="2763838"/>
          <p14:tracePt t="33685" x="8742363" y="2735263"/>
          <p14:tracePt t="33694" x="8742363" y="2708275"/>
          <p14:tracePt t="33702" x="8742363" y="2671763"/>
          <p14:tracePt t="33710" x="8742363" y="2635250"/>
          <p14:tracePt t="33718" x="8742363" y="2608263"/>
          <p14:tracePt t="33726" x="8742363" y="2571750"/>
          <p14:tracePt t="33737" x="8742363" y="2535238"/>
          <p14:tracePt t="33743" x="8742363" y="2498725"/>
          <p14:tracePt t="33752" x="8742363" y="2471738"/>
          <p14:tracePt t="33759" x="8751888" y="2435225"/>
          <p14:tracePt t="33776" x="8751888" y="2408238"/>
          <p14:tracePt t="33783" x="8751888" y="2398713"/>
          <p14:tracePt t="33807" x="8751888" y="2379663"/>
          <p14:tracePt t="33830" x="8751888" y="2371725"/>
          <p14:tracePt t="33838" x="8751888" y="2362200"/>
          <p14:tracePt t="33854" x="8751888" y="2352675"/>
          <p14:tracePt t="34015" x="8751888" y="2325688"/>
          <p14:tracePt t="34028" x="8751888" y="2316163"/>
          <p14:tracePt t="34038" x="8751888" y="2289175"/>
          <p14:tracePt t="34046" x="8734425" y="2270125"/>
          <p14:tracePt t="34054" x="8715375" y="2270125"/>
          <p14:tracePt t="34061" x="8697913" y="2262188"/>
          <p14:tracePt t="34069" x="8669338" y="2262188"/>
          <p14:tracePt t="34077" x="8642350" y="2262188"/>
          <p14:tracePt t="34086" x="8578850" y="2233613"/>
          <p14:tracePt t="34093" x="8542338" y="2233613"/>
          <p14:tracePt t="34102" x="8469313" y="2233613"/>
          <p14:tracePt t="34109" x="8378825" y="2233613"/>
          <p14:tracePt t="34118" x="8323263" y="2233613"/>
          <p14:tracePt t="34125" x="8259763" y="2233613"/>
          <p14:tracePt t="34134" x="8204200" y="2252663"/>
          <p14:tracePt t="34141" x="8140700" y="2262188"/>
          <p14:tracePt t="34151" x="8067675" y="2298700"/>
          <p14:tracePt t="34157" x="8059738" y="2298700"/>
          <p14:tracePt t="34165" x="8031163" y="2306638"/>
          <p14:tracePt t="34173" x="8023225" y="2306638"/>
          <p14:tracePt t="34197" x="8013700" y="2306638"/>
          <p14:tracePt t="34214" x="8004175" y="2316163"/>
          <p14:tracePt t="34222" x="7977188" y="2316163"/>
          <p14:tracePt t="34230" x="7958138" y="2316163"/>
          <p14:tracePt t="34238" x="7904163" y="2316163"/>
          <p14:tracePt t="34247" x="7813675" y="2343150"/>
          <p14:tracePt t="34253" x="7740650" y="2362200"/>
          <p14:tracePt t="34261" x="7658100" y="2362200"/>
          <p14:tracePt t="34269" x="7585075" y="2362200"/>
          <p14:tracePt t="34277" x="7531100" y="2371725"/>
          <p14:tracePt t="34285" x="7439025" y="2371725"/>
          <p14:tracePt t="34293" x="7375525" y="2379663"/>
          <p14:tracePt t="34301" x="7312025" y="2408238"/>
          <p14:tracePt t="34309" x="7283450" y="2408238"/>
          <p14:tracePt t="34317" x="7256463" y="2408238"/>
          <p14:tracePt t="34325" x="7239000" y="2408238"/>
          <p14:tracePt t="34334" x="7219950" y="2408238"/>
          <p14:tracePt t="34341" x="7212013" y="2408238"/>
          <p14:tracePt t="34351" x="7202488" y="2408238"/>
          <p14:tracePt t="34389" x="7183438" y="2408238"/>
          <p14:tracePt t="34397" x="7156450" y="2408238"/>
          <p14:tracePt t="34405" x="7110413" y="2408238"/>
          <p14:tracePt t="34413" x="7073900" y="2408238"/>
          <p14:tracePt t="34421" x="7019925" y="2408238"/>
          <p14:tracePt t="34429" x="6973888" y="2408238"/>
          <p14:tracePt t="34437" x="6919913" y="2408238"/>
          <p14:tracePt t="34445" x="6892925" y="2416175"/>
          <p14:tracePt t="34453" x="6837363" y="2416175"/>
          <p14:tracePt t="34461" x="6791325" y="2416175"/>
          <p14:tracePt t="34469" x="6754813" y="2425700"/>
          <p14:tracePt t="34477" x="6710363" y="2435225"/>
          <p14:tracePt t="34485" x="6681788" y="2444750"/>
          <p14:tracePt t="34493" x="6654800" y="2452688"/>
          <p14:tracePt t="34502" x="6627813" y="2462213"/>
          <p14:tracePt t="34508" x="6600825" y="2462213"/>
          <p14:tracePt t="34518" x="6591300" y="2462213"/>
          <p14:tracePt t="34534" x="6564313" y="2462213"/>
          <p14:tracePt t="34541" x="6554788" y="2462213"/>
          <p14:tracePt t="34550" x="6527800" y="2462213"/>
          <p14:tracePt t="34557" x="6518275" y="2462213"/>
          <p14:tracePt t="34565" x="6481763" y="2462213"/>
          <p14:tracePt t="34573" x="6464300" y="2462213"/>
          <p14:tracePt t="34581" x="6408738" y="2462213"/>
          <p14:tracePt t="34589" x="6391275" y="2452688"/>
          <p14:tracePt t="34597" x="6362700" y="2452688"/>
          <p14:tracePt t="34605" x="6354763" y="2452688"/>
          <p14:tracePt t="34621" x="6326188" y="2452688"/>
          <p14:tracePt t="34629" x="6299200" y="2452688"/>
          <p14:tracePt t="34637" x="6272213" y="2452688"/>
          <p14:tracePt t="34645" x="6235700" y="2452688"/>
          <p14:tracePt t="34653" x="6181725" y="2452688"/>
          <p14:tracePt t="34661" x="6153150" y="2452688"/>
          <p14:tracePt t="34669" x="6135688" y="2452688"/>
          <p14:tracePt t="34677" x="6126163" y="2452688"/>
          <p14:tracePt t="34814" x="6116638" y="2462213"/>
          <p14:tracePt t="34838" x="6135688" y="2462213"/>
          <p14:tracePt t="34846" x="6162675" y="2462213"/>
          <p14:tracePt t="34854" x="6208713" y="2462213"/>
          <p14:tracePt t="34862" x="6226175" y="2462213"/>
          <p14:tracePt t="34886" x="6262688" y="2462213"/>
          <p14:tracePt t="34902" x="6272213" y="2462213"/>
          <p14:tracePt t="34927" x="6281738" y="2462213"/>
          <p14:tracePt t="35095" x="6272213" y="2462213"/>
          <p14:tracePt t="35104" x="6218238" y="2462213"/>
          <p14:tracePt t="35111" x="6199188" y="2462213"/>
          <p14:tracePt t="35119" x="6153150" y="2462213"/>
          <p14:tracePt t="35126" x="6126163" y="2462213"/>
          <p14:tracePt t="35134" x="6108700" y="2462213"/>
          <p14:tracePt t="35271" x="6099175" y="2462213"/>
          <p14:tracePt t="35278" x="6089650" y="2462213"/>
          <p14:tracePt t="35286" x="6080125" y="2462213"/>
          <p14:tracePt t="35295" x="6062663" y="2462213"/>
          <p14:tracePt t="35310" x="6043613" y="2462213"/>
          <p14:tracePt t="35517" x="6026150" y="2462213"/>
          <p14:tracePt t="35525" x="5972175" y="2481263"/>
          <p14:tracePt t="35541" x="5943600" y="2481263"/>
          <p14:tracePt t="35777" x="5935663" y="2481263"/>
          <p14:tracePt t="35781" x="5943600" y="2525713"/>
          <p14:tracePt t="35790" x="5943600" y="2544763"/>
          <p14:tracePt t="35797" x="5943600" y="2554288"/>
          <p14:tracePt t="35805" x="5943600" y="2562225"/>
          <p14:tracePt t="35821" x="5943600" y="2571750"/>
          <p14:tracePt t="35829" x="5962650" y="2598738"/>
          <p14:tracePt t="35837" x="5962650" y="2608263"/>
          <p14:tracePt t="35861" x="5962650" y="2617788"/>
          <p14:tracePt t="36025" x="5962650" y="2625725"/>
          <p14:tracePt t="36046" x="5972175" y="2635250"/>
          <p14:tracePt t="36055" x="5980113" y="2635250"/>
          <p14:tracePt t="36064" x="5980113" y="2644775"/>
          <p14:tracePt t="36070" x="6007100" y="2644775"/>
          <p14:tracePt t="36077" x="6016625" y="2644775"/>
          <p14:tracePt t="36085" x="6053138" y="2644775"/>
          <p14:tracePt t="36093" x="6072188" y="2654300"/>
          <p14:tracePt t="36101" x="6116638" y="2662238"/>
          <p14:tracePt t="36108" x="6153150" y="2681288"/>
          <p14:tracePt t="36118" x="6172200" y="2681288"/>
          <p14:tracePt t="36125" x="6218238" y="2690813"/>
          <p14:tracePt t="36133" x="6235700" y="2690813"/>
          <p14:tracePt t="36141" x="6245225" y="2690813"/>
          <p14:tracePt t="36287" x="6218238" y="2708275"/>
          <p14:tracePt t="36295" x="6172200" y="2727325"/>
          <p14:tracePt t="36301" x="6145213" y="2735263"/>
          <p14:tracePt t="36311" x="6089650" y="2744788"/>
          <p14:tracePt t="36322" x="6043613" y="2763838"/>
          <p14:tracePt t="36327" x="5962650" y="2817813"/>
          <p14:tracePt t="36334" x="5899150" y="2827338"/>
          <p14:tracePt t="36340" x="5843588" y="2854325"/>
          <p14:tracePt t="36350" x="5724525" y="2890838"/>
          <p14:tracePt t="36357" x="5680075" y="2917825"/>
          <p14:tracePt t="36365" x="5653088" y="2936875"/>
          <p14:tracePt t="36373" x="5607050" y="2946400"/>
          <p14:tracePt t="36381" x="5588000" y="2963863"/>
          <p14:tracePt t="36389" x="5580063" y="2973388"/>
          <p14:tracePt t="36397" x="5570538" y="2982913"/>
          <p14:tracePt t="36405" x="5561013" y="2990850"/>
          <p14:tracePt t="36421" x="5561013" y="3000375"/>
          <p14:tracePt t="36712" x="5561013" y="3017838"/>
          <p14:tracePt t="36718" x="5561013" y="3046413"/>
          <p14:tracePt t="36730" x="5561013" y="3063875"/>
          <p14:tracePt t="36736" x="5561013" y="3090863"/>
          <p14:tracePt t="36741" x="5561013" y="3109913"/>
          <p14:tracePt t="36750" x="5561013" y="3146425"/>
          <p14:tracePt t="36757" x="5561013" y="3163888"/>
          <p14:tracePt t="36765" x="5561013" y="3192463"/>
          <p14:tracePt t="36773" x="5570538" y="3236913"/>
          <p14:tracePt t="36781" x="5570538" y="3265488"/>
          <p14:tracePt t="36790" x="5580063" y="3302000"/>
          <p14:tracePt t="36797" x="5580063" y="3319463"/>
          <p14:tracePt t="36805" x="5588000" y="3338513"/>
          <p14:tracePt t="36813" x="5588000" y="3346450"/>
          <p14:tracePt t="36943" x="5588000" y="3375025"/>
          <p14:tracePt t="36968" x="5588000" y="3382963"/>
          <p14:tracePt t="37053" x="5588000" y="3392488"/>
          <p14:tracePt t="37061" x="5580063" y="3419475"/>
          <p14:tracePt t="37071" x="5570538" y="3438525"/>
          <p14:tracePt t="37077" x="5551488" y="3465513"/>
          <p14:tracePt t="37085" x="5534025" y="3482975"/>
          <p14:tracePt t="37093" x="5514975" y="3511550"/>
          <p14:tracePt t="37102" x="5478463" y="3538538"/>
          <p14:tracePt t="37108" x="5461000" y="3548063"/>
          <p14:tracePt t="37118" x="5434013" y="3565525"/>
          <p14:tracePt t="37125" x="5414963" y="3584575"/>
          <p14:tracePt t="37141" x="5397500" y="3584575"/>
          <p14:tracePt t="37469" x="5387975" y="3584575"/>
          <p14:tracePt t="37485" x="5378450" y="3584575"/>
          <p14:tracePt t="37799" x="5351463" y="3592513"/>
          <p14:tracePt t="37808" x="5341938" y="3592513"/>
          <p14:tracePt t="37815" x="5334000" y="3592513"/>
          <p14:tracePt t="37831" x="5324475" y="3592513"/>
          <p14:tracePt t="37846" x="5305425" y="3592513"/>
          <p14:tracePt t="37854" x="5287963" y="3592513"/>
          <p14:tracePt t="37862" x="5241925" y="3592513"/>
          <p14:tracePt t="37870" x="5187950" y="3592513"/>
          <p14:tracePt t="37878" x="5151438" y="3592513"/>
          <p14:tracePt t="37887" x="5078413" y="3592513"/>
          <p14:tracePt t="37894" x="5032375" y="3611563"/>
          <p14:tracePt t="37902" x="4995863" y="3611563"/>
          <p14:tracePt t="37910" x="4968875" y="3629025"/>
          <p14:tracePt t="37919" x="4922838" y="3638550"/>
          <p14:tracePt t="37926" x="4876800" y="3657600"/>
          <p14:tracePt t="37934" x="4859338" y="3657600"/>
          <p14:tracePt t="37942" x="4832350" y="3694113"/>
          <p14:tracePt t="37952" x="4822825" y="3694113"/>
          <p14:tracePt t="37958" x="4813300" y="3694113"/>
          <p14:tracePt t="38095" x="4767263" y="3702050"/>
          <p14:tracePt t="38103" x="4730750" y="3711575"/>
          <p14:tracePt t="38111" x="4695825" y="3711575"/>
          <p14:tracePt t="38122" x="4676775" y="3730625"/>
          <p14:tracePt t="38126" x="4659313" y="3738563"/>
          <p14:tracePt t="38135" x="4649788" y="3738563"/>
          <p14:tracePt t="38157" x="4640263" y="3738563"/>
          <p14:tracePt t="38166" x="4630738" y="3738563"/>
          <p14:tracePt t="38173" x="4622800" y="3738563"/>
          <p14:tracePt t="38181" x="4594225" y="3748088"/>
          <p14:tracePt t="38233" x="4586288" y="3748088"/>
          <p14:tracePt t="38239" x="4567238" y="3757613"/>
          <p14:tracePt t="38247" x="4530725" y="3775075"/>
          <p14:tracePt t="38254" x="4494213" y="3775075"/>
          <p14:tracePt t="38262" x="4484688" y="3784600"/>
          <p14:tracePt t="38269" x="4457700" y="3794125"/>
          <p14:tracePt t="38293" x="4448175" y="3794125"/>
          <p14:tracePt t="38301" x="4421188" y="3794125"/>
          <p14:tracePt t="38310" x="4413250" y="3803650"/>
          <p14:tracePt t="38429" x="4403725" y="3803650"/>
          <p14:tracePt t="39573" x="4421188" y="3803650"/>
          <p14:tracePt t="39581" x="4467225" y="3794125"/>
          <p14:tracePt t="39589" x="4484688" y="3775075"/>
          <p14:tracePt t="39597" x="4513263" y="3748088"/>
          <p14:tracePt t="39605" x="4557713" y="3702050"/>
          <p14:tracePt t="39613" x="4567238" y="3694113"/>
          <p14:tracePt t="39621" x="4594225" y="3665538"/>
          <p14:tracePt t="39629" x="4613275" y="3657600"/>
          <p14:tracePt t="39637" x="4640263" y="3638550"/>
          <p14:tracePt t="39653" x="4640263" y="3629025"/>
          <p14:tracePt t="39661" x="4649788" y="3611563"/>
          <p14:tracePt t="39903" x="4640263" y="3611563"/>
          <p14:tracePt t="39911" x="4622800" y="3611563"/>
          <p14:tracePt t="39918" x="4613275" y="3611563"/>
          <p14:tracePt t="39925" x="4594225" y="3621088"/>
          <p14:tracePt t="39957" x="4586288" y="3621088"/>
          <p14:tracePt t="40007" x="4576763" y="3629025"/>
          <p14:tracePt t="40015" x="4567238" y="3629025"/>
          <p14:tracePt t="40030" x="4557713" y="3638550"/>
          <p14:tracePt t="40223" x="4549775" y="3638550"/>
          <p14:tracePt t="40230" x="4540250" y="3638550"/>
          <p14:tracePt t="41104" x="4530725" y="3638550"/>
          <p14:tracePt t="41111" x="4503738" y="3638550"/>
          <p14:tracePt t="41117" x="4484688" y="3638550"/>
          <p14:tracePt t="41126" x="4457700" y="3638550"/>
          <p14:tracePt t="41135" x="4440238" y="3629025"/>
          <p14:tracePt t="41143" x="4430713" y="3621088"/>
          <p14:tracePt t="41151" x="4413250" y="3611563"/>
          <p14:tracePt t="41158" x="4394200" y="3611563"/>
          <p14:tracePt t="41168" x="4367213" y="3602038"/>
          <p14:tracePt t="41174" x="4348163" y="3584575"/>
          <p14:tracePt t="41182" x="4340225" y="3575050"/>
          <p14:tracePt t="41204" x="4321175" y="3575050"/>
          <p14:tracePt t="41213" x="4311650" y="3565525"/>
          <p14:tracePt t="41687" x="4294188" y="3556000"/>
          <p14:tracePt t="41695" x="4257675" y="3529013"/>
          <p14:tracePt t="41711" x="4257675" y="3519488"/>
          <p14:tracePt t="41718" x="4257675" y="3492500"/>
          <p14:tracePt t="41727" x="4248150" y="3475038"/>
          <p14:tracePt t="41733" x="4238625" y="3465513"/>
          <p14:tracePt t="41743" x="4238625" y="3455988"/>
          <p14:tracePt t="41815" x="4238625" y="3446463"/>
          <p14:tracePt t="41824" x="4238625" y="3419475"/>
          <p14:tracePt t="41839" x="4238625" y="3402013"/>
          <p14:tracePt t="41846" x="4238625" y="3392488"/>
          <p14:tracePt t="41854" x="4238625" y="3365500"/>
          <p14:tracePt t="41861" x="4238625" y="3355975"/>
          <p14:tracePt t="41869" x="4221163" y="3328988"/>
          <p14:tracePt t="41903" x="4221163" y="3319463"/>
          <p14:tracePt t="42201" x="4221163" y="3309938"/>
          <p14:tracePt t="42214" x="4221163" y="3282950"/>
          <p14:tracePt t="42222" x="4211638" y="3273425"/>
          <p14:tracePt t="42238" x="4211638" y="3265488"/>
          <p14:tracePt t="42270" x="4194175" y="3265488"/>
          <p14:tracePt t="42286" x="4184650" y="3265488"/>
          <p14:tracePt t="42294" x="4165600" y="3265488"/>
          <p14:tracePt t="42311" x="4138613" y="3255963"/>
          <p14:tracePt t="42327" x="4129088" y="3255963"/>
          <p14:tracePt t="42334" x="4121150" y="3246438"/>
          <p14:tracePt t="42342" x="4111625" y="3236913"/>
          <p14:tracePt t="42366" x="4094163" y="3219450"/>
          <p14:tracePt t="42381" x="4084638" y="3209925"/>
          <p14:tracePt t="42389" x="4084638" y="3200400"/>
          <p14:tracePt t="42405" x="4075113" y="3192463"/>
          <p14:tracePt t="42527" x="4057650" y="3173413"/>
          <p14:tracePt t="42535" x="4021138" y="3146425"/>
          <p14:tracePt t="42543" x="4021138" y="3136900"/>
          <p14:tracePt t="42551" x="4011613" y="3136900"/>
          <p14:tracePt t="42558" x="4002088" y="3127375"/>
          <p14:tracePt t="42567" x="3992563" y="3127375"/>
          <p14:tracePt t="42573" x="3975100" y="3109913"/>
          <p14:tracePt t="42582" x="3965575" y="3109913"/>
          <p14:tracePt t="42794" x="3948113" y="3109913"/>
          <p14:tracePt t="42799" x="3919538" y="3109913"/>
          <p14:tracePt t="42806" x="3911600" y="3109913"/>
          <p14:tracePt t="42823" x="3892550" y="3109913"/>
          <p14:tracePt t="42830" x="3883025" y="3109913"/>
          <p14:tracePt t="42877" x="3875088" y="3109913"/>
          <p14:tracePt t="42886" x="3865563" y="3109913"/>
          <p14:tracePt t="42894" x="3829050" y="3100388"/>
          <p14:tracePt t="42901" x="3783013" y="3090863"/>
          <p14:tracePt t="42909" x="3775075" y="3090863"/>
          <p14:tracePt t="42917" x="3738563" y="3090863"/>
          <p14:tracePt t="42925" x="3719513" y="3090863"/>
          <p14:tracePt t="42933" x="3709988" y="3090863"/>
          <p14:tracePt t="42941" x="3702050" y="3090863"/>
          <p14:tracePt t="42950" x="3692525" y="3090863"/>
          <p14:tracePt t="42957" x="3683000" y="3090863"/>
          <p14:tracePt t="42966" x="3656013" y="3090863"/>
          <p14:tracePt t="42973" x="3646488" y="3090863"/>
          <p14:tracePt t="42981" x="3636963" y="3090863"/>
          <p14:tracePt t="42989" x="3629025" y="3090863"/>
          <p14:tracePt t="43045" x="3609975" y="3090863"/>
          <p14:tracePt t="43053" x="3546475" y="3054350"/>
          <p14:tracePt t="43061" x="3519488" y="3046413"/>
          <p14:tracePt t="43070" x="3490913" y="3046413"/>
          <p14:tracePt t="43077" x="3455988" y="3036888"/>
          <p14:tracePt t="43093" x="3427413" y="3036888"/>
          <p14:tracePt t="43102" x="3409950" y="3027363"/>
          <p14:tracePt t="43109" x="3400425" y="3027363"/>
          <p14:tracePt t="43118" x="3382963" y="3027363"/>
          <p14:tracePt t="43133" x="3373438" y="3027363"/>
          <p14:tracePt t="43189" x="3363913" y="3017838"/>
          <p14:tracePt t="43197" x="3346450" y="2990850"/>
          <p14:tracePt t="43205" x="3300413" y="2946400"/>
          <p14:tracePt t="43213" x="3273425" y="2927350"/>
          <p14:tracePt t="43221" x="3263900" y="2917825"/>
          <p14:tracePt t="43229" x="3254375" y="2900363"/>
          <p14:tracePt t="43237" x="3244850" y="2873375"/>
          <p14:tracePt t="43245" x="3227388" y="2844800"/>
          <p14:tracePt t="43278" x="3227388" y="2827338"/>
          <p14:tracePt t="43343" x="3227388" y="2817813"/>
          <p14:tracePt t="43351" x="3227388" y="2800350"/>
          <p14:tracePt t="43357" x="3227388" y="2781300"/>
          <p14:tracePt t="43365" x="3227388" y="2771775"/>
          <p14:tracePt t="43381" x="3227388" y="2763838"/>
          <p14:tracePt t="43389" x="3227388" y="2744788"/>
          <p14:tracePt t="43397" x="3227388" y="2735263"/>
          <p14:tracePt t="43405" x="3227388" y="2727325"/>
          <p14:tracePt t="43413" x="3227388" y="2717800"/>
          <p14:tracePt t="43552" x="3227388" y="2698750"/>
          <p14:tracePt t="43598" x="3217863" y="2690813"/>
          <p14:tracePt t="43605" x="3144838" y="2690813"/>
          <p14:tracePt t="43613" x="3054350" y="2690813"/>
          <p14:tracePt t="43621" x="2954338" y="2708275"/>
          <p14:tracePt t="43629" x="2825750" y="2717800"/>
          <p14:tracePt t="43637" x="2679700" y="2735263"/>
          <p14:tracePt t="43645" x="2552700" y="2763838"/>
          <p14:tracePt t="43653" x="2406650" y="2781300"/>
          <p14:tracePt t="43662" x="2287588" y="2808288"/>
          <p14:tracePt t="43670" x="2179638" y="2808288"/>
          <p14:tracePt t="43678" x="2114550" y="2836863"/>
          <p14:tracePt t="43687" x="2041525" y="2854325"/>
          <p14:tracePt t="43697" x="2024063" y="2854325"/>
          <p14:tracePt t="43703" x="2014538" y="2854325"/>
          <p14:tracePt t="43775" x="2005013" y="2854325"/>
          <p14:tracePt t="43783" x="1960563" y="2873375"/>
          <p14:tracePt t="43790" x="1878013" y="2873375"/>
          <p14:tracePt t="43799" x="1787525" y="2900363"/>
          <p14:tracePt t="43806" x="1731963" y="2900363"/>
          <p14:tracePt t="43814" x="1677988" y="2900363"/>
          <p14:tracePt t="43821" x="1658938" y="2909888"/>
          <p14:tracePt t="43829" x="1612900" y="2909888"/>
          <p14:tracePt t="43837" x="1576388" y="2909888"/>
          <p14:tracePt t="43845" x="1558925" y="2917825"/>
          <p14:tracePt t="43853" x="1512888" y="2917825"/>
          <p14:tracePt t="43861" x="1495425" y="2917825"/>
          <p14:tracePt t="43869" x="1476375" y="2927350"/>
          <p14:tracePt t="43893" x="1468438" y="2927350"/>
          <p14:tracePt t="43901" x="1458913" y="2927350"/>
          <p14:tracePt t="43909" x="1431925" y="2927350"/>
          <p14:tracePt t="43917" x="1403350" y="2936875"/>
          <p14:tracePt t="43925" x="1376363" y="2946400"/>
          <p14:tracePt t="43934" x="1330325" y="2946400"/>
          <p14:tracePt t="43941" x="1312863" y="2946400"/>
          <p14:tracePt t="43957" x="1293813" y="2946400"/>
          <p14:tracePt t="44030" x="1285875" y="2954338"/>
          <p14:tracePt t="44143" x="1285875" y="2982913"/>
          <p14:tracePt t="44153" x="1285875" y="3009900"/>
          <p14:tracePt t="44157" x="1285875" y="3036888"/>
          <p14:tracePt t="44167" x="1285875" y="3054350"/>
          <p14:tracePt t="44173" x="1285875" y="3090863"/>
          <p14:tracePt t="44181" x="1293813" y="3127375"/>
          <p14:tracePt t="44189" x="1303338" y="3146425"/>
          <p14:tracePt t="44197" x="1322388" y="3163888"/>
          <p14:tracePt t="44205" x="1330325" y="3182938"/>
          <p14:tracePt t="44213" x="1339850" y="3192463"/>
          <p14:tracePt t="44221" x="1366838" y="3200400"/>
          <p14:tracePt t="44311" x="1376363" y="3200400"/>
          <p14:tracePt t="44319" x="1403350" y="3200400"/>
          <p14:tracePt t="44326" x="1431925" y="3200400"/>
          <p14:tracePt t="44333" x="1476375" y="3200400"/>
          <p14:tracePt t="44341" x="1512888" y="3200400"/>
          <p14:tracePt t="44350" x="1531938" y="3200400"/>
          <p14:tracePt t="44357" x="1558925" y="3200400"/>
          <p14:tracePt t="44366" x="1576388" y="3200400"/>
          <p14:tracePt t="44373" x="1631950" y="3200400"/>
          <p14:tracePt t="44382" x="1677988" y="3200400"/>
          <p14:tracePt t="44389" x="1714500" y="3182938"/>
          <p14:tracePt t="44397" x="1731963" y="3173413"/>
          <p14:tracePt t="44405" x="1778000" y="3163888"/>
          <p14:tracePt t="44413" x="1841500" y="3127375"/>
          <p14:tracePt t="44421" x="1868488" y="3119438"/>
          <p14:tracePt t="44429" x="1905000" y="3109913"/>
          <p14:tracePt t="44437" x="1941513" y="3100388"/>
          <p14:tracePt t="44445" x="1987550" y="3063875"/>
          <p14:tracePt t="44453" x="2005013" y="3054350"/>
          <p14:tracePt t="44461" x="2041525" y="3054350"/>
          <p14:tracePt t="44469" x="2060575" y="3046413"/>
          <p14:tracePt t="44477" x="2114550" y="3036888"/>
          <p14:tracePt t="44485" x="2124075" y="3027363"/>
          <p14:tracePt t="44493" x="2151063" y="3017838"/>
          <p14:tracePt t="44501" x="2160588" y="3017838"/>
          <p14:tracePt t="44509" x="2179638" y="3009900"/>
          <p14:tracePt t="44967" x="2187575" y="3009900"/>
          <p14:tracePt t="45024" x="2214563" y="3009900"/>
          <p14:tracePt t="45037" x="2224088" y="3009900"/>
          <p14:tracePt t="45121" x="2233613" y="3000375"/>
          <p14:tracePt t="45248" x="2243138" y="3000375"/>
          <p14:tracePt t="45255" x="2270125" y="3000375"/>
          <p14:tracePt t="45263" x="2287588" y="3000375"/>
          <p14:tracePt t="45271" x="2316163" y="3000375"/>
          <p14:tracePt t="45730" x="2324100" y="3000375"/>
          <p14:tracePt t="45735" x="2324100" y="3009900"/>
          <p14:tracePt t="45746" x="2324100" y="3017838"/>
          <p14:tracePt t="45752" x="2324100" y="3027363"/>
          <p14:tracePt t="45975" x="2333625" y="3027363"/>
          <p14:tracePt t="45983" x="2343150" y="3027363"/>
          <p14:tracePt t="45990" x="2360613" y="3017838"/>
          <p14:tracePt t="45997" x="2370138" y="3009900"/>
          <p14:tracePt t="46005" x="2379663" y="3009900"/>
          <p14:tracePt t="46021" x="2397125" y="2963863"/>
          <p14:tracePt t="46029" x="2406650" y="2963863"/>
          <p14:tracePt t="46045" x="2416175" y="2954338"/>
          <p14:tracePt t="46053" x="2425700" y="2946400"/>
          <p14:tracePt t="46070" x="2425700" y="2927350"/>
          <p14:tracePt t="46573" x="2443163" y="2927350"/>
          <p14:tracePt t="46582" x="2479675" y="2927350"/>
          <p14:tracePt t="46589" x="2498725" y="2927350"/>
          <p14:tracePt t="46605" x="2516188" y="2927350"/>
          <p14:tracePt t="46613" x="2525713" y="2927350"/>
          <p14:tracePt t="46621" x="2533650" y="2927350"/>
          <p14:tracePt t="46629" x="2562225" y="2927350"/>
          <p14:tracePt t="46637" x="2579688" y="2927350"/>
          <p14:tracePt t="46645" x="2589213" y="2927350"/>
          <p14:tracePt t="46652" x="2598738" y="2927350"/>
          <p14:tracePt t="46783" x="2606675" y="2936875"/>
          <p14:tracePt t="46799" x="2606675" y="2946400"/>
          <p14:tracePt t="46806" x="2606675" y="2963863"/>
          <p14:tracePt t="46999" x="2598738" y="2990850"/>
          <p14:tracePt t="47006" x="2589213" y="3000375"/>
          <p14:tracePt t="47016" x="2552700" y="3017838"/>
          <p14:tracePt t="47024" x="2525713" y="3036888"/>
          <p14:tracePt t="47030" x="2506663" y="3046413"/>
          <p14:tracePt t="47038" x="2470150" y="3073400"/>
          <p14:tracePt t="47046" x="2433638" y="3082925"/>
          <p14:tracePt t="47054" x="2397125" y="3100388"/>
          <p14:tracePt t="47062" x="2379663" y="3119438"/>
          <p14:tracePt t="47071" x="2360613" y="3119438"/>
          <p14:tracePt t="47076" x="2352675" y="3127375"/>
          <p14:tracePt t="47085" x="2352675" y="3136900"/>
          <p14:tracePt t="47093" x="2343150" y="3136900"/>
          <p14:tracePt t="47102" x="2324100" y="3146425"/>
          <p14:tracePt t="47109" x="2316163" y="3163888"/>
          <p14:tracePt t="47118" x="2306638" y="3173413"/>
          <p14:tracePt t="47134" x="2279650" y="3192463"/>
          <p14:tracePt t="47149" x="2270125" y="3192463"/>
          <p14:tracePt t="47157" x="2260600" y="3209925"/>
          <p14:tracePt t="47173" x="2251075" y="3219450"/>
          <p14:tracePt t="47181" x="2243138" y="3228975"/>
          <p14:tracePt t="47304" x="2233613" y="3236913"/>
          <p14:tracePt t="47311" x="2224088" y="3246438"/>
          <p14:tracePt t="47319" x="2206625" y="3265488"/>
          <p14:tracePt t="47327" x="2197100" y="3265488"/>
          <p14:tracePt t="47334" x="2187575" y="3282950"/>
          <p14:tracePt t="47341" x="2179638" y="3282950"/>
          <p14:tracePt t="47349" x="2160588" y="3302000"/>
          <p14:tracePt t="47357" x="2151063" y="3309938"/>
          <p14:tracePt t="47398" x="2133600" y="3309938"/>
          <p14:tracePt t="47453" x="2124075" y="3319463"/>
          <p14:tracePt t="47509" x="2124075" y="3328988"/>
          <p14:tracePt t="48344" x="2133600" y="3328988"/>
          <p14:tracePt t="48353" x="2151063" y="3328988"/>
          <p14:tracePt t="48360" x="2160588" y="3328988"/>
          <p14:tracePt t="48366" x="2170113" y="3328988"/>
          <p14:tracePt t="48374" x="2187575" y="3328988"/>
          <p14:tracePt t="48385" x="2206625" y="3328988"/>
          <p14:tracePt t="48390" x="2214563" y="3328988"/>
          <p14:tracePt t="48398" x="2243138" y="3328988"/>
          <p14:tracePt t="48406" x="2251075" y="3328988"/>
          <p14:tracePt t="48733" x="2260600" y="3328988"/>
          <p14:tracePt t="48741" x="2306638" y="3328988"/>
          <p14:tracePt t="48749" x="2360613" y="3328988"/>
          <p14:tracePt t="48757" x="2416175" y="3328988"/>
          <p14:tracePt t="48766" x="2498725" y="3328988"/>
          <p14:tracePt t="48773" x="2570163" y="3328988"/>
          <p14:tracePt t="48782" x="2606675" y="3319463"/>
          <p14:tracePt t="48789" x="2635250" y="3319463"/>
          <p14:tracePt t="48797" x="2679700" y="3309938"/>
          <p14:tracePt t="49087" x="2689225" y="3309938"/>
          <p14:tracePt t="49095" x="2689225" y="3319463"/>
          <p14:tracePt t="49103" x="2689225" y="3338513"/>
          <p14:tracePt t="49109" x="2679700" y="3346450"/>
          <p14:tracePt t="49118" x="2662238" y="3365500"/>
          <p14:tracePt t="49125" x="2652713" y="3375025"/>
          <p14:tracePt t="49134" x="2643188" y="3375025"/>
          <p14:tracePt t="49141" x="2616200" y="3382963"/>
          <p14:tracePt t="49150" x="2606675" y="3382963"/>
          <p14:tracePt t="49157" x="2606675" y="3402013"/>
          <p14:tracePt t="49167" x="2579688" y="3419475"/>
          <p14:tracePt t="49174" x="2570163" y="3419475"/>
          <p14:tracePt t="49184" x="2543175" y="3429000"/>
          <p14:tracePt t="49190" x="2516188" y="3429000"/>
          <p14:tracePt t="49202" x="2498725" y="3438525"/>
          <p14:tracePt t="49206" x="2489200" y="3438525"/>
          <p14:tracePt t="49216" x="2462213" y="3438525"/>
          <p14:tracePt t="49222" x="2452688" y="3438525"/>
          <p14:tracePt t="49230" x="2406650" y="3446463"/>
          <p14:tracePt t="49238" x="2397125" y="3455988"/>
          <p14:tracePt t="49245" x="2360613" y="3465513"/>
          <p14:tracePt t="49253" x="2352675" y="3475038"/>
          <p14:tracePt t="49269" x="2324100" y="3482975"/>
          <p14:tracePt t="49277" x="2297113" y="3502025"/>
          <p14:tracePt t="49285" x="2279650" y="3511550"/>
          <p14:tracePt t="49293" x="2260600" y="3519488"/>
          <p14:tracePt t="49301" x="2233613" y="3529013"/>
          <p14:tracePt t="49309" x="2214563" y="3538538"/>
          <p14:tracePt t="49317" x="2206625" y="3548063"/>
          <p14:tracePt t="49325" x="2187575" y="3548063"/>
          <p14:tracePt t="49334" x="2179638" y="3556000"/>
          <p14:tracePt t="49341" x="2170113" y="3556000"/>
          <p14:tracePt t="49349" x="2133600" y="3565525"/>
          <p14:tracePt t="49357" x="2124075" y="3565525"/>
          <p14:tracePt t="49370" x="2087563" y="3575050"/>
          <p14:tracePt t="49372" x="2060575" y="3575050"/>
          <p14:tracePt t="49382" x="2033588" y="3575050"/>
          <p14:tracePt t="49389" x="2005013" y="3575050"/>
          <p14:tracePt t="49399" x="1987550" y="3575050"/>
          <p14:tracePt t="49405" x="1951038" y="3575050"/>
          <p14:tracePt t="49415" x="1941513" y="3575050"/>
          <p14:tracePt t="49421" x="1924050" y="3575050"/>
          <p14:tracePt t="49429" x="1914525" y="3575050"/>
          <p14:tracePt t="49437" x="1905000" y="3575050"/>
          <p14:tracePt t="49445" x="1895475" y="3584575"/>
          <p14:tracePt t="49461" x="1878013" y="3592513"/>
          <p14:tracePt t="49469" x="1868488" y="3592513"/>
          <p14:tracePt t="49477" x="1868488" y="3602038"/>
          <p14:tracePt t="49493" x="1851025" y="3611563"/>
          <p14:tracePt t="49501" x="1841500" y="3611563"/>
          <p14:tracePt t="49509" x="1831975" y="3611563"/>
          <p14:tracePt t="49517" x="1824038" y="3611563"/>
          <p14:tracePt t="49525" x="1814513" y="3611563"/>
          <p14:tracePt t="49534" x="1787525" y="3611563"/>
          <p14:tracePt t="49542" x="1768475" y="3611563"/>
          <p14:tracePt t="49551" x="1741488" y="3621088"/>
          <p14:tracePt t="49558" x="1704975" y="3621088"/>
          <p14:tracePt t="49568" x="1685925" y="3621088"/>
          <p14:tracePt t="49574" x="1668463" y="3621088"/>
          <p14:tracePt t="49584" x="1658938" y="3621088"/>
          <p14:tracePt t="49590" x="1649413" y="3621088"/>
          <p14:tracePt t="49600" x="1641475" y="3621088"/>
          <p14:tracePt t="49606" x="1631950" y="3621088"/>
          <p14:tracePt t="49614" x="1612900" y="3638550"/>
          <p14:tracePt t="49630" x="1604963" y="3638550"/>
          <p14:tracePt t="49710" x="1595438" y="3638550"/>
          <p14:tracePt t="49829" x="1568450" y="3638550"/>
          <p14:tracePt t="49837" x="1512888" y="3638550"/>
          <p14:tracePt t="49845" x="1439863" y="3638550"/>
          <p14:tracePt t="49853" x="1366838" y="3638550"/>
          <p14:tracePt t="49862" x="1312863" y="3638550"/>
          <p14:tracePt t="49887" x="1084263" y="3638550"/>
          <p14:tracePt t="49894" x="1011238" y="3638550"/>
          <p14:tracePt t="49903" x="974725" y="3638550"/>
          <p14:tracePt t="49910" x="939800" y="3638550"/>
          <p14:tracePt t="49919" x="920750" y="3638550"/>
          <p14:tracePt t="49925" x="911225" y="3638550"/>
          <p14:tracePt t="50049" x="930275" y="3629025"/>
          <p14:tracePt t="50054" x="947738" y="3621088"/>
          <p14:tracePt t="50062" x="957263" y="3621088"/>
          <p14:tracePt t="50073" x="984250" y="3611563"/>
          <p14:tracePt t="50077" x="1011238" y="3592513"/>
          <p14:tracePt t="50084" x="1057275" y="3584575"/>
          <p14:tracePt t="50093" x="1076325" y="3575050"/>
          <p14:tracePt t="50101" x="1103313" y="3575050"/>
          <p14:tracePt t="50109" x="1149350" y="3575050"/>
          <p14:tracePt t="50122" x="1176338" y="3575050"/>
          <p14:tracePt t="50126" x="1212850" y="3575050"/>
          <p14:tracePt t="50134" x="1258888" y="3575050"/>
          <p14:tracePt t="50142" x="1276350" y="3575050"/>
          <p14:tracePt t="50152" x="1312863" y="3575050"/>
          <p14:tracePt t="50158" x="1339850" y="3575050"/>
          <p14:tracePt t="50171" x="1349375" y="3575050"/>
          <p14:tracePt t="50174" x="1358900" y="3575050"/>
          <p14:tracePt t="50185" x="1366838" y="3575050"/>
          <p14:tracePt t="50190" x="1385888" y="3575050"/>
          <p14:tracePt t="50201" x="1403350" y="3575050"/>
          <p14:tracePt t="50206" x="1412875" y="3584575"/>
          <p14:tracePt t="50215" x="1431925" y="3592513"/>
          <p14:tracePt t="50222" x="1449388" y="3602038"/>
          <p14:tracePt t="50230" x="1476375" y="3611563"/>
          <p14:tracePt t="50238" x="1495425" y="3629025"/>
          <p14:tracePt t="50245" x="1541463" y="3657600"/>
          <p14:tracePt t="50254" x="1568450" y="3657600"/>
          <p14:tracePt t="50262" x="1612900" y="3665538"/>
          <p14:tracePt t="50268" x="1668463" y="3665538"/>
          <p14:tracePt t="50277" x="1714500" y="3684588"/>
          <p14:tracePt t="50285" x="1741488" y="3684588"/>
          <p14:tracePt t="50293" x="1758950" y="3684588"/>
          <p14:tracePt t="50357" x="1787525" y="3694113"/>
          <p14:tracePt t="50366" x="1804988" y="3711575"/>
          <p14:tracePt t="50374" x="1851025" y="3721100"/>
          <p14:tracePt t="50383" x="1860550" y="3721100"/>
          <p14:tracePt t="50390" x="1887538" y="3721100"/>
          <p14:tracePt t="50399" x="1914525" y="3730625"/>
          <p14:tracePt t="50405" x="1924050" y="3738563"/>
          <p14:tracePt t="50414" x="1941513" y="3738563"/>
          <p14:tracePt t="50437" x="1987550" y="3730625"/>
          <p14:tracePt t="50445" x="2014538" y="3711575"/>
          <p14:tracePt t="50453" x="2070100" y="3694113"/>
          <p14:tracePt t="50461" x="2106613" y="3684588"/>
          <p14:tracePt t="50469" x="2143125" y="3657600"/>
          <p14:tracePt t="50477" x="2187575" y="3638550"/>
          <p14:tracePt t="50485" x="2224088" y="3629025"/>
          <p14:tracePt t="50493" x="2251075" y="3621088"/>
          <p14:tracePt t="50501" x="2260600" y="3621088"/>
          <p14:tracePt t="50509" x="2270125" y="3621088"/>
          <p14:tracePt t="50709" x="2251075" y="3629025"/>
          <p14:tracePt t="50717" x="2243138" y="3638550"/>
          <p14:tracePt t="50725" x="2224088" y="3648075"/>
          <p14:tracePt t="50733" x="2214563" y="3648075"/>
          <p14:tracePt t="50742" x="2197100" y="3657600"/>
          <p14:tracePt t="51336" x="2187575" y="3665538"/>
          <p14:tracePt t="51343" x="2151063" y="3684588"/>
          <p14:tracePt t="51352" x="2133600" y="3684588"/>
          <p14:tracePt t="51358" x="2124075" y="3694113"/>
          <p14:tracePt t="51371" x="2106613" y="3702050"/>
          <p14:tracePt t="51374" x="2078038" y="3721100"/>
          <p14:tracePt t="51383" x="2070100" y="3730625"/>
          <p14:tracePt t="51389" x="2060575" y="3738563"/>
          <p14:tracePt t="51396" x="2033588" y="3757613"/>
          <p14:tracePt t="51405" x="2033588" y="3767138"/>
          <p14:tracePt t="51413" x="2014538" y="3784600"/>
          <p14:tracePt t="51421" x="1978025" y="3803650"/>
          <p14:tracePt t="51429" x="1968500" y="3811588"/>
          <p14:tracePt t="51445" x="1941513" y="3821113"/>
          <p14:tracePt t="51453" x="1941513" y="3830638"/>
          <p14:tracePt t="51510" x="1931988" y="3830638"/>
          <p14:tracePt t="51518" x="1914525" y="3830638"/>
          <p14:tracePt t="51526" x="1895475" y="3840163"/>
          <p14:tracePt t="51534" x="1887538" y="3848100"/>
          <p14:tracePt t="51543" x="1860550" y="3848100"/>
          <p14:tracePt t="51551" x="1851025" y="3857625"/>
          <p14:tracePt t="51558" x="1831975" y="3857625"/>
          <p14:tracePt t="51566" x="1814513" y="3857625"/>
          <p14:tracePt t="51574" x="1814513" y="3867150"/>
          <p14:tracePt t="51582" x="1778000" y="3875088"/>
          <p14:tracePt t="51590" x="1751013" y="3894138"/>
          <p14:tracePt t="51606" x="1731963" y="3903663"/>
          <p14:tracePt t="51614" x="1731963" y="3911600"/>
          <p14:tracePt t="51621" x="1704975" y="3940175"/>
          <p14:tracePt t="51637" x="1695450" y="3940175"/>
          <p14:tracePt t="51645" x="1685925" y="3948113"/>
          <p14:tracePt t="51821" x="1722438" y="3948113"/>
          <p14:tracePt t="51829" x="1814513" y="3948113"/>
          <p14:tracePt t="51837" x="1931988" y="3930650"/>
          <p14:tracePt t="51845" x="1987550" y="3921125"/>
          <p14:tracePt t="51853" x="2051050" y="3903663"/>
          <p14:tracePt t="51861" x="2106613" y="3903663"/>
          <p14:tracePt t="51869" x="2143125" y="3894138"/>
          <p14:tracePt t="51885" x="2170113" y="3894138"/>
          <p14:tracePt t="52239" x="2206625" y="3894138"/>
          <p14:tracePt t="52247" x="2233613" y="3894138"/>
          <p14:tracePt t="52255" x="2270125" y="3894138"/>
          <p14:tracePt t="52263" x="2297113" y="3894138"/>
          <p14:tracePt t="52270" x="2316163" y="3903663"/>
          <p14:tracePt t="52277" x="2343150" y="3930650"/>
          <p14:tracePt t="52285" x="2352675" y="3930650"/>
          <p14:tracePt t="52293" x="2370138" y="3948113"/>
          <p14:tracePt t="52301" x="2397125" y="3957638"/>
          <p14:tracePt t="52309" x="2406650" y="3967163"/>
          <p14:tracePt t="52317" x="2416175" y="3967163"/>
          <p14:tracePt t="52675" x="2425700" y="3967163"/>
          <p14:tracePt t="52680" x="2433638" y="3967163"/>
          <p14:tracePt t="52687" x="2470150" y="3976688"/>
          <p14:tracePt t="52698" x="2498725" y="3976688"/>
          <p14:tracePt t="52704" x="2552700" y="3994150"/>
          <p14:tracePt t="52710" x="2606675" y="3994150"/>
          <p14:tracePt t="52718" x="2671763" y="3994150"/>
          <p14:tracePt t="52726" x="2725738" y="3994150"/>
          <p14:tracePt t="52733" x="2752725" y="3994150"/>
          <p14:tracePt t="52742" x="2789238" y="3994150"/>
          <p14:tracePt t="52749" x="2825750" y="3994150"/>
          <p14:tracePt t="52757" x="2844800" y="3994150"/>
          <p14:tracePt t="52766" x="2852738" y="3994150"/>
          <p14:tracePt t="52773" x="2889250" y="3994150"/>
          <p14:tracePt t="52782" x="2898775" y="3994150"/>
          <p14:tracePt t="52789" x="2908300" y="3984625"/>
          <p14:tracePt t="52797" x="2917825" y="3976688"/>
          <p14:tracePt t="53088" x="2935288" y="3967163"/>
          <p14:tracePt t="53094" x="2954338" y="3957638"/>
          <p14:tracePt t="53104" x="2971800" y="3948113"/>
          <p14:tracePt t="53111" x="2981325" y="3948113"/>
          <p14:tracePt t="53125" x="2998788" y="3930650"/>
          <p14:tracePt t="54239" x="3017838" y="3921125"/>
          <p14:tracePt t="54247" x="3054350" y="3903663"/>
          <p14:tracePt t="54254" x="3071813" y="3875088"/>
          <p14:tracePt t="54271" x="3090863" y="3857625"/>
          <p14:tracePt t="54278" x="3136900" y="3821113"/>
          <p14:tracePt t="54285" x="3144838" y="3811588"/>
          <p14:tracePt t="54293" x="3190875" y="3784600"/>
          <p14:tracePt t="54301" x="3190875" y="3775075"/>
          <p14:tracePt t="54309" x="3200400" y="3738563"/>
          <p14:tracePt t="54317" x="3236913" y="3694113"/>
          <p14:tracePt t="54325" x="3236913" y="3675063"/>
          <p14:tracePt t="54333" x="3236913" y="3648075"/>
          <p14:tracePt t="54341" x="3263900" y="3611563"/>
          <p14:tracePt t="54349" x="3281363" y="3575050"/>
          <p14:tracePt t="54364" x="3281363" y="3538538"/>
          <p14:tracePt t="54373" x="3281363" y="3529013"/>
          <p14:tracePt t="54413" x="3290888" y="3529013"/>
          <p14:tracePt t="54566" x="3254375" y="3529013"/>
          <p14:tracePt t="54575" x="3227388" y="3529013"/>
          <p14:tracePt t="54584" x="3200400" y="3529013"/>
          <p14:tracePt t="54589" x="3190875" y="3529013"/>
          <p14:tracePt t="54870" x="3181350" y="3529013"/>
          <p14:tracePt t="54901" x="3171825" y="3519488"/>
          <p14:tracePt t="54934" x="3171825" y="3502025"/>
          <p14:tracePt t="55535" x="3144838" y="3502025"/>
          <p14:tracePt t="55542" x="3136900" y="3502025"/>
          <p14:tracePt t="55550" x="3100388" y="3511550"/>
          <p14:tracePt t="55558" x="3090863" y="3511550"/>
          <p14:tracePt t="55568" x="3071813" y="3511550"/>
          <p14:tracePt t="55574" x="3054350" y="3511550"/>
          <p14:tracePt t="55591" x="3044825" y="3511550"/>
          <p14:tracePt t="55603" x="3027363" y="3511550"/>
          <p14:tracePt t="55606" x="2981325" y="3511550"/>
          <p14:tracePt t="55616" x="2954338" y="3511550"/>
          <p14:tracePt t="55621" x="2908300" y="3511550"/>
          <p14:tracePt t="55629" x="2871788" y="3511550"/>
          <p14:tracePt t="55638" x="2817813" y="3511550"/>
          <p14:tracePt t="55646" x="2808288" y="3511550"/>
          <p14:tracePt t="55654" x="2781300" y="3511550"/>
          <p14:tracePt t="55662" x="2762250" y="3511550"/>
          <p14:tracePt t="55678" x="2735263" y="3511550"/>
          <p14:tracePt t="55760" x="2716213" y="3511550"/>
          <p14:tracePt t="55792" x="2716213" y="3492500"/>
          <p14:tracePt t="55800" x="2708275" y="3482975"/>
          <p14:tracePt t="55807" x="2708275" y="3475038"/>
          <p14:tracePt t="55816" x="2708275" y="3455988"/>
          <p14:tracePt t="55829" x="2708275" y="3446463"/>
          <p14:tracePt t="55837" x="2708275" y="3438525"/>
          <p14:tracePt t="55845" x="2708275" y="3419475"/>
          <p14:tracePt t="55853" x="2708275" y="3411538"/>
          <p14:tracePt t="55861" x="2708275" y="3392488"/>
          <p14:tracePt t="55883" x="2735263" y="3355975"/>
          <p14:tracePt t="55893" x="2781300" y="3338513"/>
          <p14:tracePt t="55901" x="2798763" y="3319463"/>
          <p14:tracePt t="55909" x="2817813" y="3292475"/>
          <p14:tracePt t="55917" x="2862263" y="3282950"/>
          <p14:tracePt t="55925" x="2889250" y="3255963"/>
          <p14:tracePt t="55933" x="2935288" y="3228975"/>
          <p14:tracePt t="55941" x="2990850" y="3192463"/>
          <p14:tracePt t="55950" x="3044825" y="3173413"/>
          <p14:tracePt t="55956" x="3081338" y="3163888"/>
          <p14:tracePt t="55965" x="3108325" y="3136900"/>
          <p14:tracePt t="55981" x="3117850" y="3136900"/>
          <p14:tracePt t="55989" x="3136900" y="3136900"/>
          <p14:tracePt t="55997" x="3144838" y="3127375"/>
          <p14:tracePt t="56078" x="3154363" y="3127375"/>
          <p14:tracePt t="56086" x="3181350" y="3127375"/>
          <p14:tracePt t="56102" x="3190875" y="3155950"/>
          <p14:tracePt t="56119" x="3190875" y="3173413"/>
          <p14:tracePt t="56126" x="3190875" y="3182938"/>
          <p14:tracePt t="56134" x="3190875" y="3192463"/>
          <p14:tracePt t="56146" x="3190875" y="3200400"/>
          <p14:tracePt t="56149" x="3190875" y="3228975"/>
          <p14:tracePt t="56166" x="3190875" y="3236913"/>
          <p14:tracePt t="56173" x="3190875" y="3265488"/>
          <p14:tracePt t="56183" x="3181350" y="3282950"/>
          <p14:tracePt t="56200" x="3171825" y="3302000"/>
          <p14:tracePt t="56207" x="3171825" y="3309938"/>
          <p14:tracePt t="56217" x="3171825" y="3319463"/>
          <p14:tracePt t="56223" x="3171825" y="3328988"/>
          <p14:tracePt t="56232" x="3163888" y="3338513"/>
          <p14:tracePt t="56433" x="3136900" y="3355975"/>
          <p14:tracePt t="56583" x="3117850" y="3355975"/>
          <p14:tracePt t="56590" x="3071813" y="3355975"/>
          <p14:tracePt t="56600" x="3054350" y="3355975"/>
          <p14:tracePt t="56606" x="3035300" y="3355975"/>
          <p14:tracePt t="56616" x="3017838" y="3355975"/>
          <p14:tracePt t="56646" x="2998788" y="3355975"/>
          <p14:tracePt t="56670" x="2971800" y="3355975"/>
          <p14:tracePt t="56678" x="2954338" y="3355975"/>
          <p14:tracePt t="56686" x="2917825" y="3355975"/>
          <p14:tracePt t="56815" x="2908300" y="3328988"/>
          <p14:tracePt t="56822" x="2898775" y="3309938"/>
          <p14:tracePt t="56831" x="2871788" y="3302000"/>
          <p14:tracePt t="56839" x="2852738" y="3292475"/>
          <p14:tracePt t="56847" x="2817813" y="3265488"/>
          <p14:tracePt t="56853" x="2808288" y="3255963"/>
          <p14:tracePt t="56861" x="2789238" y="3255963"/>
          <p14:tracePt t="56884" x="2781300" y="3255963"/>
          <p14:tracePt t="57216" x="2771775" y="3255963"/>
          <p14:tracePt t="57222" x="2735263" y="3255963"/>
          <p14:tracePt t="57232" x="2708275" y="3265488"/>
          <p14:tracePt t="57239" x="2662238" y="3265488"/>
          <p14:tracePt t="57246" x="2625725" y="3273425"/>
          <p14:tracePt t="57254" x="2598738" y="3273425"/>
          <p14:tracePt t="57262" x="2579688" y="3282950"/>
          <p14:tracePt t="57270" x="2543175" y="3282950"/>
          <p14:tracePt t="57285" x="2525713" y="3282950"/>
          <p14:tracePt t="57294" x="2506663" y="3282950"/>
          <p14:tracePt t="57310" x="2489200" y="3273425"/>
          <p14:tracePt t="57319" x="2470150" y="3255963"/>
          <p14:tracePt t="57325" x="2443163" y="3236913"/>
          <p14:tracePt t="57333" x="2443163" y="3228975"/>
          <p14:tracePt t="57341" x="2433638" y="3209925"/>
          <p14:tracePt t="57349" x="2397125" y="3163888"/>
          <p14:tracePt t="57357" x="2370138" y="3119438"/>
          <p14:tracePt t="57365" x="2352675" y="3109913"/>
          <p14:tracePt t="57373" x="2333625" y="3090863"/>
          <p14:tracePt t="57381" x="2316163" y="3054350"/>
          <p14:tracePt t="57389" x="2297113" y="3036888"/>
          <p14:tracePt t="57398" x="2251075" y="2990850"/>
          <p14:tracePt t="57405" x="2243138" y="2990850"/>
          <p14:tracePt t="57413" x="2214563" y="2973388"/>
          <p14:tracePt t="57421" x="2206625" y="2963863"/>
          <p14:tracePt t="57429" x="2187575" y="2963863"/>
          <p14:tracePt t="57437" x="2170113" y="2954338"/>
          <p14:tracePt t="57445" x="2143125" y="2946400"/>
          <p14:tracePt t="57453" x="2133600" y="2936875"/>
          <p14:tracePt t="57461" x="2124075" y="2936875"/>
          <p14:tracePt t="57469" x="2097088" y="2917825"/>
          <p14:tracePt t="57486" x="2087563" y="2909888"/>
          <p14:tracePt t="57493" x="2087563" y="2900363"/>
          <p14:tracePt t="57509" x="2087563" y="2890838"/>
          <p14:tracePt t="57517" x="2078038" y="2881313"/>
          <p14:tracePt t="57966" x="2078038" y="2890838"/>
          <p14:tracePt t="57976" x="2078038" y="2900363"/>
          <p14:tracePt t="57983" x="2097088" y="2917825"/>
          <p14:tracePt t="57991" x="2097088" y="2927350"/>
          <p14:tracePt t="58008" x="2106613" y="2927350"/>
          <p14:tracePt t="58159" x="2106613" y="2946400"/>
          <p14:tracePt t="58303" x="2106613" y="2954338"/>
          <p14:tracePt t="58311" x="2097088" y="2973388"/>
          <p14:tracePt t="58326" x="2097088" y="2990850"/>
          <p14:tracePt t="58336" x="2097088" y="3000375"/>
          <p14:tracePt t="58341" x="2097088" y="3009900"/>
          <p14:tracePt t="58352" x="2097088" y="3017838"/>
          <p14:tracePt t="58366" x="2097088" y="3027363"/>
          <p14:tracePt t="58381" x="2106613" y="3036888"/>
          <p14:tracePt t="58389" x="2114550" y="3046413"/>
          <p14:tracePt t="58398" x="2143125" y="3046413"/>
          <p14:tracePt t="58405" x="2151063" y="3046413"/>
          <p14:tracePt t="58413" x="2160588" y="3046413"/>
          <p14:tracePt t="58421" x="2179638" y="3046413"/>
          <p14:tracePt t="58429" x="2197100" y="3046413"/>
          <p14:tracePt t="58437" x="2233613" y="3046413"/>
          <p14:tracePt t="58445" x="2279650" y="3046413"/>
          <p14:tracePt t="58453" x="2306638" y="3046413"/>
          <p14:tracePt t="58461" x="2333625" y="3046413"/>
          <p14:tracePt t="58469" x="2352675" y="3046413"/>
          <p14:tracePt t="58485" x="2370138" y="3046413"/>
          <p14:tracePt t="58501" x="2389188" y="3046413"/>
          <p14:tracePt t="58525" x="2389188" y="3054350"/>
          <p14:tracePt t="58661" x="2406650" y="3100388"/>
          <p14:tracePt t="58668" x="2416175" y="3146425"/>
          <p14:tracePt t="58677" x="2425700" y="3155950"/>
          <p14:tracePt t="58685" x="2433638" y="3182938"/>
          <p14:tracePt t="58693" x="2443163" y="3200400"/>
          <p14:tracePt t="58701" x="2443163" y="3228975"/>
          <p14:tracePt t="58708" x="2443163" y="3246438"/>
          <p14:tracePt t="58717" x="2443163" y="3265488"/>
          <p14:tracePt t="58726" x="2443163" y="3282950"/>
          <p14:tracePt t="58744" x="2443163" y="3309938"/>
          <p14:tracePt t="58750" x="2443163" y="3319463"/>
          <p14:tracePt t="58759" x="2443163" y="3328988"/>
          <p14:tracePt t="58769" x="2443163" y="3346450"/>
          <p14:tracePt t="58778" x="2443163" y="3365500"/>
          <p14:tracePt t="58783" x="2443163" y="3375025"/>
          <p14:tracePt t="58790" x="2433638" y="3382963"/>
          <p14:tracePt t="58799" x="2433638" y="3392488"/>
          <p14:tracePt t="58805" x="2433638" y="3402013"/>
          <p14:tracePt t="58814" x="2433638" y="3429000"/>
          <p14:tracePt t="58821" x="2433638" y="3446463"/>
          <p14:tracePt t="58829" x="2433638" y="3475038"/>
          <p14:tracePt t="58838" x="2443163" y="3492500"/>
          <p14:tracePt t="58846" x="2462213" y="3511550"/>
          <p14:tracePt t="58852" x="2479675" y="3538538"/>
          <p14:tracePt t="58861" x="2489200" y="3538538"/>
          <p14:tracePt t="58870" x="2525713" y="3548063"/>
          <p14:tracePt t="58877" x="2570163" y="3548063"/>
          <p14:tracePt t="58901" x="2735263" y="3548063"/>
          <p14:tracePt t="58909" x="2825750" y="3548063"/>
          <p14:tracePt t="58917" x="2925763" y="3548063"/>
          <p14:tracePt t="58925" x="3017838" y="3548063"/>
          <p14:tracePt t="58933" x="3071813" y="3548063"/>
          <p14:tracePt t="58941" x="3144838" y="3548063"/>
          <p14:tracePt t="58949" x="3200400" y="3548063"/>
          <p14:tracePt t="58956" x="3254375" y="3548063"/>
          <p14:tracePt t="58965" x="3317875" y="3548063"/>
          <p14:tracePt t="58973" x="3354388" y="3565525"/>
          <p14:tracePt t="58982" x="3400425" y="3584575"/>
          <p14:tracePt t="58989" x="3446463" y="3592513"/>
          <p14:tracePt t="58999" x="3463925" y="3602038"/>
          <p14:tracePt t="59005" x="3490913" y="3611563"/>
          <p14:tracePt t="59014" x="3519488" y="3611563"/>
          <p14:tracePt t="59021" x="3556000" y="3621088"/>
          <p14:tracePt t="59029" x="3573463" y="3648075"/>
          <p14:tracePt t="59037" x="3600450" y="3648075"/>
          <p14:tracePt t="59045" x="3629025" y="3657600"/>
          <p14:tracePt t="59053" x="3646488" y="3657600"/>
          <p14:tracePt t="59061" x="3656013" y="3657600"/>
          <p14:tracePt t="59077" x="3673475" y="3665538"/>
          <p14:tracePt t="59135" x="3673475" y="3694113"/>
          <p14:tracePt t="59143" x="3673475" y="3730625"/>
          <p14:tracePt t="59153" x="3673475" y="3748088"/>
          <p14:tracePt t="59159" x="3673475" y="3794125"/>
          <p14:tracePt t="59170" x="3646488" y="3848100"/>
          <p14:tracePt t="59173" x="3636963" y="3894138"/>
          <p14:tracePt t="59182" x="3582988" y="3976688"/>
          <p14:tracePt t="59189" x="3546475" y="4021138"/>
          <p14:tracePt t="59201" x="3490913" y="4086225"/>
          <p14:tracePt t="59205" x="3436938" y="4149725"/>
          <p14:tracePt t="59215" x="3419475" y="4195763"/>
          <p14:tracePt t="59220" x="3382963" y="4259263"/>
          <p14:tracePt t="59229" x="3354388" y="4295775"/>
          <p14:tracePt t="59237" x="3309938" y="4349750"/>
          <p14:tracePt t="59246" x="3273425" y="4413250"/>
          <p14:tracePt t="59253" x="3254375" y="4441825"/>
          <p14:tracePt t="59261" x="3244850" y="4478338"/>
          <p14:tracePt t="59269" x="3217863" y="4514850"/>
          <p14:tracePt t="59277" x="3200400" y="4541838"/>
          <p14:tracePt t="59285" x="3190875" y="4568825"/>
          <p14:tracePt t="59293" x="3154363" y="4614863"/>
          <p14:tracePt t="59301" x="3136900" y="4641850"/>
          <p14:tracePt t="59309" x="3117850" y="4678363"/>
          <p14:tracePt t="59317" x="3100388" y="4705350"/>
          <p14:tracePt t="59325" x="3063875" y="4751388"/>
          <p14:tracePt t="59333" x="3044825" y="4778375"/>
          <p14:tracePt t="59341" x="3017838" y="4841875"/>
          <p14:tracePt t="59349" x="3008313" y="4878388"/>
          <p14:tracePt t="59357" x="2998788" y="4914900"/>
          <p14:tracePt t="59367" x="2998788" y="4970463"/>
          <p14:tracePt t="59373" x="2998788" y="5024438"/>
          <p14:tracePt t="59381" x="2998788" y="5053013"/>
          <p14:tracePt t="59389" x="2998788" y="5097463"/>
          <p14:tracePt t="59400" x="3008313" y="5153025"/>
          <p14:tracePt t="59404" x="3054350" y="5233988"/>
          <p14:tracePt t="59414" x="3071813" y="5262563"/>
          <p14:tracePt t="59421" x="3081338" y="5289550"/>
          <p14:tracePt t="59429" x="3090863" y="5326063"/>
          <p14:tracePt t="59437" x="3108325" y="5343525"/>
          <p14:tracePt t="59445" x="3117850" y="5353050"/>
          <p14:tracePt t="59453" x="3136900" y="5372100"/>
          <p14:tracePt t="59461" x="3144838" y="5380038"/>
          <p14:tracePt t="59469" x="3163888" y="5380038"/>
          <p14:tracePt t="59477" x="3190875" y="5380038"/>
          <p14:tracePt t="59487" x="3227388" y="5408613"/>
          <p14:tracePt t="59497" x="3236913" y="5408613"/>
          <p14:tracePt t="59504" x="3300413" y="5416550"/>
          <p14:tracePt t="59511" x="3354388" y="5426075"/>
          <p14:tracePt t="59518" x="3436938" y="5445125"/>
          <p14:tracePt t="59525" x="3527425" y="5472113"/>
          <p14:tracePt t="59533" x="3600450" y="5481638"/>
          <p14:tracePt t="59542" x="3719513" y="5508625"/>
          <p14:tracePt t="59550" x="3802063" y="5535613"/>
          <p14:tracePt t="59557" x="3892550" y="5554663"/>
          <p14:tracePt t="59565" x="3984625" y="5562600"/>
          <p14:tracePt t="59572" x="4048125" y="5572125"/>
          <p14:tracePt t="59581" x="4121150" y="5572125"/>
          <p14:tracePt t="59591" x="4165600" y="5599113"/>
          <p14:tracePt t="59604" x="4175125" y="5599113"/>
          <p14:tracePt t="59608" x="4184650" y="5599113"/>
          <p14:tracePt t="59694" x="4194175" y="5599113"/>
          <p14:tracePt t="59703" x="4211638" y="5599113"/>
          <p14:tracePt t="59710" x="4267200" y="5608638"/>
          <p14:tracePt t="59719" x="4311650" y="5618163"/>
          <p14:tracePt t="59727" x="4367213" y="5626100"/>
          <p14:tracePt t="59734" x="4413250" y="5654675"/>
          <p14:tracePt t="59741" x="4457700" y="5672138"/>
          <p14:tracePt t="59749" x="4521200" y="5691188"/>
          <p14:tracePt t="59757" x="4557713" y="5691188"/>
          <p14:tracePt t="59765" x="4622800" y="5708650"/>
          <p14:tracePt t="59776" x="4659313" y="5708650"/>
          <p14:tracePt t="59782" x="4749800" y="5727700"/>
          <p14:tracePt t="59791" x="4776788" y="5727700"/>
          <p14:tracePt t="59798" x="4803775" y="5727700"/>
          <p14:tracePt t="59805" x="4822825" y="5727700"/>
          <p14:tracePt t="59814" x="4849813" y="5727700"/>
          <p14:tracePt t="59821" x="4859338" y="5727700"/>
          <p14:tracePt t="59829" x="4868863" y="5718175"/>
          <p14:tracePt t="59845" x="4886325" y="5718175"/>
          <p14:tracePt t="59901" x="4905375" y="5718175"/>
          <p14:tracePt t="59909" x="4959350" y="5718175"/>
          <p14:tracePt t="59917" x="4986338" y="5718175"/>
          <p14:tracePt t="59925" x="4995863" y="5718175"/>
          <p14:tracePt t="59933" x="5022850" y="5718175"/>
          <p14:tracePt t="59941" x="5032375" y="5718175"/>
          <p14:tracePt t="59949" x="5041900" y="5727700"/>
          <p14:tracePt t="59993" x="5049838" y="5727700"/>
          <p14:tracePt t="59999" x="5086350" y="5727700"/>
          <p14:tracePt t="60007" x="5141913" y="5727700"/>
          <p14:tracePt t="60017" x="5214938" y="5727700"/>
          <p14:tracePt t="60021" x="5268913" y="5727700"/>
          <p14:tracePt t="60029" x="5287963" y="5735638"/>
          <p14:tracePt t="60037" x="5360988" y="5745163"/>
          <p14:tracePt t="60045" x="5434013" y="5745163"/>
          <p14:tracePt t="60054" x="5514975" y="5772150"/>
          <p14:tracePt t="60061" x="5570538" y="5772150"/>
          <p14:tracePt t="60070" x="5624513" y="5781675"/>
          <p14:tracePt t="60077" x="5688013" y="5800725"/>
          <p14:tracePt t="60085" x="5724525" y="5800725"/>
          <p14:tracePt t="60093" x="5770563" y="5800725"/>
          <p14:tracePt t="60109" x="5789613" y="5772150"/>
          <p14:tracePt t="60118" x="5834063" y="5772150"/>
          <p14:tracePt t="60125" x="5870575" y="5764213"/>
          <p14:tracePt t="60133" x="5916613" y="5764213"/>
          <p14:tracePt t="60141" x="5980113" y="5754688"/>
          <p14:tracePt t="60150" x="6080125" y="5708650"/>
          <p14:tracePt t="60157" x="6199188" y="5681663"/>
          <p14:tracePt t="60165" x="6254750" y="5654675"/>
          <p14:tracePt t="60174" x="6345238" y="5654675"/>
          <p14:tracePt t="60183" x="6464300" y="5626100"/>
          <p14:tracePt t="60190" x="6545263" y="5589588"/>
          <p14:tracePt t="60199" x="6654800" y="5562600"/>
          <p14:tracePt t="60206" x="6754813" y="5518150"/>
          <p14:tracePt t="60222" x="6773863" y="5508625"/>
          <p14:tracePt t="60230" x="6892925" y="5453063"/>
          <p14:tracePt t="60238" x="7000875" y="5416550"/>
          <p14:tracePt t="60246" x="7138988" y="5335588"/>
          <p14:tracePt t="60254" x="7275513" y="5243513"/>
          <p14:tracePt t="60262" x="7429500" y="5170488"/>
          <p14:tracePt t="60270" x="7558088" y="5116513"/>
          <p14:tracePt t="60278" x="7712075" y="5053013"/>
          <p14:tracePt t="60286" x="7877175" y="4979988"/>
          <p14:tracePt t="60294" x="8077200" y="4897438"/>
          <p14:tracePt t="60301" x="8240713" y="4814888"/>
          <p14:tracePt t="60309" x="8415338" y="4760913"/>
          <p14:tracePt t="60317" x="8559800" y="4678363"/>
          <p14:tracePt t="60326" x="8715375" y="4605338"/>
          <p14:tracePt t="60334" x="8834438" y="4551363"/>
          <p14:tracePt t="60342" x="8951913" y="4478338"/>
          <p14:tracePt t="60352" x="9080500" y="4395788"/>
        </p14:tracePtLst>
      </p14:laserTraceLst>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323528" y="1613446"/>
            <a:ext cx="7886700" cy="4295486"/>
            <a:chOff x="1878846" y="1003044"/>
            <a:chExt cx="8154015" cy="5190651"/>
          </a:xfrm>
        </p:grpSpPr>
        <p:sp>
          <p:nvSpPr>
            <p:cNvPr id="151" name="平行四辺形 150"/>
            <p:cNvSpPr/>
            <p:nvPr/>
          </p:nvSpPr>
          <p:spPr>
            <a:xfrm>
              <a:off x="7223847" y="4509120"/>
              <a:ext cx="2160240" cy="1008112"/>
            </a:xfrm>
            <a:prstGeom prst="parallelogram">
              <a:avLst>
                <a:gd name="adj" fmla="val 68788"/>
              </a:avLst>
            </a:prstGeom>
            <a:ln/>
          </p:spPr>
          <p:style>
            <a:lnRef idx="0">
              <a:schemeClr val="accent3"/>
            </a:lnRef>
            <a:fillRef idx="3">
              <a:schemeClr val="accent3"/>
            </a:fillRef>
            <a:effectRef idx="3">
              <a:schemeClr val="accent3"/>
            </a:effectRef>
            <a:fontRef idx="minor">
              <a:schemeClr val="lt1"/>
            </a:fontRef>
          </p:style>
          <p:txBody>
            <a:bodyPr rtlCol="0" anchor="ctr"/>
            <a:lstStyle/>
            <a:p>
              <a:pPr algn="r"/>
              <a:endParaRPr lang="en-US" altLang="ja-JP" sz="2100" i="1" dirty="0">
                <a:solidFill>
                  <a:schemeClr val="bg1"/>
                </a:solidFill>
              </a:endParaRPr>
            </a:p>
            <a:p>
              <a:pPr algn="r"/>
              <a:r>
                <a:rPr lang="en-US" altLang="ja-JP" sz="2100" i="1" dirty="0">
                  <a:solidFill>
                    <a:schemeClr val="bg1"/>
                  </a:solidFill>
                </a:rPr>
                <a:t>FPGA</a:t>
              </a:r>
            </a:p>
          </p:txBody>
        </p:sp>
        <p:sp>
          <p:nvSpPr>
            <p:cNvPr id="152" name="平行四辺形 151"/>
            <p:cNvSpPr/>
            <p:nvPr/>
          </p:nvSpPr>
          <p:spPr>
            <a:xfrm>
              <a:off x="7305907" y="5041567"/>
              <a:ext cx="781362" cy="390762"/>
            </a:xfrm>
            <a:prstGeom prst="parallelogram">
              <a:avLst>
                <a:gd name="adj" fmla="val 68788"/>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tLang="ja-JP" sz="900" i="1" dirty="0">
                <a:solidFill>
                  <a:schemeClr val="bg1"/>
                </a:solidFill>
              </a:endParaRPr>
            </a:p>
          </p:txBody>
        </p:sp>
        <p:sp>
          <p:nvSpPr>
            <p:cNvPr id="149" name="平行四辺形 148"/>
            <p:cNvSpPr/>
            <p:nvPr/>
          </p:nvSpPr>
          <p:spPr>
            <a:xfrm>
              <a:off x="5454288" y="4509120"/>
              <a:ext cx="2160240" cy="1008112"/>
            </a:xfrm>
            <a:prstGeom prst="parallelogram">
              <a:avLst>
                <a:gd name="adj" fmla="val 68788"/>
              </a:avLst>
            </a:prstGeom>
            <a:ln/>
          </p:spPr>
          <p:style>
            <a:lnRef idx="0">
              <a:schemeClr val="accent3"/>
            </a:lnRef>
            <a:fillRef idx="3">
              <a:schemeClr val="accent3"/>
            </a:fillRef>
            <a:effectRef idx="3">
              <a:schemeClr val="accent3"/>
            </a:effectRef>
            <a:fontRef idx="minor">
              <a:schemeClr val="lt1"/>
            </a:fontRef>
          </p:style>
          <p:txBody>
            <a:bodyPr rtlCol="0" anchor="ctr"/>
            <a:lstStyle/>
            <a:p>
              <a:pPr algn="r"/>
              <a:endParaRPr lang="en-US" altLang="ja-JP" sz="2100" i="1" dirty="0">
                <a:solidFill>
                  <a:schemeClr val="bg1"/>
                </a:solidFill>
              </a:endParaRPr>
            </a:p>
            <a:p>
              <a:pPr algn="r"/>
              <a:r>
                <a:rPr lang="en-US" altLang="ja-JP" sz="2100" i="1" dirty="0">
                  <a:solidFill>
                    <a:schemeClr val="bg1"/>
                  </a:solidFill>
                </a:rPr>
                <a:t>FPGA</a:t>
              </a:r>
            </a:p>
          </p:txBody>
        </p:sp>
        <p:sp>
          <p:nvSpPr>
            <p:cNvPr id="150" name="平行四辺形 149"/>
            <p:cNvSpPr/>
            <p:nvPr/>
          </p:nvSpPr>
          <p:spPr>
            <a:xfrm>
              <a:off x="5536348" y="5041567"/>
              <a:ext cx="781362" cy="390762"/>
            </a:xfrm>
            <a:prstGeom prst="parallelogram">
              <a:avLst>
                <a:gd name="adj" fmla="val 68788"/>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tLang="ja-JP" sz="900" i="1" dirty="0">
                <a:solidFill>
                  <a:schemeClr val="bg1"/>
                </a:solidFill>
              </a:endParaRPr>
            </a:p>
          </p:txBody>
        </p:sp>
        <p:sp>
          <p:nvSpPr>
            <p:cNvPr id="147" name="平行四辺形 146"/>
            <p:cNvSpPr/>
            <p:nvPr/>
          </p:nvSpPr>
          <p:spPr>
            <a:xfrm>
              <a:off x="3676614" y="4509120"/>
              <a:ext cx="2160240" cy="1008112"/>
            </a:xfrm>
            <a:prstGeom prst="parallelogram">
              <a:avLst>
                <a:gd name="adj" fmla="val 68788"/>
              </a:avLst>
            </a:prstGeom>
            <a:ln/>
          </p:spPr>
          <p:style>
            <a:lnRef idx="0">
              <a:schemeClr val="accent3"/>
            </a:lnRef>
            <a:fillRef idx="3">
              <a:schemeClr val="accent3"/>
            </a:fillRef>
            <a:effectRef idx="3">
              <a:schemeClr val="accent3"/>
            </a:effectRef>
            <a:fontRef idx="minor">
              <a:schemeClr val="lt1"/>
            </a:fontRef>
          </p:style>
          <p:txBody>
            <a:bodyPr rtlCol="0" anchor="ctr"/>
            <a:lstStyle/>
            <a:p>
              <a:pPr algn="r"/>
              <a:endParaRPr lang="en-US" altLang="ja-JP" sz="2100" i="1" dirty="0">
                <a:solidFill>
                  <a:schemeClr val="bg1"/>
                </a:solidFill>
              </a:endParaRPr>
            </a:p>
            <a:p>
              <a:pPr algn="r"/>
              <a:r>
                <a:rPr lang="en-US" altLang="ja-JP" sz="2100" i="1" dirty="0">
                  <a:solidFill>
                    <a:schemeClr val="bg1"/>
                  </a:solidFill>
                </a:rPr>
                <a:t>FPGA</a:t>
              </a:r>
            </a:p>
          </p:txBody>
        </p:sp>
        <p:sp>
          <p:nvSpPr>
            <p:cNvPr id="148" name="平行四辺形 147"/>
            <p:cNvSpPr/>
            <p:nvPr/>
          </p:nvSpPr>
          <p:spPr>
            <a:xfrm>
              <a:off x="3758674" y="5041567"/>
              <a:ext cx="781362" cy="390762"/>
            </a:xfrm>
            <a:prstGeom prst="parallelogram">
              <a:avLst>
                <a:gd name="adj" fmla="val 68788"/>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tLang="ja-JP" sz="900" i="1" dirty="0">
                <a:solidFill>
                  <a:schemeClr val="bg1"/>
                </a:solidFill>
              </a:endParaRPr>
            </a:p>
          </p:txBody>
        </p:sp>
        <p:sp>
          <p:nvSpPr>
            <p:cNvPr id="140" name="平行四辺形 139"/>
            <p:cNvSpPr/>
            <p:nvPr/>
          </p:nvSpPr>
          <p:spPr>
            <a:xfrm>
              <a:off x="7548255" y="2235319"/>
              <a:ext cx="2160240" cy="1008112"/>
            </a:xfrm>
            <a:prstGeom prst="parallelogram">
              <a:avLst>
                <a:gd name="adj" fmla="val 68788"/>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US" altLang="ja-JP" sz="2100" i="1" dirty="0">
                  <a:solidFill>
                    <a:schemeClr val="bg1"/>
                  </a:solidFill>
                </a:rPr>
                <a:t>FPGA</a:t>
              </a:r>
            </a:p>
            <a:p>
              <a:endParaRPr lang="en-US" altLang="ja-JP" sz="2100" i="1" dirty="0">
                <a:solidFill>
                  <a:schemeClr val="bg1"/>
                </a:solidFill>
              </a:endParaRPr>
            </a:p>
          </p:txBody>
        </p:sp>
        <p:sp>
          <p:nvSpPr>
            <p:cNvPr id="141" name="平行四辺形 140"/>
            <p:cNvSpPr/>
            <p:nvPr/>
          </p:nvSpPr>
          <p:spPr>
            <a:xfrm>
              <a:off x="8832433" y="2280874"/>
              <a:ext cx="781362" cy="390762"/>
            </a:xfrm>
            <a:prstGeom prst="parallelogram">
              <a:avLst>
                <a:gd name="adj" fmla="val 68788"/>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tLang="ja-JP" sz="900" i="1" dirty="0">
                <a:solidFill>
                  <a:schemeClr val="bg1"/>
                </a:solidFill>
              </a:endParaRPr>
            </a:p>
          </p:txBody>
        </p:sp>
        <p:sp>
          <p:nvSpPr>
            <p:cNvPr id="138" name="平行四辺形 137"/>
            <p:cNvSpPr/>
            <p:nvPr/>
          </p:nvSpPr>
          <p:spPr>
            <a:xfrm>
              <a:off x="5857609" y="2235319"/>
              <a:ext cx="2160240" cy="1008112"/>
            </a:xfrm>
            <a:prstGeom prst="parallelogram">
              <a:avLst>
                <a:gd name="adj" fmla="val 68788"/>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US" altLang="ja-JP" sz="2100" i="1" dirty="0">
                  <a:solidFill>
                    <a:schemeClr val="bg1"/>
                  </a:solidFill>
                </a:rPr>
                <a:t>FPGA</a:t>
              </a:r>
            </a:p>
            <a:p>
              <a:endParaRPr lang="en-US" altLang="ja-JP" sz="2100" i="1" dirty="0">
                <a:solidFill>
                  <a:schemeClr val="bg1"/>
                </a:solidFill>
              </a:endParaRPr>
            </a:p>
          </p:txBody>
        </p:sp>
        <p:sp>
          <p:nvSpPr>
            <p:cNvPr id="139" name="平行四辺形 138"/>
            <p:cNvSpPr/>
            <p:nvPr/>
          </p:nvSpPr>
          <p:spPr>
            <a:xfrm>
              <a:off x="7141787" y="2280874"/>
              <a:ext cx="781362" cy="390762"/>
            </a:xfrm>
            <a:prstGeom prst="parallelogram">
              <a:avLst>
                <a:gd name="adj" fmla="val 68788"/>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tLang="ja-JP" sz="900" i="1" dirty="0">
                <a:solidFill>
                  <a:schemeClr val="bg1"/>
                </a:solidFill>
              </a:endParaRPr>
            </a:p>
          </p:txBody>
        </p:sp>
        <p:sp>
          <p:nvSpPr>
            <p:cNvPr id="136" name="平行四辺形 135"/>
            <p:cNvSpPr/>
            <p:nvPr/>
          </p:nvSpPr>
          <p:spPr>
            <a:xfrm>
              <a:off x="4177823" y="2235319"/>
              <a:ext cx="2160240" cy="1008112"/>
            </a:xfrm>
            <a:prstGeom prst="parallelogram">
              <a:avLst>
                <a:gd name="adj" fmla="val 68788"/>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US" altLang="ja-JP" sz="2100" i="1" dirty="0">
                  <a:solidFill>
                    <a:schemeClr val="bg1"/>
                  </a:solidFill>
                </a:rPr>
                <a:t>FPGA</a:t>
              </a:r>
            </a:p>
            <a:p>
              <a:endParaRPr lang="en-US" altLang="ja-JP" sz="2100" i="1" dirty="0">
                <a:solidFill>
                  <a:schemeClr val="bg1"/>
                </a:solidFill>
              </a:endParaRPr>
            </a:p>
          </p:txBody>
        </p:sp>
        <p:sp>
          <p:nvSpPr>
            <p:cNvPr id="137" name="平行四辺形 136"/>
            <p:cNvSpPr/>
            <p:nvPr/>
          </p:nvSpPr>
          <p:spPr>
            <a:xfrm>
              <a:off x="5462001" y="2280874"/>
              <a:ext cx="781362" cy="390762"/>
            </a:xfrm>
            <a:prstGeom prst="parallelogram">
              <a:avLst>
                <a:gd name="adj" fmla="val 68788"/>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tLang="ja-JP" sz="900" i="1" dirty="0">
                <a:solidFill>
                  <a:schemeClr val="bg1"/>
                </a:solidFill>
              </a:endParaRPr>
            </a:p>
          </p:txBody>
        </p:sp>
        <p:sp>
          <p:nvSpPr>
            <p:cNvPr id="7" name="平行四辺形 6"/>
            <p:cNvSpPr/>
            <p:nvPr/>
          </p:nvSpPr>
          <p:spPr>
            <a:xfrm>
              <a:off x="2439974" y="2241054"/>
              <a:ext cx="2160240" cy="1008112"/>
            </a:xfrm>
            <a:prstGeom prst="parallelogram">
              <a:avLst>
                <a:gd name="adj" fmla="val 68788"/>
              </a:avLst>
            </a:prstGeom>
            <a:ln/>
          </p:spPr>
          <p:style>
            <a:lnRef idx="0">
              <a:schemeClr val="accent3"/>
            </a:lnRef>
            <a:fillRef idx="3">
              <a:schemeClr val="accent3"/>
            </a:fillRef>
            <a:effectRef idx="3">
              <a:schemeClr val="accent3"/>
            </a:effectRef>
            <a:fontRef idx="minor">
              <a:schemeClr val="lt1"/>
            </a:fontRef>
          </p:style>
          <p:txBody>
            <a:bodyPr rtlCol="0" anchor="ctr"/>
            <a:lstStyle/>
            <a:p>
              <a:r>
                <a:rPr lang="en-US" altLang="ja-JP" sz="2100" i="1" dirty="0">
                  <a:solidFill>
                    <a:schemeClr val="bg1"/>
                  </a:solidFill>
                </a:rPr>
                <a:t>FPGA</a:t>
              </a:r>
            </a:p>
            <a:p>
              <a:endParaRPr lang="en-US" altLang="ja-JP" sz="2100" i="1" dirty="0">
                <a:solidFill>
                  <a:schemeClr val="bg1"/>
                </a:solidFill>
              </a:endParaRPr>
            </a:p>
          </p:txBody>
        </p:sp>
        <p:sp>
          <p:nvSpPr>
            <p:cNvPr id="38" name="平行四辺形 37"/>
            <p:cNvSpPr/>
            <p:nvPr/>
          </p:nvSpPr>
          <p:spPr>
            <a:xfrm>
              <a:off x="3724152" y="2286609"/>
              <a:ext cx="781362" cy="390762"/>
            </a:xfrm>
            <a:prstGeom prst="parallelogram">
              <a:avLst>
                <a:gd name="adj" fmla="val 68788"/>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tLang="ja-JP" sz="900" i="1" dirty="0">
                <a:solidFill>
                  <a:schemeClr val="bg1"/>
                </a:solidFill>
              </a:endParaRPr>
            </a:p>
          </p:txBody>
        </p:sp>
        <p:sp>
          <p:nvSpPr>
            <p:cNvPr id="41" name="平行四辺形 40"/>
            <p:cNvSpPr/>
            <p:nvPr/>
          </p:nvSpPr>
          <p:spPr>
            <a:xfrm>
              <a:off x="2592633" y="2763639"/>
              <a:ext cx="1512168" cy="390762"/>
            </a:xfrm>
            <a:prstGeom prst="parallelogram">
              <a:avLst>
                <a:gd name="adj" fmla="val 68788"/>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ltLang="ja-JP" sz="900" i="1" dirty="0">
                <a:solidFill>
                  <a:schemeClr val="bg1"/>
                </a:solidFill>
              </a:endParaRPr>
            </a:p>
          </p:txBody>
        </p:sp>
        <p:sp>
          <p:nvSpPr>
            <p:cNvPr id="42" name="テキスト ボックス 41"/>
            <p:cNvSpPr txBox="1"/>
            <p:nvPr/>
          </p:nvSpPr>
          <p:spPr>
            <a:xfrm>
              <a:off x="2755537" y="2805131"/>
              <a:ext cx="1268979" cy="338555"/>
            </a:xfrm>
            <a:prstGeom prst="rect">
              <a:avLst/>
            </a:prstGeom>
            <a:noFill/>
          </p:spPr>
          <p:txBody>
            <a:bodyPr wrap="square" rtlCol="0">
              <a:spAutoFit/>
            </a:bodyPr>
            <a:lstStyle/>
            <a:p>
              <a:r>
                <a:rPr lang="en-US" altLang="ja-JP" sz="1050" i="1" dirty="0" err="1">
                  <a:solidFill>
                    <a:schemeClr val="bg1"/>
                  </a:solidFill>
                </a:rPr>
                <a:t>STDM</a:t>
              </a:r>
              <a:r>
                <a:rPr lang="ja-JP" altLang="en-US" sz="1050" i="1" dirty="0">
                  <a:solidFill>
                    <a:schemeClr val="bg1"/>
                  </a:solidFill>
                </a:rPr>
                <a:t> </a:t>
              </a:r>
              <a:r>
                <a:rPr lang="en-US" altLang="ja-JP" sz="1050" i="1" dirty="0">
                  <a:solidFill>
                    <a:schemeClr val="bg1"/>
                  </a:solidFill>
                </a:rPr>
                <a:t>switch</a:t>
              </a:r>
              <a:endParaRPr lang="ja-JP" altLang="en-US" sz="1050" i="1" dirty="0">
                <a:solidFill>
                  <a:schemeClr val="bg1"/>
                </a:solidFill>
              </a:endParaRPr>
            </a:p>
          </p:txBody>
        </p:sp>
        <p:sp>
          <p:nvSpPr>
            <p:cNvPr id="44" name="平行四辺形 43"/>
            <p:cNvSpPr/>
            <p:nvPr/>
          </p:nvSpPr>
          <p:spPr>
            <a:xfrm>
              <a:off x="4329574" y="2763639"/>
              <a:ext cx="1512168" cy="390762"/>
            </a:xfrm>
            <a:prstGeom prst="parallelogram">
              <a:avLst>
                <a:gd name="adj" fmla="val 68788"/>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ltLang="ja-JP" sz="900" i="1" dirty="0">
                <a:solidFill>
                  <a:schemeClr val="bg1"/>
                </a:solidFill>
              </a:endParaRPr>
            </a:p>
          </p:txBody>
        </p:sp>
        <p:sp>
          <p:nvSpPr>
            <p:cNvPr id="45" name="テキスト ボックス 44"/>
            <p:cNvSpPr txBox="1"/>
            <p:nvPr/>
          </p:nvSpPr>
          <p:spPr>
            <a:xfrm>
              <a:off x="4492478" y="2805131"/>
              <a:ext cx="1268979" cy="338555"/>
            </a:xfrm>
            <a:prstGeom prst="rect">
              <a:avLst/>
            </a:prstGeom>
            <a:noFill/>
          </p:spPr>
          <p:txBody>
            <a:bodyPr wrap="square" rtlCol="0">
              <a:spAutoFit/>
            </a:bodyPr>
            <a:lstStyle/>
            <a:p>
              <a:r>
                <a:rPr lang="en-US" altLang="ja-JP" sz="1050" i="1" dirty="0" err="1">
                  <a:solidFill>
                    <a:schemeClr val="bg1"/>
                  </a:solidFill>
                </a:rPr>
                <a:t>STDM</a:t>
              </a:r>
              <a:r>
                <a:rPr lang="ja-JP" altLang="en-US" sz="1050" i="1" dirty="0">
                  <a:solidFill>
                    <a:schemeClr val="bg1"/>
                  </a:solidFill>
                </a:rPr>
                <a:t> </a:t>
              </a:r>
              <a:r>
                <a:rPr lang="en-US" altLang="ja-JP" sz="1050" i="1" dirty="0">
                  <a:solidFill>
                    <a:schemeClr val="bg1"/>
                  </a:solidFill>
                </a:rPr>
                <a:t>switch</a:t>
              </a:r>
              <a:endParaRPr lang="ja-JP" altLang="en-US" sz="1050" i="1" dirty="0">
                <a:solidFill>
                  <a:schemeClr val="bg1"/>
                </a:solidFill>
              </a:endParaRPr>
            </a:p>
          </p:txBody>
        </p:sp>
        <p:sp>
          <p:nvSpPr>
            <p:cNvPr id="47" name="平行四辺形 46"/>
            <p:cNvSpPr/>
            <p:nvPr/>
          </p:nvSpPr>
          <p:spPr>
            <a:xfrm>
              <a:off x="6016987" y="2779781"/>
              <a:ext cx="1512168" cy="390762"/>
            </a:xfrm>
            <a:prstGeom prst="parallelogram">
              <a:avLst>
                <a:gd name="adj" fmla="val 68788"/>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ltLang="ja-JP" sz="900" i="1" dirty="0">
                <a:solidFill>
                  <a:schemeClr val="bg1"/>
                </a:solidFill>
              </a:endParaRPr>
            </a:p>
          </p:txBody>
        </p:sp>
        <p:sp>
          <p:nvSpPr>
            <p:cNvPr id="48" name="テキスト ボックス 47"/>
            <p:cNvSpPr txBox="1"/>
            <p:nvPr/>
          </p:nvSpPr>
          <p:spPr>
            <a:xfrm>
              <a:off x="6179891" y="2821273"/>
              <a:ext cx="1268979" cy="338555"/>
            </a:xfrm>
            <a:prstGeom prst="rect">
              <a:avLst/>
            </a:prstGeom>
            <a:noFill/>
          </p:spPr>
          <p:txBody>
            <a:bodyPr wrap="square" rtlCol="0">
              <a:spAutoFit/>
            </a:bodyPr>
            <a:lstStyle/>
            <a:p>
              <a:r>
                <a:rPr lang="en-US" altLang="ja-JP" sz="1050" i="1" dirty="0" err="1">
                  <a:solidFill>
                    <a:schemeClr val="bg1"/>
                  </a:solidFill>
                </a:rPr>
                <a:t>STDM</a:t>
              </a:r>
              <a:r>
                <a:rPr lang="ja-JP" altLang="en-US" sz="1050" i="1" dirty="0">
                  <a:solidFill>
                    <a:schemeClr val="bg1"/>
                  </a:solidFill>
                </a:rPr>
                <a:t> </a:t>
              </a:r>
              <a:r>
                <a:rPr lang="en-US" altLang="ja-JP" sz="1050" i="1" dirty="0">
                  <a:solidFill>
                    <a:schemeClr val="bg1"/>
                  </a:solidFill>
                </a:rPr>
                <a:t>switch</a:t>
              </a:r>
              <a:endParaRPr lang="ja-JP" altLang="en-US" sz="1050" i="1" dirty="0">
                <a:solidFill>
                  <a:schemeClr val="bg1"/>
                </a:solidFill>
              </a:endParaRPr>
            </a:p>
          </p:txBody>
        </p:sp>
        <p:sp>
          <p:nvSpPr>
            <p:cNvPr id="50" name="平行四辺形 49"/>
            <p:cNvSpPr/>
            <p:nvPr/>
          </p:nvSpPr>
          <p:spPr>
            <a:xfrm>
              <a:off x="7710355" y="2794590"/>
              <a:ext cx="1512168" cy="390762"/>
            </a:xfrm>
            <a:prstGeom prst="parallelogram">
              <a:avLst>
                <a:gd name="adj" fmla="val 68788"/>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ltLang="ja-JP" sz="900" i="1" dirty="0">
                <a:solidFill>
                  <a:schemeClr val="bg1"/>
                </a:solidFill>
              </a:endParaRPr>
            </a:p>
          </p:txBody>
        </p:sp>
        <p:sp>
          <p:nvSpPr>
            <p:cNvPr id="51" name="テキスト ボックス 50"/>
            <p:cNvSpPr txBox="1"/>
            <p:nvPr/>
          </p:nvSpPr>
          <p:spPr>
            <a:xfrm>
              <a:off x="7873259" y="2836081"/>
              <a:ext cx="1268979" cy="338555"/>
            </a:xfrm>
            <a:prstGeom prst="rect">
              <a:avLst/>
            </a:prstGeom>
            <a:noFill/>
          </p:spPr>
          <p:txBody>
            <a:bodyPr wrap="square" rtlCol="0">
              <a:spAutoFit/>
            </a:bodyPr>
            <a:lstStyle/>
            <a:p>
              <a:r>
                <a:rPr lang="en-US" altLang="ja-JP" sz="1050" i="1" dirty="0" err="1">
                  <a:solidFill>
                    <a:schemeClr val="bg1"/>
                  </a:solidFill>
                </a:rPr>
                <a:t>STDM</a:t>
              </a:r>
              <a:r>
                <a:rPr lang="en-US" altLang="ja-JP" sz="1050" i="1" dirty="0">
                  <a:solidFill>
                    <a:schemeClr val="bg1"/>
                  </a:solidFill>
                </a:rPr>
                <a:t> switch</a:t>
              </a:r>
              <a:endParaRPr lang="ja-JP" altLang="en-US" sz="1050" i="1" dirty="0">
                <a:solidFill>
                  <a:schemeClr val="bg1"/>
                </a:solidFill>
              </a:endParaRPr>
            </a:p>
          </p:txBody>
        </p:sp>
        <p:sp>
          <p:nvSpPr>
            <p:cNvPr id="52" name="平行四辺形 51"/>
            <p:cNvSpPr/>
            <p:nvPr/>
          </p:nvSpPr>
          <p:spPr>
            <a:xfrm>
              <a:off x="1878846" y="4509120"/>
              <a:ext cx="2160240" cy="1008112"/>
            </a:xfrm>
            <a:prstGeom prst="parallelogram">
              <a:avLst>
                <a:gd name="adj" fmla="val 68788"/>
              </a:avLst>
            </a:prstGeom>
            <a:ln/>
          </p:spPr>
          <p:style>
            <a:lnRef idx="0">
              <a:schemeClr val="accent3"/>
            </a:lnRef>
            <a:fillRef idx="3">
              <a:schemeClr val="accent3"/>
            </a:fillRef>
            <a:effectRef idx="3">
              <a:schemeClr val="accent3"/>
            </a:effectRef>
            <a:fontRef idx="minor">
              <a:schemeClr val="lt1"/>
            </a:fontRef>
          </p:style>
          <p:txBody>
            <a:bodyPr rtlCol="0" anchor="ctr"/>
            <a:lstStyle/>
            <a:p>
              <a:pPr algn="r"/>
              <a:endParaRPr lang="en-US" altLang="ja-JP" sz="2100" i="1" dirty="0">
                <a:solidFill>
                  <a:schemeClr val="bg1"/>
                </a:solidFill>
              </a:endParaRPr>
            </a:p>
            <a:p>
              <a:pPr algn="r"/>
              <a:r>
                <a:rPr lang="en-US" altLang="ja-JP" sz="2100" i="1" dirty="0">
                  <a:solidFill>
                    <a:schemeClr val="bg1"/>
                  </a:solidFill>
                </a:rPr>
                <a:t>FPGA</a:t>
              </a:r>
            </a:p>
          </p:txBody>
        </p:sp>
        <p:sp>
          <p:nvSpPr>
            <p:cNvPr id="53" name="平行四辺形 52"/>
            <p:cNvSpPr/>
            <p:nvPr/>
          </p:nvSpPr>
          <p:spPr>
            <a:xfrm>
              <a:off x="2360689" y="4571892"/>
              <a:ext cx="1512168" cy="390762"/>
            </a:xfrm>
            <a:prstGeom prst="parallelogram">
              <a:avLst>
                <a:gd name="adj" fmla="val 68788"/>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ltLang="ja-JP" sz="900" i="1" dirty="0">
                <a:solidFill>
                  <a:schemeClr val="bg1"/>
                </a:solidFill>
              </a:endParaRPr>
            </a:p>
          </p:txBody>
        </p:sp>
        <p:sp>
          <p:nvSpPr>
            <p:cNvPr id="54" name="テキスト ボックス 53"/>
            <p:cNvSpPr txBox="1"/>
            <p:nvPr/>
          </p:nvSpPr>
          <p:spPr>
            <a:xfrm>
              <a:off x="2523593" y="4613384"/>
              <a:ext cx="1268979" cy="338555"/>
            </a:xfrm>
            <a:prstGeom prst="rect">
              <a:avLst/>
            </a:prstGeom>
            <a:noFill/>
          </p:spPr>
          <p:txBody>
            <a:bodyPr wrap="square" rtlCol="0">
              <a:spAutoFit/>
            </a:bodyPr>
            <a:lstStyle/>
            <a:p>
              <a:r>
                <a:rPr lang="en-US" altLang="ja-JP" sz="1050" i="1" dirty="0" err="1">
                  <a:solidFill>
                    <a:schemeClr val="bg1"/>
                  </a:solidFill>
                </a:rPr>
                <a:t>STDM</a:t>
              </a:r>
              <a:r>
                <a:rPr lang="ja-JP" altLang="en-US" sz="1050" i="1" dirty="0">
                  <a:solidFill>
                    <a:schemeClr val="bg1"/>
                  </a:solidFill>
                </a:rPr>
                <a:t> </a:t>
              </a:r>
              <a:r>
                <a:rPr lang="en-US" altLang="ja-JP" sz="1050" i="1" dirty="0">
                  <a:solidFill>
                    <a:schemeClr val="bg1"/>
                  </a:solidFill>
                </a:rPr>
                <a:t>switch</a:t>
              </a:r>
              <a:endParaRPr lang="ja-JP" altLang="en-US" sz="1050" i="1" dirty="0">
                <a:solidFill>
                  <a:schemeClr val="bg1"/>
                </a:solidFill>
              </a:endParaRPr>
            </a:p>
          </p:txBody>
        </p:sp>
        <p:sp>
          <p:nvSpPr>
            <p:cNvPr id="65" name="平行四辺形 64"/>
            <p:cNvSpPr/>
            <p:nvPr/>
          </p:nvSpPr>
          <p:spPr>
            <a:xfrm>
              <a:off x="4196893" y="4571892"/>
              <a:ext cx="1512168" cy="390762"/>
            </a:xfrm>
            <a:prstGeom prst="parallelogram">
              <a:avLst>
                <a:gd name="adj" fmla="val 68788"/>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ltLang="ja-JP" sz="900" i="1" dirty="0">
                <a:solidFill>
                  <a:schemeClr val="bg1"/>
                </a:solidFill>
              </a:endParaRPr>
            </a:p>
          </p:txBody>
        </p:sp>
        <p:sp>
          <p:nvSpPr>
            <p:cNvPr id="66" name="テキスト ボックス 65"/>
            <p:cNvSpPr txBox="1"/>
            <p:nvPr/>
          </p:nvSpPr>
          <p:spPr>
            <a:xfrm>
              <a:off x="4359797" y="4613384"/>
              <a:ext cx="1268979" cy="338555"/>
            </a:xfrm>
            <a:prstGeom prst="rect">
              <a:avLst/>
            </a:prstGeom>
            <a:noFill/>
          </p:spPr>
          <p:txBody>
            <a:bodyPr wrap="square" rtlCol="0">
              <a:spAutoFit/>
            </a:bodyPr>
            <a:lstStyle/>
            <a:p>
              <a:r>
                <a:rPr lang="en-US" altLang="ja-JP" sz="1050" i="1" dirty="0" err="1">
                  <a:solidFill>
                    <a:schemeClr val="bg1"/>
                  </a:solidFill>
                </a:rPr>
                <a:t>STDM</a:t>
              </a:r>
              <a:r>
                <a:rPr lang="ja-JP" altLang="en-US" sz="1050" i="1" dirty="0">
                  <a:solidFill>
                    <a:schemeClr val="bg1"/>
                  </a:solidFill>
                </a:rPr>
                <a:t> </a:t>
              </a:r>
              <a:r>
                <a:rPr lang="en-US" altLang="ja-JP" sz="1050" i="1" dirty="0">
                  <a:solidFill>
                    <a:schemeClr val="bg1"/>
                  </a:solidFill>
                </a:rPr>
                <a:t>switch</a:t>
              </a:r>
              <a:endParaRPr lang="ja-JP" altLang="en-US" sz="1050" i="1" dirty="0">
                <a:solidFill>
                  <a:schemeClr val="bg1"/>
                </a:solidFill>
              </a:endParaRPr>
            </a:p>
          </p:txBody>
        </p:sp>
        <p:sp>
          <p:nvSpPr>
            <p:cNvPr id="68" name="平行四辺形 67"/>
            <p:cNvSpPr/>
            <p:nvPr/>
          </p:nvSpPr>
          <p:spPr>
            <a:xfrm>
              <a:off x="5982034" y="4571892"/>
              <a:ext cx="1512168" cy="390762"/>
            </a:xfrm>
            <a:prstGeom prst="parallelogram">
              <a:avLst>
                <a:gd name="adj" fmla="val 68788"/>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ltLang="ja-JP" sz="900" i="1" dirty="0">
                <a:solidFill>
                  <a:schemeClr val="bg1"/>
                </a:solidFill>
              </a:endParaRPr>
            </a:p>
          </p:txBody>
        </p:sp>
        <p:sp>
          <p:nvSpPr>
            <p:cNvPr id="69" name="テキスト ボックス 68"/>
            <p:cNvSpPr txBox="1"/>
            <p:nvPr/>
          </p:nvSpPr>
          <p:spPr>
            <a:xfrm>
              <a:off x="6144938" y="4613384"/>
              <a:ext cx="1268979" cy="338555"/>
            </a:xfrm>
            <a:prstGeom prst="rect">
              <a:avLst/>
            </a:prstGeom>
            <a:noFill/>
          </p:spPr>
          <p:txBody>
            <a:bodyPr wrap="square" rtlCol="0">
              <a:spAutoFit/>
            </a:bodyPr>
            <a:lstStyle/>
            <a:p>
              <a:r>
                <a:rPr lang="en-US" altLang="ja-JP" sz="1050" i="1" dirty="0" err="1">
                  <a:solidFill>
                    <a:schemeClr val="bg1"/>
                  </a:solidFill>
                </a:rPr>
                <a:t>STDM</a:t>
              </a:r>
              <a:r>
                <a:rPr lang="ja-JP" altLang="en-US" sz="1050" i="1" dirty="0">
                  <a:solidFill>
                    <a:schemeClr val="bg1"/>
                  </a:solidFill>
                </a:rPr>
                <a:t> </a:t>
              </a:r>
              <a:r>
                <a:rPr lang="en-US" altLang="ja-JP" sz="1050" i="1" dirty="0">
                  <a:solidFill>
                    <a:schemeClr val="bg1"/>
                  </a:solidFill>
                </a:rPr>
                <a:t>switch</a:t>
              </a:r>
              <a:endParaRPr lang="ja-JP" altLang="en-US" sz="1050" i="1" dirty="0">
                <a:solidFill>
                  <a:schemeClr val="bg1"/>
                </a:solidFill>
              </a:endParaRPr>
            </a:p>
          </p:txBody>
        </p:sp>
        <p:sp>
          <p:nvSpPr>
            <p:cNvPr id="71" name="平行四辺形 70"/>
            <p:cNvSpPr/>
            <p:nvPr/>
          </p:nvSpPr>
          <p:spPr>
            <a:xfrm>
              <a:off x="7754582" y="4571892"/>
              <a:ext cx="1512168" cy="390762"/>
            </a:xfrm>
            <a:prstGeom prst="parallelogram">
              <a:avLst>
                <a:gd name="adj" fmla="val 68788"/>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ltLang="ja-JP" sz="900" i="1" dirty="0">
                <a:solidFill>
                  <a:schemeClr val="bg1"/>
                </a:solidFill>
              </a:endParaRPr>
            </a:p>
          </p:txBody>
        </p:sp>
        <p:sp>
          <p:nvSpPr>
            <p:cNvPr id="72" name="テキスト ボックス 71"/>
            <p:cNvSpPr txBox="1"/>
            <p:nvPr/>
          </p:nvSpPr>
          <p:spPr>
            <a:xfrm>
              <a:off x="7917486" y="4613384"/>
              <a:ext cx="1268979" cy="338555"/>
            </a:xfrm>
            <a:prstGeom prst="rect">
              <a:avLst/>
            </a:prstGeom>
            <a:noFill/>
          </p:spPr>
          <p:txBody>
            <a:bodyPr wrap="square" rtlCol="0">
              <a:spAutoFit/>
            </a:bodyPr>
            <a:lstStyle/>
            <a:p>
              <a:r>
                <a:rPr lang="en-US" altLang="ja-JP" sz="1050" i="1" dirty="0" err="1">
                  <a:solidFill>
                    <a:schemeClr val="bg1"/>
                  </a:solidFill>
                </a:rPr>
                <a:t>STDM</a:t>
              </a:r>
              <a:r>
                <a:rPr lang="en-US" altLang="ja-JP" sz="1050" i="1" dirty="0">
                  <a:solidFill>
                    <a:schemeClr val="bg1"/>
                  </a:solidFill>
                </a:rPr>
                <a:t> switch</a:t>
              </a:r>
              <a:endParaRPr lang="ja-JP" altLang="en-US" sz="1050" i="1" dirty="0">
                <a:solidFill>
                  <a:schemeClr val="bg1"/>
                </a:solidFill>
              </a:endParaRPr>
            </a:p>
          </p:txBody>
        </p:sp>
        <p:cxnSp>
          <p:nvCxnSpPr>
            <p:cNvPr id="87" name="直線コネクタ 86"/>
            <p:cNvCxnSpPr>
              <a:stCxn id="41" idx="3"/>
              <a:endCxn id="53" idx="0"/>
            </p:cNvCxnSpPr>
            <p:nvPr/>
          </p:nvCxnSpPr>
          <p:spPr>
            <a:xfrm flipH="1">
              <a:off x="3116774" y="3154402"/>
              <a:ext cx="97545" cy="1417491"/>
            </a:xfrm>
            <a:prstGeom prst="line">
              <a:avLst/>
            </a:prstGeom>
          </p:spPr>
          <p:style>
            <a:lnRef idx="3">
              <a:schemeClr val="accent5"/>
            </a:lnRef>
            <a:fillRef idx="0">
              <a:schemeClr val="accent5"/>
            </a:fillRef>
            <a:effectRef idx="2">
              <a:schemeClr val="accent5"/>
            </a:effectRef>
            <a:fontRef idx="minor">
              <a:schemeClr val="tx1"/>
            </a:fontRef>
          </p:style>
        </p:cxnSp>
        <p:cxnSp>
          <p:nvCxnSpPr>
            <p:cNvPr id="88" name="直線コネクタ 87"/>
            <p:cNvCxnSpPr>
              <a:stCxn id="41" idx="3"/>
              <a:endCxn id="65" idx="0"/>
            </p:cNvCxnSpPr>
            <p:nvPr/>
          </p:nvCxnSpPr>
          <p:spPr>
            <a:xfrm>
              <a:off x="3214319" y="3154402"/>
              <a:ext cx="1738659" cy="1417491"/>
            </a:xfrm>
            <a:prstGeom prst="line">
              <a:avLst/>
            </a:prstGeom>
          </p:spPr>
          <p:style>
            <a:lnRef idx="3">
              <a:schemeClr val="accent5"/>
            </a:lnRef>
            <a:fillRef idx="0">
              <a:schemeClr val="accent5"/>
            </a:fillRef>
            <a:effectRef idx="2">
              <a:schemeClr val="accent5"/>
            </a:effectRef>
            <a:fontRef idx="minor">
              <a:schemeClr val="tx1"/>
            </a:fontRef>
          </p:style>
        </p:cxnSp>
        <p:cxnSp>
          <p:nvCxnSpPr>
            <p:cNvPr id="91" name="直線コネクタ 90"/>
            <p:cNvCxnSpPr>
              <a:stCxn id="41" idx="3"/>
              <a:endCxn id="68" idx="0"/>
            </p:cNvCxnSpPr>
            <p:nvPr/>
          </p:nvCxnSpPr>
          <p:spPr>
            <a:xfrm>
              <a:off x="3214318" y="3154402"/>
              <a:ext cx="3523800" cy="1417491"/>
            </a:xfrm>
            <a:prstGeom prst="line">
              <a:avLst/>
            </a:prstGeom>
          </p:spPr>
          <p:style>
            <a:lnRef idx="3">
              <a:schemeClr val="accent5"/>
            </a:lnRef>
            <a:fillRef idx="0">
              <a:schemeClr val="accent5"/>
            </a:fillRef>
            <a:effectRef idx="2">
              <a:schemeClr val="accent5"/>
            </a:effectRef>
            <a:fontRef idx="minor">
              <a:schemeClr val="tx1"/>
            </a:fontRef>
          </p:style>
        </p:cxnSp>
        <p:cxnSp>
          <p:nvCxnSpPr>
            <p:cNvPr id="95" name="直線コネクタ 94"/>
            <p:cNvCxnSpPr>
              <a:stCxn id="41" idx="3"/>
              <a:endCxn id="71" idx="0"/>
            </p:cNvCxnSpPr>
            <p:nvPr/>
          </p:nvCxnSpPr>
          <p:spPr>
            <a:xfrm>
              <a:off x="3214318" y="3154402"/>
              <a:ext cx="5296348" cy="1417491"/>
            </a:xfrm>
            <a:prstGeom prst="line">
              <a:avLst/>
            </a:prstGeom>
          </p:spPr>
          <p:style>
            <a:lnRef idx="3">
              <a:schemeClr val="accent5"/>
            </a:lnRef>
            <a:fillRef idx="0">
              <a:schemeClr val="accent5"/>
            </a:fillRef>
            <a:effectRef idx="2">
              <a:schemeClr val="accent5"/>
            </a:effectRef>
            <a:fontRef idx="minor">
              <a:schemeClr val="tx1"/>
            </a:fontRef>
          </p:style>
        </p:cxnSp>
        <p:cxnSp>
          <p:nvCxnSpPr>
            <p:cNvPr id="98" name="直線コネクタ 97"/>
            <p:cNvCxnSpPr>
              <a:stCxn id="44" idx="3"/>
              <a:endCxn id="53" idx="0"/>
            </p:cNvCxnSpPr>
            <p:nvPr/>
          </p:nvCxnSpPr>
          <p:spPr>
            <a:xfrm flipH="1">
              <a:off x="3116773" y="3154402"/>
              <a:ext cx="1834486" cy="1417491"/>
            </a:xfrm>
            <a:prstGeom prst="line">
              <a:avLst/>
            </a:prstGeom>
          </p:spPr>
          <p:style>
            <a:lnRef idx="3">
              <a:schemeClr val="accent5"/>
            </a:lnRef>
            <a:fillRef idx="0">
              <a:schemeClr val="accent5"/>
            </a:fillRef>
            <a:effectRef idx="2">
              <a:schemeClr val="accent5"/>
            </a:effectRef>
            <a:fontRef idx="minor">
              <a:schemeClr val="tx1"/>
            </a:fontRef>
          </p:style>
        </p:cxnSp>
        <p:cxnSp>
          <p:nvCxnSpPr>
            <p:cNvPr id="101" name="直線コネクタ 100"/>
            <p:cNvCxnSpPr>
              <a:stCxn id="44" idx="3"/>
              <a:endCxn id="65" idx="0"/>
            </p:cNvCxnSpPr>
            <p:nvPr/>
          </p:nvCxnSpPr>
          <p:spPr>
            <a:xfrm>
              <a:off x="4951259" y="3154402"/>
              <a:ext cx="1718" cy="1417491"/>
            </a:xfrm>
            <a:prstGeom prst="line">
              <a:avLst/>
            </a:prstGeom>
          </p:spPr>
          <p:style>
            <a:lnRef idx="3">
              <a:schemeClr val="accent5"/>
            </a:lnRef>
            <a:fillRef idx="0">
              <a:schemeClr val="accent5"/>
            </a:fillRef>
            <a:effectRef idx="2">
              <a:schemeClr val="accent5"/>
            </a:effectRef>
            <a:fontRef idx="minor">
              <a:schemeClr val="tx1"/>
            </a:fontRef>
          </p:style>
        </p:cxnSp>
        <p:cxnSp>
          <p:nvCxnSpPr>
            <p:cNvPr id="104" name="直線コネクタ 103"/>
            <p:cNvCxnSpPr>
              <a:stCxn id="44" idx="3"/>
              <a:endCxn id="68" idx="0"/>
            </p:cNvCxnSpPr>
            <p:nvPr/>
          </p:nvCxnSpPr>
          <p:spPr>
            <a:xfrm>
              <a:off x="4951260" y="3154402"/>
              <a:ext cx="1786859" cy="1417491"/>
            </a:xfrm>
            <a:prstGeom prst="line">
              <a:avLst/>
            </a:prstGeom>
          </p:spPr>
          <p:style>
            <a:lnRef idx="3">
              <a:schemeClr val="accent5"/>
            </a:lnRef>
            <a:fillRef idx="0">
              <a:schemeClr val="accent5"/>
            </a:fillRef>
            <a:effectRef idx="2">
              <a:schemeClr val="accent5"/>
            </a:effectRef>
            <a:fontRef idx="minor">
              <a:schemeClr val="tx1"/>
            </a:fontRef>
          </p:style>
        </p:cxnSp>
        <p:cxnSp>
          <p:nvCxnSpPr>
            <p:cNvPr id="107" name="直線コネクタ 106"/>
            <p:cNvCxnSpPr>
              <a:stCxn id="44" idx="3"/>
              <a:endCxn id="71" idx="0"/>
            </p:cNvCxnSpPr>
            <p:nvPr/>
          </p:nvCxnSpPr>
          <p:spPr>
            <a:xfrm>
              <a:off x="4951260" y="3154402"/>
              <a:ext cx="3559407" cy="1417491"/>
            </a:xfrm>
            <a:prstGeom prst="line">
              <a:avLst/>
            </a:prstGeom>
          </p:spPr>
          <p:style>
            <a:lnRef idx="3">
              <a:schemeClr val="accent5"/>
            </a:lnRef>
            <a:fillRef idx="0">
              <a:schemeClr val="accent5"/>
            </a:fillRef>
            <a:effectRef idx="2">
              <a:schemeClr val="accent5"/>
            </a:effectRef>
            <a:fontRef idx="minor">
              <a:schemeClr val="tx1"/>
            </a:fontRef>
          </p:style>
        </p:cxnSp>
        <p:cxnSp>
          <p:nvCxnSpPr>
            <p:cNvPr id="110" name="直線コネクタ 109"/>
            <p:cNvCxnSpPr>
              <a:stCxn id="47" idx="3"/>
              <a:endCxn id="53" idx="0"/>
            </p:cNvCxnSpPr>
            <p:nvPr/>
          </p:nvCxnSpPr>
          <p:spPr>
            <a:xfrm flipH="1">
              <a:off x="3116774" y="3170544"/>
              <a:ext cx="3521899" cy="1401349"/>
            </a:xfrm>
            <a:prstGeom prst="line">
              <a:avLst/>
            </a:prstGeom>
          </p:spPr>
          <p:style>
            <a:lnRef idx="3">
              <a:schemeClr val="accent5"/>
            </a:lnRef>
            <a:fillRef idx="0">
              <a:schemeClr val="accent5"/>
            </a:fillRef>
            <a:effectRef idx="2">
              <a:schemeClr val="accent5"/>
            </a:effectRef>
            <a:fontRef idx="minor">
              <a:schemeClr val="tx1"/>
            </a:fontRef>
          </p:style>
        </p:cxnSp>
        <p:cxnSp>
          <p:nvCxnSpPr>
            <p:cNvPr id="113" name="直線コネクタ 112"/>
            <p:cNvCxnSpPr>
              <a:stCxn id="47" idx="3"/>
              <a:endCxn id="65" idx="0"/>
            </p:cNvCxnSpPr>
            <p:nvPr/>
          </p:nvCxnSpPr>
          <p:spPr>
            <a:xfrm flipH="1">
              <a:off x="4952978" y="3170544"/>
              <a:ext cx="1685695" cy="1401349"/>
            </a:xfrm>
            <a:prstGeom prst="line">
              <a:avLst/>
            </a:prstGeom>
          </p:spPr>
          <p:style>
            <a:lnRef idx="3">
              <a:schemeClr val="accent5"/>
            </a:lnRef>
            <a:fillRef idx="0">
              <a:schemeClr val="accent5"/>
            </a:fillRef>
            <a:effectRef idx="2">
              <a:schemeClr val="accent5"/>
            </a:effectRef>
            <a:fontRef idx="minor">
              <a:schemeClr val="tx1"/>
            </a:fontRef>
          </p:style>
        </p:cxnSp>
        <p:cxnSp>
          <p:nvCxnSpPr>
            <p:cNvPr id="116" name="直線コネクタ 115"/>
            <p:cNvCxnSpPr>
              <a:stCxn id="47" idx="3"/>
              <a:endCxn id="68" idx="0"/>
            </p:cNvCxnSpPr>
            <p:nvPr/>
          </p:nvCxnSpPr>
          <p:spPr>
            <a:xfrm>
              <a:off x="6638672" y="3170544"/>
              <a:ext cx="99446" cy="1401349"/>
            </a:xfrm>
            <a:prstGeom prst="line">
              <a:avLst/>
            </a:prstGeom>
          </p:spPr>
          <p:style>
            <a:lnRef idx="3">
              <a:schemeClr val="accent5"/>
            </a:lnRef>
            <a:fillRef idx="0">
              <a:schemeClr val="accent5"/>
            </a:fillRef>
            <a:effectRef idx="2">
              <a:schemeClr val="accent5"/>
            </a:effectRef>
            <a:fontRef idx="minor">
              <a:schemeClr val="tx1"/>
            </a:fontRef>
          </p:style>
        </p:cxnSp>
        <p:cxnSp>
          <p:nvCxnSpPr>
            <p:cNvPr id="120" name="直線コネクタ 119"/>
            <p:cNvCxnSpPr>
              <a:stCxn id="47" idx="3"/>
              <a:endCxn id="71" idx="0"/>
            </p:cNvCxnSpPr>
            <p:nvPr/>
          </p:nvCxnSpPr>
          <p:spPr>
            <a:xfrm>
              <a:off x="6638672" y="3170544"/>
              <a:ext cx="1871994" cy="1401349"/>
            </a:xfrm>
            <a:prstGeom prst="line">
              <a:avLst/>
            </a:prstGeom>
          </p:spPr>
          <p:style>
            <a:lnRef idx="3">
              <a:schemeClr val="accent5"/>
            </a:lnRef>
            <a:fillRef idx="0">
              <a:schemeClr val="accent5"/>
            </a:fillRef>
            <a:effectRef idx="2">
              <a:schemeClr val="accent5"/>
            </a:effectRef>
            <a:fontRef idx="minor">
              <a:schemeClr val="tx1"/>
            </a:fontRef>
          </p:style>
        </p:cxnSp>
        <p:cxnSp>
          <p:nvCxnSpPr>
            <p:cNvPr id="123" name="直線コネクタ 122"/>
            <p:cNvCxnSpPr>
              <a:stCxn id="50" idx="3"/>
              <a:endCxn id="53" idx="0"/>
            </p:cNvCxnSpPr>
            <p:nvPr/>
          </p:nvCxnSpPr>
          <p:spPr>
            <a:xfrm flipH="1">
              <a:off x="3116774" y="3185352"/>
              <a:ext cx="5215267" cy="1386540"/>
            </a:xfrm>
            <a:prstGeom prst="line">
              <a:avLst/>
            </a:prstGeom>
          </p:spPr>
          <p:style>
            <a:lnRef idx="3">
              <a:schemeClr val="accent5"/>
            </a:lnRef>
            <a:fillRef idx="0">
              <a:schemeClr val="accent5"/>
            </a:fillRef>
            <a:effectRef idx="2">
              <a:schemeClr val="accent5"/>
            </a:effectRef>
            <a:fontRef idx="minor">
              <a:schemeClr val="tx1"/>
            </a:fontRef>
          </p:style>
        </p:cxnSp>
        <p:cxnSp>
          <p:nvCxnSpPr>
            <p:cNvPr id="126" name="直線コネクタ 125"/>
            <p:cNvCxnSpPr>
              <a:stCxn id="50" idx="3"/>
              <a:endCxn id="65" idx="0"/>
            </p:cNvCxnSpPr>
            <p:nvPr/>
          </p:nvCxnSpPr>
          <p:spPr>
            <a:xfrm flipH="1">
              <a:off x="4952978" y="3185352"/>
              <a:ext cx="3379063" cy="1386540"/>
            </a:xfrm>
            <a:prstGeom prst="line">
              <a:avLst/>
            </a:prstGeom>
          </p:spPr>
          <p:style>
            <a:lnRef idx="3">
              <a:schemeClr val="accent5"/>
            </a:lnRef>
            <a:fillRef idx="0">
              <a:schemeClr val="accent5"/>
            </a:fillRef>
            <a:effectRef idx="2">
              <a:schemeClr val="accent5"/>
            </a:effectRef>
            <a:fontRef idx="minor">
              <a:schemeClr val="tx1"/>
            </a:fontRef>
          </p:style>
        </p:cxnSp>
        <p:cxnSp>
          <p:nvCxnSpPr>
            <p:cNvPr id="129" name="直線コネクタ 128"/>
            <p:cNvCxnSpPr>
              <a:stCxn id="50" idx="3"/>
              <a:endCxn id="68" idx="0"/>
            </p:cNvCxnSpPr>
            <p:nvPr/>
          </p:nvCxnSpPr>
          <p:spPr>
            <a:xfrm flipH="1">
              <a:off x="6738118" y="3185352"/>
              <a:ext cx="1593922" cy="1386540"/>
            </a:xfrm>
            <a:prstGeom prst="line">
              <a:avLst/>
            </a:prstGeom>
          </p:spPr>
          <p:style>
            <a:lnRef idx="3">
              <a:schemeClr val="accent5"/>
            </a:lnRef>
            <a:fillRef idx="0">
              <a:schemeClr val="accent5"/>
            </a:fillRef>
            <a:effectRef idx="2">
              <a:schemeClr val="accent5"/>
            </a:effectRef>
            <a:fontRef idx="minor">
              <a:schemeClr val="tx1"/>
            </a:fontRef>
          </p:style>
        </p:cxnSp>
        <p:cxnSp>
          <p:nvCxnSpPr>
            <p:cNvPr id="133" name="直線コネクタ 132"/>
            <p:cNvCxnSpPr>
              <a:stCxn id="50" idx="3"/>
              <a:endCxn id="71" idx="0"/>
            </p:cNvCxnSpPr>
            <p:nvPr/>
          </p:nvCxnSpPr>
          <p:spPr>
            <a:xfrm>
              <a:off x="8332040" y="3185352"/>
              <a:ext cx="178626" cy="1386540"/>
            </a:xfrm>
            <a:prstGeom prst="line">
              <a:avLst/>
            </a:prstGeom>
          </p:spPr>
          <p:style>
            <a:lnRef idx="3">
              <a:schemeClr val="accent5"/>
            </a:lnRef>
            <a:fillRef idx="0">
              <a:schemeClr val="accent5"/>
            </a:fillRef>
            <a:effectRef idx="2">
              <a:schemeClr val="accent5"/>
            </a:effectRef>
            <a:fontRef idx="minor">
              <a:schemeClr val="tx1"/>
            </a:fontRef>
          </p:style>
        </p:cxnSp>
        <p:sp>
          <p:nvSpPr>
            <p:cNvPr id="21" name="テキスト ボックス 20"/>
            <p:cNvSpPr txBox="1"/>
            <p:nvPr/>
          </p:nvSpPr>
          <p:spPr>
            <a:xfrm>
              <a:off x="4359796" y="3663091"/>
              <a:ext cx="2816325" cy="43088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altLang="ja-JP" sz="1500" i="1" dirty="0">
                  <a:solidFill>
                    <a:schemeClr val="accent4">
                      <a:lumMod val="50000"/>
                    </a:schemeClr>
                  </a:solidFill>
                </a:rPr>
                <a:t>Circuit switching network</a:t>
              </a:r>
              <a:endParaRPr lang="ja-JP" altLang="en-US" sz="1500" i="1" dirty="0">
                <a:solidFill>
                  <a:schemeClr val="accent4">
                    <a:lumMod val="50000"/>
                  </a:schemeClr>
                </a:solidFill>
              </a:endParaRPr>
            </a:p>
          </p:txBody>
        </p:sp>
        <p:sp>
          <p:nvSpPr>
            <p:cNvPr id="142" name="平行四辺形 141"/>
            <p:cNvSpPr/>
            <p:nvPr/>
          </p:nvSpPr>
          <p:spPr>
            <a:xfrm>
              <a:off x="1960906" y="5041567"/>
              <a:ext cx="781362" cy="390762"/>
            </a:xfrm>
            <a:prstGeom prst="parallelogram">
              <a:avLst>
                <a:gd name="adj" fmla="val 68788"/>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tLang="ja-JP" sz="900" i="1" dirty="0">
                <a:solidFill>
                  <a:schemeClr val="bg1"/>
                </a:solidFill>
              </a:endParaRPr>
            </a:p>
          </p:txBody>
        </p:sp>
        <p:sp>
          <p:nvSpPr>
            <p:cNvPr id="154" name="四角形吹き出し 153"/>
            <p:cNvSpPr/>
            <p:nvPr/>
          </p:nvSpPr>
          <p:spPr>
            <a:xfrm>
              <a:off x="3120854" y="5761647"/>
              <a:ext cx="3122509" cy="432048"/>
            </a:xfrm>
            <a:prstGeom prst="wedgeRectCallout">
              <a:avLst>
                <a:gd name="adj1" fmla="val -77012"/>
                <a:gd name="adj2" fmla="val -15760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200" i="1" dirty="0"/>
                <a:t>HLS modules</a:t>
              </a:r>
              <a:endParaRPr lang="ja-JP" altLang="en-US" sz="1200" i="1" dirty="0"/>
            </a:p>
          </p:txBody>
        </p:sp>
        <p:sp>
          <p:nvSpPr>
            <p:cNvPr id="171" name="四角形吹き出し 170"/>
            <p:cNvSpPr/>
            <p:nvPr/>
          </p:nvSpPr>
          <p:spPr>
            <a:xfrm>
              <a:off x="4217058" y="1499978"/>
              <a:ext cx="1607158" cy="432048"/>
            </a:xfrm>
            <a:prstGeom prst="wedgeRectCallout">
              <a:avLst>
                <a:gd name="adj1" fmla="val -73053"/>
                <a:gd name="adj2" fmla="val 116923"/>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i="1" dirty="0" err="1"/>
                <a:t>FiC</a:t>
              </a:r>
              <a:r>
                <a:rPr lang="en-US" altLang="ja-JP" i="1" dirty="0"/>
                <a:t>-SW</a:t>
              </a:r>
              <a:endParaRPr lang="ja-JP" altLang="en-US" i="1" dirty="0"/>
            </a:p>
          </p:txBody>
        </p:sp>
        <p:sp>
          <p:nvSpPr>
            <p:cNvPr id="174" name="正方形/長方形 173"/>
            <p:cNvSpPr/>
            <p:nvPr/>
          </p:nvSpPr>
          <p:spPr>
            <a:xfrm>
              <a:off x="7351319" y="1003044"/>
              <a:ext cx="2140068" cy="712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i="1" dirty="0"/>
                <a:t>Host CPU</a:t>
              </a:r>
            </a:p>
            <a:p>
              <a:endParaRPr lang="ja-JP" altLang="en-US" i="1" dirty="0"/>
            </a:p>
          </p:txBody>
        </p:sp>
        <p:sp>
          <p:nvSpPr>
            <p:cNvPr id="173" name="平行四辺形 172"/>
            <p:cNvSpPr/>
            <p:nvPr/>
          </p:nvSpPr>
          <p:spPr>
            <a:xfrm>
              <a:off x="8156875" y="1359524"/>
              <a:ext cx="1663574" cy="504055"/>
            </a:xfrm>
            <a:prstGeom prst="parallelogram">
              <a:avLst>
                <a:gd name="adj" fmla="val 68788"/>
              </a:avLst>
            </a:prstGeom>
            <a:ln/>
          </p:spPr>
          <p:style>
            <a:lnRef idx="0">
              <a:schemeClr val="accent3"/>
            </a:lnRef>
            <a:fillRef idx="3">
              <a:schemeClr val="accent3"/>
            </a:fillRef>
            <a:effectRef idx="3">
              <a:schemeClr val="accent3"/>
            </a:effectRef>
            <a:fontRef idx="minor">
              <a:schemeClr val="lt1"/>
            </a:fontRef>
          </p:style>
          <p:txBody>
            <a:bodyPr rtlCol="0" anchor="ctr"/>
            <a:lstStyle/>
            <a:p>
              <a:pPr algn="r"/>
              <a:r>
                <a:rPr lang="en-US" altLang="ja-JP" i="1" dirty="0">
                  <a:solidFill>
                    <a:schemeClr val="bg1"/>
                  </a:solidFill>
                </a:rPr>
                <a:t>I/O</a:t>
              </a:r>
              <a:r>
                <a:rPr lang="ja-JP" altLang="en-US" i="1" dirty="0">
                  <a:solidFill>
                    <a:schemeClr val="bg1"/>
                  </a:solidFill>
                </a:rPr>
                <a:t> </a:t>
              </a:r>
              <a:r>
                <a:rPr lang="en-US" altLang="ja-JP" i="1" dirty="0">
                  <a:solidFill>
                    <a:schemeClr val="bg1"/>
                  </a:solidFill>
                </a:rPr>
                <a:t>board</a:t>
              </a:r>
            </a:p>
            <a:p>
              <a:pPr algn="r"/>
              <a:r>
                <a:rPr lang="en-US" altLang="ja-JP" i="1" dirty="0" err="1">
                  <a:solidFill>
                    <a:schemeClr val="bg1"/>
                  </a:solidFill>
                </a:rPr>
                <a:t>KCU1500</a:t>
              </a:r>
              <a:endParaRPr lang="en-US" altLang="ja-JP" i="1" dirty="0">
                <a:solidFill>
                  <a:schemeClr val="bg1"/>
                </a:solidFill>
              </a:endParaRPr>
            </a:p>
          </p:txBody>
        </p:sp>
        <p:cxnSp>
          <p:nvCxnSpPr>
            <p:cNvPr id="176" name="カギ線コネクタ 175"/>
            <p:cNvCxnSpPr>
              <a:stCxn id="51" idx="2"/>
              <a:endCxn id="173" idx="2"/>
            </p:cNvCxnSpPr>
            <p:nvPr/>
          </p:nvCxnSpPr>
          <p:spPr>
            <a:xfrm rot="5400000" flipH="1" flipV="1">
              <a:off x="8306317" y="1812984"/>
              <a:ext cx="1563084" cy="1160222"/>
            </a:xfrm>
            <a:prstGeom prst="bentConnector4">
              <a:avLst>
                <a:gd name="adj1" fmla="val -19500"/>
                <a:gd name="adj2" fmla="val 136248"/>
              </a:avLst>
            </a:prstGeom>
            <a:ln>
              <a:headEnd type="arrow"/>
              <a:tailEnd type="arrow"/>
            </a:ln>
          </p:spPr>
          <p:style>
            <a:lnRef idx="3">
              <a:schemeClr val="accent5"/>
            </a:lnRef>
            <a:fillRef idx="0">
              <a:schemeClr val="accent5"/>
            </a:fillRef>
            <a:effectRef idx="2">
              <a:schemeClr val="accent5"/>
            </a:effectRef>
            <a:fontRef idx="minor">
              <a:schemeClr val="tx1"/>
            </a:fontRef>
          </p:style>
        </p:cxnSp>
        <p:sp>
          <p:nvSpPr>
            <p:cNvPr id="195" name="テキスト ボックス 194"/>
            <p:cNvSpPr txBox="1"/>
            <p:nvPr/>
          </p:nvSpPr>
          <p:spPr>
            <a:xfrm>
              <a:off x="8466439" y="3663092"/>
              <a:ext cx="1566422" cy="1600439"/>
            </a:xfrm>
            <a:prstGeom prst="rect">
              <a:avLst/>
            </a:prstGeom>
            <a:noFill/>
          </p:spPr>
          <p:txBody>
            <a:bodyPr wrap="square" rtlCol="0">
              <a:spAutoFit/>
            </a:bodyPr>
            <a:lstStyle/>
            <a:p>
              <a:r>
                <a:rPr lang="en-US" altLang="ja-JP" dirty="0"/>
                <a:t>High Speed Serial Links</a:t>
              </a:r>
              <a:endParaRPr lang="ja-JP" altLang="en-US" dirty="0"/>
            </a:p>
          </p:txBody>
        </p:sp>
        <p:sp>
          <p:nvSpPr>
            <p:cNvPr id="172" name="平行四辺形 171"/>
            <p:cNvSpPr/>
            <p:nvPr/>
          </p:nvSpPr>
          <p:spPr>
            <a:xfrm>
              <a:off x="2223950" y="2154800"/>
              <a:ext cx="2592288" cy="1184066"/>
            </a:xfrm>
            <a:prstGeom prst="parallelogram">
              <a:avLst>
                <a:gd name="adj" fmla="val 68788"/>
              </a:avLst>
            </a:prstGeom>
            <a:noFill/>
            <a:ln>
              <a:prstDash val="dash"/>
            </a:ln>
          </p:spPr>
          <p:style>
            <a:lnRef idx="2">
              <a:schemeClr val="accent3"/>
            </a:lnRef>
            <a:fillRef idx="1">
              <a:schemeClr val="lt1"/>
            </a:fillRef>
            <a:effectRef idx="0">
              <a:schemeClr val="accent3"/>
            </a:effectRef>
            <a:fontRef idx="minor">
              <a:schemeClr val="dk1"/>
            </a:fontRef>
          </p:style>
          <p:txBody>
            <a:bodyPr rtlCol="0" anchor="ctr"/>
            <a:lstStyle/>
            <a:p>
              <a:endParaRPr lang="en-US" altLang="ja-JP" sz="2100" i="1" dirty="0">
                <a:solidFill>
                  <a:schemeClr val="bg1"/>
                </a:solidFill>
              </a:endParaRPr>
            </a:p>
            <a:p>
              <a:endParaRPr lang="en-US" altLang="ja-JP" sz="2100" i="1" dirty="0">
                <a:solidFill>
                  <a:schemeClr val="bg1"/>
                </a:solidFill>
              </a:endParaRPr>
            </a:p>
          </p:txBody>
        </p:sp>
      </p:grpSp>
      <p:sp>
        <p:nvSpPr>
          <p:cNvPr id="58" name="タイトル 1">
            <a:extLst>
              <a:ext uri="{FF2B5EF4-FFF2-40B4-BE49-F238E27FC236}">
                <a16:creationId xmlns:a16="http://schemas.microsoft.com/office/drawing/2014/main" id="{E7650F52-8BA3-E746-AD59-5CDD0A4A15C5}"/>
              </a:ext>
            </a:extLst>
          </p:cNvPr>
          <p:cNvSpPr>
            <a:spLocks noGrp="1"/>
          </p:cNvSpPr>
          <p:nvPr>
            <p:ph type="title"/>
          </p:nvPr>
        </p:nvSpPr>
        <p:spPr>
          <a:xfrm>
            <a:off x="558656" y="589226"/>
            <a:ext cx="7886700" cy="994172"/>
          </a:xfrm>
        </p:spPr>
        <p:txBody>
          <a:bodyPr/>
          <a:lstStyle/>
          <a:p>
            <a:r>
              <a:rPr kumimoji="1" lang="en-US" altLang="ja-JP" dirty="0"/>
              <a:t>Flow-in-Cloud (</a:t>
            </a:r>
            <a:r>
              <a:rPr kumimoji="1" lang="en-US" altLang="ja-JP" dirty="0" err="1"/>
              <a:t>FiC</a:t>
            </a:r>
            <a:r>
              <a:rPr kumimoji="1" lang="en-US" altLang="ja-JP" dirty="0"/>
              <a:t>) overview</a:t>
            </a:r>
            <a:endParaRPr kumimoji="1" lang="ja-JP" altLang="en-US" dirty="0"/>
          </a:p>
        </p:txBody>
      </p:sp>
      <p:pic>
        <p:nvPicPr>
          <p:cNvPr id="3" name="オーディオ 2">
            <a:hlinkClick r:id="" action="ppaction://media"/>
            <a:extLst>
              <a:ext uri="{FF2B5EF4-FFF2-40B4-BE49-F238E27FC236}">
                <a16:creationId xmlns:a16="http://schemas.microsoft.com/office/drawing/2014/main" id="{5FB5ACED-05CF-4AA5-B189-E11A07F0FC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082579622"/>
      </p:ext>
    </p:extLst>
  </p:cSld>
  <p:clrMapOvr>
    <a:masterClrMapping/>
  </p:clrMapOvr>
  <mc:AlternateContent xmlns:mc="http://schemas.openxmlformats.org/markup-compatibility/2006">
    <mc:Choice xmlns:p14="http://schemas.microsoft.com/office/powerpoint/2010/main" Requires="p14">
      <p:transition spd="slow" p14:dur="2000" advTm="37403"/>
    </mc:Choice>
    <mc:Fallback>
      <p:transition spd="slow" advTm="37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05" x="8669338" y="3840163"/>
          <p14:tracePt t="313" x="8232775" y="3930650"/>
          <p14:tracePt t="321" x="7740650" y="3976688"/>
          <p14:tracePt t="329" x="7265988" y="4049713"/>
          <p14:tracePt t="337" x="6837363" y="4122738"/>
          <p14:tracePt t="345" x="6408738" y="4186238"/>
          <p14:tracePt t="353" x="6172200" y="4203700"/>
          <p14:tracePt t="361" x="5916613" y="4259263"/>
          <p14:tracePt t="369" x="5753100" y="4286250"/>
          <p14:tracePt t="377" x="5643563" y="4303713"/>
          <p14:tracePt t="385" x="5524500" y="4340225"/>
          <p14:tracePt t="393" x="5487988" y="4359275"/>
          <p14:tracePt t="409" x="5478463" y="4359275"/>
          <p14:tracePt t="417" x="5405438" y="4359275"/>
          <p14:tracePt t="429" x="5334000" y="4359275"/>
          <p14:tracePt t="437" x="5241925" y="4359275"/>
          <p14:tracePt t="442" x="5178425" y="4359275"/>
          <p14:tracePt t="450" x="5122863" y="4340225"/>
          <p14:tracePt t="459" x="5059363" y="4332288"/>
          <p14:tracePt t="465" x="5032375" y="4313238"/>
          <p14:tracePt t="474" x="5022850" y="4313238"/>
          <p14:tracePt t="482" x="5005388" y="4303713"/>
          <p14:tracePt t="603" x="5005388" y="4268788"/>
          <p14:tracePt t="611" x="5005388" y="4259263"/>
          <p14:tracePt t="619" x="5005388" y="4249738"/>
          <p14:tracePt t="633" x="5005388" y="4240213"/>
          <p14:tracePt t="649" x="5005388" y="4232275"/>
          <p14:tracePt t="657" x="5014913" y="4232275"/>
          <p14:tracePt t="665" x="5049838" y="4222750"/>
          <p14:tracePt t="674" x="5068888" y="4203700"/>
          <p14:tracePt t="681" x="5095875" y="4195763"/>
          <p14:tracePt t="689" x="5114925" y="4195763"/>
          <p14:tracePt t="697" x="5168900" y="4167188"/>
          <p14:tracePt t="706" x="5205413" y="4149725"/>
          <p14:tracePt t="713" x="5232400" y="4140200"/>
          <p14:tracePt t="722" x="5278438" y="4113213"/>
          <p14:tracePt t="729" x="5287963" y="4094163"/>
          <p14:tracePt t="737" x="5314950" y="4094163"/>
          <p14:tracePt t="745" x="5324475" y="4076700"/>
          <p14:tracePt t="753" x="5334000" y="4076700"/>
          <p14:tracePt t="794" x="5341938" y="4076700"/>
          <p14:tracePt t="818" x="5351463" y="4057650"/>
          <p14:tracePt t="918" x="5360988" y="4057650"/>
          <p14:tracePt t="939" x="5351463" y="4057650"/>
          <p14:tracePt t="957" x="5351463" y="4067175"/>
          <p14:tracePt t="3161" x="5341938" y="4067175"/>
          <p14:tracePt t="3169" x="5268913" y="4067175"/>
          <p14:tracePt t="3177" x="5195888" y="4067175"/>
          <p14:tracePt t="3185" x="5049838" y="4067175"/>
          <p14:tracePt t="3193" x="5005388" y="4067175"/>
          <p14:tracePt t="3201" x="4876800" y="4067175"/>
          <p14:tracePt t="3225" x="4803775" y="4067175"/>
          <p14:tracePt t="3233" x="4730750" y="4067175"/>
          <p14:tracePt t="3241" x="4640263" y="4067175"/>
          <p14:tracePt t="3249" x="4586288" y="4067175"/>
          <p14:tracePt t="3257" x="4521200" y="4067175"/>
          <p14:tracePt t="3265" x="4503738" y="4067175"/>
          <p14:tracePt t="3281" x="4484688" y="4067175"/>
          <p14:tracePt t="3289" x="4476750" y="4067175"/>
          <p14:tracePt t="3297" x="4467225" y="4067175"/>
          <p14:tracePt t="3313" x="4448175" y="4049713"/>
          <p14:tracePt t="3322" x="4421188" y="4040188"/>
          <p14:tracePt t="3329" x="4403725" y="4030663"/>
          <p14:tracePt t="3337" x="4376738" y="4030663"/>
          <p14:tracePt t="3345" x="4330700" y="4021138"/>
          <p14:tracePt t="3353" x="4321175" y="4021138"/>
          <p14:tracePt t="3363" x="4303713" y="4021138"/>
          <p14:tracePt t="3371" x="4248150" y="3994150"/>
          <p14:tracePt t="3378" x="4175125" y="3984625"/>
          <p14:tracePt t="3387" x="4111625" y="3984625"/>
          <p14:tracePt t="3395" x="4057650" y="3984625"/>
          <p14:tracePt t="3401" x="4002088" y="3967163"/>
          <p14:tracePt t="3409" x="3965575" y="3957638"/>
          <p14:tracePt t="3419" x="3938588" y="3957638"/>
          <p14:tracePt t="3426" x="3892550" y="3930650"/>
          <p14:tracePt t="3435" x="3875088" y="3930650"/>
          <p14:tracePt t="3442" x="3846513" y="3903663"/>
          <p14:tracePt t="3449" x="3792538" y="3884613"/>
          <p14:tracePt t="3458" x="3756025" y="3867150"/>
          <p14:tracePt t="3465" x="3702050" y="3811588"/>
          <p14:tracePt t="3473" x="3636963" y="3794125"/>
          <p14:tracePt t="3482" x="3573463" y="3748088"/>
          <p14:tracePt t="3489" x="3527425" y="3730625"/>
          <p14:tracePt t="3497" x="3463925" y="3694113"/>
          <p14:tracePt t="3506" x="3419475" y="3665538"/>
          <p14:tracePt t="3513" x="3354388" y="3629025"/>
          <p14:tracePt t="3522" x="3336925" y="3621088"/>
          <p14:tracePt t="3529" x="3263900" y="3575050"/>
          <p14:tracePt t="3537" x="3217863" y="3556000"/>
          <p14:tracePt t="3545" x="3190875" y="3529013"/>
          <p14:tracePt t="3553" x="3171825" y="3511550"/>
          <p14:tracePt t="3561" x="3154363" y="3502025"/>
          <p14:tracePt t="3569" x="3144838" y="3482975"/>
          <p14:tracePt t="3577" x="3117850" y="3438525"/>
          <p14:tracePt t="3585" x="3117850" y="3411538"/>
          <p14:tracePt t="3593" x="3117850" y="3355975"/>
          <p14:tracePt t="3601" x="3117850" y="3302000"/>
          <p14:tracePt t="3609" x="3117850" y="3209925"/>
          <p14:tracePt t="3617" x="3117850" y="3127375"/>
          <p14:tracePt t="3626" x="3117850" y="3073400"/>
          <p14:tracePt t="3633" x="3136900" y="3000375"/>
          <p14:tracePt t="3641" x="3171825" y="2917825"/>
          <p14:tracePt t="3649" x="3227388" y="2863850"/>
          <p14:tracePt t="3657" x="3309938" y="2781300"/>
          <p14:tracePt t="3665" x="3427413" y="2708275"/>
          <p14:tracePt t="3673" x="3563938" y="2635250"/>
          <p14:tracePt t="3681" x="3729038" y="2554288"/>
          <p14:tracePt t="3690" x="3902075" y="2508250"/>
          <p14:tracePt t="3697" x="4065588" y="2498725"/>
          <p14:tracePt t="3706" x="4267200" y="2462213"/>
          <p14:tracePt t="3713" x="4421188" y="2435225"/>
          <p14:tracePt t="3723" x="4613275" y="2435225"/>
          <p14:tracePt t="3729" x="4813300" y="2435225"/>
          <p14:tracePt t="3738" x="4995863" y="2435225"/>
          <p14:tracePt t="3745" x="5178425" y="2435225"/>
          <p14:tracePt t="3753" x="5324475" y="2435225"/>
          <p14:tracePt t="3761" x="5397500" y="2435225"/>
          <p14:tracePt t="3769" x="5524500" y="2452688"/>
          <p14:tracePt t="3777" x="5607050" y="2471738"/>
          <p14:tracePt t="3785" x="5716588" y="2498725"/>
          <p14:tracePt t="3793" x="5780088" y="2508250"/>
          <p14:tracePt t="3801" x="5834063" y="2517775"/>
          <p14:tracePt t="3810" x="5853113" y="2525713"/>
          <p14:tracePt t="3817" x="5899150" y="2554288"/>
          <p14:tracePt t="3826" x="5899150" y="2562225"/>
          <p14:tracePt t="3833" x="5907088" y="2562225"/>
          <p14:tracePt t="3841" x="5916613" y="2589213"/>
          <p14:tracePt t="3849" x="5935663" y="2608263"/>
          <p14:tracePt t="3857" x="5935663" y="2644775"/>
          <p14:tracePt t="3865" x="5935663" y="2662238"/>
          <p14:tracePt t="3873" x="5935663" y="2744788"/>
          <p14:tracePt t="3881" x="5935663" y="2781300"/>
          <p14:tracePt t="3889" x="5935663" y="2854325"/>
          <p14:tracePt t="3897" x="5935663" y="2927350"/>
          <p14:tracePt t="3908" x="5935663" y="2954338"/>
          <p14:tracePt t="3927" x="5935663" y="3000375"/>
          <p14:tracePt t="3930" x="5953125" y="3054350"/>
          <p14:tracePt t="3937" x="5972175" y="3100388"/>
          <p14:tracePt t="3945" x="5989638" y="3146425"/>
          <p14:tracePt t="3953" x="5999163" y="3163888"/>
          <p14:tracePt t="3961" x="5999163" y="3173413"/>
          <p14:tracePt t="4034" x="5999163" y="3192463"/>
          <p14:tracePt t="4042" x="5980113" y="3219450"/>
          <p14:tracePt t="4050" x="5980113" y="3246438"/>
          <p14:tracePt t="4059" x="5980113" y="3282950"/>
          <p14:tracePt t="4065" x="5953125" y="3355975"/>
          <p14:tracePt t="4074" x="5907088" y="3411538"/>
          <p14:tracePt t="4081" x="5870575" y="3475038"/>
          <p14:tracePt t="4090" x="5797550" y="3538538"/>
          <p14:tracePt t="4097" x="5734050" y="3602038"/>
          <p14:tracePt t="4107" x="5707063" y="3648075"/>
          <p14:tracePt t="4113" x="5707063" y="3657600"/>
          <p14:tracePt t="4129" x="5688013" y="3665538"/>
          <p14:tracePt t="4137" x="5661025" y="3684588"/>
          <p14:tracePt t="4145" x="5634038" y="3711575"/>
          <p14:tracePt t="4153" x="5616575" y="3721100"/>
          <p14:tracePt t="4161" x="5607050" y="3721100"/>
          <p14:tracePt t="4169" x="5588000" y="3721100"/>
          <p14:tracePt t="4177" x="5561013" y="3730625"/>
          <p14:tracePt t="4186" x="5534025" y="3748088"/>
          <p14:tracePt t="4193" x="5497513" y="3757613"/>
          <p14:tracePt t="4201" x="5487988" y="3767138"/>
          <p14:tracePt t="4209" x="5461000" y="3767138"/>
          <p14:tracePt t="4217" x="5434013" y="3775075"/>
          <p14:tracePt t="4225" x="5405438" y="3784600"/>
          <p14:tracePt t="4233" x="5378450" y="3784600"/>
          <p14:tracePt t="4241" x="5378450" y="3803650"/>
          <p14:tracePt t="4250" x="5360988" y="3821113"/>
          <p14:tracePt t="4257" x="5305425" y="3830638"/>
          <p14:tracePt t="4265" x="5287963" y="3848100"/>
          <p14:tracePt t="4273" x="5260975" y="3857625"/>
          <p14:tracePt t="4292" x="5241925" y="3867150"/>
          <p14:tracePt t="4387" x="5224463" y="3867150"/>
          <p14:tracePt t="4395" x="5195888" y="3875088"/>
          <p14:tracePt t="4403" x="5141913" y="3875088"/>
          <p14:tracePt t="4411" x="5078413" y="3894138"/>
          <p14:tracePt t="4419" x="4995863" y="3921125"/>
          <p14:tracePt t="4426" x="4922838" y="3921125"/>
          <p14:tracePt t="4434" x="4849813" y="3948113"/>
          <p14:tracePt t="4441" x="4749800" y="3976688"/>
          <p14:tracePt t="4449" x="4640263" y="4003675"/>
          <p14:tracePt t="4457" x="4557713" y="4013200"/>
          <p14:tracePt t="4466" x="4448175" y="4040188"/>
          <p14:tracePt t="4473" x="4348163" y="4057650"/>
          <p14:tracePt t="4482" x="4221163" y="4067175"/>
          <p14:tracePt t="4490" x="4129088" y="4086225"/>
          <p14:tracePt t="4497" x="4002088" y="4086225"/>
          <p14:tracePt t="4506" x="3892550" y="4086225"/>
          <p14:tracePt t="4513" x="3802063" y="4086225"/>
          <p14:tracePt t="4523" x="3692525" y="4086225"/>
          <p14:tracePt t="4529" x="3619500" y="4086225"/>
          <p14:tracePt t="4538" x="3563938" y="4086225"/>
          <p14:tracePt t="4545" x="3482975" y="4076700"/>
          <p14:tracePt t="4553" x="3419475" y="4057650"/>
          <p14:tracePt t="4561" x="3363913" y="4040188"/>
          <p14:tracePt t="4569" x="3317875" y="4040188"/>
          <p14:tracePt t="4577" x="3263900" y="4030663"/>
          <p14:tracePt t="4585" x="3227388" y="4030663"/>
          <p14:tracePt t="4594" x="3208338" y="4021138"/>
          <p14:tracePt t="4601" x="3171825" y="4021138"/>
          <p14:tracePt t="4619" x="3154363" y="4021138"/>
          <p14:tracePt t="4628" x="3136900" y="4021138"/>
          <p14:tracePt t="4635" x="3117850" y="4021138"/>
          <p14:tracePt t="4642" x="3108325" y="4021138"/>
          <p14:tracePt t="4650" x="3054350" y="3994150"/>
          <p14:tracePt t="4659" x="3035300" y="3984625"/>
          <p14:tracePt t="4666" x="2990850" y="3948113"/>
          <p14:tracePt t="4675" x="2944813" y="3921125"/>
          <p14:tracePt t="4682" x="2898775" y="3884613"/>
          <p14:tracePt t="4692" x="2835275" y="3848100"/>
          <p14:tracePt t="4698" x="2771775" y="3803650"/>
          <p14:tracePt t="4706" x="2752725" y="3775075"/>
          <p14:tracePt t="4713" x="2708275" y="3730625"/>
          <p14:tracePt t="4723" x="2698750" y="3711575"/>
          <p14:tracePt t="4729" x="2671763" y="3665538"/>
          <p14:tracePt t="4739" x="2662238" y="3648075"/>
          <p14:tracePt t="4745" x="2652713" y="3621088"/>
          <p14:tracePt t="4753" x="2652713" y="3602038"/>
          <p14:tracePt t="4762" x="2652713" y="3575050"/>
          <p14:tracePt t="4769" x="2652713" y="3565525"/>
          <p14:tracePt t="4777" x="2652713" y="3529013"/>
          <p14:tracePt t="4785" x="2652713" y="3502025"/>
          <p14:tracePt t="4793" x="2652713" y="3455988"/>
          <p14:tracePt t="4801" x="2689225" y="3429000"/>
          <p14:tracePt t="4810" x="2735263" y="3402013"/>
          <p14:tracePt t="4818" x="2817813" y="3346450"/>
          <p14:tracePt t="4828" x="2862263" y="3319463"/>
          <p14:tracePt t="4834" x="2998788" y="3255963"/>
          <p14:tracePt t="4843" x="3127375" y="3200400"/>
          <p14:tracePt t="4850" x="3263900" y="3136900"/>
          <p14:tracePt t="4859" x="3409950" y="3109913"/>
          <p14:tracePt t="4865" x="3582988" y="3063875"/>
          <p14:tracePt t="4873" x="3746500" y="3027363"/>
          <p14:tracePt t="4883" x="3911600" y="2982913"/>
          <p14:tracePt t="4892" x="4075113" y="2954338"/>
          <p14:tracePt t="4903" x="4221163" y="2946400"/>
          <p14:tracePt t="4907" x="4376738" y="2909888"/>
          <p14:tracePt t="4924" x="4667250" y="2909888"/>
          <p14:tracePt t="4929" x="4776788" y="2909888"/>
          <p14:tracePt t="4940" x="4886325" y="2909888"/>
          <p14:tracePt t="4945" x="4995863" y="2909888"/>
          <p14:tracePt t="4953" x="5068888" y="2909888"/>
          <p14:tracePt t="4961" x="5195888" y="2946400"/>
          <p14:tracePt t="4969" x="5351463" y="2990850"/>
          <p14:tracePt t="4977" x="5478463" y="3017838"/>
          <p14:tracePt t="4985" x="5634038" y="3082925"/>
          <p14:tracePt t="4993" x="5761038" y="3127375"/>
          <p14:tracePt t="5001" x="5899150" y="3182938"/>
          <p14:tracePt t="5009" x="6043613" y="3228975"/>
          <p14:tracePt t="5018" x="6189663" y="3273425"/>
          <p14:tracePt t="5025" x="6272213" y="3282950"/>
          <p14:tracePt t="5033" x="6362700" y="3302000"/>
          <p14:tracePt t="5041" x="6408738" y="3338513"/>
          <p14:tracePt t="5145" x="6408738" y="3365500"/>
          <p14:tracePt t="5153" x="6408738" y="3392488"/>
          <p14:tracePt t="5161" x="6399213" y="3438525"/>
          <p14:tracePt t="5169" x="6399213" y="3475038"/>
          <p14:tracePt t="5177" x="6391275" y="3538538"/>
          <p14:tracePt t="5185" x="6372225" y="3565525"/>
          <p14:tracePt t="5193" x="6362700" y="3584575"/>
          <p14:tracePt t="5201" x="6354763" y="3602038"/>
          <p14:tracePt t="5209" x="6318250" y="3602038"/>
          <p14:tracePt t="5217" x="6299200" y="3621088"/>
          <p14:tracePt t="5225" x="6291263" y="3629025"/>
          <p14:tracePt t="5233" x="6291263" y="3638550"/>
          <p14:tracePt t="5241" x="6272213" y="3648075"/>
          <p14:tracePt t="5249" x="6235700" y="3657600"/>
          <p14:tracePt t="5257" x="6218238" y="3665538"/>
          <p14:tracePt t="5265" x="6172200" y="3702050"/>
          <p14:tracePt t="5273" x="6108700" y="3748088"/>
          <p14:tracePt t="5283" x="6099175" y="3757613"/>
          <p14:tracePt t="5292" x="6062663" y="3803650"/>
          <p14:tracePt t="5299" x="6053138" y="3811588"/>
          <p14:tracePt t="5311" x="5989638" y="3848100"/>
          <p14:tracePt t="5314" x="5943600" y="3875088"/>
          <p14:tracePt t="5326" x="5880100" y="3894138"/>
          <p14:tracePt t="5330" x="5853113" y="3930650"/>
          <p14:tracePt t="5343" x="5789613" y="3984625"/>
          <p14:tracePt t="5345" x="5753100" y="4003675"/>
          <p14:tracePt t="5354" x="5724525" y="4021138"/>
          <p14:tracePt t="5361" x="5661025" y="4057650"/>
          <p14:tracePt t="5369" x="5643563" y="4076700"/>
          <p14:tracePt t="5377" x="5616575" y="4086225"/>
          <p14:tracePt t="5385" x="5597525" y="4094163"/>
          <p14:tracePt t="5393" x="5551488" y="4094163"/>
          <p14:tracePt t="5401" x="5551488" y="4103688"/>
          <p14:tracePt t="5409" x="5497513" y="4122738"/>
          <p14:tracePt t="5417" x="5470525" y="4122738"/>
          <p14:tracePt t="5425" x="5424488" y="4122738"/>
          <p14:tracePt t="5433" x="5360988" y="4140200"/>
          <p14:tracePt t="5442" x="5297488" y="4149725"/>
          <p14:tracePt t="5449" x="5224463" y="4149725"/>
          <p14:tracePt t="5457" x="5114925" y="4159250"/>
          <p14:tracePt t="5465" x="4995863" y="4195763"/>
          <p14:tracePt t="5473" x="4941888" y="4195763"/>
          <p14:tracePt t="5482" x="4813300" y="4195763"/>
          <p14:tracePt t="5492" x="4686300" y="4203700"/>
          <p14:tracePt t="5499" x="4594225" y="4203700"/>
          <p14:tracePt t="5509" x="4467225" y="4203700"/>
          <p14:tracePt t="5515" x="4376738" y="4203700"/>
          <p14:tracePt t="5531" x="4230688" y="4203700"/>
          <p14:tracePt t="5537" x="4148138" y="4203700"/>
          <p14:tracePt t="5545" x="4075113" y="4203700"/>
          <p14:tracePt t="5553" x="3965575" y="4176713"/>
          <p14:tracePt t="5561" x="3846513" y="4130675"/>
          <p14:tracePt t="5569" x="3765550" y="4103688"/>
          <p14:tracePt t="5577" x="3673475" y="4076700"/>
          <p14:tracePt t="5585" x="3609975" y="4040188"/>
          <p14:tracePt t="5593" x="3527425" y="4013200"/>
          <p14:tracePt t="5601" x="3482975" y="3984625"/>
          <p14:tracePt t="5609" x="3427413" y="3976688"/>
          <p14:tracePt t="5617" x="3409950" y="3976688"/>
          <p14:tracePt t="5625" x="3400425" y="3976688"/>
          <p14:tracePt t="5633" x="3382963" y="3976688"/>
          <p14:tracePt t="5641" x="3373438" y="3967163"/>
          <p14:tracePt t="5698" x="3346450" y="3957638"/>
          <p14:tracePt t="5705" x="3309938" y="3940175"/>
          <p14:tracePt t="5713" x="3227388" y="3903663"/>
          <p14:tracePt t="5722" x="3154363" y="3848100"/>
          <p14:tracePt t="5729" x="3090863" y="3811588"/>
          <p14:tracePt t="5737" x="3008313" y="3757613"/>
          <p14:tracePt t="5747" x="2962275" y="3721100"/>
          <p14:tracePt t="5753" x="2917825" y="3665538"/>
          <p14:tracePt t="5761" x="2825750" y="3584575"/>
          <p14:tracePt t="5769" x="2798763" y="3538538"/>
          <p14:tracePt t="5778" x="2744788" y="3465513"/>
          <p14:tracePt t="5785" x="2689225" y="3402013"/>
          <p14:tracePt t="5793" x="2671763" y="3355975"/>
          <p14:tracePt t="5801" x="2643188" y="3328988"/>
          <p14:tracePt t="5809" x="2616200" y="3282950"/>
          <p14:tracePt t="5817" x="2579688" y="3255963"/>
          <p14:tracePt t="5826" x="2562225" y="3219450"/>
          <p14:tracePt t="5833" x="2525713" y="3192463"/>
          <p14:tracePt t="5841" x="2498725" y="3155950"/>
          <p14:tracePt t="5849" x="2479675" y="3136900"/>
          <p14:tracePt t="5857" x="2433638" y="3127375"/>
          <p14:tracePt t="5865" x="2389188" y="3090863"/>
          <p14:tracePt t="5873" x="2343150" y="3073400"/>
          <p14:tracePt t="5881" x="2297113" y="3036888"/>
          <p14:tracePt t="5889" x="2260600" y="3009900"/>
          <p14:tracePt t="5897" x="2206625" y="2963863"/>
          <p14:tracePt t="5906" x="2151063" y="2917825"/>
          <p14:tracePt t="5914" x="2106613" y="2863850"/>
          <p14:tracePt t="5927" x="2070100" y="2817813"/>
          <p14:tracePt t="5931" x="2014538" y="2754313"/>
          <p14:tracePt t="5942" x="2005013" y="2690813"/>
          <p14:tracePt t="5947" x="1997075" y="2662238"/>
          <p14:tracePt t="5954" x="1987550" y="2625725"/>
          <p14:tracePt t="5962" x="1960563" y="2581275"/>
          <p14:tracePt t="5969" x="1960563" y="2562225"/>
          <p14:tracePt t="5978" x="1951038" y="2525713"/>
          <p14:tracePt t="5985" x="1951038" y="2508250"/>
          <p14:tracePt t="5993" x="1951038" y="2498725"/>
          <p14:tracePt t="6001" x="1941513" y="2471738"/>
          <p14:tracePt t="6010" x="1941513" y="2462213"/>
          <p14:tracePt t="6017" x="1941513" y="2444750"/>
          <p14:tracePt t="6025" x="1931988" y="2425700"/>
          <p14:tracePt t="6033" x="1931988" y="2408238"/>
          <p14:tracePt t="6041" x="1914525" y="2371725"/>
          <p14:tracePt t="6058" x="1905000" y="2335213"/>
          <p14:tracePt t="6065" x="1895475" y="2325688"/>
          <p14:tracePt t="6092" x="1841500" y="2197100"/>
          <p14:tracePt t="6097" x="1831975" y="2133600"/>
          <p14:tracePt t="6108" x="1795463" y="2106613"/>
          <p14:tracePt t="6113" x="1787525" y="2043113"/>
          <p14:tracePt t="6123" x="1778000" y="2006600"/>
          <p14:tracePt t="6129" x="1741488" y="1960563"/>
          <p14:tracePt t="6138" x="1714500" y="1914525"/>
          <p14:tracePt t="6147" x="1695450" y="1878013"/>
          <p14:tracePt t="6159" x="1677988" y="1851025"/>
          <p14:tracePt t="6165" x="1658938" y="1824038"/>
          <p14:tracePt t="6172" x="1641475" y="1797050"/>
          <p14:tracePt t="6179" x="1612900" y="1778000"/>
          <p14:tracePt t="6185" x="1612900" y="1768475"/>
          <p14:tracePt t="6193" x="1595438" y="1751013"/>
          <p14:tracePt t="6201" x="1585913" y="1751013"/>
          <p14:tracePt t="6217" x="1576388" y="1741488"/>
          <p14:tracePt t="6233" x="1568450" y="1741488"/>
          <p14:tracePt t="6265" x="1558925" y="1731963"/>
          <p14:tracePt t="6273" x="1541463" y="1714500"/>
          <p14:tracePt t="6289" x="1541463" y="1704975"/>
          <p14:tracePt t="6297" x="1531938" y="1697038"/>
          <p14:tracePt t="6313" x="1531938" y="1677988"/>
          <p14:tracePt t="6453" x="1522413" y="1677988"/>
          <p14:tracePt t="6458" x="1504950" y="1660525"/>
          <p14:tracePt t="6467" x="1476375" y="1651000"/>
          <p14:tracePt t="6476" x="1449388" y="1624013"/>
          <p14:tracePt t="6483" x="1422400" y="1614488"/>
          <p14:tracePt t="6492" x="1395413" y="1595438"/>
          <p14:tracePt t="6499" x="1358900" y="1577975"/>
          <p14:tracePt t="6505" x="1322388" y="1568450"/>
          <p14:tracePt t="6513" x="1303338" y="1550988"/>
          <p14:tracePt t="6523" x="1258888" y="1522413"/>
          <p14:tracePt t="6529" x="1249363" y="1514475"/>
          <p14:tracePt t="6538" x="1212850" y="1504950"/>
          <p14:tracePt t="6553" x="1203325" y="1495425"/>
          <p14:tracePt t="6762" x="1230313" y="1477963"/>
          <p14:tracePt t="6770" x="1285875" y="1477963"/>
          <p14:tracePt t="6779" x="1403350" y="1468438"/>
          <p14:tracePt t="6785" x="1458913" y="1468438"/>
          <p14:tracePt t="6793" x="1541463" y="1441450"/>
          <p14:tracePt t="6801" x="1595438" y="1441450"/>
          <p14:tracePt t="6810" x="1649413" y="1431925"/>
          <p14:tracePt t="6817" x="1714500" y="1412875"/>
          <p14:tracePt t="6826" x="1768475" y="1404938"/>
          <p14:tracePt t="6833" x="1824038" y="1404938"/>
          <p14:tracePt t="6841" x="1868488" y="1395413"/>
          <p14:tracePt t="6849" x="1914525" y="1395413"/>
          <p14:tracePt t="6857" x="1924050" y="1395413"/>
          <p14:tracePt t="6865" x="1931988" y="1395413"/>
          <p14:tracePt t="6874" x="1951038" y="1395413"/>
          <p14:tracePt t="6889" x="1960563" y="1395413"/>
          <p14:tracePt t="6897" x="1968500" y="1395413"/>
          <p14:tracePt t="6906" x="1997075" y="1395413"/>
          <p14:tracePt t="6913" x="2024063" y="1395413"/>
          <p14:tracePt t="6924" x="2051050" y="1395413"/>
          <p14:tracePt t="6929" x="2070100" y="1395413"/>
          <p14:tracePt t="6939" x="2114550" y="1395413"/>
          <p14:tracePt t="6947" x="2151063" y="1404938"/>
          <p14:tracePt t="6958" x="2170113" y="1412875"/>
          <p14:tracePt t="6962" x="2206625" y="1412875"/>
          <p14:tracePt t="6971" x="2224088" y="1412875"/>
          <p14:tracePt t="6995" x="2233613" y="1412875"/>
          <p14:tracePt t="7051" x="2243138" y="1412875"/>
          <p14:tracePt t="7059" x="2260600" y="1412875"/>
          <p14:tracePt t="7067" x="2287588" y="1412875"/>
          <p14:tracePt t="7076" x="2306638" y="1412875"/>
          <p14:tracePt t="7082" x="2352675" y="1412875"/>
          <p14:tracePt t="7091" x="2370138" y="1412875"/>
          <p14:tracePt t="7098" x="2397125" y="1412875"/>
          <p14:tracePt t="7108" x="2433638" y="1412875"/>
          <p14:tracePt t="7114" x="2443163" y="1412875"/>
          <p14:tracePt t="7125" x="2470150" y="1412875"/>
          <p14:tracePt t="7130" x="2479675" y="1412875"/>
          <p14:tracePt t="7146" x="2489200" y="1412875"/>
          <p14:tracePt t="7252" x="2516188" y="1412875"/>
          <p14:tracePt t="7258" x="2543175" y="1412875"/>
          <p14:tracePt t="7266" x="2570163" y="1422400"/>
          <p14:tracePt t="7276" x="2589213" y="1422400"/>
          <p14:tracePt t="7281" x="2616200" y="1422400"/>
          <p14:tracePt t="7289" x="2625725" y="1422400"/>
          <p14:tracePt t="7297" x="2662238" y="1422400"/>
          <p14:tracePt t="7307" x="2679700" y="1422400"/>
          <p14:tracePt t="7314" x="2708275" y="1422400"/>
          <p14:tracePt t="7324" x="2725738" y="1422400"/>
          <p14:tracePt t="7329" x="2752725" y="1422400"/>
          <p14:tracePt t="7339" x="2771775" y="1422400"/>
          <p14:tracePt t="7345" x="2817813" y="1412875"/>
          <p14:tracePt t="7353" x="2844800" y="1404938"/>
          <p14:tracePt t="7361" x="2881313" y="1395413"/>
          <p14:tracePt t="7369" x="2917825" y="1395413"/>
          <p14:tracePt t="7377" x="2944813" y="1385888"/>
          <p14:tracePt t="7385" x="2981325" y="1368425"/>
          <p14:tracePt t="7393" x="3008313" y="1368425"/>
          <p14:tracePt t="7401" x="3027363" y="1349375"/>
          <p14:tracePt t="7409" x="3044825" y="1349375"/>
          <p14:tracePt t="7417" x="3063875" y="1349375"/>
          <p14:tracePt t="7425" x="3090863" y="1349375"/>
          <p14:tracePt t="7433" x="3108325" y="1349375"/>
          <p14:tracePt t="7441" x="3136900" y="1349375"/>
          <p14:tracePt t="7449" x="3154363" y="1349375"/>
          <p14:tracePt t="7457" x="3181350" y="1349375"/>
          <p14:tracePt t="7465" x="3190875" y="1349375"/>
          <p14:tracePt t="7473" x="3200400" y="1349375"/>
          <p14:tracePt t="7489" x="3208338" y="1349375"/>
          <p14:tracePt t="7498" x="3217863" y="1349375"/>
          <p14:tracePt t="7506" x="3227388" y="1349375"/>
          <p14:tracePt t="7529" x="3236913" y="1349375"/>
          <p14:tracePt t="7539" x="3244850" y="1349375"/>
          <p14:tracePt t="7545" x="3254375" y="1339850"/>
          <p14:tracePt t="7553" x="3263900" y="1339850"/>
          <p14:tracePt t="7602" x="3273425" y="1339850"/>
          <p14:tracePt t="7626" x="3281363" y="1339850"/>
          <p14:tracePt t="7803" x="3300413" y="1339850"/>
          <p14:tracePt t="8115" x="3309938" y="1339850"/>
          <p14:tracePt t="8123" x="3327400" y="1339850"/>
          <p14:tracePt t="8129" x="3363913" y="1339850"/>
          <p14:tracePt t="8137" x="3409950" y="1339850"/>
          <p14:tracePt t="8145" x="3427413" y="1339850"/>
          <p14:tracePt t="8153" x="3455988" y="1339850"/>
          <p14:tracePt t="8161" x="3490913" y="1339850"/>
          <p14:tracePt t="8169" x="3527425" y="1339850"/>
          <p14:tracePt t="8177" x="3609975" y="1339850"/>
          <p14:tracePt t="8185" x="3702050" y="1339850"/>
          <p14:tracePt t="8193" x="3792538" y="1339850"/>
          <p14:tracePt t="8201" x="3865563" y="1339850"/>
          <p14:tracePt t="8209" x="3919538" y="1339850"/>
          <p14:tracePt t="8217" x="3956050" y="1339850"/>
          <p14:tracePt t="8225" x="4011613" y="1312863"/>
          <p14:tracePt t="8233" x="4029075" y="1303338"/>
          <p14:tracePt t="8241" x="4057650" y="1285875"/>
          <p14:tracePt t="8249" x="4075113" y="1285875"/>
          <p14:tracePt t="8257" x="4094163" y="1268413"/>
          <p14:tracePt t="8323" x="4129088" y="1268413"/>
          <p14:tracePt t="8340" x="4138613" y="1268413"/>
          <p14:tracePt t="8347" x="4148138" y="1268413"/>
          <p14:tracePt t="8358" x="4175125" y="1268413"/>
          <p14:tracePt t="8369" x="4184650" y="1276350"/>
          <p14:tracePt t="8611" x="4184650" y="1285875"/>
          <p14:tracePt t="8619" x="4194175" y="1295400"/>
          <p14:tracePt t="8643" x="4202113" y="1303338"/>
          <p14:tracePt t="8659" x="4221163" y="1322388"/>
          <p14:tracePt t="8667" x="4248150" y="1331913"/>
          <p14:tracePt t="8673" x="4275138" y="1368425"/>
          <p14:tracePt t="8681" x="4284663" y="1376363"/>
          <p14:tracePt t="8690" x="4340225" y="1404938"/>
          <p14:tracePt t="8697" x="4403725" y="1431925"/>
          <p14:tracePt t="8706" x="4457700" y="1449388"/>
          <p14:tracePt t="8713" x="4521200" y="1477963"/>
          <p14:tracePt t="8722" x="4613275" y="1495425"/>
          <p14:tracePt t="8729" x="4713288" y="1531938"/>
          <p14:tracePt t="8738" x="4822825" y="1550988"/>
          <p14:tracePt t="8745" x="4922838" y="1577975"/>
          <p14:tracePt t="8753" x="5005388" y="1604963"/>
          <p14:tracePt t="8761" x="5095875" y="1631950"/>
          <p14:tracePt t="8769" x="5159375" y="1651000"/>
          <p14:tracePt t="8778" x="5214938" y="1668463"/>
          <p14:tracePt t="8785" x="5251450" y="1677988"/>
          <p14:tracePt t="8793" x="5287963" y="1687513"/>
          <p14:tracePt t="8801" x="5334000" y="1704975"/>
          <p14:tracePt t="8809" x="5368925" y="1714500"/>
          <p14:tracePt t="8817" x="5397500" y="1724025"/>
          <p14:tracePt t="8830" x="5424488" y="1760538"/>
          <p14:tracePt t="8833" x="5470525" y="1778000"/>
          <p14:tracePt t="8842" x="5524500" y="1833563"/>
          <p14:tracePt t="8849" x="5551488" y="1851025"/>
          <p14:tracePt t="8857" x="5624513" y="1914525"/>
          <p14:tracePt t="8865" x="5653088" y="1943100"/>
          <p14:tracePt t="8873" x="5707063" y="2016125"/>
          <p14:tracePt t="8881" x="5753100" y="2079625"/>
          <p14:tracePt t="8890" x="5770563" y="2116138"/>
          <p14:tracePt t="8897" x="5807075" y="2170113"/>
          <p14:tracePt t="8905" x="5816600" y="2179638"/>
          <p14:tracePt t="8923" x="5826125" y="2216150"/>
          <p14:tracePt t="8961" x="5807075" y="2233613"/>
          <p14:tracePt t="8969" x="5789613" y="2243138"/>
          <p14:tracePt t="8977" x="5743575" y="2279650"/>
          <p14:tracePt t="8985" x="5724525" y="2289175"/>
          <p14:tracePt t="8993" x="5670550" y="2325688"/>
          <p14:tracePt t="9001" x="5643563" y="2335213"/>
          <p14:tracePt t="9009" x="5580063" y="2379663"/>
          <p14:tracePt t="9017" x="5514975" y="2408238"/>
          <p14:tracePt t="9025" x="5451475" y="2462213"/>
          <p14:tracePt t="9033" x="5368925" y="2517775"/>
          <p14:tracePt t="9041" x="5324475" y="2544763"/>
          <p14:tracePt t="9049" x="5224463" y="2608263"/>
          <p14:tracePt t="9057" x="5159375" y="2654300"/>
          <p14:tracePt t="9065" x="5086350" y="2708275"/>
          <p14:tracePt t="9075" x="5032375" y="2735263"/>
          <p14:tracePt t="9081" x="4968875" y="2790825"/>
          <p14:tracePt t="9089" x="4905375" y="2808288"/>
          <p14:tracePt t="9097" x="4840288" y="2854325"/>
          <p14:tracePt t="9107" x="4776788" y="2863850"/>
          <p14:tracePt t="9113" x="4740275" y="2873375"/>
          <p14:tracePt t="9122" x="4676775" y="2900363"/>
          <p14:tracePt t="9129" x="4649788" y="2900363"/>
          <p14:tracePt t="9139" x="4586288" y="2909888"/>
          <p14:tracePt t="9145" x="4557713" y="2917825"/>
          <p14:tracePt t="9156" x="4521200" y="2917825"/>
          <p14:tracePt t="9163" x="4484688" y="2917825"/>
          <p14:tracePt t="9170" x="4476750" y="2917825"/>
          <p14:tracePt t="9178" x="4413250" y="2927350"/>
          <p14:tracePt t="9186" x="4376738" y="2927350"/>
          <p14:tracePt t="9194" x="4357688" y="2927350"/>
          <p14:tracePt t="9202" x="4303713" y="2954338"/>
          <p14:tracePt t="9218" x="4284663" y="2954338"/>
          <p14:tracePt t="9291" x="4267200" y="2954338"/>
          <p14:tracePt t="9299" x="4238625" y="2954338"/>
          <p14:tracePt t="9307" x="4221163" y="2954338"/>
          <p14:tracePt t="9315" x="4175125" y="2954338"/>
          <p14:tracePt t="9322" x="4138613" y="2954338"/>
          <p14:tracePt t="9329" x="4075113" y="2954338"/>
          <p14:tracePt t="9339" x="4021138" y="2954338"/>
          <p14:tracePt t="9345" x="3965575" y="2954338"/>
          <p14:tracePt t="9353" x="3911600" y="2954338"/>
          <p14:tracePt t="9361" x="3838575" y="2954338"/>
          <p14:tracePt t="9369" x="3765550" y="2954338"/>
          <p14:tracePt t="9377" x="3619500" y="2954338"/>
          <p14:tracePt t="9385" x="3463925" y="2973388"/>
          <p14:tracePt t="9393" x="3354388" y="2973388"/>
          <p14:tracePt t="9401" x="3263900" y="2982913"/>
          <p14:tracePt t="9409" x="3136900" y="2982913"/>
          <p14:tracePt t="9417" x="3063875" y="2982913"/>
          <p14:tracePt t="9425" x="2990850" y="2982913"/>
          <p14:tracePt t="9433" x="2944813" y="2982913"/>
          <p14:tracePt t="9441" x="2908300" y="2982913"/>
          <p14:tracePt t="9449" x="2862263" y="2982913"/>
          <p14:tracePt t="9457" x="2844800" y="2982913"/>
          <p14:tracePt t="9465" x="2808288" y="2982913"/>
          <p14:tracePt t="9474" x="2771775" y="2973388"/>
          <p14:tracePt t="9482" x="2762250" y="2973388"/>
          <p14:tracePt t="9489" x="2752725" y="2973388"/>
          <p14:tracePt t="9498" x="2725738" y="2973388"/>
          <p14:tracePt t="9505" x="2708275" y="2973388"/>
          <p14:tracePt t="9513" x="2698750" y="2973388"/>
          <p14:tracePt t="9522" x="2671763" y="2973388"/>
          <p14:tracePt t="9529" x="2635250" y="2973388"/>
          <p14:tracePt t="9539" x="2616200" y="2973388"/>
          <p14:tracePt t="9546" x="2570163" y="2973388"/>
          <p14:tracePt t="9553" x="2552700" y="2973388"/>
          <p14:tracePt t="9561" x="2525713" y="2973388"/>
          <p14:tracePt t="9569" x="2516188" y="2973388"/>
          <p14:tracePt t="9585" x="2506663" y="2973388"/>
          <p14:tracePt t="9938" x="2525713" y="2973388"/>
          <p14:tracePt t="9945" x="2579688" y="2973388"/>
          <p14:tracePt t="9954" x="2635250" y="2973388"/>
          <p14:tracePt t="9961" x="2752725" y="2973388"/>
          <p14:tracePt t="9969" x="2862263" y="2973388"/>
          <p14:tracePt t="9977" x="3054350" y="2973388"/>
          <p14:tracePt t="9985" x="3236913" y="2973388"/>
          <p14:tracePt t="9993" x="3482975" y="2973388"/>
          <p14:tracePt t="10001" x="3709988" y="2973388"/>
          <p14:tracePt t="10010" x="3938588" y="2973388"/>
          <p14:tracePt t="10018" x="4138613" y="2973388"/>
          <p14:tracePt t="10025" x="4303713" y="2973388"/>
          <p14:tracePt t="10033" x="4457700" y="2973388"/>
          <p14:tracePt t="10041" x="4557713" y="2973388"/>
          <p14:tracePt t="10049" x="4594225" y="2973388"/>
          <p14:tracePt t="10057" x="4640263" y="2973388"/>
          <p14:tracePt t="10090" x="4649788" y="2973388"/>
          <p14:tracePt t="10097" x="4676775" y="2973388"/>
          <p14:tracePt t="10108" x="4722813" y="2990850"/>
          <p14:tracePt t="10113" x="4795838" y="2990850"/>
          <p14:tracePt t="10124" x="4876800" y="3017838"/>
          <p14:tracePt t="10130" x="4986338" y="3036888"/>
          <p14:tracePt t="10140" x="5095875" y="3046413"/>
          <p14:tracePt t="10147" x="5278438" y="3046413"/>
          <p14:tracePt t="10159" x="5441950" y="3046413"/>
          <p14:tracePt t="10164" x="5588000" y="3063875"/>
          <p14:tracePt t="10172" x="5697538" y="3090863"/>
          <p14:tracePt t="10180" x="5816600" y="3090863"/>
          <p14:tracePt t="10186" x="5889625" y="3090863"/>
          <p14:tracePt t="10195" x="5943600" y="3090863"/>
          <p14:tracePt t="10202" x="5972175" y="3090863"/>
          <p14:tracePt t="10363" x="5980113" y="3090863"/>
          <p14:tracePt t="10387" x="6016625" y="3090863"/>
          <p14:tracePt t="10395" x="6072188" y="3090863"/>
          <p14:tracePt t="10402" x="6145213" y="3090863"/>
          <p14:tracePt t="10409" x="6218238" y="3090863"/>
          <p14:tracePt t="10417" x="6335713" y="3073400"/>
          <p14:tracePt t="10425" x="6391275" y="3073400"/>
          <p14:tracePt t="10433" x="6464300" y="3073400"/>
          <p14:tracePt t="10441" x="6591300" y="3063875"/>
          <p14:tracePt t="10449" x="6673850" y="3036888"/>
          <p14:tracePt t="10457" x="6727825" y="3017838"/>
          <p14:tracePt t="10465" x="6737350" y="3017838"/>
          <p14:tracePt t="10794" x="6746875" y="3027363"/>
          <p14:tracePt t="10801" x="6746875" y="3036888"/>
          <p14:tracePt t="10809" x="6764338" y="3054350"/>
          <p14:tracePt t="10817" x="6764338" y="3063875"/>
          <p14:tracePt t="10825" x="6773863" y="3073400"/>
          <p14:tracePt t="10833" x="6783388" y="3090863"/>
          <p14:tracePt t="10842" x="6791325" y="3109913"/>
          <p14:tracePt t="10849" x="6791325" y="3127375"/>
          <p14:tracePt t="10858" x="6791325" y="3155950"/>
          <p14:tracePt t="10865" x="6791325" y="3173413"/>
          <p14:tracePt t="10891" x="6791325" y="3182938"/>
          <p14:tracePt t="10899" x="6791325" y="3209925"/>
          <p14:tracePt t="10910" x="6791325" y="3219450"/>
          <p14:tracePt t="10915" x="6791325" y="3265488"/>
          <p14:tracePt t="10928" x="6791325" y="3292475"/>
          <p14:tracePt t="10930" x="6791325" y="3309938"/>
          <p14:tracePt t="10939" x="6791325" y="3365500"/>
          <p14:tracePt t="10945" x="6791325" y="3411538"/>
          <p14:tracePt t="10956" x="6810375" y="3475038"/>
          <p14:tracePt t="10961" x="6837363" y="3556000"/>
          <p14:tracePt t="10969" x="6837363" y="3648075"/>
          <p14:tracePt t="10977" x="6856413" y="3730625"/>
          <p14:tracePt t="10985" x="6856413" y="3821113"/>
          <p14:tracePt t="10993" x="6864350" y="3930650"/>
          <p14:tracePt t="11001" x="6873875" y="3976688"/>
          <p14:tracePt t="11009" x="6873875" y="4049713"/>
          <p14:tracePt t="11018" x="6856413" y="4076700"/>
          <p14:tracePt t="11025" x="6846888" y="4122738"/>
          <p14:tracePt t="11033" x="6837363" y="4140200"/>
          <p14:tracePt t="11041" x="6827838" y="4159250"/>
          <p14:tracePt t="11049" x="6827838" y="4176713"/>
          <p14:tracePt t="11057" x="6827838" y="4195763"/>
          <p14:tracePt t="11065" x="6827838" y="4203700"/>
          <p14:tracePt t="11073" x="6819900" y="4232275"/>
          <p14:tracePt t="11089" x="6810375" y="4259263"/>
          <p14:tracePt t="11097" x="6810375" y="4276725"/>
          <p14:tracePt t="11105" x="6810375" y="4313238"/>
          <p14:tracePt t="11115" x="6783388" y="4340225"/>
          <p14:tracePt t="11127" x="6783388" y="4359275"/>
          <p14:tracePt t="11131" x="6783388" y="4386263"/>
          <p14:tracePt t="11143" x="6783388" y="4413250"/>
          <p14:tracePt t="11146" x="6783388" y="4432300"/>
          <p14:tracePt t="11157" x="6773863" y="4478338"/>
          <p14:tracePt t="11161" x="6773863" y="4495800"/>
          <p14:tracePt t="11289" x="6764338" y="4505325"/>
          <p14:tracePt t="11297" x="6754813" y="4514850"/>
          <p14:tracePt t="11313" x="6746875" y="4532313"/>
          <p14:tracePt t="11321" x="6746875" y="4541838"/>
          <p14:tracePt t="11329" x="6746875" y="4551363"/>
          <p14:tracePt t="11347" x="6737350" y="4568825"/>
          <p14:tracePt t="11363" x="6737350" y="4578350"/>
          <p14:tracePt t="11412" x="6727825" y="4595813"/>
          <p14:tracePt t="11420" x="6691313" y="4605338"/>
          <p14:tracePt t="11425" x="6673850" y="4614863"/>
          <p14:tracePt t="11437" x="6618288" y="4624388"/>
          <p14:tracePt t="11443" x="6527800" y="4651375"/>
          <p14:tracePt t="11449" x="6445250" y="4678363"/>
          <p14:tracePt t="11457" x="6372225" y="4687888"/>
          <p14:tracePt t="11465" x="6254750" y="4732338"/>
          <p14:tracePt t="11474" x="6181725" y="4751388"/>
          <p14:tracePt t="11482" x="6062663" y="4760913"/>
          <p14:tracePt t="11489" x="5935663" y="4805363"/>
          <p14:tracePt t="11498" x="5826125" y="4814888"/>
          <p14:tracePt t="11506" x="5688013" y="4860925"/>
          <p14:tracePt t="11514" x="5597525" y="4878388"/>
          <p14:tracePt t="11536" x="5368925" y="4887913"/>
          <p14:tracePt t="11543" x="5241925" y="4906963"/>
          <p14:tracePt t="11546" x="5132388" y="4906963"/>
          <p14:tracePt t="11555" x="5022850" y="4906963"/>
          <p14:tracePt t="11561" x="4895850" y="4906963"/>
          <p14:tracePt t="11570" x="4767263" y="4906963"/>
          <p14:tracePt t="11578" x="4640263" y="4906963"/>
          <p14:tracePt t="11586" x="4513263" y="4906963"/>
          <p14:tracePt t="11594" x="4367213" y="4897438"/>
          <p14:tracePt t="11602" x="4184650" y="4870450"/>
          <p14:tracePt t="11609" x="4002088" y="4870450"/>
          <p14:tracePt t="11617" x="3838575" y="4870450"/>
          <p14:tracePt t="11625" x="3619500" y="4870450"/>
          <p14:tracePt t="11633" x="3419475" y="4870450"/>
          <p14:tracePt t="11642" x="3254375" y="4870450"/>
          <p14:tracePt t="11649" x="3100388" y="4870450"/>
          <p14:tracePt t="11657" x="2971800" y="4870450"/>
          <p14:tracePt t="11665" x="2862263" y="4870450"/>
          <p14:tracePt t="11673" x="2781300" y="4870450"/>
          <p14:tracePt t="11681" x="2725738" y="4870450"/>
          <p14:tracePt t="11690" x="2689225" y="4870450"/>
          <p14:tracePt t="11697" x="2679700" y="4870450"/>
          <p14:tracePt t="11705" x="2662238" y="4870450"/>
          <p14:tracePt t="11713" x="2643188" y="4870450"/>
          <p14:tracePt t="11723" x="2635250" y="4870450"/>
          <p14:tracePt t="11730" x="2625725" y="4870450"/>
          <p14:tracePt t="11743" x="2589213" y="4870450"/>
          <p14:tracePt t="11751" x="2552700" y="4870450"/>
          <p14:tracePt t="11759" x="2498725" y="4870450"/>
          <p14:tracePt t="11762" x="2406650" y="4870450"/>
          <p14:tracePt t="11770" x="2333625" y="4870450"/>
          <p14:tracePt t="11778" x="2214563" y="4860925"/>
          <p14:tracePt t="11785" x="2087563" y="4851400"/>
          <p14:tracePt t="11794" x="1997075" y="4833938"/>
          <p14:tracePt t="11801" x="1914525" y="4824413"/>
          <p14:tracePt t="11809" x="1860550" y="4824413"/>
          <p14:tracePt t="11817" x="1824038" y="4814888"/>
          <p14:tracePt t="11825" x="1814513" y="4805363"/>
          <p14:tracePt t="12061" x="1814513" y="4778375"/>
          <p14:tracePt t="12068" x="1814513" y="4751388"/>
          <p14:tracePt t="12076" x="1814513" y="4705350"/>
          <p14:tracePt t="12082" x="1814513" y="4651375"/>
          <p14:tracePt t="12097" x="1814513" y="4614863"/>
          <p14:tracePt t="12105" x="1814513" y="4568825"/>
          <p14:tracePt t="12113" x="1814513" y="4541838"/>
          <p14:tracePt t="12123" x="1814513" y="4495800"/>
          <p14:tracePt t="12129" x="1814513" y="4459288"/>
          <p14:tracePt t="12138" x="1814513" y="4441825"/>
          <p14:tracePt t="12145" x="1814513" y="4405313"/>
          <p14:tracePt t="12155" x="1814513" y="4359275"/>
          <p14:tracePt t="12161" x="1814513" y="4340225"/>
          <p14:tracePt t="12169" x="1814513" y="4313238"/>
          <p14:tracePt t="12177" x="1814513" y="4295775"/>
          <p14:tracePt t="12185" x="1814513" y="4276725"/>
          <p14:tracePt t="12193" x="1814513" y="4268788"/>
          <p14:tracePt t="12201" x="1814513" y="4259263"/>
          <p14:tracePt t="12259" x="1814513" y="4240213"/>
          <p14:tracePt t="12635" x="1814513" y="4232275"/>
          <p14:tracePt t="12642" x="1814513" y="4195763"/>
          <p14:tracePt t="12650" x="1814513" y="4167188"/>
          <p14:tracePt t="12660" x="1814513" y="4130675"/>
          <p14:tracePt t="12667" x="1814513" y="4094163"/>
          <p14:tracePt t="12675" x="1814513" y="4076700"/>
          <p14:tracePt t="12682" x="1814513" y="4040188"/>
          <p14:tracePt t="12691" x="1814513" y="3994150"/>
          <p14:tracePt t="12697" x="1814513" y="3940175"/>
          <p14:tracePt t="12706" x="1814513" y="3911600"/>
          <p14:tracePt t="12713" x="1814513" y="3857625"/>
          <p14:tracePt t="12722" x="1814513" y="3811588"/>
          <p14:tracePt t="12729" x="1814513" y="3757613"/>
          <p14:tracePt t="12738" x="1814513" y="3702050"/>
          <p14:tracePt t="12746" x="1814513" y="3665538"/>
          <p14:tracePt t="12759" x="1814513" y="3611563"/>
          <p14:tracePt t="12763" x="1814513" y="3584575"/>
          <p14:tracePt t="12771" x="1814513" y="3548063"/>
          <p14:tracePt t="12779" x="1814513" y="3519488"/>
          <p14:tracePt t="12786" x="1814513" y="3511550"/>
          <p14:tracePt t="12794" x="1814513" y="3492500"/>
          <p14:tracePt t="12801" x="1824038" y="3492500"/>
          <p14:tracePt t="12917" x="1851025" y="3502025"/>
          <p14:tracePt t="12924" x="1868488" y="3529013"/>
          <p14:tracePt t="12930" x="1887538" y="3575050"/>
          <p14:tracePt t="12940" x="1941513" y="3621088"/>
          <p14:tracePt t="12946" x="1978025" y="3684588"/>
          <p14:tracePt t="12957" x="2041525" y="3721100"/>
          <p14:tracePt t="12962" x="2160588" y="3811588"/>
          <p14:tracePt t="12970" x="2270125" y="3857625"/>
          <p14:tracePt t="12978" x="2370138" y="3911600"/>
          <p14:tracePt t="12987" x="2506663" y="4003675"/>
          <p14:tracePt t="12994" x="2625725" y="4057650"/>
          <p14:tracePt t="13002" x="2744788" y="4149725"/>
          <p14:tracePt t="13010" x="2871788" y="4195763"/>
          <p14:tracePt t="13018" x="3008313" y="4240213"/>
          <p14:tracePt t="13026" x="3108325" y="4313238"/>
          <p14:tracePt t="13033" x="3171825" y="4349750"/>
          <p14:tracePt t="13041" x="3227388" y="4359275"/>
          <p14:tracePt t="13049" x="3263900" y="4359275"/>
          <p14:tracePt t="13057" x="3281363" y="4368800"/>
          <p14:tracePt t="13065" x="3300413" y="4386263"/>
          <p14:tracePt t="13073" x="3309938" y="4386263"/>
          <p14:tracePt t="13090" x="3317875" y="4386263"/>
          <p14:tracePt t="13106" x="3327400" y="4386263"/>
          <p14:tracePt t="13113" x="3390900" y="4413250"/>
          <p14:tracePt t="13121" x="3473450" y="4449763"/>
          <p14:tracePt t="13129" x="3546475" y="4478338"/>
          <p14:tracePt t="13139" x="3665538" y="4522788"/>
          <p14:tracePt t="13145" x="3702050" y="4532313"/>
          <p14:tracePt t="13154" x="3765550" y="4541838"/>
          <p14:tracePt t="13161" x="3819525" y="4559300"/>
          <p14:tracePt t="13169" x="3865563" y="4559300"/>
          <p14:tracePt t="13177" x="3875088" y="4559300"/>
          <p14:tracePt t="13185" x="3892550" y="4559300"/>
          <p14:tracePt t="13332" x="3856038" y="4522788"/>
          <p14:tracePt t="13338" x="3746500" y="4432300"/>
          <p14:tracePt t="13345" x="3619500" y="4340225"/>
          <p14:tracePt t="13354" x="3463925" y="4232275"/>
          <p14:tracePt t="13361" x="3327400" y="4130675"/>
          <p14:tracePt t="13369" x="3171825" y="4021138"/>
          <p14:tracePt t="13377" x="3054350" y="3911600"/>
          <p14:tracePt t="13385" x="2981325" y="3848100"/>
          <p14:tracePt t="13393" x="2862263" y="3748088"/>
          <p14:tracePt t="13401" x="2825750" y="3694113"/>
          <p14:tracePt t="13409" x="2781300" y="3648075"/>
          <p14:tracePt t="13417" x="2762250" y="3629025"/>
          <p14:tracePt t="13425" x="2752725" y="3621088"/>
          <p14:tracePt t="13507" x="2744788" y="3611563"/>
          <p14:tracePt t="13594" x="2771775" y="3611563"/>
          <p14:tracePt t="13602" x="2889250" y="3638550"/>
          <p14:tracePt t="13610" x="3063875" y="3757613"/>
          <p14:tracePt t="13618" x="3217863" y="3848100"/>
          <p14:tracePt t="13625" x="3455988" y="4013200"/>
          <p14:tracePt t="13634" x="3673475" y="4140200"/>
          <p14:tracePt t="13642" x="3902075" y="4313238"/>
          <p14:tracePt t="13650" x="4057650" y="4405313"/>
          <p14:tracePt t="13658" x="4257675" y="4495800"/>
          <p14:tracePt t="13666" x="4549775" y="4687888"/>
          <p14:tracePt t="13673" x="4795838" y="4824413"/>
          <p14:tracePt t="13682" x="5022850" y="4897438"/>
          <p14:tracePt t="13691" x="5251450" y="4960938"/>
          <p14:tracePt t="13697" x="5324475" y="4960938"/>
          <p14:tracePt t="13706" x="5368925" y="4979988"/>
          <p14:tracePt t="13746" x="5378450" y="4979988"/>
          <p14:tracePt t="13754" x="5351463" y="4951413"/>
          <p14:tracePt t="13762" x="5260975" y="4878388"/>
          <p14:tracePt t="13770" x="5187950" y="4851400"/>
          <p14:tracePt t="13779" x="5068888" y="4805363"/>
          <p14:tracePt t="13785" x="4995863" y="4778375"/>
          <p14:tracePt t="13793" x="4840288" y="4732338"/>
          <p14:tracePt t="13801" x="4695825" y="4660900"/>
          <p14:tracePt t="13809" x="4557713" y="4605338"/>
          <p14:tracePt t="13817" x="4457700" y="4559300"/>
          <p14:tracePt t="13825" x="4340225" y="4505325"/>
          <p14:tracePt t="13833" x="4230688" y="4432300"/>
          <p14:tracePt t="13841" x="4157663" y="4376738"/>
          <p14:tracePt t="13850" x="4111625" y="4322763"/>
          <p14:tracePt t="13857" x="4075113" y="4259263"/>
          <p14:tracePt t="13865" x="4021138" y="4195763"/>
          <p14:tracePt t="13873" x="3992563" y="4122738"/>
          <p14:tracePt t="13881" x="3984625" y="4040188"/>
          <p14:tracePt t="13890" x="3956050" y="3930650"/>
          <p14:tracePt t="13897" x="3929063" y="3848100"/>
          <p14:tracePt t="13905" x="3902075" y="3767138"/>
          <p14:tracePt t="13923" x="3846513" y="3575050"/>
          <p14:tracePt t="13929" x="3838575" y="3538538"/>
          <p14:tracePt t="13940" x="3838575" y="3519488"/>
          <p14:tracePt t="13945" x="3829050" y="3502025"/>
          <p14:tracePt t="13956" x="3829050" y="3492500"/>
          <p14:tracePt t="14027" x="3829050" y="3475038"/>
          <p14:tracePt t="14043" x="3829050" y="3455988"/>
          <p14:tracePt t="14108" x="3838575" y="3446463"/>
          <p14:tracePt t="14115" x="3919538" y="3446463"/>
          <p14:tracePt t="14123" x="4084638" y="3482975"/>
          <p14:tracePt t="14130" x="4321175" y="3519488"/>
          <p14:tracePt t="14141" x="4530725" y="3548063"/>
          <p14:tracePt t="14146" x="4695825" y="3548063"/>
          <p14:tracePt t="14159" x="4849813" y="3548063"/>
          <p14:tracePt t="14162" x="5014913" y="3548063"/>
          <p14:tracePt t="14171" x="5159375" y="3548063"/>
          <p14:tracePt t="14178" x="5268913" y="3548063"/>
          <p14:tracePt t="14186" x="5324475" y="3548063"/>
          <p14:tracePt t="14194" x="5368925" y="3538538"/>
          <p14:tracePt t="14202" x="5387975" y="3529013"/>
          <p14:tracePt t="14210" x="5397500" y="3519488"/>
          <p14:tracePt t="14218" x="5424488" y="3502025"/>
          <p14:tracePt t="14226" x="5434013" y="3492500"/>
          <p14:tracePt t="14233" x="5434013" y="3482975"/>
          <p14:tracePt t="14241" x="5434013" y="3475038"/>
          <p14:tracePt t="14330" x="5424488" y="3482975"/>
          <p14:tracePt t="14338" x="5368925" y="3511550"/>
          <p14:tracePt t="14346" x="5305425" y="3519488"/>
          <p14:tracePt t="14353" x="5214938" y="3565525"/>
          <p14:tracePt t="14365" x="5132388" y="3575050"/>
          <p14:tracePt t="14369" x="5041900" y="3602038"/>
          <p14:tracePt t="14377" x="4959350" y="3629025"/>
          <p14:tracePt t="14385" x="4849813" y="3657600"/>
          <p14:tracePt t="14393" x="4713288" y="3684588"/>
          <p14:tracePt t="14401" x="4667250" y="3711575"/>
          <p14:tracePt t="14409" x="4503738" y="3757613"/>
          <p14:tracePt t="14417" x="4340225" y="3784600"/>
          <p14:tracePt t="14425" x="4165600" y="3848100"/>
          <p14:tracePt t="14433" x="3984625" y="3875088"/>
          <p14:tracePt t="14441" x="3792538" y="3940175"/>
          <p14:tracePt t="14449" x="3600450" y="4003675"/>
          <p14:tracePt t="14457" x="3473450" y="4067175"/>
          <p14:tracePt t="14465" x="3300413" y="4140200"/>
          <p14:tracePt t="14474" x="3136900" y="4222750"/>
          <p14:tracePt t="14484" x="3017838" y="4276725"/>
          <p14:tracePt t="14491" x="2898775" y="4368800"/>
          <p14:tracePt t="14501" x="2798763" y="4441825"/>
          <p14:tracePt t="14507" x="2716213" y="4478338"/>
          <p14:tracePt t="14514" x="2671763" y="4514850"/>
          <p14:tracePt t="14523" x="2606675" y="4541838"/>
          <p14:tracePt t="14530" x="2598738" y="4541838"/>
          <p14:tracePt t="14539" x="2579688" y="4559300"/>
          <p14:tracePt t="14555" x="2570163" y="4559300"/>
          <p14:tracePt t="14882" x="2635250" y="4559300"/>
          <p14:tracePt t="14890" x="2789238" y="4532313"/>
          <p14:tracePt t="14898" x="2998788" y="4468813"/>
          <p14:tracePt t="14905" x="3154363" y="4405313"/>
          <p14:tracePt t="14922" x="3729038" y="4240213"/>
          <p14:tracePt t="14929" x="4138613" y="4103688"/>
          <p14:tracePt t="14938" x="4476750" y="4013200"/>
          <p14:tracePt t="14945" x="4803775" y="3930650"/>
          <p14:tracePt t="14956" x="5141913" y="3830638"/>
          <p14:tracePt t="14963" x="5478463" y="3721100"/>
          <p14:tracePt t="14976" x="5634038" y="3648075"/>
          <p14:tracePt t="14979" x="5780088" y="3602038"/>
          <p14:tracePt t="14986" x="5916613" y="3575050"/>
          <p14:tracePt t="14993" x="6043613" y="3529013"/>
          <p14:tracePt t="15001" x="6126163" y="3519488"/>
          <p14:tracePt t="15019" x="6162675" y="3511550"/>
          <p14:tracePt t="15027" x="6199188" y="3511550"/>
          <p14:tracePt t="15043" x="6208713" y="3511550"/>
          <p14:tracePt t="15049" x="6218238" y="3511550"/>
          <p14:tracePt t="15057" x="6226175" y="3511550"/>
          <p14:tracePt t="15073" x="6254750" y="3502025"/>
          <p14:tracePt t="15081" x="6308725" y="3502025"/>
          <p14:tracePt t="15089" x="6372225" y="3475038"/>
          <p14:tracePt t="15097" x="6445250" y="3475038"/>
          <p14:tracePt t="15105" x="6500813" y="3465513"/>
          <p14:tracePt t="15114" x="6564313" y="3446463"/>
          <p14:tracePt t="15125" x="6600825" y="3446463"/>
          <p14:tracePt t="15131" x="6673850" y="3411538"/>
          <p14:tracePt t="15143" x="6718300" y="3411538"/>
          <p14:tracePt t="15147" x="6773863" y="3392488"/>
          <p14:tracePt t="15157" x="6819900" y="3392488"/>
          <p14:tracePt t="15161" x="6856413" y="3365500"/>
          <p14:tracePt t="15173" x="6892925" y="3365500"/>
          <p14:tracePt t="15177" x="6929438" y="3355975"/>
          <p14:tracePt t="15185" x="6956425" y="3355975"/>
          <p14:tracePt t="15193" x="6973888" y="3355975"/>
          <p14:tracePt t="15357" x="6946900" y="3375025"/>
          <p14:tracePt t="15364" x="6864350" y="3392488"/>
          <p14:tracePt t="15374" x="6783388" y="3438525"/>
          <p14:tracePt t="15378" x="6700838" y="3465513"/>
          <p14:tracePt t="15385" x="6627813" y="3502025"/>
          <p14:tracePt t="15393" x="6508750" y="3519488"/>
          <p14:tracePt t="15401" x="6418263" y="3556000"/>
          <p14:tracePt t="15409" x="6372225" y="3565525"/>
          <p14:tracePt t="15417" x="6354763" y="3575050"/>
          <p14:tracePt t="15636" x="6354763" y="3584575"/>
          <p14:tracePt t="15713" x="6372225" y="3584575"/>
          <p14:tracePt t="15729" x="6391275" y="3584575"/>
          <p14:tracePt t="15738" x="6445250" y="3584575"/>
          <p14:tracePt t="15745" x="6537325" y="3556000"/>
          <p14:tracePt t="15754" x="6573838" y="3556000"/>
          <p14:tracePt t="15761" x="6637338" y="3548063"/>
          <p14:tracePt t="15769" x="6718300" y="3548063"/>
          <p14:tracePt t="15778" x="6737350" y="3538538"/>
          <p14:tracePt t="15785" x="6754813" y="3529013"/>
          <p14:tracePt t="15793" x="6773863" y="3529013"/>
          <p14:tracePt t="15995" x="6727825" y="3529013"/>
          <p14:tracePt t="16003" x="6664325" y="3529013"/>
          <p14:tracePt t="16011" x="6610350" y="3529013"/>
          <p14:tracePt t="16018" x="6518275" y="3548063"/>
          <p14:tracePt t="16025" x="6481763" y="3556000"/>
          <p14:tracePt t="16033" x="6418263" y="3556000"/>
          <p14:tracePt t="16041" x="6318250" y="3565525"/>
          <p14:tracePt t="16049" x="6291263" y="3565525"/>
          <p14:tracePt t="16065" x="6254750" y="3575050"/>
          <p14:tracePt t="16073" x="6218238" y="3584575"/>
          <p14:tracePt t="16081" x="6162675" y="3621088"/>
          <p14:tracePt t="16089" x="6135688" y="3629025"/>
          <p14:tracePt t="16098" x="6126163" y="3629025"/>
          <p14:tracePt t="16107" x="6099175" y="3638550"/>
          <p14:tracePt t="16113" x="6035675" y="3675063"/>
          <p14:tracePt t="16121" x="5962650" y="3702050"/>
          <p14:tracePt t="16129" x="5826125" y="3767138"/>
          <p14:tracePt t="16138" x="5688013" y="3803650"/>
          <p14:tracePt t="16145" x="5543550" y="3840163"/>
          <p14:tracePt t="16156" x="5378450" y="3884613"/>
          <p14:tracePt t="16164" x="5278438" y="3921125"/>
          <p14:tracePt t="16175" x="5095875" y="3967163"/>
          <p14:tracePt t="16181" x="4949825" y="3984625"/>
          <p14:tracePt t="16186" x="4849813" y="4030663"/>
          <p14:tracePt t="16193" x="4722813" y="4057650"/>
          <p14:tracePt t="16202" x="4622800" y="4113213"/>
          <p14:tracePt t="16210" x="4503738" y="4140200"/>
          <p14:tracePt t="16217" x="4413250" y="4195763"/>
          <p14:tracePt t="16225" x="4275138" y="4259263"/>
          <p14:tracePt t="16233" x="4148138" y="4286250"/>
          <p14:tracePt t="16241" x="4048125" y="4340225"/>
          <p14:tracePt t="16249" x="3929063" y="4359275"/>
          <p14:tracePt t="16257" x="3802063" y="4413250"/>
          <p14:tracePt t="16265" x="3702050" y="4468813"/>
          <p14:tracePt t="16273" x="3600450" y="4495800"/>
          <p14:tracePt t="16281" x="3509963" y="4541838"/>
          <p14:tracePt t="16290" x="3427413" y="4551363"/>
          <p14:tracePt t="16297" x="3373438" y="4551363"/>
          <p14:tracePt t="16305" x="3336925" y="4568825"/>
          <p14:tracePt t="16313" x="3317875" y="4568825"/>
          <p14:tracePt t="16435" x="3290888" y="4587875"/>
          <p14:tracePt t="16491" x="3281363" y="4595813"/>
          <p14:tracePt t="16571" x="3290888" y="4595813"/>
          <p14:tracePt t="16579" x="3327400" y="4595813"/>
          <p14:tracePt t="16586" x="3382963" y="4587875"/>
          <p14:tracePt t="16594" x="3446463" y="4578350"/>
          <p14:tracePt t="16602" x="3519488" y="4578350"/>
          <p14:tracePt t="16609" x="3646488" y="4578350"/>
          <p14:tracePt t="16619" x="3775075" y="4551363"/>
          <p14:tracePt t="16628" x="3902075" y="4532313"/>
          <p14:tracePt t="16633" x="4038600" y="4505325"/>
          <p14:tracePt t="16641" x="4202113" y="4459288"/>
          <p14:tracePt t="16649" x="4357688" y="4395788"/>
          <p14:tracePt t="16657" x="4484688" y="4340225"/>
          <p14:tracePt t="16665" x="4622800" y="4276725"/>
          <p14:tracePt t="16674" x="4740275" y="4203700"/>
          <p14:tracePt t="16681" x="4859338" y="4130675"/>
          <p14:tracePt t="16689" x="4986338" y="4040188"/>
          <p14:tracePt t="16697" x="5068888" y="3984625"/>
          <p14:tracePt t="16705" x="5178425" y="3921125"/>
          <p14:tracePt t="16713" x="5205413" y="3894138"/>
          <p14:tracePt t="16721" x="5260975" y="3875088"/>
          <p14:tracePt t="16812" x="5268913" y="3867150"/>
          <p14:tracePt t="16820" x="5287963" y="3867150"/>
          <p14:tracePt t="16828" x="5305425" y="3867150"/>
          <p14:tracePt t="16833" x="5334000" y="3857625"/>
          <p14:tracePt t="16841" x="5351463" y="3848100"/>
          <p14:tracePt t="16849" x="5378450" y="3848100"/>
          <p14:tracePt t="16857" x="5397500" y="3848100"/>
          <p14:tracePt t="16865" x="5441950" y="3811588"/>
          <p14:tracePt t="16873" x="5461000" y="3803650"/>
          <p14:tracePt t="16882" x="5478463" y="3803650"/>
          <p14:tracePt t="16889" x="5497513" y="3794125"/>
          <p14:tracePt t="16897" x="5534025" y="3775075"/>
          <p14:tracePt t="16906" x="5551488" y="3767138"/>
          <p14:tracePt t="16913" x="5588000" y="3738563"/>
          <p14:tracePt t="16921" x="5597525" y="3738563"/>
          <p14:tracePt t="16938" x="5680075" y="3721100"/>
          <p14:tracePt t="16945" x="5734050" y="3711575"/>
          <p14:tracePt t="16955" x="5789613" y="3711575"/>
          <p14:tracePt t="16961" x="5870575" y="3702050"/>
          <p14:tracePt t="16969" x="5943600" y="3684588"/>
          <p14:tracePt t="16977" x="5989638" y="3684588"/>
          <p14:tracePt t="16985" x="6053138" y="3684588"/>
          <p14:tracePt t="16993" x="6062663" y="3684588"/>
          <p14:tracePt t="17009" x="6080125" y="3684588"/>
          <p14:tracePt t="17017" x="6108700" y="3657600"/>
          <p14:tracePt t="17025" x="6153150" y="3648075"/>
          <p14:tracePt t="17033" x="6162675" y="3648075"/>
          <p14:tracePt t="17041" x="6181725" y="3638550"/>
          <p14:tracePt t="17291" x="6172200" y="3638550"/>
          <p14:tracePt t="17306" x="6145213" y="3638550"/>
          <p14:tracePt t="17316" x="6126163" y="3638550"/>
          <p14:tracePt t="17322" x="6116638" y="3638550"/>
          <p14:tracePt t="17338" x="6108700" y="3648075"/>
          <p14:tracePt t="17346" x="6108700" y="3657600"/>
          <p14:tracePt t="17385" x="6099175" y="3657600"/>
          <p14:tracePt t="17393" x="6072188" y="3657600"/>
          <p14:tracePt t="17401" x="6062663" y="3657600"/>
          <p14:tracePt t="17425" x="6053138" y="3657600"/>
          <p14:tracePt t="17435" x="6007100" y="3657600"/>
          <p14:tracePt t="17441" x="5962650" y="3657600"/>
          <p14:tracePt t="17451" x="5926138" y="3657600"/>
          <p14:tracePt t="17459" x="5916613" y="3657600"/>
          <p14:tracePt t="17466" x="5899150" y="3657600"/>
          <p14:tracePt t="17474" x="5889625" y="3657600"/>
          <p14:tracePt t="17556" x="5889625" y="3638550"/>
          <p14:tracePt t="17561" x="5880100" y="3611563"/>
          <p14:tracePt t="17569" x="5862638" y="3602038"/>
          <p14:tracePt t="17577" x="5853113" y="3592513"/>
          <p14:tracePt t="17601" x="5853113" y="3584575"/>
          <p14:tracePt t="17809" x="5853113" y="3611563"/>
          <p14:tracePt t="17817" x="5916613" y="3702050"/>
          <p14:tracePt t="17825" x="5989638" y="3803650"/>
          <p14:tracePt t="17833" x="6080125" y="3903663"/>
          <p14:tracePt t="17841" x="6116638" y="3948113"/>
          <p14:tracePt t="17858" x="6181725" y="3984625"/>
          <p14:tracePt t="17865" x="6326188" y="4094163"/>
          <p14:tracePt t="17875" x="6381750" y="4130675"/>
          <p14:tracePt t="17890" x="6391275" y="4140200"/>
          <p14:tracePt t="17897" x="6408738" y="4140200"/>
          <p14:tracePt t="17907" x="6464300" y="4140200"/>
          <p14:tracePt t="17913" x="6481763" y="4140200"/>
          <p14:tracePt t="18163" x="6481763" y="4159250"/>
          <p14:tracePt t="18172" x="6491288" y="4176713"/>
          <p14:tracePt t="18219" x="6508750" y="4203700"/>
          <p14:tracePt t="18227" x="6518275" y="4203700"/>
          <p14:tracePt t="18347" x="6527800" y="4213225"/>
          <p14:tracePt t="18363" x="6527800" y="4232275"/>
          <p14:tracePt t="18388" x="6537325" y="4240213"/>
          <p14:tracePt t="18601" x="6554788" y="4249738"/>
          <p14:tracePt t="18634" x="6564313" y="4240213"/>
          <p14:tracePt t="18644" x="6573838" y="4222750"/>
          <p14:tracePt t="18649" x="6573838" y="4213225"/>
          <p14:tracePt t="18659" x="6573838" y="4203700"/>
          <p14:tracePt t="18740" x="6581775" y="4195763"/>
          <p14:tracePt t="18750" x="6600825" y="4167188"/>
          <p14:tracePt t="18756" x="6610350" y="4149725"/>
          <p14:tracePt t="18763" x="6610350" y="4140200"/>
          <p14:tracePt t="18772" x="6618288" y="4113213"/>
          <p14:tracePt t="18778" x="6627813" y="4076700"/>
          <p14:tracePt t="18785" x="6637338" y="4057650"/>
          <p14:tracePt t="18794" x="6654800" y="4021138"/>
          <p14:tracePt t="18801" x="6664325" y="4013200"/>
          <p14:tracePt t="18809" x="6673850" y="3984625"/>
          <p14:tracePt t="18817" x="6681788" y="3957638"/>
          <p14:tracePt t="18825" x="6691313" y="3957638"/>
          <p14:tracePt t="18865" x="6700838" y="3948113"/>
          <p14:tracePt t="18873" x="6710363" y="3948113"/>
          <p14:tracePt t="18897" x="6710363" y="3930650"/>
          <p14:tracePt t="18913" x="6727825" y="3921125"/>
          <p14:tracePt t="18921" x="6737350" y="3911600"/>
          <p14:tracePt t="18939" x="6746875" y="3894138"/>
          <p14:tracePt t="18954" x="6754813" y="3867150"/>
          <p14:tracePt t="18961" x="6773863" y="3840163"/>
          <p14:tracePt t="18995" x="6791325" y="3821113"/>
          <p14:tracePt t="19003" x="6791325" y="3811588"/>
          <p14:tracePt t="19065" x="6800850" y="3811588"/>
          <p14:tracePt t="19076" x="6810375" y="3811588"/>
          <p14:tracePt t="19081" x="6810375" y="3803650"/>
          <p14:tracePt t="19089" x="6819900" y="3784600"/>
          <p14:tracePt t="19097" x="6827838" y="3784600"/>
          <p14:tracePt t="19130" x="6837363" y="3775075"/>
          <p14:tracePt t="19139" x="6846888" y="3767138"/>
          <p14:tracePt t="19146" x="6873875" y="3738563"/>
          <p14:tracePt t="19162" x="6873875" y="3730625"/>
          <p14:tracePt t="19235" x="6873875" y="3721100"/>
          <p14:tracePt t="19259" x="6873875" y="3711575"/>
          <p14:tracePt t="19267" x="6873875" y="3702050"/>
          <p14:tracePt t="19274" x="6910388" y="3675063"/>
          <p14:tracePt t="19284" x="6919913" y="3657600"/>
          <p14:tracePt t="19289" x="6919913" y="3648075"/>
          <p14:tracePt t="19298" x="6919913" y="3611563"/>
          <p14:tracePt t="19306" x="6929438" y="3602038"/>
          <p14:tracePt t="19313" x="6929438" y="3592513"/>
          <p14:tracePt t="19705" x="6910388" y="3592513"/>
          <p14:tracePt t="20211" x="6910388" y="3575050"/>
          <p14:tracePt t="20219" x="6919913" y="3548063"/>
          <p14:tracePt t="20227" x="6919913" y="3538538"/>
          <p14:tracePt t="20234" x="6919913" y="3511550"/>
          <p14:tracePt t="20242" x="6919913" y="3492500"/>
          <p14:tracePt t="20250" x="6937375" y="3475038"/>
          <p14:tracePt t="20360" x="6910388" y="3502025"/>
          <p14:tracePt t="20361" x="6900863" y="3529013"/>
          <p14:tracePt t="20369" x="6892925" y="3538538"/>
          <p14:tracePt t="20385" x="6837363" y="3602038"/>
          <p14:tracePt t="20393" x="6764338" y="3684588"/>
          <p14:tracePt t="20401" x="6710363" y="3767138"/>
          <p14:tracePt t="20410" x="6691313" y="3803650"/>
          <p14:tracePt t="20417" x="6618288" y="3921125"/>
          <p14:tracePt t="20425" x="6508750" y="4057650"/>
          <p14:tracePt t="20434" x="6435725" y="4140200"/>
          <p14:tracePt t="20441" x="6354763" y="4259263"/>
          <p14:tracePt t="20450" x="6272213" y="4395788"/>
          <p14:tracePt t="20457" x="6218238" y="4486275"/>
          <p14:tracePt t="20466" x="6135688" y="4578350"/>
          <p14:tracePt t="20474" x="6080125" y="4641850"/>
          <p14:tracePt t="20482" x="6026150" y="4724400"/>
          <p14:tracePt t="20491" x="5989638" y="4768850"/>
          <p14:tracePt t="20502" x="5962650" y="4787900"/>
          <p14:tracePt t="20509" x="5953125" y="4797425"/>
          <p14:tracePt t="20515" x="5935663" y="4814888"/>
          <p14:tracePt t="20523" x="5926138" y="4814888"/>
          <p14:tracePt t="20530" x="5916613" y="4824413"/>
          <p14:tracePt t="20554" x="5899150" y="4833938"/>
          <p14:tracePt t="20561" x="5880100" y="4833938"/>
          <p14:tracePt t="20571" x="5870575" y="4833938"/>
          <p14:tracePt t="20577" x="5834063" y="4851400"/>
          <p14:tracePt t="20585" x="5797550" y="4860925"/>
          <p14:tracePt t="20593" x="5780088" y="4860925"/>
          <p14:tracePt t="20601" x="5716588" y="4878388"/>
          <p14:tracePt t="20609" x="5688013" y="4878388"/>
          <p14:tracePt t="20617" x="5653088" y="4878388"/>
          <p14:tracePt t="20625" x="5624513" y="4878388"/>
          <p14:tracePt t="20633" x="5616575" y="4878388"/>
          <p14:tracePt t="20642" x="5597525" y="4878388"/>
          <p14:tracePt t="20699" x="5588000" y="4870450"/>
          <p14:tracePt t="20707" x="5597525" y="4833938"/>
          <p14:tracePt t="20714" x="5634038" y="4805363"/>
          <p14:tracePt t="20724" x="5634038" y="4797425"/>
          <p14:tracePt t="20741" x="5634038" y="4787900"/>
          <p14:tracePt t="20746" x="5653088" y="4768850"/>
          <p14:tracePt t="20764" x="5661025" y="4751388"/>
          <p14:tracePt t="20774" x="5680075" y="4741863"/>
          <p14:tracePt t="20780" x="5716588" y="4724400"/>
          <p14:tracePt t="20785" x="5734050" y="4724400"/>
          <p14:tracePt t="20794" x="5789613" y="4714875"/>
          <p14:tracePt t="20801" x="5834063" y="4714875"/>
          <p14:tracePt t="20809" x="5907088" y="4705350"/>
          <p14:tracePt t="20817" x="5962650" y="4697413"/>
          <p14:tracePt t="20825" x="6026150" y="4687888"/>
          <p14:tracePt t="20833" x="6108700" y="4641850"/>
          <p14:tracePt t="20841" x="6145213" y="4632325"/>
          <p14:tracePt t="20849" x="6226175" y="4605338"/>
          <p14:tracePt t="20858" x="6272213" y="4587875"/>
          <p14:tracePt t="20865" x="6318250" y="4578350"/>
          <p14:tracePt t="20874" x="6362700" y="4541838"/>
          <p14:tracePt t="20881" x="6381750" y="4541838"/>
          <p14:tracePt t="20890" x="6391275" y="4541838"/>
          <p14:tracePt t="20993" x="6391275" y="4568825"/>
          <p14:tracePt t="21001" x="6381750" y="4578350"/>
          <p14:tracePt t="21017" x="6372225" y="4587875"/>
          <p14:tracePt t="21035" x="6362700" y="4587875"/>
          <p14:tracePt t="21061" x="6335713" y="4595813"/>
          <p14:tracePt t="21074" x="6326188" y="4614863"/>
          <p14:tracePt t="21081" x="6281738" y="4632325"/>
          <p14:tracePt t="21089" x="6262688" y="4632325"/>
          <p14:tracePt t="21097" x="6235700" y="4660900"/>
          <p14:tracePt t="21107" x="6218238" y="4678363"/>
          <p14:tracePt t="21113" x="6208713" y="4678363"/>
          <p14:tracePt t="21124" x="6181725" y="4687888"/>
          <p14:tracePt t="21138" x="6181725" y="4697413"/>
          <p14:tracePt t="21145" x="6172200" y="4714875"/>
          <p14:tracePt t="21241" x="6172200" y="4705350"/>
          <p14:tracePt t="21257" x="6181725" y="4668838"/>
          <p14:tracePt t="21265" x="6189663" y="4660900"/>
          <p14:tracePt t="21273" x="6208713" y="4651375"/>
          <p14:tracePt t="21281" x="6218238" y="4651375"/>
          <p14:tracePt t="21289" x="6245225" y="4632325"/>
          <p14:tracePt t="21297" x="6262688" y="4624388"/>
          <p14:tracePt t="21306" x="6281738" y="4624388"/>
          <p14:tracePt t="21313" x="6308725" y="4624388"/>
          <p14:tracePt t="21321" x="6335713" y="4614863"/>
          <p14:tracePt t="21329" x="6372225" y="4614863"/>
          <p14:tracePt t="21338" x="6408738" y="4605338"/>
          <p14:tracePt t="21345" x="6454775" y="4568825"/>
          <p14:tracePt t="21357" x="6491288" y="4559300"/>
          <p14:tracePt t="21361" x="6527800" y="4559300"/>
          <p14:tracePt t="21371" x="6564313" y="4522788"/>
          <p14:tracePt t="21377" x="6581775" y="4514850"/>
          <p14:tracePt t="21385" x="6600825" y="4505325"/>
          <p14:tracePt t="21393" x="6618288" y="4505325"/>
          <p14:tracePt t="21401" x="6618288" y="4495800"/>
          <p14:tracePt t="21555" x="6618288" y="4514850"/>
          <p14:tracePt t="21572" x="6591300" y="4522788"/>
          <p14:tracePt t="21581" x="6573838" y="4522788"/>
          <p14:tracePt t="21586" x="6527800" y="4532313"/>
          <p14:tracePt t="21601" x="6500813" y="4532313"/>
          <p14:tracePt t="21609" x="6491288" y="4532313"/>
          <p14:tracePt t="21617" x="6481763" y="4541838"/>
          <p14:tracePt t="21649" x="6472238" y="4559300"/>
          <p14:tracePt t="21673" x="6445250" y="4568825"/>
          <p14:tracePt t="21681" x="6435725" y="4578350"/>
          <p14:tracePt t="22659" x="6435725" y="4587875"/>
          <p14:tracePt t="22673" x="6418263" y="4605338"/>
          <p14:tracePt t="22681" x="6408738" y="4614863"/>
          <p14:tracePt t="22764" x="6399213" y="4614863"/>
          <p14:tracePt t="22915" x="6418263" y="4605338"/>
          <p14:tracePt t="22931" x="6427788" y="4595813"/>
          <p14:tracePt t="22946" x="6435725" y="4587875"/>
          <p14:tracePt t="22962" x="6445250" y="4578350"/>
          <p14:tracePt t="22970" x="6454775" y="4568825"/>
          <p14:tracePt t="23931" x="6445250" y="4568825"/>
          <p14:tracePt t="24957" x="6435725" y="4559300"/>
          <p14:tracePt t="24978" x="6435725" y="4541838"/>
          <p14:tracePt t="25009" x="6445250" y="4532313"/>
          <p14:tracePt t="25299" x="6435725" y="4532313"/>
          <p14:tracePt t="25308" x="6427788" y="4541838"/>
          <p14:tracePt t="25315" x="6418263" y="4541838"/>
          <p14:tracePt t="25324" x="6408738" y="4541838"/>
          <p14:tracePt t="25330" x="6399213" y="4541838"/>
          <p14:tracePt t="25345" x="6391275" y="4559300"/>
          <p14:tracePt t="25451" x="6362700" y="4559300"/>
          <p14:tracePt t="25460" x="6345238" y="4559300"/>
          <p14:tracePt t="25467" x="6335713" y="4568825"/>
          <p14:tracePt t="25474" x="6318250" y="4568825"/>
          <p14:tracePt t="25481" x="6308725" y="4578350"/>
          <p14:tracePt t="25785" x="6318250" y="4568825"/>
          <p14:tracePt t="25793" x="6326188" y="4559300"/>
          <p14:tracePt t="25801" x="6354763" y="4551363"/>
          <p14:tracePt t="25809" x="6362700" y="4551363"/>
          <p14:tracePt t="25817" x="6381750" y="4551363"/>
          <p14:tracePt t="25825" x="6391275" y="4551363"/>
          <p14:tracePt t="25841" x="6399213" y="4551363"/>
          <p14:tracePt t="25849" x="6418263" y="4541838"/>
          <p14:tracePt t="25865" x="6427788" y="4541838"/>
          <p14:tracePt t="25897" x="6435725" y="4541838"/>
          <p14:tracePt t="25905" x="6464300" y="4522788"/>
          <p14:tracePt t="25913" x="6472238" y="4522788"/>
          <p14:tracePt t="25995" x="6481763" y="4522788"/>
          <p14:tracePt t="26081" x="6472238" y="4522788"/>
          <p14:tracePt t="26089" x="6454775" y="4522788"/>
          <p14:tracePt t="26097" x="6445250" y="4522788"/>
          <p14:tracePt t="26105" x="6435725" y="4522788"/>
          <p14:tracePt t="26113" x="6399213" y="4532313"/>
          <p14:tracePt t="26123" x="6381750" y="4541838"/>
          <p14:tracePt t="26129" x="6354763" y="4541838"/>
          <p14:tracePt t="26138" x="6335713" y="4551363"/>
          <p14:tracePt t="26145" x="6318250" y="4559300"/>
          <p14:tracePt t="26154" x="6299200" y="4568825"/>
          <p14:tracePt t="26161" x="6262688" y="4578350"/>
          <p14:tracePt t="26170" x="6245225" y="4595813"/>
          <p14:tracePt t="26187" x="6235700" y="4595813"/>
          <p14:tracePt t="26307" x="6245225" y="4595813"/>
          <p14:tracePt t="26331" x="6254750" y="4587875"/>
          <p14:tracePt t="26347" x="6262688" y="4568825"/>
          <p14:tracePt t="26355" x="6281738" y="4568825"/>
          <p14:tracePt t="26361" x="6299200" y="4559300"/>
          <p14:tracePt t="26371" x="6308725" y="4559300"/>
          <p14:tracePt t="26377" x="6326188" y="4559300"/>
          <p14:tracePt t="26386" x="6335713" y="4559300"/>
          <p14:tracePt t="26393" x="6354763" y="4551363"/>
          <p14:tracePt t="26409" x="6381750" y="4541838"/>
          <p14:tracePt t="26417" x="6391275" y="4532313"/>
          <p14:tracePt t="26425" x="6399213" y="4532313"/>
          <p14:tracePt t="26433" x="6418263" y="4522788"/>
          <p14:tracePt t="26449" x="6445250" y="4514850"/>
          <p14:tracePt t="26457" x="6454775" y="4514850"/>
          <p14:tracePt t="26465" x="6464300" y="4505325"/>
          <p14:tracePt t="26729" x="6464300" y="4514850"/>
          <p14:tracePt t="26738" x="6464300" y="4522788"/>
          <p14:tracePt t="26899" x="6481763" y="4522788"/>
          <p14:tracePt t="26909" x="6500813" y="4522788"/>
          <p14:tracePt t="26917" x="6518275" y="4522788"/>
          <p14:tracePt t="26922" x="6527800" y="4522788"/>
          <p14:tracePt t="26929" x="6545263" y="4514850"/>
          <p14:tracePt t="26938" x="6554788" y="4514850"/>
          <p14:tracePt t="26945" x="6564313" y="4505325"/>
          <p14:tracePt t="26954" x="6573838" y="4495800"/>
          <p14:tracePt t="26961" x="6581775" y="4486275"/>
          <p14:tracePt t="26970" x="6591300" y="4478338"/>
          <p14:tracePt t="26977" x="6610350" y="4468813"/>
          <p14:tracePt t="26985" x="6627813" y="4459288"/>
          <p14:tracePt t="26993" x="6637338" y="4459288"/>
          <p14:tracePt t="27001" x="6645275" y="4459288"/>
          <p14:tracePt t="27009" x="6664325" y="4441825"/>
          <p14:tracePt t="27179" x="6654800" y="4441825"/>
          <p14:tracePt t="27192" x="6637338" y="4441825"/>
          <p14:tracePt t="27194" x="6610350" y="4449763"/>
          <p14:tracePt t="27203" x="6581775" y="4459288"/>
          <p14:tracePt t="27209" x="6527800" y="4478338"/>
          <p14:tracePt t="27217" x="6500813" y="4495800"/>
          <p14:tracePt t="27225" x="6435725" y="4522788"/>
          <p14:tracePt t="27233" x="6408738" y="4532313"/>
          <p14:tracePt t="27242" x="6391275" y="4551363"/>
          <p14:tracePt t="27249" x="6381750" y="4551363"/>
          <p14:tracePt t="27257" x="6362700" y="4559300"/>
          <p14:tracePt t="27363" x="6391275" y="4559300"/>
          <p14:tracePt t="27372" x="6418263" y="4551363"/>
          <p14:tracePt t="27378" x="6435725" y="4551363"/>
          <p14:tracePt t="27390" x="6472238" y="4541838"/>
          <p14:tracePt t="27395" x="6491288" y="4541838"/>
          <p14:tracePt t="27403" x="6527800" y="4532313"/>
          <p14:tracePt t="27409" x="6545263" y="4532313"/>
          <p14:tracePt t="27417" x="6554788" y="4532313"/>
          <p14:tracePt t="27425" x="6573838" y="4522788"/>
          <p14:tracePt t="27433" x="6610350" y="4522788"/>
          <p14:tracePt t="27441" x="6627813" y="4522788"/>
          <p14:tracePt t="27449" x="6664325" y="4522788"/>
          <p14:tracePt t="27457" x="6681788" y="4522788"/>
          <p14:tracePt t="27465" x="6710363" y="4522788"/>
          <p14:tracePt t="27475" x="6737350" y="4522788"/>
          <p14:tracePt t="27482" x="6773863" y="4522788"/>
          <p14:tracePt t="27491" x="6791325" y="4522788"/>
          <p14:tracePt t="27627" x="6783388" y="4522788"/>
          <p14:tracePt t="27643" x="6764338" y="4522788"/>
          <p14:tracePt t="27658" x="6746875" y="4522788"/>
          <p14:tracePt t="27667" x="6710363" y="4541838"/>
          <p14:tracePt t="27674" x="6681788" y="4541838"/>
          <p14:tracePt t="27681" x="6654800" y="4541838"/>
          <p14:tracePt t="27690" x="6610350" y="4551363"/>
          <p14:tracePt t="27698" x="6581775" y="4559300"/>
          <p14:tracePt t="27707" x="6537325" y="4568825"/>
          <p14:tracePt t="27714" x="6508750" y="4578350"/>
          <p14:tracePt t="27723" x="6500813" y="4587875"/>
          <p14:tracePt t="27733" x="6481763" y="4595813"/>
          <p14:tracePt t="27739" x="6454775" y="4605338"/>
          <p14:tracePt t="27746" x="6427788" y="4614863"/>
          <p14:tracePt t="27754" x="6408738" y="4614863"/>
          <p14:tracePt t="27762" x="6362700" y="4641850"/>
          <p14:tracePt t="27771" x="6299200" y="4660900"/>
          <p14:tracePt t="27778" x="6262688" y="4678363"/>
          <p14:tracePt t="27786" x="6218238" y="4697413"/>
          <p14:tracePt t="27793" x="6208713" y="4697413"/>
          <p14:tracePt t="27825" x="6153150" y="4705350"/>
          <p14:tracePt t="27841" x="6116638" y="4714875"/>
          <p14:tracePt t="27849" x="6062663" y="4714875"/>
          <p14:tracePt t="27857" x="5980113" y="4732338"/>
          <p14:tracePt t="27865" x="5889625" y="4760913"/>
          <p14:tracePt t="27874" x="5816600" y="4760913"/>
          <p14:tracePt t="27883" x="5716588" y="4768850"/>
          <p14:tracePt t="27890" x="5643563" y="4787900"/>
          <p14:tracePt t="27899" x="5534025" y="4797425"/>
          <p14:tracePt t="27908" x="5434013" y="4824413"/>
          <p14:tracePt t="27914" x="5368925" y="4851400"/>
          <p14:tracePt t="27924" x="5260975" y="4897438"/>
          <p14:tracePt t="27929" x="5178425" y="4906963"/>
          <p14:tracePt t="27938" x="5105400" y="4933950"/>
          <p14:tracePt t="27945" x="5005388" y="4987925"/>
          <p14:tracePt t="27954" x="4959350" y="4997450"/>
          <p14:tracePt t="27961" x="4895850" y="5033963"/>
          <p14:tracePt t="27971" x="4840288" y="5053013"/>
          <p14:tracePt t="27977" x="4759325" y="5060950"/>
          <p14:tracePt t="27987" x="4686300" y="5089525"/>
          <p14:tracePt t="27993" x="4622800" y="5097463"/>
          <p14:tracePt t="28001" x="4549775" y="5097463"/>
          <p14:tracePt t="28009" x="4494213" y="5097463"/>
          <p14:tracePt t="28017" x="4421188" y="5097463"/>
          <p14:tracePt t="28025" x="4340225" y="5097463"/>
          <p14:tracePt t="28033" x="4248150" y="5097463"/>
          <p14:tracePt t="28041" x="4157663" y="5097463"/>
          <p14:tracePt t="28049" x="4065588" y="5097463"/>
          <p14:tracePt t="28057" x="3938588" y="5097463"/>
          <p14:tracePt t="28065" x="3911600" y="5097463"/>
          <p14:tracePt t="28073" x="3892550" y="5097463"/>
          <p14:tracePt t="28081" x="3838575" y="5097463"/>
          <p14:tracePt t="28089" x="3810000" y="5097463"/>
          <p14:tracePt t="28097" x="3765550" y="5097463"/>
          <p14:tracePt t="28105" x="3738563" y="5097463"/>
          <p14:tracePt t="28113" x="3683000" y="5097463"/>
          <p14:tracePt t="28123" x="3646488" y="5097463"/>
          <p14:tracePt t="28130" x="3600450" y="5097463"/>
          <p14:tracePt t="28140" x="3546475" y="5097463"/>
          <p14:tracePt t="28146" x="3509963" y="5097463"/>
          <p14:tracePt t="28158" x="3482975" y="5097463"/>
          <p14:tracePt t="28162" x="3436938" y="5097463"/>
          <p14:tracePt t="28175" x="3409950" y="5097463"/>
          <p14:tracePt t="28178" x="3382963" y="5097463"/>
          <p14:tracePt t="28192" x="3336925" y="5089525"/>
          <p14:tracePt t="28194" x="3254375" y="5080000"/>
          <p14:tracePt t="28202" x="3181350" y="5053013"/>
          <p14:tracePt t="28210" x="3117850" y="5033963"/>
          <p14:tracePt t="28217" x="3044825" y="5006975"/>
          <p14:tracePt t="28225" x="3008313" y="4997450"/>
          <p14:tracePt t="28233" x="2954338" y="4979988"/>
          <p14:tracePt t="28241" x="2908300" y="4970463"/>
          <p14:tracePt t="28249" x="2852738" y="4951413"/>
          <p14:tracePt t="28257" x="2808288" y="4943475"/>
          <p14:tracePt t="28265" x="2752725" y="4943475"/>
          <p14:tracePt t="28273" x="2708275" y="4924425"/>
          <p14:tracePt t="28281" x="2689225" y="4924425"/>
          <p14:tracePt t="28290" x="2662238" y="4924425"/>
          <p14:tracePt t="28297" x="2643188" y="4914900"/>
          <p14:tracePt t="28306" x="2635250" y="4914900"/>
          <p14:tracePt t="28313" x="2616200" y="4914900"/>
          <p14:tracePt t="28330" x="2589213" y="4906963"/>
          <p14:tracePt t="28338" x="2570163" y="4897438"/>
          <p14:tracePt t="28345" x="2562225" y="4897438"/>
          <p14:tracePt t="28353" x="2543175" y="4878388"/>
          <p14:tracePt t="28361" x="2516188" y="4851400"/>
          <p14:tracePt t="28377" x="2498725" y="4841875"/>
          <p14:tracePt t="28387" x="2462213" y="4814888"/>
          <p14:tracePt t="28393" x="2425700" y="4805363"/>
          <p14:tracePt t="28401" x="2389188" y="4797425"/>
          <p14:tracePt t="28409" x="2352675" y="4797425"/>
          <p14:tracePt t="28418" x="2306638" y="4768850"/>
          <p14:tracePt t="28425" x="2287588" y="4760913"/>
          <p14:tracePt t="28433" x="2243138" y="4751388"/>
          <p14:tracePt t="28441" x="2214563" y="4741863"/>
          <p14:tracePt t="28449" x="2197100" y="4741863"/>
          <p14:tracePt t="28457" x="2187575" y="4741863"/>
          <p14:tracePt t="28523" x="2179638" y="4741863"/>
          <p14:tracePt t="28531" x="2133600" y="4697413"/>
          <p14:tracePt t="28539" x="2078038" y="4660900"/>
          <p14:tracePt t="28547" x="2033588" y="4614863"/>
          <p14:tracePt t="28554" x="1978025" y="4559300"/>
          <p14:tracePt t="28562" x="1951038" y="4514850"/>
          <p14:tracePt t="28572" x="1895475" y="4468813"/>
          <p14:tracePt t="28577" x="1860550" y="4405313"/>
          <p14:tracePt t="28588" x="1841500" y="4368800"/>
          <p14:tracePt t="28594" x="1814513" y="4340225"/>
          <p14:tracePt t="28602" x="1795463" y="4303713"/>
          <p14:tracePt t="28610" x="1787525" y="4303713"/>
          <p14:tracePt t="28618" x="1778000" y="4286250"/>
          <p14:tracePt t="28626" x="1758950" y="4268788"/>
          <p14:tracePt t="28634" x="1751013" y="4259263"/>
          <p14:tracePt t="28641" x="1751013" y="4249738"/>
          <p14:tracePt t="28650" x="1741488" y="4240213"/>
          <p14:tracePt t="28657" x="1741488" y="4232275"/>
          <p14:tracePt t="28666" x="1741488" y="4213225"/>
          <p14:tracePt t="28681" x="1741488" y="4186238"/>
          <p14:tracePt t="28689" x="1741488" y="4176713"/>
          <p14:tracePt t="28699" x="1741488" y="4140200"/>
          <p14:tracePt t="28708" x="1714500" y="4103688"/>
          <p14:tracePt t="28715" x="1714500" y="4076700"/>
          <p14:tracePt t="28724" x="1704975" y="4040188"/>
          <p14:tracePt t="28731" x="1704975" y="4021138"/>
          <p14:tracePt t="28740" x="1704975" y="3976688"/>
          <p14:tracePt t="28746" x="1695450" y="3948113"/>
          <p14:tracePt t="28755" x="1685925" y="3921125"/>
          <p14:tracePt t="28762" x="1668463" y="3875088"/>
          <p14:tracePt t="28772" x="1668463" y="3867150"/>
          <p14:tracePt t="28779" x="1668463" y="3840163"/>
          <p14:tracePt t="28790" x="1658938" y="3830638"/>
          <p14:tracePt t="28868" x="1658938" y="3794125"/>
          <p14:tracePt t="28877" x="1658938" y="3784600"/>
          <p14:tracePt t="28882" x="1658938" y="3767138"/>
          <p14:tracePt t="28890" x="1658938" y="3730625"/>
          <p14:tracePt t="28897" x="1658938" y="3702050"/>
          <p14:tracePt t="28906" x="1649413" y="3675063"/>
          <p14:tracePt t="28923" x="1641475" y="3638550"/>
          <p14:tracePt t="28929" x="1641475" y="3611563"/>
          <p14:tracePt t="28937" x="1631950" y="3592513"/>
          <p14:tracePt t="28945" x="1622425" y="3584575"/>
          <p14:tracePt t="28961" x="1622425" y="3575050"/>
          <p14:tracePt t="28970" x="1612900" y="3565525"/>
          <p14:tracePt t="29035" x="1612900" y="3538538"/>
          <p14:tracePt t="29045" x="1612900" y="3502025"/>
          <p14:tracePt t="29051" x="1612900" y="3465513"/>
          <p14:tracePt t="29058" x="1612900" y="3419475"/>
          <p14:tracePt t="29065" x="1612900" y="3382963"/>
          <p14:tracePt t="29073" x="1612900" y="3355975"/>
          <p14:tracePt t="29082" x="1612900" y="3302000"/>
          <p14:tracePt t="29089" x="1612900" y="3273425"/>
          <p14:tracePt t="29097" x="1612900" y="3255963"/>
          <p14:tracePt t="29105" x="1612900" y="3219450"/>
          <p14:tracePt t="29113" x="1622425" y="3192463"/>
          <p14:tracePt t="29121" x="1631950" y="3173413"/>
          <p14:tracePt t="29129" x="1631950" y="3163888"/>
          <p14:tracePt t="29137" x="1649413" y="3155950"/>
          <p14:tracePt t="29145" x="1668463" y="3146425"/>
          <p14:tracePt t="29154" x="1677988" y="3136900"/>
          <p14:tracePt t="29161" x="1695450" y="3127375"/>
          <p14:tracePt t="29170" x="1714500" y="3109913"/>
          <p14:tracePt t="29177" x="1758950" y="3100388"/>
          <p14:tracePt t="29188" x="1804988" y="3063875"/>
          <p14:tracePt t="29193" x="1814513" y="3063875"/>
          <p14:tracePt t="29201" x="1860550" y="3054350"/>
          <p14:tracePt t="29209" x="1905000" y="3017838"/>
          <p14:tracePt t="29217" x="1941513" y="3009900"/>
          <p14:tracePt t="29225" x="1997075" y="2990850"/>
          <p14:tracePt t="29233" x="2060575" y="2963863"/>
          <p14:tracePt t="29241" x="2143125" y="2936875"/>
          <p14:tracePt t="29249" x="2214563" y="2900363"/>
          <p14:tracePt t="29257" x="2297113" y="2873375"/>
          <p14:tracePt t="29265" x="2379663" y="2827338"/>
          <p14:tracePt t="29273" x="2462213" y="2800350"/>
          <p14:tracePt t="29281" x="2552700" y="2763838"/>
          <p14:tracePt t="29289" x="2635250" y="2735263"/>
          <p14:tracePt t="29297" x="2708275" y="2727325"/>
          <p14:tracePt t="29305" x="2752725" y="2698750"/>
          <p14:tracePt t="29313" x="2798763" y="2690813"/>
          <p14:tracePt t="29322" x="2852738" y="2690813"/>
          <p14:tracePt t="29329" x="2881313" y="2681288"/>
          <p14:tracePt t="29338" x="2925763" y="2681288"/>
          <p14:tracePt t="29345" x="2962275" y="2671763"/>
          <p14:tracePt t="29353" x="3008313" y="2671763"/>
          <p14:tracePt t="29361" x="3063875" y="2671763"/>
          <p14:tracePt t="29370" x="3136900" y="2671763"/>
          <p14:tracePt t="29377" x="3190875" y="2671763"/>
          <p14:tracePt t="29387" x="3244850" y="2671763"/>
          <p14:tracePt t="29393" x="3309938" y="2671763"/>
          <p14:tracePt t="29401" x="3363913" y="2671763"/>
          <p14:tracePt t="29409" x="3400425" y="2671763"/>
          <p14:tracePt t="29417" x="3436938" y="2671763"/>
          <p14:tracePt t="29425" x="3473450" y="2671763"/>
          <p14:tracePt t="29434" x="3509963" y="2671763"/>
          <p14:tracePt t="29441" x="3527425" y="2671763"/>
          <p14:tracePt t="29449" x="3592513" y="2644775"/>
          <p14:tracePt t="29457" x="3619500" y="2644775"/>
          <p14:tracePt t="29465" x="3665538" y="2625725"/>
          <p14:tracePt t="29473" x="3692525" y="2625725"/>
          <p14:tracePt t="29481" x="3746500" y="2625725"/>
          <p14:tracePt t="29489" x="3802063" y="2625725"/>
          <p14:tracePt t="29497" x="3856038" y="2625725"/>
          <p14:tracePt t="29505" x="3902075" y="2625725"/>
          <p14:tracePt t="29514" x="3938588" y="2625725"/>
          <p14:tracePt t="29521" x="3992563" y="2625725"/>
          <p14:tracePt t="29529" x="4021138" y="2625725"/>
          <p14:tracePt t="29537" x="4057650" y="2625725"/>
          <p14:tracePt t="29545" x="4094163" y="2625725"/>
          <p14:tracePt t="29554" x="4111625" y="2625725"/>
          <p14:tracePt t="29561" x="4138613" y="2625725"/>
          <p14:tracePt t="29571" x="4157663" y="2625725"/>
          <p14:tracePt t="29577" x="4184650" y="2625725"/>
          <p14:tracePt t="29588" x="4194175" y="2625725"/>
          <p14:tracePt t="29593" x="4230688" y="2625725"/>
          <p14:tracePt t="29601" x="4248150" y="2625725"/>
          <p14:tracePt t="29609" x="4321175" y="2608263"/>
          <p14:tracePt t="29617" x="4413250" y="2581275"/>
          <p14:tracePt t="29625" x="4503738" y="2581275"/>
          <p14:tracePt t="29633" x="4630738" y="2581275"/>
          <p14:tracePt t="29642" x="4759325" y="2581275"/>
          <p14:tracePt t="29649" x="4868863" y="2581275"/>
          <p14:tracePt t="29657" x="4986338" y="2581275"/>
          <p14:tracePt t="29665" x="5114925" y="2581275"/>
          <p14:tracePt t="29673" x="5205413" y="2581275"/>
          <p14:tracePt t="29681" x="5241925" y="2581275"/>
          <p14:tracePt t="29689" x="5251450" y="2581275"/>
          <p14:tracePt t="29697" x="5341938" y="2598738"/>
          <p14:tracePt t="29705" x="5414963" y="2608263"/>
          <p14:tracePt t="29713" x="5434013" y="2608263"/>
          <p14:tracePt t="29729" x="5514975" y="2625725"/>
          <p14:tracePt t="29738" x="5534025" y="2625725"/>
          <p14:tracePt t="29745" x="5661025" y="2635250"/>
          <p14:tracePt t="29754" x="5761038" y="2635250"/>
          <p14:tracePt t="29762" x="5870575" y="2635250"/>
          <p14:tracePt t="29771" x="5980113" y="2635250"/>
          <p14:tracePt t="29778" x="6072188" y="2635250"/>
          <p14:tracePt t="29788" x="6108700" y="2635250"/>
          <p14:tracePt t="29794" x="6116638" y="2635250"/>
          <p14:tracePt t="29802" x="6172200" y="2644775"/>
          <p14:tracePt t="29810" x="6281738" y="2654300"/>
          <p14:tracePt t="29817" x="6335713" y="2671763"/>
          <p14:tracePt t="29825" x="6354763" y="2671763"/>
          <p14:tracePt t="29833" x="6391275" y="2681288"/>
          <p14:tracePt t="29841" x="6464300" y="2698750"/>
          <p14:tracePt t="29849" x="6527800" y="2754313"/>
          <p14:tracePt t="29857" x="6545263" y="2754313"/>
          <p14:tracePt t="29873" x="6573838" y="2763838"/>
          <p14:tracePt t="29881" x="6627813" y="2790825"/>
          <p14:tracePt t="29889" x="6681788" y="2827338"/>
          <p14:tracePt t="29898" x="6700838" y="2844800"/>
          <p14:tracePt t="29905" x="6737350" y="2863850"/>
          <p14:tracePt t="29923" x="6791325" y="2890838"/>
          <p14:tracePt t="29945" x="6800850" y="2900363"/>
          <p14:tracePt t="29977" x="6819900" y="2927350"/>
          <p14:tracePt t="29985" x="6827838" y="2946400"/>
          <p14:tracePt t="29993" x="6837363" y="2954338"/>
          <p14:tracePt t="30001" x="6846888" y="2973388"/>
          <p14:tracePt t="30009" x="6873875" y="3027363"/>
          <p14:tracePt t="30017" x="6883400" y="3036888"/>
          <p14:tracePt t="30025" x="6900863" y="3063875"/>
          <p14:tracePt t="30033" x="6900863" y="3073400"/>
          <p14:tracePt t="30057" x="6919913" y="3100388"/>
          <p14:tracePt t="30073" x="6919913" y="3109913"/>
          <p14:tracePt t="30082" x="6937375" y="3127375"/>
          <p14:tracePt t="30089" x="6937375" y="3155950"/>
          <p14:tracePt t="30097" x="6937375" y="3163888"/>
          <p14:tracePt t="30107" x="6937375" y="3182938"/>
          <p14:tracePt t="30115" x="6937375" y="3192463"/>
          <p14:tracePt t="30131" x="6946900" y="3219450"/>
          <p14:tracePt t="30142" x="6956425" y="3236913"/>
          <p14:tracePt t="30147" x="6964363" y="3246438"/>
          <p14:tracePt t="30158" x="6964363" y="3265488"/>
          <p14:tracePt t="30162" x="6964363" y="3292475"/>
          <p14:tracePt t="30173" x="6964363" y="3302000"/>
          <p14:tracePt t="30178" x="6973888" y="3328988"/>
          <p14:tracePt t="30190" x="6983413" y="3375025"/>
          <p14:tracePt t="30194" x="6983413" y="3429000"/>
          <p14:tracePt t="30202" x="6992938" y="3502025"/>
          <p14:tracePt t="30210" x="7019925" y="3602038"/>
          <p14:tracePt t="30218" x="7037388" y="3694113"/>
          <p14:tracePt t="30226" x="7037388" y="3767138"/>
          <p14:tracePt t="30234" x="7037388" y="3840163"/>
          <p14:tracePt t="30242" x="7037388" y="3940175"/>
          <p14:tracePt t="30250" x="7037388" y="3994150"/>
          <p14:tracePt t="30258" x="7037388" y="4049713"/>
          <p14:tracePt t="30266" x="7037388" y="4076700"/>
          <p14:tracePt t="30274" x="7029450" y="4094163"/>
          <p14:tracePt t="30281" x="7010400" y="4130675"/>
          <p14:tracePt t="30289" x="7010400" y="4149725"/>
          <p14:tracePt t="30297" x="6973888" y="4176713"/>
          <p14:tracePt t="30307" x="6956425" y="4195763"/>
          <p14:tracePt t="30314" x="6919913" y="4240213"/>
          <p14:tracePt t="30323" x="6892925" y="4276725"/>
          <p14:tracePt t="30330" x="6810375" y="4340225"/>
          <p14:tracePt t="30338" x="6737350" y="4413250"/>
          <p14:tracePt t="30346" x="6637338" y="4478338"/>
          <p14:tracePt t="30377" x="6591300" y="4532313"/>
          <p14:tracePt t="30387" x="6581775" y="4541838"/>
          <p14:tracePt t="30417" x="6564313" y="4578350"/>
          <p14:tracePt t="30425" x="6545263" y="4595813"/>
          <p14:tracePt t="30433" x="6537325" y="4595813"/>
          <p14:tracePt t="30441" x="6527800" y="4595813"/>
          <p14:tracePt t="30449" x="6472238" y="4641850"/>
          <p14:tracePt t="30457" x="6435725" y="4651375"/>
          <p14:tracePt t="30465" x="6318250" y="4687888"/>
          <p14:tracePt t="30473" x="6291263" y="4705350"/>
          <p14:tracePt t="30499" x="6189663" y="4714875"/>
          <p14:tracePt t="30505" x="6126163" y="4724400"/>
          <p14:tracePt t="30513" x="6016625" y="4751388"/>
          <p14:tracePt t="30522" x="5880100" y="4797425"/>
          <p14:tracePt t="30530" x="5753100" y="4824413"/>
          <p14:tracePt t="30537" x="5643563" y="4841875"/>
          <p14:tracePt t="30545" x="5514975" y="4851400"/>
          <p14:tracePt t="30553" x="5360988" y="4914900"/>
          <p14:tracePt t="30561" x="5195888" y="4933950"/>
          <p14:tracePt t="30570" x="5059363" y="4987925"/>
          <p14:tracePt t="30577" x="4905375" y="4987925"/>
          <p14:tracePt t="30586" x="4749800" y="5016500"/>
          <p14:tracePt t="30593" x="4659313" y="5016500"/>
          <p14:tracePt t="30601" x="4549775" y="5053013"/>
          <p14:tracePt t="30609" x="4467225" y="5060950"/>
          <p14:tracePt t="30617" x="4394200" y="5060950"/>
          <p14:tracePt t="30625" x="4340225" y="5070475"/>
          <p14:tracePt t="30633" x="4275138" y="5089525"/>
          <p14:tracePt t="30641" x="4238625" y="5089525"/>
          <p14:tracePt t="30649" x="4165600" y="5089525"/>
          <p14:tracePt t="30657" x="4111625" y="5089525"/>
          <p14:tracePt t="30665" x="4057650" y="5089525"/>
          <p14:tracePt t="30673" x="3965575" y="5089525"/>
          <p14:tracePt t="30681" x="3883025" y="5089525"/>
          <p14:tracePt t="30689" x="3810000" y="5089525"/>
          <p14:tracePt t="30699" x="3738563" y="5080000"/>
          <p14:tracePt t="30709" x="3646488" y="5080000"/>
          <p14:tracePt t="30715" x="3600450" y="5060950"/>
          <p14:tracePt t="30734" x="3509963" y="5060950"/>
          <p14:tracePt t="30740" x="3500438" y="5060950"/>
          <p14:tracePt t="30746" x="3455988" y="5060950"/>
          <p14:tracePt t="30754" x="3409950" y="5060950"/>
          <p14:tracePt t="30761" x="3346450" y="5060950"/>
          <p14:tracePt t="30771" x="3273425" y="5060950"/>
          <p14:tracePt t="30778" x="3154363" y="5060950"/>
          <p14:tracePt t="30791" x="3063875" y="5060950"/>
          <p14:tracePt t="30795" x="2990850" y="5033963"/>
          <p14:tracePt t="30807" x="2889250" y="4987925"/>
          <p14:tracePt t="30811" x="2808288" y="4951413"/>
          <p14:tracePt t="30818" x="2725738" y="4906963"/>
          <p14:tracePt t="30826" x="2635250" y="4878388"/>
          <p14:tracePt t="30833" x="2552700" y="4824413"/>
          <p14:tracePt t="30841" x="2470150" y="4787900"/>
          <p14:tracePt t="30849" x="2443163" y="4768850"/>
          <p14:tracePt t="30857" x="2379663" y="4705350"/>
          <p14:tracePt t="30867" x="2360613" y="4697413"/>
          <p14:tracePt t="30874" x="2343150" y="4668838"/>
          <p14:tracePt t="30882" x="2316163" y="4632325"/>
          <p14:tracePt t="30891" x="2287588" y="4605338"/>
          <p14:tracePt t="30898" x="2270125" y="4595813"/>
          <p14:tracePt t="30907" x="2224088" y="4559300"/>
          <p14:tracePt t="30914" x="2197100" y="4541838"/>
          <p14:tracePt t="30924" x="2133600" y="4505325"/>
          <p14:tracePt t="30929" x="2087563" y="4478338"/>
          <p14:tracePt t="30938" x="2070100" y="4459288"/>
          <p14:tracePt t="30945" x="2005013" y="4386263"/>
          <p14:tracePt t="30954" x="1978025" y="4359275"/>
          <p14:tracePt t="30961" x="1924050" y="4286250"/>
          <p14:tracePt t="30969" x="1914525" y="4232275"/>
          <p14:tracePt t="30977" x="1887538" y="4149725"/>
          <p14:tracePt t="30986" x="1860550" y="4057650"/>
          <p14:tracePt t="30993" x="1831975" y="3940175"/>
          <p14:tracePt t="31001" x="1814513" y="3848100"/>
          <p14:tracePt t="31009" x="1814513" y="3738563"/>
          <p14:tracePt t="31017" x="1778000" y="3638550"/>
          <p14:tracePt t="31025" x="1741488" y="3529013"/>
          <p14:tracePt t="31033" x="1722438" y="3446463"/>
          <p14:tracePt t="31041" x="1695450" y="3375025"/>
          <p14:tracePt t="31049" x="1677988" y="3273425"/>
          <p14:tracePt t="31057" x="1658938" y="3228975"/>
          <p14:tracePt t="31065" x="1658938" y="3173413"/>
          <p14:tracePt t="31073" x="1649413" y="3127375"/>
          <p14:tracePt t="31081" x="1649413" y="3090863"/>
          <p14:tracePt t="31089" x="1649413" y="3063875"/>
          <p14:tracePt t="31097" x="1649413" y="3046413"/>
          <p14:tracePt t="31106" x="1658938" y="3000375"/>
          <p14:tracePt t="31113" x="1668463" y="2990850"/>
          <p14:tracePt t="31121" x="1695450" y="2973388"/>
          <p14:tracePt t="31129" x="1722438" y="2963863"/>
          <p14:tracePt t="31137" x="1768475" y="2927350"/>
          <p14:tracePt t="31145" x="1831975" y="2909888"/>
          <p14:tracePt t="31154" x="1878013" y="2873375"/>
          <p14:tracePt t="31161" x="1960563" y="2800350"/>
          <p14:tracePt t="31170" x="2078038" y="2727325"/>
          <p14:tracePt t="31177" x="2160588" y="2671763"/>
          <p14:tracePt t="31188" x="2243138" y="2598738"/>
          <p14:tracePt t="31193" x="2324100" y="2544763"/>
          <p14:tracePt t="31201" x="2406650" y="2508250"/>
          <p14:tracePt t="31209" x="2470150" y="2452688"/>
          <p14:tracePt t="31217" x="2533650" y="2444750"/>
          <p14:tracePt t="31225" x="2562225" y="2408238"/>
          <p14:tracePt t="31233" x="2579688" y="2398713"/>
          <p14:tracePt t="31241" x="2616200" y="2389188"/>
          <p14:tracePt t="31249" x="2635250" y="2371725"/>
          <p14:tracePt t="31257" x="2652713" y="2371725"/>
          <p14:tracePt t="31265" x="2679700" y="2371725"/>
          <p14:tracePt t="31273" x="2708275" y="2371725"/>
          <p14:tracePt t="31281" x="2752725" y="2371725"/>
          <p14:tracePt t="31289" x="2789238" y="2362200"/>
          <p14:tracePt t="31297" x="2852738" y="2352675"/>
          <p14:tracePt t="31305" x="2908300" y="2352675"/>
          <p14:tracePt t="31313" x="2981325" y="2352675"/>
          <p14:tracePt t="31321" x="3054350" y="2335213"/>
          <p14:tracePt t="31329" x="3136900" y="2325688"/>
          <p14:tracePt t="31337" x="3227388" y="2306638"/>
          <p14:tracePt t="31345" x="3309938" y="2298700"/>
          <p14:tracePt t="31353" x="3363913" y="2289175"/>
          <p14:tracePt t="31361" x="3436938" y="2289175"/>
          <p14:tracePt t="31370" x="3536950" y="2243138"/>
          <p14:tracePt t="31377" x="3609975" y="2243138"/>
          <p14:tracePt t="31388" x="3692525" y="2233613"/>
          <p14:tracePt t="31393" x="3819525" y="2233613"/>
          <p14:tracePt t="31401" x="3929063" y="2233613"/>
          <p14:tracePt t="31409" x="4057650" y="2233613"/>
          <p14:tracePt t="31417" x="4194175" y="2233613"/>
          <p14:tracePt t="31425" x="4330700" y="2233613"/>
          <p14:tracePt t="31433" x="4476750" y="2252663"/>
          <p14:tracePt t="31441" x="4622800" y="2270125"/>
          <p14:tracePt t="31449" x="4767263" y="2279650"/>
          <p14:tracePt t="31457" x="4913313" y="2306638"/>
          <p14:tracePt t="31465" x="5078413" y="2343150"/>
          <p14:tracePt t="31473" x="5187950" y="2343150"/>
          <p14:tracePt t="31481" x="5324475" y="2389188"/>
          <p14:tracePt t="31490" x="5351463" y="2389188"/>
          <p14:tracePt t="31497" x="5405438" y="2389188"/>
          <p14:tracePt t="31505" x="5434013" y="2389188"/>
          <p14:tracePt t="31513" x="5441950" y="2389188"/>
          <p14:tracePt t="31603" x="5451475" y="2389188"/>
          <p14:tracePt t="31611" x="5478463" y="2408238"/>
          <p14:tracePt t="31619" x="5497513" y="2416175"/>
          <p14:tracePt t="31628" x="5514975" y="2435225"/>
          <p14:tracePt t="31635" x="5561013" y="2452688"/>
          <p14:tracePt t="31642" x="5580063" y="2462213"/>
          <p14:tracePt t="31650" x="5597525" y="2471738"/>
          <p14:tracePt t="31658" x="5607050" y="2481263"/>
          <p14:tracePt t="31730" x="5597525" y="2481263"/>
          <p14:tracePt t="31737" x="5580063" y="2489200"/>
          <p14:tracePt t="31745" x="5570538" y="2489200"/>
          <p14:tracePt t="31753" x="5534025" y="2498725"/>
          <p14:tracePt t="31762" x="5524500" y="2498725"/>
          <p14:tracePt t="31771" x="5478463" y="2508250"/>
          <p14:tracePt t="31779" x="5434013" y="2535238"/>
          <p14:tracePt t="31787" x="5387975" y="2544763"/>
          <p14:tracePt t="31793" x="5360988" y="2562225"/>
          <p14:tracePt t="31801" x="5305425" y="2581275"/>
          <p14:tracePt t="31810" x="5268913" y="2598738"/>
          <p14:tracePt t="31817" x="5232400" y="2608263"/>
          <p14:tracePt t="31825" x="5224463" y="2608263"/>
          <p14:tracePt t="31833" x="5214938" y="2608263"/>
          <p14:tracePt t="31841" x="5187950" y="2617788"/>
          <p14:tracePt t="32004" x="5178425" y="2617788"/>
          <p14:tracePt t="32011" x="5178425" y="2608263"/>
          <p14:tracePt t="32019" x="5178425" y="2598738"/>
          <p14:tracePt t="32025" x="5178425" y="2581275"/>
          <p14:tracePt t="32033" x="5178425" y="2562225"/>
          <p14:tracePt t="32049" x="5178425" y="2554288"/>
          <p14:tracePt t="32065" x="5178425" y="2544763"/>
          <p14:tracePt t="32893" x="5178425" y="2525713"/>
          <p14:tracePt t="32899" x="5178425" y="2517775"/>
          <p14:tracePt t="32907" x="5178425" y="2508250"/>
          <p14:tracePt t="32915" x="5178425" y="2498725"/>
          <p14:tracePt t="32924" x="5178425" y="2489200"/>
          <p14:tracePt t="32930" x="5178425" y="2481263"/>
          <p14:tracePt t="32940" x="5178425" y="2471738"/>
          <p14:tracePt t="33259" x="5178425" y="2444750"/>
          <p14:tracePt t="33275" x="5178425" y="2435225"/>
          <p14:tracePt t="33291" x="5178425" y="2425700"/>
          <p14:tracePt t="33411" x="5178425" y="2398713"/>
          <p14:tracePt t="33420" x="5178425" y="2389188"/>
          <p14:tracePt t="33428" x="5187950" y="2379663"/>
          <p14:tracePt t="33442" x="5187950" y="2362200"/>
          <p14:tracePt t="33457" x="5195888" y="2352675"/>
          <p14:tracePt t="35099" x="5205413" y="2343150"/>
          <p14:tracePt t="35810" x="5224463" y="2343150"/>
          <p14:tracePt t="36099" x="5232400" y="2343150"/>
          <p14:tracePt t="36169" x="5251450" y="2352675"/>
          <p14:tracePt t="36177" x="5334000" y="2352675"/>
          <p14:tracePt t="36185" x="5497513" y="2352675"/>
          <p14:tracePt t="36193" x="5661025" y="2352675"/>
          <p14:tracePt t="36204" x="5880100" y="2352675"/>
          <p14:tracePt t="36209" x="6126163" y="2389188"/>
          <p14:tracePt t="36217" x="6354763" y="2389188"/>
          <p14:tracePt t="36225" x="6408738" y="2389188"/>
          <p14:tracePt t="36233" x="6418263" y="2389188"/>
          <p14:tracePt t="36241" x="6491288" y="2389188"/>
          <p14:tracePt t="36249" x="6600825" y="2389188"/>
          <p14:tracePt t="36257" x="6746875" y="2416175"/>
          <p14:tracePt t="36273" x="6819900" y="2416175"/>
          <p14:tracePt t="36281" x="6883400" y="2416175"/>
          <p14:tracePt t="36298" x="6919913" y="2416175"/>
          <p14:tracePt t="36321" x="6937375" y="2435225"/>
          <p14:tracePt t="36329" x="7056438" y="2435225"/>
          <p14:tracePt t="36337" x="7202488" y="2481263"/>
          <p14:tracePt t="36345" x="7348538" y="2498725"/>
          <p14:tracePt t="36353" x="7494588" y="2517775"/>
          <p14:tracePt t="36361" x="7631113" y="2525713"/>
          <p14:tracePt t="36370" x="7704138" y="2525713"/>
          <p14:tracePt t="36377" x="7777163" y="2525713"/>
          <p14:tracePt t="36386" x="7813675" y="2525713"/>
          <p14:tracePt t="36394" x="7831138" y="2525713"/>
          <p14:tracePt t="36404" x="7840663" y="2525713"/>
          <p14:tracePt t="36458" x="7867650" y="2554288"/>
          <p14:tracePt t="36466" x="7913688" y="2581275"/>
          <p14:tracePt t="36474" x="7958138" y="2598738"/>
          <p14:tracePt t="36483" x="8040688" y="2644775"/>
          <p14:tracePt t="36490" x="8132763" y="2671763"/>
          <p14:tracePt t="36497" x="8232775" y="2698750"/>
          <p14:tracePt t="36505" x="8342313" y="2735263"/>
          <p14:tracePt t="36513" x="8442325" y="2763838"/>
          <p14:tracePt t="36522" x="8605838" y="2808288"/>
          <p14:tracePt t="36530" x="8742363" y="2827338"/>
          <p14:tracePt t="36538" x="8888413" y="2836863"/>
          <p14:tracePt t="36545" x="9017000" y="2854325"/>
          <p14:tracePt t="36554" x="9107488" y="2881313"/>
        </p14:tracePtLst>
      </p14:laserTraceLst>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DF19F2-22B1-497E-920F-9330824859BE}"/>
              </a:ext>
            </a:extLst>
          </p:cNvPr>
          <p:cNvSpPr>
            <a:spLocks noGrp="1"/>
          </p:cNvSpPr>
          <p:nvPr>
            <p:ph type="title"/>
          </p:nvPr>
        </p:nvSpPr>
        <p:spPr>
          <a:xfrm>
            <a:off x="628650" y="-46278"/>
            <a:ext cx="7886700" cy="1325563"/>
          </a:xfrm>
        </p:spPr>
        <p:txBody>
          <a:bodyPr/>
          <a:lstStyle/>
          <a:p>
            <a:r>
              <a:rPr kumimoji="1" lang="en-US" altLang="ja-JP" sz="2800" dirty="0" err="1"/>
              <a:t>FiC</a:t>
            </a:r>
            <a:r>
              <a:rPr kumimoji="1" lang="en-US" altLang="ja-JP" sz="2800" dirty="0"/>
              <a:t>(Flow</a:t>
            </a:r>
            <a:r>
              <a:rPr kumimoji="1" lang="ja-JP" altLang="en-US" sz="2800" dirty="0"/>
              <a:t> </a:t>
            </a:r>
            <a:r>
              <a:rPr kumimoji="1" lang="en-US" altLang="ja-JP" sz="2800" dirty="0"/>
              <a:t>in</a:t>
            </a:r>
            <a:r>
              <a:rPr kumimoji="1" lang="ja-JP" altLang="en-US" sz="2800" dirty="0"/>
              <a:t> </a:t>
            </a:r>
            <a:r>
              <a:rPr kumimoji="1" lang="en-US" altLang="ja-JP" sz="2800" dirty="0"/>
              <a:t>Cloud)</a:t>
            </a:r>
            <a:endParaRPr kumimoji="1" lang="ja-JP" altLang="en-US" sz="2800" dirty="0"/>
          </a:p>
        </p:txBody>
      </p:sp>
      <p:pic>
        <p:nvPicPr>
          <p:cNvPr id="4" name="図 3">
            <a:extLst>
              <a:ext uri="{FF2B5EF4-FFF2-40B4-BE49-F238E27FC236}">
                <a16:creationId xmlns:a16="http://schemas.microsoft.com/office/drawing/2014/main" id="{342929E2-0240-41B9-ACC2-F37145B59DDD}"/>
              </a:ext>
            </a:extLst>
          </p:cNvPr>
          <p:cNvPicPr>
            <a:picLocks noChangeAspect="1"/>
          </p:cNvPicPr>
          <p:nvPr/>
        </p:nvPicPr>
        <p:blipFill>
          <a:blip r:embed="rId5"/>
          <a:stretch>
            <a:fillRect/>
          </a:stretch>
        </p:blipFill>
        <p:spPr>
          <a:xfrm>
            <a:off x="899592" y="990947"/>
            <a:ext cx="11732144" cy="5589240"/>
          </a:xfrm>
          <a:prstGeom prst="rect">
            <a:avLst/>
          </a:prstGeom>
        </p:spPr>
      </p:pic>
      <p:sp>
        <p:nvSpPr>
          <p:cNvPr id="6" name="テキスト ボックス 5">
            <a:extLst>
              <a:ext uri="{FF2B5EF4-FFF2-40B4-BE49-F238E27FC236}">
                <a16:creationId xmlns:a16="http://schemas.microsoft.com/office/drawing/2014/main" id="{A36E7352-6A8E-4F91-9B03-2955D72F49B2}"/>
              </a:ext>
            </a:extLst>
          </p:cNvPr>
          <p:cNvSpPr txBox="1"/>
          <p:nvPr/>
        </p:nvSpPr>
        <p:spPr>
          <a:xfrm>
            <a:off x="5868144" y="1700808"/>
            <a:ext cx="2685351" cy="646331"/>
          </a:xfrm>
          <a:prstGeom prst="rect">
            <a:avLst/>
          </a:prstGeom>
          <a:noFill/>
        </p:spPr>
        <p:txBody>
          <a:bodyPr wrap="none" rtlCol="0">
            <a:spAutoFit/>
          </a:bodyPr>
          <a:lstStyle/>
          <a:p>
            <a:r>
              <a:rPr lang="en-US" altLang="ja-JP" dirty="0"/>
              <a:t>Stand-alone multi-FPGA</a:t>
            </a:r>
          </a:p>
          <a:p>
            <a:r>
              <a:rPr kumimoji="1" lang="en-US" altLang="ja-JP" dirty="0"/>
              <a:t>system with 24 boards</a:t>
            </a:r>
          </a:p>
        </p:txBody>
      </p:sp>
      <p:pic>
        <p:nvPicPr>
          <p:cNvPr id="3" name="オーディオ 2">
            <a:hlinkClick r:id="" action="ppaction://media"/>
            <a:extLst>
              <a:ext uri="{FF2B5EF4-FFF2-40B4-BE49-F238E27FC236}">
                <a16:creationId xmlns:a16="http://schemas.microsoft.com/office/drawing/2014/main" id="{B8708B56-1AF0-4E5E-9F0B-CB4715F0B6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25455387"/>
      </p:ext>
    </p:extLst>
  </p:cSld>
  <p:clrMapOvr>
    <a:masterClrMapping/>
  </p:clrMapOvr>
  <mc:AlternateContent xmlns:mc="http://schemas.openxmlformats.org/markup-compatibility/2006">
    <mc:Choice xmlns:p14="http://schemas.microsoft.com/office/powerpoint/2010/main" Requires="p14">
      <p:transition spd="slow" p14:dur="2000" advTm="4579"/>
    </mc:Choice>
    <mc:Fallback>
      <p:transition spd="slow" advTm="4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p:txBody>
          <a:bodyPr/>
          <a:lstStyle/>
          <a:p>
            <a:r>
              <a:rPr lang="en-US" altLang="ja-JP"/>
              <a:t>Historical flow of computer systems</a:t>
            </a:r>
          </a:p>
        </p:txBody>
      </p:sp>
      <p:sp>
        <p:nvSpPr>
          <p:cNvPr id="321539" name="Text Box 3"/>
          <p:cNvSpPr txBox="1">
            <a:spLocks noChangeArrowheads="1"/>
          </p:cNvSpPr>
          <p:nvPr/>
        </p:nvSpPr>
        <p:spPr bwMode="auto">
          <a:xfrm>
            <a:off x="2117725" y="1619250"/>
            <a:ext cx="14255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3200">
                <a:latin typeface="Times New Roman" panose="02020603050405020304" pitchFamily="18" charset="0"/>
              </a:rPr>
              <a:t>ENIAC</a:t>
            </a:r>
            <a:endParaRPr lang="en-US" altLang="ja-JP" sz="2800">
              <a:latin typeface="Times New Roman" panose="02020603050405020304" pitchFamily="18" charset="0"/>
            </a:endParaRPr>
          </a:p>
        </p:txBody>
      </p:sp>
      <p:sp>
        <p:nvSpPr>
          <p:cNvPr id="321540" name="Text Box 4"/>
          <p:cNvSpPr txBox="1">
            <a:spLocks noChangeArrowheads="1"/>
          </p:cNvSpPr>
          <p:nvPr/>
        </p:nvSpPr>
        <p:spPr bwMode="auto">
          <a:xfrm>
            <a:off x="4022725" y="2581275"/>
            <a:ext cx="28130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800">
                <a:latin typeface="Times New Roman" panose="02020603050405020304" pitchFamily="18" charset="0"/>
              </a:rPr>
              <a:t>EDVAC</a:t>
            </a:r>
            <a:r>
              <a:rPr lang="ja-JP" altLang="en-US" sz="2800">
                <a:latin typeface="Times New Roman" panose="02020603050405020304" pitchFamily="18" charset="0"/>
              </a:rPr>
              <a:t>、</a:t>
            </a:r>
            <a:r>
              <a:rPr lang="en-US" altLang="ja-JP" sz="2800">
                <a:latin typeface="Times New Roman" panose="02020603050405020304" pitchFamily="18" charset="0"/>
              </a:rPr>
              <a:t>EDSAC</a:t>
            </a:r>
            <a:endParaRPr lang="en-US" altLang="ja-JP" sz="1600">
              <a:latin typeface="Times New Roman" panose="02020603050405020304" pitchFamily="18" charset="0"/>
            </a:endParaRPr>
          </a:p>
        </p:txBody>
      </p:sp>
      <p:sp>
        <p:nvSpPr>
          <p:cNvPr id="321541" name="Text Box 5"/>
          <p:cNvSpPr txBox="1">
            <a:spLocks noChangeArrowheads="1"/>
          </p:cNvSpPr>
          <p:nvPr/>
        </p:nvSpPr>
        <p:spPr bwMode="auto">
          <a:xfrm>
            <a:off x="4648200" y="3662363"/>
            <a:ext cx="22844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800">
                <a:latin typeface="Times New Roman" panose="02020603050405020304" pitchFamily="18" charset="0"/>
              </a:rPr>
              <a:t>IBM machines</a:t>
            </a:r>
            <a:endParaRPr lang="en-US" altLang="ja-JP" sz="1600">
              <a:latin typeface="Times New Roman" panose="02020603050405020304" pitchFamily="18" charset="0"/>
            </a:endParaRPr>
          </a:p>
        </p:txBody>
      </p:sp>
      <p:sp>
        <p:nvSpPr>
          <p:cNvPr id="321542" name="Text Box 6"/>
          <p:cNvSpPr txBox="1">
            <a:spLocks noChangeArrowheads="1"/>
          </p:cNvSpPr>
          <p:nvPr/>
        </p:nvSpPr>
        <p:spPr bwMode="auto">
          <a:xfrm>
            <a:off x="3794125" y="4667250"/>
            <a:ext cx="50958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3200">
                <a:latin typeface="Times New Roman" panose="02020603050405020304" pitchFamily="18" charset="0"/>
              </a:rPr>
              <a:t>RISC, Intel’s microprocessors</a:t>
            </a:r>
            <a:endParaRPr lang="en-US" altLang="ja-JP" sz="1600">
              <a:latin typeface="Times New Roman" panose="02020603050405020304" pitchFamily="18" charset="0"/>
            </a:endParaRPr>
          </a:p>
        </p:txBody>
      </p:sp>
      <p:sp>
        <p:nvSpPr>
          <p:cNvPr id="321543" name="Text Box 7"/>
          <p:cNvSpPr txBox="1">
            <a:spLocks noChangeArrowheads="1"/>
          </p:cNvSpPr>
          <p:nvPr/>
        </p:nvSpPr>
        <p:spPr bwMode="auto">
          <a:xfrm>
            <a:off x="1143000" y="4572000"/>
            <a:ext cx="237331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800">
                <a:latin typeface="Times New Roman" panose="02020603050405020304" pitchFamily="18" charset="0"/>
              </a:rPr>
              <a:t>Reconfigurable</a:t>
            </a:r>
          </a:p>
          <a:p>
            <a:r>
              <a:rPr lang="en-US" altLang="ja-JP" sz="2800">
                <a:latin typeface="Times New Roman" panose="02020603050405020304" pitchFamily="18" charset="0"/>
              </a:rPr>
              <a:t>Machine</a:t>
            </a:r>
          </a:p>
        </p:txBody>
      </p:sp>
      <p:sp>
        <p:nvSpPr>
          <p:cNvPr id="321544" name="Line 8"/>
          <p:cNvSpPr>
            <a:spLocks noChangeShapeType="1"/>
          </p:cNvSpPr>
          <p:nvPr/>
        </p:nvSpPr>
        <p:spPr bwMode="auto">
          <a:xfrm flipH="1">
            <a:off x="2057400" y="2286000"/>
            <a:ext cx="533400" cy="20574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1545" name="Line 9"/>
          <p:cNvSpPr>
            <a:spLocks noChangeShapeType="1"/>
          </p:cNvSpPr>
          <p:nvPr/>
        </p:nvSpPr>
        <p:spPr bwMode="auto">
          <a:xfrm>
            <a:off x="3200400" y="2209800"/>
            <a:ext cx="1524000" cy="304800"/>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1546" name="Line 10"/>
          <p:cNvSpPr>
            <a:spLocks noChangeShapeType="1"/>
          </p:cNvSpPr>
          <p:nvPr/>
        </p:nvSpPr>
        <p:spPr bwMode="auto">
          <a:xfrm>
            <a:off x="5257800" y="3124200"/>
            <a:ext cx="0" cy="533400"/>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1547" name="Line 11"/>
          <p:cNvSpPr>
            <a:spLocks noChangeShapeType="1"/>
          </p:cNvSpPr>
          <p:nvPr/>
        </p:nvSpPr>
        <p:spPr bwMode="auto">
          <a:xfrm>
            <a:off x="5257800" y="4191000"/>
            <a:ext cx="0" cy="533400"/>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2" name="オーディオ 1">
            <a:hlinkClick r:id="" action="ppaction://media"/>
            <a:extLst>
              <a:ext uri="{FF2B5EF4-FFF2-40B4-BE49-F238E27FC236}">
                <a16:creationId xmlns:a16="http://schemas.microsoft.com/office/drawing/2014/main" id="{AA68CCD9-D464-4592-9EA8-71E3F9E3B4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982"/>
    </mc:Choice>
    <mc:Fallback>
      <p:transition spd="slow" advTm="46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512" x="9080500" y="3073400"/>
          <p14:tracePt t="1518" x="9043988" y="3073400"/>
          <p14:tracePt t="1527" x="9017000" y="3073400"/>
          <p14:tracePt t="1534" x="8961438" y="3073400"/>
          <p14:tracePt t="1542" x="8907463" y="3073400"/>
          <p14:tracePt t="1549" x="8861425" y="3073400"/>
          <p14:tracePt t="1557" x="8807450" y="3073400"/>
          <p14:tracePt t="1565" x="8734425" y="3073400"/>
          <p14:tracePt t="1573" x="8678863" y="3073400"/>
          <p14:tracePt t="1583" x="8588375" y="3073400"/>
          <p14:tracePt t="1589" x="8515350" y="3073400"/>
          <p14:tracePt t="1598" x="8451850" y="3073400"/>
          <p14:tracePt t="1605" x="8378825" y="3073400"/>
          <p14:tracePt t="1614" x="8342313" y="3073400"/>
          <p14:tracePt t="1622" x="8286750" y="3073400"/>
          <p14:tracePt t="1629" x="8269288" y="3073400"/>
          <p14:tracePt t="1638" x="8240713" y="3073400"/>
          <p14:tracePt t="1645" x="8223250" y="3073400"/>
          <p14:tracePt t="1654" x="8186738" y="3073400"/>
          <p14:tracePt t="1685" x="8177213" y="3073400"/>
          <p14:tracePt t="1693" x="8159750" y="3073400"/>
          <p14:tracePt t="1702" x="8150225" y="3073400"/>
          <p14:tracePt t="1709" x="8140700" y="3073400"/>
          <p14:tracePt t="1943" x="8140700" y="3063875"/>
          <p14:tracePt t="1951" x="8140700" y="3054350"/>
          <p14:tracePt t="1959" x="8150225" y="3046413"/>
          <p14:tracePt t="1975" x="8150225" y="3036888"/>
          <p14:tracePt t="1991" x="8169275" y="3017838"/>
          <p14:tracePt t="2001" x="8186738" y="3009900"/>
          <p14:tracePt t="2010" x="8186738" y="3000375"/>
          <p14:tracePt t="2014" x="8186738" y="2990850"/>
          <p14:tracePt t="2029" x="8196263" y="2954338"/>
          <p14:tracePt t="2037" x="8196263" y="2946400"/>
          <p14:tracePt t="2045" x="8204200" y="2936875"/>
          <p14:tracePt t="2053" x="8204200" y="2927350"/>
          <p14:tracePt t="2271" x="8204200" y="2917825"/>
          <p14:tracePt t="2278" x="8186738" y="2917825"/>
          <p14:tracePt t="2285" x="8159750" y="2909888"/>
          <p14:tracePt t="2293" x="8140700" y="2909888"/>
          <p14:tracePt t="2301" x="8113713" y="2909888"/>
          <p14:tracePt t="2309" x="8104188" y="2900363"/>
          <p14:tracePt t="2326" x="8086725" y="2900363"/>
          <p14:tracePt t="2333" x="8059738" y="2900363"/>
          <p14:tracePt t="2342" x="8040688" y="2900363"/>
          <p14:tracePt t="2354" x="8023225" y="2900363"/>
          <p14:tracePt t="2357" x="8013700" y="2900363"/>
          <p14:tracePt t="2382" x="8004175" y="2900363"/>
          <p14:tracePt t="11065" x="7967663" y="2873375"/>
          <p14:tracePt t="11070" x="7904163" y="2844800"/>
          <p14:tracePt t="11079" x="7804150" y="2800350"/>
          <p14:tracePt t="11089" x="7748588" y="2781300"/>
          <p14:tracePt t="11095" x="7685088" y="2763838"/>
          <p14:tracePt t="11102" x="7621588" y="2727325"/>
          <p14:tracePt t="11110" x="7567613" y="2717800"/>
          <p14:tracePt t="11117" x="7502525" y="2681288"/>
          <p14:tracePt t="11125" x="7439025" y="2681288"/>
          <p14:tracePt t="11133" x="7385050" y="2654300"/>
          <p14:tracePt t="11141" x="7265988" y="2635250"/>
          <p14:tracePt t="11149" x="7175500" y="2635250"/>
          <p14:tracePt t="11157" x="7065963" y="2598738"/>
          <p14:tracePt t="11166" x="6956425" y="2598738"/>
          <p14:tracePt t="11173" x="6837363" y="2581275"/>
          <p14:tracePt t="11182" x="6727825" y="2562225"/>
          <p14:tracePt t="11189" x="6654800" y="2544763"/>
          <p14:tracePt t="11198" x="6573838" y="2544763"/>
          <p14:tracePt t="11205" x="6500813" y="2525713"/>
          <p14:tracePt t="11215" x="6445250" y="2517775"/>
          <p14:tracePt t="11222" x="6381750" y="2517775"/>
          <p14:tracePt t="11230" x="6362700" y="2508250"/>
          <p14:tracePt t="11237" x="6345238" y="2508250"/>
          <p14:tracePt t="11245" x="6318250" y="2508250"/>
          <p14:tracePt t="11253" x="6308725" y="2508250"/>
          <p14:tracePt t="11261" x="6299200" y="2508250"/>
          <p14:tracePt t="11269" x="6281738" y="2508250"/>
          <p14:tracePt t="11277" x="6245225" y="2508250"/>
          <p14:tracePt t="11285" x="6189663" y="2508250"/>
          <p14:tracePt t="11293" x="6062663" y="2508250"/>
          <p14:tracePt t="11301" x="5935663" y="2508250"/>
          <p14:tracePt t="11309" x="5807075" y="2508250"/>
          <p14:tracePt t="11318" x="5653088" y="2508250"/>
          <p14:tracePt t="11326" x="5507038" y="2508250"/>
          <p14:tracePt t="11334" x="5334000" y="2481263"/>
          <p14:tracePt t="11342" x="5224463" y="2481263"/>
          <p14:tracePt t="11350" x="5132388" y="2462213"/>
          <p14:tracePt t="11358" x="5059363" y="2462213"/>
          <p14:tracePt t="11366" x="5014913" y="2452688"/>
          <p14:tracePt t="11374" x="4978400" y="2452688"/>
          <p14:tracePt t="11453" x="4959350" y="2452688"/>
          <p14:tracePt t="11461" x="4913313" y="2444750"/>
          <p14:tracePt t="11469" x="4859338" y="2416175"/>
          <p14:tracePt t="11477" x="4795838" y="2389188"/>
          <p14:tracePt t="11485" x="4749800" y="2379663"/>
          <p14:tracePt t="11493" x="4686300" y="2343150"/>
          <p14:tracePt t="11501" x="4640263" y="2335213"/>
          <p14:tracePt t="11509" x="4603750" y="2325688"/>
          <p14:tracePt t="11517" x="4586288" y="2325688"/>
          <p14:tracePt t="11525" x="4557713" y="2298700"/>
          <p14:tracePt t="11533" x="4521200" y="2298700"/>
          <p14:tracePt t="11541" x="4513263" y="2298700"/>
          <p14:tracePt t="11549" x="4467225" y="2289175"/>
          <p14:tracePt t="11557" x="4430713" y="2289175"/>
          <p14:tracePt t="11565" x="4367213" y="2262188"/>
          <p14:tracePt t="11574" x="4303713" y="2233613"/>
          <p14:tracePt t="11583" x="4230688" y="2233613"/>
          <p14:tracePt t="11591" x="4121150" y="2225675"/>
          <p14:tracePt t="11600" x="4011613" y="2206625"/>
          <p14:tracePt t="11606" x="3892550" y="2179638"/>
          <p14:tracePt t="11616" x="3783013" y="2170113"/>
          <p14:tracePt t="11622" x="3692525" y="2152650"/>
          <p14:tracePt t="11634" x="3600450" y="2143125"/>
          <p14:tracePt t="11639" x="3556000" y="2143125"/>
          <p14:tracePt t="11647" x="3527425" y="2143125"/>
          <p14:tracePt t="11654" x="3509963" y="2116138"/>
          <p14:tracePt t="11814" x="3519488" y="2116138"/>
          <p14:tracePt t="11832" x="3556000" y="2116138"/>
          <p14:tracePt t="11847" x="3573463" y="2116138"/>
          <p14:tracePt t="11878" x="3600450" y="2116138"/>
          <p14:tracePt t="11985" x="3582988" y="2125663"/>
          <p14:tracePt t="11991" x="3556000" y="2143125"/>
          <p14:tracePt t="12000" x="3519488" y="2160588"/>
          <p14:tracePt t="12010" x="3500438" y="2170113"/>
          <p14:tracePt t="12015" x="3455988" y="2189163"/>
          <p14:tracePt t="12022" x="3409950" y="2189163"/>
          <p14:tracePt t="12032" x="3354388" y="2225675"/>
          <p14:tracePt t="12040" x="3281363" y="2225675"/>
          <p14:tracePt t="12045" x="3200400" y="2243138"/>
          <p14:tracePt t="12053" x="3108325" y="2243138"/>
          <p14:tracePt t="12061" x="3017838" y="2243138"/>
          <p14:tracePt t="12069" x="2925763" y="2243138"/>
          <p14:tracePt t="12077" x="2835275" y="2243138"/>
          <p14:tracePt t="12086" x="2744788" y="2243138"/>
          <p14:tracePt t="12093" x="2652713" y="2243138"/>
          <p14:tracePt t="12101" x="2579688" y="2243138"/>
          <p14:tracePt t="12109" x="2525713" y="2243138"/>
          <p14:tracePt t="12117" x="2462213" y="2243138"/>
          <p14:tracePt t="12125" x="2443163" y="2243138"/>
          <p14:tracePt t="12134" x="2416175" y="2243138"/>
          <p14:tracePt t="12287" x="2397125" y="2243138"/>
          <p14:tracePt t="12295" x="2370138" y="2206625"/>
          <p14:tracePt t="12302" x="2360613" y="2197100"/>
          <p14:tracePt t="12311" x="2343150" y="2179638"/>
          <p14:tracePt t="12318" x="2324100" y="2152650"/>
          <p14:tracePt t="12326" x="2306638" y="2133600"/>
          <p14:tracePt t="12334" x="2270125" y="2116138"/>
          <p14:tracePt t="12350" x="2270125" y="2097088"/>
          <p14:tracePt t="12358" x="2260600" y="2079625"/>
          <p14:tracePt t="12374" x="2260600" y="2070100"/>
          <p14:tracePt t="12381" x="2260600" y="2052638"/>
          <p14:tracePt t="12391" x="2260600" y="2043113"/>
          <p14:tracePt t="12408" x="2260600" y="2033588"/>
          <p14:tracePt t="12423" x="2260600" y="2016125"/>
          <p14:tracePt t="12436" x="2260600" y="1997075"/>
          <p14:tracePt t="12437" x="2260600" y="1987550"/>
          <p14:tracePt t="12446" x="2260600" y="1970088"/>
          <p14:tracePt t="12454" x="2260600" y="1951038"/>
          <p14:tracePt t="12462" x="2260600" y="1924050"/>
          <p14:tracePt t="12477" x="2260600" y="1897063"/>
          <p14:tracePt t="12485" x="2270125" y="1887538"/>
          <p14:tracePt t="12493" x="2279650" y="1870075"/>
          <p14:tracePt t="12501" x="2287588" y="1860550"/>
          <p14:tracePt t="12509" x="2306638" y="1841500"/>
          <p14:tracePt t="12517" x="2324100" y="1824038"/>
          <p14:tracePt t="12525" x="2343150" y="1804988"/>
          <p14:tracePt t="12533" x="2360613" y="1797050"/>
          <p14:tracePt t="12541" x="2389188" y="1797050"/>
          <p14:tracePt t="12549" x="2406650" y="1778000"/>
          <p14:tracePt t="12557" x="2433638" y="1768475"/>
          <p14:tracePt t="12566" x="2462213" y="1768475"/>
          <p14:tracePt t="12574" x="2498725" y="1751013"/>
          <p14:tracePt t="12582" x="2516188" y="1751013"/>
          <p14:tracePt t="12589" x="2562225" y="1751013"/>
          <p14:tracePt t="12597" x="2589213" y="1751013"/>
          <p14:tracePt t="12605" x="2616200" y="1741488"/>
          <p14:tracePt t="12614" x="2671763" y="1741488"/>
          <p14:tracePt t="12621" x="2762250" y="1741488"/>
          <p14:tracePt t="12630" x="2835275" y="1741488"/>
          <p14:tracePt t="12637" x="2917825" y="1741488"/>
          <p14:tracePt t="12645" x="3008313" y="1741488"/>
          <p14:tracePt t="12654" x="3044825" y="1741488"/>
          <p14:tracePt t="12662" x="3100388" y="1741488"/>
          <p14:tracePt t="12670" x="3127375" y="1741488"/>
          <p14:tracePt t="12677" x="3144838" y="1741488"/>
          <p14:tracePt t="12685" x="3171825" y="1741488"/>
          <p14:tracePt t="12701" x="3181350" y="1741488"/>
          <p14:tracePt t="12809" x="3217863" y="1741488"/>
          <p14:tracePt t="12816" x="3263900" y="1751013"/>
          <p14:tracePt t="12823" x="3281363" y="1751013"/>
          <p14:tracePt t="12834" x="3317875" y="1751013"/>
          <p14:tracePt t="12839" x="3336925" y="1751013"/>
          <p14:tracePt t="12845" x="3382963" y="1768475"/>
          <p14:tracePt t="12853" x="3419475" y="1768475"/>
          <p14:tracePt t="12861" x="3446463" y="1778000"/>
          <p14:tracePt t="12869" x="3455988" y="1778000"/>
          <p14:tracePt t="12877" x="3463925" y="1778000"/>
          <p14:tracePt t="12885" x="3473450" y="1778000"/>
          <p14:tracePt t="12985" x="3482975" y="1787525"/>
          <p14:tracePt t="13184" x="3500438" y="1787525"/>
          <p14:tracePt t="13191" x="3509963" y="1787525"/>
          <p14:tracePt t="13200" x="3519488" y="1797050"/>
          <p14:tracePt t="13221" x="3527425" y="1804988"/>
          <p14:tracePt t="13336" x="3546475" y="1814513"/>
          <p14:tracePt t="13344" x="3546475" y="1824038"/>
          <p14:tracePt t="13350" x="3556000" y="1851025"/>
          <p14:tracePt t="13358" x="3563938" y="1860550"/>
          <p14:tracePt t="13365" x="3573463" y="1887538"/>
          <p14:tracePt t="13375" x="3573463" y="1897063"/>
          <p14:tracePt t="13387" x="3592513" y="1914525"/>
          <p14:tracePt t="13390" x="3592513" y="1943100"/>
          <p14:tracePt t="13398" x="3592513" y="1951038"/>
          <p14:tracePt t="13405" x="3600450" y="1979613"/>
          <p14:tracePt t="13421" x="3600450" y="1987550"/>
          <p14:tracePt t="13446" x="3600450" y="1997075"/>
          <p14:tracePt t="13471" x="3600450" y="2006600"/>
          <p14:tracePt t="13478" x="3600450" y="2016125"/>
          <p14:tracePt t="13487" x="3600450" y="2024063"/>
          <p14:tracePt t="13502" x="3600450" y="2033588"/>
          <p14:tracePt t="13509" x="3600450" y="2043113"/>
          <p14:tracePt t="13533" x="3600450" y="2052638"/>
          <p14:tracePt t="13542" x="3600450" y="2060575"/>
          <p14:tracePt t="13549" x="3592513" y="2070100"/>
          <p14:tracePt t="13565" x="3582988" y="2089150"/>
          <p14:tracePt t="13582" x="3582988" y="2097088"/>
          <p14:tracePt t="13606" x="3582988" y="2106613"/>
          <p14:tracePt t="13614" x="3573463" y="2116138"/>
          <p14:tracePt t="13638" x="3563938" y="2116138"/>
          <p14:tracePt t="13654" x="3563938" y="2125663"/>
          <p14:tracePt t="13661" x="3556000" y="2133600"/>
          <p14:tracePt t="13670" x="3546475" y="2143125"/>
          <p14:tracePt t="13677" x="3536950" y="2152650"/>
          <p14:tracePt t="13685" x="3536950" y="2160588"/>
          <p14:tracePt t="13702" x="3527425" y="2189163"/>
          <p14:tracePt t="13710" x="3519488" y="2189163"/>
          <p14:tracePt t="13835" x="3490913" y="2206625"/>
          <p14:tracePt t="13847" x="3482975" y="2206625"/>
          <p14:tracePt t="14221" x="3446463" y="2206625"/>
          <p14:tracePt t="14231" x="3382963" y="2233613"/>
          <p14:tracePt t="14237" x="3327400" y="2243138"/>
          <p14:tracePt t="14245" x="3273425" y="2243138"/>
          <p14:tracePt t="14253" x="3208338" y="2243138"/>
          <p14:tracePt t="14261" x="3154363" y="2262188"/>
          <p14:tracePt t="14269" x="3127375" y="2262188"/>
          <p14:tracePt t="14277" x="3081338" y="2270125"/>
          <p14:tracePt t="14285" x="3044825" y="2270125"/>
          <p14:tracePt t="14293" x="3017838" y="2289175"/>
          <p14:tracePt t="14301" x="3008313" y="2289175"/>
          <p14:tracePt t="14309" x="2990850" y="2289175"/>
          <p14:tracePt t="14326" x="2971800" y="2298700"/>
          <p14:tracePt t="14333" x="2962275" y="2298700"/>
          <p14:tracePt t="14342" x="2954338" y="2298700"/>
          <p14:tracePt t="14349" x="2944813" y="2298700"/>
          <p14:tracePt t="14357" x="2935288" y="2298700"/>
          <p14:tracePt t="14365" x="2908300" y="2316163"/>
          <p14:tracePt t="14382" x="2898775" y="2316163"/>
          <p14:tracePt t="14401" x="2881313" y="2316163"/>
          <p14:tracePt t="14408" x="2871788" y="2316163"/>
          <p14:tracePt t="14418" x="2862263" y="2316163"/>
          <p14:tracePt t="14423" x="2835275" y="2316163"/>
          <p14:tracePt t="14434" x="2825750" y="2316163"/>
          <p14:tracePt t="14438" x="2808288" y="2316163"/>
          <p14:tracePt t="14445" x="2781300" y="2316163"/>
          <p14:tracePt t="14453" x="2771775" y="2316163"/>
          <p14:tracePt t="14462" x="2744788" y="2316163"/>
          <p14:tracePt t="14478" x="2735263" y="2316163"/>
          <p14:tracePt t="14485" x="2708275" y="2316163"/>
          <p14:tracePt t="14493" x="2689225" y="2316163"/>
          <p14:tracePt t="14501" x="2679700" y="2316163"/>
          <p14:tracePt t="14509" x="2662238" y="2316163"/>
          <p14:tracePt t="14517" x="2652713" y="2316163"/>
          <p14:tracePt t="14550" x="2643188" y="2316163"/>
          <p14:tracePt t="14574" x="2625725" y="2316163"/>
          <p14:tracePt t="14582" x="2616200" y="2316163"/>
          <p14:tracePt t="14590" x="2606675" y="2316163"/>
          <p14:tracePt t="14598" x="2598738" y="2316163"/>
          <p14:tracePt t="14606" x="2589213" y="2316163"/>
          <p14:tracePt t="14615" x="2579688" y="2316163"/>
          <p14:tracePt t="14622" x="2570163" y="2316163"/>
          <p14:tracePt t="14633" x="2562225" y="2316163"/>
          <p14:tracePt t="14637" x="2552700" y="2316163"/>
          <p14:tracePt t="14645" x="2543175" y="2316163"/>
          <p14:tracePt t="14661" x="2533650" y="2316163"/>
          <p14:tracePt t="14685" x="2525713" y="2316163"/>
          <p14:tracePt t="14694" x="2506663" y="2316163"/>
          <p14:tracePt t="14702" x="2498725" y="2316163"/>
          <p14:tracePt t="14710" x="2479675" y="2316163"/>
          <p14:tracePt t="14717" x="2452688" y="2316163"/>
          <p14:tracePt t="14726" x="2443163" y="2316163"/>
          <p14:tracePt t="14733" x="2416175" y="2316163"/>
          <p14:tracePt t="14743" x="2406650" y="2316163"/>
          <p14:tracePt t="14750" x="2379663" y="2316163"/>
          <p14:tracePt t="14761" x="2370138" y="2316163"/>
          <p14:tracePt t="14766" x="2343150" y="2298700"/>
          <p14:tracePt t="14775" x="2333625" y="2298700"/>
          <p14:tracePt t="14781" x="2316163" y="2298700"/>
          <p14:tracePt t="14807" x="2306638" y="2298700"/>
          <p14:tracePt t="14846" x="2287588" y="2298700"/>
          <p14:tracePt t="14854" x="2260600" y="2298700"/>
          <p14:tracePt t="14862" x="2233613" y="2298700"/>
          <p14:tracePt t="14870" x="2187575" y="2298700"/>
          <p14:tracePt t="14878" x="2170113" y="2289175"/>
          <p14:tracePt t="14902" x="2151063" y="2289175"/>
          <p14:tracePt t="14975" x="2143125" y="2279650"/>
          <p14:tracePt t="14981" x="2124075" y="2270125"/>
          <p14:tracePt t="14990" x="2078038" y="2252663"/>
          <p14:tracePt t="14999" x="2041525" y="2243138"/>
          <p14:tracePt t="15006" x="2024063" y="2233613"/>
          <p14:tracePt t="15015" x="1978025" y="2197100"/>
          <p14:tracePt t="15021" x="1931988" y="2189163"/>
          <p14:tracePt t="15030" x="1914525" y="2179638"/>
          <p14:tracePt t="15037" x="1887538" y="2170113"/>
          <p14:tracePt t="15045" x="1860550" y="2133600"/>
          <p14:tracePt t="15053" x="1860550" y="2125663"/>
          <p14:tracePt t="15061" x="1851025" y="2125663"/>
          <p14:tracePt t="15070" x="1841500" y="2106613"/>
          <p14:tracePt t="15078" x="1841500" y="2097088"/>
          <p14:tracePt t="15087" x="1831975" y="2079625"/>
          <p14:tracePt t="15093" x="1831975" y="2052638"/>
          <p14:tracePt t="15101" x="1831975" y="2043113"/>
          <p14:tracePt t="15109" x="1831975" y="2016125"/>
          <p14:tracePt t="15117" x="1831975" y="1979613"/>
          <p14:tracePt t="15125" x="1831975" y="1960563"/>
          <p14:tracePt t="15133" x="1831975" y="1924050"/>
          <p14:tracePt t="15141" x="1831975" y="1897063"/>
          <p14:tracePt t="15149" x="1841500" y="1851025"/>
          <p14:tracePt t="15157" x="1860550" y="1833563"/>
          <p14:tracePt t="15165" x="1905000" y="1804988"/>
          <p14:tracePt t="15173" x="1960563" y="1751013"/>
          <p14:tracePt t="15182" x="1968500" y="1741488"/>
          <p14:tracePt t="15190" x="2005013" y="1724025"/>
          <p14:tracePt t="15197" x="2051050" y="1687513"/>
          <p14:tracePt t="15205" x="2078038" y="1677988"/>
          <p14:tracePt t="15214" x="2124075" y="1668463"/>
          <p14:tracePt t="15221" x="2187575" y="1614488"/>
          <p14:tracePt t="15231" x="2251075" y="1595438"/>
          <p14:tracePt t="15237" x="2297113" y="1558925"/>
          <p14:tracePt t="15245" x="2379663" y="1514475"/>
          <p14:tracePt t="15253" x="2443163" y="1495425"/>
          <p14:tracePt t="15261" x="2479675" y="1477963"/>
          <p14:tracePt t="15269" x="2525713" y="1458913"/>
          <p14:tracePt t="15277" x="2589213" y="1449388"/>
          <p14:tracePt t="15285" x="2625725" y="1431925"/>
          <p14:tracePt t="15293" x="2708275" y="1422400"/>
          <p14:tracePt t="15301" x="2762250" y="1422400"/>
          <p14:tracePt t="15309" x="2825750" y="1395413"/>
          <p14:tracePt t="15317" x="2862263" y="1395413"/>
          <p14:tracePt t="15325" x="2917825" y="1395413"/>
          <p14:tracePt t="15333" x="2944813" y="1395413"/>
          <p14:tracePt t="15341" x="2990850" y="1395413"/>
          <p14:tracePt t="15349" x="3017838" y="1395413"/>
          <p14:tracePt t="15357" x="3035300" y="1395413"/>
          <p14:tracePt t="15365" x="3044825" y="1395413"/>
          <p14:tracePt t="15373" x="3071813" y="1395413"/>
          <p14:tracePt t="15381" x="3090863" y="1404938"/>
          <p14:tracePt t="15389" x="3117850" y="1412875"/>
          <p14:tracePt t="15397" x="3127375" y="1412875"/>
          <p14:tracePt t="15405" x="3154363" y="1431925"/>
          <p14:tracePt t="15421" x="3171825" y="1441450"/>
          <p14:tracePt t="15431" x="3217863" y="1468438"/>
          <p14:tracePt t="15437" x="3263900" y="1485900"/>
          <p14:tracePt t="15445" x="3309938" y="1514475"/>
          <p14:tracePt t="15453" x="3373438" y="1550988"/>
          <p14:tracePt t="15461" x="3436938" y="1587500"/>
          <p14:tracePt t="15469" x="3519488" y="1631950"/>
          <p14:tracePt t="15477" x="3600450" y="1687513"/>
          <p14:tracePt t="15485" x="3656013" y="1704975"/>
          <p14:tracePt t="15493" x="3709988" y="1741488"/>
          <p14:tracePt t="15501" x="3738563" y="1760538"/>
          <p14:tracePt t="15517" x="3756025" y="1778000"/>
          <p14:tracePt t="15575" x="3765550" y="1778000"/>
          <p14:tracePt t="15581" x="3765550" y="1797050"/>
          <p14:tracePt t="15589" x="3756025" y="1833563"/>
          <p14:tracePt t="15597" x="3746500" y="1851025"/>
          <p14:tracePt t="15605" x="3729038" y="1878013"/>
          <p14:tracePt t="15613" x="3702050" y="1897063"/>
          <p14:tracePt t="15621" x="3692525" y="1924050"/>
          <p14:tracePt t="15630" x="3673475" y="1951038"/>
          <p14:tracePt t="15637" x="3665538" y="1951038"/>
          <p14:tracePt t="15645" x="3636963" y="1979613"/>
          <p14:tracePt t="15653" x="3619500" y="2006600"/>
          <p14:tracePt t="15661" x="3619500" y="2016125"/>
          <p14:tracePt t="15669" x="3609975" y="2033588"/>
          <p14:tracePt t="15677" x="3592513" y="2052638"/>
          <p14:tracePt t="15685" x="3582988" y="2052638"/>
          <p14:tracePt t="15701" x="3573463" y="2060575"/>
          <p14:tracePt t="15709" x="3573463" y="2070100"/>
          <p14:tracePt t="15717" x="3556000" y="2089150"/>
          <p14:tracePt t="15726" x="3519488" y="2097088"/>
          <p14:tracePt t="15733" x="3519488" y="2106613"/>
          <p14:tracePt t="15742" x="3473450" y="2133600"/>
          <p14:tracePt t="15749" x="3446463" y="2143125"/>
          <p14:tracePt t="15759" x="3390900" y="2170113"/>
          <p14:tracePt t="15767" x="3346450" y="2189163"/>
          <p14:tracePt t="15773" x="3300413" y="2197100"/>
          <p14:tracePt t="15783" x="3236913" y="2243138"/>
          <p14:tracePt t="15790" x="3144838" y="2252663"/>
          <p14:tracePt t="15797" x="3063875" y="2270125"/>
          <p14:tracePt t="15806" x="2990850" y="2289175"/>
          <p14:tracePt t="15814" x="2871788" y="2306638"/>
          <p14:tracePt t="15821" x="2798763" y="2306638"/>
          <p14:tracePt t="15830" x="2708275" y="2306638"/>
          <p14:tracePt t="15838" x="2616200" y="2306638"/>
          <p14:tracePt t="15845" x="2543175" y="2306638"/>
          <p14:tracePt t="15853" x="2470150" y="2306638"/>
          <p14:tracePt t="15861" x="2397125" y="2306638"/>
          <p14:tracePt t="15869" x="2352675" y="2306638"/>
          <p14:tracePt t="15877" x="2316163" y="2306638"/>
          <p14:tracePt t="15885" x="2279650" y="2306638"/>
          <p14:tracePt t="15899" x="2270125" y="2306638"/>
          <p14:tracePt t="15901" x="2260600" y="2306638"/>
          <p14:tracePt t="15909" x="2243138" y="2306638"/>
          <p14:tracePt t="15917" x="2224088" y="2306638"/>
          <p14:tracePt t="15926" x="2214563" y="2306638"/>
          <p14:tracePt t="15938" x="2187575" y="2298700"/>
          <p14:tracePt t="15943" x="2143125" y="2289175"/>
          <p14:tracePt t="15950" x="2114550" y="2279650"/>
          <p14:tracePt t="15959" x="2078038" y="2279650"/>
          <p14:tracePt t="15968" x="2033588" y="2252663"/>
          <p14:tracePt t="15974" x="1987550" y="2243138"/>
          <p14:tracePt t="15982" x="1968500" y="2233613"/>
          <p14:tracePt t="15989" x="1951038" y="2225675"/>
          <p14:tracePt t="15997" x="1941513" y="2225675"/>
          <p14:tracePt t="16005" x="1924050" y="2206625"/>
          <p14:tracePt t="16029" x="1924050" y="2197100"/>
          <p14:tracePt t="16037" x="1924050" y="2189163"/>
          <p14:tracePt t="16045" x="1914525" y="2170113"/>
          <p14:tracePt t="16053" x="1914525" y="2160588"/>
          <p14:tracePt t="16061" x="1914525" y="2143125"/>
          <p14:tracePt t="16070" x="1914525" y="2116138"/>
          <p14:tracePt t="16077" x="1887538" y="2097088"/>
          <p14:tracePt t="16085" x="1887538" y="2079625"/>
          <p14:tracePt t="16093" x="1887538" y="2070100"/>
          <p14:tracePt t="16101" x="1887538" y="2060575"/>
          <p14:tracePt t="16109" x="1887538" y="2033588"/>
          <p14:tracePt t="16117" x="1887538" y="2016125"/>
          <p14:tracePt t="16125" x="1887538" y="1997075"/>
          <p14:tracePt t="16134" x="1887538" y="1987550"/>
          <p14:tracePt t="16141" x="1887538" y="1979613"/>
          <p14:tracePt t="16149" x="1887538" y="1960563"/>
          <p14:tracePt t="16157" x="1887538" y="1951038"/>
          <p14:tracePt t="16165" x="1887538" y="1933575"/>
          <p14:tracePt t="16173" x="1887538" y="1906588"/>
          <p14:tracePt t="16181" x="1905000" y="1887538"/>
          <p14:tracePt t="16189" x="1931988" y="1841500"/>
          <p14:tracePt t="16197" x="1951038" y="1824038"/>
          <p14:tracePt t="16205" x="1997075" y="1787525"/>
          <p14:tracePt t="16215" x="2078038" y="1731963"/>
          <p14:tracePt t="16221" x="2160588" y="1704975"/>
          <p14:tracePt t="16232" x="2260600" y="1677988"/>
          <p14:tracePt t="16237" x="2352675" y="1651000"/>
          <p14:tracePt t="16245" x="2479675" y="1631950"/>
          <p14:tracePt t="16253" x="2625725" y="1631950"/>
          <p14:tracePt t="16261" x="2752725" y="1624013"/>
          <p14:tracePt t="16269" x="2889250" y="1595438"/>
          <p14:tracePt t="16277" x="2981325" y="1595438"/>
          <p14:tracePt t="16285" x="3071813" y="1595438"/>
          <p14:tracePt t="16293" x="3144838" y="1595438"/>
          <p14:tracePt t="16301" x="3171825" y="1595438"/>
          <p14:tracePt t="16309" x="3200400" y="1595438"/>
          <p14:tracePt t="16317" x="3217863" y="1595438"/>
          <p14:tracePt t="16325" x="3236913" y="1595438"/>
          <p14:tracePt t="16333" x="3254375" y="1595438"/>
          <p14:tracePt t="16343" x="3263900" y="1595438"/>
          <p14:tracePt t="16351" x="3290888" y="1595438"/>
          <p14:tracePt t="16367" x="3309938" y="1624013"/>
          <p14:tracePt t="16386" x="3309938" y="1631950"/>
          <p14:tracePt t="16392" x="3309938" y="1660525"/>
          <p14:tracePt t="16400" x="3309938" y="1668463"/>
          <p14:tracePt t="16407" x="3309938" y="1677988"/>
          <p14:tracePt t="16419" x="3309938" y="1687513"/>
          <p14:tracePt t="16422" x="3317875" y="1714500"/>
          <p14:tracePt t="16437" x="3317875" y="1724025"/>
          <p14:tracePt t="16445" x="3317875" y="1751013"/>
          <p14:tracePt t="16453" x="3317875" y="1768475"/>
          <p14:tracePt t="16461" x="3327400" y="1814513"/>
          <p14:tracePt t="16469" x="3336925" y="1824038"/>
          <p14:tracePt t="16477" x="3346450" y="1833563"/>
          <p14:tracePt t="16485" x="3354388" y="1870075"/>
          <p14:tracePt t="16493" x="3363913" y="1878013"/>
          <p14:tracePt t="16501" x="3373438" y="1887538"/>
          <p14:tracePt t="16509" x="3382963" y="1887538"/>
          <p14:tracePt t="16517" x="3390900" y="1887538"/>
          <p14:tracePt t="16525" x="3419475" y="1897063"/>
          <p14:tracePt t="16549" x="3455988" y="1897063"/>
          <p14:tracePt t="16557" x="3473450" y="1897063"/>
          <p14:tracePt t="16565" x="3482975" y="1897063"/>
          <p14:tracePt t="16573" x="3500438" y="1897063"/>
          <p14:tracePt t="16581" x="3509963" y="1897063"/>
          <p14:tracePt t="16655" x="3519488" y="1897063"/>
          <p14:tracePt t="16663" x="3527425" y="1897063"/>
          <p14:tracePt t="16671" x="3536950" y="1897063"/>
          <p14:tracePt t="16678" x="3546475" y="1897063"/>
          <p14:tracePt t="16686" x="3563938" y="1897063"/>
          <p14:tracePt t="16702" x="3573463" y="1897063"/>
          <p14:tracePt t="16775" x="3573463" y="1924050"/>
          <p14:tracePt t="16782" x="3573463" y="1933575"/>
          <p14:tracePt t="16794" x="3573463" y="1943100"/>
          <p14:tracePt t="16800" x="3573463" y="1979613"/>
          <p14:tracePt t="16808" x="3573463" y="1987550"/>
          <p14:tracePt t="16817" x="3573463" y="2024063"/>
          <p14:tracePt t="16823" x="3573463" y="2033588"/>
          <p14:tracePt t="16840" x="3546475" y="2070100"/>
          <p14:tracePt t="16848" x="3527425" y="2089150"/>
          <p14:tracePt t="16854" x="3509963" y="2106613"/>
          <p14:tracePt t="16862" x="3490913" y="2125663"/>
          <p14:tracePt t="16870" x="3455988" y="2133600"/>
          <p14:tracePt t="16878" x="3436938" y="2143125"/>
          <p14:tracePt t="16886" x="3419475" y="2143125"/>
          <p14:tracePt t="16902" x="3400425" y="2143125"/>
          <p14:tracePt t="16917" x="3382963" y="2143125"/>
          <p14:tracePt t="16933" x="3363913" y="2160588"/>
          <p14:tracePt t="16949" x="3354388" y="2160588"/>
          <p14:tracePt t="16958" x="3317875" y="2160588"/>
          <p14:tracePt t="16966" x="3273425" y="2170113"/>
          <p14:tracePt t="16974" x="3254375" y="2179638"/>
          <p14:tracePt t="16982" x="3200400" y="2197100"/>
          <p14:tracePt t="16989" x="3136900" y="2216150"/>
          <p14:tracePt t="16997" x="3108325" y="2216150"/>
          <p14:tracePt t="17006" x="3063875" y="2225675"/>
          <p14:tracePt t="17015" x="3035300" y="2225675"/>
          <p14:tracePt t="17021" x="3017838" y="2225675"/>
          <p14:tracePt t="17032" x="2998788" y="2225675"/>
          <p14:tracePt t="17046" x="2981325" y="2225675"/>
          <p14:tracePt t="17054" x="2962275" y="2225675"/>
          <p14:tracePt t="17070" x="2935288" y="2225675"/>
          <p14:tracePt t="17086" x="2917825" y="2225675"/>
          <p14:tracePt t="17093" x="2898775" y="2216150"/>
          <p14:tracePt t="17263" x="2889250" y="2216150"/>
          <p14:tracePt t="17271" x="2871788" y="2216150"/>
          <p14:tracePt t="17279" x="2844800" y="2216150"/>
          <p14:tracePt t="17287" x="2808288" y="2216150"/>
          <p14:tracePt t="17295" x="2771775" y="2216150"/>
          <p14:tracePt t="17302" x="2744788" y="2216150"/>
          <p14:tracePt t="17309" x="2708275" y="2216150"/>
          <p14:tracePt t="17317" x="2679700" y="2216150"/>
          <p14:tracePt t="17325" x="2662238" y="2216150"/>
          <p14:tracePt t="17333" x="2643188" y="2216150"/>
          <p14:tracePt t="18119" x="2635250" y="2225675"/>
          <p14:tracePt t="22168" x="2652713" y="2225675"/>
          <p14:tracePt t="22175" x="2708275" y="2225675"/>
          <p14:tracePt t="22183" x="2762250" y="2225675"/>
          <p14:tracePt t="22191" x="2798763" y="2225675"/>
          <p14:tracePt t="22199" x="2817813" y="2225675"/>
          <p14:tracePt t="22206" x="2835275" y="2225675"/>
          <p14:tracePt t="22254" x="2844800" y="2225675"/>
          <p14:tracePt t="22261" x="2871788" y="2216150"/>
          <p14:tracePt t="22269" x="2881313" y="2216150"/>
          <p14:tracePt t="22285" x="2889250" y="2216150"/>
          <p14:tracePt t="22495" x="2881313" y="2216150"/>
          <p14:tracePt t="22503" x="2852738" y="2216150"/>
          <p14:tracePt t="22511" x="2825750" y="2216150"/>
          <p14:tracePt t="22519" x="2798763" y="2216150"/>
          <p14:tracePt t="22527" x="2781300" y="2225675"/>
          <p14:tracePt t="22534" x="2744788" y="2225675"/>
          <p14:tracePt t="22542" x="2716213" y="2225675"/>
          <p14:tracePt t="22550" x="2679700" y="2243138"/>
          <p14:tracePt t="22558" x="2635250" y="2243138"/>
          <p14:tracePt t="22566" x="2606675" y="2243138"/>
          <p14:tracePt t="22574" x="2579688" y="2243138"/>
          <p14:tracePt t="22584" x="2562225" y="2243138"/>
          <p14:tracePt t="22590" x="2552700" y="2243138"/>
          <p14:tracePt t="22598" x="2543175" y="2243138"/>
          <p14:tracePt t="22703" x="2516188" y="2243138"/>
          <p14:tracePt t="22711" x="2506663" y="2243138"/>
          <p14:tracePt t="22719" x="2489200" y="2233613"/>
          <p14:tracePt t="22726" x="2489200" y="2225675"/>
          <p14:tracePt t="22734" x="2470150" y="2206625"/>
          <p14:tracePt t="22742" x="2462213" y="2197100"/>
          <p14:tracePt t="22749" x="2452688" y="2170113"/>
          <p14:tracePt t="22758" x="2443163" y="2152650"/>
          <p14:tracePt t="22767" x="2425700" y="2133600"/>
          <p14:tracePt t="22774" x="2416175" y="2125663"/>
          <p14:tracePt t="22783" x="2406650" y="2097088"/>
          <p14:tracePt t="22789" x="2406650" y="2079625"/>
          <p14:tracePt t="22799" x="2397125" y="2052638"/>
          <p14:tracePt t="22806" x="2379663" y="2033588"/>
          <p14:tracePt t="22813" x="2360613" y="2006600"/>
          <p14:tracePt t="22821" x="2360613" y="1997075"/>
          <p14:tracePt t="22830" x="2360613" y="1970088"/>
          <p14:tracePt t="22837" x="2360613" y="1960563"/>
          <p14:tracePt t="22846" x="2360613" y="1951038"/>
          <p14:tracePt t="22861" x="2360613" y="1943100"/>
          <p14:tracePt t="22901" x="2360613" y="1933575"/>
          <p14:tracePt t="22909" x="2360613" y="1924050"/>
          <p14:tracePt t="22925" x="2379663" y="1897063"/>
          <p14:tracePt t="22933" x="2433638" y="1870075"/>
          <p14:tracePt t="22941" x="2462213" y="1851025"/>
          <p14:tracePt t="22949" x="2498725" y="1841500"/>
          <p14:tracePt t="22957" x="2552700" y="1833563"/>
          <p14:tracePt t="22965" x="2589213" y="1833563"/>
          <p14:tracePt t="22973" x="2635250" y="1814513"/>
          <p14:tracePt t="22981" x="2698750" y="1797050"/>
          <p14:tracePt t="22989" x="2752725" y="1787525"/>
          <p14:tracePt t="22997" x="2835275" y="1751013"/>
          <p14:tracePt t="23005" x="2881313" y="1741488"/>
          <p14:tracePt t="23013" x="2935288" y="1724025"/>
          <p14:tracePt t="23023" x="2998788" y="1714500"/>
          <p14:tracePt t="23033" x="3035300" y="1714500"/>
          <p14:tracePt t="23042" x="3063875" y="1714500"/>
          <p14:tracePt t="23048" x="3108325" y="1697038"/>
          <p14:tracePt t="23054" x="3136900" y="1697038"/>
          <p14:tracePt t="23062" x="3154363" y="1697038"/>
          <p14:tracePt t="23070" x="3163888" y="1697038"/>
          <p14:tracePt t="23077" x="3181350" y="1697038"/>
          <p14:tracePt t="23088" x="3190875" y="1697038"/>
          <p14:tracePt t="23093" x="3208338" y="1697038"/>
          <p14:tracePt t="23109" x="3227388" y="1704975"/>
          <p14:tracePt t="23117" x="3244850" y="1731963"/>
          <p14:tracePt t="23133" x="3263900" y="1751013"/>
          <p14:tracePt t="23142" x="3281363" y="1760538"/>
          <p14:tracePt t="23152" x="3300413" y="1768475"/>
          <p14:tracePt t="23158" x="3309938" y="1778000"/>
          <p14:tracePt t="23166" x="3317875" y="1778000"/>
          <p14:tracePt t="23222" x="3327400" y="1787525"/>
          <p14:tracePt t="23248" x="3317875" y="1804988"/>
          <p14:tracePt t="23253" x="3300413" y="1824038"/>
          <p14:tracePt t="23266" x="3263900" y="1851025"/>
          <p14:tracePt t="23272" x="3254375" y="1860550"/>
          <p14:tracePt t="23280" x="3236913" y="1870075"/>
          <p14:tracePt t="23287" x="3236913" y="1878013"/>
          <p14:tracePt t="23294" x="3190875" y="1897063"/>
          <p14:tracePt t="23303" x="3171825" y="1924050"/>
          <p14:tracePt t="23310" x="3154363" y="1933575"/>
          <p14:tracePt t="23318" x="3136900" y="1951038"/>
          <p14:tracePt t="23326" x="3090863" y="1970088"/>
          <p14:tracePt t="23334" x="3071813" y="1987550"/>
          <p14:tracePt t="23342" x="3054350" y="2006600"/>
          <p14:tracePt t="23350" x="3035300" y="2024063"/>
          <p14:tracePt t="23358" x="3008313" y="2043113"/>
          <p14:tracePt t="23367" x="2981325" y="2060575"/>
          <p14:tracePt t="23470" x="2981325" y="2070100"/>
          <p14:tracePt t="23486" x="2971800" y="2070100"/>
          <p14:tracePt t="23494" x="2962275" y="2070100"/>
          <p14:tracePt t="23502" x="2954338" y="2079625"/>
          <p14:tracePt t="23526" x="2954338" y="2089150"/>
          <p14:tracePt t="23542" x="2954338" y="2097088"/>
          <p14:tracePt t="23559" x="2954338" y="2106613"/>
          <p14:tracePt t="23566" x="2954338" y="2116138"/>
          <p14:tracePt t="23574" x="2962275" y="2125663"/>
          <p14:tracePt t="23582" x="2998788" y="2125663"/>
          <p14:tracePt t="23590" x="3027363" y="2125663"/>
          <p14:tracePt t="23598" x="3071813" y="2133600"/>
          <p14:tracePt t="23606" x="3127375" y="2143125"/>
          <p14:tracePt t="23615" x="3171825" y="2152650"/>
          <p14:tracePt t="23622" x="3263900" y="2170113"/>
          <p14:tracePt t="23631" x="3317875" y="2179638"/>
          <p14:tracePt t="23637" x="3354388" y="2197100"/>
          <p14:tracePt t="23646" x="3390900" y="2206625"/>
          <p14:tracePt t="23653" x="3427413" y="2206625"/>
          <p14:tracePt t="24448" x="3419475" y="2216150"/>
          <p14:tracePt t="24503" x="3409950" y="2216150"/>
          <p14:tracePt t="24514" x="3390900" y="2216150"/>
          <p14:tracePt t="24521" x="3373438" y="2216150"/>
          <p14:tracePt t="24526" x="3354388" y="2225675"/>
          <p14:tracePt t="24533" x="3346450" y="2225675"/>
          <p14:tracePt t="24839" x="3309938" y="2225675"/>
          <p14:tracePt t="24848" x="3273425" y="2225675"/>
          <p14:tracePt t="24864" x="3254375" y="2225675"/>
          <p14:tracePt t="24872" x="3236913" y="2225675"/>
          <p14:tracePt t="24879" x="3227388" y="2225675"/>
          <p14:tracePt t="24894" x="3217863" y="2225675"/>
          <p14:tracePt t="24918" x="3208338" y="2225675"/>
          <p14:tracePt t="24926" x="3200400" y="2225675"/>
          <p14:tracePt t="25137" x="3208338" y="2225675"/>
          <p14:tracePt t="25903" x="3236913" y="2225675"/>
          <p14:tracePt t="25911" x="3317875" y="2225675"/>
          <p14:tracePt t="25922" x="3419475" y="2225675"/>
          <p14:tracePt t="25927" x="3527425" y="2225675"/>
          <p14:tracePt t="25934" x="3619500" y="2225675"/>
          <p14:tracePt t="25942" x="3692525" y="2225675"/>
          <p14:tracePt t="25950" x="3746500" y="2225675"/>
          <p14:tracePt t="25958" x="3792538" y="2225675"/>
          <p14:tracePt t="25965" x="3846513" y="2225675"/>
          <p14:tracePt t="25974" x="3875088" y="2225675"/>
          <p14:tracePt t="26058" x="3883025" y="2225675"/>
          <p14:tracePt t="26061" x="3892550" y="2225675"/>
          <p14:tracePt t="26069" x="3911600" y="2225675"/>
          <p14:tracePt t="26077" x="3948113" y="2225675"/>
          <p14:tracePt t="26085" x="3984625" y="2225675"/>
          <p14:tracePt t="26093" x="4011613" y="2225675"/>
          <p14:tracePt t="26102" x="4029075" y="2225675"/>
          <p14:tracePt t="26109" x="4038600" y="2225675"/>
          <p14:tracePt t="26175" x="4057650" y="2225675"/>
          <p14:tracePt t="26223" x="4065588" y="2225675"/>
          <p14:tracePt t="26233" x="4094163" y="2233613"/>
          <p14:tracePt t="26240" x="4121150" y="2252663"/>
          <p14:tracePt t="26248" x="4148138" y="2252663"/>
          <p14:tracePt t="26254" x="4165600" y="2252663"/>
          <p14:tracePt t="26264" x="4211638" y="2270125"/>
          <p14:tracePt t="26269" x="4221163" y="2270125"/>
          <p14:tracePt t="26277" x="4248150" y="2279650"/>
          <p14:tracePt t="26293" x="4267200" y="2279650"/>
          <p14:tracePt t="26301" x="4284663" y="2279650"/>
          <p14:tracePt t="26309" x="4321175" y="2306638"/>
          <p14:tracePt t="26325" x="4348163" y="2316163"/>
          <p14:tracePt t="26342" x="4367213" y="2325688"/>
          <p14:tracePt t="26349" x="4384675" y="2325688"/>
          <p14:tracePt t="26357" x="4394200" y="2325688"/>
          <p14:tracePt t="26366" x="4403725" y="2335213"/>
          <p14:tracePt t="26373" x="4403725" y="2343150"/>
          <p14:tracePt t="26471" x="4413250" y="2352675"/>
          <p14:tracePt t="26486" x="4413250" y="2362200"/>
          <p14:tracePt t="26495" x="4440238" y="2389188"/>
          <p14:tracePt t="26503" x="4448175" y="2389188"/>
          <p14:tracePt t="26511" x="4467225" y="2398713"/>
          <p14:tracePt t="26518" x="4476750" y="2398713"/>
          <p14:tracePt t="26525" x="4494213" y="2398713"/>
          <p14:tracePt t="26533" x="4513263" y="2408238"/>
          <p14:tracePt t="26549" x="4521200" y="2416175"/>
          <p14:tracePt t="26558" x="4521200" y="2425700"/>
          <p14:tracePt t="26911" x="4530725" y="2416175"/>
          <p14:tracePt t="26922" x="4530725" y="2408238"/>
          <p14:tracePt t="26927" x="4530725" y="2398713"/>
          <p14:tracePt t="26941" x="4530725" y="2389188"/>
          <p14:tracePt t="26957" x="4530725" y="2379663"/>
          <p14:tracePt t="26975" x="4530725" y="2362200"/>
          <p14:tracePt t="26991" x="4540250" y="2352675"/>
          <p14:tracePt t="27126" x="4549775" y="2352675"/>
          <p14:tracePt t="27134" x="4557713" y="2352675"/>
          <p14:tracePt t="27141" x="4576763" y="2352675"/>
          <p14:tracePt t="27149" x="4603750" y="2352675"/>
          <p14:tracePt t="27165" x="4640263" y="2352675"/>
          <p14:tracePt t="27173" x="4676775" y="2362200"/>
          <p14:tracePt t="27181" x="4703763" y="2379663"/>
          <p14:tracePt t="27189" x="4722813" y="2398713"/>
          <p14:tracePt t="27197" x="4740275" y="2416175"/>
          <p14:tracePt t="27205" x="4749800" y="2425700"/>
          <p14:tracePt t="27213" x="4776788" y="2452688"/>
          <p14:tracePt t="27221" x="4795838" y="2471738"/>
          <p14:tracePt t="27229" x="4803775" y="2481263"/>
          <p14:tracePt t="27237" x="4813300" y="2489200"/>
          <p14:tracePt t="27247" x="4832350" y="2498725"/>
          <p14:tracePt t="27253" x="4840288" y="2498725"/>
          <p14:tracePt t="27286" x="4849813" y="2508250"/>
          <p14:tracePt t="27397" x="4813300" y="2508250"/>
          <p14:tracePt t="27405" x="4803775" y="2508250"/>
          <p14:tracePt t="27415" x="4786313" y="2517775"/>
          <p14:tracePt t="27421" x="4730750" y="2535238"/>
          <p14:tracePt t="27430" x="4713288" y="2535238"/>
          <p14:tracePt t="27437" x="4703763" y="2544763"/>
          <p14:tracePt t="27446" x="4686300" y="2544763"/>
          <p14:tracePt t="27453" x="4649788" y="2554288"/>
          <p14:tracePt t="27463" x="4613275" y="2562225"/>
          <p14:tracePt t="27469" x="4603750" y="2562225"/>
          <p14:tracePt t="27477" x="4594225" y="2562225"/>
          <p14:tracePt t="27486" x="4557713" y="2571750"/>
          <p14:tracePt t="27494" x="4549775" y="2581275"/>
          <p14:tracePt t="27501" x="4549775" y="2589213"/>
          <p14:tracePt t="27631" x="4549775" y="2598738"/>
          <p14:tracePt t="27647" x="4557713" y="2598738"/>
          <p14:tracePt t="27655" x="4586288" y="2598738"/>
          <p14:tracePt t="27667" x="4603750" y="2598738"/>
          <p14:tracePt t="27671" x="4649788" y="2589213"/>
          <p14:tracePt t="27677" x="4676775" y="2581275"/>
          <p14:tracePt t="27685" x="4722813" y="2581275"/>
          <p14:tracePt t="27693" x="4759325" y="2581275"/>
          <p14:tracePt t="27701" x="4786313" y="2562225"/>
          <p14:tracePt t="27709" x="4795838" y="2562225"/>
          <p14:tracePt t="27725" x="4803775" y="2562225"/>
          <p14:tracePt t="27895" x="4786313" y="2562225"/>
          <p14:tracePt t="27903" x="4767263" y="2562225"/>
          <p14:tracePt t="27911" x="4740275" y="2562225"/>
          <p14:tracePt t="27918" x="4722813" y="2562225"/>
          <p14:tracePt t="27926" x="4703763" y="2581275"/>
          <p14:tracePt t="27957" x="4695825" y="2581275"/>
          <p14:tracePt t="28032" x="4686300" y="2581275"/>
          <p14:tracePt t="28215" x="4730750" y="2581275"/>
          <p14:tracePt t="28223" x="4822825" y="2581275"/>
          <p14:tracePt t="28232" x="4895850" y="2581275"/>
          <p14:tracePt t="28238" x="4968875" y="2581275"/>
          <p14:tracePt t="28249" x="5041900" y="2581275"/>
          <p14:tracePt t="28255" x="5086350" y="2581275"/>
          <p14:tracePt t="28265" x="5122863" y="2581275"/>
          <p14:tracePt t="28269" x="5132388" y="2581275"/>
          <p14:tracePt t="28317" x="5141913" y="2589213"/>
          <p14:tracePt t="28591" x="5178425" y="2589213"/>
          <p14:tracePt t="28598" x="5187950" y="2589213"/>
          <p14:tracePt t="28607" x="5195888" y="2589213"/>
          <p14:tracePt t="28616" x="5214938" y="2589213"/>
          <p14:tracePt t="28632" x="5224463" y="2589213"/>
          <p14:tracePt t="28639" x="5241925" y="2589213"/>
          <p14:tracePt t="28649" x="5260975" y="2581275"/>
          <p14:tracePt t="29191" x="5268913" y="2581275"/>
          <p14:tracePt t="29199" x="5287963" y="2581275"/>
          <p14:tracePt t="29207" x="5297488" y="2581275"/>
          <p14:tracePt t="29217" x="5305425" y="2581275"/>
          <p14:tracePt t="29222" x="5351463" y="2581275"/>
          <p14:tracePt t="29238" x="5360988" y="2589213"/>
          <p14:tracePt t="29599" x="5368925" y="2608263"/>
          <p14:tracePt t="29608" x="5378450" y="2625725"/>
          <p14:tracePt t="29614" x="5387975" y="2635250"/>
          <p14:tracePt t="29630" x="5387975" y="2654300"/>
          <p14:tracePt t="29638" x="5387975" y="2662238"/>
          <p14:tracePt t="29663" x="5387975" y="2671763"/>
          <p14:tracePt t="29680" x="5387975" y="2690813"/>
          <p14:tracePt t="29719" x="5387975" y="2698750"/>
          <p14:tracePt t="29727" x="5387975" y="2708275"/>
          <p14:tracePt t="29734" x="5397500" y="2717800"/>
          <p14:tracePt t="29935" x="5397500" y="2744788"/>
          <p14:tracePt t="29997" x="5397500" y="2754313"/>
          <p14:tracePt t="30021" x="5405438" y="2763838"/>
          <p14:tracePt t="30029" x="5414963" y="2781300"/>
          <p14:tracePt t="30037" x="5434013" y="2790825"/>
          <p14:tracePt t="30053" x="5441950" y="2800350"/>
          <p14:tracePt t="30062" x="5451475" y="2817813"/>
          <p14:tracePt t="30069" x="5461000" y="2836863"/>
          <p14:tracePt t="30078" x="5470525" y="2844800"/>
          <p14:tracePt t="30093" x="5478463" y="2854325"/>
          <p14:tracePt t="30117" x="5478463" y="2863850"/>
          <p14:tracePt t="30142" x="5478463" y="2873375"/>
          <p14:tracePt t="30149" x="5478463" y="2900363"/>
          <p14:tracePt t="30158" x="5478463" y="2909888"/>
          <p14:tracePt t="30166" x="5478463" y="2917825"/>
          <p14:tracePt t="30173" x="5478463" y="2927350"/>
          <p14:tracePt t="30181" x="5478463" y="2946400"/>
          <p14:tracePt t="30189" x="5478463" y="2954338"/>
          <p14:tracePt t="30197" x="5478463" y="2963863"/>
          <p14:tracePt t="30205" x="5478463" y="2982913"/>
          <p14:tracePt t="30213" x="5478463" y="2990850"/>
          <p14:tracePt t="30237" x="5478463" y="3000375"/>
          <p14:tracePt t="30254" x="5478463" y="3017838"/>
          <p14:tracePt t="30270" x="5478463" y="3036888"/>
          <p14:tracePt t="30295" x="5478463" y="3063875"/>
          <p14:tracePt t="30301" x="5478463" y="3073400"/>
          <p14:tracePt t="30312" x="5478463" y="3082925"/>
          <p14:tracePt t="30319" x="5487988" y="3090863"/>
          <p14:tracePt t="30335" x="5487988" y="3119438"/>
          <p14:tracePt t="30357" x="5487988" y="3127375"/>
          <p14:tracePt t="30390" x="5487988" y="3136900"/>
          <p14:tracePt t="30781" x="5487988" y="3146425"/>
          <p14:tracePt t="30789" x="5514975" y="3182938"/>
          <p14:tracePt t="30797" x="5543550" y="3200400"/>
          <p14:tracePt t="30806" x="5607050" y="3246438"/>
          <p14:tracePt t="30813" x="5634038" y="3273425"/>
          <p14:tracePt t="30821" x="5661025" y="3302000"/>
          <p14:tracePt t="30828" x="5680075" y="3328988"/>
          <p14:tracePt t="30837" x="5688013" y="3375025"/>
          <p14:tracePt t="30845" x="5697538" y="3429000"/>
          <p14:tracePt t="30853" x="5716588" y="3492500"/>
          <p14:tracePt t="30862" x="5716588" y="3529013"/>
          <p14:tracePt t="30869" x="5716588" y="3602038"/>
          <p14:tracePt t="30877" x="5716588" y="3657600"/>
          <p14:tracePt t="30885" x="5716588" y="3748088"/>
          <p14:tracePt t="30893" x="5716588" y="3794125"/>
          <p14:tracePt t="30913" x="5707063" y="3875088"/>
          <p14:tracePt t="30917" x="5670550" y="3940175"/>
          <p14:tracePt t="30925" x="5634038" y="4040188"/>
          <p14:tracePt t="30933" x="5588000" y="4103688"/>
          <p14:tracePt t="30941" x="5570538" y="4186238"/>
          <p14:tracePt t="30949" x="5524500" y="4249738"/>
          <p14:tracePt t="30957" x="5487988" y="4322763"/>
          <p14:tracePt t="30965" x="5461000" y="4386263"/>
          <p14:tracePt t="30973" x="5451475" y="4432300"/>
          <p14:tracePt t="30981" x="5434013" y="4459288"/>
          <p14:tracePt t="30989" x="5414963" y="4495800"/>
          <p14:tracePt t="30997" x="5387975" y="4522788"/>
          <p14:tracePt t="31005" x="5378450" y="4532313"/>
          <p14:tracePt t="31033" x="5368925" y="4532313"/>
          <p14:tracePt t="31042" x="5351463" y="4532313"/>
          <p14:tracePt t="31049" x="5341938" y="4541838"/>
          <p14:tracePt t="31057" x="5334000" y="4541838"/>
          <p14:tracePt t="31071" x="5324475" y="4541838"/>
          <p14:tracePt t="31083" x="5314950" y="4541838"/>
          <p14:tracePt t="31087" x="5305425" y="4541838"/>
          <p14:tracePt t="31093" x="5287963" y="4541838"/>
          <p14:tracePt t="31102" x="5268913" y="4541838"/>
          <p14:tracePt t="31109" x="5251450" y="4541838"/>
          <p14:tracePt t="31117" x="5214938" y="4505325"/>
          <p14:tracePt t="31125" x="5168900" y="4459288"/>
          <p14:tracePt t="31133" x="5132388" y="4413250"/>
          <p14:tracePt t="31141" x="5105400" y="4349750"/>
          <p14:tracePt t="31149" x="5068888" y="4268788"/>
          <p14:tracePt t="31157" x="5041900" y="4186238"/>
          <p14:tracePt t="31165" x="4995863" y="4076700"/>
          <p14:tracePt t="31173" x="4986338" y="3976688"/>
          <p14:tracePt t="31181" x="4978400" y="3903663"/>
          <p14:tracePt t="31189" x="4941888" y="3784600"/>
          <p14:tracePt t="31197" x="4941888" y="3657600"/>
          <p14:tracePt t="31205" x="4941888" y="3565525"/>
          <p14:tracePt t="31213" x="4941888" y="3492500"/>
          <p14:tracePt t="31221" x="4941888" y="3438525"/>
          <p14:tracePt t="31229" x="4959350" y="3392488"/>
          <p14:tracePt t="31237" x="4968875" y="3346450"/>
          <p14:tracePt t="31246" x="5014913" y="3302000"/>
          <p14:tracePt t="31253" x="5041900" y="3273425"/>
          <p14:tracePt t="31263" x="5086350" y="3236913"/>
          <p14:tracePt t="31269" x="5132388" y="3219450"/>
          <p14:tracePt t="31277" x="5187950" y="3192463"/>
          <p14:tracePt t="31285" x="5224463" y="3173413"/>
          <p14:tracePt t="31295" x="5278438" y="3155950"/>
          <p14:tracePt t="31303" x="5305425" y="3136900"/>
          <p14:tracePt t="31311" x="5341938" y="3127375"/>
          <p14:tracePt t="31319" x="5378450" y="3109913"/>
          <p14:tracePt t="31326" x="5441950" y="3090863"/>
          <p14:tracePt t="31334" x="5507038" y="3073400"/>
          <p14:tracePt t="31342" x="5561013" y="3073400"/>
          <p14:tracePt t="31350" x="5616575" y="3073400"/>
          <p14:tracePt t="31358" x="5670550" y="3073400"/>
          <p14:tracePt t="31366" x="5724525" y="3073400"/>
          <p14:tracePt t="31374" x="5770563" y="3073400"/>
          <p14:tracePt t="31384" x="5789613" y="3082925"/>
          <p14:tracePt t="31389" x="5816600" y="3109913"/>
          <p14:tracePt t="31397" x="5853113" y="3146425"/>
          <p14:tracePt t="31405" x="5889625" y="3209925"/>
          <p14:tracePt t="31416" x="5899150" y="3246438"/>
          <p14:tracePt t="31421" x="5899150" y="3292475"/>
          <p14:tracePt t="31435" x="5916613" y="3346450"/>
          <p14:tracePt t="31439" x="5916613" y="3402013"/>
          <p14:tracePt t="31449" x="5916613" y="3455988"/>
          <p14:tracePt t="31455" x="5916613" y="3511550"/>
          <p14:tracePt t="31468" x="5916613" y="3592513"/>
          <p14:tracePt t="31470" x="5916613" y="3629025"/>
          <p14:tracePt t="31481" x="5916613" y="3702050"/>
          <p14:tracePt t="31486" x="5916613" y="3738563"/>
          <p14:tracePt t="31494" x="5916613" y="3794125"/>
          <p14:tracePt t="31502" x="5916613" y="3840163"/>
          <p14:tracePt t="31510" x="5899150" y="3867150"/>
          <p14:tracePt t="31518" x="5889625" y="3911600"/>
          <p14:tracePt t="31526" x="5870575" y="3940175"/>
          <p14:tracePt t="31534" x="5834063" y="3984625"/>
          <p14:tracePt t="31542" x="5807075" y="4013200"/>
          <p14:tracePt t="31550" x="5780088" y="4049713"/>
          <p14:tracePt t="31558" x="5761038" y="4057650"/>
          <p14:tracePt t="31565" x="5724525" y="4076700"/>
          <p14:tracePt t="31575" x="5688013" y="4094163"/>
          <p14:tracePt t="31581" x="5680075" y="4103688"/>
          <p14:tracePt t="31589" x="5643563" y="4103688"/>
          <p14:tracePt t="31597" x="5624513" y="4113213"/>
          <p14:tracePt t="31605" x="5607050" y="4122738"/>
          <p14:tracePt t="31614" x="5588000" y="4122738"/>
          <p14:tracePt t="31621" x="5580063" y="4122738"/>
          <p14:tracePt t="31629" x="5543550" y="4149725"/>
          <p14:tracePt t="31645" x="5524500" y="4149725"/>
          <p14:tracePt t="31653" x="5507038" y="4149725"/>
          <p14:tracePt t="31662" x="5470525" y="4149725"/>
          <p14:tracePt t="31669" x="5451475" y="4149725"/>
          <p14:tracePt t="31677" x="5397500" y="4149725"/>
          <p14:tracePt t="31685" x="5341938" y="4149725"/>
          <p14:tracePt t="31693" x="5268913" y="4149725"/>
          <p14:tracePt t="31701" x="5205413" y="4149725"/>
          <p14:tracePt t="31709" x="5132388" y="4140200"/>
          <p14:tracePt t="31717" x="5059363" y="4130675"/>
          <p14:tracePt t="31725" x="4995863" y="4094163"/>
          <p14:tracePt t="31733" x="4932363" y="4076700"/>
          <p14:tracePt t="31741" x="4886325" y="4057650"/>
          <p14:tracePt t="31749" x="4859338" y="4049713"/>
          <p14:tracePt t="31757" x="4840288" y="4030663"/>
          <p14:tracePt t="31765" x="4822825" y="4003675"/>
          <p14:tracePt t="31773" x="4776788" y="3976688"/>
          <p14:tracePt t="31781" x="4722813" y="3921125"/>
          <p14:tracePt t="31790" x="4667250" y="3857625"/>
          <p14:tracePt t="31797" x="4640263" y="3830638"/>
          <p14:tracePt t="31806" x="4603750" y="3775075"/>
          <p14:tracePt t="31814" x="4567238" y="3711575"/>
          <p14:tracePt t="31821" x="4540250" y="3657600"/>
          <p14:tracePt t="31830" x="4503738" y="3592513"/>
          <p14:tracePt t="31837" x="4476750" y="3529013"/>
          <p14:tracePt t="31845" x="4457700" y="3482975"/>
          <p14:tracePt t="31853" x="4448175" y="3455988"/>
          <p14:tracePt t="31862" x="4430713" y="3411538"/>
          <p14:tracePt t="31869" x="4430713" y="3382963"/>
          <p14:tracePt t="31878" x="4430713" y="3338513"/>
          <p14:tracePt t="31885" x="4430713" y="3302000"/>
          <p14:tracePt t="31893" x="4430713" y="3255963"/>
          <p14:tracePt t="31901" x="4430713" y="3219450"/>
          <p14:tracePt t="31914" x="4448175" y="3173413"/>
          <p14:tracePt t="31917" x="4457700" y="3119438"/>
          <p14:tracePt t="31925" x="4467225" y="3073400"/>
          <p14:tracePt t="31933" x="4476750" y="3054350"/>
          <p14:tracePt t="31941" x="4503738" y="3000375"/>
          <p14:tracePt t="31949" x="4513263" y="2936875"/>
          <p14:tracePt t="31957" x="4540250" y="2890838"/>
          <p14:tracePt t="31965" x="4557713" y="2844800"/>
          <p14:tracePt t="31973" x="4576763" y="2817813"/>
          <p14:tracePt t="31981" x="4594225" y="2781300"/>
          <p14:tracePt t="31989" x="4594225" y="2744788"/>
          <p14:tracePt t="31997" x="4594225" y="2727325"/>
          <p14:tracePt t="32005" x="4594225" y="2698750"/>
          <p14:tracePt t="32014" x="4594225" y="2681288"/>
          <p14:tracePt t="32021" x="4594225" y="2662238"/>
          <p14:tracePt t="32030" x="4594225" y="2644775"/>
          <p14:tracePt t="32037" x="4594225" y="2635250"/>
          <p14:tracePt t="32053" x="4594225" y="2617788"/>
          <p14:tracePt t="32095" x="4586288" y="2598738"/>
          <p14:tracePt t="32106" x="4576763" y="2598738"/>
          <p14:tracePt t="32113" x="4530725" y="2589213"/>
          <p14:tracePt t="32119" x="4476750" y="2589213"/>
          <p14:tracePt t="32126" x="4376738" y="2562225"/>
          <p14:tracePt t="32135" x="4303713" y="2554288"/>
          <p14:tracePt t="32141" x="4194175" y="2535238"/>
          <p14:tracePt t="32149" x="4094163" y="2525713"/>
          <p14:tracePt t="32157" x="3984625" y="2508250"/>
          <p14:tracePt t="32165" x="3883025" y="2481263"/>
          <p14:tracePt t="32173" x="3829050" y="2481263"/>
          <p14:tracePt t="32182" x="3792538" y="2471738"/>
          <p14:tracePt t="32191" x="3746500" y="2471738"/>
          <p14:tracePt t="32198" x="3709988" y="2462213"/>
          <p14:tracePt t="32207" x="3702050" y="2462213"/>
          <p14:tracePt t="32215" x="3683000" y="2462213"/>
          <p14:tracePt t="32223" x="3636963" y="2462213"/>
          <p14:tracePt t="32233" x="3582988" y="2462213"/>
          <p14:tracePt t="32239" x="3527425" y="2462213"/>
          <p14:tracePt t="32248" x="3436938" y="2462213"/>
          <p14:tracePt t="32254" x="3346450" y="2444750"/>
          <p14:tracePt t="32265" x="3244850" y="2416175"/>
          <p14:tracePt t="32270" x="3117850" y="2408238"/>
          <p14:tracePt t="32278" x="3044825" y="2389188"/>
          <p14:tracePt t="32286" x="2954338" y="2389188"/>
          <p14:tracePt t="32293" x="2908300" y="2379663"/>
          <p14:tracePt t="32301" x="2871788" y="2379663"/>
          <p14:tracePt t="32309" x="2835275" y="2371725"/>
          <p14:tracePt t="32621" x="2835275" y="2352675"/>
          <p14:tracePt t="32630" x="2825750" y="2343150"/>
          <p14:tracePt t="32638" x="2825750" y="2325688"/>
          <p14:tracePt t="32646" x="2825750" y="2316163"/>
          <p14:tracePt t="32654" x="2825750" y="2306638"/>
          <p14:tracePt t="32665" x="2825750" y="2279650"/>
          <p14:tracePt t="32670" x="2825750" y="2270125"/>
          <p14:tracePt t="32686" x="2817813" y="2252663"/>
          <p14:tracePt t="32694" x="2817813" y="2243138"/>
          <p14:tracePt t="33031" x="2817813" y="2262188"/>
          <p14:tracePt t="33047" x="2808288" y="2279650"/>
          <p14:tracePt t="33057" x="2789238" y="2289175"/>
          <p14:tracePt t="33070" x="2781300" y="2298700"/>
          <p14:tracePt t="33102" x="2771775" y="2306638"/>
          <p14:tracePt t="33110" x="2752725" y="2316163"/>
          <p14:tracePt t="33118" x="2744788" y="2325688"/>
          <p14:tracePt t="33149" x="2735263" y="2325688"/>
          <p14:tracePt t="33197" x="2725738" y="2335213"/>
          <p14:tracePt t="33214" x="2725738" y="2343150"/>
          <p14:tracePt t="33222" x="2725738" y="2352675"/>
          <p14:tracePt t="33238" x="2725738" y="2362200"/>
          <p14:tracePt t="33254" x="2725738" y="2371725"/>
          <p14:tracePt t="33265" x="2725738" y="2389188"/>
          <p14:tracePt t="33269" x="2725738" y="2408238"/>
          <p14:tracePt t="33278" x="2735263" y="2408238"/>
          <p14:tracePt t="33285" x="2744788" y="2425700"/>
          <p14:tracePt t="33293" x="2752725" y="2444750"/>
          <p14:tracePt t="33301" x="2762250" y="2481263"/>
          <p14:tracePt t="33309" x="2762250" y="2498725"/>
          <p14:tracePt t="33317" x="2762250" y="2535238"/>
          <p14:tracePt t="33325" x="2762250" y="2562225"/>
          <p14:tracePt t="33333" x="2762250" y="2608263"/>
          <p14:tracePt t="33341" x="2762250" y="2644775"/>
          <p14:tracePt t="33349" x="2762250" y="2698750"/>
          <p14:tracePt t="33357" x="2762250" y="2754313"/>
          <p14:tracePt t="33365" x="2762250" y="2817813"/>
          <p14:tracePt t="33373" x="2762250" y="2873375"/>
          <p14:tracePt t="33381" x="2762250" y="2946400"/>
          <p14:tracePt t="33389" x="2735263" y="3046413"/>
          <p14:tracePt t="33398" x="2708275" y="3136900"/>
          <p14:tracePt t="33405" x="2679700" y="3219450"/>
          <p14:tracePt t="33414" x="2652713" y="3309938"/>
          <p14:tracePt t="33422" x="2606675" y="3392488"/>
          <p14:tracePt t="33432" x="2589213" y="3438525"/>
          <p14:tracePt t="33437" x="2533650" y="3519488"/>
          <p14:tracePt t="33445" x="2516188" y="3556000"/>
          <p14:tracePt t="33453" x="2470150" y="3602038"/>
          <p14:tracePt t="33462" x="2433638" y="3648075"/>
          <p14:tracePt t="33469" x="2397125" y="3675063"/>
          <p14:tracePt t="33480" x="2352675" y="3730625"/>
          <p14:tracePt t="33485" x="2297113" y="3775075"/>
          <p14:tracePt t="33494" x="2233613" y="3830638"/>
          <p14:tracePt t="33501" x="2179638" y="3894138"/>
          <p14:tracePt t="33509" x="2160588" y="3930650"/>
          <p14:tracePt t="33517" x="2114550" y="3976688"/>
          <p14:tracePt t="33525" x="2060575" y="4040188"/>
          <p14:tracePt t="33533" x="2051050" y="4067175"/>
          <p14:tracePt t="33541" x="2033588" y="4113213"/>
          <p14:tracePt t="33549" x="1997075" y="4159250"/>
          <p14:tracePt t="33557" x="1978025" y="4186238"/>
          <p14:tracePt t="33565" x="1968500" y="4195763"/>
          <p14:tracePt t="33573" x="1960563" y="4203700"/>
          <p14:tracePt t="33614" x="1951038" y="4213225"/>
          <p14:tracePt t="33621" x="1941513" y="4222750"/>
          <p14:tracePt t="33629" x="1914525" y="4232275"/>
          <p14:tracePt t="33637" x="1895475" y="4240213"/>
          <p14:tracePt t="33645" x="1851025" y="4259263"/>
          <p14:tracePt t="33653" x="1795463" y="4286250"/>
          <p14:tracePt t="33662" x="1714500" y="4322763"/>
          <p14:tracePt t="33669" x="1668463" y="4340225"/>
          <p14:tracePt t="33678" x="1604963" y="4359275"/>
          <p14:tracePt t="33685" x="1541463" y="4395788"/>
          <p14:tracePt t="33693" x="1522413" y="4405313"/>
          <p14:tracePt t="33701" x="1495425" y="4405313"/>
          <p14:tracePt t="33709" x="1485900" y="4413250"/>
          <p14:tracePt t="33717" x="1468438" y="4432300"/>
          <p14:tracePt t="33733" x="1468438" y="4441825"/>
          <p14:tracePt t="33759" x="1458913" y="4449763"/>
          <p14:tracePt t="33767" x="1449388" y="4449763"/>
          <p14:tracePt t="33774" x="1431925" y="4449763"/>
          <p14:tracePt t="33782" x="1412875" y="4449763"/>
          <p14:tracePt t="33791" x="1385888" y="4449763"/>
          <p14:tracePt t="33797" x="1366838" y="4459288"/>
          <p14:tracePt t="33805" x="1339850" y="4459288"/>
          <p14:tracePt t="33813" x="1322388" y="4459288"/>
          <p14:tracePt t="33821" x="1312863" y="4459288"/>
          <p14:tracePt t="33975" x="1330325" y="4459288"/>
          <p14:tracePt t="33983" x="1366838" y="4459288"/>
          <p14:tracePt t="33991" x="1422400" y="4459288"/>
          <p14:tracePt t="33998" x="1495425" y="4459288"/>
          <p14:tracePt t="34006" x="1549400" y="4459288"/>
          <p14:tracePt t="34015" x="1685925" y="4468813"/>
          <p14:tracePt t="34022" x="1814513" y="4495800"/>
          <p14:tracePt t="34030" x="1978025" y="4514850"/>
          <p14:tracePt t="34038" x="2143125" y="4522788"/>
          <p14:tracePt t="34047" x="2352675" y="4578350"/>
          <p14:tracePt t="34054" x="2516188" y="4587875"/>
          <p14:tracePt t="34062" x="2679700" y="4605338"/>
          <p14:tracePt t="34069" x="2862263" y="4632325"/>
          <p14:tracePt t="34079" x="3008313" y="4660900"/>
          <p14:tracePt t="34085" x="3127375" y="4678363"/>
          <p14:tracePt t="34093" x="3200400" y="4687888"/>
          <p14:tracePt t="34101" x="3263900" y="4705350"/>
          <p14:tracePt t="34117" x="3273425" y="4714875"/>
          <p14:tracePt t="34141" x="3281363" y="4724400"/>
          <p14:tracePt t="34149" x="3281363" y="4741863"/>
          <p14:tracePt t="34158" x="3281363" y="4751388"/>
          <p14:tracePt t="34166" x="3290888" y="4768850"/>
          <p14:tracePt t="34173" x="3290888" y="4778375"/>
          <p14:tracePt t="34181" x="3300413" y="4805363"/>
          <p14:tracePt t="34189" x="3309938" y="4833938"/>
          <p14:tracePt t="34198" x="3336925" y="4860925"/>
          <p14:tracePt t="34206" x="3354388" y="4878388"/>
          <p14:tracePt t="34213" x="3363913" y="4914900"/>
          <p14:tracePt t="34222" x="3382963" y="4943475"/>
          <p14:tracePt t="34232" x="3390900" y="4960938"/>
          <p14:tracePt t="34238" x="3400425" y="4997450"/>
          <p14:tracePt t="34247" x="3400425" y="5006975"/>
          <p14:tracePt t="34254" x="3400425" y="5043488"/>
          <p14:tracePt t="34264" x="3400425" y="5060950"/>
          <p14:tracePt t="34270" x="3400425" y="5089525"/>
          <p14:tracePt t="34281" x="3400425" y="5106988"/>
          <p14:tracePt t="34286" x="3400425" y="5126038"/>
          <p14:tracePt t="34294" x="3400425" y="5143500"/>
          <p14:tracePt t="34302" x="3400425" y="5170488"/>
          <p14:tracePt t="34310" x="3390900" y="5197475"/>
          <p14:tracePt t="34318" x="3382963" y="5216525"/>
          <p14:tracePt t="34326" x="3363913" y="5233988"/>
          <p14:tracePt t="34334" x="3317875" y="5299075"/>
          <p14:tracePt t="34342" x="3300413" y="5307013"/>
          <p14:tracePt t="34350" x="3263900" y="5335588"/>
          <p14:tracePt t="34358" x="3236913" y="5362575"/>
          <p14:tracePt t="34366" x="3200400" y="5389563"/>
          <p14:tracePt t="34374" x="3181350" y="5408613"/>
          <p14:tracePt t="34385" x="3127375" y="5435600"/>
          <p14:tracePt t="34391" x="3090863" y="5453063"/>
          <p14:tracePt t="34398" x="3035300" y="5499100"/>
          <p14:tracePt t="34406" x="2998788" y="5518150"/>
          <p14:tracePt t="34415" x="2944813" y="5572125"/>
          <p14:tracePt t="34423" x="2898775" y="5589588"/>
          <p14:tracePt t="34437" x="2835275" y="5626100"/>
          <p14:tracePt t="34439" x="2789238" y="5654675"/>
          <p14:tracePt t="34446" x="2725738" y="5681663"/>
          <p14:tracePt t="34453" x="2671763" y="5691188"/>
          <p14:tracePt t="34462" x="2606675" y="5699125"/>
          <p14:tracePt t="34469" x="2533650" y="5718175"/>
          <p14:tracePt t="34479" x="2470150" y="5735638"/>
          <p14:tracePt t="34485" x="2406650" y="5754688"/>
          <p14:tracePt t="34493" x="2379663" y="5754688"/>
          <p14:tracePt t="34501" x="2343150" y="5754688"/>
          <p14:tracePt t="34509" x="2297113" y="5754688"/>
          <p14:tracePt t="34517" x="2243138" y="5754688"/>
          <p14:tracePt t="34525" x="2187575" y="5754688"/>
          <p14:tracePt t="34533" x="2114550" y="5754688"/>
          <p14:tracePt t="34541" x="2024063" y="5754688"/>
          <p14:tracePt t="34549" x="1951038" y="5745163"/>
          <p14:tracePt t="34557" x="1851025" y="5735638"/>
          <p14:tracePt t="34565" x="1758950" y="5718175"/>
          <p14:tracePt t="34574" x="1677988" y="5708650"/>
          <p14:tracePt t="34582" x="1604963" y="5681663"/>
          <p14:tracePt t="34590" x="1522413" y="5654675"/>
          <p14:tracePt t="34597" x="1449388" y="5626100"/>
          <p14:tracePt t="34605" x="1403350" y="5608638"/>
          <p14:tracePt t="34613" x="1358900" y="5581650"/>
          <p14:tracePt t="34621" x="1349375" y="5581650"/>
          <p14:tracePt t="34630" x="1322388" y="5554663"/>
          <p14:tracePt t="34637" x="1285875" y="5535613"/>
          <p14:tracePt t="34646" x="1258888" y="5526088"/>
          <p14:tracePt t="34653" x="1239838" y="5499100"/>
          <p14:tracePt t="34662" x="1176338" y="5462588"/>
          <p14:tracePt t="34669" x="1149350" y="5435600"/>
          <p14:tracePt t="34677" x="1120775" y="5408613"/>
          <p14:tracePt t="34685" x="1076325" y="5380038"/>
          <p14:tracePt t="34693" x="1039813" y="5353050"/>
          <p14:tracePt t="34701" x="1011238" y="5326063"/>
          <p14:tracePt t="34709" x="993775" y="5299075"/>
          <p14:tracePt t="34717" x="984250" y="5299075"/>
          <p14:tracePt t="34725" x="984250" y="5289550"/>
          <p14:tracePt t="34733" x="984250" y="5262563"/>
          <p14:tracePt t="34741" x="984250" y="5243513"/>
          <p14:tracePt t="34749" x="984250" y="5226050"/>
          <p14:tracePt t="34757" x="984250" y="5207000"/>
          <p14:tracePt t="34765" x="984250" y="5197475"/>
          <p14:tracePt t="34773" x="984250" y="5170488"/>
          <p14:tracePt t="34781" x="984250" y="5160963"/>
          <p14:tracePt t="34789" x="984250" y="5143500"/>
          <p14:tracePt t="34797" x="984250" y="5133975"/>
          <p14:tracePt t="34806" x="984250" y="5116513"/>
          <p14:tracePt t="34813" x="984250" y="5089525"/>
          <p14:tracePt t="34821" x="984250" y="5080000"/>
          <p14:tracePt t="34829" x="984250" y="5070475"/>
          <p14:tracePt t="34837" x="984250" y="5053013"/>
          <p14:tracePt t="34845" x="984250" y="5043488"/>
          <p14:tracePt t="34855" x="984250" y="5033963"/>
          <p14:tracePt t="34871" x="984250" y="5016500"/>
          <p14:tracePt t="34881" x="984250" y="4997450"/>
          <p14:tracePt t="34888" x="993775" y="4951413"/>
          <p14:tracePt t="34916" x="1030288" y="4887913"/>
          <p14:tracePt t="34919" x="1039813" y="4870450"/>
          <p14:tracePt t="34926" x="1057275" y="4841875"/>
          <p14:tracePt t="34934" x="1057275" y="4833938"/>
          <p14:tracePt t="34942" x="1076325" y="4805363"/>
          <p14:tracePt t="34950" x="1084263" y="4787900"/>
          <p14:tracePt t="34958" x="1112838" y="4768850"/>
          <p14:tracePt t="34966" x="1149350" y="4741863"/>
          <p14:tracePt t="34982" x="1176338" y="4732338"/>
          <p14:tracePt t="34990" x="1185863" y="4732338"/>
          <p14:tracePt t="34999" x="1222375" y="4732338"/>
          <p14:tracePt t="35006" x="1239838" y="4724400"/>
          <p14:tracePt t="35023" x="1249363" y="4724400"/>
          <p14:tracePt t="35030" x="1266825" y="4724400"/>
          <p14:tracePt t="35386" x="1293813" y="4724400"/>
          <p14:tracePt t="35761" x="1312863" y="4724400"/>
          <p14:tracePt t="35767" x="1330325" y="4724400"/>
          <p14:tracePt t="35775" x="1358900" y="4705350"/>
          <p14:tracePt t="35786" x="1376363" y="4705350"/>
          <p14:tracePt t="35792" x="1385888" y="4705350"/>
          <p14:tracePt t="35798" x="1403350" y="4705350"/>
          <p14:tracePt t="35806" x="1412875" y="4697413"/>
          <p14:tracePt t="35821" x="1422400" y="4697413"/>
          <p14:tracePt t="35894" x="1439863" y="4697413"/>
          <p14:tracePt t="35902" x="1449388" y="4697413"/>
          <p14:tracePt t="35910" x="1458913" y="4697413"/>
          <p14:tracePt t="36234" x="1495425" y="4687888"/>
          <p14:tracePt t="36240" x="1522413" y="4678363"/>
          <p14:tracePt t="36247" x="1549400" y="4678363"/>
          <p14:tracePt t="36254" x="1595438" y="4678363"/>
          <p14:tracePt t="36263" x="1612900" y="4660900"/>
          <p14:tracePt t="36270" x="1668463" y="4660900"/>
          <p14:tracePt t="36279" x="1714500" y="4660900"/>
          <p14:tracePt t="36285" x="1778000" y="4660900"/>
          <p14:tracePt t="36294" x="1887538" y="4660900"/>
          <p14:tracePt t="36301" x="1978025" y="4660900"/>
          <p14:tracePt t="36309" x="2087563" y="4660900"/>
          <p14:tracePt t="36317" x="2179638" y="4660900"/>
          <p14:tracePt t="36325" x="2297113" y="4641850"/>
          <p14:tracePt t="36333" x="2389188" y="4632325"/>
          <p14:tracePt t="36341" x="2516188" y="4632325"/>
          <p14:tracePt t="36349" x="2589213" y="4632325"/>
          <p14:tracePt t="36357" x="2698750" y="4632325"/>
          <p14:tracePt t="36365" x="2771775" y="4632325"/>
          <p14:tracePt t="36373" x="2825750" y="4632325"/>
          <p14:tracePt t="36381" x="2889250" y="4632325"/>
          <p14:tracePt t="36389" x="2925763" y="4632325"/>
          <p14:tracePt t="36471" x="2935288" y="4632325"/>
          <p14:tracePt t="36480" x="2954338" y="4641850"/>
          <p14:tracePt t="36489" x="2981325" y="4660900"/>
          <p14:tracePt t="36496" x="3017838" y="4668838"/>
          <p14:tracePt t="36502" x="3054350" y="4705350"/>
          <p14:tracePt t="36509" x="3108325" y="4741863"/>
          <p14:tracePt t="36517" x="3154363" y="4778375"/>
          <p14:tracePt t="36525" x="3181350" y="4805363"/>
          <p14:tracePt t="36533" x="3244850" y="4833938"/>
          <p14:tracePt t="36541" x="3281363" y="4860925"/>
          <p14:tracePt t="36549" x="3300413" y="4870450"/>
          <p14:tracePt t="36557" x="3327400" y="4897438"/>
          <p14:tracePt t="36565" x="3346450" y="4914900"/>
          <p14:tracePt t="36573" x="3354388" y="4914900"/>
          <p14:tracePt t="36647" x="3363913" y="4924425"/>
          <p14:tracePt t="36655" x="3363913" y="4933950"/>
          <p14:tracePt t="36671" x="3363913" y="4951413"/>
          <p14:tracePt t="36680" x="3363913" y="4960938"/>
          <p14:tracePt t="36688" x="3363913" y="4970463"/>
          <p14:tracePt t="36698" x="3363913" y="4987925"/>
          <p14:tracePt t="36702" x="3363913" y="4997450"/>
          <p14:tracePt t="36718" x="3354388" y="5006975"/>
          <p14:tracePt t="36733" x="3354388" y="5016500"/>
          <p14:tracePt t="36741" x="3336925" y="5043488"/>
          <p14:tracePt t="36749" x="3327400" y="5043488"/>
          <p14:tracePt t="36759" x="3309938" y="5053013"/>
          <p14:tracePt t="36765" x="3281363" y="5060950"/>
          <p14:tracePt t="36773" x="3254375" y="5097463"/>
          <p14:tracePt t="36781" x="3190875" y="5126038"/>
          <p14:tracePt t="36790" x="3144838" y="5143500"/>
          <p14:tracePt t="36797" x="3127375" y="5160963"/>
          <p14:tracePt t="36806" x="3090863" y="5170488"/>
          <p14:tracePt t="36813" x="3063875" y="5197475"/>
          <p14:tracePt t="36821" x="3035300" y="5216525"/>
          <p14:tracePt t="36832" x="2998788" y="5226050"/>
          <p14:tracePt t="36839" x="2990850" y="5243513"/>
          <p14:tracePt t="36848" x="2962275" y="5262563"/>
          <p14:tracePt t="36855" x="2944813" y="5270500"/>
          <p14:tracePt t="36865" x="2925763" y="5289550"/>
          <p14:tracePt t="36871" x="2898775" y="5299075"/>
          <p14:tracePt t="36880" x="2862263" y="5316538"/>
          <p14:tracePt t="36887" x="2835275" y="5326063"/>
          <p14:tracePt t="36893" x="2762250" y="5362575"/>
          <p14:tracePt t="36912" x="2643188" y="5399088"/>
          <p14:tracePt t="36917" x="2562225" y="5426075"/>
          <p14:tracePt t="36925" x="2506663" y="5435600"/>
          <p14:tracePt t="36933" x="2443163" y="5445125"/>
          <p14:tracePt t="36941" x="2416175" y="5445125"/>
          <p14:tracePt t="36949" x="2360613" y="5472113"/>
          <p14:tracePt t="36965" x="2324100" y="5472113"/>
          <p14:tracePt t="36973" x="2316163" y="5472113"/>
          <p14:tracePt t="36989" x="2297113" y="5472113"/>
          <p14:tracePt t="36997" x="2287588" y="5472113"/>
          <p14:tracePt t="37005" x="2270125" y="5472113"/>
          <p14:tracePt t="37013" x="2214563" y="5472113"/>
          <p14:tracePt t="37021" x="2160588" y="5472113"/>
          <p14:tracePt t="37029" x="2070100" y="5472113"/>
          <p14:tracePt t="37037" x="1978025" y="5472113"/>
          <p14:tracePt t="37048" x="1868488" y="5472113"/>
          <p14:tracePt t="37055" x="1768475" y="5462588"/>
          <p14:tracePt t="37065" x="1658938" y="5453063"/>
          <p14:tracePt t="37071" x="1585913" y="5435600"/>
          <p14:tracePt t="37081" x="1512888" y="5435600"/>
          <p14:tracePt t="37090" x="1449388" y="5416550"/>
          <p14:tracePt t="37094" x="1403350" y="5416550"/>
          <p14:tracePt t="37102" x="1366838" y="5399088"/>
          <p14:tracePt t="37111" x="1339850" y="5399088"/>
          <p14:tracePt t="37118" x="1303338" y="5389563"/>
          <p14:tracePt t="37126" x="1266825" y="5389563"/>
          <p14:tracePt t="37135" x="1230313" y="5380038"/>
          <p14:tracePt t="37141" x="1193800" y="5362575"/>
          <p14:tracePt t="37149" x="1149350" y="5335588"/>
          <p14:tracePt t="37157" x="1112838" y="5326063"/>
          <p14:tracePt t="37165" x="1066800" y="5299075"/>
          <p14:tracePt t="37173" x="984250" y="5243513"/>
          <p14:tracePt t="37181" x="947738" y="5216525"/>
          <p14:tracePt t="37189" x="884238" y="5189538"/>
          <p14:tracePt t="37197" x="874713" y="5180013"/>
          <p14:tracePt t="37254" x="874713" y="5170488"/>
          <p14:tracePt t="37261" x="874713" y="5126038"/>
          <p14:tracePt t="37269" x="874713" y="5097463"/>
          <p14:tracePt t="37278" x="874713" y="5070475"/>
          <p14:tracePt t="37285" x="874713" y="5024438"/>
          <p14:tracePt t="37293" x="874713" y="4987925"/>
          <p14:tracePt t="37301" x="874713" y="4970463"/>
          <p14:tracePt t="37309" x="884238" y="4914900"/>
          <p14:tracePt t="37317" x="911225" y="4878388"/>
          <p14:tracePt t="37325" x="930275" y="4833938"/>
          <p14:tracePt t="37333" x="966788" y="4805363"/>
          <p14:tracePt t="37341" x="1011238" y="4760913"/>
          <p14:tracePt t="37349" x="1076325" y="4714875"/>
          <p14:tracePt t="37358" x="1120775" y="4678363"/>
          <p14:tracePt t="37365" x="1222375" y="4641850"/>
          <p14:tracePt t="37373" x="1285875" y="4614863"/>
          <p14:tracePt t="37381" x="1376363" y="4568825"/>
          <p14:tracePt t="37389" x="1476375" y="4541838"/>
          <p14:tracePt t="37397" x="1549400" y="4532313"/>
          <p14:tracePt t="37405" x="1649413" y="4486275"/>
          <p14:tracePt t="37413" x="1722438" y="4486275"/>
          <p14:tracePt t="37421" x="1804988" y="4478338"/>
          <p14:tracePt t="37430" x="1878013" y="4478338"/>
          <p14:tracePt t="37437" x="1914525" y="4468813"/>
          <p14:tracePt t="37445" x="1978025" y="4441825"/>
          <p14:tracePt t="37455" x="2024063" y="4441825"/>
          <p14:tracePt t="37462" x="2051050" y="4441825"/>
          <p14:tracePt t="37469" x="2106613" y="4432300"/>
          <p14:tracePt t="37479" x="2179638" y="4432300"/>
          <p14:tracePt t="37485" x="2270125" y="4422775"/>
          <p14:tracePt t="37493" x="2333625" y="4422775"/>
          <p14:tracePt t="37501" x="2425700" y="4422775"/>
          <p14:tracePt t="37509" x="2552700" y="4422775"/>
          <p14:tracePt t="37517" x="2679700" y="4422775"/>
          <p14:tracePt t="37525" x="2771775" y="4422775"/>
          <p14:tracePt t="37533" x="2881313" y="4422775"/>
          <p14:tracePt t="37541" x="2971800" y="4441825"/>
          <p14:tracePt t="37549" x="3108325" y="4449763"/>
          <p14:tracePt t="37557" x="3181350" y="4478338"/>
          <p14:tracePt t="37565" x="3244850" y="4514850"/>
          <p14:tracePt t="37574" x="3309938" y="4541838"/>
          <p14:tracePt t="37584" x="3354388" y="4559300"/>
          <p14:tracePt t="37590" x="3373438" y="4587875"/>
          <p14:tracePt t="37622" x="3373438" y="4595813"/>
          <p14:tracePt t="37638" x="3373438" y="4632325"/>
          <p14:tracePt t="37645" x="3363913" y="4641850"/>
          <p14:tracePt t="37654" x="3346450" y="4660900"/>
          <p14:tracePt t="37666" x="3336925" y="4678363"/>
          <p14:tracePt t="37671" x="3327400" y="4705350"/>
          <p14:tracePt t="37680" x="3309938" y="4724400"/>
          <p14:tracePt t="37686" x="3300413" y="4741863"/>
          <p14:tracePt t="37697" x="3300413" y="4751388"/>
          <p14:tracePt t="37702" x="3281363" y="4787900"/>
          <p14:tracePt t="37710" x="3281363" y="4805363"/>
          <p14:tracePt t="37718" x="3254375" y="4860925"/>
          <p14:tracePt t="37726" x="3244850" y="4897438"/>
          <p14:tracePt t="37734" x="3227388" y="4924425"/>
          <p14:tracePt t="37742" x="3227388" y="4960938"/>
          <p14:tracePt t="37750" x="3190875" y="5006975"/>
          <p14:tracePt t="37758" x="3190875" y="5053013"/>
          <p14:tracePt t="37766" x="3171825" y="5106988"/>
          <p14:tracePt t="37774" x="3171825" y="5133975"/>
          <p14:tracePt t="37781" x="3136900" y="5170488"/>
          <p14:tracePt t="37790" x="3127375" y="5189538"/>
          <p14:tracePt t="37797" x="3117850" y="5207000"/>
          <p14:tracePt t="37806" x="3100388" y="5226050"/>
          <p14:tracePt t="37813" x="3090863" y="5233988"/>
          <p14:tracePt t="37821" x="3081338" y="5243513"/>
          <p14:tracePt t="37829" x="3054350" y="5262563"/>
          <p14:tracePt t="37837" x="3035300" y="5270500"/>
          <p14:tracePt t="37846" x="2998788" y="5280025"/>
          <p14:tracePt t="37853" x="2954338" y="5299075"/>
          <p14:tracePt t="37861" x="2908300" y="5326063"/>
          <p14:tracePt t="37869" x="2881313" y="5335588"/>
          <p14:tracePt t="37878" x="2808288" y="5372100"/>
          <p14:tracePt t="37885" x="2771775" y="5380038"/>
          <p14:tracePt t="37893" x="2716213" y="5408613"/>
          <p14:tracePt t="37912" x="2625725" y="5426075"/>
          <p14:tracePt t="37917" x="2606675" y="5435600"/>
          <p14:tracePt t="37925" x="2579688" y="5435600"/>
          <p14:tracePt t="37933" x="2562225" y="5445125"/>
          <p14:tracePt t="37941" x="2525713" y="5445125"/>
          <p14:tracePt t="37949" x="2516188" y="5445125"/>
          <p14:tracePt t="37957" x="2470150" y="5445125"/>
          <p14:tracePt t="37965" x="2452688" y="5445125"/>
          <p14:tracePt t="37973" x="2416175" y="5445125"/>
          <p14:tracePt t="37981" x="2379663" y="5445125"/>
          <p14:tracePt t="37989" x="2324100" y="5445125"/>
          <p14:tracePt t="37997" x="2270125" y="5445125"/>
          <p14:tracePt t="38005" x="2214563" y="5445125"/>
          <p14:tracePt t="38013" x="2143125" y="5445125"/>
          <p14:tracePt t="38021" x="2087563" y="5445125"/>
          <p14:tracePt t="38029" x="2033588" y="5445125"/>
          <p14:tracePt t="38037" x="1968500" y="5435600"/>
          <p14:tracePt t="38045" x="1914525" y="5435600"/>
          <p14:tracePt t="38055" x="1868488" y="5426075"/>
          <p14:tracePt t="38065" x="1851025" y="5416550"/>
          <p14:tracePt t="38071" x="1841500" y="5416550"/>
          <p14:tracePt t="38082" x="1824038" y="5416550"/>
          <p14:tracePt t="38091" x="1814513" y="5408613"/>
          <p14:tracePt t="38127" x="1804988" y="5408613"/>
          <p14:tracePt t="38136" x="1741488" y="5372100"/>
          <p14:tracePt t="38143" x="1695450" y="5362575"/>
          <p14:tracePt t="38150" x="1658938" y="5362575"/>
          <p14:tracePt t="38157" x="1612900" y="5343525"/>
          <p14:tracePt t="38165" x="1585913" y="5316538"/>
          <p14:tracePt t="38173" x="1558925" y="5307013"/>
          <p14:tracePt t="38181" x="1541463" y="5299075"/>
          <p14:tracePt t="38191" x="1531938" y="5289550"/>
          <p14:tracePt t="38198" x="1522413" y="5280025"/>
          <p14:tracePt t="38247" x="1512888" y="5270500"/>
          <p14:tracePt t="38255" x="1512888" y="5262563"/>
          <p14:tracePt t="38263" x="1522413" y="5243513"/>
          <p14:tracePt t="38270" x="1531938" y="5216525"/>
          <p14:tracePt t="38281" x="1549400" y="5197475"/>
          <p14:tracePt t="38286" x="1558925" y="5180013"/>
          <p14:tracePt t="38296" x="1568450" y="5153025"/>
          <p14:tracePt t="38301" x="1568450" y="5143500"/>
          <p14:tracePt t="38309" x="1576388" y="5133975"/>
          <p14:tracePt t="38317" x="1595438" y="5116513"/>
          <p14:tracePt t="38333" x="1604963" y="5097463"/>
          <p14:tracePt t="38341" x="1612900" y="5080000"/>
          <p14:tracePt t="38349" x="1612900" y="5070475"/>
          <p14:tracePt t="38357" x="1612900" y="5053013"/>
          <p14:tracePt t="38365" x="1612900" y="5006975"/>
          <p14:tracePt t="38373" x="1622425" y="4987925"/>
          <p14:tracePt t="38381" x="1641475" y="4960938"/>
          <p14:tracePt t="38389" x="1649413" y="4914900"/>
          <p14:tracePt t="38397" x="1658938" y="4887913"/>
          <p14:tracePt t="38405" x="1685925" y="4833938"/>
          <p14:tracePt t="38413" x="1704975" y="4797425"/>
          <p14:tracePt t="38422" x="1731963" y="4732338"/>
          <p14:tracePt t="38429" x="1778000" y="4614863"/>
          <p14:tracePt t="38437" x="1814513" y="4514850"/>
          <p14:tracePt t="38445" x="1868488" y="4395788"/>
          <p14:tracePt t="38453" x="1931988" y="4268788"/>
          <p14:tracePt t="38461" x="1987550" y="4130675"/>
          <p14:tracePt t="38469" x="2051050" y="3984625"/>
          <p14:tracePt t="38479" x="2133600" y="3811588"/>
          <p14:tracePt t="38485" x="2214563" y="3694113"/>
          <p14:tracePt t="38493" x="2279650" y="3548063"/>
          <p14:tracePt t="38501" x="2352675" y="3429000"/>
          <p14:tracePt t="38509" x="2389188" y="3346450"/>
          <p14:tracePt t="38517" x="2443163" y="3282950"/>
          <p14:tracePt t="38525" x="2498725" y="3182938"/>
          <p14:tracePt t="38533" x="2525713" y="3136900"/>
          <p14:tracePt t="38541" x="2562225" y="3090863"/>
          <p14:tracePt t="38549" x="2570163" y="3073400"/>
          <p14:tracePt t="38557" x="2570163" y="3036888"/>
          <p14:tracePt t="38565" x="2579688" y="3017838"/>
          <p14:tracePt t="38573" x="2579688" y="2990850"/>
          <p14:tracePt t="38581" x="2579688" y="2973388"/>
          <p14:tracePt t="38589" x="2579688" y="2936875"/>
          <p14:tracePt t="38598" x="2579688" y="2890838"/>
          <p14:tracePt t="38605" x="2579688" y="2863850"/>
          <p14:tracePt t="38613" x="2579688" y="2827338"/>
          <p14:tracePt t="38621" x="2579688" y="2781300"/>
          <p14:tracePt t="38629" x="2579688" y="2744788"/>
          <p14:tracePt t="38637" x="2579688" y="2698750"/>
          <p14:tracePt t="38645" x="2579688" y="2671763"/>
          <p14:tracePt t="38653" x="2579688" y="2617788"/>
          <p14:tracePt t="38662" x="2579688" y="2571750"/>
          <p14:tracePt t="38669" x="2579688" y="2535238"/>
          <p14:tracePt t="38678" x="2579688" y="2508250"/>
          <p14:tracePt t="38685" x="2579688" y="2471738"/>
          <p14:tracePt t="38693" x="2579688" y="2444750"/>
          <p14:tracePt t="38702" x="2579688" y="2435225"/>
          <p14:tracePt t="39040" x="2589213" y="2416175"/>
          <p14:tracePt t="39046" x="2606675" y="2408238"/>
          <p14:tracePt t="39065" x="2616200" y="2389188"/>
          <p14:tracePt t="39070" x="2625725" y="2379663"/>
          <p14:tracePt t="39102" x="2643188" y="2362200"/>
          <p14:tracePt t="39697" x="2643188" y="2352675"/>
          <p14:tracePt t="39727" x="2643188" y="2335213"/>
          <p14:tracePt t="39742" x="2643188" y="2325688"/>
          <p14:tracePt t="39766" x="2643188" y="2316163"/>
          <p14:tracePt t="40741" x="2635250" y="2316163"/>
          <p14:tracePt t="40749" x="2598738" y="2316163"/>
          <p14:tracePt t="40758" x="2543175" y="2343150"/>
          <p14:tracePt t="40766" x="2525713" y="2379663"/>
          <p14:tracePt t="40774" x="2479675" y="2452688"/>
          <p14:tracePt t="40782" x="2452688" y="2517775"/>
          <p14:tracePt t="40791" x="2425700" y="2608263"/>
          <p14:tracePt t="40797" x="2397125" y="2690813"/>
          <p14:tracePt t="40806" x="2343150" y="2808288"/>
          <p14:tracePt t="40816" x="2316163" y="2881313"/>
          <p14:tracePt t="40823" x="2287588" y="2982913"/>
          <p14:tracePt t="40829" x="2260600" y="3090863"/>
          <p14:tracePt t="40839" x="2243138" y="3173413"/>
          <p14:tracePt t="40847" x="2243138" y="3228975"/>
          <p14:tracePt t="40856" x="2243138" y="3302000"/>
          <p14:tracePt t="40863" x="2224088" y="3365500"/>
          <p14:tracePt t="40870" x="2214563" y="3402013"/>
          <p14:tracePt t="40879" x="2197100" y="3438525"/>
          <p14:tracePt t="40886" x="2187575" y="3465513"/>
          <p14:tracePt t="40915" x="2170113" y="3482975"/>
          <p14:tracePt t="40958" x="2151063" y="3502025"/>
          <p14:tracePt t="40966" x="2143125" y="3511550"/>
          <p14:tracePt t="40974" x="2114550" y="3548063"/>
          <p14:tracePt t="40982" x="2106613" y="3556000"/>
          <p14:tracePt t="40990" x="2097088" y="3575050"/>
          <p14:tracePt t="40998" x="2078038" y="3592513"/>
          <p14:tracePt t="41006" x="2070100" y="3602038"/>
          <p14:tracePt t="41014" x="2060575" y="3629025"/>
          <p14:tracePt t="41022" x="2060575" y="3638550"/>
          <p14:tracePt t="41029" x="2051050" y="3648075"/>
          <p14:tracePt t="41039" x="2051050" y="3665538"/>
          <p14:tracePt t="41047" x="2033588" y="3684588"/>
          <p14:tracePt t="41053" x="2024063" y="3694113"/>
          <p14:tracePt t="41069" x="2024063" y="3702050"/>
          <p14:tracePt t="41078" x="2024063" y="3711575"/>
          <p14:tracePt t="41101" x="2024063" y="3721100"/>
          <p14:tracePt t="41110" x="2014538" y="3738563"/>
          <p14:tracePt t="41117" x="2014538" y="3748088"/>
          <p14:tracePt t="41125" x="2014538" y="3757613"/>
          <p14:tracePt t="41134" x="2014538" y="3767138"/>
          <p14:tracePt t="41149" x="2005013" y="3794125"/>
          <p14:tracePt t="41157" x="1987550" y="3811588"/>
          <p14:tracePt t="41165" x="1987550" y="3830638"/>
          <p14:tracePt t="41173" x="1987550" y="3848100"/>
          <p14:tracePt t="41181" x="1987550" y="3884613"/>
          <p14:tracePt t="41197" x="1987550" y="3894138"/>
          <p14:tracePt t="41205" x="1978025" y="3911600"/>
          <p14:tracePt t="41222" x="1978025" y="3921125"/>
          <p14:tracePt t="41229" x="1978025" y="3930650"/>
          <p14:tracePt t="41238" x="1978025" y="3940175"/>
          <p14:tracePt t="41247" x="1978025" y="3948113"/>
          <p14:tracePt t="41254" x="1978025" y="3957638"/>
          <p14:tracePt t="41263" x="1978025" y="3967163"/>
          <p14:tracePt t="41270" x="1978025" y="3976688"/>
          <p14:tracePt t="41279" x="1978025" y="3984625"/>
          <p14:tracePt t="41301" x="1978025" y="4003675"/>
          <p14:tracePt t="41341" x="1978025" y="4013200"/>
          <p14:tracePt t="41367" x="1978025" y="4021138"/>
          <p14:tracePt t="41384" x="1978025" y="4040188"/>
          <p14:tracePt t="41389" x="1978025" y="4049713"/>
          <p14:tracePt t="41405" x="1978025" y="4057650"/>
          <p14:tracePt t="41421" x="1978025" y="4067175"/>
          <p14:tracePt t="41430" x="1978025" y="4076700"/>
          <p14:tracePt t="41437" x="1978025" y="4086225"/>
          <p14:tracePt t="41453" x="1978025" y="4103688"/>
          <p14:tracePt t="41463" x="1978025" y="4113213"/>
          <p14:tracePt t="41470" x="1978025" y="4122738"/>
          <p14:tracePt t="41481" x="1978025" y="4130675"/>
          <p14:tracePt t="41599" x="1978025" y="4140200"/>
          <p14:tracePt t="41608" x="1987550" y="4140200"/>
          <p14:tracePt t="41655" x="1987550" y="4159250"/>
          <p14:tracePt t="41665" x="1987550" y="4167188"/>
          <p14:tracePt t="41680" x="1987550" y="4176713"/>
          <p14:tracePt t="41686" x="1987550" y="4186238"/>
          <p14:tracePt t="41703" x="1987550" y="4203700"/>
          <p14:tracePt t="41727" x="1987550" y="4213225"/>
          <p14:tracePt t="41743" x="1987550" y="4222750"/>
          <p14:tracePt t="41774" x="1987550" y="4240213"/>
          <p14:tracePt t="41782" x="1987550" y="4249738"/>
          <p14:tracePt t="41798" x="1987550" y="4259263"/>
          <p14:tracePt t="41911" x="1987550" y="4268788"/>
          <p14:tracePt t="42143" x="1987550" y="4259263"/>
          <p14:tracePt t="42159" x="1987550" y="4240213"/>
          <p14:tracePt t="42175" x="1987550" y="4222750"/>
          <p14:tracePt t="42440" x="1997075" y="4222750"/>
          <p14:tracePt t="42446" x="2005013" y="4232275"/>
          <p14:tracePt t="42455" x="2005013" y="4249738"/>
          <p14:tracePt t="42465" x="2005013" y="4259263"/>
          <p14:tracePt t="42469" x="2024063" y="4286250"/>
          <p14:tracePt t="42478" x="2033588" y="4303713"/>
          <p14:tracePt t="42485" x="2041525" y="4313238"/>
          <p14:tracePt t="42494" x="2041525" y="4340225"/>
          <p14:tracePt t="42509" x="2051050" y="4349750"/>
          <p14:tracePt t="42517" x="2051050" y="4368800"/>
          <p14:tracePt t="42608" x="2070100" y="4376738"/>
          <p14:tracePt t="42623" x="2087563" y="4376738"/>
          <p14:tracePt t="42639" x="2106613" y="4376738"/>
          <p14:tracePt t="42654" x="2114550" y="4376738"/>
          <p14:tracePt t="42662" x="2124075" y="4376738"/>
          <p14:tracePt t="42670" x="2143125" y="4376738"/>
          <p14:tracePt t="42685" x="2160588" y="4376738"/>
          <p14:tracePt t="42694" x="2170113" y="4376738"/>
          <p14:tracePt t="42701" x="2187575" y="4376738"/>
          <p14:tracePt t="42709" x="2187575" y="4368800"/>
          <p14:tracePt t="42717" x="2206625" y="4359275"/>
          <p14:tracePt t="42725" x="2224088" y="4359275"/>
          <p14:tracePt t="42733" x="2260600" y="4332288"/>
          <p14:tracePt t="42741" x="2287588" y="4313238"/>
          <p14:tracePt t="42749" x="2316163" y="4286250"/>
          <p14:tracePt t="42757" x="2360613" y="4268788"/>
          <p14:tracePt t="42765" x="2406650" y="4232275"/>
          <p14:tracePt t="42773" x="2452688" y="4213225"/>
          <p14:tracePt t="42781" x="2489200" y="4176713"/>
          <p14:tracePt t="42789" x="2516188" y="4159250"/>
          <p14:tracePt t="42797" x="2533650" y="4149725"/>
          <p14:tracePt t="42805" x="2552700" y="4140200"/>
          <p14:tracePt t="42945" x="2552700" y="4149725"/>
          <p14:tracePt t="42973" x="2552700" y="4159250"/>
          <p14:tracePt t="42989" x="2543175" y="4159250"/>
          <p14:tracePt t="43013" x="2543175" y="4167188"/>
          <p14:tracePt t="43021" x="2533650" y="4176713"/>
          <p14:tracePt t="43063" x="2525713" y="4186238"/>
          <p14:tracePt t="43280" x="2516188" y="4186238"/>
          <p14:tracePt t="43287" x="2506663" y="4167188"/>
          <p14:tracePt t="43296" x="2498725" y="4149725"/>
          <p14:tracePt t="43302" x="2498725" y="4130675"/>
          <p14:tracePt t="43313" x="2498725" y="4113213"/>
          <p14:tracePt t="43318" x="2479675" y="4094163"/>
          <p14:tracePt t="43326" x="2479675" y="4076700"/>
          <p14:tracePt t="43334" x="2470150" y="4040188"/>
          <p14:tracePt t="43342" x="2470150" y="4030663"/>
          <p14:tracePt t="43350" x="2470150" y="4013200"/>
          <p14:tracePt t="43358" x="2470150" y="3994150"/>
          <p14:tracePt t="43366" x="2470150" y="3967163"/>
          <p14:tracePt t="43374" x="2470150" y="3940175"/>
          <p14:tracePt t="43383" x="2470150" y="3930650"/>
          <p14:tracePt t="43390" x="2470150" y="3903663"/>
          <p14:tracePt t="43398" x="2479675" y="3884613"/>
          <p14:tracePt t="43407" x="2479675" y="3875088"/>
          <p14:tracePt t="43414" x="2489200" y="3857625"/>
          <p14:tracePt t="43422" x="2498725" y="3848100"/>
          <p14:tracePt t="43776" x="2506663" y="3848100"/>
          <p14:tracePt t="43792" x="2516188" y="3840163"/>
          <p14:tracePt t="43799" x="2543175" y="3840163"/>
          <p14:tracePt t="43807" x="2562225" y="3840163"/>
          <p14:tracePt t="43814" x="2589213" y="3840163"/>
          <p14:tracePt t="43822" x="2616200" y="3840163"/>
          <p14:tracePt t="43829" x="2671763" y="3840163"/>
          <p14:tracePt t="43837" x="2708275" y="3840163"/>
          <p14:tracePt t="43845" x="2762250" y="3830638"/>
          <p14:tracePt t="43853" x="2835275" y="3830638"/>
          <p14:tracePt t="43862" x="2889250" y="3830638"/>
          <p14:tracePt t="43869" x="2962275" y="3830638"/>
          <p14:tracePt t="43878" x="3071813" y="3830638"/>
          <p14:tracePt t="43885" x="3144838" y="3830638"/>
          <p14:tracePt t="43895" x="3244850" y="3830638"/>
          <p14:tracePt t="43915" x="3409950" y="3830638"/>
          <p14:tracePt t="43917" x="3482975" y="3830638"/>
          <p14:tracePt t="43925" x="3536950" y="3830638"/>
          <p14:tracePt t="43933" x="3592513" y="3830638"/>
          <p14:tracePt t="43941" x="3646488" y="3830638"/>
          <p14:tracePt t="43950" x="3746500" y="3830638"/>
          <p14:tracePt t="43957" x="3838575" y="3830638"/>
          <p14:tracePt t="43965" x="3911600" y="3830638"/>
          <p14:tracePt t="43973" x="4021138" y="3830638"/>
          <p14:tracePt t="43981" x="4129088" y="3830638"/>
          <p14:tracePt t="43989" x="4221163" y="3830638"/>
          <p14:tracePt t="43997" x="4311650" y="3830638"/>
          <p14:tracePt t="44005" x="4357688" y="3830638"/>
          <p14:tracePt t="44013" x="4403725" y="3830638"/>
          <p14:tracePt t="44021" x="4440238" y="3830638"/>
          <p14:tracePt t="44029" x="4457700" y="3830638"/>
          <p14:tracePt t="44175" x="4476750" y="3830638"/>
          <p14:tracePt t="44254" x="4494213" y="3830638"/>
          <p14:tracePt t="44261" x="4540250" y="3830638"/>
          <p14:tracePt t="44269" x="4576763" y="3821113"/>
          <p14:tracePt t="44278" x="4649788" y="3821113"/>
          <p14:tracePt t="44285" x="4740275" y="3821113"/>
          <p14:tracePt t="44294" x="4886325" y="3821113"/>
          <p14:tracePt t="44301" x="5114925" y="3821113"/>
          <p14:tracePt t="44309" x="5297488" y="3821113"/>
          <p14:tracePt t="44317" x="5487988" y="3821113"/>
          <p14:tracePt t="44325" x="5670550" y="3821113"/>
          <p14:tracePt t="44333" x="5916613" y="3821113"/>
          <p14:tracePt t="44341" x="6145213" y="3821113"/>
          <p14:tracePt t="44349" x="6408738" y="3821113"/>
          <p14:tracePt t="44357" x="6637338" y="3821113"/>
          <p14:tracePt t="44365" x="6800850" y="3821113"/>
          <p14:tracePt t="44373" x="6973888" y="3821113"/>
          <p14:tracePt t="44381" x="7102475" y="3821113"/>
          <p14:tracePt t="44389" x="7212013" y="3821113"/>
          <p14:tracePt t="44397" x="7339013" y="3821113"/>
          <p14:tracePt t="44405" x="7466013" y="3821113"/>
          <p14:tracePt t="44413" x="7575550" y="3821113"/>
          <p14:tracePt t="44421" x="7704138" y="3821113"/>
          <p14:tracePt t="44429" x="7813675" y="3821113"/>
          <p14:tracePt t="44437" x="7958138" y="3821113"/>
          <p14:tracePt t="44445" x="8140700" y="3821113"/>
          <p14:tracePt t="44453" x="8305800" y="3821113"/>
          <p14:tracePt t="44463" x="8488363" y="3821113"/>
          <p14:tracePt t="44469" x="8651875" y="3794125"/>
          <p14:tracePt t="44478" x="8661400" y="3794125"/>
          <p14:tracePt t="44494" x="8697913" y="3794125"/>
          <p14:tracePt t="44501" x="8778875" y="3767138"/>
          <p14:tracePt t="44509" x="8878888" y="3757613"/>
          <p14:tracePt t="44517" x="8907463" y="3721100"/>
          <p14:tracePt t="44525" x="8951913" y="3711575"/>
          <p14:tracePt t="44533" x="8980488" y="3702050"/>
          <p14:tracePt t="44541" x="9024938" y="3694113"/>
          <p14:tracePt t="44549" x="9043988" y="3684588"/>
          <p14:tracePt t="44557" x="9053513" y="3675063"/>
          <p14:tracePt t="44565" x="9080500" y="3675063"/>
          <p14:tracePt t="44573" x="9090025" y="3675063"/>
          <p14:tracePt t="44581" x="9097963" y="3665538"/>
          <p14:tracePt t="44589" x="9126538" y="3665538"/>
        </p14:tracePtLst>
      </p14:laserTraceLst>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2"/>
          <p:cNvSpPr>
            <a:spLocks noGrp="1" noChangeArrowheads="1"/>
          </p:cNvSpPr>
          <p:nvPr>
            <p:ph type="title"/>
          </p:nvPr>
        </p:nvSpPr>
        <p:spPr/>
        <p:txBody>
          <a:bodyPr/>
          <a:lstStyle/>
          <a:p>
            <a:r>
              <a:rPr lang="en-US" altLang="ja-JP"/>
              <a:t>Exercise</a:t>
            </a:r>
          </a:p>
        </p:txBody>
      </p:sp>
      <p:sp>
        <p:nvSpPr>
          <p:cNvPr id="509955" name="Rectangle 3"/>
          <p:cNvSpPr>
            <a:spLocks noGrp="1" noChangeArrowheads="1"/>
          </p:cNvSpPr>
          <p:nvPr>
            <p:ph idx="1"/>
          </p:nvPr>
        </p:nvSpPr>
        <p:spPr/>
        <p:txBody>
          <a:bodyPr>
            <a:normAutofit/>
          </a:bodyPr>
          <a:lstStyle/>
          <a:p>
            <a:r>
              <a:rPr lang="en-US" altLang="ja-JP" sz="2800" dirty="0"/>
              <a:t>There is a systolic array which multiplies  8 x 8 tri-diagonal matrix A with a size 8 vector x. Compute the number of clock cycles for the multiply. Here, the time when the first element of x reaches to the left-most array is assumed to be time 0.</a:t>
            </a:r>
          </a:p>
        </p:txBody>
      </p:sp>
      <p:pic>
        <p:nvPicPr>
          <p:cNvPr id="2" name="オーディオ 1">
            <a:hlinkClick r:id="" action="ppaction://media"/>
            <a:extLst>
              <a:ext uri="{FF2B5EF4-FFF2-40B4-BE49-F238E27FC236}">
                <a16:creationId xmlns:a16="http://schemas.microsoft.com/office/drawing/2014/main" id="{9073864E-2DA4-4315-B58F-832E56CFEE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271"/>
    </mc:Choice>
    <mc:Fallback>
      <p:transition spd="slow" advTm="53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70" x="8286750" y="3757613"/>
          <p14:tracePt t="480" x="7950200" y="3757613"/>
          <p14:tracePt t="486" x="7502525" y="3757613"/>
          <p14:tracePt t="494" x="7356475" y="3757613"/>
          <p14:tracePt t="502" x="7348538" y="3757613"/>
          <p14:tracePt t="510" x="7329488" y="3757613"/>
          <p14:tracePt t="517" x="7229475" y="3757613"/>
          <p14:tracePt t="526" x="7119938" y="3757613"/>
          <p14:tracePt t="534" x="7065963" y="3757613"/>
          <p14:tracePt t="542" x="7010400" y="3757613"/>
          <p14:tracePt t="550" x="6956425" y="3757613"/>
          <p14:tracePt t="558" x="6937375" y="3757613"/>
          <p14:tracePt t="566" x="6919913" y="3757613"/>
          <p14:tracePt t="574" x="6900863" y="3775075"/>
          <p14:tracePt t="590" x="6883400" y="3775075"/>
          <p14:tracePt t="598" x="6873875" y="3775075"/>
          <p14:tracePt t="1246" x="6864350" y="3775075"/>
          <p14:tracePt t="1512" x="6837363" y="3775075"/>
          <p14:tracePt t="1520" x="6819900" y="3784600"/>
          <p14:tracePt t="1633" x="6810375" y="3784600"/>
          <p14:tracePt t="1639" x="6800850" y="3784600"/>
          <p14:tracePt t="1648" x="6783388" y="3784600"/>
          <p14:tracePt t="1655" x="6773863" y="3784600"/>
          <p14:tracePt t="1666" x="6764338" y="3784600"/>
          <p14:tracePt t="1880" x="6737350" y="3784600"/>
          <p14:tracePt t="1887" x="6700838" y="3784600"/>
          <p14:tracePt t="1898" x="6691313" y="3784600"/>
          <p14:tracePt t="1950" x="6681788" y="3784600"/>
          <p14:tracePt t="1958" x="6654800" y="3784600"/>
          <p14:tracePt t="1974" x="6645275" y="3784600"/>
          <p14:tracePt t="1982" x="6637338" y="3784600"/>
          <p14:tracePt t="2014" x="6627813" y="3784600"/>
          <p14:tracePt t="2022" x="6618288" y="3784600"/>
          <p14:tracePt t="2030" x="6600825" y="3784600"/>
          <p14:tracePt t="2038" x="6573838" y="3784600"/>
          <p14:tracePt t="2046" x="6545263" y="3784600"/>
          <p14:tracePt t="2054" x="6508750" y="3784600"/>
          <p14:tracePt t="2062" x="6481763" y="3784600"/>
          <p14:tracePt t="2070" x="6454775" y="3784600"/>
          <p14:tracePt t="2079" x="6408738" y="3784600"/>
          <p14:tracePt t="2087" x="6354763" y="3784600"/>
          <p14:tracePt t="2095" x="6308725" y="3767138"/>
          <p14:tracePt t="2102" x="6235700" y="3757613"/>
          <p14:tracePt t="2110" x="6181725" y="3738563"/>
          <p14:tracePt t="2118" x="6135688" y="3730625"/>
          <p14:tracePt t="2125" x="6089650" y="3730625"/>
          <p14:tracePt t="2134" x="6053138" y="3711575"/>
          <p14:tracePt t="2142" x="6016625" y="3702050"/>
          <p14:tracePt t="2150" x="5953125" y="3684588"/>
          <p14:tracePt t="2158" x="5834063" y="3648075"/>
          <p14:tracePt t="2166" x="5761038" y="3648075"/>
          <p14:tracePt t="2174" x="5634038" y="3629025"/>
          <p14:tracePt t="2182" x="5497513" y="3602038"/>
          <p14:tracePt t="2190" x="5334000" y="3538538"/>
          <p14:tracePt t="2198" x="5241925" y="3529013"/>
          <p14:tracePt t="2206" x="5005388" y="3492500"/>
          <p14:tracePt t="2214" x="4840288" y="3465513"/>
          <p14:tracePt t="2222" x="4659313" y="3419475"/>
          <p14:tracePt t="2230" x="4476750" y="3382963"/>
          <p14:tracePt t="2238" x="4267200" y="3338513"/>
          <p14:tracePt t="2246" x="4094163" y="3292475"/>
          <p14:tracePt t="2254" x="3948113" y="3246438"/>
          <p14:tracePt t="2262" x="3802063" y="3219450"/>
          <p14:tracePt t="2272" x="3646488" y="3173413"/>
          <p14:tracePt t="2281" x="3573463" y="3146425"/>
          <p14:tracePt t="2288" x="3490913" y="3109913"/>
          <p14:tracePt t="2297" x="3390900" y="3090863"/>
          <p14:tracePt t="2304" x="3363913" y="3082925"/>
          <p14:tracePt t="2314" x="3309938" y="3046413"/>
          <p14:tracePt t="2318" x="3244850" y="3027363"/>
          <p14:tracePt t="2326" x="3200400" y="3000375"/>
          <p14:tracePt t="2334" x="3136900" y="2973388"/>
          <p14:tracePt t="2342" x="3054350" y="2936875"/>
          <p14:tracePt t="2350" x="3017838" y="2936875"/>
          <p14:tracePt t="2358" x="2954338" y="2909888"/>
          <p14:tracePt t="2366" x="2881313" y="2873375"/>
          <p14:tracePt t="2374" x="2817813" y="2844800"/>
          <p14:tracePt t="2382" x="2735263" y="2817813"/>
          <p14:tracePt t="2390" x="2708275" y="2800350"/>
          <p14:tracePt t="2398" x="2643188" y="2781300"/>
          <p14:tracePt t="2406" x="2598738" y="2744788"/>
          <p14:tracePt t="2416" x="2533650" y="2717800"/>
          <p14:tracePt t="2422" x="2516188" y="2698750"/>
          <p14:tracePt t="2430" x="2498725" y="2690813"/>
          <p14:tracePt t="2438" x="2479675" y="2681288"/>
          <p14:tracePt t="2447" x="2470150" y="2671763"/>
          <p14:tracePt t="2465" x="2470150" y="2662238"/>
          <p14:tracePt t="2470" x="2462213" y="2654300"/>
          <p14:tracePt t="2502" x="2452688" y="2644775"/>
          <p14:tracePt t="2511" x="2433638" y="2635250"/>
          <p14:tracePt t="2518" x="2379663" y="2617788"/>
          <p14:tracePt t="2526" x="2343150" y="2598738"/>
          <p14:tracePt t="2536" x="2287588" y="2581275"/>
          <p14:tracePt t="2544" x="2224088" y="2544763"/>
          <p14:tracePt t="2553" x="2170113" y="2535238"/>
          <p14:tracePt t="2559" x="2106613" y="2508250"/>
          <p14:tracePt t="2567" x="2041525" y="2471738"/>
          <p14:tracePt t="2575" x="2014538" y="2471738"/>
          <p14:tracePt t="2583" x="1978025" y="2462213"/>
          <p14:tracePt t="2591" x="1951038" y="2452688"/>
          <p14:tracePt t="2599" x="1924050" y="2435225"/>
          <p14:tracePt t="2607" x="1914525" y="2425700"/>
          <p14:tracePt t="2614" x="1895475" y="2425700"/>
          <p14:tracePt t="2622" x="1887538" y="2416175"/>
          <p14:tracePt t="2630" x="1860550" y="2416175"/>
          <p14:tracePt t="2638" x="1841500" y="2416175"/>
          <p14:tracePt t="2646" x="1831975" y="2408238"/>
          <p14:tracePt t="2654" x="1824038" y="2408238"/>
          <p14:tracePt t="2662" x="1804988" y="2398713"/>
          <p14:tracePt t="2686" x="1795463" y="2389188"/>
          <p14:tracePt t="2719" x="1787525" y="2379663"/>
          <p14:tracePt t="2840" x="1768475" y="2362200"/>
          <p14:tracePt t="2846" x="1758950" y="2352675"/>
          <p14:tracePt t="2945" x="1758950" y="2343150"/>
          <p14:tracePt t="2951" x="1758950" y="2325688"/>
          <p14:tracePt t="2960" x="1768475" y="2316163"/>
          <p14:tracePt t="2968" x="1787525" y="2298700"/>
          <p14:tracePt t="2974" x="1795463" y="2289175"/>
          <p14:tracePt t="2982" x="1804988" y="2279650"/>
          <p14:tracePt t="3105" x="1814513" y="2279650"/>
          <p14:tracePt t="3111" x="1831975" y="2279650"/>
          <p14:tracePt t="3119" x="1851025" y="2270125"/>
          <p14:tracePt t="3198" x="1860550" y="2262188"/>
          <p14:tracePt t="3206" x="1887538" y="2262188"/>
          <p14:tracePt t="3214" x="1905000" y="2262188"/>
          <p14:tracePt t="3222" x="1941513" y="2262188"/>
          <p14:tracePt t="3230" x="1987550" y="2279650"/>
          <p14:tracePt t="3238" x="2051050" y="2289175"/>
          <p14:tracePt t="3254" x="2097088" y="2306638"/>
          <p14:tracePt t="3263" x="2124075" y="2316163"/>
          <p14:tracePt t="3270" x="2143125" y="2316163"/>
          <p14:tracePt t="3286" x="2151063" y="2316163"/>
          <p14:tracePt t="3546" x="2160588" y="2316163"/>
          <p14:tracePt t="3552" x="2197100" y="2316163"/>
          <p14:tracePt t="3560" x="2224088" y="2316163"/>
          <p14:tracePt t="3567" x="2233613" y="2316163"/>
          <p14:tracePt t="3575" x="2251075" y="2316163"/>
          <p14:tracePt t="3591" x="2279650" y="2316163"/>
          <p14:tracePt t="3599" x="2297113" y="2306638"/>
          <p14:tracePt t="3607" x="2316163" y="2306638"/>
          <p14:tracePt t="3615" x="2333625" y="2298700"/>
          <p14:tracePt t="3631" x="2343150" y="2298700"/>
          <p14:tracePt t="3638" x="2352675" y="2298700"/>
          <p14:tracePt t="3647" x="2360613" y="2298700"/>
          <p14:tracePt t="3655" x="2370138" y="2289175"/>
          <p14:tracePt t="3662" x="2379663" y="2289175"/>
          <p14:tracePt t="3670" x="2397125" y="2289175"/>
          <p14:tracePt t="3677" x="2406650" y="2289175"/>
          <p14:tracePt t="3686" x="2425700" y="2279650"/>
          <p14:tracePt t="3743" x="2425700" y="2270125"/>
          <p14:tracePt t="3751" x="2433638" y="2270125"/>
          <p14:tracePt t="3759" x="2443163" y="2270125"/>
          <p14:tracePt t="3767" x="2452688" y="2270125"/>
          <p14:tracePt t="3775" x="2479675" y="2270125"/>
          <p14:tracePt t="3783" x="2498725" y="2270125"/>
          <p14:tracePt t="3791" x="2506663" y="2270125"/>
          <p14:tracePt t="3798" x="2533650" y="2270125"/>
          <p14:tracePt t="3806" x="2543175" y="2270125"/>
          <p14:tracePt t="3814" x="2552700" y="2270125"/>
          <p14:tracePt t="3822" x="2562225" y="2270125"/>
          <p14:tracePt t="3838" x="2570163" y="2270125"/>
          <p14:tracePt t="3854" x="2579688" y="2270125"/>
          <p14:tracePt t="4183" x="2589213" y="2262188"/>
          <p14:tracePt t="4264" x="2616200" y="2262188"/>
          <p14:tracePt t="4272" x="2635250" y="2262188"/>
          <p14:tracePt t="4280" x="2662238" y="2262188"/>
          <p14:tracePt t="4286" x="2679700" y="2262188"/>
          <p14:tracePt t="4295" x="2716213" y="2262188"/>
          <p14:tracePt t="4302" x="2744788" y="2262188"/>
          <p14:tracePt t="4312" x="2781300" y="2262188"/>
          <p14:tracePt t="4318" x="2808288" y="2262188"/>
          <p14:tracePt t="4326" x="2844800" y="2262188"/>
          <p14:tracePt t="4334" x="2898775" y="2262188"/>
          <p14:tracePt t="4342" x="2925763" y="2262188"/>
          <p14:tracePt t="4350" x="2971800" y="2262188"/>
          <p14:tracePt t="4358" x="2981325" y="2262188"/>
          <p14:tracePt t="4366" x="2998788" y="2262188"/>
          <p14:tracePt t="4408" x="3008313" y="2262188"/>
          <p14:tracePt t="4417" x="3017838" y="2262188"/>
          <p14:tracePt t="4424" x="3044825" y="2262188"/>
          <p14:tracePt t="4436" x="3063875" y="2252663"/>
          <p14:tracePt t="4438" x="3108325" y="2252663"/>
          <p14:tracePt t="4446" x="3136900" y="2252663"/>
          <p14:tracePt t="4454" x="3163888" y="2252663"/>
          <p14:tracePt t="4464" x="3200400" y="2252663"/>
          <p14:tracePt t="4469" x="3244850" y="2252663"/>
          <p14:tracePt t="4480" x="3281363" y="2252663"/>
          <p14:tracePt t="4486" x="3317875" y="2252663"/>
          <p14:tracePt t="4495" x="3346450" y="2252663"/>
          <p14:tracePt t="4502" x="3363913" y="2252663"/>
          <p14:tracePt t="4511" x="3382963" y="2252663"/>
          <p14:tracePt t="4518" x="3390900" y="2252663"/>
          <p14:tracePt t="4583" x="3400425" y="2252663"/>
          <p14:tracePt t="4591" x="3419475" y="2252663"/>
          <p14:tracePt t="4599" x="3436938" y="2252663"/>
          <p14:tracePt t="4607" x="3446463" y="2252663"/>
          <p14:tracePt t="4615" x="3473450" y="2252663"/>
          <p14:tracePt t="4622" x="3490913" y="2252663"/>
          <p14:tracePt t="4631" x="3509963" y="2252663"/>
          <p14:tracePt t="4647" x="3519488" y="2252663"/>
          <p14:tracePt t="4655" x="3546475" y="2252663"/>
          <p14:tracePt t="4662" x="3556000" y="2252663"/>
          <p14:tracePt t="4671" x="3563938" y="2252663"/>
          <p14:tracePt t="4679" x="3592513" y="2252663"/>
          <p14:tracePt t="4687" x="3600450" y="2252663"/>
          <p14:tracePt t="4703" x="3609975" y="2252663"/>
          <p14:tracePt t="4713" x="3636963" y="2252663"/>
          <p14:tracePt t="4718" x="3656013" y="2252663"/>
          <p14:tracePt t="4727" x="3702050" y="2270125"/>
          <p14:tracePt t="4733" x="3756025" y="2279650"/>
          <p14:tracePt t="4744" x="3792538" y="2298700"/>
          <p14:tracePt t="4752" x="3846513" y="2306638"/>
          <p14:tracePt t="4759" x="3875088" y="2306638"/>
          <p14:tracePt t="4768" x="3919538" y="2306638"/>
          <p14:tracePt t="4776" x="3975100" y="2325688"/>
          <p14:tracePt t="4783" x="4029075" y="2325688"/>
          <p14:tracePt t="4791" x="4111625" y="2343150"/>
          <p14:tracePt t="4798" x="4184650" y="2352675"/>
          <p14:tracePt t="4806" x="4275138" y="2352675"/>
          <p14:tracePt t="4814" x="4348163" y="2362200"/>
          <p14:tracePt t="4823" x="4430713" y="2389188"/>
          <p14:tracePt t="4830" x="4521200" y="2408238"/>
          <p14:tracePt t="4838" x="4603750" y="2408238"/>
          <p14:tracePt t="4846" x="4676775" y="2408238"/>
          <p14:tracePt t="4854" x="4749800" y="2408238"/>
          <p14:tracePt t="4862" x="4859338" y="2408238"/>
          <p14:tracePt t="4870" x="4932363" y="2408238"/>
          <p14:tracePt t="4878" x="5005388" y="2408238"/>
          <p14:tracePt t="4886" x="5059363" y="2408238"/>
          <p14:tracePt t="4895" x="5122863" y="2408238"/>
          <p14:tracePt t="4914" x="5232400" y="2408238"/>
          <p14:tracePt t="4918" x="5287963" y="2408238"/>
          <p14:tracePt t="4927" x="5341938" y="2408238"/>
          <p14:tracePt t="4934" x="5378450" y="2408238"/>
          <p14:tracePt t="4942" x="5387975" y="2408238"/>
          <p14:tracePt t="4950" x="5434013" y="2408238"/>
          <p14:tracePt t="4958" x="5461000" y="2408238"/>
          <p14:tracePt t="4966" x="5487988" y="2408238"/>
          <p14:tracePt t="4974" x="5534025" y="2408238"/>
          <p14:tracePt t="4982" x="5570538" y="2408238"/>
          <p14:tracePt t="4990" x="5588000" y="2408238"/>
          <p14:tracePt t="4998" x="5616575" y="2408238"/>
          <p14:tracePt t="5006" x="5634038" y="2408238"/>
          <p14:tracePt t="5022" x="5653088" y="2408238"/>
          <p14:tracePt t="5091" x="5661025" y="2408238"/>
          <p14:tracePt t="5097" x="5680075" y="2408238"/>
          <p14:tracePt t="5102" x="5697538" y="2408238"/>
          <p14:tracePt t="5111" x="5707063" y="2408238"/>
          <p14:tracePt t="5118" x="5716588" y="2408238"/>
          <p14:tracePt t="5126" x="5734050" y="2408238"/>
          <p14:tracePt t="5142" x="5753100" y="2408238"/>
          <p14:tracePt t="5150" x="5761038" y="2408238"/>
          <p14:tracePt t="5158" x="5780088" y="2408238"/>
          <p14:tracePt t="5166" x="5797550" y="2408238"/>
          <p14:tracePt t="5174" x="5807075" y="2408238"/>
          <p14:tracePt t="5182" x="5816600" y="2408238"/>
          <p14:tracePt t="5190" x="5843588" y="2408238"/>
          <p14:tracePt t="5198" x="5880100" y="2408238"/>
          <p14:tracePt t="5206" x="5907088" y="2408238"/>
          <p14:tracePt t="5214" x="5943600" y="2408238"/>
          <p14:tracePt t="5222" x="5980113" y="2408238"/>
          <p14:tracePt t="5230" x="6026150" y="2408238"/>
          <p14:tracePt t="5240" x="6053138" y="2408238"/>
          <p14:tracePt t="5247" x="6089650" y="2408238"/>
          <p14:tracePt t="5256" x="6135688" y="2408238"/>
          <p14:tracePt t="5265" x="6162675" y="2408238"/>
          <p14:tracePt t="5272" x="6189663" y="2408238"/>
          <p14:tracePt t="5281" x="6199188" y="2408238"/>
          <p14:tracePt t="5288" x="6218238" y="2408238"/>
          <p14:tracePt t="5297" x="6226175" y="2408238"/>
          <p14:tracePt t="5408" x="6272213" y="2416175"/>
          <p14:tracePt t="5418" x="6281738" y="2416175"/>
          <p14:tracePt t="5435" x="6299200" y="2416175"/>
          <p14:tracePt t="5439" x="6318250" y="2416175"/>
          <p14:tracePt t="5446" x="6326188" y="2416175"/>
          <p14:tracePt t="5486" x="6354763" y="2416175"/>
          <p14:tracePt t="5494" x="6362700" y="2416175"/>
          <p14:tracePt t="5510" x="6372225" y="2416175"/>
          <p14:tracePt t="5518" x="6381750" y="2416175"/>
          <p14:tracePt t="5526" x="6391275" y="2416175"/>
          <p14:tracePt t="5534" x="6399213" y="2416175"/>
          <p14:tracePt t="5541" x="6435725" y="2408238"/>
          <p14:tracePt t="5558" x="6500813" y="2389188"/>
          <p14:tracePt t="5566" x="6508750" y="2389188"/>
          <p14:tracePt t="5574" x="6537325" y="2379663"/>
          <p14:tracePt t="6368" x="6554788" y="2371725"/>
          <p14:tracePt t="6375" x="6564313" y="2371725"/>
          <p14:tracePt t="6385" x="6610350" y="2371725"/>
          <p14:tracePt t="6391" x="6654800" y="2371725"/>
          <p14:tracePt t="6398" x="6681788" y="2371725"/>
          <p14:tracePt t="6406" x="6700838" y="2379663"/>
          <p14:tracePt t="6414" x="6754813" y="2379663"/>
          <p14:tracePt t="6422" x="6819900" y="2398713"/>
          <p14:tracePt t="6430" x="6856413" y="2398713"/>
          <p14:tracePt t="6438" x="6900863" y="2408238"/>
          <p14:tracePt t="6446" x="6919913" y="2408238"/>
          <p14:tracePt t="6454" x="6946900" y="2408238"/>
          <p14:tracePt t="6463" x="6964363" y="2416175"/>
          <p14:tracePt t="6687" x="6946900" y="2416175"/>
          <p14:tracePt t="6696" x="6919913" y="2416175"/>
          <p14:tracePt t="6703" x="6864350" y="2416175"/>
          <p14:tracePt t="6715" x="6810375" y="2416175"/>
          <p14:tracePt t="6719" x="6737350" y="2416175"/>
          <p14:tracePt t="6727" x="6645275" y="2416175"/>
          <p14:tracePt t="6734" x="6618288" y="2416175"/>
          <p14:tracePt t="6750" x="6581775" y="2416175"/>
          <p14:tracePt t="6758" x="6500813" y="2416175"/>
          <p14:tracePt t="6766" x="6427788" y="2416175"/>
          <p14:tracePt t="6774" x="6354763" y="2416175"/>
          <p14:tracePt t="6782" x="6262688" y="2416175"/>
          <p14:tracePt t="6790" x="6153150" y="2416175"/>
          <p14:tracePt t="6798" x="6026150" y="2416175"/>
          <p14:tracePt t="6806" x="5980113" y="2416175"/>
          <p14:tracePt t="6814" x="5880100" y="2435225"/>
          <p14:tracePt t="6822" x="5770563" y="2435225"/>
          <p14:tracePt t="6830" x="5607050" y="2444750"/>
          <p14:tracePt t="6838" x="5461000" y="2462213"/>
          <p14:tracePt t="6846" x="5334000" y="2462213"/>
          <p14:tracePt t="6854" x="5205413" y="2462213"/>
          <p14:tracePt t="6862" x="5078413" y="2462213"/>
          <p14:tracePt t="6870" x="4986338" y="2462213"/>
          <p14:tracePt t="6878" x="4913313" y="2462213"/>
          <p14:tracePt t="6886" x="4822825" y="2462213"/>
          <p14:tracePt t="6896" x="4749800" y="2462213"/>
          <p14:tracePt t="6902" x="4667250" y="2471738"/>
          <p14:tracePt t="6911" x="4594225" y="2489200"/>
          <p14:tracePt t="6918" x="4484688" y="2498725"/>
          <p14:tracePt t="6926" x="4413250" y="2498725"/>
          <p14:tracePt t="6935" x="4348163" y="2525713"/>
          <p14:tracePt t="6942" x="4248150" y="2544763"/>
          <p14:tracePt t="6950" x="4175125" y="2554288"/>
          <p14:tracePt t="6958" x="4084638" y="2554288"/>
          <p14:tracePt t="6966" x="3992563" y="2554288"/>
          <p14:tracePt t="6974" x="3919538" y="2554288"/>
          <p14:tracePt t="6982" x="3829050" y="2554288"/>
          <p14:tracePt t="6990" x="3738563" y="2554288"/>
          <p14:tracePt t="6998" x="3636963" y="2554288"/>
          <p14:tracePt t="7006" x="3546475" y="2554288"/>
          <p14:tracePt t="7014" x="3455988" y="2554288"/>
          <p14:tracePt t="7022" x="3382963" y="2554288"/>
          <p14:tracePt t="7030" x="3327400" y="2554288"/>
          <p14:tracePt t="7038" x="3290888" y="2554288"/>
          <p14:tracePt t="7046" x="3254375" y="2554288"/>
          <p14:tracePt t="7054" x="3227388" y="2554288"/>
          <p14:tracePt t="7062" x="3190875" y="2562225"/>
          <p14:tracePt t="7070" x="3144838" y="2571750"/>
          <p14:tracePt t="7078" x="3117850" y="2581275"/>
          <p14:tracePt t="7086" x="3054350" y="2598738"/>
          <p14:tracePt t="7094" x="3017838" y="2598738"/>
          <p14:tracePt t="7102" x="2962275" y="2598738"/>
          <p14:tracePt t="7111" x="2889250" y="2608263"/>
          <p14:tracePt t="7118" x="2808288" y="2617788"/>
          <p14:tracePt t="7126" x="2716213" y="2617788"/>
          <p14:tracePt t="7134" x="2625725" y="2617788"/>
          <p14:tracePt t="7142" x="2516188" y="2617788"/>
          <p14:tracePt t="7150" x="2452688" y="2644775"/>
          <p14:tracePt t="7158" x="2397125" y="2644775"/>
          <p14:tracePt t="7166" x="2324100" y="2644775"/>
          <p14:tracePt t="7174" x="2270125" y="2644775"/>
          <p14:tracePt t="7182" x="2206625" y="2644775"/>
          <p14:tracePt t="7190" x="2170113" y="2644775"/>
          <p14:tracePt t="7198" x="2143125" y="2644775"/>
          <p14:tracePt t="7206" x="2087563" y="2644775"/>
          <p14:tracePt t="7214" x="2041525" y="2644775"/>
          <p14:tracePt t="7222" x="2014538" y="2644775"/>
          <p14:tracePt t="7230" x="1997075" y="2644775"/>
          <p14:tracePt t="7238" x="1968500" y="2644775"/>
          <p14:tracePt t="7246" x="1951038" y="2644775"/>
          <p14:tracePt t="7254" x="1924050" y="2644775"/>
          <p14:tracePt t="7262" x="1914525" y="2644775"/>
          <p14:tracePt t="7270" x="1895475" y="2644775"/>
          <p14:tracePt t="7278" x="1878013" y="2644775"/>
          <p14:tracePt t="7286" x="1860550" y="2644775"/>
          <p14:tracePt t="7295" x="1851025" y="2644775"/>
          <p14:tracePt t="7311" x="1841500" y="2644775"/>
          <p14:tracePt t="7318" x="1831975" y="2644775"/>
          <p14:tracePt t="7326" x="1814513" y="2644775"/>
          <p14:tracePt t="7342" x="1795463" y="2644775"/>
          <p14:tracePt t="7350" x="1787525" y="2644775"/>
          <p14:tracePt t="7358" x="1778000" y="2644775"/>
          <p14:tracePt t="7375" x="1751013" y="2644775"/>
          <p14:tracePt t="7383" x="1741488" y="2644775"/>
          <p14:tracePt t="7391" x="1731963" y="2644775"/>
          <p14:tracePt t="7399" x="1714500" y="2644775"/>
          <p14:tracePt t="7715" x="1731963" y="2644775"/>
          <p14:tracePt t="7720" x="1741488" y="2644775"/>
          <p14:tracePt t="7736" x="1758950" y="2644775"/>
          <p14:tracePt t="7745" x="1778000" y="2644775"/>
          <p14:tracePt t="7752" x="1787525" y="2635250"/>
          <p14:tracePt t="7760" x="1824038" y="2635250"/>
          <p14:tracePt t="7766" x="1841500" y="2635250"/>
          <p14:tracePt t="7774" x="1868488" y="2625725"/>
          <p14:tracePt t="7782" x="1914525" y="2625725"/>
          <p14:tracePt t="7790" x="1941513" y="2625725"/>
          <p14:tracePt t="7798" x="1987550" y="2608263"/>
          <p14:tracePt t="7807" x="2024063" y="2608263"/>
          <p14:tracePt t="7814" x="2041525" y="2608263"/>
          <p14:tracePt t="7822" x="2060575" y="2608263"/>
          <p14:tracePt t="7830" x="2070100" y="2598738"/>
          <p14:tracePt t="8065" x="2078038" y="2598738"/>
          <p14:tracePt t="8071" x="2106613" y="2598738"/>
          <p14:tracePt t="8079" x="2114550" y="2598738"/>
          <p14:tracePt t="8089" x="2124075" y="2598738"/>
          <p14:tracePt t="8097" x="2143125" y="2598738"/>
          <p14:tracePt t="8103" x="2160588" y="2598738"/>
          <p14:tracePt t="8112" x="2187575" y="2598738"/>
          <p14:tracePt t="8118" x="2197100" y="2598738"/>
          <p14:tracePt t="8128" x="2206625" y="2598738"/>
          <p14:tracePt t="8135" x="2224088" y="2598738"/>
          <p14:tracePt t="8142" x="2233613" y="2598738"/>
          <p14:tracePt t="8150" x="2243138" y="2598738"/>
          <p14:tracePt t="8239" x="2251075" y="2598738"/>
          <p14:tracePt t="8248" x="2270125" y="2598738"/>
          <p14:tracePt t="8255" x="2297113" y="2598738"/>
          <p14:tracePt t="8263" x="2343150" y="2598738"/>
          <p14:tracePt t="8270" x="2370138" y="2598738"/>
          <p14:tracePt t="8279" x="2389188" y="2598738"/>
          <p14:tracePt t="8287" x="2416175" y="2598738"/>
          <p14:tracePt t="8295" x="2425700" y="2598738"/>
          <p14:tracePt t="8303" x="2443163" y="2598738"/>
          <p14:tracePt t="8312" x="2470150" y="2598738"/>
          <p14:tracePt t="8318" x="2489200" y="2598738"/>
          <p14:tracePt t="8329" x="2516188" y="2598738"/>
          <p14:tracePt t="8335" x="2525713" y="2598738"/>
          <p14:tracePt t="8343" x="2552700" y="2598738"/>
          <p14:tracePt t="8351" x="2579688" y="2598738"/>
          <p14:tracePt t="8358" x="2606675" y="2598738"/>
          <p14:tracePt t="8367" x="2652713" y="2598738"/>
          <p14:tracePt t="8375" x="2679700" y="2598738"/>
          <p14:tracePt t="8383" x="2716213" y="2598738"/>
          <p14:tracePt t="8391" x="2752725" y="2598738"/>
          <p14:tracePt t="8398" x="2771775" y="2598738"/>
          <p14:tracePt t="8406" x="2798763" y="2598738"/>
          <p14:tracePt t="8417" x="2817813" y="2598738"/>
          <p14:tracePt t="8424" x="2844800" y="2598738"/>
          <p14:tracePt t="8433" x="2862263" y="2598738"/>
          <p14:tracePt t="8437" x="2898775" y="2598738"/>
          <p14:tracePt t="8446" x="2935288" y="2598738"/>
          <p14:tracePt t="8454" x="2954338" y="2598738"/>
          <p14:tracePt t="8462" x="2962275" y="2598738"/>
          <p14:tracePt t="8470" x="3027363" y="2608263"/>
          <p14:tracePt t="8486" x="3063875" y="2608263"/>
          <p14:tracePt t="8494" x="3071813" y="2608263"/>
          <p14:tracePt t="8502" x="3100388" y="2608263"/>
          <p14:tracePt t="8510" x="3136900" y="2617788"/>
          <p14:tracePt t="8518" x="3171825" y="2617788"/>
          <p14:tracePt t="8526" x="3200400" y="2617788"/>
          <p14:tracePt t="8534" x="3254375" y="2617788"/>
          <p14:tracePt t="8542" x="3273425" y="2617788"/>
          <p14:tracePt t="8550" x="3300413" y="2617788"/>
          <p14:tracePt t="8559" x="3317875" y="2617788"/>
          <p14:tracePt t="8565" x="3336925" y="2617788"/>
          <p14:tracePt t="9232" x="3363913" y="2617788"/>
          <p14:tracePt t="9240" x="3419475" y="2617788"/>
          <p14:tracePt t="9248" x="3455988" y="2617788"/>
          <p14:tracePt t="9256" x="3463925" y="2617788"/>
          <p14:tracePt t="9265" x="3482975" y="2617788"/>
          <p14:tracePt t="9465" x="3482975" y="2625725"/>
          <p14:tracePt t="9472" x="3455988" y="2625725"/>
          <p14:tracePt t="9481" x="3427413" y="2654300"/>
          <p14:tracePt t="9487" x="3400425" y="2654300"/>
          <p14:tracePt t="9496" x="3327400" y="2662238"/>
          <p14:tracePt t="9502" x="3273425" y="2662238"/>
          <p14:tracePt t="9510" x="3163888" y="2671763"/>
          <p14:tracePt t="9518" x="3063875" y="2690813"/>
          <p14:tracePt t="9527" x="2935288" y="2690813"/>
          <p14:tracePt t="9534" x="2808288" y="2690813"/>
          <p14:tracePt t="9542" x="2679700" y="2690813"/>
          <p14:tracePt t="9550" x="2589213" y="2690813"/>
          <p14:tracePt t="9558" x="2516188" y="2690813"/>
          <p14:tracePt t="9566" x="2425700" y="2690813"/>
          <p14:tracePt t="9574" x="2397125" y="2690813"/>
          <p14:tracePt t="9582" x="2370138" y="2690813"/>
          <p14:tracePt t="9590" x="2360613" y="2690813"/>
          <p14:tracePt t="9762" x="2352675" y="2690813"/>
          <p14:tracePt t="9945" x="2343150" y="2698750"/>
          <p14:tracePt t="9952" x="2360613" y="2708275"/>
          <p14:tracePt t="9960" x="2397125" y="2708275"/>
          <p14:tracePt t="9968" x="2452688" y="2708275"/>
          <p14:tracePt t="9975" x="2533650" y="2708275"/>
          <p14:tracePt t="9983" x="2606675" y="2708275"/>
          <p14:tracePt t="9991" x="2716213" y="2708275"/>
          <p14:tracePt t="9998" x="2808288" y="2708275"/>
          <p14:tracePt t="10007" x="2917825" y="2708275"/>
          <p14:tracePt t="10014" x="3008313" y="2708275"/>
          <p14:tracePt t="10022" x="3063875" y="2708275"/>
          <p14:tracePt t="10030" x="3117850" y="2708275"/>
          <p14:tracePt t="10038" x="3163888" y="2708275"/>
          <p14:tracePt t="10046" x="3200400" y="2708275"/>
          <p14:tracePt t="10053" x="3208338" y="2708275"/>
          <p14:tracePt t="10062" x="3217863" y="2708275"/>
          <p14:tracePt t="10070" x="3227388" y="2698750"/>
          <p14:tracePt t="10144" x="3244850" y="2698750"/>
          <p14:tracePt t="10152" x="3254375" y="2698750"/>
          <p14:tracePt t="10161" x="3290888" y="2698750"/>
          <p14:tracePt t="10167" x="3317875" y="2698750"/>
          <p14:tracePt t="10174" x="3346450" y="2698750"/>
          <p14:tracePt t="10182" x="3373438" y="2698750"/>
          <p14:tracePt t="10190" x="3382963" y="2708275"/>
          <p14:tracePt t="10198" x="3390900" y="2708275"/>
          <p14:tracePt t="10206" x="3400425" y="2708275"/>
          <p14:tracePt t="10214" x="3409950" y="2708275"/>
          <p14:tracePt t="10222" x="3427413" y="2708275"/>
          <p14:tracePt t="10238" x="3436938" y="2708275"/>
          <p14:tracePt t="10246" x="3446463" y="2708275"/>
          <p14:tracePt t="10254" x="3473450" y="2708275"/>
          <p14:tracePt t="10262" x="3509963" y="2708275"/>
          <p14:tracePt t="10270" x="3546475" y="2708275"/>
          <p14:tracePt t="10278" x="3600450" y="2708275"/>
          <p14:tracePt t="10286" x="3656013" y="2708275"/>
          <p14:tracePt t="10295" x="3729038" y="2708275"/>
          <p14:tracePt t="10302" x="3765550" y="2708275"/>
          <p14:tracePt t="10312" x="3819525" y="2708275"/>
          <p14:tracePt t="10318" x="3883025" y="2708275"/>
          <p14:tracePt t="10328" x="3938588" y="2708275"/>
          <p14:tracePt t="10334" x="3992563" y="2708275"/>
          <p14:tracePt t="10342" x="4038600" y="2708275"/>
          <p14:tracePt t="10350" x="4075113" y="2708275"/>
          <p14:tracePt t="10358" x="4094163" y="2708275"/>
          <p14:tracePt t="10366" x="4121150" y="2708275"/>
          <p14:tracePt t="10374" x="4129088" y="2708275"/>
          <p14:tracePt t="10384" x="4157663" y="2708275"/>
          <p14:tracePt t="10390" x="4175125" y="2708275"/>
          <p14:tracePt t="10398" x="4211638" y="2708275"/>
          <p14:tracePt t="10406" x="4257675" y="2708275"/>
          <p14:tracePt t="10414" x="4275138" y="2708275"/>
          <p14:tracePt t="10422" x="4311650" y="2708275"/>
          <p14:tracePt t="10430" x="4330700" y="2708275"/>
          <p14:tracePt t="10438" x="4357688" y="2708275"/>
          <p14:tracePt t="10446" x="4376738" y="2708275"/>
          <p14:tracePt t="10454" x="4394200" y="2708275"/>
          <p14:tracePt t="10462" x="4403725" y="2708275"/>
          <p14:tracePt t="10655" x="4413250" y="2708275"/>
          <p14:tracePt t="10679" x="4421188" y="2708275"/>
          <p14:tracePt t="10687" x="4440238" y="2698750"/>
          <p14:tracePt t="10696" x="4440238" y="2690813"/>
          <p14:tracePt t="10719" x="4457700" y="2681288"/>
          <p14:tracePt t="10735" x="4467225" y="2662238"/>
          <p14:tracePt t="10751" x="4476750" y="2662238"/>
          <p14:tracePt t="10767" x="4484688" y="2654300"/>
          <p14:tracePt t="10810" x="4494213" y="2644775"/>
          <p14:tracePt t="10880" x="4503738" y="2644775"/>
          <p14:tracePt t="10888" x="4521200" y="2644775"/>
          <p14:tracePt t="10903" x="4540250" y="2644775"/>
          <p14:tracePt t="10911" x="4586288" y="2644775"/>
          <p14:tracePt t="10918" x="4613275" y="2644775"/>
          <p14:tracePt t="10926" x="4630738" y="2644775"/>
          <p14:tracePt t="11072" x="4640263" y="2644775"/>
          <p14:tracePt t="11079" x="4649788" y="2644775"/>
          <p14:tracePt t="11105" x="4659313" y="2644775"/>
          <p14:tracePt t="11112" x="4676775" y="2644775"/>
          <p14:tracePt t="11128" x="4695825" y="2644775"/>
          <p14:tracePt t="11137" x="4713288" y="2644775"/>
          <p14:tracePt t="11280" x="4722813" y="2644775"/>
          <p14:tracePt t="11288" x="4749800" y="2644775"/>
          <p14:tracePt t="11298" x="4803775" y="2644775"/>
          <p14:tracePt t="11303" x="4822825" y="2644775"/>
          <p14:tracePt t="11314" x="4832350" y="2644775"/>
          <p14:tracePt t="11319" x="4849813" y="2644775"/>
          <p14:tracePt t="11328" x="4895850" y="2644775"/>
          <p14:tracePt t="11335" x="4949825" y="2644775"/>
          <p14:tracePt t="11342" x="4986338" y="2644775"/>
          <p14:tracePt t="11350" x="4995863" y="2644775"/>
          <p14:tracePt t="11357" x="5049838" y="2644775"/>
          <p14:tracePt t="11366" x="5068888" y="2644775"/>
          <p14:tracePt t="11374" x="5078413" y="2644775"/>
          <p14:tracePt t="11382" x="5086350" y="2644775"/>
          <p14:tracePt t="11390" x="5095875" y="2644775"/>
          <p14:tracePt t="11398" x="5105400" y="2644775"/>
          <p14:tracePt t="11616" x="5122863" y="2662238"/>
          <p14:tracePt t="11631" x="5132388" y="2671763"/>
          <p14:tracePt t="11642" x="5141913" y="2681288"/>
          <p14:tracePt t="11648" x="5151438" y="2698750"/>
          <p14:tracePt t="11654" x="5159375" y="2717800"/>
          <p14:tracePt t="11678" x="5187950" y="2727325"/>
          <p14:tracePt t="11702" x="5205413" y="2735263"/>
          <p14:tracePt t="11710" x="5232400" y="2735263"/>
          <p14:tracePt t="11718" x="5241925" y="2735263"/>
          <p14:tracePt t="11727" x="5260975" y="2735263"/>
          <p14:tracePt t="11734" x="5268913" y="2735263"/>
          <p14:tracePt t="11750" x="5278438" y="2735263"/>
          <p14:tracePt t="11815" x="5314950" y="2735263"/>
          <p14:tracePt t="11831" x="5341938" y="2735263"/>
          <p14:tracePt t="11839" x="5368925" y="2735263"/>
          <p14:tracePt t="11856" x="5405438" y="2735263"/>
          <p14:tracePt t="11871" x="5414963" y="2735263"/>
          <p14:tracePt t="11878" x="5434013" y="2735263"/>
          <p14:tracePt t="11887" x="5451475" y="2735263"/>
          <p14:tracePt t="11896" x="5461000" y="2735263"/>
          <p14:tracePt t="12214" x="5478463" y="2735263"/>
          <p14:tracePt t="12222" x="5487988" y="2735263"/>
          <p14:tracePt t="12246" x="5497513" y="2735263"/>
          <p14:tracePt t="12254" x="5551488" y="2735263"/>
          <p14:tracePt t="12262" x="5580063" y="2735263"/>
          <p14:tracePt t="12270" x="5588000" y="2735263"/>
          <p14:tracePt t="12278" x="5624513" y="2735263"/>
          <p14:tracePt t="12294" x="5634038" y="2735263"/>
          <p14:tracePt t="12301" x="5661025" y="2735263"/>
          <p14:tracePt t="12311" x="5670550" y="2735263"/>
          <p14:tracePt t="12318" x="5697538" y="2735263"/>
          <p14:tracePt t="12326" x="5716588" y="2735263"/>
          <p14:tracePt t="12334" x="5743575" y="2735263"/>
          <p14:tracePt t="12342" x="5761038" y="2735263"/>
          <p14:tracePt t="12350" x="5789613" y="2735263"/>
          <p14:tracePt t="12358" x="5807075" y="2735263"/>
          <p14:tracePt t="12366" x="5834063" y="2735263"/>
          <p14:tracePt t="12374" x="5870575" y="2735263"/>
          <p14:tracePt t="12382" x="5907088" y="2735263"/>
          <p14:tracePt t="12390" x="5953125" y="2735263"/>
          <p14:tracePt t="12397" x="5980113" y="2735263"/>
          <p14:tracePt t="12405" x="6007100" y="2735263"/>
          <p14:tracePt t="12413" x="6043613" y="2735263"/>
          <p14:tracePt t="12422" x="6062663" y="2735263"/>
          <p14:tracePt t="12430" x="6099175" y="2735263"/>
          <p14:tracePt t="12439" x="6108700" y="2735263"/>
          <p14:tracePt t="12448" x="6126163" y="2735263"/>
          <p14:tracePt t="12456" x="6135688" y="2735263"/>
          <p14:tracePt t="12526" x="6153150" y="2735263"/>
          <p14:tracePt t="12534" x="6172200" y="2735263"/>
          <p14:tracePt t="12543" x="6189663" y="2735263"/>
          <p14:tracePt t="12550" x="6199188" y="2735263"/>
          <p14:tracePt t="12558" x="6226175" y="2735263"/>
          <p14:tracePt t="12574" x="6235700" y="2735263"/>
          <p14:tracePt t="12582" x="6254750" y="2735263"/>
          <p14:tracePt t="12591" x="6272213" y="2735263"/>
          <p14:tracePt t="12598" x="6299200" y="2735263"/>
          <p14:tracePt t="12606" x="6318250" y="2735263"/>
          <p14:tracePt t="12614" x="6326188" y="2735263"/>
          <p14:tracePt t="12622" x="6345238" y="2735263"/>
          <p14:tracePt t="12630" x="6362700" y="2735263"/>
          <p14:tracePt t="12638" x="6391275" y="2735263"/>
          <p14:tracePt t="12647" x="6418263" y="2754313"/>
          <p14:tracePt t="12864" x="6435725" y="2754313"/>
          <p14:tracePt t="12872" x="6445250" y="2754313"/>
          <p14:tracePt t="12896" x="6454775" y="2754313"/>
          <p14:tracePt t="12913" x="6464300" y="2763838"/>
          <p14:tracePt t="13072" x="6472238" y="2771775"/>
          <p14:tracePt t="13497" x="6481763" y="2771775"/>
          <p14:tracePt t="13514" x="6491288" y="2771775"/>
          <p14:tracePt t="13520" x="6500813" y="2771775"/>
          <p14:tracePt t="13547" x="6518275" y="2771775"/>
          <p14:tracePt t="13553" x="6527800" y="2771775"/>
          <p14:tracePt t="13558" x="6537325" y="2763838"/>
          <p14:tracePt t="13590" x="6545263" y="2754313"/>
          <p14:tracePt t="13648" x="6554788" y="2744788"/>
          <p14:tracePt t="13680" x="6564313" y="2744788"/>
          <p14:tracePt t="13687" x="6573838" y="2735263"/>
          <p14:tracePt t="13695" x="6581775" y="2727325"/>
          <p14:tracePt t="13704" x="6591300" y="2717800"/>
          <p14:tracePt t="13719" x="6600825" y="2717800"/>
          <p14:tracePt t="13735" x="6610350" y="2708275"/>
          <p14:tracePt t="13757" x="6618288" y="2708275"/>
          <p14:tracePt t="13765" x="6627813" y="2698750"/>
          <p14:tracePt t="13782" x="6637338" y="2698750"/>
          <p14:tracePt t="13798" x="6645275" y="2698750"/>
          <p14:tracePt t="13831" x="6654800" y="2698750"/>
          <p14:tracePt t="13841" x="6681788" y="2698750"/>
          <p14:tracePt t="13857" x="6700838" y="2690813"/>
          <p14:tracePt t="13862" x="6710363" y="2690813"/>
          <p14:tracePt t="13871" x="6727825" y="2690813"/>
          <p14:tracePt t="13879" x="6737350" y="2690813"/>
          <p14:tracePt t="13887" x="6764338" y="2690813"/>
          <p14:tracePt t="13895" x="6783388" y="2690813"/>
          <p14:tracePt t="13915" x="6837363" y="2690813"/>
          <p14:tracePt t="13918" x="6864350" y="2690813"/>
          <p14:tracePt t="13929" x="6892925" y="2690813"/>
          <p14:tracePt t="13935" x="6937375" y="2690813"/>
          <p14:tracePt t="13945" x="6973888" y="2690813"/>
          <p14:tracePt t="13952" x="7019925" y="2690813"/>
          <p14:tracePt t="13958" x="7073900" y="2690813"/>
          <p14:tracePt t="13966" x="7129463" y="2690813"/>
          <p14:tracePt t="13973" x="7183438" y="2690813"/>
          <p14:tracePt t="13982" x="7239000" y="2690813"/>
          <p14:tracePt t="13990" x="7302500" y="2690813"/>
          <p14:tracePt t="13998" x="7339013" y="2690813"/>
          <p14:tracePt t="14006" x="7392988" y="2690813"/>
          <p14:tracePt t="14013" x="7421563" y="2690813"/>
          <p14:tracePt t="14022" x="7458075" y="2690813"/>
          <p14:tracePt t="14038" x="7466013" y="2690813"/>
          <p14:tracePt t="14111" x="7485063" y="2690813"/>
          <p14:tracePt t="14120" x="7494588" y="2690813"/>
          <p14:tracePt t="14129" x="7512050" y="2690813"/>
          <p14:tracePt t="14136" x="7539038" y="2690813"/>
          <p14:tracePt t="14147" x="7558088" y="2690813"/>
          <p14:tracePt t="14152" x="7585075" y="2690813"/>
          <p14:tracePt t="14160" x="7602538" y="2690813"/>
          <p14:tracePt t="14167" x="7631113" y="2690813"/>
          <p14:tracePt t="14174" x="7639050" y="2690813"/>
          <p14:tracePt t="14182" x="7648575" y="2690813"/>
          <p14:tracePt t="14206" x="7667625" y="2690813"/>
          <p14:tracePt t="14336" x="7685088" y="2690813"/>
          <p14:tracePt t="14775" x="7712075" y="2690813"/>
          <p14:tracePt t="14783" x="7731125" y="2671763"/>
          <p14:tracePt t="14791" x="7767638" y="2671763"/>
          <p14:tracePt t="14807" x="7785100" y="2671763"/>
          <p14:tracePt t="14815" x="7804150" y="2662238"/>
          <p14:tracePt t="14822" x="7821613" y="2662238"/>
          <p14:tracePt t="14830" x="7840663" y="2654300"/>
          <p14:tracePt t="14839" x="7850188" y="2654300"/>
          <p14:tracePt t="14846" x="7858125" y="2654300"/>
          <p14:tracePt t="14855" x="7877175" y="2644775"/>
          <p14:tracePt t="14872" x="7885113" y="2644775"/>
          <p14:tracePt t="15144" x="7894638" y="2644775"/>
          <p14:tracePt t="15160" x="7904163" y="2644775"/>
          <p14:tracePt t="15401" x="7894638" y="2644775"/>
          <p14:tracePt t="15407" x="7850188" y="2644775"/>
          <p14:tracePt t="15418" x="7831138" y="2644775"/>
          <p14:tracePt t="15423" x="7804150" y="2644775"/>
          <p14:tracePt t="15432" x="7758113" y="2644775"/>
          <p14:tracePt t="15438" x="7748588" y="2644775"/>
          <p14:tracePt t="15446" x="7704138" y="2644775"/>
          <p14:tracePt t="15454" x="7667625" y="2644775"/>
          <p14:tracePt t="15464" x="7631113" y="2644775"/>
          <p14:tracePt t="15471" x="7594600" y="2644775"/>
          <p14:tracePt t="15479" x="7539038" y="2644775"/>
          <p14:tracePt t="15487" x="7494588" y="2644775"/>
          <p14:tracePt t="15497" x="7429500" y="2644775"/>
          <p14:tracePt t="15503" x="7312025" y="2654300"/>
          <p14:tracePt t="15513" x="7202488" y="2671763"/>
          <p14:tracePt t="15520" x="7056438" y="2698750"/>
          <p14:tracePt t="15529" x="6856413" y="2717800"/>
          <p14:tracePt t="15535" x="6673850" y="2744788"/>
          <p14:tracePt t="15543" x="6464300" y="2781300"/>
          <p14:tracePt t="15550" x="6299200" y="2808288"/>
          <p14:tracePt t="15558" x="6135688" y="2827338"/>
          <p14:tracePt t="15565" x="5953125" y="2854325"/>
          <p14:tracePt t="15574" x="5789613" y="2873375"/>
          <p14:tracePt t="15582" x="5624513" y="2900363"/>
          <p14:tracePt t="15590" x="5478463" y="2917825"/>
          <p14:tracePt t="15598" x="5360988" y="2946400"/>
          <p14:tracePt t="15606" x="5251450" y="2946400"/>
          <p14:tracePt t="15614" x="5086350" y="2973388"/>
          <p14:tracePt t="15622" x="4941888" y="3000375"/>
          <p14:tracePt t="15630" x="4759325" y="3017838"/>
          <p14:tracePt t="15638" x="4594225" y="3036888"/>
          <p14:tracePt t="15646" x="4413250" y="3046413"/>
          <p14:tracePt t="15654" x="4230688" y="3046413"/>
          <p14:tracePt t="15662" x="4084638" y="3073400"/>
          <p14:tracePt t="15670" x="3919538" y="3073400"/>
          <p14:tracePt t="15678" x="3792538" y="3073400"/>
          <p14:tracePt t="15686" x="3665538" y="3090863"/>
          <p14:tracePt t="15694" x="3563938" y="3109913"/>
          <p14:tracePt t="15702" x="3509963" y="3109913"/>
          <p14:tracePt t="15710" x="3436938" y="3119438"/>
          <p14:tracePt t="15718" x="3373438" y="3146425"/>
          <p14:tracePt t="15726" x="3327400" y="3146425"/>
          <p14:tracePt t="15734" x="3290888" y="3155950"/>
          <p14:tracePt t="15743" x="3281363" y="3155950"/>
          <p14:tracePt t="15750" x="3273425" y="3155950"/>
          <p14:tracePt t="15758" x="3263900" y="3155950"/>
          <p14:tracePt t="15766" x="3227388" y="3163888"/>
          <p14:tracePt t="15774" x="3190875" y="3163888"/>
          <p14:tracePt t="15782" x="3136900" y="3163888"/>
          <p14:tracePt t="15791" x="3081338" y="3163888"/>
          <p14:tracePt t="15798" x="3035300" y="3163888"/>
          <p14:tracePt t="15806" x="2981325" y="3163888"/>
          <p14:tracePt t="15814" x="2962275" y="3163888"/>
          <p14:tracePt t="15822" x="2925763" y="3163888"/>
          <p14:tracePt t="15830" x="2898775" y="3163888"/>
          <p14:tracePt t="15838" x="2862263" y="3163888"/>
          <p14:tracePt t="15846" x="2835275" y="3163888"/>
          <p14:tracePt t="15855" x="2817813" y="3163888"/>
          <p14:tracePt t="15862" x="2798763" y="3163888"/>
          <p14:tracePt t="15870" x="2781300" y="3163888"/>
          <p14:tracePt t="15886" x="2752725" y="3163888"/>
          <p14:tracePt t="15911" x="2708275" y="3163888"/>
          <p14:tracePt t="16434" x="2752725" y="3163888"/>
          <p14:tracePt t="16440" x="2781300" y="3155950"/>
          <p14:tracePt t="16447" x="2825750" y="3136900"/>
          <p14:tracePt t="16458" x="2871788" y="3127375"/>
          <p14:tracePt t="16470" x="2917825" y="3119438"/>
          <p14:tracePt t="16481" x="2944813" y="3119438"/>
          <p14:tracePt t="16487" x="2962275" y="3100388"/>
          <p14:tracePt t="16848" x="3035300" y="3090863"/>
          <p14:tracePt t="16858" x="3090863" y="3090863"/>
          <p14:tracePt t="16863" x="3144838" y="3082925"/>
          <p14:tracePt t="16871" x="3200400" y="3082925"/>
          <p14:tracePt t="16878" x="3263900" y="3063875"/>
          <p14:tracePt t="16886" x="3300413" y="3063875"/>
          <p14:tracePt t="16911" x="3354388" y="3063875"/>
          <p14:tracePt t="16944" x="3354388" y="3054350"/>
          <p14:tracePt t="17031" x="3373438" y="3046413"/>
          <p14:tracePt t="17040" x="3390900" y="3046413"/>
          <p14:tracePt t="17047" x="3419475" y="3046413"/>
          <p14:tracePt t="17054" x="3436938" y="3046413"/>
          <p14:tracePt t="17063" x="3473450" y="3046413"/>
          <p14:tracePt t="17071" x="3500438" y="3046413"/>
          <p14:tracePt t="17079" x="3527425" y="3046413"/>
          <p14:tracePt t="17088" x="3563938" y="3046413"/>
          <p14:tracePt t="17094" x="3582988" y="3046413"/>
          <p14:tracePt t="17103" x="3629025" y="3046413"/>
          <p14:tracePt t="17111" x="3665538" y="3046413"/>
          <p14:tracePt t="17119" x="3719513" y="3046413"/>
          <p14:tracePt t="17128" x="3783013" y="3046413"/>
          <p14:tracePt t="17135" x="3838575" y="3046413"/>
          <p14:tracePt t="17144" x="3865563" y="3046413"/>
          <p14:tracePt t="17152" x="3902075" y="3046413"/>
          <p14:tracePt t="17160" x="3948113" y="3046413"/>
          <p14:tracePt t="17169" x="3956050" y="3046413"/>
          <p14:tracePt t="17175" x="3984625" y="3046413"/>
          <p14:tracePt t="17183" x="3992563" y="3046413"/>
          <p14:tracePt t="17191" x="4002088" y="3046413"/>
          <p14:tracePt t="17199" x="4021138" y="3046413"/>
          <p14:tracePt t="17206" x="4038600" y="3046413"/>
          <p14:tracePt t="17214" x="4065588" y="3046413"/>
          <p14:tracePt t="17222" x="4084638" y="3046413"/>
          <p14:tracePt t="17230" x="4129088" y="3046413"/>
          <p14:tracePt t="17238" x="4148138" y="3046413"/>
          <p14:tracePt t="17246" x="4184650" y="3046413"/>
          <p14:tracePt t="17254" x="4238625" y="3046413"/>
          <p14:tracePt t="17263" x="4267200" y="3046413"/>
          <p14:tracePt t="17270" x="4321175" y="3046413"/>
          <p14:tracePt t="17278" x="4357688" y="3046413"/>
          <p14:tracePt t="17285" x="4394200" y="3046413"/>
          <p14:tracePt t="17294" x="4421188" y="3046413"/>
          <p14:tracePt t="17303" x="4430713" y="3046413"/>
          <p14:tracePt t="17313" x="4440238" y="3046413"/>
          <p14:tracePt t="17320" x="4467225" y="3046413"/>
          <p14:tracePt t="17336" x="4476750" y="3046413"/>
          <p14:tracePt t="17352" x="4484688" y="3046413"/>
          <p14:tracePt t="17362" x="4503738" y="3046413"/>
          <p14:tracePt t="17366" x="4521200" y="3046413"/>
          <p14:tracePt t="17374" x="4557713" y="3046413"/>
          <p14:tracePt t="17382" x="4567238" y="3046413"/>
          <p14:tracePt t="17390" x="4613275" y="3046413"/>
          <p14:tracePt t="17399" x="4649788" y="3046413"/>
          <p14:tracePt t="17406" x="4667250" y="3046413"/>
          <p14:tracePt t="17415" x="4713288" y="3046413"/>
          <p14:tracePt t="17422" x="4730750" y="3046413"/>
          <p14:tracePt t="17430" x="4749800" y="3046413"/>
          <p14:tracePt t="17446" x="4759325" y="3046413"/>
          <p14:tracePt t="17502" x="4786313" y="3046413"/>
          <p14:tracePt t="17512" x="4803775" y="3046413"/>
          <p14:tracePt t="17519" x="4840288" y="3046413"/>
          <p14:tracePt t="17527" x="4895850" y="3046413"/>
          <p14:tracePt t="17535" x="4949825" y="3046413"/>
          <p14:tracePt t="17544" x="5005388" y="3046413"/>
          <p14:tracePt t="17551" x="5078413" y="3046413"/>
          <p14:tracePt t="17559" x="5122863" y="3046413"/>
          <p14:tracePt t="17567" x="5187950" y="3046413"/>
          <p14:tracePt t="17575" x="5232400" y="3046413"/>
          <p14:tracePt t="17583" x="5260975" y="3054350"/>
          <p14:tracePt t="17591" x="5314950" y="3063875"/>
          <p14:tracePt t="17598" x="5360988" y="3063875"/>
          <p14:tracePt t="17606" x="5397500" y="3063875"/>
          <p14:tracePt t="17614" x="5414963" y="3073400"/>
          <p14:tracePt t="17622" x="5461000" y="3073400"/>
          <p14:tracePt t="17630" x="5487988" y="3073400"/>
          <p14:tracePt t="17638" x="5507038" y="3090863"/>
          <p14:tracePt t="17646" x="5534025" y="3090863"/>
          <p14:tracePt t="17654" x="5551488" y="3090863"/>
          <p14:tracePt t="17662" x="5580063" y="3090863"/>
          <p14:tracePt t="17670" x="5588000" y="3100388"/>
          <p14:tracePt t="17678" x="5624513" y="3100388"/>
          <p14:tracePt t="17686" x="5643563" y="3100388"/>
          <p14:tracePt t="17695" x="5670550" y="3109913"/>
          <p14:tracePt t="17702" x="5707063" y="3109913"/>
          <p14:tracePt t="17712" x="5743575" y="3119438"/>
          <p14:tracePt t="17717" x="5789613" y="3119438"/>
          <p14:tracePt t="17726" x="5807075" y="3119438"/>
          <p14:tracePt t="17733" x="5834063" y="3119438"/>
          <p14:tracePt t="17743" x="5853113" y="3127375"/>
          <p14:tracePt t="17750" x="5870575" y="3136900"/>
          <p14:tracePt t="17758" x="5880100" y="3136900"/>
          <p14:tracePt t="17766" x="5889625" y="3136900"/>
          <p14:tracePt t="17781" x="5907088" y="3136900"/>
          <p14:tracePt t="17790" x="5916613" y="3136900"/>
          <p14:tracePt t="17798" x="5935663" y="3146425"/>
          <p14:tracePt t="17806" x="5953125" y="3146425"/>
          <p14:tracePt t="17814" x="5962650" y="3155950"/>
          <p14:tracePt t="17822" x="5972175" y="3155950"/>
          <p14:tracePt t="17838" x="5989638" y="3155950"/>
          <p14:tracePt t="17854" x="6007100" y="3155950"/>
          <p14:tracePt t="17878" x="6016625" y="3155950"/>
          <p14:tracePt t="17886" x="6035675" y="3155950"/>
          <p14:tracePt t="17894" x="6043613" y="3155950"/>
          <p14:tracePt t="17915" x="6062663" y="3163888"/>
          <p14:tracePt t="17917" x="6089650" y="3163888"/>
          <p14:tracePt t="17926" x="6108700" y="3163888"/>
          <p14:tracePt t="17934" x="6126163" y="3182938"/>
          <p14:tracePt t="17944" x="6135688" y="3182938"/>
          <p14:tracePt t="17951" x="6145213" y="3182938"/>
          <p14:tracePt t="17960" x="6162675" y="3182938"/>
          <p14:tracePt t="17967" x="6181725" y="3182938"/>
          <p14:tracePt t="17975" x="6189663" y="3182938"/>
          <p14:tracePt t="17983" x="6218238" y="3182938"/>
          <p14:tracePt t="17991" x="6235700" y="3182938"/>
          <p14:tracePt t="17999" x="6262688" y="3182938"/>
          <p14:tracePt t="18007" x="6272213" y="3182938"/>
          <p14:tracePt t="18015" x="6299200" y="3182938"/>
          <p14:tracePt t="18023" x="6318250" y="3182938"/>
          <p14:tracePt t="18031" x="6345238" y="3182938"/>
          <p14:tracePt t="18038" x="6372225" y="3182938"/>
          <p14:tracePt t="18046" x="6399213" y="3182938"/>
          <p14:tracePt t="18054" x="6445250" y="3182938"/>
          <p14:tracePt t="18064" x="6472238" y="3182938"/>
          <p14:tracePt t="18069" x="6500813" y="3182938"/>
          <p14:tracePt t="18078" x="6545263" y="3182938"/>
          <p14:tracePt t="18087" x="6564313" y="3182938"/>
          <p14:tracePt t="18095" x="6591300" y="3182938"/>
          <p14:tracePt t="18106" x="6618288" y="3182938"/>
          <p14:tracePt t="18112" x="6637338" y="3182938"/>
          <p14:tracePt t="18119" x="6654800" y="3182938"/>
          <p14:tracePt t="18129" x="6681788" y="3182938"/>
          <p14:tracePt t="18137" x="6700838" y="3173413"/>
          <p14:tracePt t="18144" x="6737350" y="3173413"/>
          <p14:tracePt t="18162" x="6754813" y="3173413"/>
          <p14:tracePt t="18168" x="6773863" y="3173413"/>
          <p14:tracePt t="18175" x="6783388" y="3173413"/>
          <p14:tracePt t="18183" x="6800850" y="3173413"/>
          <p14:tracePt t="18191" x="6827838" y="3173413"/>
          <p14:tracePt t="18198" x="6837363" y="3163888"/>
          <p14:tracePt t="18206" x="6846888" y="3163888"/>
          <p14:tracePt t="18214" x="6864350" y="3163888"/>
          <p14:tracePt t="18246" x="6873875" y="3163888"/>
          <p14:tracePt t="18262" x="6892925" y="3146425"/>
          <p14:tracePt t="18277" x="6900863" y="3146425"/>
          <p14:tracePt t="18286" x="6910388" y="3136900"/>
          <p14:tracePt t="18408" x="6856413" y="3136900"/>
          <p14:tracePt t="18418" x="6746875" y="3146425"/>
          <p14:tracePt t="18424" x="6637338" y="3155950"/>
          <p14:tracePt t="18431" x="6491288" y="3173413"/>
          <p14:tracePt t="18438" x="6318250" y="3200400"/>
          <p14:tracePt t="18446" x="6153150" y="3219450"/>
          <p14:tracePt t="18454" x="5972175" y="3246438"/>
          <p14:tracePt t="18464" x="5807075" y="3265488"/>
          <p14:tracePt t="18470" x="5607050" y="3292475"/>
          <p14:tracePt t="18479" x="5441950" y="3328988"/>
          <p14:tracePt t="18486" x="5278438" y="3338513"/>
          <p14:tracePt t="18495" x="5105400" y="3375025"/>
          <p14:tracePt t="18502" x="4995863" y="3375025"/>
          <p14:tracePt t="18511" x="4868863" y="3375025"/>
          <p14:tracePt t="18520" x="4776788" y="3375025"/>
          <p14:tracePt t="18531" x="4722813" y="3375025"/>
          <p14:tracePt t="18536" x="4667250" y="3375025"/>
          <p14:tracePt t="18546" x="4622800" y="3375025"/>
          <p14:tracePt t="18551" x="4567238" y="3375025"/>
          <p14:tracePt t="18560" x="4530725" y="3375025"/>
          <p14:tracePt t="18566" x="4476750" y="3375025"/>
          <p14:tracePt t="18575" x="4394200" y="3382963"/>
          <p14:tracePt t="18582" x="4340225" y="3382963"/>
          <p14:tracePt t="18589" x="4267200" y="3382963"/>
          <p14:tracePt t="18598" x="4175125" y="3382963"/>
          <p14:tracePt t="18605" x="4084638" y="3382963"/>
          <p14:tracePt t="18614" x="3975100" y="3382963"/>
          <p14:tracePt t="18622" x="3883025" y="3382963"/>
          <p14:tracePt t="18630" x="3810000" y="3382963"/>
          <p14:tracePt t="18638" x="3702050" y="3382963"/>
          <p14:tracePt t="18646" x="3646488" y="3382963"/>
          <p14:tracePt t="18653" x="3582988" y="3382963"/>
          <p14:tracePt t="18662" x="3527425" y="3382963"/>
          <p14:tracePt t="18669" x="3473450" y="3382963"/>
          <p14:tracePt t="18678" x="3419475" y="3382963"/>
          <p14:tracePt t="18686" x="3363913" y="3382963"/>
          <p14:tracePt t="18694" x="3300413" y="3382963"/>
          <p14:tracePt t="18702" x="3244850" y="3382963"/>
          <p14:tracePt t="18710" x="3190875" y="3382963"/>
          <p14:tracePt t="18718" x="3154363" y="3382963"/>
          <p14:tracePt t="18727" x="3100388" y="3382963"/>
          <p14:tracePt t="18734" x="3063875" y="3382963"/>
          <p14:tracePt t="18743" x="3027363" y="3382963"/>
          <p14:tracePt t="18750" x="2998788" y="3382963"/>
          <p14:tracePt t="18758" x="2962275" y="3382963"/>
          <p14:tracePt t="18765" x="2935288" y="3382963"/>
          <p14:tracePt t="18774" x="2917825" y="3382963"/>
          <p14:tracePt t="18782" x="2898775" y="3382963"/>
          <p14:tracePt t="18798" x="2881313" y="3382963"/>
          <p14:tracePt t="18806" x="2852738" y="3382963"/>
          <p14:tracePt t="18814" x="2835275" y="3382963"/>
          <p14:tracePt t="18822" x="2798763" y="3382963"/>
          <p14:tracePt t="18830" x="2781300" y="3382963"/>
          <p14:tracePt t="18838" x="2752725" y="3382963"/>
          <p14:tracePt t="18846" x="2716213" y="3382963"/>
          <p14:tracePt t="18854" x="2689225" y="3382963"/>
          <p14:tracePt t="18862" x="2643188" y="3382963"/>
          <p14:tracePt t="18870" x="2616200" y="3392488"/>
          <p14:tracePt t="18878" x="2598738" y="3392488"/>
          <p14:tracePt t="18886" x="2570163" y="3392488"/>
          <p14:tracePt t="18917" x="2562225" y="3392488"/>
          <p14:tracePt t="19240" x="2589213" y="3392488"/>
          <p14:tracePt t="19256" x="2606675" y="3392488"/>
          <p14:tracePt t="19265" x="2625725" y="3392488"/>
          <p14:tracePt t="19271" x="2643188" y="3392488"/>
          <p14:tracePt t="19279" x="2652713" y="3382963"/>
          <p14:tracePt t="19616" x="2671763" y="3382963"/>
          <p14:tracePt t="19624" x="2679700" y="3382963"/>
          <p14:tracePt t="19631" x="2689225" y="3382963"/>
          <p14:tracePt t="20048" x="2708275" y="3382963"/>
          <p14:tracePt t="20055" x="2771775" y="3365500"/>
          <p14:tracePt t="20064" x="2862263" y="3365500"/>
          <p14:tracePt t="20070" x="2917825" y="3346450"/>
          <p14:tracePt t="20078" x="2998788" y="3319463"/>
          <p14:tracePt t="20087" x="3090863" y="3319463"/>
          <p14:tracePt t="20094" x="3171825" y="3309938"/>
          <p14:tracePt t="20103" x="3263900" y="3309938"/>
          <p14:tracePt t="20109" x="3373438" y="3309938"/>
          <p14:tracePt t="20118" x="3463925" y="3309938"/>
          <p14:tracePt t="20126" x="3556000" y="3309938"/>
          <p14:tracePt t="20133" x="3646488" y="3309938"/>
          <p14:tracePt t="20143" x="3719513" y="3309938"/>
          <p14:tracePt t="20150" x="3765550" y="3309938"/>
          <p14:tracePt t="20158" x="3802063" y="3309938"/>
          <p14:tracePt t="20166" x="3810000" y="3309938"/>
          <p14:tracePt t="20173" x="3819525" y="3309938"/>
          <p14:tracePt t="20280" x="3829050" y="3302000"/>
          <p14:tracePt t="20564" x="3846513" y="3302000"/>
          <p14:tracePt t="20568" x="3875088" y="3302000"/>
          <p14:tracePt t="20577" x="3911600" y="3309938"/>
          <p14:tracePt t="20584" x="3938588" y="3328988"/>
          <p14:tracePt t="20593" x="3948113" y="3328988"/>
          <p14:tracePt t="20600" x="3984625" y="3338513"/>
          <p14:tracePt t="20606" x="3992563" y="3338513"/>
          <p14:tracePt t="20614" x="4021138" y="3338513"/>
          <p14:tracePt t="20621" x="4048125" y="3338513"/>
          <p14:tracePt t="20630" x="4075113" y="3338513"/>
          <p14:tracePt t="20637" x="4094163" y="3338513"/>
          <p14:tracePt t="20646" x="4111625" y="3338513"/>
          <p14:tracePt t="20654" x="4121150" y="3338513"/>
          <p14:tracePt t="20662" x="4138613" y="3355975"/>
          <p14:tracePt t="20687" x="4157663" y="3355975"/>
          <p14:tracePt t="20694" x="4175125" y="3355975"/>
          <p14:tracePt t="20702" x="4202113" y="3355975"/>
          <p14:tracePt t="20710" x="4221163" y="3355975"/>
          <p14:tracePt t="20717" x="4248150" y="3355975"/>
          <p14:tracePt t="20727" x="4275138" y="3355975"/>
          <p14:tracePt t="20734" x="4321175" y="3355975"/>
          <p14:tracePt t="20743" x="4357688" y="3355975"/>
          <p14:tracePt t="20750" x="4413250" y="3355975"/>
          <p14:tracePt t="20760" x="4467225" y="3355975"/>
          <p14:tracePt t="20765" x="4530725" y="3375025"/>
          <p14:tracePt t="20774" x="4567238" y="3382963"/>
          <p14:tracePt t="20782" x="4630738" y="3382963"/>
          <p14:tracePt t="20790" x="4649788" y="3382963"/>
          <p14:tracePt t="20798" x="4659313" y="3382963"/>
          <p14:tracePt t="20806" x="4667250" y="3382963"/>
          <p14:tracePt t="21056" x="4676775" y="3392488"/>
          <p14:tracePt t="21064" x="4676775" y="3402013"/>
          <p14:tracePt t="21106" x="4676775" y="3411538"/>
          <p14:tracePt t="21415" x="4676775" y="3419475"/>
          <p14:tracePt t="21680" x="4686300" y="3429000"/>
          <p14:tracePt t="21688" x="4695825" y="3429000"/>
          <p14:tracePt t="21694" x="4722813" y="3446463"/>
          <p14:tracePt t="21704" x="4776788" y="3446463"/>
          <p14:tracePt t="21715" x="4832350" y="3455988"/>
          <p14:tracePt t="21720" x="4895850" y="3455988"/>
          <p14:tracePt t="21728" x="4949825" y="3455988"/>
          <p14:tracePt t="21734" x="5005388" y="3455988"/>
          <p14:tracePt t="21744" x="5059363" y="3455988"/>
          <p14:tracePt t="21750" x="5105400" y="3455988"/>
          <p14:tracePt t="21759" x="5122863" y="3455988"/>
          <p14:tracePt t="21766" x="5151438" y="3455988"/>
          <p14:tracePt t="22024" x="5168900" y="3455988"/>
          <p14:tracePt t="22031" x="5195888" y="3455988"/>
          <p14:tracePt t="22038" x="5214938" y="3455988"/>
          <p14:tracePt t="22046" x="5241925" y="3455988"/>
          <p14:tracePt t="22054" x="5268913" y="3455988"/>
          <p14:tracePt t="22062" x="5314950" y="3455988"/>
          <p14:tracePt t="22070" x="5351463" y="3455988"/>
          <p14:tracePt t="22078" x="5405438" y="3455988"/>
          <p14:tracePt t="22087" x="5451475" y="3455988"/>
          <p14:tracePt t="22094" x="5514975" y="3455988"/>
          <p14:tracePt t="22101" x="5570538" y="3455988"/>
          <p14:tracePt t="22110" x="5653088" y="3455988"/>
          <p14:tracePt t="22118" x="5707063" y="3455988"/>
          <p14:tracePt t="22126" x="5743575" y="3455988"/>
          <p14:tracePt t="22134" x="5797550" y="3455988"/>
          <p14:tracePt t="22146" x="5816600" y="3455988"/>
          <p14:tracePt t="22150" x="5834063" y="3455988"/>
          <p14:tracePt t="22158" x="5853113" y="3455988"/>
          <p14:tracePt t="22166" x="5862638" y="3465513"/>
          <p14:tracePt t="22350" x="5834063" y="3465513"/>
          <p14:tracePt t="22358" x="5789613" y="3465513"/>
          <p14:tracePt t="22367" x="5734050" y="3475038"/>
          <p14:tracePt t="22373" x="5670550" y="3502025"/>
          <p14:tracePt t="22381" x="5597525" y="3502025"/>
          <p14:tracePt t="22390" x="5524500" y="3511550"/>
          <p14:tracePt t="22398" x="5434013" y="3529013"/>
          <p14:tracePt t="22406" x="5334000" y="3529013"/>
          <p14:tracePt t="22415" x="5205413" y="3529013"/>
          <p14:tracePt t="22422" x="5041900" y="3548063"/>
          <p14:tracePt t="22430" x="4886325" y="3548063"/>
          <p14:tracePt t="22438" x="4703763" y="3548063"/>
          <p14:tracePt t="22446" x="4521200" y="3548063"/>
          <p14:tracePt t="22454" x="4357688" y="3548063"/>
          <p14:tracePt t="22462" x="4194175" y="3548063"/>
          <p14:tracePt t="22470" x="4029075" y="3548063"/>
          <p14:tracePt t="22478" x="3902075" y="3548063"/>
          <p14:tracePt t="22486" x="3775075" y="3548063"/>
          <p14:tracePt t="22494" x="3665538" y="3548063"/>
          <p14:tracePt t="22502" x="3556000" y="3548063"/>
          <p14:tracePt t="22510" x="3463925" y="3548063"/>
          <p14:tracePt t="22518" x="3382963" y="3565525"/>
          <p14:tracePt t="22528" x="3290888" y="3584575"/>
          <p14:tracePt t="22534" x="3217863" y="3584575"/>
          <p14:tracePt t="22544" x="3144838" y="3592513"/>
          <p14:tracePt t="22550" x="3063875" y="3592513"/>
          <p14:tracePt t="22560" x="2971800" y="3592513"/>
          <p14:tracePt t="22566" x="2881313" y="3592513"/>
          <p14:tracePt t="22574" x="2808288" y="3592513"/>
          <p14:tracePt t="22582" x="2752725" y="3592513"/>
          <p14:tracePt t="22590" x="2662238" y="3592513"/>
          <p14:tracePt t="22598" x="2570163" y="3592513"/>
          <p14:tracePt t="22606" x="2498725" y="3592513"/>
          <p14:tracePt t="22614" x="2389188" y="3592513"/>
          <p14:tracePt t="22622" x="2306638" y="3592513"/>
          <p14:tracePt t="22630" x="2197100" y="3592513"/>
          <p14:tracePt t="22638" x="2143125" y="3592513"/>
          <p14:tracePt t="22646" x="2114550" y="3592513"/>
          <p14:tracePt t="22654" x="2087563" y="3592513"/>
          <p14:tracePt t="22662" x="2078038" y="3592513"/>
          <p14:tracePt t="22744" x="2070100" y="3602038"/>
          <p14:tracePt t="22751" x="2051050" y="3602038"/>
          <p14:tracePt t="22761" x="2033588" y="3621088"/>
          <p14:tracePt t="22807" x="2024063" y="3629025"/>
          <p14:tracePt t="22920" x="2033588" y="3629025"/>
          <p14:tracePt t="22928" x="2051050" y="3638550"/>
          <p14:tracePt t="22945" x="2070100" y="3638550"/>
          <p14:tracePt t="22951" x="2078038" y="3638550"/>
          <p14:tracePt t="22959" x="2087563" y="3638550"/>
          <p14:tracePt t="22966" x="2133600" y="3638550"/>
          <p14:tracePt t="22974" x="2187575" y="3638550"/>
          <p14:tracePt t="22982" x="2251075" y="3621088"/>
          <p14:tracePt t="22990" x="2279650" y="3621088"/>
          <p14:tracePt t="22998" x="2297113" y="3621088"/>
          <p14:tracePt t="23006" x="2324100" y="3621088"/>
          <p14:tracePt t="23013" x="2343150" y="3621088"/>
          <p14:tracePt t="23030" x="2352675" y="3621088"/>
          <p14:tracePt t="23037" x="2370138" y="3621088"/>
          <p14:tracePt t="23045" x="2389188" y="3621088"/>
          <p14:tracePt t="23054" x="2389188" y="3611563"/>
          <p14:tracePt t="23070" x="2406650" y="3611563"/>
          <p14:tracePt t="23078" x="2416175" y="3611563"/>
          <p14:tracePt t="23110" x="2425700" y="3611563"/>
          <p14:tracePt t="23158" x="2433638" y="3602038"/>
          <p14:tracePt t="23326" x="2462213" y="3602038"/>
          <p14:tracePt t="23333" x="2479675" y="3602038"/>
          <p14:tracePt t="23342" x="2506663" y="3602038"/>
          <p14:tracePt t="23350" x="2525713" y="3602038"/>
          <p14:tracePt t="23358" x="2552700" y="3602038"/>
          <p14:tracePt t="23366" x="2589213" y="3602038"/>
          <p14:tracePt t="23373" x="2625725" y="3602038"/>
          <p14:tracePt t="23382" x="2652713" y="3602038"/>
          <p14:tracePt t="23389" x="2671763" y="3602038"/>
          <p14:tracePt t="23398" x="2698750" y="3602038"/>
          <p14:tracePt t="23633" x="2708275" y="3611563"/>
          <p14:tracePt t="23639" x="2716213" y="3621088"/>
          <p14:tracePt t="23655" x="2725738" y="3629025"/>
          <p14:tracePt t="23671" x="2752725" y="3657600"/>
          <p14:tracePt t="23688" x="2781300" y="3657600"/>
          <p14:tracePt t="23694" x="2808288" y="3684588"/>
          <p14:tracePt t="23703" x="2852738" y="3684588"/>
          <p14:tracePt t="23710" x="2908300" y="3694113"/>
          <p14:tracePt t="23718" x="2962275" y="3694113"/>
          <p14:tracePt t="23726" x="3044825" y="3721100"/>
          <p14:tracePt t="23734" x="3100388" y="3721100"/>
          <p14:tracePt t="23743" x="3171825" y="3730625"/>
          <p14:tracePt t="23750" x="3244850" y="3730625"/>
          <p14:tracePt t="23759" x="3281363" y="3738563"/>
          <p14:tracePt t="23765" x="3309938" y="3738563"/>
          <p14:tracePt t="23774" x="3317875" y="3738563"/>
          <p14:tracePt t="23782" x="3327400" y="3738563"/>
          <p14:tracePt t="23951" x="3354388" y="3738563"/>
          <p14:tracePt t="23967" x="3382963" y="3738563"/>
          <p14:tracePt t="23975" x="3390900" y="3738563"/>
          <p14:tracePt t="23985" x="3409950" y="3738563"/>
          <p14:tracePt t="23991" x="3419475" y="3738563"/>
          <p14:tracePt t="23999" x="3436938" y="3738563"/>
          <p14:tracePt t="24006" x="3446463" y="3730625"/>
          <p14:tracePt t="24014" x="3446463" y="3721100"/>
          <p14:tracePt t="24029" x="3463925" y="3721100"/>
          <p14:tracePt t="24037" x="3482975" y="3711575"/>
          <p14:tracePt t="24256" x="3500438" y="3694113"/>
          <p14:tracePt t="24262" x="3509963" y="3694113"/>
          <p14:tracePt t="24270" x="3519488" y="3694113"/>
          <p14:tracePt t="24310" x="3527425" y="3694113"/>
          <p14:tracePt t="24326" x="3536950" y="3694113"/>
          <p14:tracePt t="24334" x="3556000" y="3694113"/>
          <p14:tracePt t="24359" x="3563938" y="3694113"/>
          <p14:tracePt t="24367" x="3573463" y="3694113"/>
          <p14:tracePt t="24378" x="3600450" y="3694113"/>
          <p14:tracePt t="24384" x="3619500" y="3694113"/>
          <p14:tracePt t="24391" x="3656013" y="3694113"/>
          <p14:tracePt t="24399" x="3702050" y="3694113"/>
          <p14:tracePt t="24407" x="3756025" y="3694113"/>
          <p14:tracePt t="24416" x="3810000" y="3694113"/>
          <p14:tracePt t="24423" x="3856038" y="3694113"/>
          <p14:tracePt t="24433" x="3883025" y="3694113"/>
          <p14:tracePt t="24437" x="3938588" y="3694113"/>
          <p14:tracePt t="24446" x="3965575" y="3694113"/>
          <p14:tracePt t="24454" x="4002088" y="3694113"/>
          <p14:tracePt t="24462" x="4011613" y="3694113"/>
          <p14:tracePt t="24469" x="4029075" y="3694113"/>
          <p14:tracePt t="24478" x="4048125" y="3684588"/>
          <p14:tracePt t="24486" x="4065588" y="3675063"/>
          <p14:tracePt t="24667" x="4075113" y="3675063"/>
          <p14:tracePt t="24673" x="4111625" y="3675063"/>
          <p14:tracePt t="24679" x="4129088" y="3675063"/>
          <p14:tracePt t="24686" x="4157663" y="3675063"/>
          <p14:tracePt t="24694" x="4184650" y="3675063"/>
          <p14:tracePt t="24702" x="4221163" y="3675063"/>
          <p14:tracePt t="24710" x="4230688" y="3675063"/>
          <p14:tracePt t="24718" x="4248150" y="3675063"/>
          <p14:tracePt t="24726" x="4257675" y="3675063"/>
          <p14:tracePt t="24733" x="4275138" y="3675063"/>
          <p14:tracePt t="24758" x="4284663" y="3675063"/>
          <p14:tracePt t="24774" x="4294188" y="3675063"/>
          <p14:tracePt t="24789" x="4303713" y="3675063"/>
          <p14:tracePt t="24806" x="4311650" y="3675063"/>
          <p14:tracePt t="24822" x="4321175" y="3675063"/>
          <p14:tracePt t="24960" x="4330700" y="3675063"/>
          <p14:tracePt t="24992" x="4357688" y="3675063"/>
          <p14:tracePt t="25000" x="4367213" y="3675063"/>
          <p14:tracePt t="25008" x="4384675" y="3675063"/>
          <p14:tracePt t="25015" x="4403725" y="3675063"/>
          <p14:tracePt t="25030" x="4421188" y="3675063"/>
          <p14:tracePt t="25038" x="4440238" y="3675063"/>
          <p14:tracePt t="25046" x="4448175" y="3675063"/>
          <p14:tracePt t="25054" x="4467225" y="3684588"/>
          <p14:tracePt t="25071" x="4484688" y="3684588"/>
          <p14:tracePt t="25078" x="4494213" y="3684588"/>
          <p14:tracePt t="25085" x="4503738" y="3684588"/>
          <p14:tracePt t="25103" x="4521200" y="3684588"/>
          <p14:tracePt t="25109" x="4530725" y="3694113"/>
          <p14:tracePt t="25117" x="4549775" y="3694113"/>
          <p14:tracePt t="25125" x="4586288" y="3694113"/>
          <p14:tracePt t="25135" x="4649788" y="3711575"/>
          <p14:tracePt t="25145" x="4703763" y="3730625"/>
          <p14:tracePt t="25151" x="4767263" y="3748088"/>
          <p14:tracePt t="25161" x="4822825" y="3757613"/>
          <p14:tracePt t="25168" x="4886325" y="3757613"/>
          <p14:tracePt t="25176" x="4922838" y="3767138"/>
          <p14:tracePt t="25184" x="4932363" y="3767138"/>
          <p14:tracePt t="25189" x="4941888" y="3767138"/>
          <p14:tracePt t="25520" x="4959350" y="3767138"/>
          <p14:tracePt t="25536" x="4978400" y="3767138"/>
          <p14:tracePt t="25551" x="4995863" y="3767138"/>
          <p14:tracePt t="25560" x="5005388" y="3767138"/>
          <p14:tracePt t="25567" x="5014913" y="3767138"/>
          <p14:tracePt t="25575" x="5041900" y="3767138"/>
          <p14:tracePt t="25583" x="5049838" y="3767138"/>
          <p14:tracePt t="25590" x="5059363" y="3767138"/>
          <p14:tracePt t="25599" x="5095875" y="3767138"/>
          <p14:tracePt t="25606" x="5132388" y="3767138"/>
          <p14:tracePt t="25614" x="5151438" y="3767138"/>
          <p14:tracePt t="25622" x="5224463" y="3767138"/>
          <p14:tracePt t="25630" x="5278438" y="3767138"/>
          <p14:tracePt t="25638" x="5334000" y="3767138"/>
          <p14:tracePt t="25646" x="5424488" y="3767138"/>
          <p14:tracePt t="25655" x="5451475" y="3767138"/>
          <p14:tracePt t="25662" x="5497513" y="3767138"/>
          <p14:tracePt t="25670" x="5534025" y="3767138"/>
          <p14:tracePt t="25678" x="5551488" y="3767138"/>
          <p14:tracePt t="25686" x="5580063" y="3767138"/>
          <p14:tracePt t="25694" x="5588000" y="3767138"/>
          <p14:tracePt t="25702" x="5607050" y="3767138"/>
          <p14:tracePt t="25710" x="5624513" y="3767138"/>
          <p14:tracePt t="25718" x="5634038" y="3767138"/>
          <p14:tracePt t="25727" x="5643563" y="3767138"/>
          <p14:tracePt t="25734" x="5661025" y="3767138"/>
          <p14:tracePt t="25742" x="5670550" y="3767138"/>
          <p14:tracePt t="25749" x="5697538" y="3767138"/>
          <p14:tracePt t="25757" x="5716588" y="3767138"/>
          <p14:tracePt t="25766" x="5743575" y="3767138"/>
          <p14:tracePt t="25774" x="5761038" y="3767138"/>
          <p14:tracePt t="25782" x="5770563" y="3767138"/>
          <p14:tracePt t="25798" x="5789613" y="3767138"/>
          <p14:tracePt t="25938" x="5797550" y="3767138"/>
          <p14:tracePt t="25944" x="5816600" y="3767138"/>
          <p14:tracePt t="25952" x="5843588" y="3767138"/>
          <p14:tracePt t="25965" x="5880100" y="3767138"/>
          <p14:tracePt t="25968" x="5926138" y="3767138"/>
          <p14:tracePt t="25979" x="5962650" y="3767138"/>
          <p14:tracePt t="25984" x="6043613" y="3767138"/>
          <p14:tracePt t="25990" x="6126163" y="3767138"/>
          <p14:tracePt t="25998" x="6199188" y="3767138"/>
          <p14:tracePt t="26007" x="6272213" y="3767138"/>
          <p14:tracePt t="26015" x="6362700" y="3767138"/>
          <p14:tracePt t="26023" x="6418263" y="3767138"/>
          <p14:tracePt t="26031" x="6472238" y="3767138"/>
          <p14:tracePt t="26039" x="6508750" y="3767138"/>
          <p14:tracePt t="26046" x="6545263" y="3767138"/>
          <p14:tracePt t="26055" x="6573838" y="3767138"/>
          <p14:tracePt t="26063" x="6581775" y="3767138"/>
          <p14:tracePt t="26071" x="6600825" y="3767138"/>
          <p14:tracePt t="26078" x="6618288" y="3767138"/>
          <p14:tracePt t="26087" x="6627813" y="3767138"/>
          <p14:tracePt t="26093" x="6637338" y="3767138"/>
          <p14:tracePt t="26109" x="6673850" y="3767138"/>
          <p14:tracePt t="26118" x="6710363" y="3767138"/>
          <p14:tracePt t="26125" x="6737350" y="3767138"/>
          <p14:tracePt t="26135" x="6800850" y="3767138"/>
          <p14:tracePt t="26146" x="6873875" y="3767138"/>
          <p14:tracePt t="26151" x="6956425" y="3767138"/>
          <p14:tracePt t="26162" x="7029450" y="3767138"/>
          <p14:tracePt t="26168" x="7083425" y="3767138"/>
          <p14:tracePt t="26178" x="7119938" y="3767138"/>
          <p14:tracePt t="26186" x="7165975" y="3767138"/>
          <p14:tracePt t="26189" x="7183438" y="3767138"/>
          <p14:tracePt t="26198" x="7212013" y="3767138"/>
          <p14:tracePt t="26205" x="7229475" y="3767138"/>
          <p14:tracePt t="26214" x="7256463" y="3767138"/>
          <p14:tracePt t="26222" x="7265988" y="3767138"/>
          <p14:tracePt t="26230" x="7275513" y="3767138"/>
          <p14:tracePt t="26238" x="7283450" y="3767138"/>
          <p14:tracePt t="26246" x="7302500" y="3767138"/>
          <p14:tracePt t="26262" x="7319963" y="3767138"/>
          <p14:tracePt t="26270" x="7339013" y="3767138"/>
          <p14:tracePt t="26278" x="7356475" y="3767138"/>
          <p14:tracePt t="26286" x="7385050" y="3767138"/>
          <p14:tracePt t="26294" x="7392988" y="3767138"/>
          <p14:tracePt t="26302" x="7402513" y="3767138"/>
          <p14:tracePt t="26310" x="7412038" y="3767138"/>
          <p14:tracePt t="26417" x="7356475" y="3784600"/>
          <p14:tracePt t="26423" x="7256463" y="3811588"/>
          <p14:tracePt t="26433" x="7110413" y="3830638"/>
          <p14:tracePt t="26439" x="6929438" y="3857625"/>
          <p14:tracePt t="26446" x="6727825" y="3875088"/>
          <p14:tracePt t="26454" x="6481763" y="3875088"/>
          <p14:tracePt t="26463" x="6245225" y="3894138"/>
          <p14:tracePt t="26470" x="5962650" y="3948113"/>
          <p14:tracePt t="26479" x="5680075" y="3984625"/>
          <p14:tracePt t="26485" x="5387975" y="4049713"/>
          <p14:tracePt t="26494" x="5187950" y="4057650"/>
          <p14:tracePt t="26501" x="4986338" y="4094163"/>
          <p14:tracePt t="26510" x="4813300" y="4122738"/>
          <p14:tracePt t="26517" x="4667250" y="4140200"/>
          <p14:tracePt t="26526" x="4540250" y="4149725"/>
          <p14:tracePt t="26534" x="4430713" y="4167188"/>
          <p14:tracePt t="26543" x="4348163" y="4195763"/>
          <p14:tracePt t="26549" x="4275138" y="4203700"/>
          <p14:tracePt t="26559" x="4202113" y="4203700"/>
          <p14:tracePt t="26566" x="4121150" y="4213225"/>
          <p14:tracePt t="26574" x="4011613" y="4232275"/>
          <p14:tracePt t="26582" x="3902075" y="4232275"/>
          <p14:tracePt t="26590" x="3775075" y="4259263"/>
          <p14:tracePt t="26598" x="3646488" y="4259263"/>
          <p14:tracePt t="26605" x="3500438" y="4259263"/>
          <p14:tracePt t="26614" x="3354388" y="4276725"/>
          <p14:tracePt t="26622" x="3227388" y="4286250"/>
          <p14:tracePt t="26630" x="3100388" y="4286250"/>
          <p14:tracePt t="26638" x="2998788" y="4286250"/>
          <p14:tracePt t="26646" x="2908300" y="4286250"/>
          <p14:tracePt t="26654" x="2835275" y="4286250"/>
          <p14:tracePt t="26662" x="2798763" y="4286250"/>
          <p14:tracePt t="26669" x="2744788" y="4286250"/>
          <p14:tracePt t="26678" x="2716213" y="4286250"/>
          <p14:tracePt t="26685" x="2679700" y="4286250"/>
          <p14:tracePt t="26693" x="2662238" y="4286250"/>
          <p14:tracePt t="26702" x="2643188" y="4286250"/>
          <p14:tracePt t="26775" x="2635250" y="4286250"/>
          <p14:tracePt t="26783" x="2598738" y="4286250"/>
          <p14:tracePt t="26793" x="2562225" y="4286250"/>
          <p14:tracePt t="26798" x="2516188" y="4286250"/>
          <p14:tracePt t="26806" x="2462213" y="4286250"/>
          <p14:tracePt t="26814" x="2389188" y="4286250"/>
          <p14:tracePt t="26822" x="2352675" y="4286250"/>
          <p14:tracePt t="26830" x="2306638" y="4286250"/>
          <p14:tracePt t="26838" x="2279650" y="4286250"/>
          <p14:tracePt t="26846" x="2270125" y="4286250"/>
          <p14:tracePt t="26976" x="2360613" y="4276725"/>
          <p14:tracePt t="26984" x="2452688" y="4259263"/>
          <p14:tracePt t="26992" x="2562225" y="4232275"/>
          <p14:tracePt t="27001" x="2662238" y="4195763"/>
          <p14:tracePt t="27008" x="2781300" y="4167188"/>
          <p14:tracePt t="27015" x="2852738" y="4140200"/>
          <p14:tracePt t="27022" x="2898775" y="4113213"/>
          <p14:tracePt t="27030" x="2935288" y="4103688"/>
          <p14:tracePt t="27046" x="2954338" y="4086225"/>
          <p14:tracePt t="27254" x="2981325" y="4086225"/>
          <p14:tracePt t="27261" x="3008313" y="4086225"/>
          <p14:tracePt t="27270" x="3054350" y="4094163"/>
          <p14:tracePt t="27278" x="3071813" y="4103688"/>
          <p14:tracePt t="27286" x="3108325" y="4103688"/>
          <p14:tracePt t="27295" x="3154363" y="4103688"/>
          <p14:tracePt t="27302" x="3171825" y="4103688"/>
          <p14:tracePt t="27310" x="3181350" y="4103688"/>
          <p14:tracePt t="27318" x="3190875" y="4103688"/>
          <p14:tracePt t="27326" x="3200400" y="4103688"/>
          <p14:tracePt t="27334" x="3208338" y="4103688"/>
          <p14:tracePt t="27398" x="3217863" y="4103688"/>
          <p14:tracePt t="27406" x="3236913" y="4103688"/>
          <p14:tracePt t="27415" x="3244850" y="4103688"/>
          <p14:tracePt t="27422" x="3254375" y="4103688"/>
          <p14:tracePt t="27431" x="3273425" y="4103688"/>
          <p14:tracePt t="27438" x="3290888" y="4103688"/>
          <p14:tracePt t="27446" x="3317875" y="4103688"/>
          <p14:tracePt t="27454" x="3327400" y="4103688"/>
          <p14:tracePt t="27462" x="3346450" y="4103688"/>
          <p14:tracePt t="27470" x="3363913" y="4103688"/>
          <p14:tracePt t="27479" x="3373438" y="4103688"/>
          <p14:tracePt t="27485" x="3390900" y="4103688"/>
          <p14:tracePt t="27519" x="3409950" y="4103688"/>
          <p14:tracePt t="27640" x="3427413" y="4103688"/>
          <p14:tracePt t="27655" x="3455988" y="4103688"/>
          <p14:tracePt t="27663" x="3473450" y="4103688"/>
          <p14:tracePt t="27671" x="3519488" y="4103688"/>
          <p14:tracePt t="27680" x="3573463" y="4113213"/>
          <p14:tracePt t="27688" x="3629025" y="4122738"/>
          <p14:tracePt t="27694" x="3665538" y="4140200"/>
          <p14:tracePt t="27703" x="3702050" y="4140200"/>
          <p14:tracePt t="27711" x="3738563" y="4149725"/>
          <p14:tracePt t="27718" x="3775075" y="4149725"/>
          <p14:tracePt t="27726" x="3792538" y="4149725"/>
          <p14:tracePt t="27734" x="3810000" y="4149725"/>
          <p14:tracePt t="27743" x="3819525" y="4149725"/>
          <p14:tracePt t="27848" x="3829050" y="4149725"/>
          <p14:tracePt t="27863" x="3856038" y="4149725"/>
          <p14:tracePt t="27872" x="3865563" y="4149725"/>
          <p14:tracePt t="27880" x="3892550" y="4149725"/>
          <p14:tracePt t="27886" x="3919538" y="4149725"/>
          <p14:tracePt t="27913" x="3984625" y="4149725"/>
          <p14:tracePt t="27918" x="4021138" y="4149725"/>
          <p14:tracePt t="27926" x="4029075" y="4149725"/>
          <p14:tracePt t="27934" x="4065588" y="4159250"/>
          <p14:tracePt t="27943" x="4094163" y="4159250"/>
          <p14:tracePt t="27950" x="4121150" y="4159250"/>
          <p14:tracePt t="27959" x="4165600" y="4186238"/>
          <p14:tracePt t="27966" x="4184650" y="4186238"/>
          <p14:tracePt t="27974" x="4202113" y="4186238"/>
          <p14:tracePt t="27982" x="4211638" y="4186238"/>
          <p14:tracePt t="28158" x="4211638" y="4195763"/>
          <p14:tracePt t="28182" x="4211638" y="4213225"/>
          <p14:tracePt t="28190" x="4211638" y="4232275"/>
          <p14:tracePt t="28777" x="4211638" y="4240213"/>
          <p14:tracePt t="28799" x="4202113" y="4249738"/>
          <p14:tracePt t="28807" x="4129088" y="4276725"/>
          <p14:tracePt t="28815" x="4065588" y="4276725"/>
          <p14:tracePt t="28822" x="4011613" y="4276725"/>
          <p14:tracePt t="28830" x="3956050" y="4276725"/>
          <p14:tracePt t="28838" x="3919538" y="4276725"/>
          <p14:tracePt t="28846" x="3865563" y="4276725"/>
          <p14:tracePt t="28854" x="3846513" y="4276725"/>
          <p14:tracePt t="28862" x="3802063" y="4259263"/>
          <p14:tracePt t="28870" x="3775075" y="4259263"/>
          <p14:tracePt t="28878" x="3765550" y="4259263"/>
          <p14:tracePt t="28887" x="3756025" y="4249738"/>
          <p14:tracePt t="28894" x="3746500" y="4240213"/>
          <p14:tracePt t="28903" x="3746500" y="4232275"/>
          <p14:tracePt t="28910" x="3738563" y="4222750"/>
          <p14:tracePt t="28919" x="3738563" y="4195763"/>
          <p14:tracePt t="28926" x="3738563" y="4176713"/>
          <p14:tracePt t="28934" x="3738563" y="4140200"/>
          <p14:tracePt t="28943" x="3719513" y="4094163"/>
          <p14:tracePt t="28949" x="3719513" y="4067175"/>
          <p14:tracePt t="28959" x="3719513" y="4040188"/>
          <p14:tracePt t="28965" x="3719513" y="4013200"/>
          <p14:tracePt t="28980" x="3719513" y="3976688"/>
          <p14:tracePt t="28983" x="3719513" y="3948113"/>
          <p14:tracePt t="28992" x="3719513" y="3930650"/>
          <p14:tracePt t="28999" x="3729038" y="3884613"/>
          <p14:tracePt t="29007" x="3802063" y="3840163"/>
          <p14:tracePt t="29014" x="3856038" y="3811588"/>
          <p14:tracePt t="29023" x="3965575" y="3811588"/>
          <p14:tracePt t="29031" x="4048125" y="3803650"/>
          <p14:tracePt t="29038" x="4157663" y="3767138"/>
          <p14:tracePt t="29046" x="4230688" y="3767138"/>
          <p14:tracePt t="29054" x="4294188" y="3767138"/>
          <p14:tracePt t="29062" x="4367213" y="3767138"/>
          <p14:tracePt t="29070" x="4403725" y="3767138"/>
          <p14:tracePt t="29078" x="4448175" y="3767138"/>
          <p14:tracePt t="29088" x="4476750" y="3767138"/>
          <p14:tracePt t="29094" x="4513263" y="3767138"/>
          <p14:tracePt t="29103" x="4521200" y="3767138"/>
          <p14:tracePt t="29109" x="4549775" y="3767138"/>
          <p14:tracePt t="29118" x="4557713" y="3775075"/>
          <p14:tracePt t="29126" x="4567238" y="3784600"/>
          <p14:tracePt t="29135" x="4594225" y="3794125"/>
          <p14:tracePt t="29142" x="4603750" y="3811588"/>
          <p14:tracePt t="29150" x="4603750" y="3840163"/>
          <p14:tracePt t="29158" x="4613275" y="3848100"/>
          <p14:tracePt t="29166" x="4622800" y="3884613"/>
          <p14:tracePt t="29174" x="4622800" y="3911600"/>
          <p14:tracePt t="29183" x="4622800" y="3957638"/>
          <p14:tracePt t="29191" x="4622800" y="3984625"/>
          <p14:tracePt t="29200" x="4622800" y="4013200"/>
          <p14:tracePt t="29207" x="4622800" y="4057650"/>
          <p14:tracePt t="29215" x="4622800" y="4086225"/>
          <p14:tracePt t="29223" x="4622800" y="4113213"/>
          <p14:tracePt t="29231" x="4622800" y="4130675"/>
          <p14:tracePt t="29239" x="4622800" y="4140200"/>
          <p14:tracePt t="29247" x="4622800" y="4149725"/>
          <p14:tracePt t="29263" x="4622800" y="4159250"/>
          <p14:tracePt t="29326" x="4622800" y="4167188"/>
          <p14:tracePt t="29342" x="4613275" y="4176713"/>
          <p14:tracePt t="29349" x="4586288" y="4186238"/>
          <p14:tracePt t="29359" x="4567238" y="4186238"/>
          <p14:tracePt t="29365" x="4549775" y="4195763"/>
          <p14:tracePt t="29719" x="4540250" y="4195763"/>
          <p14:tracePt t="29726" x="4530725" y="4203700"/>
          <p14:tracePt t="29735" x="4513263" y="4222750"/>
          <p14:tracePt t="29847" x="4513263" y="4232275"/>
          <p14:tracePt t="30526" x="4503738" y="4240213"/>
          <p14:tracePt t="32482" x="4476750" y="4259263"/>
          <p14:tracePt t="33513" x="4467225" y="4268788"/>
          <p14:tracePt t="33549" x="4467225" y="4276725"/>
          <p14:tracePt t="33574" x="4457700" y="4286250"/>
          <p14:tracePt t="33590" x="4457700" y="4295775"/>
          <p14:tracePt t="33744" x="4457700" y="4303713"/>
          <p14:tracePt t="33762" x="4457700" y="4313238"/>
          <p14:tracePt t="35598" x="4467225" y="4332288"/>
          <p14:tracePt t="35606" x="4484688" y="4332288"/>
          <p14:tracePt t="35614" x="4503738" y="4349750"/>
          <p14:tracePt t="35622" x="4521200" y="4349750"/>
          <p14:tracePt t="35630" x="4530725" y="4359275"/>
          <p14:tracePt t="35646" x="4549775" y="4359275"/>
          <p14:tracePt t="35832" x="4530725" y="4368800"/>
          <p14:tracePt t="35839" x="4513263" y="4386263"/>
          <p14:tracePt t="35847" x="4503738" y="4395788"/>
          <p14:tracePt t="35862" x="4484688" y="4395788"/>
          <p14:tracePt t="35871" x="4476750" y="4405313"/>
          <p14:tracePt t="35879" x="4467225" y="4405313"/>
          <p14:tracePt t="35895" x="4448175" y="4405313"/>
          <p14:tracePt t="35912" x="4440238" y="4405313"/>
          <p14:tracePt t="35920" x="4430713" y="4405313"/>
          <p14:tracePt t="35927" x="4421188" y="4405313"/>
          <p14:tracePt t="35935" x="4403725" y="4405313"/>
          <p14:tracePt t="35951" x="4394200" y="4405313"/>
          <p14:tracePt t="35967" x="4384675" y="4405313"/>
          <p14:tracePt t="35991" x="4376738" y="4413250"/>
          <p14:tracePt t="36317" x="4367213" y="4413250"/>
          <p14:tracePt t="36326" x="4340225" y="4386263"/>
          <p14:tracePt t="36342" x="4303713" y="4368800"/>
          <p14:tracePt t="36350" x="4303713" y="4359275"/>
          <p14:tracePt t="36357" x="4294188" y="4349750"/>
          <p14:tracePt t="36366" x="4284663" y="4340225"/>
          <p14:tracePt t="36374" x="4275138" y="4340225"/>
          <p14:tracePt t="36390" x="4267200" y="4340225"/>
          <p14:tracePt t="36407" x="4257675" y="4340225"/>
          <p14:tracePt t="36423" x="4238625" y="4340225"/>
          <p14:tracePt t="36432" x="4221163" y="4340225"/>
          <p14:tracePt t="36437" x="4211638" y="4340225"/>
          <p14:tracePt t="36445" x="4175125" y="4340225"/>
          <p14:tracePt t="36454" x="4148138" y="4340225"/>
          <p14:tracePt t="36461" x="4129088" y="4340225"/>
          <p14:tracePt t="36470" x="4084638" y="4340225"/>
          <p14:tracePt t="36478" x="4048125" y="4340225"/>
          <p14:tracePt t="36486" x="4021138" y="4340225"/>
          <p14:tracePt t="36494" x="3975100" y="4340225"/>
          <p14:tracePt t="36502" x="3919538" y="4340225"/>
          <p14:tracePt t="36510" x="3892550" y="4340225"/>
          <p14:tracePt t="36518" x="3865563" y="4340225"/>
          <p14:tracePt t="36526" x="3819525" y="4340225"/>
          <p14:tracePt t="36534" x="3765550" y="4332288"/>
          <p14:tracePt t="36542" x="3719513" y="4322763"/>
          <p14:tracePt t="36550" x="3673475" y="4295775"/>
          <p14:tracePt t="36558" x="3646488" y="4286250"/>
          <p14:tracePt t="36566" x="3600450" y="4268788"/>
          <p14:tracePt t="36575" x="3556000" y="4232275"/>
          <p14:tracePt t="36582" x="3527425" y="4213225"/>
          <p14:tracePt t="36590" x="3500438" y="4176713"/>
          <p14:tracePt t="36598" x="3482975" y="4159250"/>
          <p14:tracePt t="36606" x="3473450" y="4140200"/>
          <p14:tracePt t="36614" x="3455988" y="4122738"/>
          <p14:tracePt t="36622" x="3446463" y="4094163"/>
          <p14:tracePt t="36630" x="3446463" y="4040188"/>
          <p14:tracePt t="36638" x="3436938" y="3994150"/>
          <p14:tracePt t="36646" x="3436938" y="3940175"/>
          <p14:tracePt t="36654" x="3436938" y="3884613"/>
          <p14:tracePt t="36662" x="3436938" y="3821113"/>
          <p14:tracePt t="36671" x="3436938" y="3748088"/>
          <p14:tracePt t="36679" x="3436938" y="3675063"/>
          <p14:tracePt t="36688" x="3436938" y="3565525"/>
          <p14:tracePt t="36696" x="3436938" y="3492500"/>
          <p14:tracePt t="36703" x="3436938" y="3419475"/>
          <p14:tracePt t="36714" x="3436938" y="3365500"/>
          <p14:tracePt t="36717" x="3436938" y="3302000"/>
          <p14:tracePt t="36726" x="3436938" y="3265488"/>
          <p14:tracePt t="36734" x="3463925" y="3219450"/>
          <p14:tracePt t="36742" x="3509963" y="3173413"/>
          <p14:tracePt t="36750" x="3556000" y="3136900"/>
          <p14:tracePt t="36760" x="3619500" y="3109913"/>
          <p14:tracePt t="36766" x="3702050" y="3082925"/>
          <p14:tracePt t="36775" x="3792538" y="3073400"/>
          <p14:tracePt t="36782" x="3902075" y="3054350"/>
          <p14:tracePt t="36790" x="3992563" y="3054350"/>
          <p14:tracePt t="36798" x="4102100" y="3054350"/>
          <p14:tracePt t="36806" x="4211638" y="3054350"/>
          <p14:tracePt t="36814" x="4321175" y="3054350"/>
          <p14:tracePt t="36822" x="4384675" y="3054350"/>
          <p14:tracePt t="36830" x="4476750" y="3073400"/>
          <p14:tracePt t="36838" x="4557713" y="3082925"/>
          <p14:tracePt t="36846" x="4649788" y="3127375"/>
          <p14:tracePt t="36855" x="4695825" y="3163888"/>
          <p14:tracePt t="36861" x="4767263" y="3228975"/>
          <p14:tracePt t="36870" x="4832350" y="3302000"/>
          <p14:tracePt t="36878" x="4868863" y="3346450"/>
          <p14:tracePt t="36886" x="4922838" y="3429000"/>
          <p14:tracePt t="36908" x="4932363" y="3584575"/>
          <p14:tracePt t="36910" x="4932363" y="3657600"/>
          <p14:tracePt t="36918" x="4932363" y="3730625"/>
          <p14:tracePt t="36926" x="4932363" y="3803650"/>
          <p14:tracePt t="36934" x="4932363" y="3894138"/>
          <p14:tracePt t="36942" x="4932363" y="3921125"/>
          <p14:tracePt t="36950" x="4932363" y="3976688"/>
          <p14:tracePt t="36958" x="4932363" y="4021138"/>
          <p14:tracePt t="36966" x="4913313" y="4086225"/>
          <p14:tracePt t="36975" x="4905375" y="4086225"/>
          <p14:tracePt t="36982" x="4886325" y="4130675"/>
          <p14:tracePt t="36991" x="4868863" y="4149725"/>
          <p14:tracePt t="36998" x="4840288" y="4167188"/>
          <p14:tracePt t="37006" x="4822825" y="4186238"/>
          <p14:tracePt t="37013" x="4803775" y="4195763"/>
          <p14:tracePt t="37022" x="4759325" y="4213225"/>
          <p14:tracePt t="37030" x="4740275" y="4232275"/>
          <p14:tracePt t="37038" x="4686300" y="4232275"/>
          <p14:tracePt t="37046" x="4649788" y="4240213"/>
          <p14:tracePt t="37054" x="4603750" y="4240213"/>
          <p14:tracePt t="37061" x="4549775" y="4240213"/>
          <p14:tracePt t="37070" x="4513263" y="4249738"/>
          <p14:tracePt t="37078" x="4476750" y="4249738"/>
          <p14:tracePt t="37087" x="4421188" y="4268788"/>
          <p14:tracePt t="37094" x="4394200" y="4268788"/>
          <p14:tracePt t="37102" x="4367213" y="4276725"/>
          <p14:tracePt t="37110" x="4348163" y="4276725"/>
          <p14:tracePt t="37118" x="4340225" y="4276725"/>
          <p14:tracePt t="37126" x="4311650" y="4276725"/>
          <p14:tracePt t="37135" x="4303713" y="4286250"/>
          <p14:tracePt t="37312" x="4330700" y="4286250"/>
          <p14:tracePt t="37320" x="4340225" y="4286250"/>
          <p14:tracePt t="37336" x="4348163" y="4286250"/>
          <p14:tracePt t="37387" x="4330700" y="4286250"/>
          <p14:tracePt t="37393" x="4257675" y="4286250"/>
          <p14:tracePt t="37400" x="4148138" y="4286250"/>
          <p14:tracePt t="37407" x="4021138" y="4286250"/>
          <p14:tracePt t="37416" x="3892550" y="4286250"/>
          <p14:tracePt t="37423" x="3765550" y="4286250"/>
          <p14:tracePt t="37432" x="3665538" y="4259263"/>
          <p14:tracePt t="37438" x="3573463" y="4232275"/>
          <p14:tracePt t="37447" x="3473450" y="4203700"/>
          <p14:tracePt t="37455" x="3427413" y="4176713"/>
          <p14:tracePt t="37464" x="3400425" y="4167188"/>
          <p14:tracePt t="37471" x="3354388" y="4130675"/>
          <p14:tracePt t="37482" x="3336925" y="4122738"/>
          <p14:tracePt t="37486" x="3327400" y="4103688"/>
          <p14:tracePt t="37495" x="3300413" y="4076700"/>
          <p14:tracePt t="37503" x="3300413" y="4030663"/>
          <p14:tracePt t="37513" x="3281363" y="3994150"/>
          <p14:tracePt t="37519" x="3281363" y="3940175"/>
          <p14:tracePt t="37526" x="3281363" y="3894138"/>
          <p14:tracePt t="37535" x="3281363" y="3840163"/>
          <p14:tracePt t="37544" x="3281363" y="3748088"/>
          <p14:tracePt t="37551" x="3281363" y="3675063"/>
          <p14:tracePt t="37561" x="3281363" y="3565525"/>
          <p14:tracePt t="37566" x="3300413" y="3482975"/>
          <p14:tracePt t="37575" x="3346450" y="3375025"/>
          <p14:tracePt t="37582" x="3382963" y="3292475"/>
          <p14:tracePt t="37590" x="3446463" y="3192463"/>
          <p14:tracePt t="37598" x="3463925" y="3163888"/>
          <p14:tracePt t="37606" x="3527425" y="3082925"/>
          <p14:tracePt t="37614" x="3556000" y="3063875"/>
          <p14:tracePt t="37622" x="3600450" y="3027363"/>
          <p14:tracePt t="37630" x="3629025" y="3009900"/>
          <p14:tracePt t="37638" x="3692525" y="2990850"/>
          <p14:tracePt t="37646" x="3729038" y="2973388"/>
          <p14:tracePt t="37654" x="3792538" y="2973388"/>
          <p14:tracePt t="37662" x="3846513" y="2973388"/>
          <p14:tracePt t="37670" x="3956050" y="2973388"/>
          <p14:tracePt t="37678" x="4029075" y="2973388"/>
          <p14:tracePt t="37686" x="4121150" y="2973388"/>
          <p14:tracePt t="37694" x="4221163" y="2990850"/>
          <p14:tracePt t="37702" x="4311650" y="3036888"/>
          <p14:tracePt t="37710" x="4394200" y="3082925"/>
          <p14:tracePt t="37718" x="4494213" y="3146425"/>
          <p14:tracePt t="37726" x="4549775" y="3200400"/>
          <p14:tracePt t="37734" x="4630738" y="3265488"/>
          <p14:tracePt t="37742" x="4676775" y="3319463"/>
          <p14:tracePt t="37750" x="4730750" y="3382963"/>
          <p14:tracePt t="37758" x="4767263" y="3429000"/>
          <p14:tracePt t="37767" x="4786313" y="3465513"/>
          <p14:tracePt t="37777" x="4786313" y="3502025"/>
          <p14:tracePt t="37784" x="4795838" y="3556000"/>
          <p14:tracePt t="37795" x="4795838" y="3621088"/>
          <p14:tracePt t="37800" x="4795838" y="3657600"/>
          <p14:tracePt t="37806" x="4822825" y="3702050"/>
          <p14:tracePt t="37814" x="4822825" y="3721100"/>
          <p14:tracePt t="37822" x="4822825" y="3748088"/>
          <p14:tracePt t="37830" x="4822825" y="3767138"/>
          <p14:tracePt t="37838" x="4813300" y="3794125"/>
          <p14:tracePt t="37846" x="4813300" y="3821113"/>
          <p14:tracePt t="37855" x="4776788" y="3867150"/>
          <p14:tracePt t="37863" x="4767263" y="3875088"/>
          <p14:tracePt t="37871" x="4759325" y="3911600"/>
          <p14:tracePt t="37881" x="4722813" y="3976688"/>
          <p14:tracePt t="37888" x="4686300" y="4021138"/>
          <p14:tracePt t="37912" x="4576763" y="4140200"/>
          <p14:tracePt t="37918" x="4540250" y="4159250"/>
          <p14:tracePt t="37926" x="4484688" y="4203700"/>
          <p14:tracePt t="37935" x="4440238" y="4213225"/>
          <p14:tracePt t="37943" x="4394200" y="4249738"/>
          <p14:tracePt t="37950" x="4367213" y="4259263"/>
          <p14:tracePt t="37959" x="4311650" y="4259263"/>
          <p14:tracePt t="37966" x="4275138" y="4268788"/>
          <p14:tracePt t="37975" x="4238625" y="4268788"/>
          <p14:tracePt t="37982" x="4194175" y="4286250"/>
          <p14:tracePt t="37991" x="4157663" y="4286250"/>
          <p14:tracePt t="37998" x="4111625" y="4286250"/>
          <p14:tracePt t="38006" x="4075113" y="4286250"/>
          <p14:tracePt t="38015" x="4048125" y="4286250"/>
          <p14:tracePt t="38024" x="4011613" y="4286250"/>
          <p14:tracePt t="38032" x="3984625" y="4276725"/>
          <p14:tracePt t="38040" x="3965575" y="4276725"/>
          <p14:tracePt t="38046" x="3948113" y="4268788"/>
          <p14:tracePt t="38054" x="3938588" y="4268788"/>
          <p14:tracePt t="38062" x="3919538" y="4259263"/>
          <p14:tracePt t="38087" x="3911600" y="4249738"/>
          <p14:tracePt t="50224" x="3911600" y="4240213"/>
          <p14:tracePt t="50248" x="3938588" y="4240213"/>
          <p14:tracePt t="50256" x="3984625" y="4232275"/>
          <p14:tracePt t="50263" x="3992563" y="4222750"/>
          <p14:tracePt t="50270" x="4029075" y="4213225"/>
          <p14:tracePt t="50302" x="4038600" y="4213225"/>
          <p14:tracePt t="50440" x="4048125" y="4213225"/>
          <p14:tracePt t="50448" x="4057650" y="4213225"/>
          <p14:tracePt t="50467" x="4065588" y="4203700"/>
          <p14:tracePt t="50912" x="4057650" y="4203700"/>
          <p14:tracePt t="50919" x="4029075" y="4203700"/>
          <p14:tracePt t="50927" x="4021138" y="4203700"/>
          <p14:tracePt t="50935" x="4011613" y="4203700"/>
          <p14:tracePt t="50943" x="4002088" y="4203700"/>
          <p14:tracePt t="51184" x="3975100" y="4203700"/>
          <p14:tracePt t="51191" x="3911600" y="4195763"/>
          <p14:tracePt t="51199" x="3846513" y="4159250"/>
          <p14:tracePt t="51208" x="3792538" y="4140200"/>
          <p14:tracePt t="51215" x="3729038" y="4094163"/>
          <p14:tracePt t="51225" x="3683000" y="4067175"/>
          <p14:tracePt t="51231" x="3609975" y="4013200"/>
          <p14:tracePt t="51239" x="3546475" y="3948113"/>
          <p14:tracePt t="51247" x="3463925" y="3875088"/>
          <p14:tracePt t="51254" x="3300413" y="3730625"/>
          <p14:tracePt t="51262" x="3200400" y="3657600"/>
          <p14:tracePt t="51271" x="3044825" y="3475038"/>
          <p14:tracePt t="51278" x="2908300" y="3355975"/>
          <p14:tracePt t="51286" x="2771775" y="3228975"/>
          <p14:tracePt t="51294" x="2652713" y="3090863"/>
          <p14:tracePt t="51302" x="2516188" y="2973388"/>
          <p14:tracePt t="51310" x="2406650" y="2817813"/>
          <p14:tracePt t="51319" x="2270125" y="2708275"/>
          <p14:tracePt t="51327" x="2151063" y="2571750"/>
          <p14:tracePt t="51334" x="2060575" y="2471738"/>
          <p14:tracePt t="51343" x="1905000" y="2379663"/>
          <p14:tracePt t="51353" x="1841500" y="2298700"/>
          <p14:tracePt t="51357" x="1722438" y="2206625"/>
          <p14:tracePt t="51366" x="1622425" y="2133600"/>
          <p14:tracePt t="51374" x="1522413" y="2060575"/>
          <p14:tracePt t="51382" x="1403350" y="1970088"/>
          <p14:tracePt t="51389" x="1285875" y="1897063"/>
          <p14:tracePt t="51398" x="1149350" y="1804988"/>
          <p14:tracePt t="51406" x="993775" y="1731963"/>
          <p14:tracePt t="51415" x="838200" y="1624013"/>
          <p14:tracePt t="51425" x="692150" y="1531938"/>
          <p14:tracePt t="51433" x="555625" y="1441450"/>
          <p14:tracePt t="51439" x="382588" y="1368425"/>
          <p14:tracePt t="51449" x="209550" y="1258888"/>
          <p14:tracePt t="51454" x="17463" y="1139825"/>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p:txBody>
          <a:bodyPr/>
          <a:lstStyle/>
          <a:p>
            <a:r>
              <a:rPr lang="en-US" altLang="ja-JP" sz="2800" b="1"/>
              <a:t>An example using LUT</a:t>
            </a:r>
            <a:r>
              <a:rPr lang="ja-JP" altLang="en-US" sz="2800" b="1"/>
              <a:t>：</a:t>
            </a:r>
            <a:r>
              <a:rPr lang="en-US" altLang="ja-JP" sz="2800" b="1"/>
              <a:t>Look Up Table </a:t>
            </a:r>
          </a:p>
        </p:txBody>
      </p:sp>
      <p:sp>
        <p:nvSpPr>
          <p:cNvPr id="518147" name="Rectangle 3"/>
          <p:cNvSpPr>
            <a:spLocks noChangeArrowheads="1"/>
          </p:cNvSpPr>
          <p:nvPr/>
        </p:nvSpPr>
        <p:spPr bwMode="auto">
          <a:xfrm>
            <a:off x="1474788" y="1989138"/>
            <a:ext cx="792162" cy="2889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t>ABC</a:t>
            </a:r>
          </a:p>
        </p:txBody>
      </p:sp>
      <p:sp>
        <p:nvSpPr>
          <p:cNvPr id="518148" name="Rectangle 4"/>
          <p:cNvSpPr>
            <a:spLocks noChangeArrowheads="1"/>
          </p:cNvSpPr>
          <p:nvPr/>
        </p:nvSpPr>
        <p:spPr bwMode="auto">
          <a:xfrm>
            <a:off x="1474788" y="2276475"/>
            <a:ext cx="792162" cy="2889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０００</a:t>
            </a:r>
          </a:p>
        </p:txBody>
      </p:sp>
      <p:sp>
        <p:nvSpPr>
          <p:cNvPr id="518149" name="Rectangle 5"/>
          <p:cNvSpPr>
            <a:spLocks noChangeArrowheads="1"/>
          </p:cNvSpPr>
          <p:nvPr/>
        </p:nvSpPr>
        <p:spPr bwMode="auto">
          <a:xfrm>
            <a:off x="1474788" y="2563813"/>
            <a:ext cx="792162" cy="2889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００１</a:t>
            </a:r>
          </a:p>
        </p:txBody>
      </p:sp>
      <p:sp>
        <p:nvSpPr>
          <p:cNvPr id="518150" name="Rectangle 6"/>
          <p:cNvSpPr>
            <a:spLocks noChangeArrowheads="1"/>
          </p:cNvSpPr>
          <p:nvPr/>
        </p:nvSpPr>
        <p:spPr bwMode="auto">
          <a:xfrm>
            <a:off x="1474788" y="2851150"/>
            <a:ext cx="792162" cy="2889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０１０</a:t>
            </a:r>
          </a:p>
        </p:txBody>
      </p:sp>
      <p:sp>
        <p:nvSpPr>
          <p:cNvPr id="518151" name="Rectangle 7"/>
          <p:cNvSpPr>
            <a:spLocks noChangeArrowheads="1"/>
          </p:cNvSpPr>
          <p:nvPr/>
        </p:nvSpPr>
        <p:spPr bwMode="auto">
          <a:xfrm>
            <a:off x="1474788" y="3138488"/>
            <a:ext cx="792162" cy="2889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０１１</a:t>
            </a:r>
          </a:p>
        </p:txBody>
      </p:sp>
      <p:sp>
        <p:nvSpPr>
          <p:cNvPr id="518152" name="Rectangle 8"/>
          <p:cNvSpPr>
            <a:spLocks noChangeArrowheads="1"/>
          </p:cNvSpPr>
          <p:nvPr/>
        </p:nvSpPr>
        <p:spPr bwMode="auto">
          <a:xfrm>
            <a:off x="1474788" y="3425825"/>
            <a:ext cx="792162" cy="2889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１００</a:t>
            </a:r>
          </a:p>
        </p:txBody>
      </p:sp>
      <p:sp>
        <p:nvSpPr>
          <p:cNvPr id="518153" name="Rectangle 9"/>
          <p:cNvSpPr>
            <a:spLocks noChangeArrowheads="1"/>
          </p:cNvSpPr>
          <p:nvPr/>
        </p:nvSpPr>
        <p:spPr bwMode="auto">
          <a:xfrm>
            <a:off x="1474788" y="3713163"/>
            <a:ext cx="792162" cy="2889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１０１</a:t>
            </a:r>
          </a:p>
        </p:txBody>
      </p:sp>
      <p:sp>
        <p:nvSpPr>
          <p:cNvPr id="518154" name="Rectangle 10"/>
          <p:cNvSpPr>
            <a:spLocks noChangeArrowheads="1"/>
          </p:cNvSpPr>
          <p:nvPr/>
        </p:nvSpPr>
        <p:spPr bwMode="auto">
          <a:xfrm>
            <a:off x="1474788" y="4000500"/>
            <a:ext cx="792162" cy="2889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１１０</a:t>
            </a:r>
          </a:p>
        </p:txBody>
      </p:sp>
      <p:sp>
        <p:nvSpPr>
          <p:cNvPr id="518155" name="Rectangle 11"/>
          <p:cNvSpPr>
            <a:spLocks noChangeArrowheads="1"/>
          </p:cNvSpPr>
          <p:nvPr/>
        </p:nvSpPr>
        <p:spPr bwMode="auto">
          <a:xfrm>
            <a:off x="1474788" y="4287838"/>
            <a:ext cx="792162" cy="2889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１１１</a:t>
            </a:r>
          </a:p>
        </p:txBody>
      </p:sp>
      <p:grpSp>
        <p:nvGrpSpPr>
          <p:cNvPr id="518156" name="Group 12"/>
          <p:cNvGrpSpPr>
            <a:grpSpLocks/>
          </p:cNvGrpSpPr>
          <p:nvPr/>
        </p:nvGrpSpPr>
        <p:grpSpPr bwMode="auto">
          <a:xfrm>
            <a:off x="2266950" y="1989138"/>
            <a:ext cx="360363" cy="2587625"/>
            <a:chOff x="1156" y="2251"/>
            <a:chExt cx="227" cy="1630"/>
          </a:xfrm>
        </p:grpSpPr>
        <p:sp>
          <p:nvSpPr>
            <p:cNvPr id="518157" name="Rectangle 13"/>
            <p:cNvSpPr>
              <a:spLocks noChangeArrowheads="1"/>
            </p:cNvSpPr>
            <p:nvPr/>
          </p:nvSpPr>
          <p:spPr bwMode="auto">
            <a:xfrm>
              <a:off x="1156" y="2251"/>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t>Z</a:t>
              </a:r>
            </a:p>
          </p:txBody>
        </p:sp>
        <p:sp>
          <p:nvSpPr>
            <p:cNvPr id="518158" name="Rectangle 14"/>
            <p:cNvSpPr>
              <a:spLocks noChangeArrowheads="1"/>
            </p:cNvSpPr>
            <p:nvPr/>
          </p:nvSpPr>
          <p:spPr bwMode="auto">
            <a:xfrm>
              <a:off x="1156" y="2432"/>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０</a:t>
              </a:r>
            </a:p>
          </p:txBody>
        </p:sp>
        <p:sp>
          <p:nvSpPr>
            <p:cNvPr id="518159" name="Rectangle 15"/>
            <p:cNvSpPr>
              <a:spLocks noChangeArrowheads="1"/>
            </p:cNvSpPr>
            <p:nvPr/>
          </p:nvSpPr>
          <p:spPr bwMode="auto">
            <a:xfrm>
              <a:off x="1156" y="2613"/>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０</a:t>
              </a:r>
            </a:p>
          </p:txBody>
        </p:sp>
        <p:sp>
          <p:nvSpPr>
            <p:cNvPr id="518160" name="Rectangle 16"/>
            <p:cNvSpPr>
              <a:spLocks noChangeArrowheads="1"/>
            </p:cNvSpPr>
            <p:nvPr/>
          </p:nvSpPr>
          <p:spPr bwMode="auto">
            <a:xfrm>
              <a:off x="1156" y="2794"/>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０</a:t>
              </a:r>
            </a:p>
          </p:txBody>
        </p:sp>
        <p:sp>
          <p:nvSpPr>
            <p:cNvPr id="518161" name="Rectangle 17"/>
            <p:cNvSpPr>
              <a:spLocks noChangeArrowheads="1"/>
            </p:cNvSpPr>
            <p:nvPr/>
          </p:nvSpPr>
          <p:spPr bwMode="auto">
            <a:xfrm>
              <a:off x="1156" y="2975"/>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１</a:t>
              </a:r>
            </a:p>
          </p:txBody>
        </p:sp>
        <p:sp>
          <p:nvSpPr>
            <p:cNvPr id="518162" name="Rectangle 18"/>
            <p:cNvSpPr>
              <a:spLocks noChangeArrowheads="1"/>
            </p:cNvSpPr>
            <p:nvPr/>
          </p:nvSpPr>
          <p:spPr bwMode="auto">
            <a:xfrm>
              <a:off x="1156" y="3156"/>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０</a:t>
              </a:r>
            </a:p>
          </p:txBody>
        </p:sp>
        <p:sp>
          <p:nvSpPr>
            <p:cNvPr id="518163" name="Rectangle 19"/>
            <p:cNvSpPr>
              <a:spLocks noChangeArrowheads="1"/>
            </p:cNvSpPr>
            <p:nvPr/>
          </p:nvSpPr>
          <p:spPr bwMode="auto">
            <a:xfrm>
              <a:off x="1156" y="3337"/>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０</a:t>
              </a:r>
            </a:p>
          </p:txBody>
        </p:sp>
        <p:sp>
          <p:nvSpPr>
            <p:cNvPr id="518164" name="Rectangle 20"/>
            <p:cNvSpPr>
              <a:spLocks noChangeArrowheads="1"/>
            </p:cNvSpPr>
            <p:nvPr/>
          </p:nvSpPr>
          <p:spPr bwMode="auto">
            <a:xfrm>
              <a:off x="1156" y="3518"/>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０</a:t>
              </a:r>
            </a:p>
          </p:txBody>
        </p:sp>
        <p:sp>
          <p:nvSpPr>
            <p:cNvPr id="518165" name="Rectangle 21"/>
            <p:cNvSpPr>
              <a:spLocks noChangeArrowheads="1"/>
            </p:cNvSpPr>
            <p:nvPr/>
          </p:nvSpPr>
          <p:spPr bwMode="auto">
            <a:xfrm>
              <a:off x="1156" y="3699"/>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１</a:t>
              </a:r>
            </a:p>
          </p:txBody>
        </p:sp>
      </p:grpSp>
      <p:grpSp>
        <p:nvGrpSpPr>
          <p:cNvPr id="518166" name="Group 22"/>
          <p:cNvGrpSpPr>
            <a:grpSpLocks/>
          </p:cNvGrpSpPr>
          <p:nvPr/>
        </p:nvGrpSpPr>
        <p:grpSpPr bwMode="auto">
          <a:xfrm>
            <a:off x="3490913" y="1973263"/>
            <a:ext cx="360362" cy="2587625"/>
            <a:chOff x="1156" y="2251"/>
            <a:chExt cx="227" cy="1630"/>
          </a:xfrm>
        </p:grpSpPr>
        <p:sp>
          <p:nvSpPr>
            <p:cNvPr id="518167" name="Rectangle 23"/>
            <p:cNvSpPr>
              <a:spLocks noChangeArrowheads="1"/>
            </p:cNvSpPr>
            <p:nvPr/>
          </p:nvSpPr>
          <p:spPr bwMode="auto">
            <a:xfrm>
              <a:off x="1156" y="2251"/>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t>Z</a:t>
              </a:r>
            </a:p>
          </p:txBody>
        </p:sp>
        <p:sp>
          <p:nvSpPr>
            <p:cNvPr id="518168" name="Rectangle 24"/>
            <p:cNvSpPr>
              <a:spLocks noChangeArrowheads="1"/>
            </p:cNvSpPr>
            <p:nvPr/>
          </p:nvSpPr>
          <p:spPr bwMode="auto">
            <a:xfrm>
              <a:off x="1156" y="2432"/>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０</a:t>
              </a:r>
            </a:p>
          </p:txBody>
        </p:sp>
        <p:sp>
          <p:nvSpPr>
            <p:cNvPr id="518169" name="Rectangle 25"/>
            <p:cNvSpPr>
              <a:spLocks noChangeArrowheads="1"/>
            </p:cNvSpPr>
            <p:nvPr/>
          </p:nvSpPr>
          <p:spPr bwMode="auto">
            <a:xfrm>
              <a:off x="1156" y="2613"/>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０</a:t>
              </a:r>
            </a:p>
          </p:txBody>
        </p:sp>
        <p:sp>
          <p:nvSpPr>
            <p:cNvPr id="518170" name="Rectangle 26"/>
            <p:cNvSpPr>
              <a:spLocks noChangeArrowheads="1"/>
            </p:cNvSpPr>
            <p:nvPr/>
          </p:nvSpPr>
          <p:spPr bwMode="auto">
            <a:xfrm>
              <a:off x="1156" y="2794"/>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０</a:t>
              </a:r>
            </a:p>
          </p:txBody>
        </p:sp>
        <p:sp>
          <p:nvSpPr>
            <p:cNvPr id="518171" name="Rectangle 27"/>
            <p:cNvSpPr>
              <a:spLocks noChangeArrowheads="1"/>
            </p:cNvSpPr>
            <p:nvPr/>
          </p:nvSpPr>
          <p:spPr bwMode="auto">
            <a:xfrm>
              <a:off x="1156" y="2975"/>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１</a:t>
              </a:r>
            </a:p>
          </p:txBody>
        </p:sp>
        <p:sp>
          <p:nvSpPr>
            <p:cNvPr id="518172" name="Rectangle 28"/>
            <p:cNvSpPr>
              <a:spLocks noChangeArrowheads="1"/>
            </p:cNvSpPr>
            <p:nvPr/>
          </p:nvSpPr>
          <p:spPr bwMode="auto">
            <a:xfrm>
              <a:off x="1156" y="3156"/>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０</a:t>
              </a:r>
            </a:p>
          </p:txBody>
        </p:sp>
        <p:sp>
          <p:nvSpPr>
            <p:cNvPr id="518173" name="Rectangle 29"/>
            <p:cNvSpPr>
              <a:spLocks noChangeArrowheads="1"/>
            </p:cNvSpPr>
            <p:nvPr/>
          </p:nvSpPr>
          <p:spPr bwMode="auto">
            <a:xfrm>
              <a:off x="1156" y="3337"/>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０</a:t>
              </a:r>
            </a:p>
          </p:txBody>
        </p:sp>
        <p:sp>
          <p:nvSpPr>
            <p:cNvPr id="518174" name="Rectangle 30"/>
            <p:cNvSpPr>
              <a:spLocks noChangeArrowheads="1"/>
            </p:cNvSpPr>
            <p:nvPr/>
          </p:nvSpPr>
          <p:spPr bwMode="auto">
            <a:xfrm>
              <a:off x="1156" y="3518"/>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０</a:t>
              </a:r>
            </a:p>
          </p:txBody>
        </p:sp>
        <p:sp>
          <p:nvSpPr>
            <p:cNvPr id="518175" name="Rectangle 31"/>
            <p:cNvSpPr>
              <a:spLocks noChangeArrowheads="1"/>
            </p:cNvSpPr>
            <p:nvPr/>
          </p:nvSpPr>
          <p:spPr bwMode="auto">
            <a:xfrm>
              <a:off x="1156" y="3699"/>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１</a:t>
              </a:r>
            </a:p>
          </p:txBody>
        </p:sp>
      </p:grpSp>
      <p:sp>
        <p:nvSpPr>
          <p:cNvPr id="518176" name="AutoShape 32"/>
          <p:cNvSpPr>
            <a:spLocks noChangeArrowheads="1"/>
          </p:cNvSpPr>
          <p:nvPr/>
        </p:nvSpPr>
        <p:spPr bwMode="auto">
          <a:xfrm rot="-5400000">
            <a:off x="3960018" y="2437607"/>
            <a:ext cx="576263"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8177" name="AutoShape 33"/>
          <p:cNvSpPr>
            <a:spLocks noChangeArrowheads="1"/>
          </p:cNvSpPr>
          <p:nvPr/>
        </p:nvSpPr>
        <p:spPr bwMode="auto">
          <a:xfrm rot="-5400000">
            <a:off x="3960018" y="3012282"/>
            <a:ext cx="576263"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8178" name="AutoShape 34"/>
          <p:cNvSpPr>
            <a:spLocks noChangeArrowheads="1"/>
          </p:cNvSpPr>
          <p:nvPr/>
        </p:nvSpPr>
        <p:spPr bwMode="auto">
          <a:xfrm rot="-5400000">
            <a:off x="3960018" y="3586957"/>
            <a:ext cx="576263"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8179" name="AutoShape 35"/>
          <p:cNvSpPr>
            <a:spLocks noChangeArrowheads="1"/>
          </p:cNvSpPr>
          <p:nvPr/>
        </p:nvSpPr>
        <p:spPr bwMode="auto">
          <a:xfrm rot="-5400000">
            <a:off x="3960019" y="4185444"/>
            <a:ext cx="576262"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8180" name="AutoShape 36"/>
          <p:cNvSpPr>
            <a:spLocks noChangeArrowheads="1"/>
          </p:cNvSpPr>
          <p:nvPr/>
        </p:nvSpPr>
        <p:spPr bwMode="auto">
          <a:xfrm rot="-5400000">
            <a:off x="4536282" y="2724944"/>
            <a:ext cx="576262"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8181" name="AutoShape 37"/>
          <p:cNvSpPr>
            <a:spLocks noChangeArrowheads="1"/>
          </p:cNvSpPr>
          <p:nvPr/>
        </p:nvSpPr>
        <p:spPr bwMode="auto">
          <a:xfrm rot="-5400000">
            <a:off x="4536282" y="3877469"/>
            <a:ext cx="576262"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8182" name="AutoShape 38"/>
          <p:cNvSpPr>
            <a:spLocks noChangeArrowheads="1"/>
          </p:cNvSpPr>
          <p:nvPr/>
        </p:nvSpPr>
        <p:spPr bwMode="auto">
          <a:xfrm rot="-5400000">
            <a:off x="5110957" y="3156744"/>
            <a:ext cx="576262"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8183" name="Line 39"/>
          <p:cNvSpPr>
            <a:spLocks noChangeShapeType="1"/>
          </p:cNvSpPr>
          <p:nvPr/>
        </p:nvSpPr>
        <p:spPr bwMode="auto">
          <a:xfrm>
            <a:off x="3851275" y="2400300"/>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184" name="Line 40"/>
          <p:cNvSpPr>
            <a:spLocks noChangeShapeType="1"/>
          </p:cNvSpPr>
          <p:nvPr/>
        </p:nvSpPr>
        <p:spPr bwMode="auto">
          <a:xfrm>
            <a:off x="3851275" y="2689225"/>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185" name="Line 41"/>
          <p:cNvSpPr>
            <a:spLocks noChangeShapeType="1"/>
          </p:cNvSpPr>
          <p:nvPr/>
        </p:nvSpPr>
        <p:spPr bwMode="auto">
          <a:xfrm>
            <a:off x="3851275" y="2976563"/>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186" name="Line 42"/>
          <p:cNvSpPr>
            <a:spLocks noChangeShapeType="1"/>
          </p:cNvSpPr>
          <p:nvPr/>
        </p:nvSpPr>
        <p:spPr bwMode="auto">
          <a:xfrm>
            <a:off x="3851275" y="3263900"/>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187" name="Line 43"/>
          <p:cNvSpPr>
            <a:spLocks noChangeShapeType="1"/>
          </p:cNvSpPr>
          <p:nvPr/>
        </p:nvSpPr>
        <p:spPr bwMode="auto">
          <a:xfrm>
            <a:off x="3851275" y="3551238"/>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188" name="Line 44"/>
          <p:cNvSpPr>
            <a:spLocks noChangeShapeType="1"/>
          </p:cNvSpPr>
          <p:nvPr/>
        </p:nvSpPr>
        <p:spPr bwMode="auto">
          <a:xfrm>
            <a:off x="3851275" y="3838575"/>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189" name="Line 45"/>
          <p:cNvSpPr>
            <a:spLocks noChangeShapeType="1"/>
          </p:cNvSpPr>
          <p:nvPr/>
        </p:nvSpPr>
        <p:spPr bwMode="auto">
          <a:xfrm>
            <a:off x="3851275" y="4125913"/>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190" name="Line 46"/>
          <p:cNvSpPr>
            <a:spLocks noChangeShapeType="1"/>
          </p:cNvSpPr>
          <p:nvPr/>
        </p:nvSpPr>
        <p:spPr bwMode="auto">
          <a:xfrm>
            <a:off x="3851275" y="4413250"/>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191" name="Line 47"/>
          <p:cNvSpPr>
            <a:spLocks noChangeShapeType="1"/>
          </p:cNvSpPr>
          <p:nvPr/>
        </p:nvSpPr>
        <p:spPr bwMode="auto">
          <a:xfrm>
            <a:off x="4356100" y="2544763"/>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192" name="Line 48"/>
          <p:cNvSpPr>
            <a:spLocks noChangeShapeType="1"/>
          </p:cNvSpPr>
          <p:nvPr/>
        </p:nvSpPr>
        <p:spPr bwMode="auto">
          <a:xfrm>
            <a:off x="4356100" y="31210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193" name="Line 49"/>
          <p:cNvSpPr>
            <a:spLocks noChangeShapeType="1"/>
          </p:cNvSpPr>
          <p:nvPr/>
        </p:nvSpPr>
        <p:spPr bwMode="auto">
          <a:xfrm>
            <a:off x="4356100" y="3697288"/>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194" name="Line 50"/>
          <p:cNvSpPr>
            <a:spLocks noChangeShapeType="1"/>
          </p:cNvSpPr>
          <p:nvPr/>
        </p:nvSpPr>
        <p:spPr bwMode="auto">
          <a:xfrm>
            <a:off x="4356100" y="427355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195" name="Line 51"/>
          <p:cNvSpPr>
            <a:spLocks noChangeShapeType="1"/>
          </p:cNvSpPr>
          <p:nvPr/>
        </p:nvSpPr>
        <p:spPr bwMode="auto">
          <a:xfrm>
            <a:off x="4932363" y="29051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196" name="Line 52"/>
          <p:cNvSpPr>
            <a:spLocks noChangeShapeType="1"/>
          </p:cNvSpPr>
          <p:nvPr/>
        </p:nvSpPr>
        <p:spPr bwMode="auto">
          <a:xfrm>
            <a:off x="4932363" y="3913188"/>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197" name="Line 53"/>
          <p:cNvSpPr>
            <a:spLocks noChangeShapeType="1"/>
          </p:cNvSpPr>
          <p:nvPr/>
        </p:nvSpPr>
        <p:spPr bwMode="auto">
          <a:xfrm>
            <a:off x="4498975" y="254476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198" name="Line 54"/>
          <p:cNvSpPr>
            <a:spLocks noChangeShapeType="1"/>
          </p:cNvSpPr>
          <p:nvPr/>
        </p:nvSpPr>
        <p:spPr bwMode="auto">
          <a:xfrm>
            <a:off x="4498975" y="2760663"/>
            <a:ext cx="2174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199" name="Line 55"/>
          <p:cNvSpPr>
            <a:spLocks noChangeShapeType="1"/>
          </p:cNvSpPr>
          <p:nvPr/>
        </p:nvSpPr>
        <p:spPr bwMode="auto">
          <a:xfrm>
            <a:off x="4498975" y="369728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200" name="Line 56"/>
          <p:cNvSpPr>
            <a:spLocks noChangeShapeType="1"/>
          </p:cNvSpPr>
          <p:nvPr/>
        </p:nvSpPr>
        <p:spPr bwMode="auto">
          <a:xfrm>
            <a:off x="4498975" y="3913188"/>
            <a:ext cx="2174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201" name="Line 57"/>
          <p:cNvSpPr>
            <a:spLocks noChangeShapeType="1"/>
          </p:cNvSpPr>
          <p:nvPr/>
        </p:nvSpPr>
        <p:spPr bwMode="auto">
          <a:xfrm>
            <a:off x="5073650" y="29051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202" name="Line 58"/>
          <p:cNvSpPr>
            <a:spLocks noChangeShapeType="1"/>
          </p:cNvSpPr>
          <p:nvPr/>
        </p:nvSpPr>
        <p:spPr bwMode="auto">
          <a:xfrm>
            <a:off x="5073650" y="3121025"/>
            <a:ext cx="2174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203" name="Line 59"/>
          <p:cNvSpPr>
            <a:spLocks noChangeShapeType="1"/>
          </p:cNvSpPr>
          <p:nvPr/>
        </p:nvSpPr>
        <p:spPr bwMode="auto">
          <a:xfrm flipV="1">
            <a:off x="4498975" y="2976563"/>
            <a:ext cx="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204" name="Line 60"/>
          <p:cNvSpPr>
            <a:spLocks noChangeShapeType="1"/>
          </p:cNvSpPr>
          <p:nvPr/>
        </p:nvSpPr>
        <p:spPr bwMode="auto">
          <a:xfrm>
            <a:off x="4498975" y="2976563"/>
            <a:ext cx="2174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205" name="Line 61"/>
          <p:cNvSpPr>
            <a:spLocks noChangeShapeType="1"/>
          </p:cNvSpPr>
          <p:nvPr/>
        </p:nvSpPr>
        <p:spPr bwMode="auto">
          <a:xfrm flipV="1">
            <a:off x="4498975" y="4129088"/>
            <a:ext cx="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206" name="Line 62"/>
          <p:cNvSpPr>
            <a:spLocks noChangeShapeType="1"/>
          </p:cNvSpPr>
          <p:nvPr/>
        </p:nvSpPr>
        <p:spPr bwMode="auto">
          <a:xfrm>
            <a:off x="4498975" y="4129088"/>
            <a:ext cx="2174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207" name="Line 63"/>
          <p:cNvSpPr>
            <a:spLocks noChangeShapeType="1"/>
          </p:cNvSpPr>
          <p:nvPr/>
        </p:nvSpPr>
        <p:spPr bwMode="auto">
          <a:xfrm flipV="1">
            <a:off x="5075238" y="3481388"/>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208" name="Line 64"/>
          <p:cNvSpPr>
            <a:spLocks noChangeShapeType="1"/>
          </p:cNvSpPr>
          <p:nvPr/>
        </p:nvSpPr>
        <p:spPr bwMode="auto">
          <a:xfrm>
            <a:off x="5075238" y="3481388"/>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209" name="Line 65"/>
          <p:cNvSpPr>
            <a:spLocks noChangeShapeType="1"/>
          </p:cNvSpPr>
          <p:nvPr/>
        </p:nvSpPr>
        <p:spPr bwMode="auto">
          <a:xfrm>
            <a:off x="5508625" y="3265488"/>
            <a:ext cx="7191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210" name="Line 66"/>
          <p:cNvSpPr>
            <a:spLocks noChangeShapeType="1"/>
          </p:cNvSpPr>
          <p:nvPr/>
        </p:nvSpPr>
        <p:spPr bwMode="auto">
          <a:xfrm flipV="1">
            <a:off x="4283075" y="2041525"/>
            <a:ext cx="0"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211" name="Line 67"/>
          <p:cNvSpPr>
            <a:spLocks noChangeShapeType="1"/>
          </p:cNvSpPr>
          <p:nvPr/>
        </p:nvSpPr>
        <p:spPr bwMode="auto">
          <a:xfrm flipH="1" flipV="1">
            <a:off x="4859338" y="3049588"/>
            <a:ext cx="0" cy="7191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212" name="Line 68"/>
          <p:cNvSpPr>
            <a:spLocks noChangeShapeType="1"/>
          </p:cNvSpPr>
          <p:nvPr/>
        </p:nvSpPr>
        <p:spPr bwMode="auto">
          <a:xfrm flipV="1">
            <a:off x="4859338" y="2041525"/>
            <a:ext cx="0" cy="574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213" name="Line 69"/>
          <p:cNvSpPr>
            <a:spLocks noChangeShapeType="1"/>
          </p:cNvSpPr>
          <p:nvPr/>
        </p:nvSpPr>
        <p:spPr bwMode="auto">
          <a:xfrm flipV="1">
            <a:off x="5435600" y="2544763"/>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214" name="Text Box 70"/>
          <p:cNvSpPr txBox="1">
            <a:spLocks noChangeArrowheads="1"/>
          </p:cNvSpPr>
          <p:nvPr/>
        </p:nvSpPr>
        <p:spPr bwMode="auto">
          <a:xfrm>
            <a:off x="3975100" y="162877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C</a:t>
            </a:r>
          </a:p>
        </p:txBody>
      </p:sp>
      <p:sp>
        <p:nvSpPr>
          <p:cNvPr id="518215" name="Text Box 71"/>
          <p:cNvSpPr txBox="1">
            <a:spLocks noChangeArrowheads="1"/>
          </p:cNvSpPr>
          <p:nvPr/>
        </p:nvSpPr>
        <p:spPr bwMode="auto">
          <a:xfrm>
            <a:off x="4624388" y="177323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sp>
        <p:nvSpPr>
          <p:cNvPr id="518216" name="Text Box 72"/>
          <p:cNvSpPr txBox="1">
            <a:spLocks noChangeArrowheads="1"/>
          </p:cNvSpPr>
          <p:nvPr/>
        </p:nvSpPr>
        <p:spPr bwMode="auto">
          <a:xfrm>
            <a:off x="5272088" y="21320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518217" name="Text Box 73"/>
          <p:cNvSpPr txBox="1">
            <a:spLocks noChangeArrowheads="1"/>
          </p:cNvSpPr>
          <p:nvPr/>
        </p:nvSpPr>
        <p:spPr bwMode="auto">
          <a:xfrm>
            <a:off x="3903663" y="1262063"/>
            <a:ext cx="163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1</a:t>
            </a:r>
            <a:r>
              <a:rPr lang="ja-JP" altLang="en-US" b="1"/>
              <a:t>　　　　</a:t>
            </a:r>
            <a:r>
              <a:rPr lang="en-US" altLang="ja-JP" b="1"/>
              <a:t>1</a:t>
            </a:r>
            <a:r>
              <a:rPr lang="ja-JP" altLang="en-US" b="1"/>
              <a:t>　　　</a:t>
            </a:r>
            <a:r>
              <a:rPr lang="en-US" altLang="ja-JP" b="1"/>
              <a:t>0</a:t>
            </a:r>
          </a:p>
        </p:txBody>
      </p:sp>
      <p:sp>
        <p:nvSpPr>
          <p:cNvPr id="518218" name="Line 74"/>
          <p:cNvSpPr>
            <a:spLocks noChangeShapeType="1"/>
          </p:cNvSpPr>
          <p:nvPr/>
        </p:nvSpPr>
        <p:spPr bwMode="auto">
          <a:xfrm flipV="1">
            <a:off x="4140200" y="2492375"/>
            <a:ext cx="215900" cy="2159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219" name="Line 75"/>
          <p:cNvSpPr>
            <a:spLocks noChangeShapeType="1"/>
          </p:cNvSpPr>
          <p:nvPr/>
        </p:nvSpPr>
        <p:spPr bwMode="auto">
          <a:xfrm flipV="1">
            <a:off x="4140200" y="3068638"/>
            <a:ext cx="215900" cy="2159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220" name="Line 76"/>
          <p:cNvSpPr>
            <a:spLocks noChangeShapeType="1"/>
          </p:cNvSpPr>
          <p:nvPr/>
        </p:nvSpPr>
        <p:spPr bwMode="auto">
          <a:xfrm flipV="1">
            <a:off x="4140200" y="3644900"/>
            <a:ext cx="215900" cy="2159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221" name="Line 77"/>
          <p:cNvSpPr>
            <a:spLocks noChangeShapeType="1"/>
          </p:cNvSpPr>
          <p:nvPr/>
        </p:nvSpPr>
        <p:spPr bwMode="auto">
          <a:xfrm flipV="1">
            <a:off x="4140200" y="4221163"/>
            <a:ext cx="215900" cy="2159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222" name="Line 78"/>
          <p:cNvSpPr>
            <a:spLocks noChangeShapeType="1"/>
          </p:cNvSpPr>
          <p:nvPr/>
        </p:nvSpPr>
        <p:spPr bwMode="auto">
          <a:xfrm flipV="1">
            <a:off x="4716463" y="3933825"/>
            <a:ext cx="215900" cy="2159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223" name="Line 79"/>
          <p:cNvSpPr>
            <a:spLocks noChangeShapeType="1"/>
          </p:cNvSpPr>
          <p:nvPr/>
        </p:nvSpPr>
        <p:spPr bwMode="auto">
          <a:xfrm flipV="1">
            <a:off x="4716463" y="2852738"/>
            <a:ext cx="215900" cy="2159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224" name="Line 80"/>
          <p:cNvSpPr>
            <a:spLocks noChangeShapeType="1"/>
          </p:cNvSpPr>
          <p:nvPr/>
        </p:nvSpPr>
        <p:spPr bwMode="auto">
          <a:xfrm flipH="1" flipV="1">
            <a:off x="5292725" y="3068638"/>
            <a:ext cx="215900" cy="2159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225" name="Text Box 81"/>
          <p:cNvSpPr txBox="1">
            <a:spLocks noChangeArrowheads="1"/>
          </p:cNvSpPr>
          <p:nvPr/>
        </p:nvSpPr>
        <p:spPr bwMode="auto">
          <a:xfrm>
            <a:off x="6064250" y="280035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FF6600"/>
                </a:solidFill>
              </a:rPr>
              <a:t>1</a:t>
            </a:r>
          </a:p>
        </p:txBody>
      </p:sp>
      <p:sp>
        <p:nvSpPr>
          <p:cNvPr id="518226" name="Oval 82"/>
          <p:cNvSpPr>
            <a:spLocks noChangeArrowheads="1"/>
          </p:cNvSpPr>
          <p:nvPr/>
        </p:nvSpPr>
        <p:spPr bwMode="auto">
          <a:xfrm>
            <a:off x="3563938" y="3141663"/>
            <a:ext cx="215900" cy="287337"/>
          </a:xfrm>
          <a:prstGeom prst="ellipse">
            <a:avLst/>
          </a:prstGeom>
          <a:noFill/>
          <a:ln w="1905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2" name="オーディオ 1">
            <a:hlinkClick r:id="" action="ppaction://media"/>
            <a:extLst>
              <a:ext uri="{FF2B5EF4-FFF2-40B4-BE49-F238E27FC236}">
                <a16:creationId xmlns:a16="http://schemas.microsoft.com/office/drawing/2014/main" id="{9E5E3FBC-E98F-42B0-839E-426A626091F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60063"/>
    </mc:Choice>
    <mc:Fallback>
      <p:transition spd="slow" advTm="60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518217"/>
                                        </p:tgtEl>
                                        <p:attrNameLst>
                                          <p:attrName>style.visibility</p:attrName>
                                        </p:attrNameLst>
                                      </p:cBhvr>
                                      <p:to>
                                        <p:strVal val="visible"/>
                                      </p:to>
                                    </p:set>
                                    <p:anim calcmode="lin" valueType="num">
                                      <p:cBhvr additive="base">
                                        <p:cTn id="11" dur="500" fill="hold"/>
                                        <p:tgtEl>
                                          <p:spTgt spid="518217"/>
                                        </p:tgtEl>
                                        <p:attrNameLst>
                                          <p:attrName>ppt_x</p:attrName>
                                        </p:attrNameLst>
                                      </p:cBhvr>
                                      <p:tavLst>
                                        <p:tav tm="0">
                                          <p:val>
                                            <p:strVal val="#ppt_x"/>
                                          </p:val>
                                        </p:tav>
                                        <p:tav tm="100000">
                                          <p:val>
                                            <p:strVal val="#ppt_x"/>
                                          </p:val>
                                        </p:tav>
                                      </p:tavLst>
                                    </p:anim>
                                    <p:anim calcmode="lin" valueType="num">
                                      <p:cBhvr additive="base">
                                        <p:cTn id="12" dur="500" fill="hold"/>
                                        <p:tgtEl>
                                          <p:spTgt spid="518217"/>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82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82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82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82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82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82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182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182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8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2"/>
                </p:tgtEl>
              </p:cMediaNode>
            </p:audio>
          </p:childTnLst>
        </p:cTn>
      </p:par>
    </p:tnLst>
    <p:bldLst>
      <p:bldP spid="518217" grpId="0"/>
      <p:bldP spid="518218" grpId="0" animBg="1"/>
      <p:bldP spid="518219" grpId="0" animBg="1"/>
      <p:bldP spid="518220" grpId="0" animBg="1"/>
      <p:bldP spid="518221" grpId="0" animBg="1"/>
      <p:bldP spid="518222" grpId="0" animBg="1"/>
      <p:bldP spid="518223" grpId="0" animBg="1"/>
      <p:bldP spid="518224" grpId="0" animBg="1"/>
      <p:bldP spid="518225" grpId="0"/>
      <p:bldP spid="518226" grpId="0" animBg="1"/>
    </p:bldLst>
  </p:timing>
  <p:extLst>
    <p:ext uri="{3A86A75C-4F4B-4683-9AE1-C65F6400EC91}">
      <p14:laserTraceLst xmlns:p14="http://schemas.microsoft.com/office/powerpoint/2010/main">
        <p14:tracePtLst>
          <p14:tracePt t="2775" x="9017000" y="2909888"/>
          <p14:tracePt t="2780" x="8861425" y="2881313"/>
          <p14:tracePt t="2789" x="8751888" y="2836863"/>
          <p14:tracePt t="2796" x="8615363" y="2808288"/>
          <p14:tracePt t="2804" x="8505825" y="2790825"/>
          <p14:tracePt t="2812" x="8396288" y="2763838"/>
          <p14:tracePt t="2821" x="8296275" y="2735263"/>
          <p14:tracePt t="2829" x="8169275" y="2727325"/>
          <p14:tracePt t="2836" x="8086725" y="2698750"/>
          <p14:tracePt t="2844" x="7977188" y="2671763"/>
          <p14:tracePt t="2853" x="7885113" y="2654300"/>
          <p14:tracePt t="2860" x="7794625" y="2654300"/>
          <p14:tracePt t="2869" x="7694613" y="2617788"/>
          <p14:tracePt t="2876" x="7631113" y="2598738"/>
          <p14:tracePt t="2893" x="7421563" y="2535238"/>
          <p14:tracePt t="2900" x="7348538" y="2535238"/>
          <p14:tracePt t="2909" x="7239000" y="2517775"/>
          <p14:tracePt t="2916" x="7119938" y="2471738"/>
          <p14:tracePt t="2924" x="7029450" y="2462213"/>
          <p14:tracePt t="2933" x="6929438" y="2416175"/>
          <p14:tracePt t="2941" x="6837363" y="2408238"/>
          <p14:tracePt t="2948" x="6754813" y="2389188"/>
          <p14:tracePt t="2958" x="6681788" y="2379663"/>
          <p14:tracePt t="2964" x="6600825" y="2343150"/>
          <p14:tracePt t="2974" x="6564313" y="2325688"/>
          <p14:tracePt t="2980" x="6500813" y="2316163"/>
          <p14:tracePt t="2991" x="6435725" y="2289175"/>
          <p14:tracePt t="2996" x="6408738" y="2279650"/>
          <p14:tracePt t="3004" x="6391275" y="2270125"/>
          <p14:tracePt t="3012" x="6372225" y="2262188"/>
          <p14:tracePt t="3021" x="6345238" y="2243138"/>
          <p14:tracePt t="3028" x="6308725" y="2225675"/>
          <p14:tracePt t="3036" x="6291263" y="2216150"/>
          <p14:tracePt t="3044" x="6262688" y="2189163"/>
          <p14:tracePt t="3053" x="6226175" y="2170113"/>
          <p14:tracePt t="3060" x="6189663" y="2152650"/>
          <p14:tracePt t="3068" x="6153150" y="2133600"/>
          <p14:tracePt t="3076" x="6135688" y="2106613"/>
          <p14:tracePt t="3085" x="6108700" y="2079625"/>
          <p14:tracePt t="3092" x="6072188" y="2070100"/>
          <p14:tracePt t="3101" x="6043613" y="2052638"/>
          <p14:tracePt t="3108" x="6026150" y="2024063"/>
          <p14:tracePt t="3116" x="5989638" y="1997075"/>
          <p14:tracePt t="3125" x="5972175" y="1979613"/>
          <p14:tracePt t="3133" x="5962650" y="1970088"/>
          <p14:tracePt t="3145" x="5935663" y="1943100"/>
          <p14:tracePt t="3152" x="5916613" y="1924050"/>
          <p14:tracePt t="3165" x="5899150" y="1906588"/>
          <p14:tracePt t="3173" x="5889625" y="1897063"/>
          <p14:tracePt t="3181" x="5870575" y="1878013"/>
          <p14:tracePt t="3190" x="5862638" y="1851025"/>
          <p14:tracePt t="3196" x="5853113" y="1841500"/>
          <p14:tracePt t="3204" x="5826125" y="1824038"/>
          <p14:tracePt t="3213" x="5807075" y="1814513"/>
          <p14:tracePt t="3220" x="5807075" y="1804988"/>
          <p14:tracePt t="3229" x="5789613" y="1787525"/>
          <p14:tracePt t="3244" x="5761038" y="1768475"/>
          <p14:tracePt t="3253" x="5743575" y="1751013"/>
          <p14:tracePt t="3261" x="5734050" y="1741488"/>
          <p14:tracePt t="3277" x="5724525" y="1731963"/>
          <p14:tracePt t="3292" x="5716588" y="1724025"/>
          <p14:tracePt t="3308" x="5707063" y="1704975"/>
          <p14:tracePt t="3325" x="5697538" y="1687513"/>
          <p14:tracePt t="3332" x="5680075" y="1677988"/>
          <p14:tracePt t="3340" x="5670550" y="1668463"/>
          <p14:tracePt t="3357" x="5661025" y="1660525"/>
          <p14:tracePt t="3365" x="5653088" y="1660525"/>
          <p14:tracePt t="3397" x="5634038" y="1641475"/>
          <p14:tracePt t="3502" x="5624513" y="1631950"/>
          <p14:tracePt t="3534" x="5624513" y="1624013"/>
          <p14:tracePt t="3544" x="5624513" y="1614488"/>
          <p14:tracePt t="3557" x="5616575" y="1604963"/>
          <p14:tracePt t="3564" x="5616575" y="1595438"/>
          <p14:tracePt t="3662" x="5597525" y="1587500"/>
          <p14:tracePt t="3680" x="5588000" y="1577975"/>
          <p14:tracePt t="3687" x="5580063" y="1577975"/>
          <p14:tracePt t="3701" x="5551488" y="1568450"/>
          <p14:tracePt t="3717" x="5534025" y="1550988"/>
          <p14:tracePt t="3733" x="5524500" y="1541463"/>
          <p14:tracePt t="3742" x="5514975" y="1541463"/>
          <p14:tracePt t="3749" x="5497513" y="1531938"/>
          <p14:tracePt t="3759" x="5497513" y="1522413"/>
          <p14:tracePt t="3775" x="5497513" y="1514475"/>
          <p14:tracePt t="3781" x="5487988" y="1504950"/>
          <p14:tracePt t="3793" x="5487988" y="1495425"/>
          <p14:tracePt t="3797" x="5470525" y="1468438"/>
          <p14:tracePt t="3813" x="5470525" y="1449388"/>
          <p14:tracePt t="3821" x="5470525" y="1422400"/>
          <p14:tracePt t="3829" x="5470525" y="1412875"/>
          <p14:tracePt t="3837" x="5470525" y="1385888"/>
          <p14:tracePt t="3845" x="5470525" y="1368425"/>
          <p14:tracePt t="3853" x="5470525" y="1358900"/>
          <p14:tracePt t="3861" x="5470525" y="1331913"/>
          <p14:tracePt t="3869" x="5470525" y="1322388"/>
          <p14:tracePt t="3892" x="5478463" y="1285875"/>
          <p14:tracePt t="3901" x="5478463" y="1276350"/>
          <p14:tracePt t="3917" x="5478463" y="1258888"/>
          <p14:tracePt t="3925" x="5487988" y="1239838"/>
          <p14:tracePt t="3934" x="5497513" y="1231900"/>
          <p14:tracePt t="3949" x="5507038" y="1222375"/>
          <p14:tracePt t="3964" x="5514975" y="1212850"/>
          <p14:tracePt t="3989" x="5524500" y="1203325"/>
          <p14:tracePt t="4005" x="5524500" y="1195388"/>
          <p14:tracePt t="4637" x="5534025" y="1185863"/>
          <p14:tracePt t="5094" x="5543550" y="1185863"/>
          <p14:tracePt t="5102" x="5543550" y="1195388"/>
          <p14:tracePt t="5110" x="5543550" y="1203325"/>
          <p14:tracePt t="5117" x="5543550" y="1212850"/>
          <p14:tracePt t="5125" x="5543550" y="1239838"/>
          <p14:tracePt t="5133" x="5543550" y="1258888"/>
          <p14:tracePt t="5141" x="5543550" y="1276350"/>
          <p14:tracePt t="5149" x="5534025" y="1285875"/>
          <p14:tracePt t="5157" x="5524500" y="1303338"/>
          <p14:tracePt t="5164" x="5524500" y="1322388"/>
          <p14:tracePt t="5173" x="5507038" y="1339850"/>
          <p14:tracePt t="5191" x="5497513" y="1349375"/>
          <p14:tracePt t="5205" x="5487988" y="1368425"/>
          <p14:tracePt t="5221" x="5487988" y="1376363"/>
          <p14:tracePt t="5229" x="5478463" y="1376363"/>
          <p14:tracePt t="5245" x="5470525" y="1395413"/>
          <p14:tracePt t="5261" x="5451475" y="1404938"/>
          <p14:tracePt t="5269" x="5441950" y="1412875"/>
          <p14:tracePt t="5276" x="5424488" y="1422400"/>
          <p14:tracePt t="5284" x="5414963" y="1431925"/>
          <p14:tracePt t="5293" x="5387975" y="1441450"/>
          <p14:tracePt t="5301" x="5378450" y="1441450"/>
          <p14:tracePt t="5308" x="5351463" y="1458913"/>
          <p14:tracePt t="5316" x="5324475" y="1468438"/>
          <p14:tracePt t="5324" x="5305425" y="1477963"/>
          <p14:tracePt t="5332" x="5268913" y="1477963"/>
          <p14:tracePt t="5340" x="5232400" y="1485900"/>
          <p14:tracePt t="5350" x="5195888" y="1514475"/>
          <p14:tracePt t="5362" x="5168900" y="1522413"/>
          <p14:tracePt t="5371" x="5114925" y="1531938"/>
          <p14:tracePt t="5373" x="5095875" y="1531938"/>
          <p14:tracePt t="5380" x="5068888" y="1541463"/>
          <p14:tracePt t="5390" x="5049838" y="1541463"/>
          <p14:tracePt t="5397" x="5022850" y="1558925"/>
          <p14:tracePt t="5410" x="4978400" y="1568450"/>
          <p14:tracePt t="5415" x="4959350" y="1568450"/>
          <p14:tracePt t="5422" x="4932363" y="1587500"/>
          <p14:tracePt t="5432" x="4905375" y="1595438"/>
          <p14:tracePt t="5438" x="4859338" y="1614488"/>
          <p14:tracePt t="5446" x="4813300" y="1631950"/>
          <p14:tracePt t="5453" x="4795838" y="1631950"/>
          <p14:tracePt t="5461" x="4749800" y="1651000"/>
          <p14:tracePt t="5469" x="4703763" y="1668463"/>
          <p14:tracePt t="5485" x="4695825" y="1668463"/>
          <p14:tracePt t="5493" x="4659313" y="1677988"/>
          <p14:tracePt t="5501" x="4649788" y="1687513"/>
          <p14:tracePt t="5509" x="4622800" y="1697038"/>
          <p14:tracePt t="5517" x="4613275" y="1697038"/>
          <p14:tracePt t="5526" x="4586288" y="1714500"/>
          <p14:tracePt t="5533" x="4567238" y="1724025"/>
          <p14:tracePt t="5541" x="4567238" y="1731963"/>
          <p14:tracePt t="5549" x="4549775" y="1741488"/>
          <p14:tracePt t="5558" x="4513263" y="1751013"/>
          <p14:tracePt t="5565" x="4494213" y="1768475"/>
          <p14:tracePt t="5576" x="4484688" y="1768475"/>
          <p14:tracePt t="5580" x="4467225" y="1778000"/>
          <p14:tracePt t="5590" x="4467225" y="1787525"/>
          <p14:tracePt t="5597" x="4440238" y="1797050"/>
          <p14:tracePt t="5604" x="4430713" y="1804988"/>
          <p14:tracePt t="5620" x="4421188" y="1814513"/>
          <p14:tracePt t="5645" x="4413250" y="1824038"/>
          <p14:tracePt t="5661" x="4403725" y="1824038"/>
          <p14:tracePt t="5678" x="4394200" y="1824038"/>
          <p14:tracePt t="5743" x="4376738" y="1841500"/>
          <p14:tracePt t="5782" x="4367213" y="1841500"/>
          <p14:tracePt t="5807" x="4357688" y="1851025"/>
          <p14:tracePt t="5822" x="4348163" y="1860550"/>
          <p14:tracePt t="5829" x="4340225" y="1860550"/>
          <p14:tracePt t="5837" x="4311650" y="1870075"/>
          <p14:tracePt t="5845" x="4311650" y="1878013"/>
          <p14:tracePt t="5853" x="4294188" y="1897063"/>
          <p14:tracePt t="5869" x="4267200" y="1906588"/>
          <p14:tracePt t="5893" x="4248150" y="1924050"/>
          <p14:tracePt t="5909" x="4238625" y="1924050"/>
          <p14:tracePt t="6126" x="4230688" y="1933575"/>
          <p14:tracePt t="6134" x="4230688" y="1943100"/>
          <p14:tracePt t="6141" x="4230688" y="1960563"/>
          <p14:tracePt t="6149" x="4230688" y="1979613"/>
          <p14:tracePt t="6158" x="4230688" y="1987550"/>
          <p14:tracePt t="6165" x="4248150" y="2016125"/>
          <p14:tracePt t="6174" x="4248150" y="2052638"/>
          <p14:tracePt t="6181" x="4275138" y="2097088"/>
          <p14:tracePt t="6191" x="4275138" y="2143125"/>
          <p14:tracePt t="6197" x="4294188" y="2197100"/>
          <p14:tracePt t="6205" x="4294188" y="2233613"/>
          <p14:tracePt t="6213" x="4294188" y="2289175"/>
          <p14:tracePt t="6220" x="4294188" y="2335213"/>
          <p14:tracePt t="6229" x="4294188" y="2362200"/>
          <p14:tracePt t="6237" x="4294188" y="2398713"/>
          <p14:tracePt t="6245" x="4294188" y="2444750"/>
          <p14:tracePt t="6253" x="4294188" y="2498725"/>
          <p14:tracePt t="6261" x="4294188" y="2535238"/>
          <p14:tracePt t="6269" x="4294188" y="2581275"/>
          <p14:tracePt t="6276" x="4294188" y="2608263"/>
          <p14:tracePt t="6284" x="4294188" y="2635250"/>
          <p14:tracePt t="6292" x="4294188" y="2644775"/>
          <p14:tracePt t="6300" x="4294188" y="2662238"/>
          <p14:tracePt t="6308" x="4294188" y="2671763"/>
          <p14:tracePt t="6316" x="4294188" y="2681288"/>
          <p14:tracePt t="6324" x="4294188" y="2690813"/>
          <p14:tracePt t="6454" x="4294188" y="2708275"/>
          <p14:tracePt t="6468" x="4294188" y="2717800"/>
          <p14:tracePt t="6476" x="4294188" y="2727325"/>
          <p14:tracePt t="6484" x="4294188" y="2735263"/>
          <p14:tracePt t="6492" x="4294188" y="2754313"/>
          <p14:tracePt t="6509" x="4294188" y="2763838"/>
          <p14:tracePt t="6517" x="4294188" y="2771775"/>
          <p14:tracePt t="6525" x="4294188" y="2800350"/>
          <p14:tracePt t="6548" x="4294188" y="2808288"/>
          <p14:tracePt t="6621" x="4294188" y="2817813"/>
          <p14:tracePt t="6629" x="4294188" y="2836863"/>
          <p14:tracePt t="6645" x="4294188" y="2844800"/>
          <p14:tracePt t="6653" x="4294188" y="2873375"/>
          <p14:tracePt t="6662" x="4294188" y="2881313"/>
          <p14:tracePt t="6670" x="4294188" y="2890838"/>
          <p14:tracePt t="6678" x="4294188" y="2917825"/>
          <p14:tracePt t="6684" x="4294188" y="2927350"/>
          <p14:tracePt t="6710" x="4294188" y="2936875"/>
          <p14:tracePt t="6724" x="4294188" y="2954338"/>
          <p14:tracePt t="6839" x="4294188" y="2963863"/>
          <p14:tracePt t="6862" x="4294188" y="2973388"/>
          <p14:tracePt t="6870" x="4294188" y="2982913"/>
          <p14:tracePt t="6880" x="4294188" y="3000375"/>
          <p14:tracePt t="6885" x="4294188" y="3009900"/>
          <p14:tracePt t="6894" x="4294188" y="3017838"/>
          <p14:tracePt t="6901" x="4294188" y="3036888"/>
          <p14:tracePt t="6909" x="4294188" y="3046413"/>
          <p14:tracePt t="6917" x="4294188" y="3054350"/>
          <p14:tracePt t="6925" x="4294188" y="3063875"/>
          <p14:tracePt t="6933" x="4294188" y="3073400"/>
          <p14:tracePt t="7101" x="4294188" y="3082925"/>
          <p14:tracePt t="7117" x="4294188" y="3090863"/>
          <p14:tracePt t="7132" x="4294188" y="3100388"/>
          <p14:tracePt t="7148" x="4294188" y="3119438"/>
          <p14:tracePt t="7156" x="4294188" y="3127375"/>
          <p14:tracePt t="7173" x="4294188" y="3136900"/>
          <p14:tracePt t="7180" x="4311650" y="3163888"/>
          <p14:tracePt t="7197" x="4321175" y="3173413"/>
          <p14:tracePt t="7204" x="4321175" y="3182938"/>
          <p14:tracePt t="7213" x="4330700" y="3209925"/>
          <p14:tracePt t="7230" x="4340225" y="3228975"/>
          <p14:tracePt t="7237" x="4357688" y="3246438"/>
          <p14:tracePt t="7247" x="4367213" y="3265488"/>
          <p14:tracePt t="7253" x="4384675" y="3292475"/>
          <p14:tracePt t="7261" x="4394200" y="3319463"/>
          <p14:tracePt t="7277" x="4413250" y="3365500"/>
          <p14:tracePt t="7285" x="4421188" y="3365500"/>
          <p14:tracePt t="7293" x="4421188" y="3392488"/>
          <p14:tracePt t="7301" x="4421188" y="3402013"/>
          <p14:tracePt t="7309" x="4430713" y="3411538"/>
          <p14:tracePt t="7325" x="4430713" y="3438525"/>
          <p14:tracePt t="7333" x="4440238" y="3446463"/>
          <p14:tracePt t="7341" x="4448175" y="3455988"/>
          <p14:tracePt t="7391" x="4457700" y="3455988"/>
          <p14:tracePt t="7407" x="4467225" y="3475038"/>
          <p14:tracePt t="7422" x="4467225" y="3492500"/>
          <p14:tracePt t="7430" x="4476750" y="3529013"/>
          <p14:tracePt t="7444" x="4484688" y="3556000"/>
          <p14:tracePt t="7452" x="4494213" y="3565525"/>
          <p14:tracePt t="7460" x="4513263" y="3584575"/>
          <p14:tracePt t="7468" x="4521200" y="3584575"/>
          <p14:tracePt t="7477" x="4521200" y="3602038"/>
          <p14:tracePt t="7484" x="4540250" y="3621088"/>
          <p14:tracePt t="7508" x="4540250" y="3629025"/>
          <p14:tracePt t="7516" x="4540250" y="3638550"/>
          <p14:tracePt t="7524" x="4540250" y="3657600"/>
          <p14:tracePt t="7544" x="4549775" y="3675063"/>
          <p14:tracePt t="7560" x="4549775" y="3694113"/>
          <p14:tracePt t="7576" x="4549775" y="3702050"/>
          <p14:tracePt t="7613" x="4549775" y="3711575"/>
          <p14:tracePt t="7751" x="4549775" y="3730625"/>
          <p14:tracePt t="7758" x="4549775" y="3738563"/>
          <p14:tracePt t="7767" x="4549775" y="3757613"/>
          <p14:tracePt t="7778" x="4549775" y="3784600"/>
          <p14:tracePt t="7781" x="4549775" y="3794125"/>
          <p14:tracePt t="7792" x="4549775" y="3803650"/>
          <p14:tracePt t="7797" x="4549775" y="3821113"/>
          <p14:tracePt t="7807" x="4549775" y="3840163"/>
          <p14:tracePt t="8151" x="4549775" y="3821113"/>
          <p14:tracePt t="8158" x="4549775" y="3775075"/>
          <p14:tracePt t="8167" x="4549775" y="3738563"/>
          <p14:tracePt t="8177" x="4549775" y="3684588"/>
          <p14:tracePt t="8181" x="4549775" y="3629025"/>
          <p14:tracePt t="8191" x="4549775" y="3565525"/>
          <p14:tracePt t="8196" x="4549775" y="3529013"/>
          <p14:tracePt t="8207" x="4549775" y="3502025"/>
          <p14:tracePt t="8212" x="4549775" y="3455988"/>
          <p14:tracePt t="8220" x="4549775" y="3419475"/>
          <p14:tracePt t="8229" x="4549775" y="3375025"/>
          <p14:tracePt t="8236" x="4549775" y="3346450"/>
          <p14:tracePt t="8244" x="4549775" y="3292475"/>
          <p14:tracePt t="8252" x="4549775" y="3255963"/>
          <p14:tracePt t="8260" x="4549775" y="3209925"/>
          <p14:tracePt t="8269" x="4549775" y="3155950"/>
          <p14:tracePt t="8277" x="4549775" y="3109913"/>
          <p14:tracePt t="8284" x="4549775" y="3054350"/>
          <p14:tracePt t="8292" x="4557713" y="3000375"/>
          <p14:tracePt t="8300" x="4557713" y="2927350"/>
          <p14:tracePt t="8308" x="4557713" y="2900363"/>
          <p14:tracePt t="8316" x="4557713" y="2854325"/>
          <p14:tracePt t="8324" x="4557713" y="2781300"/>
          <p14:tracePt t="8332" x="4557713" y="2754313"/>
          <p14:tracePt t="8340" x="4557713" y="2698750"/>
          <p14:tracePt t="8348" x="4557713" y="2671763"/>
          <p14:tracePt t="8357" x="4557713" y="2644775"/>
          <p14:tracePt t="8366" x="4567238" y="2625725"/>
          <p14:tracePt t="8374" x="4567238" y="2608263"/>
          <p14:tracePt t="8380" x="4586288" y="2589213"/>
          <p14:tracePt t="8390" x="4586288" y="2581275"/>
          <p14:tracePt t="8397" x="4594225" y="2562225"/>
          <p14:tracePt t="8511" x="4594225" y="2554288"/>
          <p14:tracePt t="8519" x="4603750" y="2544763"/>
          <p14:tracePt t="8532" x="4603750" y="2535238"/>
          <p14:tracePt t="8540" x="4613275" y="2525713"/>
          <p14:tracePt t="8556" x="4630738" y="2508250"/>
          <p14:tracePt t="8573" x="4640263" y="2489200"/>
          <p14:tracePt t="8580" x="4649788" y="2481263"/>
          <p14:tracePt t="8590" x="4659313" y="2471738"/>
          <p14:tracePt t="8612" x="4667250" y="2444750"/>
          <p14:tracePt t="8620" x="4667250" y="2435225"/>
          <p14:tracePt t="8628" x="4676775" y="2425700"/>
          <p14:tracePt t="8793" x="4676775" y="2435225"/>
          <p14:tracePt t="8800" x="4676775" y="2444750"/>
          <p14:tracePt t="10135" x="4676775" y="2452688"/>
          <p14:tracePt t="10198" x="4676775" y="2471738"/>
          <p14:tracePt t="10223" x="4676775" y="2481263"/>
          <p14:tracePt t="10309" x="4667250" y="2481263"/>
          <p14:tracePt t="10333" x="4659313" y="2498725"/>
          <p14:tracePt t="10357" x="4659313" y="2508250"/>
          <p14:tracePt t="10401" x="4649788" y="2517775"/>
          <p14:tracePt t="10410" x="4640263" y="2525713"/>
          <p14:tracePt t="10430" x="4630738" y="2535238"/>
          <p14:tracePt t="10743" x="4630738" y="2525713"/>
          <p14:tracePt t="12278" x="4630738" y="2562225"/>
          <p14:tracePt t="12294" x="4622800" y="2571750"/>
          <p14:tracePt t="12300" x="4622800" y="2581275"/>
          <p14:tracePt t="12308" x="4613275" y="2581275"/>
          <p14:tracePt t="12317" x="4613275" y="2589213"/>
          <p14:tracePt t="12324" x="4613275" y="2598738"/>
          <p14:tracePt t="12332" x="4613275" y="2608263"/>
          <p14:tracePt t="12340" x="4613275" y="2617788"/>
          <p14:tracePt t="12348" x="4603750" y="2635250"/>
          <p14:tracePt t="12366" x="4603750" y="2644775"/>
          <p14:tracePt t="12381" x="4603750" y="2654300"/>
          <p14:tracePt t="12390" x="4603750" y="2671763"/>
          <p14:tracePt t="12396" x="4603750" y="2681288"/>
          <p14:tracePt t="12406" x="4603750" y="2690813"/>
          <p14:tracePt t="12413" x="4603750" y="2698750"/>
          <p14:tracePt t="12420" x="4594225" y="2717800"/>
          <p14:tracePt t="12444" x="4594225" y="2727325"/>
          <p14:tracePt t="12452" x="4594225" y="2735263"/>
          <p14:tracePt t="12558" x="4594225" y="2754313"/>
          <p14:tracePt t="12576" x="4586288" y="2763838"/>
          <p14:tracePt t="12702" x="4576763" y="2781300"/>
          <p14:tracePt t="12718" x="4567238" y="2790825"/>
          <p14:tracePt t="12734" x="4557713" y="2790825"/>
          <p14:tracePt t="12744" x="4549775" y="2800350"/>
          <p14:tracePt t="12751" x="4540250" y="2808288"/>
          <p14:tracePt t="12765" x="4540250" y="2817813"/>
          <p14:tracePt t="12781" x="4530725" y="2827338"/>
          <p14:tracePt t="12790" x="4521200" y="2827338"/>
          <p14:tracePt t="12797" x="4513263" y="2836863"/>
          <p14:tracePt t="12813" x="4503738" y="2844800"/>
          <p14:tracePt t="12845" x="4494213" y="2844800"/>
          <p14:tracePt t="12861" x="4484688" y="2844800"/>
          <p14:tracePt t="12869" x="4476750" y="2854325"/>
          <p14:tracePt t="12892" x="4467225" y="2854325"/>
          <p14:tracePt t="12894" x="4448175" y="2863850"/>
          <p14:tracePt t="12900" x="4440238" y="2863850"/>
          <p14:tracePt t="12908" x="4421188" y="2881313"/>
          <p14:tracePt t="12925" x="4403725" y="2881313"/>
          <p14:tracePt t="12932" x="4394200" y="2890838"/>
          <p14:tracePt t="12957" x="4384675" y="2900363"/>
          <p14:tracePt t="13239" x="4367213" y="2900363"/>
          <p14:tracePt t="13284" x="4357688" y="2909888"/>
          <p14:tracePt t="13423" x="4340225" y="2909888"/>
          <p14:tracePt t="13445" x="4311650" y="2927350"/>
          <p14:tracePt t="13453" x="4303713" y="2936875"/>
          <p14:tracePt t="13485" x="4294188" y="2946400"/>
          <p14:tracePt t="13945" x="4321175" y="2936875"/>
          <p14:tracePt t="13952" x="4348163" y="2927350"/>
          <p14:tracePt t="13959" x="4357688" y="2917825"/>
          <p14:tracePt t="13965" x="4376738" y="2909888"/>
          <p14:tracePt t="13973" x="4403725" y="2890838"/>
          <p14:tracePt t="13981" x="4413250" y="2881313"/>
          <p14:tracePt t="13996" x="4440238" y="2873375"/>
          <p14:tracePt t="14013" x="4448175" y="2863850"/>
          <p14:tracePt t="14028" x="4457700" y="2863850"/>
          <p14:tracePt t="14038" x="4467225" y="2854325"/>
          <p14:tracePt t="14052" x="4467225" y="2844800"/>
          <p14:tracePt t="14086" x="4476750" y="2836863"/>
          <p14:tracePt t="14383" x="4494213" y="2827338"/>
          <p14:tracePt t="14407" x="4503738" y="2827338"/>
          <p14:tracePt t="14423" x="4503738" y="2817813"/>
          <p14:tracePt t="14429" x="4513263" y="2808288"/>
          <p14:tracePt t="14437" x="4521200" y="2800350"/>
          <p14:tracePt t="14453" x="4530725" y="2790825"/>
          <p14:tracePt t="14476" x="4530725" y="2781300"/>
          <p14:tracePt t="14484" x="4530725" y="2771775"/>
          <p14:tracePt t="14492" x="4540250" y="2771775"/>
          <p14:tracePt t="14508" x="4540250" y="2763838"/>
          <p14:tracePt t="14517" x="4557713" y="2744788"/>
          <p14:tracePt t="14525" x="4557713" y="2735263"/>
          <p14:tracePt t="14533" x="4567238" y="2727325"/>
          <p14:tracePt t="14540" x="4576763" y="2717800"/>
          <p14:tracePt t="14548" x="4576763" y="2690813"/>
          <p14:tracePt t="14557" x="4586288" y="2681288"/>
          <p14:tracePt t="14573" x="4594225" y="2671763"/>
          <p14:tracePt t="14581" x="4594225" y="2662238"/>
          <p14:tracePt t="14592" x="4603750" y="2654300"/>
          <p14:tracePt t="14610" x="4603750" y="2644775"/>
          <p14:tracePt t="14616" x="4603750" y="2625725"/>
          <p14:tracePt t="14630" x="4613275" y="2608263"/>
          <p14:tracePt t="14649" x="4622800" y="2608263"/>
          <p14:tracePt t="14669" x="4622800" y="2598738"/>
          <p14:tracePt t="14808" x="4622800" y="2589213"/>
          <p14:tracePt t="14816" x="4613275" y="2589213"/>
          <p14:tracePt t="14824" x="4603750" y="2598738"/>
          <p14:tracePt t="14837" x="4594225" y="2608263"/>
          <p14:tracePt t="14861" x="4586288" y="2617788"/>
          <p14:tracePt t="14868" x="4586288" y="2625725"/>
          <p14:tracePt t="14876" x="4586288" y="2635250"/>
          <p14:tracePt t="14890" x="4586288" y="2644775"/>
          <p14:tracePt t="14893" x="4586288" y="2654300"/>
          <p14:tracePt t="14909" x="4586288" y="2671763"/>
          <p14:tracePt t="14924" x="4613275" y="2681288"/>
          <p14:tracePt t="14933" x="4667250" y="2681288"/>
          <p14:tracePt t="14941" x="4776788" y="2681288"/>
          <p14:tracePt t="14949" x="4868863" y="2681288"/>
          <p14:tracePt t="14957" x="4995863" y="2681288"/>
          <p14:tracePt t="14965" x="5141913" y="2681288"/>
          <p14:tracePt t="14973" x="5268913" y="2681288"/>
          <p14:tracePt t="14981" x="5414963" y="2681288"/>
          <p14:tracePt t="14992" x="5551488" y="2681288"/>
          <p14:tracePt t="14996" x="5680075" y="2681288"/>
          <p14:tracePt t="15006" x="5862638" y="2681288"/>
          <p14:tracePt t="15014" x="5962650" y="2662238"/>
          <p14:tracePt t="15030" x="6235700" y="2635250"/>
          <p14:tracePt t="15045" x="6491288" y="2608263"/>
          <p14:tracePt t="15054" x="6654800" y="2608263"/>
          <p14:tracePt t="15060" x="6800850" y="2608263"/>
          <p14:tracePt t="15068" x="6983413" y="2608263"/>
          <p14:tracePt t="15076" x="7202488" y="2608263"/>
          <p14:tracePt t="15084" x="7429500" y="2608263"/>
          <p14:tracePt t="15092" x="7631113" y="2608263"/>
          <p14:tracePt t="15100" x="7850188" y="2608263"/>
          <p14:tracePt t="15108" x="8077200" y="2608263"/>
          <p14:tracePt t="15116" x="8240713" y="2608263"/>
          <p14:tracePt t="15125" x="8423275" y="2608263"/>
          <p14:tracePt t="15132" x="8532813" y="2608263"/>
          <p14:tracePt t="15140" x="8642350" y="2608263"/>
          <p14:tracePt t="15148" x="8715375" y="2608263"/>
          <p14:tracePt t="15157" x="8788400" y="2608263"/>
          <p14:tracePt t="15164" x="8842375" y="2608263"/>
          <p14:tracePt t="15173" x="8897938" y="2608263"/>
          <p14:tracePt t="15181" x="8988425" y="2608263"/>
          <p14:tracePt t="15190" x="9070975" y="2608263"/>
          <p14:tracePt t="17558" x="9007475" y="2827338"/>
          <p14:tracePt t="17565" x="8961438" y="2808288"/>
          <p14:tracePt t="17575" x="8943975" y="2790825"/>
          <p14:tracePt t="17581" x="8924925" y="2771775"/>
          <p14:tracePt t="17590" x="8915400" y="2771775"/>
          <p14:tracePt t="17597" x="8897938" y="2754313"/>
          <p14:tracePt t="17608" x="8870950" y="2727325"/>
          <p14:tracePt t="17613" x="8851900" y="2717800"/>
          <p14:tracePt t="17624" x="8788400" y="2690813"/>
          <p14:tracePt t="17629" x="8761413" y="2671763"/>
          <p14:tracePt t="17637" x="8705850" y="2654300"/>
          <p14:tracePt t="17645" x="8642350" y="2625725"/>
          <p14:tracePt t="17653" x="8605838" y="2608263"/>
          <p14:tracePt t="17663" x="8532813" y="2571750"/>
          <p14:tracePt t="17670" x="8423275" y="2517775"/>
          <p14:tracePt t="17678" x="8323263" y="2489200"/>
          <p14:tracePt t="17685" x="8204200" y="2425700"/>
          <p14:tracePt t="17694" x="8077200" y="2379663"/>
          <p14:tracePt t="17701" x="7994650" y="2325688"/>
          <p14:tracePt t="17710" x="7877175" y="2289175"/>
          <p14:tracePt t="17716" x="7785100" y="2262188"/>
          <p14:tracePt t="17724" x="7667625" y="2197100"/>
          <p14:tracePt t="17733" x="7567613" y="2160588"/>
          <p14:tracePt t="17741" x="7458075" y="2133600"/>
          <p14:tracePt t="17748" x="7356475" y="2106613"/>
          <p14:tracePt t="17758" x="7248525" y="2070100"/>
          <p14:tracePt t="17764" x="7165975" y="2052638"/>
          <p14:tracePt t="17773" x="7092950" y="2024063"/>
          <p14:tracePt t="17780" x="6992938" y="2006600"/>
          <p14:tracePt t="17789" x="6937375" y="1997075"/>
          <p14:tracePt t="17796" x="6864350" y="1997075"/>
          <p14:tracePt t="17806" x="6783388" y="1979613"/>
          <p14:tracePt t="17812" x="6737350" y="1960563"/>
          <p14:tracePt t="17823" x="6681788" y="1960563"/>
          <p14:tracePt t="17829" x="6627813" y="1960563"/>
          <p14:tracePt t="17837" x="6573838" y="1960563"/>
          <p14:tracePt t="17845" x="6500813" y="1960563"/>
          <p14:tracePt t="17853" x="6454775" y="1960563"/>
          <p14:tracePt t="17861" x="6399213" y="1960563"/>
          <p14:tracePt t="17869" x="6362700" y="1960563"/>
          <p14:tracePt t="17889" x="6272213" y="1960563"/>
          <p14:tracePt t="17893" x="6218238" y="1960563"/>
          <p14:tracePt t="17900" x="6162675" y="1960563"/>
          <p14:tracePt t="17908" x="6108700" y="1960563"/>
          <p14:tracePt t="17916" x="6016625" y="1960563"/>
          <p14:tracePt t="17924" x="5943600" y="1960563"/>
          <p14:tracePt t="17932" x="5870575" y="1960563"/>
          <p14:tracePt t="17943" x="5816600" y="1960563"/>
          <p14:tracePt t="17950" x="5734050" y="1960563"/>
          <p14:tracePt t="17959" x="5680075" y="1960563"/>
          <p14:tracePt t="17966" x="5607050" y="1960563"/>
          <p14:tracePt t="17977" x="5534025" y="1951038"/>
          <p14:tracePt t="17982" x="5461000" y="1951038"/>
          <p14:tracePt t="17995" x="5397500" y="1951038"/>
          <p14:tracePt t="17997" x="5341938" y="1951038"/>
          <p14:tracePt t="18011" x="5287963" y="1933575"/>
          <p14:tracePt t="18013" x="5241925" y="1933575"/>
          <p14:tracePt t="18025" x="5187950" y="1924050"/>
          <p14:tracePt t="18029" x="5159375" y="1924050"/>
          <p14:tracePt t="18038" x="5122863" y="1906588"/>
          <p14:tracePt t="18053" x="5086350" y="1906588"/>
          <p14:tracePt t="18061" x="5078413" y="1897063"/>
          <p14:tracePt t="18069" x="5049838" y="1897063"/>
          <p14:tracePt t="18077" x="5032375" y="1897063"/>
          <p14:tracePt t="18085" x="4986338" y="1887538"/>
          <p14:tracePt t="18101" x="4968875" y="1878013"/>
          <p14:tracePt t="18109" x="4949825" y="1878013"/>
          <p14:tracePt t="18117" x="4913313" y="1870075"/>
          <p14:tracePt t="18126" x="4895850" y="1860550"/>
          <p14:tracePt t="18134" x="4876800" y="1851025"/>
          <p14:tracePt t="18141" x="4849813" y="1851025"/>
          <p14:tracePt t="18149" x="4813300" y="1841500"/>
          <p14:tracePt t="18157" x="4786313" y="1833563"/>
          <p14:tracePt t="18165" x="4749800" y="1833563"/>
          <p14:tracePt t="18174" x="4730750" y="1804988"/>
          <p14:tracePt t="18181" x="4703763" y="1797050"/>
          <p14:tracePt t="18191" x="4659313" y="1787525"/>
          <p14:tracePt t="18197" x="4640263" y="1787525"/>
          <p14:tracePt t="18208" x="4613275" y="1778000"/>
          <p14:tracePt t="18213" x="4594225" y="1760538"/>
          <p14:tracePt t="18224" x="4576763" y="1751013"/>
          <p14:tracePt t="18229" x="4540250" y="1741488"/>
          <p14:tracePt t="18245" x="4530725" y="1731963"/>
          <p14:tracePt t="18253" x="4513263" y="1731963"/>
          <p14:tracePt t="18261" x="4503738" y="1731963"/>
          <p14:tracePt t="18269" x="4484688" y="1714500"/>
          <p14:tracePt t="18301" x="4476750" y="1714500"/>
          <p14:tracePt t="18317" x="4467225" y="1714500"/>
          <p14:tracePt t="18335" x="4457700" y="1714500"/>
          <p14:tracePt t="18349" x="4448175" y="1714500"/>
          <p14:tracePt t="18366" x="4421188" y="1714500"/>
          <p14:tracePt t="18372" x="4421188" y="1724025"/>
          <p14:tracePt t="18388" x="4413250" y="1741488"/>
          <p14:tracePt t="18398" x="4403725" y="1760538"/>
          <p14:tracePt t="18406" x="4384675" y="1814513"/>
          <p14:tracePt t="18414" x="4384675" y="1824038"/>
          <p14:tracePt t="18423" x="4376738" y="1851025"/>
          <p14:tracePt t="18428" x="4376738" y="1870075"/>
          <p14:tracePt t="18436" x="4376738" y="1897063"/>
          <p14:tracePt t="18444" x="4376738" y="1933575"/>
          <p14:tracePt t="18452" x="4376738" y="1951038"/>
          <p14:tracePt t="18461" x="4376738" y="1960563"/>
          <p14:tracePt t="18468" x="4376738" y="1987550"/>
          <p14:tracePt t="18476" x="4376738" y="1997075"/>
          <p14:tracePt t="18484" x="4376738" y="2006600"/>
          <p14:tracePt t="18493" x="4376738" y="2033588"/>
          <p14:tracePt t="18500" x="4376738" y="2043113"/>
          <p14:tracePt t="18508" x="4384675" y="2043113"/>
          <p14:tracePt t="18516" x="4394200" y="2052638"/>
          <p14:tracePt t="18524" x="4413250" y="2060575"/>
          <p14:tracePt t="18533" x="4421188" y="2070100"/>
          <p14:tracePt t="18540" x="4430713" y="2079625"/>
          <p14:tracePt t="18549" x="4440238" y="2089150"/>
          <p14:tracePt t="18557" x="4448175" y="2097088"/>
          <p14:tracePt t="18573" x="4467225" y="2106613"/>
          <p14:tracePt t="18582" x="4476750" y="2116138"/>
          <p14:tracePt t="18596" x="4484688" y="2116138"/>
          <p14:tracePt t="18606" x="4494213" y="2116138"/>
          <p14:tracePt t="18623" x="4513263" y="2125663"/>
          <p14:tracePt t="18636" x="4530725" y="2133600"/>
          <p14:tracePt t="18661" x="4549775" y="2143125"/>
          <p14:tracePt t="18677" x="4557713" y="2152650"/>
          <p14:tracePt t="18694" x="4557713" y="2160588"/>
          <p14:tracePt t="18710" x="4567238" y="2179638"/>
          <p14:tracePt t="18724" x="4567238" y="2189163"/>
          <p14:tracePt t="18732" x="4586288" y="2206625"/>
          <p14:tracePt t="18748" x="4586288" y="2216150"/>
          <p14:tracePt t="18756" x="4586288" y="2225675"/>
          <p14:tracePt t="18773" x="4586288" y="2243138"/>
          <p14:tracePt t="18791" x="4594225" y="2262188"/>
          <p14:tracePt t="18797" x="4594225" y="2270125"/>
          <p14:tracePt t="18808" x="4594225" y="2279650"/>
          <p14:tracePt t="18813" x="4603750" y="2289175"/>
          <p14:tracePt t="18829" x="4603750" y="2298700"/>
          <p14:tracePt t="18853" x="4613275" y="2325688"/>
          <p14:tracePt t="18885" x="4613275" y="2335213"/>
          <p14:tracePt t="18910" x="4613275" y="2352675"/>
          <p14:tracePt t="18924" x="4613275" y="2362200"/>
          <p14:tracePt t="18932" x="4613275" y="2371725"/>
          <p14:tracePt t="18948" x="4613275" y="2379663"/>
          <p14:tracePt t="18973" x="4613275" y="2389188"/>
          <p14:tracePt t="19070" x="4613275" y="2398713"/>
          <p14:tracePt t="19086" x="4613275" y="2408238"/>
          <p14:tracePt t="19134" x="4613275" y="2416175"/>
          <p14:tracePt t="19174" x="4613275" y="2435225"/>
          <p14:tracePt t="19182" x="4613275" y="2452688"/>
          <p14:tracePt t="19198" x="4613275" y="2462213"/>
          <p14:tracePt t="19206" x="4613275" y="2489200"/>
          <p14:tracePt t="19222" x="4613275" y="2498725"/>
          <p14:tracePt t="19229" x="4613275" y="2517775"/>
          <p14:tracePt t="19241" x="4613275" y="2525713"/>
          <p14:tracePt t="19244" x="4613275" y="2535238"/>
          <p14:tracePt t="19252" x="4613275" y="2544763"/>
          <p14:tracePt t="19268" x="4613275" y="2554288"/>
          <p14:tracePt t="19838" x="4613275" y="2562225"/>
          <p14:tracePt t="19878" x="4613275" y="2571750"/>
          <p14:tracePt t="19941" x="4622800" y="2571750"/>
          <p14:tracePt t="19957" x="4630738" y="2571750"/>
          <p14:tracePt t="19982" x="4649788" y="2581275"/>
          <p14:tracePt t="19998" x="4659313" y="2581275"/>
          <p14:tracePt t="20006" x="4667250" y="2589213"/>
          <p14:tracePt t="20014" x="4686300" y="2589213"/>
          <p14:tracePt t="20028" x="4703763" y="2608263"/>
          <p14:tracePt t="20030" x="4703763" y="2617788"/>
          <p14:tracePt t="20043" x="4713288" y="2617788"/>
          <p14:tracePt t="20045" x="4722813" y="2617788"/>
          <p14:tracePt t="20053" x="4730750" y="2625725"/>
          <p14:tracePt t="20061" x="4740275" y="2625725"/>
          <p14:tracePt t="20124" x="4749800" y="2625725"/>
          <p14:tracePt t="20133" x="4759325" y="2625725"/>
          <p14:tracePt t="20174" x="4776788" y="2625725"/>
          <p14:tracePt t="20384" x="4786313" y="2625725"/>
          <p14:tracePt t="20391" x="4803775" y="2625725"/>
          <p14:tracePt t="20397" x="4822825" y="2635250"/>
          <p14:tracePt t="20413" x="4840288" y="2654300"/>
          <p14:tracePt t="20469" x="4840288" y="2662238"/>
          <p14:tracePt t="20702" x="4849813" y="2671763"/>
          <p14:tracePt t="20805" x="4859338" y="2671763"/>
          <p14:tracePt t="20830" x="4859338" y="2681288"/>
          <p14:tracePt t="20861" x="4859338" y="2690813"/>
          <p14:tracePt t="20900" x="4859338" y="2698750"/>
          <p14:tracePt t="20917" x="4868863" y="2717800"/>
          <p14:tracePt t="20924" x="4895850" y="2735263"/>
          <p14:tracePt t="20932" x="4922838" y="2744788"/>
          <p14:tracePt t="20940" x="4986338" y="2754313"/>
          <p14:tracePt t="20948" x="5059363" y="2771775"/>
          <p14:tracePt t="20956" x="5141913" y="2800350"/>
          <p14:tracePt t="20964" x="5251450" y="2808288"/>
          <p14:tracePt t="20973" x="5341938" y="2808288"/>
          <p14:tracePt t="20981" x="5434013" y="2808288"/>
          <p14:tracePt t="20991" x="5524500" y="2808288"/>
          <p14:tracePt t="20996" x="5597525" y="2808288"/>
          <p14:tracePt t="21006" x="5653088" y="2808288"/>
          <p14:tracePt t="21013" x="5753100" y="2808288"/>
          <p14:tracePt t="21023" x="5780088" y="2808288"/>
          <p14:tracePt t="21030" x="5816600" y="2800350"/>
          <p14:tracePt t="21047" x="5880100" y="2781300"/>
          <p14:tracePt t="21060" x="5899150" y="2781300"/>
          <p14:tracePt t="21062" x="5926138" y="2763838"/>
          <p14:tracePt t="21069" x="5980113" y="2763838"/>
          <p14:tracePt t="21077" x="6072188" y="2763838"/>
          <p14:tracePt t="21085" x="6172200" y="2763838"/>
          <p14:tracePt t="21093" x="6245225" y="2763838"/>
          <p14:tracePt t="21101" x="6391275" y="2763838"/>
          <p14:tracePt t="21109" x="6518275" y="2763838"/>
          <p14:tracePt t="21117" x="6554788" y="2763838"/>
          <p14:tracePt t="21125" x="6610350" y="2763838"/>
          <p14:tracePt t="21133" x="6710363" y="2781300"/>
          <p14:tracePt t="21141" x="6800850" y="2790825"/>
          <p14:tracePt t="21149" x="6873875" y="2790825"/>
          <p14:tracePt t="21156" x="6956425" y="2817813"/>
          <p14:tracePt t="21165" x="6983413" y="2817813"/>
          <p14:tracePt t="21174" x="7010400" y="2827338"/>
          <p14:tracePt t="21181" x="7029450" y="2827338"/>
          <p14:tracePt t="21190" x="7037388" y="2827338"/>
          <p14:tracePt t="21197" x="7046913" y="2827338"/>
          <p14:tracePt t="21207" x="7056438" y="2827338"/>
          <p14:tracePt t="21213" x="7092950" y="2836863"/>
          <p14:tracePt t="21224" x="7102475" y="2836863"/>
          <p14:tracePt t="21229" x="7129463" y="2836863"/>
          <p14:tracePt t="21237" x="7175500" y="2844800"/>
          <p14:tracePt t="21245" x="7229475" y="2844800"/>
          <p14:tracePt t="21253" x="7312025" y="2873375"/>
          <p14:tracePt t="21261" x="7385050" y="2890838"/>
          <p14:tracePt t="21269" x="7458075" y="2890838"/>
          <p14:tracePt t="21277" x="7539038" y="2900363"/>
          <p14:tracePt t="21285" x="7594600" y="2900363"/>
          <p14:tracePt t="21293" x="7621588" y="2909888"/>
          <p14:tracePt t="21301" x="7675563" y="2909888"/>
          <p14:tracePt t="21309" x="7740650" y="2936875"/>
          <p14:tracePt t="21317" x="7767638" y="2936875"/>
          <p14:tracePt t="21325" x="7821613" y="2946400"/>
          <p14:tracePt t="21333" x="7885113" y="2946400"/>
          <p14:tracePt t="21340" x="7958138" y="2954338"/>
          <p14:tracePt t="21349" x="8040688" y="2973388"/>
          <p14:tracePt t="21356" x="8150225" y="3000375"/>
          <p14:tracePt t="21365" x="8277225" y="3009900"/>
          <p14:tracePt t="21373" x="8386763" y="3027363"/>
          <p14:tracePt t="21381" x="8523288" y="3046413"/>
          <p14:tracePt t="21389" x="8651875" y="3073400"/>
          <p14:tracePt t="21397" x="8778875" y="3082925"/>
          <p14:tracePt t="21405" x="8888413" y="3100388"/>
          <p14:tracePt t="21412" x="9007475" y="3146425"/>
          <p14:tracePt t="21422" x="9080500" y="3155950"/>
          <p14:tracePt t="21429" x="9126538" y="3163888"/>
          <p14:tracePt t="23677" x="8459788" y="3209925"/>
          <p14:tracePt t="23685" x="8077200" y="3173413"/>
          <p14:tracePt t="23694" x="7821613" y="3119438"/>
          <p14:tracePt t="23700" x="7502525" y="3073400"/>
          <p14:tracePt t="23709" x="7212013" y="3017838"/>
          <p14:tracePt t="23716" x="6900863" y="2982913"/>
          <p14:tracePt t="23725" x="6600825" y="2900363"/>
          <p14:tracePt t="23732" x="6372225" y="2827338"/>
          <p14:tracePt t="23741" x="6153150" y="2781300"/>
          <p14:tracePt t="23748" x="5889625" y="2681288"/>
          <p14:tracePt t="23757" x="5624513" y="2608263"/>
          <p14:tracePt t="23765" x="5397500" y="2535238"/>
          <p14:tracePt t="23772" x="5214938" y="2508250"/>
          <p14:tracePt t="23780" x="5059363" y="2444750"/>
          <p14:tracePt t="23788" x="4932363" y="2408238"/>
          <p14:tracePt t="23799" x="4868863" y="2379663"/>
          <p14:tracePt t="23810" x="4803775" y="2343150"/>
          <p14:tracePt t="23814" x="4776788" y="2316163"/>
          <p14:tracePt t="23827" x="4759325" y="2306638"/>
          <p14:tracePt t="23830" x="4740275" y="2289175"/>
          <p14:tracePt t="23845" x="4722813" y="2262188"/>
          <p14:tracePt t="23853" x="4722813" y="2252663"/>
          <p14:tracePt t="23874" x="4722813" y="2243138"/>
          <p14:tracePt t="23893" x="4722813" y="2233613"/>
          <p14:tracePt t="23917" x="4722813" y="2206625"/>
          <p14:tracePt t="23933" x="4703763" y="2189163"/>
          <p14:tracePt t="23941" x="4703763" y="2179638"/>
          <p14:tracePt t="23949" x="4695825" y="2170113"/>
          <p14:tracePt t="23957" x="4695825" y="2152650"/>
          <p14:tracePt t="23965" x="4686300" y="2143125"/>
          <p14:tracePt t="23974" x="4676775" y="2106613"/>
          <p14:tracePt t="23981" x="4659313" y="2089150"/>
          <p14:tracePt t="23990" x="4659313" y="2070100"/>
          <p14:tracePt t="23996" x="4640263" y="2052638"/>
          <p14:tracePt t="24005" x="4640263" y="2033588"/>
          <p14:tracePt t="24012" x="4622800" y="2016125"/>
          <p14:tracePt t="24022" x="4603750" y="1987550"/>
          <p14:tracePt t="24028" x="4603750" y="1979613"/>
          <p14:tracePt t="24039" x="4594225" y="1970088"/>
          <p14:tracePt t="24044" x="4586288" y="1960563"/>
          <p14:tracePt t="24061" x="4557713" y="1933575"/>
          <p14:tracePt t="24068" x="4549775" y="1924050"/>
          <p14:tracePt t="24076" x="4540250" y="1924050"/>
          <p14:tracePt t="24085" x="4521200" y="1914525"/>
          <p14:tracePt t="24092" x="4503738" y="1914525"/>
          <p14:tracePt t="24100" x="4476750" y="1906588"/>
          <p14:tracePt t="24109" x="4440238" y="1906588"/>
          <p14:tracePt t="24116" x="4403725" y="1906588"/>
          <p14:tracePt t="24124" x="4348163" y="1906588"/>
          <p14:tracePt t="24132" x="4294188" y="1906588"/>
          <p14:tracePt t="24140" x="4202113" y="1906588"/>
          <p14:tracePt t="24149" x="4129088" y="1906588"/>
          <p14:tracePt t="24157" x="4057650" y="1906588"/>
          <p14:tracePt t="24165" x="3992563" y="1906588"/>
          <p14:tracePt t="24173" x="3938588" y="1906588"/>
          <p14:tracePt t="24181" x="3911600" y="1906588"/>
          <p14:tracePt t="24190" x="3892550" y="1933575"/>
          <p14:tracePt t="24197" x="3883025" y="1933575"/>
          <p14:tracePt t="24277" x="3865563" y="1933575"/>
          <p14:tracePt t="24285" x="3846513" y="1914525"/>
          <p14:tracePt t="24301" x="3846513" y="1887538"/>
          <p14:tracePt t="24309" x="3838575" y="1851025"/>
          <p14:tracePt t="24317" x="3838575" y="1841500"/>
          <p14:tracePt t="24326" x="3838575" y="1804988"/>
          <p14:tracePt t="24333" x="3838575" y="1797050"/>
          <p14:tracePt t="24341" x="3838575" y="1760538"/>
          <p14:tracePt t="24349" x="3838575" y="1741488"/>
          <p14:tracePt t="24357" x="3838575" y="1731963"/>
          <p14:tracePt t="24367" x="3838575" y="1724025"/>
          <p14:tracePt t="24373" x="3838575" y="1697038"/>
          <p14:tracePt t="24382" x="3846513" y="1697038"/>
          <p14:tracePt t="24388" x="3865563" y="1687513"/>
          <p14:tracePt t="24397" x="3883025" y="1668463"/>
          <p14:tracePt t="24405" x="3919538" y="1651000"/>
          <p14:tracePt t="24413" x="3929063" y="1651000"/>
          <p14:tracePt t="24423" x="3948113" y="1651000"/>
          <p14:tracePt t="24428" x="3956050" y="1651000"/>
          <p14:tracePt t="24438" x="3984625" y="1651000"/>
          <p14:tracePt t="24444" x="3992563" y="1651000"/>
          <p14:tracePt t="24452" x="4011613" y="1651000"/>
          <p14:tracePt t="24461" x="4029075" y="1651000"/>
          <p14:tracePt t="24468" x="4048125" y="1668463"/>
          <p14:tracePt t="24476" x="4075113" y="1687513"/>
          <p14:tracePt t="24484" x="4084638" y="1714500"/>
          <p14:tracePt t="24492" x="4094163" y="1760538"/>
          <p14:tracePt t="24500" x="4094163" y="1768475"/>
          <p14:tracePt t="24508" x="4094163" y="1804988"/>
          <p14:tracePt t="24517" x="4094163" y="1824038"/>
          <p14:tracePt t="24525" x="4094163" y="1841500"/>
          <p14:tracePt t="24543" x="4094163" y="1851025"/>
          <p14:tracePt t="24550" x="4094163" y="1860550"/>
          <p14:tracePt t="24566" x="4094163" y="1878013"/>
          <p14:tracePt t="24578" x="4084638" y="1897063"/>
          <p14:tracePt t="24592" x="4075113" y="1906588"/>
          <p14:tracePt t="24598" x="4075113" y="1933575"/>
          <p14:tracePt t="24608" x="4065588" y="1951038"/>
          <p14:tracePt t="24626" x="4065588" y="1960563"/>
          <p14:tracePt t="24629" x="4057650" y="1979613"/>
          <p14:tracePt t="24639" x="4038600" y="1997075"/>
          <p14:tracePt t="24645" x="4029075" y="2006600"/>
          <p14:tracePt t="24653" x="4021138" y="2016125"/>
          <p14:tracePt t="24661" x="4002088" y="2016125"/>
          <p14:tracePt t="24669" x="3992563" y="2024063"/>
          <p14:tracePt t="24677" x="3984625" y="2024063"/>
          <p14:tracePt t="24685" x="3984625" y="2033588"/>
          <p14:tracePt t="24790" x="3984625" y="2043113"/>
          <p14:tracePt t="24799" x="4029075" y="2079625"/>
          <p14:tracePt t="24807" x="4065588" y="2097088"/>
          <p14:tracePt t="24814" x="4094163" y="2125663"/>
          <p14:tracePt t="24825" x="4148138" y="2179638"/>
          <p14:tracePt t="24829" x="4175125" y="2206625"/>
          <p14:tracePt t="24841" x="4230688" y="2279650"/>
          <p14:tracePt t="24845" x="4238625" y="2298700"/>
          <p14:tracePt t="24854" x="4248150" y="2335213"/>
          <p14:tracePt t="24861" x="4275138" y="2371725"/>
          <p14:tracePt t="24889" x="4284663" y="2408238"/>
          <p14:tracePt t="24901" x="4284663" y="2416175"/>
          <p14:tracePt t="24917" x="4284663" y="2425700"/>
          <p14:tracePt t="24925" x="4284663" y="2435225"/>
          <p14:tracePt t="24933" x="4284663" y="2444750"/>
          <p14:tracePt t="24941" x="4294188" y="2452688"/>
          <p14:tracePt t="24949" x="4294188" y="2481263"/>
          <p14:tracePt t="24957" x="4294188" y="2489200"/>
          <p14:tracePt t="24965" x="4294188" y="2525713"/>
          <p14:tracePt t="24973" x="4294188" y="2544763"/>
          <p14:tracePt t="24981" x="4321175" y="2581275"/>
          <p14:tracePt t="24996" x="4321175" y="2589213"/>
          <p14:tracePt t="25006" x="4321175" y="2608263"/>
          <p14:tracePt t="25021" x="4330700" y="2625725"/>
          <p14:tracePt t="25225" x="4321175" y="2625725"/>
          <p14:tracePt t="25232" x="4257675" y="2654300"/>
          <p14:tracePt t="25242" x="4230688" y="2671763"/>
          <p14:tracePt t="25248" x="4202113" y="2681288"/>
          <p14:tracePt t="25256" x="4165600" y="2698750"/>
          <p14:tracePt t="25261" x="4148138" y="2717800"/>
          <p14:tracePt t="25277" x="4148138" y="2727325"/>
          <p14:tracePt t="25285" x="4138613" y="2735263"/>
          <p14:tracePt t="25430" x="4148138" y="2735263"/>
          <p14:tracePt t="25452" x="4157663" y="2735263"/>
          <p14:tracePt t="25492" x="4165600" y="2735263"/>
          <p14:tracePt t="25549" x="4175125" y="2735263"/>
          <p14:tracePt t="25573" x="4184650" y="2727325"/>
          <p14:tracePt t="25605" x="4184650" y="2717800"/>
          <p14:tracePt t="25862" x="4202113" y="2717800"/>
          <p14:tracePt t="25880" x="4211638" y="2708275"/>
          <p14:tracePt t="25888" x="4211638" y="2698750"/>
          <p14:tracePt t="25894" x="4211638" y="2690813"/>
          <p14:tracePt t="25901" x="4221163" y="2681288"/>
          <p14:tracePt t="25909" x="4230688" y="2662238"/>
          <p14:tracePt t="25917" x="4238625" y="2654300"/>
          <p14:tracePt t="25925" x="4248150" y="2654300"/>
          <p14:tracePt t="25933" x="4257675" y="2635250"/>
          <p14:tracePt t="25940" x="4267200" y="2617788"/>
          <p14:tracePt t="25949" x="4284663" y="2589213"/>
          <p14:tracePt t="25956" x="4294188" y="2589213"/>
          <p14:tracePt t="25966" x="4303713" y="2571750"/>
          <p14:tracePt t="25972" x="4321175" y="2554288"/>
          <p14:tracePt t="25981" x="4340225" y="2525713"/>
          <p14:tracePt t="25989" x="4357688" y="2498725"/>
          <p14:tracePt t="25996" x="4367213" y="2489200"/>
          <p14:tracePt t="26005" x="4376738" y="2481263"/>
          <p14:tracePt t="26012" x="4394200" y="2462213"/>
          <p14:tracePt t="26390" x="4394200" y="2481263"/>
          <p14:tracePt t="26400" x="4384675" y="2489200"/>
          <p14:tracePt t="26406" x="4376738" y="2498725"/>
          <p14:tracePt t="26422" x="4367213" y="2508250"/>
          <p14:tracePt t="26428" x="4357688" y="2517775"/>
          <p14:tracePt t="26444" x="4348163" y="2517775"/>
          <p14:tracePt t="26453" x="4340225" y="2535238"/>
          <p14:tracePt t="26468" x="4330700" y="2544763"/>
          <p14:tracePt t="26484" x="4321175" y="2554288"/>
          <p14:tracePt t="26517" x="4321175" y="2571750"/>
          <p14:tracePt t="26525" x="4311650" y="2581275"/>
          <p14:tracePt t="26557" x="4294188" y="2589213"/>
          <p14:tracePt t="26565" x="4284663" y="2598738"/>
          <p14:tracePt t="26581" x="4275138" y="2598738"/>
          <p14:tracePt t="26597" x="4267200" y="2608263"/>
          <p14:tracePt t="26605" x="4257675" y="2617788"/>
          <p14:tracePt t="26637" x="4248150" y="2625725"/>
          <p14:tracePt t="26790" x="4248150" y="2635250"/>
          <p14:tracePt t="26798" x="4238625" y="2654300"/>
          <p14:tracePt t="26805" x="4230688" y="2662238"/>
          <p14:tracePt t="26814" x="4221163" y="2662238"/>
          <p14:tracePt t="26823" x="4211638" y="2671763"/>
          <p14:tracePt t="26829" x="4211638" y="2681288"/>
          <p14:tracePt t="26840" x="4202113" y="2690813"/>
          <p14:tracePt t="26845" x="4184650" y="2708275"/>
          <p14:tracePt t="26854" x="4175125" y="2708275"/>
          <p14:tracePt t="26869" x="4165600" y="2717800"/>
          <p14:tracePt t="26893" x="4157663" y="2727325"/>
          <p14:tracePt t="26909" x="4148138" y="2727325"/>
          <p14:tracePt t="26941" x="4138613" y="2735263"/>
          <p14:tracePt t="26965" x="4129088" y="2744788"/>
          <p14:tracePt t="27238" x="4129088" y="2735263"/>
          <p14:tracePt t="28774" x="4148138" y="2735263"/>
          <p14:tracePt t="28780" x="4184650" y="2708275"/>
          <p14:tracePt t="28789" x="4221163" y="2690813"/>
          <p14:tracePt t="28797" x="4248150" y="2671763"/>
          <p14:tracePt t="28805" x="4267200" y="2654300"/>
          <p14:tracePt t="28812" x="4303713" y="2625725"/>
          <p14:tracePt t="28821" x="4321175" y="2608263"/>
          <p14:tracePt t="28828" x="4340225" y="2589213"/>
          <p14:tracePt t="28838" x="4348163" y="2589213"/>
          <p14:tracePt t="28844" x="4357688" y="2581275"/>
          <p14:tracePt t="28996" x="4357688" y="2589213"/>
          <p14:tracePt t="29004" x="4340225" y="2608263"/>
          <p14:tracePt t="29012" x="4294188" y="2671763"/>
          <p14:tracePt t="29020" x="4248150" y="2708275"/>
          <p14:tracePt t="29028" x="4211638" y="2735263"/>
          <p14:tracePt t="29039" x="4165600" y="2790825"/>
          <p14:tracePt t="29044" x="4148138" y="2817813"/>
          <p14:tracePt t="29053" x="4138613" y="2844800"/>
          <p14:tracePt t="29060" x="4129088" y="2873375"/>
          <p14:tracePt t="29068" x="4102100" y="2909888"/>
          <p14:tracePt t="29076" x="4102100" y="2927350"/>
          <p14:tracePt t="29085" x="4102100" y="2936875"/>
          <p14:tracePt t="29092" x="4094163" y="2963863"/>
          <p14:tracePt t="29108" x="4094163" y="2973388"/>
          <p14:tracePt t="29124" x="4094163" y="2990850"/>
          <p14:tracePt t="29140" x="4094163" y="3000375"/>
          <p14:tracePt t="29156" x="4094163" y="3009900"/>
          <p14:tracePt t="29189" x="4094163" y="3017838"/>
          <p14:tracePt t="29205" x="4094163" y="3027363"/>
          <p14:tracePt t="29222" x="4094163" y="3036888"/>
          <p14:tracePt t="29229" x="4094163" y="3046413"/>
          <p14:tracePt t="29242" x="4094163" y="3054350"/>
          <p14:tracePt t="29259" x="4094163" y="3082925"/>
          <p14:tracePt t="29261" x="4102100" y="3090863"/>
          <p14:tracePt t="29279" x="4111625" y="3100388"/>
          <p14:tracePt t="29292" x="4121150" y="3119438"/>
          <p14:tracePt t="29317" x="4129088" y="3119438"/>
          <p14:tracePt t="29390" x="4129088" y="3127375"/>
          <p14:tracePt t="29400" x="4129088" y="3136900"/>
          <p14:tracePt t="29407" x="4129088" y="3155950"/>
          <p14:tracePt t="29416" x="4129088" y="3163888"/>
          <p14:tracePt t="29424" x="4129088" y="3173413"/>
          <p14:tracePt t="29429" x="4129088" y="3192463"/>
          <p14:tracePt t="29439" x="4129088" y="3200400"/>
          <p14:tracePt t="29445" x="4129088" y="3209925"/>
          <p14:tracePt t="29566" x="4148138" y="3219450"/>
          <p14:tracePt t="29573" x="4175125" y="3209925"/>
          <p14:tracePt t="29581" x="4202113" y="3192463"/>
          <p14:tracePt t="29589" x="4238625" y="3182938"/>
          <p14:tracePt t="29597" x="4267200" y="3146425"/>
          <p14:tracePt t="29606" x="4330700" y="3109913"/>
          <p14:tracePt t="29613" x="4376738" y="3073400"/>
          <p14:tracePt t="29622" x="4384675" y="3063875"/>
          <p14:tracePt t="29629" x="4413250" y="3046413"/>
          <p14:tracePt t="29640" x="4421188" y="3036888"/>
          <p14:tracePt t="29700" x="4384675" y="3063875"/>
          <p14:tracePt t="29708" x="4321175" y="3109913"/>
          <p14:tracePt t="29716" x="4267200" y="3155950"/>
          <p14:tracePt t="29725" x="4238625" y="3163888"/>
          <p14:tracePt t="29732" x="4221163" y="3192463"/>
          <p14:tracePt t="29740" x="4202113" y="3219450"/>
          <p14:tracePt t="29748" x="4194175" y="3219450"/>
          <p14:tracePt t="29756" x="4184650" y="3236913"/>
          <p14:tracePt t="29764" x="4184650" y="3246438"/>
          <p14:tracePt t="29773" x="4175125" y="3273425"/>
          <p14:tracePt t="29780" x="4175125" y="3292475"/>
          <p14:tracePt t="29790" x="4175125" y="3338513"/>
          <p14:tracePt t="29797" x="4175125" y="3365500"/>
          <p14:tracePt t="29805" x="4175125" y="3402013"/>
          <p14:tracePt t="29812" x="4175125" y="3446463"/>
          <p14:tracePt t="29821" x="4175125" y="3482975"/>
          <p14:tracePt t="29829" x="4175125" y="3511550"/>
          <p14:tracePt t="29838" x="4175125" y="3548063"/>
          <p14:tracePt t="29845" x="4175125" y="3565525"/>
          <p14:tracePt t="29854" x="4175125" y="3592513"/>
          <p14:tracePt t="29861" x="4175125" y="3611563"/>
          <p14:tracePt t="29869" x="4175125" y="3629025"/>
          <p14:tracePt t="29884" x="4175125" y="3638550"/>
          <p14:tracePt t="29892" x="4175125" y="3665538"/>
          <p14:tracePt t="29901" x="4175125" y="3675063"/>
          <p14:tracePt t="29908" x="4175125" y="3694113"/>
          <p14:tracePt t="29917" x="4175125" y="3711575"/>
          <p14:tracePt t="29924" x="4175125" y="3721100"/>
          <p14:tracePt t="29941" x="4175125" y="3730625"/>
          <p14:tracePt t="29980" x="4175125" y="3738563"/>
          <p14:tracePt t="29988" x="4184650" y="3738563"/>
          <p14:tracePt t="29996" x="4194175" y="3738563"/>
          <p14:tracePt t="30005" x="4230688" y="3738563"/>
          <p14:tracePt t="30012" x="4238625" y="3738563"/>
          <p14:tracePt t="30023" x="4303713" y="3711575"/>
          <p14:tracePt t="30030" x="4348163" y="3694113"/>
          <p14:tracePt t="30043" x="4413250" y="3638550"/>
          <p14:tracePt t="30047" x="4476750" y="3611563"/>
          <p14:tracePt t="30061" x="4603750" y="3548063"/>
          <p14:tracePt t="30069" x="4686300" y="3492500"/>
          <p14:tracePt t="30077" x="4749800" y="3455988"/>
          <p14:tracePt t="30085" x="4795838" y="3419475"/>
          <p14:tracePt t="30093" x="4822825" y="3392488"/>
          <p14:tracePt t="30101" x="4859338" y="3382963"/>
          <p14:tracePt t="30109" x="4868863" y="3382963"/>
          <p14:tracePt t="30117" x="4868863" y="3375025"/>
          <p14:tracePt t="30124" x="4876800" y="3375025"/>
          <p14:tracePt t="30141" x="4886325" y="3365500"/>
          <p14:tracePt t="30149" x="4895850" y="3355975"/>
          <p14:tracePt t="30156" x="4922838" y="3355975"/>
          <p14:tracePt t="30165" x="4949825" y="3355975"/>
          <p14:tracePt t="30172" x="4978400" y="3355975"/>
          <p14:tracePt t="30181" x="5032375" y="3346450"/>
          <p14:tracePt t="30189" x="5095875" y="3338513"/>
          <p14:tracePt t="30196" x="5151438" y="3338513"/>
          <p14:tracePt t="30205" x="5224463" y="3338513"/>
          <p14:tracePt t="30212" x="5324475" y="3319463"/>
          <p14:tracePt t="30221" x="5451475" y="3309938"/>
          <p14:tracePt t="30228" x="5561013" y="3292475"/>
          <p14:tracePt t="30238" x="5688013" y="3265488"/>
          <p14:tracePt t="30245" x="5807075" y="3246438"/>
          <p14:tracePt t="30255" x="5953125" y="3219450"/>
          <p14:tracePt t="30261" x="6080125" y="3200400"/>
          <p14:tracePt t="30268" x="6208713" y="3192463"/>
          <p14:tracePt t="30277" x="6335713" y="3173413"/>
          <p14:tracePt t="30285" x="6454775" y="3146425"/>
          <p14:tracePt t="30293" x="6581775" y="3136900"/>
          <p14:tracePt t="30301" x="6710363" y="3119438"/>
          <p14:tracePt t="30308" x="6856413" y="3100388"/>
          <p14:tracePt t="30317" x="7010400" y="3073400"/>
          <p14:tracePt t="30325" x="7156450" y="3063875"/>
          <p14:tracePt t="30333" x="7302500" y="3046413"/>
          <p14:tracePt t="30341" x="7412038" y="3046413"/>
          <p14:tracePt t="30349" x="7539038" y="3046413"/>
          <p14:tracePt t="30356" x="7648575" y="3027363"/>
          <p14:tracePt t="30365" x="7777163" y="3027363"/>
          <p14:tracePt t="30373" x="7885113" y="3000375"/>
          <p14:tracePt t="30381" x="8013700" y="3000375"/>
          <p14:tracePt t="30389" x="8150225" y="2990850"/>
          <p14:tracePt t="30398" x="8240713" y="2990850"/>
          <p14:tracePt t="30405" x="8350250" y="2973388"/>
          <p14:tracePt t="30414" x="8442325" y="2963863"/>
          <p14:tracePt t="30421" x="8551863" y="2963863"/>
          <p14:tracePt t="30429" x="8632825" y="2936875"/>
          <p14:tracePt t="30438" x="8705850" y="2917825"/>
          <p14:tracePt t="30445" x="8807450" y="2909888"/>
          <p14:tracePt t="30456" x="8878888" y="2900363"/>
          <p14:tracePt t="30461" x="8934450" y="2900363"/>
          <p14:tracePt t="30468" x="9034463" y="2873375"/>
          <p14:tracePt t="30476" x="9070975" y="2873375"/>
          <p14:tracePt t="30484" x="9117013" y="2854325"/>
          <p14:tracePt t="31532" x="8523288" y="3036888"/>
          <p14:tracePt t="31534" x="8059738" y="2963863"/>
          <p14:tracePt t="31541" x="7675563" y="2917825"/>
          <p14:tracePt t="31548" x="7312025" y="2854325"/>
          <p14:tracePt t="31557" x="7129463" y="2827338"/>
          <p14:tracePt t="31564" x="6919913" y="2781300"/>
          <p14:tracePt t="31572" x="6773863" y="2744788"/>
          <p14:tracePt t="31580" x="6673850" y="2735263"/>
          <p14:tracePt t="31589" x="6564313" y="2708275"/>
          <p14:tracePt t="31597" x="6500813" y="2690813"/>
          <p14:tracePt t="31605" x="6427788" y="2681288"/>
          <p14:tracePt t="31612" x="6381750" y="2671763"/>
          <p14:tracePt t="31621" x="6291263" y="2644775"/>
          <p14:tracePt t="31628" x="6199188" y="2644775"/>
          <p14:tracePt t="31638" x="6080125" y="2598738"/>
          <p14:tracePt t="31644" x="5953125" y="2554288"/>
          <p14:tracePt t="31654" x="5797550" y="2525713"/>
          <p14:tracePt t="31660" x="5653088" y="2481263"/>
          <p14:tracePt t="31671" x="5487988" y="2435225"/>
          <p14:tracePt t="31676" x="5334000" y="2389188"/>
          <p14:tracePt t="31684" x="5187950" y="2343150"/>
          <p14:tracePt t="31694" x="5059363" y="2316163"/>
          <p14:tracePt t="31700" x="4978400" y="2279650"/>
          <p14:tracePt t="31708" x="4876800" y="2262188"/>
          <p14:tracePt t="31716" x="4803775" y="2252663"/>
          <p14:tracePt t="31725" x="4740275" y="2243138"/>
          <p14:tracePt t="31733" x="4703763" y="2243138"/>
          <p14:tracePt t="31742" x="4676775" y="2243138"/>
          <p14:tracePt t="31750" x="4659313" y="2243138"/>
          <p14:tracePt t="31758" x="4649788" y="2243138"/>
          <p14:tracePt t="31765" x="4640263" y="2243138"/>
          <p14:tracePt t="31773" x="4630738" y="2243138"/>
          <p14:tracePt t="31781" x="4613275" y="2243138"/>
          <p14:tracePt t="31804" x="4594225" y="2252663"/>
          <p14:tracePt t="31812" x="4586288" y="2262188"/>
          <p14:tracePt t="31822" x="4567238" y="2270125"/>
          <p14:tracePt t="31838" x="4557713" y="2279650"/>
          <p14:tracePt t="31951" x="4567238" y="2279650"/>
          <p14:tracePt t="31966" x="4586288" y="2252663"/>
          <p14:tracePt t="31981" x="4603750" y="2225675"/>
          <p14:tracePt t="31989" x="4640263" y="2197100"/>
          <p14:tracePt t="31997" x="4659313" y="2197100"/>
          <p14:tracePt t="32008" x="4676775" y="2179638"/>
          <p14:tracePt t="32013" x="4703763" y="2143125"/>
          <p14:tracePt t="32023" x="4722813" y="2125663"/>
          <p14:tracePt t="32029" x="4759325" y="2097088"/>
          <p14:tracePt t="32040" x="4776788" y="2052638"/>
          <p14:tracePt t="32045" x="4786313" y="2033588"/>
          <p14:tracePt t="32056" x="4822825" y="1970088"/>
          <p14:tracePt t="32061" x="4822825" y="1951038"/>
          <p14:tracePt t="32077" x="4832350" y="1933575"/>
          <p14:tracePt t="32085" x="4840288" y="1914525"/>
          <p14:tracePt t="32101" x="4840288" y="1906588"/>
          <p14:tracePt t="32109" x="4849813" y="1897063"/>
          <p14:tracePt t="32231" x="4859338" y="1897063"/>
          <p14:tracePt t="32239" x="4849813" y="1933575"/>
          <p14:tracePt t="32247" x="4849813" y="1960563"/>
          <p14:tracePt t="32255" x="4813300" y="2033588"/>
          <p14:tracePt t="32260" x="4803775" y="2097088"/>
          <p14:tracePt t="32268" x="4786313" y="2133600"/>
          <p14:tracePt t="32277" x="4776788" y="2233613"/>
          <p14:tracePt t="32284" x="4776788" y="2289175"/>
          <p14:tracePt t="32292" x="4776788" y="2343150"/>
          <p14:tracePt t="32300" x="4776788" y="2389188"/>
          <p14:tracePt t="32309" x="4776788" y="2416175"/>
          <p14:tracePt t="32316" x="4776788" y="2444750"/>
          <p14:tracePt t="32324" x="4776788" y="2471738"/>
          <p14:tracePt t="32333" x="4776788" y="2489200"/>
          <p14:tracePt t="32340" x="4776788" y="2498725"/>
          <p14:tracePt t="32348" x="4776788" y="2508250"/>
          <p14:tracePt t="32366" x="4776788" y="2517775"/>
          <p14:tracePt t="32373" x="4767263" y="2525713"/>
          <p14:tracePt t="32381" x="4759325" y="2525713"/>
          <p14:tracePt t="32405" x="4749800" y="2544763"/>
          <p14:tracePt t="32421" x="4740275" y="2581275"/>
          <p14:tracePt t="32428" x="4722813" y="2608263"/>
          <p14:tracePt t="32438" x="4713288" y="2617788"/>
          <p14:tracePt t="32444" x="4703763" y="2635250"/>
          <p14:tracePt t="32454" x="4703763" y="2644775"/>
          <p14:tracePt t="32460" x="4695825" y="2644775"/>
          <p14:tracePt t="32469" x="4695825" y="2662238"/>
          <p14:tracePt t="32477" x="4695825" y="2681288"/>
          <p14:tracePt t="32485" x="4695825" y="2690813"/>
          <p14:tracePt t="32501" x="4695825" y="2717800"/>
          <p14:tracePt t="32509" x="4695825" y="2727325"/>
          <p14:tracePt t="32524" x="4695825" y="2754313"/>
          <p14:tracePt t="32544" x="4695825" y="2763838"/>
          <p14:tracePt t="32550" x="4695825" y="2771775"/>
          <p14:tracePt t="32560" x="4695825" y="2800350"/>
          <p14:tracePt t="32566" x="4703763" y="2808288"/>
          <p14:tracePt t="32582" x="4713288" y="2836863"/>
          <p14:tracePt t="32590" x="4722813" y="2854325"/>
          <p14:tracePt t="32597" x="4730750" y="2890838"/>
          <p14:tracePt t="32605" x="4749800" y="2917825"/>
          <p14:tracePt t="32613" x="4749800" y="2936875"/>
          <p14:tracePt t="32621" x="4759325" y="2954338"/>
          <p14:tracePt t="32629" x="4759325" y="2982913"/>
          <p14:tracePt t="32638" x="4767263" y="3000375"/>
          <p14:tracePt t="32871" x="4767263" y="3009900"/>
          <p14:tracePt t="32878" x="4767263" y="3017838"/>
          <p14:tracePt t="32900" x="4767263" y="3027363"/>
          <p14:tracePt t="32908" x="4767263" y="3036888"/>
          <p14:tracePt t="32932" x="4767263" y="3046413"/>
          <p14:tracePt t="32948" x="4767263" y="3063875"/>
          <p14:tracePt t="32965" x="4767263" y="3073400"/>
          <p14:tracePt t="33073" x="4776788" y="3073400"/>
          <p14:tracePt t="33080" x="4795838" y="3063875"/>
          <p14:tracePt t="33085" x="4813300" y="3046413"/>
          <p14:tracePt t="33093" x="4849813" y="3009900"/>
          <p14:tracePt t="33101" x="4868863" y="2990850"/>
          <p14:tracePt t="33109" x="4913313" y="2946400"/>
          <p14:tracePt t="33116" x="4932363" y="2927350"/>
          <p14:tracePt t="33124" x="4949825" y="2900363"/>
          <p14:tracePt t="33133" x="4968875" y="2873375"/>
          <p14:tracePt t="33140" x="5005388" y="2844800"/>
          <p14:tracePt t="33148" x="5014913" y="2836863"/>
          <p14:tracePt t="33157" x="5022850" y="2827338"/>
          <p14:tracePt t="33165" x="5022850" y="2817813"/>
          <p14:tracePt t="33172" x="5032375" y="2817813"/>
          <p14:tracePt t="33205" x="5041900" y="2808288"/>
          <p14:tracePt t="33300" x="5022850" y="2836863"/>
          <p14:tracePt t="33308" x="4995863" y="2854325"/>
          <p14:tracePt t="33316" x="4978400" y="2873375"/>
          <p14:tracePt t="33324" x="4941888" y="2890838"/>
          <p14:tracePt t="33332" x="4886325" y="2927350"/>
          <p14:tracePt t="33340" x="4868863" y="2946400"/>
          <p14:tracePt t="33348" x="4832350" y="2982913"/>
          <p14:tracePt t="33356" x="4813300" y="3000375"/>
          <p14:tracePt t="33364" x="4795838" y="3027363"/>
          <p14:tracePt t="33372" x="4776788" y="3046413"/>
          <p14:tracePt t="33380" x="4740275" y="3090863"/>
          <p14:tracePt t="33390" x="4730750" y="3100388"/>
          <p14:tracePt t="33396" x="4713288" y="3127375"/>
          <p14:tracePt t="33404" x="4695825" y="3146425"/>
          <p14:tracePt t="33415" x="4676775" y="3163888"/>
          <p14:tracePt t="33424" x="4649788" y="3192463"/>
          <p14:tracePt t="33430" x="4640263" y="3192463"/>
          <p14:tracePt t="33441" x="4630738" y="3219450"/>
          <p14:tracePt t="33444" x="4622800" y="3228975"/>
          <p14:tracePt t="33455" x="4622800" y="3236913"/>
          <p14:tracePt t="33460" x="4603750" y="3255963"/>
          <p14:tracePt t="33469" x="4603750" y="3265488"/>
          <p14:tracePt t="33476" x="4603750" y="3273425"/>
          <p14:tracePt t="33484" x="4594225" y="3302000"/>
          <p14:tracePt t="33501" x="4586288" y="3319463"/>
          <p14:tracePt t="33508" x="4586288" y="3346450"/>
          <p14:tracePt t="33517" x="4576763" y="3375025"/>
          <p14:tracePt t="33524" x="4576763" y="3411538"/>
          <p14:tracePt t="33532" x="4576763" y="3438525"/>
          <p14:tracePt t="33540" x="4576763" y="3455988"/>
          <p14:tracePt t="33548" x="4567238" y="3475038"/>
          <p14:tracePt t="33556" x="4557713" y="3482975"/>
          <p14:tracePt t="33564" x="4557713" y="3492500"/>
          <p14:tracePt t="33581" x="4557713" y="3502025"/>
          <p14:tracePt t="33605" x="4557713" y="3511550"/>
          <p14:tracePt t="33628" x="4557713" y="3519488"/>
          <p14:tracePt t="33636" x="4549775" y="3538538"/>
          <p14:tracePt t="33653" x="4549775" y="3548063"/>
          <p14:tracePt t="33662" x="4549775" y="3565525"/>
          <p14:tracePt t="33685" x="4549775" y="3575050"/>
          <p14:tracePt t="33693" x="4549775" y="3584575"/>
          <p14:tracePt t="33700" x="4549775" y="3592513"/>
          <p14:tracePt t="33710" x="4549775" y="3611563"/>
          <p14:tracePt t="33741" x="4549775" y="3629025"/>
          <p14:tracePt t="33748" x="4549775" y="3648075"/>
          <p14:tracePt t="33757" x="4549775" y="3657600"/>
          <p14:tracePt t="33764" x="4549775" y="3665538"/>
          <p14:tracePt t="33772" x="4549775" y="3675063"/>
          <p14:tracePt t="33781" x="4549775" y="3694113"/>
          <p14:tracePt t="33789" x="4557713" y="3694113"/>
          <p14:tracePt t="33797" x="4557713" y="3702050"/>
          <p14:tracePt t="33806" x="4567238" y="3721100"/>
          <p14:tracePt t="33823" x="4576763" y="3738563"/>
          <p14:tracePt t="33840" x="4586288" y="3757613"/>
          <p14:tracePt t="33855" x="4603750" y="3767138"/>
          <p14:tracePt t="33869" x="4622800" y="3784600"/>
          <p14:tracePt t="33888" x="4630738" y="3784600"/>
          <p14:tracePt t="33908" x="4640263" y="3794125"/>
          <p14:tracePt t="33949" x="4640263" y="3803650"/>
          <p14:tracePt t="33965" x="4659313" y="3840163"/>
          <p14:tracePt t="33981" x="4659313" y="3848100"/>
          <p14:tracePt t="33989" x="4667250" y="3867150"/>
          <p14:tracePt t="33997" x="4676775" y="3884613"/>
          <p14:tracePt t="34005" x="4686300" y="3894138"/>
          <p14:tracePt t="34013" x="4686300" y="3911600"/>
          <p14:tracePt t="34022" x="4695825" y="3930650"/>
          <p14:tracePt t="34029" x="4695825" y="3957638"/>
          <p14:tracePt t="34039" x="4703763" y="3967163"/>
          <p14:tracePt t="34045" x="4703763" y="3984625"/>
          <p14:tracePt t="34055" x="4713288" y="4013200"/>
          <p14:tracePt t="34061" x="4713288" y="4021138"/>
          <p14:tracePt t="34069" x="4713288" y="4030663"/>
          <p14:tracePt t="34093" x="4713288" y="4040188"/>
          <p14:tracePt t="34101" x="4713288" y="4049713"/>
          <p14:tracePt t="34117" x="4713288" y="4057650"/>
          <p14:tracePt t="34125" x="4713288" y="4067175"/>
          <p14:tracePt t="34133" x="4713288" y="4086225"/>
          <p14:tracePt t="34140" x="4703763" y="4094163"/>
          <p14:tracePt t="34149" x="4695825" y="4103688"/>
          <p14:tracePt t="34164" x="4686300" y="4103688"/>
          <p14:tracePt t="34196" x="4686300" y="4113213"/>
          <p14:tracePt t="34204" x="4686300" y="4122738"/>
          <p14:tracePt t="34237" x="4686300" y="4130675"/>
          <p14:tracePt t="34486" x="4686300" y="4122738"/>
          <p14:tracePt t="34494" x="4722813" y="4049713"/>
          <p14:tracePt t="34502" x="4767263" y="4003675"/>
          <p14:tracePt t="34509" x="4803775" y="3948113"/>
          <p14:tracePt t="34517" x="4840288" y="3884613"/>
          <p14:tracePt t="34525" x="4868863" y="3867150"/>
          <p14:tracePt t="34533" x="4895850" y="3840163"/>
          <p14:tracePt t="34540" x="4905375" y="3830638"/>
          <p14:tracePt t="34556" x="4922838" y="3811588"/>
          <p14:tracePt t="34573" x="4932363" y="3803650"/>
          <p14:tracePt t="34588" x="4941888" y="3794125"/>
          <p14:tracePt t="34613" x="4949825" y="3784600"/>
          <p14:tracePt t="34621" x="4978400" y="3767138"/>
          <p14:tracePt t="34629" x="5014913" y="3738563"/>
          <p14:tracePt t="34638" x="5032375" y="3730625"/>
          <p14:tracePt t="34645" x="5059363" y="3702050"/>
          <p14:tracePt t="34654" x="5105400" y="3675063"/>
          <p14:tracePt t="34661" x="5151438" y="3648075"/>
          <p14:tracePt t="34669" x="5232400" y="3621088"/>
          <p14:tracePt t="34676" x="5314950" y="3575050"/>
          <p14:tracePt t="34685" x="5387975" y="3548063"/>
          <p14:tracePt t="34694" x="5470525" y="3511550"/>
          <p14:tracePt t="34702" x="5580063" y="3492500"/>
          <p14:tracePt t="34709" x="5661025" y="3482975"/>
          <p14:tracePt t="34716" x="5770563" y="3438525"/>
          <p14:tracePt t="34724" x="5853113" y="3429000"/>
          <p14:tracePt t="34732" x="5943600" y="3411538"/>
          <p14:tracePt t="34740" x="6080125" y="3382963"/>
          <p14:tracePt t="34748" x="6153150" y="3382963"/>
          <p14:tracePt t="34756" x="6262688" y="3375025"/>
          <p14:tracePt t="34764" x="6318250" y="3355975"/>
          <p14:tracePt t="34772" x="6399213" y="3355975"/>
          <p14:tracePt t="34780" x="6454775" y="3346450"/>
          <p14:tracePt t="34789" x="6518275" y="3319463"/>
          <p14:tracePt t="34796" x="6591300" y="3319463"/>
          <p14:tracePt t="34805" x="6664325" y="3309938"/>
          <p14:tracePt t="34812" x="6764338" y="3302000"/>
          <p14:tracePt t="34822" x="6856413" y="3302000"/>
          <p14:tracePt t="34830" x="6983413" y="3282950"/>
          <p14:tracePt t="34846" x="7202488" y="3282950"/>
          <p14:tracePt t="34859" x="7312025" y="3282950"/>
          <p14:tracePt t="34863" x="7402513" y="3282950"/>
          <p14:tracePt t="34868" x="7512050" y="3282950"/>
          <p14:tracePt t="34887" x="7712075" y="3282950"/>
          <p14:tracePt t="34892" x="7804150" y="3282950"/>
          <p14:tracePt t="34900" x="7921625" y="3255963"/>
          <p14:tracePt t="34908" x="8031163" y="3236913"/>
          <p14:tracePt t="34917" x="8159750" y="3209925"/>
          <p14:tracePt t="34925" x="8313738" y="3182938"/>
          <p14:tracePt t="34932" x="8442325" y="3182938"/>
          <p14:tracePt t="34940" x="8569325" y="3155950"/>
          <p14:tracePt t="34948" x="8715375" y="3136900"/>
          <p14:tracePt t="34956" x="8851900" y="3109913"/>
          <p14:tracePt t="34964" x="8961438" y="3090863"/>
          <p14:tracePt t="34972" x="9090025" y="3082925"/>
          <p14:tracePt t="35996" x="8240713" y="3082925"/>
          <p14:tracePt t="36004" x="7767638" y="2963863"/>
          <p14:tracePt t="36012" x="7283450" y="2817813"/>
          <p14:tracePt t="36022" x="6800850" y="2698750"/>
          <p14:tracePt t="36029" x="6464300" y="2598738"/>
          <p14:tracePt t="36042" x="6162675" y="2489200"/>
          <p14:tracePt t="36046" x="5999163" y="2435225"/>
          <p14:tracePt t="36058" x="5862638" y="2371725"/>
          <p14:tracePt t="36062" x="5761038" y="2316163"/>
          <p14:tracePt t="36075" x="5716588" y="2279650"/>
          <p14:tracePt t="36077" x="5634038" y="2225675"/>
          <p14:tracePt t="36085" x="5597525" y="2206625"/>
          <p14:tracePt t="36093" x="5524500" y="2152650"/>
          <p14:tracePt t="36101" x="5487988" y="2143125"/>
          <p14:tracePt t="36109" x="5387975" y="2089150"/>
          <p14:tracePt t="36117" x="5268913" y="2060575"/>
          <p14:tracePt t="36125" x="5141913" y="2016125"/>
          <p14:tracePt t="36133" x="5022850" y="1960563"/>
          <p14:tracePt t="36141" x="4913313" y="1933575"/>
          <p14:tracePt t="36149" x="4813300" y="1887538"/>
          <p14:tracePt t="36157" x="4730750" y="1860550"/>
          <p14:tracePt t="36164" x="4703763" y="1841500"/>
          <p14:tracePt t="36172" x="4676775" y="1804988"/>
          <p14:tracePt t="36180" x="4667250" y="1804988"/>
          <p14:tracePt t="36188" x="4649788" y="1787525"/>
          <p14:tracePt t="36196" x="4640263" y="1778000"/>
          <p14:tracePt t="36213" x="4630738" y="1768475"/>
          <p14:tracePt t="36229" x="4640263" y="1768475"/>
          <p14:tracePt t="36237" x="4649788" y="1760538"/>
          <p14:tracePt t="36245" x="4667250" y="1760538"/>
          <p14:tracePt t="36255" x="4676775" y="1760538"/>
          <p14:tracePt t="36261" x="4713288" y="1760538"/>
          <p14:tracePt t="36269" x="4722813" y="1760538"/>
          <p14:tracePt t="36276" x="4740275" y="1760538"/>
          <p14:tracePt t="36284" x="4776788" y="1760538"/>
          <p14:tracePt t="36292" x="4803775" y="1760538"/>
          <p14:tracePt t="36300" x="4822825" y="1760538"/>
          <p14:tracePt t="36308" x="4859338" y="1760538"/>
          <p14:tracePt t="36316" x="4905375" y="1760538"/>
          <p14:tracePt t="36325" x="4959350" y="1760538"/>
          <p14:tracePt t="36333" x="5014913" y="1760538"/>
          <p14:tracePt t="36341" x="5086350" y="1760538"/>
          <p14:tracePt t="36349" x="5159375" y="1760538"/>
          <p14:tracePt t="36357" x="5251450" y="1760538"/>
          <p14:tracePt t="36365" x="5324475" y="1760538"/>
          <p14:tracePt t="36373" x="5405438" y="1760538"/>
          <p14:tracePt t="36381" x="5461000" y="1760538"/>
          <p14:tracePt t="36389" x="5514975" y="1760538"/>
          <p14:tracePt t="36398" x="5543550" y="1760538"/>
          <p14:tracePt t="36436" x="5551488" y="1751013"/>
          <p14:tracePt t="36444" x="5561013" y="1741488"/>
          <p14:tracePt t="36534" x="5570538" y="1731963"/>
          <p14:tracePt t="36566" x="5588000" y="1724025"/>
          <p14:tracePt t="36574" x="5607050" y="1714500"/>
          <p14:tracePt t="36582" x="5607050" y="1704975"/>
          <p14:tracePt t="36597" x="5643563" y="1697038"/>
          <p14:tracePt t="36613" x="5680075" y="1687513"/>
          <p14:tracePt t="36621" x="5688013" y="1687513"/>
          <p14:tracePt t="36629" x="5716588" y="1687513"/>
          <p14:tracePt t="36639" x="5743575" y="1687513"/>
          <p14:tracePt t="36645" x="5797550" y="1687513"/>
          <p14:tracePt t="36655" x="5834063" y="1687513"/>
          <p14:tracePt t="36661" x="5880100" y="1687513"/>
          <p14:tracePt t="36671" x="5935663" y="1687513"/>
          <p14:tracePt t="36677" x="5953125" y="1687513"/>
          <p14:tracePt t="36685" x="6007100" y="1687513"/>
          <p14:tracePt t="36694" x="6035675" y="1687513"/>
          <p14:tracePt t="36700" x="6043613" y="1687513"/>
          <p14:tracePt t="36766" x="6053138" y="1687513"/>
          <p14:tracePt t="36774" x="6053138" y="1704975"/>
          <p14:tracePt t="36781" x="6026150" y="1724025"/>
          <p14:tracePt t="36790" x="6007100" y="1741488"/>
          <p14:tracePt t="36797" x="5972175" y="1760538"/>
          <p14:tracePt t="36805" x="5962650" y="1778000"/>
          <p14:tracePt t="36812" x="5935663" y="1814513"/>
          <p14:tracePt t="36820" x="5916613" y="1833563"/>
          <p14:tracePt t="36829" x="5880100" y="1860550"/>
          <p14:tracePt t="36838" x="5834063" y="1914525"/>
          <p14:tracePt t="36844" x="5780088" y="1979613"/>
          <p14:tracePt t="36854" x="5724525" y="2043113"/>
          <p14:tracePt t="36860" x="5661025" y="2125663"/>
          <p14:tracePt t="36872" x="5588000" y="2243138"/>
          <p14:tracePt t="36876" x="5514975" y="2379663"/>
          <p14:tracePt t="36889" x="5441950" y="2498725"/>
          <p14:tracePt t="36892" x="5378450" y="2625725"/>
          <p14:tracePt t="36900" x="5314950" y="2781300"/>
          <p14:tracePt t="36909" x="5287963" y="2890838"/>
          <p14:tracePt t="36916" x="5251450" y="2990850"/>
          <p14:tracePt t="36924" x="5224463" y="3109913"/>
          <p14:tracePt t="36932" x="5195888" y="3163888"/>
          <p14:tracePt t="36940" x="5187950" y="3209925"/>
          <p14:tracePt t="36948" x="5187950" y="3236913"/>
          <p14:tracePt t="36956" x="5187950" y="3265488"/>
          <p14:tracePt t="36964" x="5187950" y="3273425"/>
          <p14:tracePt t="36972" x="5187950" y="3282950"/>
          <p14:tracePt t="36981" x="5187950" y="3292475"/>
          <p14:tracePt t="37176" x="5187950" y="3302000"/>
          <p14:tracePt t="37190" x="5214938" y="3302000"/>
          <p14:tracePt t="37199" x="5251450" y="3265488"/>
          <p14:tracePt t="37206" x="5268913" y="3246438"/>
          <p14:tracePt t="37213" x="5297488" y="3219450"/>
          <p14:tracePt t="37221" x="5305425" y="3209925"/>
          <p14:tracePt t="37228" x="5334000" y="3173413"/>
          <p14:tracePt t="37238" x="5351463" y="3136900"/>
          <p14:tracePt t="37244" x="5360988" y="3119438"/>
          <p14:tracePt t="37254" x="5368925" y="3100388"/>
          <p14:tracePt t="37260" x="5368925" y="3090863"/>
          <p14:tracePt t="37276" x="5368925" y="3082925"/>
          <p14:tracePt t="37406" x="5368925" y="3073400"/>
          <p14:tracePt t="37448" x="5351463" y="3073400"/>
          <p14:tracePt t="37453" x="5341938" y="3073400"/>
          <p14:tracePt t="37526" x="5334000" y="3082925"/>
          <p14:tracePt t="37535" x="5324475" y="3082925"/>
          <p14:tracePt t="37549" x="5314950" y="3090863"/>
          <p14:tracePt t="37557" x="5305425" y="3100388"/>
          <p14:tracePt t="37565" x="5297488" y="3100388"/>
          <p14:tracePt t="37572" x="5278438" y="3119438"/>
          <p14:tracePt t="37589" x="5268913" y="3119438"/>
          <p14:tracePt t="37605" x="5260975" y="3127375"/>
          <p14:tracePt t="37783" x="5268913" y="3127375"/>
          <p14:tracePt t="37792" x="5287963" y="3146425"/>
          <p14:tracePt t="37799" x="5314950" y="3173413"/>
          <p14:tracePt t="37805" x="5324475" y="3182938"/>
          <p14:tracePt t="37813" x="5324475" y="3200400"/>
          <p14:tracePt t="37822" x="5360988" y="3228975"/>
          <p14:tracePt t="37829" x="5378450" y="3265488"/>
          <p14:tracePt t="37838" x="5387975" y="3292475"/>
          <p14:tracePt t="37845" x="5414963" y="3328988"/>
          <p14:tracePt t="37855" x="5434013" y="3346450"/>
          <p14:tracePt t="37861" x="5497513" y="3392488"/>
          <p14:tracePt t="37872" x="5543550" y="3438525"/>
          <p14:tracePt t="37888" x="5624513" y="3482975"/>
          <p14:tracePt t="37894" x="5653088" y="3502025"/>
          <p14:tracePt t="37900" x="5680075" y="3511550"/>
          <p14:tracePt t="38030" x="5688013" y="3511550"/>
          <p14:tracePt t="38046" x="5688013" y="3502025"/>
          <p14:tracePt t="38055" x="5688013" y="3492500"/>
          <p14:tracePt t="38060" x="5688013" y="3482975"/>
          <p14:tracePt t="38073" x="5680075" y="3475038"/>
          <p14:tracePt t="38077" x="5661025" y="3455988"/>
          <p14:tracePt t="38084" x="5643563" y="3446463"/>
          <p14:tracePt t="38100" x="5624513" y="3438525"/>
          <p14:tracePt t="38108" x="5616575" y="3429000"/>
          <p14:tracePt t="38116" x="5607050" y="3429000"/>
          <p14:tracePt t="38125" x="5588000" y="3419475"/>
          <p14:tracePt t="38133" x="5580063" y="3411538"/>
          <p14:tracePt t="38140" x="5570538" y="3402013"/>
          <p14:tracePt t="38156" x="5561013" y="3402013"/>
          <p14:tracePt t="38164" x="5551488" y="3392488"/>
          <p14:tracePt t="38407" x="5543550" y="3382963"/>
          <p14:tracePt t="38415" x="5534025" y="3375025"/>
          <p14:tracePt t="38421" x="5514975" y="3365500"/>
          <p14:tracePt t="38428" x="5497513" y="3355975"/>
          <p14:tracePt t="38437" x="5470525" y="3346450"/>
          <p14:tracePt t="38444" x="5424488" y="3319463"/>
          <p14:tracePt t="38454" x="5405438" y="3302000"/>
          <p14:tracePt t="38461" x="5378450" y="3292475"/>
          <p14:tracePt t="38471" x="5341938" y="3265488"/>
          <p14:tracePt t="38477" x="5324475" y="3255963"/>
          <p14:tracePt t="38484" x="5314950" y="3246438"/>
          <p14:tracePt t="38493" x="5297488" y="3236913"/>
          <p14:tracePt t="38500" x="5297488" y="3228975"/>
          <p14:tracePt t="38516" x="5287963" y="3219450"/>
          <p14:tracePt t="39078" x="5287963" y="3228975"/>
          <p14:tracePt t="39102" x="5297488" y="3228975"/>
          <p14:tracePt t="39110" x="5314950" y="3236913"/>
          <p14:tracePt t="39118" x="5324475" y="3236913"/>
          <p14:tracePt t="39125" x="5351463" y="3236913"/>
          <p14:tracePt t="39134" x="5368925" y="3236913"/>
          <p14:tracePt t="39141" x="5397500" y="3236913"/>
          <p14:tracePt t="39149" x="5434013" y="3236913"/>
          <p14:tracePt t="39157" x="5470525" y="3236913"/>
          <p14:tracePt t="39165" x="5524500" y="3236913"/>
          <p14:tracePt t="39173" x="5561013" y="3236913"/>
          <p14:tracePt t="39181" x="5607050" y="3236913"/>
          <p14:tracePt t="39188" x="5661025" y="3236913"/>
          <p14:tracePt t="39196" x="5697538" y="3246438"/>
          <p14:tracePt t="39204" x="5716588" y="3246438"/>
          <p14:tracePt t="39212" x="5743575" y="3246438"/>
          <p14:tracePt t="39220" x="5761038" y="3246438"/>
          <p14:tracePt t="39229" x="5797550" y="3246438"/>
          <p14:tracePt t="39244" x="5807075" y="3246438"/>
          <p14:tracePt t="39260" x="5816600" y="3246438"/>
          <p14:tracePt t="39293" x="5834063" y="3246438"/>
          <p14:tracePt t="39790" x="5853113" y="3246438"/>
          <p14:tracePt t="39798" x="5880100" y="3246438"/>
          <p14:tracePt t="39806" x="5899150" y="3246438"/>
          <p14:tracePt t="39814" x="5935663" y="3246438"/>
          <p14:tracePt t="39825" x="5989638" y="3246438"/>
          <p14:tracePt t="39830" x="6043613" y="3246438"/>
          <p14:tracePt t="39841" x="6126163" y="3246438"/>
          <p14:tracePt t="39845" x="6181725" y="3273425"/>
          <p14:tracePt t="39856" x="6262688" y="3282950"/>
          <p14:tracePt t="39861" x="6291263" y="3282950"/>
          <p14:tracePt t="39874" x="6318250" y="3282950"/>
          <p14:tracePt t="39891" x="6335713" y="3282950"/>
          <p14:tracePt t="40118" x="6326188" y="3282950"/>
          <p14:tracePt t="40733" x="6308725" y="3282950"/>
          <p14:tracePt t="41383" x="6299200" y="3282950"/>
          <p14:tracePt t="41389" x="6245225" y="3282950"/>
          <p14:tracePt t="41399" x="6172200" y="3282950"/>
          <p14:tracePt t="41407" x="6062663" y="3282950"/>
          <p14:tracePt t="41414" x="5989638" y="3282950"/>
          <p14:tracePt t="41421" x="5916613" y="3282950"/>
          <p14:tracePt t="41428" x="5826125" y="3282950"/>
          <p14:tracePt t="41437" x="5753100" y="3282950"/>
          <p14:tracePt t="41445" x="5707063" y="3282950"/>
          <p14:tracePt t="41453" x="5688013" y="3282950"/>
          <p14:tracePt t="41461" x="5661025" y="3282950"/>
          <p14:tracePt t="41590" x="5653088" y="3282950"/>
          <p14:tracePt t="41598" x="5643563" y="3292475"/>
          <p14:tracePt t="41613" x="5616575" y="3302000"/>
          <p14:tracePt t="41678" x="5607050" y="3309938"/>
          <p14:tracePt t="41689" x="5597525" y="3319463"/>
          <p14:tracePt t="41710" x="5588000" y="3328988"/>
          <p14:tracePt t="42711" x="5580063" y="3319463"/>
          <p14:tracePt t="42716" x="5570538" y="3309938"/>
          <p14:tracePt t="42724" x="5561013" y="3302000"/>
          <p14:tracePt t="42782" x="5551488" y="3282950"/>
          <p14:tracePt t="42798" x="5543550" y="3273425"/>
          <p14:tracePt t="42807" x="5524500" y="3255963"/>
          <p14:tracePt t="42813" x="5507038" y="3236913"/>
          <p14:tracePt t="42821" x="5487988" y="3219450"/>
          <p14:tracePt t="42829" x="5478463" y="3209925"/>
          <p14:tracePt t="42845" x="5451475" y="3182938"/>
          <p14:tracePt t="42853" x="5441950" y="3182938"/>
          <p14:tracePt t="42861" x="5434013" y="3173413"/>
          <p14:tracePt t="42887" x="5424488" y="3173413"/>
          <p14:tracePt t="43405" x="5397500" y="3173413"/>
          <p14:tracePt t="43413" x="5387975" y="3173413"/>
          <p14:tracePt t="43422" x="5360988" y="3173413"/>
          <p14:tracePt t="43437" x="5351463" y="3173413"/>
          <p14:tracePt t="43446" x="5314950" y="3173413"/>
          <p14:tracePt t="43457" x="5287963" y="3192463"/>
          <p14:tracePt t="43461" x="5232400" y="3200400"/>
          <p14:tracePt t="43472" x="5168900" y="3209925"/>
          <p14:tracePt t="43477" x="5095875" y="3228975"/>
          <p14:tracePt t="43484" x="5014913" y="3255963"/>
          <p14:tracePt t="43492" x="4941888" y="3255963"/>
          <p14:tracePt t="43500" x="4905375" y="3255963"/>
          <p14:tracePt t="43508" x="4840288" y="3265488"/>
          <p14:tracePt t="43516" x="4822825" y="3265488"/>
          <p14:tracePt t="43524" x="4795838" y="3273425"/>
          <p14:tracePt t="43532" x="4786313" y="3273425"/>
          <p14:tracePt t="43540" x="4776788" y="3273425"/>
          <p14:tracePt t="43573" x="4759325" y="3282950"/>
          <p14:tracePt t="43581" x="4749800" y="3282950"/>
          <p14:tracePt t="43588" x="4730750" y="3282950"/>
          <p14:tracePt t="43597" x="4703763" y="3302000"/>
          <p14:tracePt t="43605" x="4667250" y="3309938"/>
          <p14:tracePt t="43613" x="4640263" y="3309938"/>
          <p14:tracePt t="43622" x="4603750" y="3309938"/>
          <p14:tracePt t="43629" x="4557713" y="3328988"/>
          <p14:tracePt t="43638" x="4503738" y="3328988"/>
          <p14:tracePt t="43645" x="4484688" y="3328988"/>
          <p14:tracePt t="43655" x="4457700" y="3328988"/>
          <p14:tracePt t="43661" x="4448175" y="3328988"/>
          <p14:tracePt t="43732" x="4430713" y="3328988"/>
          <p14:tracePt t="43740" x="4403725" y="3338513"/>
          <p14:tracePt t="43748" x="4394200" y="3338513"/>
          <p14:tracePt t="43756" x="4357688" y="3355975"/>
          <p14:tracePt t="43764" x="4311650" y="3365500"/>
          <p14:tracePt t="43773" x="4275138" y="3365500"/>
          <p14:tracePt t="43788" x="4184650" y="3375025"/>
          <p14:tracePt t="43796" x="4121150" y="3382963"/>
          <p14:tracePt t="43805" x="4057650" y="3411538"/>
          <p14:tracePt t="43812" x="4011613" y="3419475"/>
          <p14:tracePt t="43821" x="3984625" y="3419475"/>
          <p14:tracePt t="43829" x="3956050" y="3419475"/>
          <p14:tracePt t="43837" x="3919538" y="3429000"/>
          <p14:tracePt t="44134" x="3911600" y="3429000"/>
          <p14:tracePt t="44142" x="3883025" y="3429000"/>
          <p14:tracePt t="44150" x="3865563" y="3429000"/>
          <p14:tracePt t="44157" x="3819525" y="3429000"/>
          <p14:tracePt t="44165" x="3792538" y="3429000"/>
          <p14:tracePt t="44172" x="3783013" y="3429000"/>
          <p14:tracePt t="44180" x="3775075" y="3429000"/>
          <p14:tracePt t="44204" x="3756025" y="3429000"/>
          <p14:tracePt t="44244" x="3746500" y="3429000"/>
          <p14:tracePt t="44286" x="3738563" y="3429000"/>
          <p14:tracePt t="44292" x="3709988" y="3429000"/>
          <p14:tracePt t="44300" x="3683000" y="3429000"/>
          <p14:tracePt t="44309" x="3636963" y="3419475"/>
          <p14:tracePt t="44316" x="3629025" y="3419475"/>
          <p14:tracePt t="44324" x="3609975" y="3419475"/>
          <p14:tracePt t="44333" x="3582988" y="3411538"/>
          <p14:tracePt t="44340" x="3573463" y="3411538"/>
          <p14:tracePt t="44348" x="3563938" y="3402013"/>
          <p14:tracePt t="44356" x="3556000" y="3402013"/>
          <p14:tracePt t="44365" x="3546475" y="3392488"/>
          <p14:tracePt t="44381" x="3546475" y="3382963"/>
          <p14:tracePt t="44397" x="3546475" y="3375025"/>
          <p14:tracePt t="44405" x="3546475" y="3365500"/>
          <p14:tracePt t="44413" x="3546475" y="3346450"/>
          <p14:tracePt t="44420" x="3546475" y="3338513"/>
          <p14:tracePt t="44429" x="3546475" y="3328988"/>
          <p14:tracePt t="44445" x="3546475" y="3319463"/>
          <p14:tracePt t="44460" x="3546475" y="3309938"/>
          <p14:tracePt t="44470" x="3546475" y="3302000"/>
          <p14:tracePt t="44476" x="3546475" y="3292475"/>
          <p14:tracePt t="44487" x="3546475" y="3282950"/>
          <p14:tracePt t="44501" x="3546475" y="3265488"/>
          <p14:tracePt t="44508" x="3546475" y="3255963"/>
          <p14:tracePt t="44524" x="3546475" y="3246438"/>
          <p14:tracePt t="44540" x="3546475" y="3228975"/>
          <p14:tracePt t="44548" x="3546475" y="3219450"/>
          <p14:tracePt t="44556" x="3563938" y="3200400"/>
          <p14:tracePt t="44564" x="3582988" y="3192463"/>
          <p14:tracePt t="44573" x="3609975" y="3173413"/>
          <p14:tracePt t="44580" x="3646488" y="3163888"/>
          <p14:tracePt t="44589" x="3673475" y="3155950"/>
          <p14:tracePt t="44596" x="3702050" y="3155950"/>
          <p14:tracePt t="44604" x="3709988" y="3155950"/>
          <p14:tracePt t="44612" x="3719513" y="3155950"/>
          <p14:tracePt t="44620" x="3738563" y="3155950"/>
          <p14:tracePt t="44628" x="3746500" y="3155950"/>
          <p14:tracePt t="44677" x="3756025" y="3155950"/>
          <p14:tracePt t="44686" x="3765550" y="3155950"/>
          <p14:tracePt t="44695" x="3775075" y="3182938"/>
          <p14:tracePt t="44701" x="3783013" y="3182938"/>
          <p14:tracePt t="44709" x="3792538" y="3209925"/>
          <p14:tracePt t="44717" x="3802063" y="3219450"/>
          <p14:tracePt t="44725" x="3810000" y="3236913"/>
          <p14:tracePt t="44733" x="3810000" y="3246438"/>
          <p14:tracePt t="44742" x="3810000" y="3255963"/>
          <p14:tracePt t="44765" x="3810000" y="3273425"/>
          <p14:tracePt t="44774" x="3810000" y="3282950"/>
          <p14:tracePt t="44790" x="3810000" y="3292475"/>
          <p14:tracePt t="44796" x="3810000" y="3302000"/>
          <p14:tracePt t="44812" x="3802063" y="3309938"/>
          <p14:tracePt t="44958" x="3838575" y="3309938"/>
          <p14:tracePt t="44966" x="3919538" y="3338513"/>
          <p14:tracePt t="44975" x="3975100" y="3338513"/>
          <p14:tracePt t="44982" x="4065588" y="3338513"/>
          <p14:tracePt t="44990" x="4138613" y="3338513"/>
          <p14:tracePt t="44997" x="4211638" y="3338513"/>
          <p14:tracePt t="45005" x="4257675" y="3338513"/>
          <p14:tracePt t="45013" x="4294188" y="3338513"/>
          <p14:tracePt t="45020" x="4311650" y="3338513"/>
          <p14:tracePt t="45029" x="4321175" y="3338513"/>
          <p14:tracePt t="45037" x="4340225" y="3338513"/>
          <p14:tracePt t="45045" x="4357688" y="3319463"/>
          <p14:tracePt t="45054" x="4367213" y="3302000"/>
          <p14:tracePt t="45061" x="4376738" y="3302000"/>
          <p14:tracePt t="45071" x="4394200" y="3282950"/>
          <p14:tracePt t="45076" x="4403725" y="3246438"/>
          <p14:tracePt t="45088" x="4413250" y="3236913"/>
          <p14:tracePt t="45092" x="4421188" y="3228975"/>
          <p14:tracePt t="45100" x="4430713" y="3192463"/>
          <p14:tracePt t="45108" x="4448175" y="3173413"/>
          <p14:tracePt t="45116" x="4457700" y="3155950"/>
          <p14:tracePt t="45124" x="4467225" y="3146425"/>
          <p14:tracePt t="45132" x="4476750" y="3136900"/>
          <p14:tracePt t="45141" x="4484688" y="3136900"/>
          <p14:tracePt t="45148" x="4494213" y="3136900"/>
          <p14:tracePt t="45157" x="4540250" y="3109913"/>
          <p14:tracePt t="45164" x="4576763" y="3100388"/>
          <p14:tracePt t="45172" x="4603750" y="3100388"/>
          <p14:tracePt t="45180" x="4659313" y="3090863"/>
          <p14:tracePt t="45188" x="4767263" y="3073400"/>
          <p14:tracePt t="45196" x="4840288" y="3073400"/>
          <p14:tracePt t="45205" x="4959350" y="3046413"/>
          <p14:tracePt t="45212" x="5049838" y="3036888"/>
          <p14:tracePt t="45221" x="5178425" y="3036888"/>
          <p14:tracePt t="45229" x="5287963" y="3017838"/>
          <p14:tracePt t="45236" x="5414963" y="3017838"/>
          <p14:tracePt t="45244" x="5543550" y="3017838"/>
          <p14:tracePt t="45257" x="5653088" y="3017838"/>
          <p14:tracePt t="45263" x="5761038" y="3017838"/>
          <p14:tracePt t="45276" x="5853113" y="3017838"/>
          <p14:tracePt t="45278" x="5935663" y="3017838"/>
          <p14:tracePt t="45289" x="6007100" y="3036888"/>
          <p14:tracePt t="45293" x="6089650" y="3063875"/>
          <p14:tracePt t="45301" x="6199188" y="3073400"/>
          <p14:tracePt t="45309" x="6299200" y="3136900"/>
          <p14:tracePt t="45317" x="6408738" y="3146425"/>
          <p14:tracePt t="45325" x="6491288" y="3200400"/>
          <p14:tracePt t="45333" x="6573838" y="3219450"/>
          <p14:tracePt t="45341" x="6664325" y="3255963"/>
          <p14:tracePt t="45349" x="6727825" y="3273425"/>
          <p14:tracePt t="45357" x="6737350" y="3273425"/>
          <p14:tracePt t="45510" x="6754813" y="3273425"/>
          <p14:tracePt t="45518" x="6791325" y="3273425"/>
          <p14:tracePt t="45525" x="6837363" y="3273425"/>
          <p14:tracePt t="45533" x="6919913" y="3273425"/>
          <p14:tracePt t="45541" x="7010400" y="3273425"/>
          <p14:tracePt t="45549" x="7119938" y="3273425"/>
          <p14:tracePt t="45557" x="7265988" y="3273425"/>
          <p14:tracePt t="45565" x="7392988" y="3273425"/>
          <p14:tracePt t="45572" x="7539038" y="3273425"/>
          <p14:tracePt t="45580" x="7648575" y="3273425"/>
          <p14:tracePt t="45588" x="7740650" y="3273425"/>
          <p14:tracePt t="45596" x="7813675" y="3273425"/>
          <p14:tracePt t="45604" x="7867650" y="3273425"/>
          <p14:tracePt t="45612" x="7913688" y="3273425"/>
          <p14:tracePt t="45621" x="7940675" y="3273425"/>
          <p14:tracePt t="45630" x="7958138" y="3273425"/>
          <p14:tracePt t="45641" x="7986713" y="3273425"/>
          <p14:tracePt t="45646" x="8004175" y="3273425"/>
          <p14:tracePt t="45657" x="8040688" y="3273425"/>
          <p14:tracePt t="45662" x="8086725" y="3273425"/>
          <p14:tracePt t="45676" x="8140700" y="3273425"/>
          <p14:tracePt t="45678" x="8196263" y="3273425"/>
          <p14:tracePt t="45689" x="8286750" y="3282950"/>
          <p14:tracePt t="45694" x="8405813" y="3302000"/>
          <p14:tracePt t="45701" x="8515350" y="3328988"/>
          <p14:tracePt t="45710" x="8642350" y="3338513"/>
          <p14:tracePt t="45717" x="8770938" y="3355975"/>
          <p14:tracePt t="45725" x="8861425" y="3355975"/>
          <p14:tracePt t="45733" x="8980488" y="3382963"/>
          <p14:tracePt t="45741" x="9034463" y="3382963"/>
          <p14:tracePt t="45749" x="9090025" y="3382963"/>
          <p14:tracePt t="45757" x="9107488" y="3382963"/>
          <p14:tracePt t="47317" x="8232775" y="3402013"/>
          <p14:tracePt t="47325" x="7748588" y="3402013"/>
          <p14:tracePt t="47333" x="7339013" y="3402013"/>
          <p14:tracePt t="47341" x="6964363" y="3402013"/>
          <p14:tracePt t="47349" x="6737350" y="3402013"/>
          <p14:tracePt t="47357" x="6472238" y="3402013"/>
          <p14:tracePt t="47367" x="6218238" y="3402013"/>
          <p14:tracePt t="47372" x="6016625" y="3402013"/>
          <p14:tracePt t="47380" x="5816600" y="3402013"/>
          <p14:tracePt t="47389" x="5634038" y="3402013"/>
          <p14:tracePt t="47397" x="5434013" y="3402013"/>
          <p14:tracePt t="47405" x="5278438" y="3402013"/>
          <p14:tracePt t="47412" x="5049838" y="3402013"/>
          <p14:tracePt t="47422" x="4849813" y="3402013"/>
          <p14:tracePt t="47429" x="4630738" y="3402013"/>
          <p14:tracePt t="47438" x="4484688" y="3402013"/>
          <p14:tracePt t="47445" x="4303713" y="3402013"/>
          <p14:tracePt t="47455" x="4211638" y="3402013"/>
          <p14:tracePt t="47461" x="4102100" y="3402013"/>
          <p14:tracePt t="47472" x="4048125" y="3402013"/>
          <p14:tracePt t="47477" x="4021138" y="3392488"/>
          <p14:tracePt t="47488" x="4002088" y="3392488"/>
          <p14:tracePt t="47750" x="3948113" y="3392488"/>
          <p14:tracePt t="47759" x="3919538" y="3392488"/>
          <p14:tracePt t="47766" x="3865563" y="3392488"/>
          <p14:tracePt t="47774" x="3810000" y="3392488"/>
          <p14:tracePt t="47781" x="3756025" y="3392488"/>
          <p14:tracePt t="47789" x="3692525" y="3392488"/>
          <p14:tracePt t="47796" x="3636963" y="3392488"/>
          <p14:tracePt t="47805" x="3600450" y="3392488"/>
          <p14:tracePt t="47813" x="3592513" y="3392488"/>
          <p14:tracePt t="47822" x="3563938" y="3392488"/>
          <p14:tracePt t="47862" x="3556000" y="3382963"/>
          <p14:tracePt t="47901" x="3556000" y="3355975"/>
          <p14:tracePt t="47917" x="3563938" y="3346450"/>
          <p14:tracePt t="47941" x="3573463" y="3338513"/>
          <p14:tracePt t="47949" x="3592513" y="3338513"/>
          <p14:tracePt t="47967" x="3609975" y="3338513"/>
          <p14:tracePt t="47973" x="3636963" y="3338513"/>
          <p14:tracePt t="47981" x="3656013" y="3338513"/>
          <p14:tracePt t="47988" x="3673475" y="3338513"/>
          <p14:tracePt t="47997" x="3683000" y="3338513"/>
          <p14:tracePt t="48094" x="3692525" y="3338513"/>
          <p14:tracePt t="48103" x="3702050" y="3338513"/>
          <p14:tracePt t="48111" x="3719513" y="3338513"/>
          <p14:tracePt t="48124" x="3729038" y="3338513"/>
          <p14:tracePt t="48156" x="3738563" y="3328988"/>
          <p14:tracePt t="48214" x="3756025" y="3328988"/>
          <p14:tracePt t="48221" x="3765550" y="3328988"/>
          <p14:tracePt t="48229" x="3775075" y="3328988"/>
          <p14:tracePt t="48237" x="3802063" y="3328988"/>
          <p14:tracePt t="48245" x="3819525" y="3328988"/>
          <p14:tracePt t="48255" x="3846513" y="3328988"/>
          <p14:tracePt t="48261" x="3865563" y="3328988"/>
          <p14:tracePt t="48271" x="3902075" y="3328988"/>
          <p14:tracePt t="48277" x="3919538" y="3328988"/>
          <p14:tracePt t="48288" x="3948113" y="3328988"/>
          <p14:tracePt t="48294" x="3965575" y="3328988"/>
          <p14:tracePt t="48307" x="3984625" y="3328988"/>
          <p14:tracePt t="48534" x="4002088" y="3328988"/>
          <p14:tracePt t="48542" x="4011613" y="3328988"/>
          <p14:tracePt t="48550" x="4038600" y="3302000"/>
          <p14:tracePt t="48557" x="4057650" y="3292475"/>
          <p14:tracePt t="48565" x="4075113" y="3282950"/>
          <p14:tracePt t="48574" x="4111625" y="3255963"/>
          <p14:tracePt t="48581" x="4129088" y="3246438"/>
          <p14:tracePt t="48589" x="4165600" y="3209925"/>
          <p14:tracePt t="48597" x="4202113" y="3200400"/>
          <p14:tracePt t="48605" x="4230688" y="3192463"/>
          <p14:tracePt t="48613" x="4275138" y="3155950"/>
          <p14:tracePt t="48621" x="4294188" y="3146425"/>
          <p14:tracePt t="48629" x="4311650" y="3136900"/>
          <p14:tracePt t="48638" x="4357688" y="3127375"/>
          <p14:tracePt t="48645" x="4384675" y="3109913"/>
          <p14:tracePt t="48655" x="4403725" y="3100388"/>
          <p14:tracePt t="48672" x="4421188" y="3090863"/>
          <p14:tracePt t="48679" x="4430713" y="3090863"/>
          <p14:tracePt t="48725" x="4440238" y="3090863"/>
          <p14:tracePt t="48766" x="4448175" y="3082925"/>
          <p14:tracePt t="48789" x="4457700" y="3082925"/>
          <p14:tracePt t="48797" x="4457700" y="3073400"/>
          <p14:tracePt t="48804" x="4467225" y="3063875"/>
          <p14:tracePt t="48821" x="4476750" y="3054350"/>
          <p14:tracePt t="48829" x="4494213" y="3054350"/>
          <p14:tracePt t="48838" x="4521200" y="3046413"/>
          <p14:tracePt t="48844" x="4540250" y="3036888"/>
          <p14:tracePt t="48854" x="4557713" y="3036888"/>
          <p14:tracePt t="48861" x="4594225" y="3017838"/>
          <p14:tracePt t="48871" x="4613275" y="3009900"/>
          <p14:tracePt t="48887" x="4640263" y="2990850"/>
          <p14:tracePt t="48893" x="4649788" y="2990850"/>
          <p14:tracePt t="48901" x="4667250" y="2990850"/>
          <p14:tracePt t="48909" x="4676775" y="2982913"/>
          <p14:tracePt t="48917" x="4686300" y="2973388"/>
          <p14:tracePt t="48949" x="4695825" y="2973388"/>
          <p14:tracePt t="48973" x="4713288" y="2973388"/>
          <p14:tracePt t="48981" x="4749800" y="2973388"/>
          <p14:tracePt t="48988" x="4803775" y="2973388"/>
          <p14:tracePt t="48997" x="4859338" y="2973388"/>
          <p14:tracePt t="49005" x="4922838" y="2982913"/>
          <p14:tracePt t="49013" x="4978400" y="2990850"/>
          <p14:tracePt t="49021" x="5041900" y="2990850"/>
          <p14:tracePt t="49029" x="5095875" y="3000375"/>
          <p14:tracePt t="49038" x="5114925" y="3000375"/>
          <p14:tracePt t="49045" x="5141913" y="3000375"/>
          <p14:tracePt t="49054" x="5151438" y="3000375"/>
          <p14:tracePt t="49110" x="5168900" y="3017838"/>
          <p14:tracePt t="49118" x="5178425" y="3017838"/>
          <p14:tracePt t="49126" x="5195888" y="3027363"/>
          <p14:tracePt t="49134" x="5224463" y="3036888"/>
          <p14:tracePt t="49141" x="5241925" y="3046413"/>
          <p14:tracePt t="49149" x="5260975" y="3063875"/>
          <p14:tracePt t="49157" x="5268913" y="3073400"/>
          <p14:tracePt t="49165" x="5278438" y="3082925"/>
          <p14:tracePt t="49174" x="5287963" y="3090863"/>
          <p14:tracePt t="49181" x="5287963" y="3100388"/>
          <p14:tracePt t="49190" x="5297488" y="3109913"/>
          <p14:tracePt t="49213" x="5297488" y="3119438"/>
          <p14:tracePt t="49245" x="5297488" y="3136900"/>
          <p14:tracePt t="49253" x="5297488" y="3146425"/>
          <p14:tracePt t="49261" x="5297488" y="3163888"/>
          <p14:tracePt t="49274" x="5297488" y="3192463"/>
          <p14:tracePt t="49276" x="5305425" y="3209925"/>
          <p14:tracePt t="49287" x="5324475" y="3228975"/>
          <p14:tracePt t="49292" x="5334000" y="3246438"/>
          <p14:tracePt t="49301" x="5341938" y="3255963"/>
          <p14:tracePt t="49308" x="5360988" y="3292475"/>
          <p14:tracePt t="49316" x="5378450" y="3319463"/>
          <p14:tracePt t="49324" x="5397500" y="3338513"/>
          <p14:tracePt t="49340" x="5424488" y="3365500"/>
          <p14:tracePt t="49348" x="5434013" y="3375025"/>
          <p14:tracePt t="49356" x="5451475" y="3382963"/>
          <p14:tracePt t="49364" x="5461000" y="3392488"/>
          <p14:tracePt t="49373" x="5470525" y="3392488"/>
          <p14:tracePt t="49382" x="5497513" y="3392488"/>
          <p14:tracePt t="49389" x="5507038" y="3392488"/>
          <p14:tracePt t="49412" x="5514975" y="3392488"/>
          <p14:tracePt t="49421" x="5543550" y="3392488"/>
          <p14:tracePt t="49429" x="5570538" y="3392488"/>
          <p14:tracePt t="49438" x="5616575" y="3392488"/>
          <p14:tracePt t="49445" x="5653088" y="3392488"/>
          <p14:tracePt t="49454" x="5724525" y="3392488"/>
          <p14:tracePt t="49460" x="5816600" y="3392488"/>
          <p14:tracePt t="49471" x="5889625" y="3392488"/>
          <p14:tracePt t="49477" x="5962650" y="3392488"/>
          <p14:tracePt t="49488" x="6035675" y="3392488"/>
          <p14:tracePt t="49493" x="6135688" y="3392488"/>
          <p14:tracePt t="49501" x="6208713" y="3392488"/>
          <p14:tracePt t="49508" x="6235700" y="3392488"/>
          <p14:tracePt t="49516" x="6262688" y="3392488"/>
          <p14:tracePt t="49524" x="6291263" y="3392488"/>
          <p14:tracePt t="49532" x="6299200" y="3382963"/>
          <p14:tracePt t="49540" x="6308725" y="3375025"/>
          <p14:tracePt t="49548" x="6318250" y="3365500"/>
          <p14:tracePt t="49565" x="6326188" y="3355975"/>
          <p14:tracePt t="49719" x="6308725" y="3355975"/>
          <p14:tracePt t="49726" x="6291263" y="3355975"/>
          <p14:tracePt t="49733" x="6262688" y="3365500"/>
          <p14:tracePt t="49742" x="6254750" y="3375025"/>
          <p14:tracePt t="49748" x="6235700" y="3392488"/>
          <p14:tracePt t="49757" x="6226175" y="3402013"/>
          <p14:tracePt t="49764" x="6208713" y="3419475"/>
          <p14:tracePt t="49773" x="6199188" y="3438525"/>
          <p14:tracePt t="49780" x="6189663" y="3482975"/>
          <p14:tracePt t="49788" x="6181725" y="3511550"/>
          <p14:tracePt t="49796" x="6162675" y="3529013"/>
          <p14:tracePt t="49805" x="6135688" y="3556000"/>
          <p14:tracePt t="49812" x="6108700" y="3602038"/>
          <p14:tracePt t="49822" x="6089650" y="3621088"/>
          <p14:tracePt t="49830" x="6053138" y="3657600"/>
          <p14:tracePt t="49840" x="6007100" y="3675063"/>
          <p14:tracePt t="49846" x="5980113" y="3711575"/>
          <p14:tracePt t="49856" x="5943600" y="3721100"/>
          <p14:tracePt t="49862" x="5870575" y="3757613"/>
          <p14:tracePt t="49874" x="5816600" y="3757613"/>
          <p14:tracePt t="49888" x="5653088" y="3767138"/>
          <p14:tracePt t="49893" x="5580063" y="3767138"/>
          <p14:tracePt t="49904" x="5470525" y="3767138"/>
          <p14:tracePt t="49909" x="5387975" y="3767138"/>
          <p14:tracePt t="49917" x="5314950" y="3767138"/>
          <p14:tracePt t="49925" x="5278438" y="3767138"/>
          <p14:tracePt t="49933" x="5260975" y="3767138"/>
          <p14:tracePt t="49941" x="5232400" y="3767138"/>
          <p14:tracePt t="49948" x="5205413" y="3748088"/>
          <p14:tracePt t="49957" x="5205413" y="3738563"/>
          <p14:tracePt t="49964" x="5178425" y="3702050"/>
          <p14:tracePt t="49973" x="5168900" y="3665538"/>
          <p14:tracePt t="49981" x="5168900" y="3584575"/>
          <p14:tracePt t="49989" x="5168900" y="3529013"/>
          <p14:tracePt t="49996" x="5159375" y="3475038"/>
          <p14:tracePt t="50005" x="5159375" y="3419475"/>
          <p14:tracePt t="50012" x="5159375" y="3355975"/>
          <p14:tracePt t="50021" x="5159375" y="3319463"/>
          <p14:tracePt t="50028" x="5159375" y="3246438"/>
          <p14:tracePt t="50037" x="5159375" y="3209925"/>
          <p14:tracePt t="50044" x="5159375" y="3182938"/>
          <p14:tracePt t="50055" x="5187950" y="3119438"/>
          <p14:tracePt t="50060" x="5214938" y="3090863"/>
          <p14:tracePt t="50071" x="5268913" y="3036888"/>
          <p14:tracePt t="50077" x="5334000" y="3000375"/>
          <p14:tracePt t="50087" x="5414963" y="2963863"/>
          <p14:tracePt t="50093" x="5487988" y="2917825"/>
          <p14:tracePt t="50104" x="5570538" y="2881313"/>
          <p14:tracePt t="50109" x="5634038" y="2863850"/>
          <p14:tracePt t="50116" x="5716588" y="2844800"/>
          <p14:tracePt t="50124" x="5807075" y="2844800"/>
          <p14:tracePt t="50132" x="5880100" y="2827338"/>
          <p14:tracePt t="50140" x="5916613" y="2827338"/>
          <p14:tracePt t="50148" x="5953125" y="2827338"/>
          <p14:tracePt t="50156" x="5980113" y="2827338"/>
          <p14:tracePt t="50164" x="6007100" y="2836863"/>
          <p14:tracePt t="50172" x="6026150" y="2863850"/>
          <p14:tracePt t="50180" x="6035675" y="2881313"/>
          <p14:tracePt t="50188" x="6035675" y="2917825"/>
          <p14:tracePt t="50196" x="6053138" y="2973388"/>
          <p14:tracePt t="50204" x="6053138" y="3027363"/>
          <p14:tracePt t="50212" x="6053138" y="3073400"/>
          <p14:tracePt t="50221" x="6053138" y="3127375"/>
          <p14:tracePt t="50229" x="6053138" y="3200400"/>
          <p14:tracePt t="50238" x="6035675" y="3246438"/>
          <p14:tracePt t="50244" x="6007100" y="3309938"/>
          <p14:tracePt t="50253" x="5999163" y="3346450"/>
          <p14:tracePt t="50260" x="5980113" y="3392488"/>
          <p14:tracePt t="50270" x="5943600" y="3446463"/>
          <p14:tracePt t="50276" x="5907088" y="3475038"/>
          <p14:tracePt t="50286" x="5870575" y="3492500"/>
          <p14:tracePt t="50293" x="5807075" y="3519488"/>
          <p14:tracePt t="50307" x="5743575" y="3556000"/>
          <p14:tracePt t="50310" x="5680075" y="3584575"/>
          <p14:tracePt t="50319" x="5616575" y="3592513"/>
          <p14:tracePt t="50326" x="5561013" y="3621088"/>
          <p14:tracePt t="50333" x="5497513" y="3629025"/>
          <p14:tracePt t="50342" x="5441950" y="3629025"/>
          <p14:tracePt t="50349" x="5397500" y="3629025"/>
          <p14:tracePt t="50357" x="5341938" y="3629025"/>
          <p14:tracePt t="50365" x="5314950" y="3629025"/>
          <p14:tracePt t="50374" x="5278438" y="3629025"/>
          <p14:tracePt t="50381" x="5241925" y="3621088"/>
          <p14:tracePt t="50389" x="5224463" y="3611563"/>
          <p14:tracePt t="50398" x="5205413" y="3584575"/>
          <p14:tracePt t="50405" x="5187950" y="3565525"/>
          <p14:tracePt t="50412" x="5187950" y="3548063"/>
          <p14:tracePt t="50421" x="5178425" y="3529013"/>
          <p14:tracePt t="50428" x="5178425" y="3482975"/>
          <p14:tracePt t="50437" x="5178425" y="3465513"/>
          <p14:tracePt t="50444" x="5178425" y="3438525"/>
          <p14:tracePt t="50453" x="5178425" y="3382963"/>
          <p14:tracePt t="50461" x="5178425" y="3346450"/>
          <p14:tracePt t="50470" x="5178425" y="3309938"/>
          <p14:tracePt t="50477" x="5187950" y="3273425"/>
          <p14:tracePt t="50487" x="5260975" y="3200400"/>
          <p14:tracePt t="50492" x="5305425" y="3182938"/>
          <p14:tracePt t="50501" x="5351463" y="3146425"/>
          <p14:tracePt t="50509" x="5434013" y="3119438"/>
          <p14:tracePt t="50517" x="5507038" y="3082925"/>
          <p14:tracePt t="50526" x="5588000" y="3063875"/>
          <p14:tracePt t="50532" x="5697538" y="3054350"/>
          <p14:tracePt t="50540" x="5797550" y="3027363"/>
          <p14:tracePt t="50548" x="5907088" y="3027363"/>
          <p14:tracePt t="50556" x="6016625" y="3027363"/>
          <p14:tracePt t="50565" x="6126163" y="3027363"/>
          <p14:tracePt t="50573" x="6199188" y="3027363"/>
          <p14:tracePt t="50580" x="6262688" y="3054350"/>
          <p14:tracePt t="50588" x="6326188" y="3109913"/>
          <p14:tracePt t="50596" x="6362700" y="3155950"/>
          <p14:tracePt t="50605" x="6391275" y="3228975"/>
          <p14:tracePt t="50613" x="6391275" y="3273425"/>
          <p14:tracePt t="50621" x="6399213" y="3309938"/>
          <p14:tracePt t="50629" x="6399213" y="3375025"/>
          <p14:tracePt t="50637" x="6399213" y="3411538"/>
          <p14:tracePt t="50645" x="6391275" y="3455988"/>
          <p14:tracePt t="50653" x="6308725" y="3511550"/>
          <p14:tracePt t="50661" x="6226175" y="3565525"/>
          <p14:tracePt t="50670" x="6072188" y="3592513"/>
          <p14:tracePt t="50677" x="5907088" y="3657600"/>
          <p14:tracePt t="50687" x="5724525" y="3657600"/>
          <p14:tracePt t="50693" x="5543550" y="3657600"/>
          <p14:tracePt t="50706" x="5378450" y="3657600"/>
          <p14:tracePt t="50710" x="5187950" y="3657600"/>
          <p14:tracePt t="50718" x="5022850" y="3657600"/>
          <p14:tracePt t="50726" x="4868863" y="3621088"/>
          <p14:tracePt t="50734" x="4722813" y="3556000"/>
          <p14:tracePt t="50743" x="4640263" y="3519488"/>
          <p14:tracePt t="50749" x="4594225" y="3492500"/>
          <p14:tracePt t="50758" x="4586288" y="3475038"/>
          <p14:tracePt t="50765" x="4576763" y="3446463"/>
          <p14:tracePt t="50772" x="4576763" y="3429000"/>
          <p14:tracePt t="50781" x="4576763" y="3375025"/>
          <p14:tracePt t="50789" x="4613275" y="3328988"/>
          <p14:tracePt t="50797" x="4649788" y="3265488"/>
          <p14:tracePt t="50805" x="4722813" y="3192463"/>
          <p14:tracePt t="50813" x="4803775" y="3127375"/>
          <p14:tracePt t="50821" x="4895850" y="3082925"/>
          <p14:tracePt t="50829" x="4978400" y="3046413"/>
          <p14:tracePt t="50836" x="5078413" y="3000375"/>
          <p14:tracePt t="50844" x="5178425" y="2973388"/>
          <p14:tracePt t="50853" x="5268913" y="2963863"/>
          <p14:tracePt t="50861" x="5360988" y="2963863"/>
          <p14:tracePt t="50870" x="5470525" y="2963863"/>
          <p14:tracePt t="50888" x="5688013" y="2963863"/>
          <p14:tracePt t="50892" x="5797550" y="2963863"/>
          <p14:tracePt t="50903" x="5907088" y="2963863"/>
          <p14:tracePt t="50909" x="6016625" y="2963863"/>
          <p14:tracePt t="50917" x="6116638" y="3009900"/>
          <p14:tracePt t="50924" x="6199188" y="3036888"/>
          <p14:tracePt t="50933" x="6245225" y="3054350"/>
          <p14:tracePt t="50941" x="6272213" y="3090863"/>
          <p14:tracePt t="50949" x="6291263" y="3119438"/>
          <p14:tracePt t="50957" x="6291263" y="3127375"/>
          <p14:tracePt t="50965" x="6291263" y="3146425"/>
          <p14:tracePt t="50973" x="6281738" y="3173413"/>
          <p14:tracePt t="50981" x="6272213" y="3200400"/>
          <p14:tracePt t="50989" x="6245225" y="3236913"/>
          <p14:tracePt t="50997" x="6218238" y="3265488"/>
          <p14:tracePt t="51006" x="6199188" y="3273425"/>
          <p14:tracePt t="51012" x="6189663" y="3282950"/>
          <p14:tracePt t="51022" x="6162675" y="3309938"/>
          <p14:tracePt t="51044" x="6153150" y="3319463"/>
          <p14:tracePt t="51428" x="6145213" y="3319463"/>
          <p14:tracePt t="51628" x="6116638" y="3319463"/>
          <p14:tracePt t="51660" x="6108700" y="3319463"/>
          <p14:tracePt t="51892" x="6099175" y="3319463"/>
          <p14:tracePt t="51901" x="6089650" y="3319463"/>
          <p14:tracePt t="51933" x="6080125" y="3319463"/>
          <p14:tracePt t="51975" x="6072188" y="3319463"/>
          <p14:tracePt t="52415" x="6062663" y="3319463"/>
          <p14:tracePt t="52437" x="6062663" y="3309938"/>
          <p14:tracePt t="52453" x="6062663" y="3302000"/>
          <p14:tracePt t="52477" x="6053138" y="3292475"/>
          <p14:tracePt t="52703" x="6053138" y="3282950"/>
          <p14:tracePt t="52719" x="6043613" y="3273425"/>
          <p14:tracePt t="52861" x="6035675" y="3255963"/>
          <p14:tracePt t="52877" x="6026150" y="3246438"/>
          <p14:tracePt t="53094" x="6026150" y="3236913"/>
          <p14:tracePt t="53120" x="6026150" y="3228975"/>
          <p14:tracePt t="54438" x="6026150" y="3236913"/>
          <p14:tracePt t="54446" x="6026150" y="3265488"/>
          <p14:tracePt t="54453" x="6016625" y="3282950"/>
          <p14:tracePt t="54462" x="5999163" y="3328988"/>
          <p14:tracePt t="54470" x="5999163" y="3355975"/>
          <p14:tracePt t="54477" x="5980113" y="3382963"/>
          <p14:tracePt t="54487" x="5980113" y="3411538"/>
          <p14:tracePt t="54493" x="5980113" y="3429000"/>
          <p14:tracePt t="54503" x="5980113" y="3465513"/>
          <p14:tracePt t="54509" x="5972175" y="3482975"/>
          <p14:tracePt t="54517" x="5972175" y="3502025"/>
          <p14:tracePt t="54525" x="5962650" y="3519488"/>
          <p14:tracePt t="54533" x="5943600" y="3538538"/>
          <p14:tracePt t="54541" x="5926138" y="3548063"/>
          <p14:tracePt t="54549" x="5907088" y="3565525"/>
          <p14:tracePt t="54557" x="5870575" y="3575050"/>
          <p14:tracePt t="54565" x="5843588" y="3602038"/>
          <p14:tracePt t="54573" x="5816600" y="3621088"/>
          <p14:tracePt t="54581" x="5780088" y="3638550"/>
          <p14:tracePt t="54589" x="5724525" y="3657600"/>
          <p14:tracePt t="54597" x="5680075" y="3675063"/>
          <p14:tracePt t="54606" x="5653088" y="3694113"/>
          <p14:tracePt t="54612" x="5580063" y="3711575"/>
          <p14:tracePt t="54624" x="5497513" y="3738563"/>
          <p14:tracePt t="54630" x="5441950" y="3757613"/>
          <p14:tracePt t="54640" x="5360988" y="3775075"/>
          <p14:tracePt t="54647" x="5324475" y="3794125"/>
          <p14:tracePt t="54654" x="5268913" y="3794125"/>
          <p14:tracePt t="54661" x="5232400" y="3794125"/>
          <p14:tracePt t="54669" x="5205413" y="3794125"/>
          <p14:tracePt t="54677" x="5187950" y="3794125"/>
          <p14:tracePt t="54686" x="5159375" y="3794125"/>
          <p14:tracePt t="54693" x="5141913" y="3794125"/>
          <p14:tracePt t="54708" x="5095875" y="3775075"/>
          <p14:tracePt t="54714" x="5086350" y="3767138"/>
          <p14:tracePt t="54722" x="5041900" y="3757613"/>
          <p14:tracePt t="54725" x="4995863" y="3721100"/>
          <p14:tracePt t="54733" x="4932363" y="3702050"/>
          <p14:tracePt t="54742" x="4905375" y="3675063"/>
          <p14:tracePt t="54748" x="4868863" y="3657600"/>
          <p14:tracePt t="54757" x="4813300" y="3621088"/>
          <p14:tracePt t="54764" x="4795838" y="3602038"/>
          <p14:tracePt t="54773" x="4786313" y="3592513"/>
          <p14:tracePt t="54780" x="4759325" y="3565525"/>
          <p14:tracePt t="54788" x="4740275" y="3548063"/>
          <p14:tracePt t="54796" x="4722813" y="3529013"/>
          <p14:tracePt t="54804" x="4722813" y="3502025"/>
          <p14:tracePt t="54812" x="4703763" y="3475038"/>
          <p14:tracePt t="54820" x="4686300" y="3429000"/>
          <p14:tracePt t="54829" x="4676775" y="3382963"/>
          <p14:tracePt t="54836" x="4667250" y="3355975"/>
          <p14:tracePt t="54844" x="4659313" y="3302000"/>
          <p14:tracePt t="54853" x="4659313" y="3236913"/>
          <p14:tracePt t="54860" x="4630738" y="3182938"/>
          <p14:tracePt t="54870" x="4630738" y="3136900"/>
          <p14:tracePt t="54885" x="4622800" y="3027363"/>
          <p14:tracePt t="54893" x="4622800" y="2982913"/>
          <p14:tracePt t="54903" x="4622800" y="2946400"/>
          <p14:tracePt t="54908" x="4622800" y="2927350"/>
          <p14:tracePt t="54917" x="4622800" y="2881313"/>
          <p14:tracePt t="54924" x="4622800" y="2873375"/>
          <p14:tracePt t="54932" x="4622800" y="2854325"/>
          <p14:tracePt t="54940" x="4622800" y="2844800"/>
          <p14:tracePt t="54948" x="4622800" y="2827338"/>
          <p14:tracePt t="54964" x="4630738" y="2808288"/>
          <p14:tracePt t="54972" x="4630738" y="2800350"/>
          <p14:tracePt t="54981" x="4649788" y="2781300"/>
          <p14:tracePt t="54988" x="4667250" y="2771775"/>
          <p14:tracePt t="54996" x="4695825" y="2754313"/>
          <p14:tracePt t="55004" x="4713288" y="2735263"/>
          <p14:tracePt t="55021" x="4730750" y="2727325"/>
          <p14:tracePt t="55030" x="4776788" y="2698750"/>
          <p14:tracePt t="55040" x="4776788" y="2690813"/>
          <p14:tracePt t="55059" x="4795838" y="2690813"/>
          <p14:tracePt t="55062" x="4803775" y="2690813"/>
          <p14:tracePt t="55176" x="4795838" y="2690813"/>
          <p14:tracePt t="55182" x="4776788" y="2708275"/>
          <p14:tracePt t="55190" x="4776788" y="2717800"/>
          <p14:tracePt t="55197" x="4749800" y="2744788"/>
          <p14:tracePt t="55205" x="4730750" y="2754313"/>
          <p14:tracePt t="55213" x="4722813" y="2754313"/>
          <p14:tracePt t="55222" x="4703763" y="2771775"/>
          <p14:tracePt t="55229" x="4659313" y="2808288"/>
          <p14:tracePt t="55237" x="4594225" y="2844800"/>
          <p14:tracePt t="55245" x="4530725" y="2873375"/>
          <p14:tracePt t="55253" x="4394200" y="2927350"/>
          <p14:tracePt t="55261" x="4303713" y="2946400"/>
          <p14:tracePt t="55270" x="4175125" y="2954338"/>
          <p14:tracePt t="55277" x="4048125" y="2982913"/>
          <p14:tracePt t="55287" x="3911600" y="3000375"/>
          <p14:tracePt t="55292" x="3819525" y="3009900"/>
          <p14:tracePt t="55302" x="3765550" y="3009900"/>
          <p14:tracePt t="55308" x="3709988" y="3009900"/>
          <p14:tracePt t="55317" x="3673475" y="3009900"/>
          <p14:tracePt t="55948" x="3665538" y="3009900"/>
          <p14:tracePt t="55956" x="3629025" y="3009900"/>
          <p14:tracePt t="55964" x="3582988" y="3009900"/>
          <p14:tracePt t="55973" x="3563938" y="3009900"/>
          <p14:tracePt t="55981" x="3536950" y="3009900"/>
          <p14:tracePt t="55991" x="3527425" y="3009900"/>
          <p14:tracePt t="56053" x="3519488" y="3009900"/>
          <p14:tracePt t="56061" x="3519488" y="3000375"/>
          <p14:tracePt t="56069" x="3519488" y="2973388"/>
          <p14:tracePt t="56076" x="3519488" y="2954338"/>
          <p14:tracePt t="56086" x="3519488" y="2917825"/>
          <p14:tracePt t="56092" x="3519488" y="2890838"/>
          <p14:tracePt t="56103" x="3519488" y="2863850"/>
          <p14:tracePt t="56108" x="3519488" y="2844800"/>
          <p14:tracePt t="56117" x="3519488" y="2817813"/>
          <p14:tracePt t="56125" x="3519488" y="2800350"/>
          <p14:tracePt t="56132" x="3536950" y="2781300"/>
          <p14:tracePt t="56140" x="3546475" y="2763838"/>
          <p14:tracePt t="56148" x="3556000" y="2735263"/>
          <p14:tracePt t="56156" x="3556000" y="2717800"/>
          <p14:tracePt t="56165" x="3582988" y="2681288"/>
          <p14:tracePt t="56172" x="3592513" y="2662238"/>
          <p14:tracePt t="56180" x="3600450" y="2625725"/>
          <p14:tracePt t="56188" x="3636963" y="2589213"/>
          <p14:tracePt t="56196" x="3646488" y="2571750"/>
          <p14:tracePt t="56204" x="3665538" y="2554288"/>
          <p14:tracePt t="56212" x="3702050" y="2508250"/>
          <p14:tracePt t="56220" x="3719513" y="2481263"/>
          <p14:tracePt t="56228" x="3765550" y="2435225"/>
          <p14:tracePt t="56237" x="3792538" y="2398713"/>
          <p14:tracePt t="56244" x="3838575" y="2379663"/>
          <p14:tracePt t="56253" x="3902075" y="2335213"/>
          <p14:tracePt t="56260" x="3965575" y="2325688"/>
          <p14:tracePt t="56268" x="3992563" y="2316163"/>
          <p14:tracePt t="56276" x="4057650" y="2289175"/>
          <p14:tracePt t="56285" x="4094163" y="2279650"/>
          <p14:tracePt t="56292" x="4148138" y="2279650"/>
          <p14:tracePt t="56302" x="4184650" y="2270125"/>
          <p14:tracePt t="56309" x="4202113" y="2270125"/>
          <p14:tracePt t="56316" x="4257675" y="2270125"/>
          <p14:tracePt t="56324" x="4284663" y="2270125"/>
          <p14:tracePt t="56332" x="4303713" y="2270125"/>
          <p14:tracePt t="56340" x="4340225" y="2270125"/>
          <p14:tracePt t="56349" x="4384675" y="2270125"/>
          <p14:tracePt t="56356" x="4440238" y="2270125"/>
          <p14:tracePt t="56366" x="4513263" y="2289175"/>
          <p14:tracePt t="56373" x="4594225" y="2316163"/>
          <p14:tracePt t="56381" x="4686300" y="2343150"/>
          <p14:tracePt t="56388" x="4786313" y="2389188"/>
          <p14:tracePt t="56396" x="4905375" y="2444750"/>
          <p14:tracePt t="56404" x="5022850" y="2489200"/>
          <p14:tracePt t="56413" x="5114925" y="2525713"/>
          <p14:tracePt t="56421" x="5251450" y="2589213"/>
          <p14:tracePt t="56429" x="5368925" y="2644775"/>
          <p14:tracePt t="56436" x="5461000" y="2690813"/>
          <p14:tracePt t="56444" x="5580063" y="2763838"/>
          <p14:tracePt t="56453" x="5653088" y="2827338"/>
          <p14:tracePt t="56461" x="5697538" y="2881313"/>
          <p14:tracePt t="56469" x="5734050" y="2946400"/>
          <p14:tracePt t="56477" x="5761038" y="2990850"/>
          <p14:tracePt t="56485" x="5780088" y="3046413"/>
          <p14:tracePt t="56493" x="5807075" y="3090863"/>
          <p14:tracePt t="56502" x="5834063" y="3155950"/>
          <p14:tracePt t="56509" x="5843588" y="3228975"/>
          <p14:tracePt t="56517" x="5870575" y="3328988"/>
          <p14:tracePt t="56524" x="5916613" y="3429000"/>
          <p14:tracePt t="56532" x="5972175" y="3538538"/>
          <p14:tracePt t="56540" x="6016625" y="3657600"/>
          <p14:tracePt t="56548" x="6053138" y="3757613"/>
          <p14:tracePt t="56556" x="6116638" y="3884613"/>
          <p14:tracePt t="56564" x="6145213" y="3984625"/>
          <p14:tracePt t="56572" x="6153150" y="4057650"/>
          <p14:tracePt t="56580" x="6181725" y="4122738"/>
          <p14:tracePt t="56588" x="6181725" y="4167188"/>
          <p14:tracePt t="56596" x="6181725" y="4195763"/>
          <p14:tracePt t="56605" x="6181725" y="4232275"/>
          <p14:tracePt t="56613" x="6172200" y="4249738"/>
          <p14:tracePt t="56620" x="6153150" y="4286250"/>
          <p14:tracePt t="56629" x="6126163" y="4303713"/>
          <p14:tracePt t="56638" x="6099175" y="4332288"/>
          <p14:tracePt t="56644" x="6080125" y="4359275"/>
          <p14:tracePt t="56652" x="6016625" y="4386263"/>
          <p14:tracePt t="56662" x="5962650" y="4413250"/>
          <p14:tracePt t="56673" x="5899150" y="4441825"/>
          <p14:tracePt t="56678" x="5870575" y="4449763"/>
          <p14:tracePt t="56691" x="5826125" y="4468813"/>
          <p14:tracePt t="56695" x="5761038" y="4486275"/>
          <p14:tracePt t="56707" x="5688013" y="4505325"/>
          <p14:tracePt t="56711" x="5588000" y="4522788"/>
          <p14:tracePt t="56720" x="5461000" y="4541838"/>
          <p14:tracePt t="56725" x="5334000" y="4568825"/>
          <p14:tracePt t="56733" x="5187950" y="4578350"/>
          <p14:tracePt t="56741" x="5078413" y="4578350"/>
          <p14:tracePt t="56748" x="4949825" y="4578350"/>
          <p14:tracePt t="56756" x="4840288" y="4578350"/>
          <p14:tracePt t="56764" x="4730750" y="4578350"/>
          <p14:tracePt t="56772" x="4630738" y="4578350"/>
          <p14:tracePt t="56780" x="4521200" y="4578350"/>
          <p14:tracePt t="56788" x="4394200" y="4559300"/>
          <p14:tracePt t="56796" x="4311650" y="4532313"/>
          <p14:tracePt t="56805" x="4202113" y="4495800"/>
          <p14:tracePt t="56813" x="4102100" y="4432300"/>
          <p14:tracePt t="56821" x="4038600" y="4422775"/>
          <p14:tracePt t="56828" x="3948113" y="4368800"/>
          <p14:tracePt t="56836" x="3883025" y="4340225"/>
          <p14:tracePt t="56844" x="3829050" y="4295775"/>
          <p14:tracePt t="56853" x="3783013" y="4268788"/>
          <p14:tracePt t="56860" x="3738563" y="4222750"/>
          <p14:tracePt t="56869" x="3692525" y="4167188"/>
          <p14:tracePt t="56876" x="3665538" y="4149725"/>
          <p14:tracePt t="56885" x="3646488" y="4122738"/>
          <p14:tracePt t="56892" x="3609975" y="4076700"/>
          <p14:tracePt t="56902" x="3600450" y="4030663"/>
          <p14:tracePt t="56908" x="3563938" y="3984625"/>
          <p14:tracePt t="56917" x="3563938" y="3911600"/>
          <p14:tracePt t="56925" x="3556000" y="3857625"/>
          <p14:tracePt t="56932" x="3546475" y="3794125"/>
          <p14:tracePt t="56940" x="3519488" y="3711575"/>
          <p14:tracePt t="56948" x="3500438" y="3638550"/>
          <p14:tracePt t="56969" x="3500438" y="3511550"/>
          <p14:tracePt t="56972" x="3500438" y="3419475"/>
          <p14:tracePt t="56981" x="3500438" y="3319463"/>
          <p14:tracePt t="56988" x="3500438" y="3246438"/>
          <p14:tracePt t="56998" x="3500438" y="3192463"/>
          <p14:tracePt t="57009" x="3500438" y="3082925"/>
          <p14:tracePt t="57014" x="3519488" y="3000375"/>
          <p14:tracePt t="57026" x="3536950" y="2963863"/>
          <p14:tracePt t="57029" x="3600450" y="2881313"/>
          <p14:tracePt t="57039" x="3636963" y="2827338"/>
          <p14:tracePt t="57045" x="3683000" y="2790825"/>
          <p14:tracePt t="57054" x="3738563" y="2744788"/>
          <p14:tracePt t="57061" x="3783013" y="2727325"/>
          <p14:tracePt t="57070" x="3810000" y="2698750"/>
          <p14:tracePt t="57077" x="3865563" y="2681288"/>
          <p14:tracePt t="57087" x="3948113" y="2681288"/>
          <p14:tracePt t="57093" x="4021138" y="2654300"/>
          <p14:tracePt t="57103" x="4111625" y="2635250"/>
          <p14:tracePt t="57109" x="4211638" y="2635250"/>
          <p14:tracePt t="57121" x="4321175" y="2635250"/>
          <p14:tracePt t="57125" x="4430713" y="2635250"/>
          <p14:tracePt t="57133" x="4557713" y="2635250"/>
          <p14:tracePt t="57141" x="4686300" y="2635250"/>
          <p14:tracePt t="57152" x="4776788" y="2635250"/>
          <p14:tracePt t="57156" x="4868863" y="2635250"/>
          <p14:tracePt t="57164" x="4941888" y="2635250"/>
          <p14:tracePt t="57172" x="4995863" y="2635250"/>
          <p14:tracePt t="57181" x="5041900" y="2635250"/>
          <p14:tracePt t="57189" x="5059363" y="2635250"/>
          <p14:tracePt t="57197" x="5086350" y="2654300"/>
          <p14:tracePt t="57205" x="5095875" y="2654300"/>
          <p14:tracePt t="57213" x="5105400" y="2662238"/>
          <p14:tracePt t="57220" x="5132388" y="2690813"/>
          <p14:tracePt t="57229" x="5151438" y="2708275"/>
          <p14:tracePt t="57237" x="5178425" y="2735263"/>
          <p14:tracePt t="57245" x="5205413" y="2781300"/>
          <p14:tracePt t="57253" x="5224463" y="2808288"/>
          <p14:tracePt t="57260" x="5260975" y="2873375"/>
          <p14:tracePt t="57269" x="5314950" y="2973388"/>
          <p14:tracePt t="57276" x="5351463" y="3054350"/>
          <p14:tracePt t="57287" x="5397500" y="3136900"/>
          <p14:tracePt t="57292" x="5451475" y="3246438"/>
          <p14:tracePt t="57302" x="5478463" y="3346450"/>
          <p14:tracePt t="57308" x="5534025" y="3446463"/>
          <p14:tracePt t="57318" x="5561013" y="3538538"/>
          <p14:tracePt t="57324" x="5580063" y="3621088"/>
          <p14:tracePt t="57332" x="5597525" y="3665538"/>
          <p14:tracePt t="57340" x="5616575" y="3721100"/>
          <p14:tracePt t="57348" x="5624513" y="3767138"/>
          <p14:tracePt t="57356" x="5624513" y="3794125"/>
          <p14:tracePt t="57365" x="5624513" y="3821113"/>
          <p14:tracePt t="57372" x="5624513" y="3840163"/>
          <p14:tracePt t="57381" x="5624513" y="3867150"/>
          <p14:tracePt t="57388" x="5624513" y="3884613"/>
          <p14:tracePt t="57397" x="5624513" y="3903663"/>
          <p14:tracePt t="57407" x="5624513" y="3921125"/>
          <p14:tracePt t="57414" x="5588000" y="3967163"/>
          <p14:tracePt t="57423" x="5570538" y="3984625"/>
          <p14:tracePt t="57429" x="5524500" y="4021138"/>
          <p14:tracePt t="57436" x="5497513" y="4040188"/>
          <p14:tracePt t="57444" x="5434013" y="4086225"/>
          <p14:tracePt t="57452" x="5387975" y="4113213"/>
          <p14:tracePt t="57461" x="5341938" y="4130675"/>
          <p14:tracePt t="57469" x="5297488" y="4159250"/>
          <p14:tracePt t="57477" x="5232400" y="4195763"/>
          <p14:tracePt t="57485" x="5178425" y="4203700"/>
          <p14:tracePt t="57492" x="5114925" y="4222750"/>
          <p14:tracePt t="57505" x="5059363" y="4232275"/>
          <p14:tracePt t="57510" x="4978400" y="4240213"/>
          <p14:tracePt t="57525" x="4905375" y="4259263"/>
          <p14:tracePt t="57526" x="4849813" y="4259263"/>
          <p14:tracePt t="57533" x="4786313" y="4259263"/>
          <p14:tracePt t="57541" x="4713288" y="4259263"/>
          <p14:tracePt t="57549" x="4676775" y="4259263"/>
          <p14:tracePt t="57557" x="4603750" y="4249738"/>
          <p14:tracePt t="57565" x="4576763" y="4232275"/>
          <p14:tracePt t="57573" x="4513263" y="4195763"/>
          <p14:tracePt t="57581" x="4484688" y="4176713"/>
          <p14:tracePt t="57590" x="4448175" y="4149725"/>
          <p14:tracePt t="57598" x="4421188" y="4122738"/>
          <p14:tracePt t="57605" x="4413250" y="4103688"/>
          <p14:tracePt t="57614" x="4394200" y="4086225"/>
          <p14:tracePt t="57629" x="4394200" y="4067175"/>
          <p14:tracePt t="57645" x="4384675" y="4049713"/>
          <p14:tracePt t="57685" x="4384675" y="4040188"/>
          <p14:tracePt t="57695" x="4394200" y="4040188"/>
          <p14:tracePt t="57701" x="4403725" y="4021138"/>
          <p14:tracePt t="57717" x="4421188" y="4013200"/>
          <p14:tracePt t="57725" x="4421188" y="4003675"/>
          <p14:tracePt t="57732" x="4457700" y="3994150"/>
          <p14:tracePt t="57740" x="4484688" y="3976688"/>
          <p14:tracePt t="57748" x="4513263" y="3967163"/>
          <p14:tracePt t="57756" x="4530725" y="3957638"/>
          <p14:tracePt t="57764" x="4557713" y="3921125"/>
          <p14:tracePt t="57773" x="4576763" y="3911600"/>
          <p14:tracePt t="57780" x="4613275" y="3903663"/>
          <p14:tracePt t="57788" x="4640263" y="3884613"/>
          <p14:tracePt t="57796" x="4659313" y="3867150"/>
          <p14:tracePt t="57805" x="4695825" y="3840163"/>
          <p14:tracePt t="57813" x="4722813" y="3830638"/>
          <p14:tracePt t="57821" x="4740275" y="3803650"/>
          <p14:tracePt t="57829" x="4749800" y="3794125"/>
          <p14:tracePt t="57838" x="4749800" y="3775075"/>
          <p14:tracePt t="57845" x="4767263" y="3757613"/>
          <p14:tracePt t="57852" x="4776788" y="3748088"/>
          <p14:tracePt t="57860" x="4776788" y="3738563"/>
          <p14:tracePt t="57870" x="4786313" y="3738563"/>
          <p14:tracePt t="57891" x="4786313" y="3730625"/>
          <p14:tracePt t="57893" x="4795838" y="3721100"/>
          <p14:tracePt t="58425" x="4803775" y="3721100"/>
          <p14:tracePt t="58454" x="4813300" y="3721100"/>
          <p14:tracePt t="58485" x="4822825" y="3721100"/>
          <p14:tracePt t="58509" x="4840288" y="3721100"/>
          <p14:tracePt t="58517" x="4849813" y="3711575"/>
          <p14:tracePt t="58759" x="4859338" y="3694113"/>
          <p14:tracePt t="58766" x="4868863" y="3684588"/>
          <p14:tracePt t="58782" x="4886325" y="3675063"/>
          <p14:tracePt t="58791" x="4895850" y="3665538"/>
          <p14:tracePt t="58797" x="4941888" y="3648075"/>
          <p14:tracePt t="58806" x="4978400" y="3638550"/>
          <p14:tracePt t="58812" x="5022850" y="3621088"/>
          <p14:tracePt t="58820" x="5086350" y="3602038"/>
          <p14:tracePt t="58828" x="5141913" y="3584575"/>
          <p14:tracePt t="58836" x="5224463" y="3565525"/>
          <p14:tracePt t="58844" x="5297488" y="3556000"/>
          <p14:tracePt t="58853" x="5360988" y="3529013"/>
          <p14:tracePt t="58860" x="5441950" y="3502025"/>
          <p14:tracePt t="58869" x="5478463" y="3502025"/>
          <p14:tracePt t="58885" x="5607050" y="3492500"/>
          <p14:tracePt t="58892" x="5688013" y="3465513"/>
          <p14:tracePt t="58903" x="5797550" y="3465513"/>
          <p14:tracePt t="58908" x="5889625" y="3465513"/>
          <p14:tracePt t="58920" x="5999163" y="3465513"/>
          <p14:tracePt t="58926" x="6126163" y="3465513"/>
          <p14:tracePt t="58938" x="6291263" y="3465513"/>
          <p14:tracePt t="58940" x="6435725" y="3465513"/>
          <p14:tracePt t="58948" x="6618288" y="3465513"/>
          <p14:tracePt t="58956" x="6810375" y="3465513"/>
          <p14:tracePt t="58964" x="6992938" y="3465513"/>
          <p14:tracePt t="58973" x="7212013" y="3465513"/>
          <p14:tracePt t="58980" x="7439025" y="3465513"/>
          <p14:tracePt t="58988" x="7621588" y="3465513"/>
          <p14:tracePt t="58996" x="7804150" y="3465513"/>
          <p14:tracePt t="59004" x="7950200" y="3465513"/>
          <p14:tracePt t="59012" x="8059738" y="3465513"/>
          <p14:tracePt t="59022" x="8186738" y="3465513"/>
          <p14:tracePt t="59028" x="8313738" y="3465513"/>
          <p14:tracePt t="59036" x="8405813" y="3465513"/>
          <p14:tracePt t="59044" x="8496300" y="3465513"/>
          <p14:tracePt t="59052" x="8588375" y="3465513"/>
          <p14:tracePt t="59060" x="8697913" y="3465513"/>
          <p14:tracePt t="59068" x="8788400" y="3465513"/>
          <p14:tracePt t="59076" x="8897938" y="3465513"/>
          <p14:tracePt t="59085" x="8988425" y="3465513"/>
          <p14:tracePt t="59093" x="9061450" y="3465513"/>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4578" name="Group 2"/>
          <p:cNvGrpSpPr>
            <a:grpSpLocks/>
          </p:cNvGrpSpPr>
          <p:nvPr/>
        </p:nvGrpSpPr>
        <p:grpSpPr bwMode="auto">
          <a:xfrm>
            <a:off x="2843213" y="4148138"/>
            <a:ext cx="665162" cy="792162"/>
            <a:chOff x="3800" y="2069"/>
            <a:chExt cx="454" cy="499"/>
          </a:xfrm>
        </p:grpSpPr>
        <p:sp>
          <p:nvSpPr>
            <p:cNvPr id="664579" name="Line 3"/>
            <p:cNvSpPr>
              <a:spLocks noChangeShapeType="1"/>
            </p:cNvSpPr>
            <p:nvPr/>
          </p:nvSpPr>
          <p:spPr bwMode="auto">
            <a:xfrm>
              <a:off x="4027" y="2069"/>
              <a:ext cx="0" cy="49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580" name="Line 4"/>
            <p:cNvSpPr>
              <a:spLocks noChangeShapeType="1"/>
            </p:cNvSpPr>
            <p:nvPr/>
          </p:nvSpPr>
          <p:spPr bwMode="auto">
            <a:xfrm>
              <a:off x="3800" y="2341"/>
              <a:ext cx="45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581" name="Rectangle 5"/>
            <p:cNvSpPr>
              <a:spLocks noChangeArrowheads="1"/>
            </p:cNvSpPr>
            <p:nvPr/>
          </p:nvSpPr>
          <p:spPr bwMode="auto">
            <a:xfrm>
              <a:off x="3890" y="2206"/>
              <a:ext cx="272" cy="272"/>
            </a:xfrm>
            <a:prstGeom prst="rect">
              <a:avLst/>
            </a:prstGeom>
            <a:solidFill>
              <a:srgbClr val="FF99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grpSp>
      <p:grpSp>
        <p:nvGrpSpPr>
          <p:cNvPr id="664582" name="Group 6"/>
          <p:cNvGrpSpPr>
            <a:grpSpLocks/>
          </p:cNvGrpSpPr>
          <p:nvPr/>
        </p:nvGrpSpPr>
        <p:grpSpPr bwMode="auto">
          <a:xfrm>
            <a:off x="3840163" y="4148138"/>
            <a:ext cx="665162" cy="792162"/>
            <a:chOff x="3800" y="2069"/>
            <a:chExt cx="454" cy="499"/>
          </a:xfrm>
        </p:grpSpPr>
        <p:sp>
          <p:nvSpPr>
            <p:cNvPr id="664583" name="Line 7"/>
            <p:cNvSpPr>
              <a:spLocks noChangeShapeType="1"/>
            </p:cNvSpPr>
            <p:nvPr/>
          </p:nvSpPr>
          <p:spPr bwMode="auto">
            <a:xfrm>
              <a:off x="4027" y="2069"/>
              <a:ext cx="0" cy="49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584" name="Line 8"/>
            <p:cNvSpPr>
              <a:spLocks noChangeShapeType="1"/>
            </p:cNvSpPr>
            <p:nvPr/>
          </p:nvSpPr>
          <p:spPr bwMode="auto">
            <a:xfrm>
              <a:off x="3800" y="2341"/>
              <a:ext cx="45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585" name="Rectangle 9"/>
            <p:cNvSpPr>
              <a:spLocks noChangeArrowheads="1"/>
            </p:cNvSpPr>
            <p:nvPr/>
          </p:nvSpPr>
          <p:spPr bwMode="auto">
            <a:xfrm>
              <a:off x="3890" y="2206"/>
              <a:ext cx="272" cy="272"/>
            </a:xfrm>
            <a:prstGeom prst="rect">
              <a:avLst/>
            </a:prstGeom>
            <a:solidFill>
              <a:srgbClr val="FF99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grpSp>
      <p:grpSp>
        <p:nvGrpSpPr>
          <p:cNvPr id="664586" name="Group 10"/>
          <p:cNvGrpSpPr>
            <a:grpSpLocks/>
          </p:cNvGrpSpPr>
          <p:nvPr/>
        </p:nvGrpSpPr>
        <p:grpSpPr bwMode="auto">
          <a:xfrm>
            <a:off x="4837113" y="4148138"/>
            <a:ext cx="665162" cy="792162"/>
            <a:chOff x="3800" y="2069"/>
            <a:chExt cx="454" cy="499"/>
          </a:xfrm>
        </p:grpSpPr>
        <p:sp>
          <p:nvSpPr>
            <p:cNvPr id="664587" name="Line 11"/>
            <p:cNvSpPr>
              <a:spLocks noChangeShapeType="1"/>
            </p:cNvSpPr>
            <p:nvPr/>
          </p:nvSpPr>
          <p:spPr bwMode="auto">
            <a:xfrm>
              <a:off x="4027" y="2069"/>
              <a:ext cx="0" cy="49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588" name="Line 12"/>
            <p:cNvSpPr>
              <a:spLocks noChangeShapeType="1"/>
            </p:cNvSpPr>
            <p:nvPr/>
          </p:nvSpPr>
          <p:spPr bwMode="auto">
            <a:xfrm>
              <a:off x="3800" y="2341"/>
              <a:ext cx="45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589" name="Rectangle 13"/>
            <p:cNvSpPr>
              <a:spLocks noChangeArrowheads="1"/>
            </p:cNvSpPr>
            <p:nvPr/>
          </p:nvSpPr>
          <p:spPr bwMode="auto">
            <a:xfrm>
              <a:off x="3890" y="2206"/>
              <a:ext cx="272" cy="272"/>
            </a:xfrm>
            <a:prstGeom prst="rect">
              <a:avLst/>
            </a:prstGeom>
            <a:solidFill>
              <a:srgbClr val="FF99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grpSp>
      <p:grpSp>
        <p:nvGrpSpPr>
          <p:cNvPr id="664590" name="Group 14"/>
          <p:cNvGrpSpPr>
            <a:grpSpLocks/>
          </p:cNvGrpSpPr>
          <p:nvPr/>
        </p:nvGrpSpPr>
        <p:grpSpPr bwMode="auto">
          <a:xfrm>
            <a:off x="2843213" y="1989138"/>
            <a:ext cx="665162" cy="720725"/>
            <a:chOff x="1759" y="1480"/>
            <a:chExt cx="454" cy="454"/>
          </a:xfrm>
        </p:grpSpPr>
        <p:sp>
          <p:nvSpPr>
            <p:cNvPr id="664591" name="Line 15"/>
            <p:cNvSpPr>
              <a:spLocks noChangeShapeType="1"/>
            </p:cNvSpPr>
            <p:nvPr/>
          </p:nvSpPr>
          <p:spPr bwMode="auto">
            <a:xfrm>
              <a:off x="1759" y="1752"/>
              <a:ext cx="45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592" name="Line 16"/>
            <p:cNvSpPr>
              <a:spLocks noChangeShapeType="1"/>
            </p:cNvSpPr>
            <p:nvPr/>
          </p:nvSpPr>
          <p:spPr bwMode="auto">
            <a:xfrm>
              <a:off x="1986" y="1480"/>
              <a:ext cx="0" cy="4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sp>
        <p:nvSpPr>
          <p:cNvPr id="664593" name="Rectangle 17"/>
          <p:cNvSpPr>
            <a:spLocks noGrp="1" noChangeArrowheads="1"/>
          </p:cNvSpPr>
          <p:nvPr>
            <p:ph type="title"/>
          </p:nvPr>
        </p:nvSpPr>
        <p:spPr>
          <a:xfrm>
            <a:off x="499634" y="-5127"/>
            <a:ext cx="7886700" cy="1325563"/>
          </a:xfrm>
        </p:spPr>
        <p:txBody>
          <a:bodyPr/>
          <a:lstStyle/>
          <a:p>
            <a:r>
              <a:rPr lang="en-US" altLang="ja-JP" sz="2400" b="1" dirty="0"/>
              <a:t>FPGA(Field Programmable Gate Array)</a:t>
            </a:r>
          </a:p>
        </p:txBody>
      </p:sp>
      <p:grpSp>
        <p:nvGrpSpPr>
          <p:cNvPr id="664594" name="Group 18"/>
          <p:cNvGrpSpPr>
            <a:grpSpLocks/>
          </p:cNvGrpSpPr>
          <p:nvPr/>
        </p:nvGrpSpPr>
        <p:grpSpPr bwMode="auto">
          <a:xfrm rot="-5400000">
            <a:off x="875507" y="3332956"/>
            <a:ext cx="3602038" cy="333375"/>
            <a:chOff x="1668" y="1661"/>
            <a:chExt cx="2269" cy="227"/>
          </a:xfrm>
        </p:grpSpPr>
        <p:sp>
          <p:nvSpPr>
            <p:cNvPr id="664595" name="Line 19"/>
            <p:cNvSpPr>
              <a:spLocks noChangeShapeType="1"/>
            </p:cNvSpPr>
            <p:nvPr/>
          </p:nvSpPr>
          <p:spPr bwMode="auto">
            <a:xfrm>
              <a:off x="1895" y="1707"/>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596" name="Line 20"/>
            <p:cNvSpPr>
              <a:spLocks noChangeShapeType="1"/>
            </p:cNvSpPr>
            <p:nvPr/>
          </p:nvSpPr>
          <p:spPr bwMode="auto">
            <a:xfrm>
              <a:off x="1895" y="1752"/>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597" name="Line 21"/>
            <p:cNvSpPr>
              <a:spLocks noChangeShapeType="1"/>
            </p:cNvSpPr>
            <p:nvPr/>
          </p:nvSpPr>
          <p:spPr bwMode="auto">
            <a:xfrm>
              <a:off x="1895" y="1797"/>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598" name="Rectangle 22"/>
            <p:cNvSpPr>
              <a:spLocks noChangeArrowheads="1"/>
            </p:cNvSpPr>
            <p:nvPr/>
          </p:nvSpPr>
          <p:spPr bwMode="auto">
            <a:xfrm>
              <a:off x="1668" y="1661"/>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599" name="Line 23"/>
            <p:cNvSpPr>
              <a:spLocks noChangeShapeType="1"/>
            </p:cNvSpPr>
            <p:nvPr/>
          </p:nvSpPr>
          <p:spPr bwMode="auto">
            <a:xfrm>
              <a:off x="1895" y="1843"/>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600" name="Rectangle 24"/>
            <p:cNvSpPr>
              <a:spLocks noChangeArrowheads="1"/>
            </p:cNvSpPr>
            <p:nvPr/>
          </p:nvSpPr>
          <p:spPr bwMode="auto">
            <a:xfrm>
              <a:off x="2349" y="1661"/>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01" name="Rectangle 25"/>
            <p:cNvSpPr>
              <a:spLocks noChangeArrowheads="1"/>
            </p:cNvSpPr>
            <p:nvPr/>
          </p:nvSpPr>
          <p:spPr bwMode="auto">
            <a:xfrm>
              <a:off x="3074" y="1661"/>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02" name="Rectangle 26"/>
            <p:cNvSpPr>
              <a:spLocks noChangeArrowheads="1"/>
            </p:cNvSpPr>
            <p:nvPr/>
          </p:nvSpPr>
          <p:spPr bwMode="auto">
            <a:xfrm>
              <a:off x="3710" y="1661"/>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03" name="Rectangle 27"/>
            <p:cNvSpPr>
              <a:spLocks noChangeArrowheads="1"/>
            </p:cNvSpPr>
            <p:nvPr/>
          </p:nvSpPr>
          <p:spPr bwMode="auto">
            <a:xfrm>
              <a:off x="2076" y="1661"/>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04" name="Rectangle 28"/>
            <p:cNvSpPr>
              <a:spLocks noChangeArrowheads="1"/>
            </p:cNvSpPr>
            <p:nvPr/>
          </p:nvSpPr>
          <p:spPr bwMode="auto">
            <a:xfrm>
              <a:off x="2757" y="1661"/>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05" name="Rectangle 29"/>
            <p:cNvSpPr>
              <a:spLocks noChangeArrowheads="1"/>
            </p:cNvSpPr>
            <p:nvPr/>
          </p:nvSpPr>
          <p:spPr bwMode="auto">
            <a:xfrm>
              <a:off x="3438" y="1661"/>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grpSp>
      <p:grpSp>
        <p:nvGrpSpPr>
          <p:cNvPr id="664606" name="Group 30"/>
          <p:cNvGrpSpPr>
            <a:grpSpLocks/>
          </p:cNvGrpSpPr>
          <p:nvPr/>
        </p:nvGrpSpPr>
        <p:grpSpPr bwMode="auto">
          <a:xfrm rot="-5400000">
            <a:off x="1873250" y="3335338"/>
            <a:ext cx="3602037" cy="331788"/>
            <a:chOff x="1668" y="1661"/>
            <a:chExt cx="2269" cy="227"/>
          </a:xfrm>
        </p:grpSpPr>
        <p:sp>
          <p:nvSpPr>
            <p:cNvPr id="664607" name="Line 31"/>
            <p:cNvSpPr>
              <a:spLocks noChangeShapeType="1"/>
            </p:cNvSpPr>
            <p:nvPr/>
          </p:nvSpPr>
          <p:spPr bwMode="auto">
            <a:xfrm>
              <a:off x="1895" y="1707"/>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608" name="Line 32"/>
            <p:cNvSpPr>
              <a:spLocks noChangeShapeType="1"/>
            </p:cNvSpPr>
            <p:nvPr/>
          </p:nvSpPr>
          <p:spPr bwMode="auto">
            <a:xfrm>
              <a:off x="1895" y="1752"/>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609" name="Line 33"/>
            <p:cNvSpPr>
              <a:spLocks noChangeShapeType="1"/>
            </p:cNvSpPr>
            <p:nvPr/>
          </p:nvSpPr>
          <p:spPr bwMode="auto">
            <a:xfrm>
              <a:off x="1895" y="1797"/>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610" name="Rectangle 34"/>
            <p:cNvSpPr>
              <a:spLocks noChangeArrowheads="1"/>
            </p:cNvSpPr>
            <p:nvPr/>
          </p:nvSpPr>
          <p:spPr bwMode="auto">
            <a:xfrm>
              <a:off x="1668" y="1661"/>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11" name="Line 35"/>
            <p:cNvSpPr>
              <a:spLocks noChangeShapeType="1"/>
            </p:cNvSpPr>
            <p:nvPr/>
          </p:nvSpPr>
          <p:spPr bwMode="auto">
            <a:xfrm>
              <a:off x="1895" y="1843"/>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612" name="Rectangle 36"/>
            <p:cNvSpPr>
              <a:spLocks noChangeArrowheads="1"/>
            </p:cNvSpPr>
            <p:nvPr/>
          </p:nvSpPr>
          <p:spPr bwMode="auto">
            <a:xfrm>
              <a:off x="2349" y="1661"/>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13" name="Rectangle 37"/>
            <p:cNvSpPr>
              <a:spLocks noChangeArrowheads="1"/>
            </p:cNvSpPr>
            <p:nvPr/>
          </p:nvSpPr>
          <p:spPr bwMode="auto">
            <a:xfrm>
              <a:off x="3074" y="1661"/>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14" name="Rectangle 38"/>
            <p:cNvSpPr>
              <a:spLocks noChangeArrowheads="1"/>
            </p:cNvSpPr>
            <p:nvPr/>
          </p:nvSpPr>
          <p:spPr bwMode="auto">
            <a:xfrm>
              <a:off x="3710" y="1661"/>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15" name="Rectangle 39"/>
            <p:cNvSpPr>
              <a:spLocks noChangeArrowheads="1"/>
            </p:cNvSpPr>
            <p:nvPr/>
          </p:nvSpPr>
          <p:spPr bwMode="auto">
            <a:xfrm>
              <a:off x="2076" y="1661"/>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16" name="Rectangle 40"/>
            <p:cNvSpPr>
              <a:spLocks noChangeArrowheads="1"/>
            </p:cNvSpPr>
            <p:nvPr/>
          </p:nvSpPr>
          <p:spPr bwMode="auto">
            <a:xfrm>
              <a:off x="2757" y="1661"/>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17" name="Rectangle 41"/>
            <p:cNvSpPr>
              <a:spLocks noChangeArrowheads="1"/>
            </p:cNvSpPr>
            <p:nvPr/>
          </p:nvSpPr>
          <p:spPr bwMode="auto">
            <a:xfrm>
              <a:off x="3438" y="1661"/>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grpSp>
      <p:grpSp>
        <p:nvGrpSpPr>
          <p:cNvPr id="664618" name="Group 42"/>
          <p:cNvGrpSpPr>
            <a:grpSpLocks/>
          </p:cNvGrpSpPr>
          <p:nvPr/>
        </p:nvGrpSpPr>
        <p:grpSpPr bwMode="auto">
          <a:xfrm rot="-5400000">
            <a:off x="2870200" y="3335338"/>
            <a:ext cx="3602037" cy="331788"/>
            <a:chOff x="1668" y="1661"/>
            <a:chExt cx="2269" cy="227"/>
          </a:xfrm>
        </p:grpSpPr>
        <p:sp>
          <p:nvSpPr>
            <p:cNvPr id="664619" name="Line 43"/>
            <p:cNvSpPr>
              <a:spLocks noChangeShapeType="1"/>
            </p:cNvSpPr>
            <p:nvPr/>
          </p:nvSpPr>
          <p:spPr bwMode="auto">
            <a:xfrm>
              <a:off x="1895" y="1707"/>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620" name="Line 44"/>
            <p:cNvSpPr>
              <a:spLocks noChangeShapeType="1"/>
            </p:cNvSpPr>
            <p:nvPr/>
          </p:nvSpPr>
          <p:spPr bwMode="auto">
            <a:xfrm>
              <a:off x="1895" y="1752"/>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621" name="Line 45"/>
            <p:cNvSpPr>
              <a:spLocks noChangeShapeType="1"/>
            </p:cNvSpPr>
            <p:nvPr/>
          </p:nvSpPr>
          <p:spPr bwMode="auto">
            <a:xfrm>
              <a:off x="1895" y="1797"/>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622" name="Rectangle 46"/>
            <p:cNvSpPr>
              <a:spLocks noChangeArrowheads="1"/>
            </p:cNvSpPr>
            <p:nvPr/>
          </p:nvSpPr>
          <p:spPr bwMode="auto">
            <a:xfrm>
              <a:off x="1668" y="1661"/>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23" name="Line 47"/>
            <p:cNvSpPr>
              <a:spLocks noChangeShapeType="1"/>
            </p:cNvSpPr>
            <p:nvPr/>
          </p:nvSpPr>
          <p:spPr bwMode="auto">
            <a:xfrm>
              <a:off x="1895" y="1843"/>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624" name="Rectangle 48"/>
            <p:cNvSpPr>
              <a:spLocks noChangeArrowheads="1"/>
            </p:cNvSpPr>
            <p:nvPr/>
          </p:nvSpPr>
          <p:spPr bwMode="auto">
            <a:xfrm>
              <a:off x="2349" y="1661"/>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25" name="Rectangle 49"/>
            <p:cNvSpPr>
              <a:spLocks noChangeArrowheads="1"/>
            </p:cNvSpPr>
            <p:nvPr/>
          </p:nvSpPr>
          <p:spPr bwMode="auto">
            <a:xfrm>
              <a:off x="3074" y="1661"/>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26" name="Rectangle 50"/>
            <p:cNvSpPr>
              <a:spLocks noChangeArrowheads="1"/>
            </p:cNvSpPr>
            <p:nvPr/>
          </p:nvSpPr>
          <p:spPr bwMode="auto">
            <a:xfrm>
              <a:off x="3710" y="1661"/>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27" name="Rectangle 51"/>
            <p:cNvSpPr>
              <a:spLocks noChangeArrowheads="1"/>
            </p:cNvSpPr>
            <p:nvPr/>
          </p:nvSpPr>
          <p:spPr bwMode="auto">
            <a:xfrm>
              <a:off x="2076" y="1661"/>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28" name="Rectangle 52"/>
            <p:cNvSpPr>
              <a:spLocks noChangeArrowheads="1"/>
            </p:cNvSpPr>
            <p:nvPr/>
          </p:nvSpPr>
          <p:spPr bwMode="auto">
            <a:xfrm>
              <a:off x="2757" y="1661"/>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29" name="Rectangle 53"/>
            <p:cNvSpPr>
              <a:spLocks noChangeArrowheads="1"/>
            </p:cNvSpPr>
            <p:nvPr/>
          </p:nvSpPr>
          <p:spPr bwMode="auto">
            <a:xfrm>
              <a:off x="3438" y="1661"/>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grpSp>
      <p:grpSp>
        <p:nvGrpSpPr>
          <p:cNvPr id="664630" name="Group 54"/>
          <p:cNvGrpSpPr>
            <a:grpSpLocks/>
          </p:cNvGrpSpPr>
          <p:nvPr/>
        </p:nvGrpSpPr>
        <p:grpSpPr bwMode="auto">
          <a:xfrm rot="-5400000">
            <a:off x="3866357" y="3334544"/>
            <a:ext cx="3602037" cy="333375"/>
            <a:chOff x="1668" y="1661"/>
            <a:chExt cx="2269" cy="227"/>
          </a:xfrm>
        </p:grpSpPr>
        <p:sp>
          <p:nvSpPr>
            <p:cNvPr id="664631" name="Line 55"/>
            <p:cNvSpPr>
              <a:spLocks noChangeShapeType="1"/>
            </p:cNvSpPr>
            <p:nvPr/>
          </p:nvSpPr>
          <p:spPr bwMode="auto">
            <a:xfrm>
              <a:off x="1895" y="1707"/>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632" name="Line 56"/>
            <p:cNvSpPr>
              <a:spLocks noChangeShapeType="1"/>
            </p:cNvSpPr>
            <p:nvPr/>
          </p:nvSpPr>
          <p:spPr bwMode="auto">
            <a:xfrm>
              <a:off x="1895" y="1752"/>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633" name="Line 57"/>
            <p:cNvSpPr>
              <a:spLocks noChangeShapeType="1"/>
            </p:cNvSpPr>
            <p:nvPr/>
          </p:nvSpPr>
          <p:spPr bwMode="auto">
            <a:xfrm>
              <a:off x="1895" y="1797"/>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634" name="Rectangle 58"/>
            <p:cNvSpPr>
              <a:spLocks noChangeArrowheads="1"/>
            </p:cNvSpPr>
            <p:nvPr/>
          </p:nvSpPr>
          <p:spPr bwMode="auto">
            <a:xfrm>
              <a:off x="1668" y="1661"/>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35" name="Line 59"/>
            <p:cNvSpPr>
              <a:spLocks noChangeShapeType="1"/>
            </p:cNvSpPr>
            <p:nvPr/>
          </p:nvSpPr>
          <p:spPr bwMode="auto">
            <a:xfrm>
              <a:off x="1895" y="1843"/>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636" name="Rectangle 60"/>
            <p:cNvSpPr>
              <a:spLocks noChangeArrowheads="1"/>
            </p:cNvSpPr>
            <p:nvPr/>
          </p:nvSpPr>
          <p:spPr bwMode="auto">
            <a:xfrm>
              <a:off x="2349" y="1661"/>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37" name="Rectangle 61"/>
            <p:cNvSpPr>
              <a:spLocks noChangeArrowheads="1"/>
            </p:cNvSpPr>
            <p:nvPr/>
          </p:nvSpPr>
          <p:spPr bwMode="auto">
            <a:xfrm>
              <a:off x="3074" y="1661"/>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38" name="Rectangle 62"/>
            <p:cNvSpPr>
              <a:spLocks noChangeArrowheads="1"/>
            </p:cNvSpPr>
            <p:nvPr/>
          </p:nvSpPr>
          <p:spPr bwMode="auto">
            <a:xfrm>
              <a:off x="3710" y="1661"/>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39" name="Rectangle 63"/>
            <p:cNvSpPr>
              <a:spLocks noChangeArrowheads="1"/>
            </p:cNvSpPr>
            <p:nvPr/>
          </p:nvSpPr>
          <p:spPr bwMode="auto">
            <a:xfrm>
              <a:off x="2076" y="1661"/>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40" name="Rectangle 64"/>
            <p:cNvSpPr>
              <a:spLocks noChangeArrowheads="1"/>
            </p:cNvSpPr>
            <p:nvPr/>
          </p:nvSpPr>
          <p:spPr bwMode="auto">
            <a:xfrm>
              <a:off x="2757" y="1661"/>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41" name="Rectangle 65"/>
            <p:cNvSpPr>
              <a:spLocks noChangeArrowheads="1"/>
            </p:cNvSpPr>
            <p:nvPr/>
          </p:nvSpPr>
          <p:spPr bwMode="auto">
            <a:xfrm>
              <a:off x="3438" y="1661"/>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grpSp>
      <p:grpSp>
        <p:nvGrpSpPr>
          <p:cNvPr id="664642" name="Group 66"/>
          <p:cNvGrpSpPr>
            <a:grpSpLocks/>
          </p:cNvGrpSpPr>
          <p:nvPr/>
        </p:nvGrpSpPr>
        <p:grpSpPr bwMode="auto">
          <a:xfrm>
            <a:off x="2509838" y="2708275"/>
            <a:ext cx="3324225" cy="360363"/>
            <a:chOff x="1532" y="1298"/>
            <a:chExt cx="2268" cy="227"/>
          </a:xfrm>
        </p:grpSpPr>
        <p:sp>
          <p:nvSpPr>
            <p:cNvPr id="664643" name="Line 67"/>
            <p:cNvSpPr>
              <a:spLocks noChangeShapeType="1"/>
            </p:cNvSpPr>
            <p:nvPr/>
          </p:nvSpPr>
          <p:spPr bwMode="auto">
            <a:xfrm>
              <a:off x="1759" y="1344"/>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644" name="Line 68"/>
            <p:cNvSpPr>
              <a:spLocks noChangeShapeType="1"/>
            </p:cNvSpPr>
            <p:nvPr/>
          </p:nvSpPr>
          <p:spPr bwMode="auto">
            <a:xfrm>
              <a:off x="1759" y="1389"/>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645" name="Line 69"/>
            <p:cNvSpPr>
              <a:spLocks noChangeShapeType="1"/>
            </p:cNvSpPr>
            <p:nvPr/>
          </p:nvSpPr>
          <p:spPr bwMode="auto">
            <a:xfrm>
              <a:off x="1759" y="1434"/>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646" name="Rectangle 70"/>
            <p:cNvSpPr>
              <a:spLocks noChangeArrowheads="1"/>
            </p:cNvSpPr>
            <p:nvPr/>
          </p:nvSpPr>
          <p:spPr bwMode="auto">
            <a:xfrm>
              <a:off x="1532" y="1298"/>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47" name="Line 71"/>
            <p:cNvSpPr>
              <a:spLocks noChangeShapeType="1"/>
            </p:cNvSpPr>
            <p:nvPr/>
          </p:nvSpPr>
          <p:spPr bwMode="auto">
            <a:xfrm>
              <a:off x="1759" y="1480"/>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648" name="Rectangle 72"/>
            <p:cNvSpPr>
              <a:spLocks noChangeArrowheads="1"/>
            </p:cNvSpPr>
            <p:nvPr/>
          </p:nvSpPr>
          <p:spPr bwMode="auto">
            <a:xfrm>
              <a:off x="2213" y="1298"/>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49" name="Rectangle 73"/>
            <p:cNvSpPr>
              <a:spLocks noChangeArrowheads="1"/>
            </p:cNvSpPr>
            <p:nvPr/>
          </p:nvSpPr>
          <p:spPr bwMode="auto">
            <a:xfrm>
              <a:off x="2893" y="1298"/>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50" name="Rectangle 74"/>
            <p:cNvSpPr>
              <a:spLocks noChangeArrowheads="1"/>
            </p:cNvSpPr>
            <p:nvPr/>
          </p:nvSpPr>
          <p:spPr bwMode="auto">
            <a:xfrm>
              <a:off x="3573" y="1298"/>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51" name="Rectangle 75"/>
            <p:cNvSpPr>
              <a:spLocks noChangeArrowheads="1"/>
            </p:cNvSpPr>
            <p:nvPr/>
          </p:nvSpPr>
          <p:spPr bwMode="auto">
            <a:xfrm>
              <a:off x="1940" y="1298"/>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52" name="Rectangle 76"/>
            <p:cNvSpPr>
              <a:spLocks noChangeArrowheads="1"/>
            </p:cNvSpPr>
            <p:nvPr/>
          </p:nvSpPr>
          <p:spPr bwMode="auto">
            <a:xfrm>
              <a:off x="2621" y="1298"/>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53" name="Rectangle 77"/>
            <p:cNvSpPr>
              <a:spLocks noChangeArrowheads="1"/>
            </p:cNvSpPr>
            <p:nvPr/>
          </p:nvSpPr>
          <p:spPr bwMode="auto">
            <a:xfrm>
              <a:off x="3301" y="1298"/>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grpSp>
      <p:grpSp>
        <p:nvGrpSpPr>
          <p:cNvPr id="664654" name="Group 78"/>
          <p:cNvGrpSpPr>
            <a:grpSpLocks/>
          </p:cNvGrpSpPr>
          <p:nvPr/>
        </p:nvGrpSpPr>
        <p:grpSpPr bwMode="auto">
          <a:xfrm>
            <a:off x="2509838" y="3860800"/>
            <a:ext cx="3324225" cy="360363"/>
            <a:chOff x="1532" y="1298"/>
            <a:chExt cx="2268" cy="227"/>
          </a:xfrm>
        </p:grpSpPr>
        <p:sp>
          <p:nvSpPr>
            <p:cNvPr id="664655" name="Line 79"/>
            <p:cNvSpPr>
              <a:spLocks noChangeShapeType="1"/>
            </p:cNvSpPr>
            <p:nvPr/>
          </p:nvSpPr>
          <p:spPr bwMode="auto">
            <a:xfrm>
              <a:off x="1759" y="1344"/>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656" name="Line 80"/>
            <p:cNvSpPr>
              <a:spLocks noChangeShapeType="1"/>
            </p:cNvSpPr>
            <p:nvPr/>
          </p:nvSpPr>
          <p:spPr bwMode="auto">
            <a:xfrm>
              <a:off x="1759" y="1389"/>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657" name="Line 81"/>
            <p:cNvSpPr>
              <a:spLocks noChangeShapeType="1"/>
            </p:cNvSpPr>
            <p:nvPr/>
          </p:nvSpPr>
          <p:spPr bwMode="auto">
            <a:xfrm>
              <a:off x="1759" y="1434"/>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658" name="Rectangle 82"/>
            <p:cNvSpPr>
              <a:spLocks noChangeArrowheads="1"/>
            </p:cNvSpPr>
            <p:nvPr/>
          </p:nvSpPr>
          <p:spPr bwMode="auto">
            <a:xfrm>
              <a:off x="1532" y="1298"/>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59" name="Line 83"/>
            <p:cNvSpPr>
              <a:spLocks noChangeShapeType="1"/>
            </p:cNvSpPr>
            <p:nvPr/>
          </p:nvSpPr>
          <p:spPr bwMode="auto">
            <a:xfrm>
              <a:off x="1759" y="1480"/>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660" name="Rectangle 84"/>
            <p:cNvSpPr>
              <a:spLocks noChangeArrowheads="1"/>
            </p:cNvSpPr>
            <p:nvPr/>
          </p:nvSpPr>
          <p:spPr bwMode="auto">
            <a:xfrm>
              <a:off x="2213" y="1298"/>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61" name="Rectangle 85"/>
            <p:cNvSpPr>
              <a:spLocks noChangeArrowheads="1"/>
            </p:cNvSpPr>
            <p:nvPr/>
          </p:nvSpPr>
          <p:spPr bwMode="auto">
            <a:xfrm>
              <a:off x="2893" y="1298"/>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62" name="Rectangle 86"/>
            <p:cNvSpPr>
              <a:spLocks noChangeArrowheads="1"/>
            </p:cNvSpPr>
            <p:nvPr/>
          </p:nvSpPr>
          <p:spPr bwMode="auto">
            <a:xfrm>
              <a:off x="3573" y="1298"/>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63" name="Rectangle 87"/>
            <p:cNvSpPr>
              <a:spLocks noChangeArrowheads="1"/>
            </p:cNvSpPr>
            <p:nvPr/>
          </p:nvSpPr>
          <p:spPr bwMode="auto">
            <a:xfrm>
              <a:off x="1940" y="1298"/>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64" name="Rectangle 88"/>
            <p:cNvSpPr>
              <a:spLocks noChangeArrowheads="1"/>
            </p:cNvSpPr>
            <p:nvPr/>
          </p:nvSpPr>
          <p:spPr bwMode="auto">
            <a:xfrm>
              <a:off x="2621" y="1298"/>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65" name="Rectangle 89"/>
            <p:cNvSpPr>
              <a:spLocks noChangeArrowheads="1"/>
            </p:cNvSpPr>
            <p:nvPr/>
          </p:nvSpPr>
          <p:spPr bwMode="auto">
            <a:xfrm>
              <a:off x="3301" y="1298"/>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grpSp>
      <p:grpSp>
        <p:nvGrpSpPr>
          <p:cNvPr id="664666" name="Group 90"/>
          <p:cNvGrpSpPr>
            <a:grpSpLocks/>
          </p:cNvGrpSpPr>
          <p:nvPr/>
        </p:nvGrpSpPr>
        <p:grpSpPr bwMode="auto">
          <a:xfrm>
            <a:off x="2509838" y="4940300"/>
            <a:ext cx="3324225" cy="360363"/>
            <a:chOff x="1532" y="1298"/>
            <a:chExt cx="2268" cy="227"/>
          </a:xfrm>
        </p:grpSpPr>
        <p:sp>
          <p:nvSpPr>
            <p:cNvPr id="664667" name="Line 91"/>
            <p:cNvSpPr>
              <a:spLocks noChangeShapeType="1"/>
            </p:cNvSpPr>
            <p:nvPr/>
          </p:nvSpPr>
          <p:spPr bwMode="auto">
            <a:xfrm>
              <a:off x="1759" y="1344"/>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668" name="Line 92"/>
            <p:cNvSpPr>
              <a:spLocks noChangeShapeType="1"/>
            </p:cNvSpPr>
            <p:nvPr/>
          </p:nvSpPr>
          <p:spPr bwMode="auto">
            <a:xfrm>
              <a:off x="1759" y="1389"/>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669" name="Line 93"/>
            <p:cNvSpPr>
              <a:spLocks noChangeShapeType="1"/>
            </p:cNvSpPr>
            <p:nvPr/>
          </p:nvSpPr>
          <p:spPr bwMode="auto">
            <a:xfrm>
              <a:off x="1759" y="1434"/>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670" name="Rectangle 94"/>
            <p:cNvSpPr>
              <a:spLocks noChangeArrowheads="1"/>
            </p:cNvSpPr>
            <p:nvPr/>
          </p:nvSpPr>
          <p:spPr bwMode="auto">
            <a:xfrm>
              <a:off x="1532" y="1298"/>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71" name="Line 95"/>
            <p:cNvSpPr>
              <a:spLocks noChangeShapeType="1"/>
            </p:cNvSpPr>
            <p:nvPr/>
          </p:nvSpPr>
          <p:spPr bwMode="auto">
            <a:xfrm>
              <a:off x="1759" y="1480"/>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672" name="Rectangle 96"/>
            <p:cNvSpPr>
              <a:spLocks noChangeArrowheads="1"/>
            </p:cNvSpPr>
            <p:nvPr/>
          </p:nvSpPr>
          <p:spPr bwMode="auto">
            <a:xfrm>
              <a:off x="2213" y="1298"/>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73" name="Rectangle 97"/>
            <p:cNvSpPr>
              <a:spLocks noChangeArrowheads="1"/>
            </p:cNvSpPr>
            <p:nvPr/>
          </p:nvSpPr>
          <p:spPr bwMode="auto">
            <a:xfrm>
              <a:off x="2893" y="1298"/>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74" name="Rectangle 98"/>
            <p:cNvSpPr>
              <a:spLocks noChangeArrowheads="1"/>
            </p:cNvSpPr>
            <p:nvPr/>
          </p:nvSpPr>
          <p:spPr bwMode="auto">
            <a:xfrm>
              <a:off x="3573" y="1298"/>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75" name="Rectangle 99"/>
            <p:cNvSpPr>
              <a:spLocks noChangeArrowheads="1"/>
            </p:cNvSpPr>
            <p:nvPr/>
          </p:nvSpPr>
          <p:spPr bwMode="auto">
            <a:xfrm>
              <a:off x="1940" y="1298"/>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76" name="Rectangle 100"/>
            <p:cNvSpPr>
              <a:spLocks noChangeArrowheads="1"/>
            </p:cNvSpPr>
            <p:nvPr/>
          </p:nvSpPr>
          <p:spPr bwMode="auto">
            <a:xfrm>
              <a:off x="2621" y="1298"/>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77" name="Rectangle 101"/>
            <p:cNvSpPr>
              <a:spLocks noChangeArrowheads="1"/>
            </p:cNvSpPr>
            <p:nvPr/>
          </p:nvSpPr>
          <p:spPr bwMode="auto">
            <a:xfrm>
              <a:off x="3301" y="1298"/>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grpSp>
      <p:sp>
        <p:nvSpPr>
          <p:cNvPr id="664678" name="Rectangle 102"/>
          <p:cNvSpPr>
            <a:spLocks noChangeArrowheads="1"/>
          </p:cNvSpPr>
          <p:nvPr/>
        </p:nvSpPr>
        <p:spPr bwMode="auto">
          <a:xfrm>
            <a:off x="2976563" y="2205038"/>
            <a:ext cx="398462" cy="431800"/>
          </a:xfrm>
          <a:prstGeom prst="rect">
            <a:avLst/>
          </a:prstGeom>
          <a:solidFill>
            <a:srgbClr val="FF99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grpSp>
        <p:nvGrpSpPr>
          <p:cNvPr id="664679" name="Group 103"/>
          <p:cNvGrpSpPr>
            <a:grpSpLocks/>
          </p:cNvGrpSpPr>
          <p:nvPr/>
        </p:nvGrpSpPr>
        <p:grpSpPr bwMode="auto">
          <a:xfrm>
            <a:off x="3838575" y="1989138"/>
            <a:ext cx="666750" cy="720725"/>
            <a:chOff x="1759" y="1480"/>
            <a:chExt cx="454" cy="454"/>
          </a:xfrm>
        </p:grpSpPr>
        <p:sp>
          <p:nvSpPr>
            <p:cNvPr id="664680" name="Line 104"/>
            <p:cNvSpPr>
              <a:spLocks noChangeShapeType="1"/>
            </p:cNvSpPr>
            <p:nvPr/>
          </p:nvSpPr>
          <p:spPr bwMode="auto">
            <a:xfrm>
              <a:off x="1759" y="1752"/>
              <a:ext cx="45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681" name="Line 105"/>
            <p:cNvSpPr>
              <a:spLocks noChangeShapeType="1"/>
            </p:cNvSpPr>
            <p:nvPr/>
          </p:nvSpPr>
          <p:spPr bwMode="auto">
            <a:xfrm>
              <a:off x="1986" y="1480"/>
              <a:ext cx="0" cy="4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664682" name="Group 106"/>
          <p:cNvGrpSpPr>
            <a:grpSpLocks/>
          </p:cNvGrpSpPr>
          <p:nvPr/>
        </p:nvGrpSpPr>
        <p:grpSpPr bwMode="auto">
          <a:xfrm>
            <a:off x="4835525" y="1989138"/>
            <a:ext cx="665163" cy="720725"/>
            <a:chOff x="1759" y="1480"/>
            <a:chExt cx="454" cy="454"/>
          </a:xfrm>
        </p:grpSpPr>
        <p:sp>
          <p:nvSpPr>
            <p:cNvPr id="664683" name="Line 107"/>
            <p:cNvSpPr>
              <a:spLocks noChangeShapeType="1"/>
            </p:cNvSpPr>
            <p:nvPr/>
          </p:nvSpPr>
          <p:spPr bwMode="auto">
            <a:xfrm>
              <a:off x="1759" y="1752"/>
              <a:ext cx="45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684" name="Line 108"/>
            <p:cNvSpPr>
              <a:spLocks noChangeShapeType="1"/>
            </p:cNvSpPr>
            <p:nvPr/>
          </p:nvSpPr>
          <p:spPr bwMode="auto">
            <a:xfrm>
              <a:off x="1986" y="1480"/>
              <a:ext cx="0" cy="4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sp>
        <p:nvSpPr>
          <p:cNvPr id="664685" name="Rectangle 109"/>
          <p:cNvSpPr>
            <a:spLocks noChangeArrowheads="1"/>
          </p:cNvSpPr>
          <p:nvPr/>
        </p:nvSpPr>
        <p:spPr bwMode="auto">
          <a:xfrm>
            <a:off x="3971925" y="2205038"/>
            <a:ext cx="400050" cy="431800"/>
          </a:xfrm>
          <a:prstGeom prst="rect">
            <a:avLst/>
          </a:prstGeom>
          <a:solidFill>
            <a:srgbClr val="FF99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86" name="Rectangle 110"/>
          <p:cNvSpPr>
            <a:spLocks noChangeArrowheads="1"/>
          </p:cNvSpPr>
          <p:nvPr/>
        </p:nvSpPr>
        <p:spPr bwMode="auto">
          <a:xfrm>
            <a:off x="4968875" y="2205038"/>
            <a:ext cx="398463" cy="431800"/>
          </a:xfrm>
          <a:prstGeom prst="rect">
            <a:avLst/>
          </a:prstGeom>
          <a:solidFill>
            <a:srgbClr val="FF99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grpSp>
        <p:nvGrpSpPr>
          <p:cNvPr id="664687" name="Group 111"/>
          <p:cNvGrpSpPr>
            <a:grpSpLocks/>
          </p:cNvGrpSpPr>
          <p:nvPr/>
        </p:nvGrpSpPr>
        <p:grpSpPr bwMode="auto">
          <a:xfrm>
            <a:off x="2509838" y="1700213"/>
            <a:ext cx="3324225" cy="360362"/>
            <a:chOff x="1532" y="1298"/>
            <a:chExt cx="2268" cy="227"/>
          </a:xfrm>
        </p:grpSpPr>
        <p:sp>
          <p:nvSpPr>
            <p:cNvPr id="664688" name="Line 112"/>
            <p:cNvSpPr>
              <a:spLocks noChangeShapeType="1"/>
            </p:cNvSpPr>
            <p:nvPr/>
          </p:nvSpPr>
          <p:spPr bwMode="auto">
            <a:xfrm>
              <a:off x="1759" y="1344"/>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689" name="Line 113"/>
            <p:cNvSpPr>
              <a:spLocks noChangeShapeType="1"/>
            </p:cNvSpPr>
            <p:nvPr/>
          </p:nvSpPr>
          <p:spPr bwMode="auto">
            <a:xfrm>
              <a:off x="1759" y="1389"/>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690" name="Line 114"/>
            <p:cNvSpPr>
              <a:spLocks noChangeShapeType="1"/>
            </p:cNvSpPr>
            <p:nvPr/>
          </p:nvSpPr>
          <p:spPr bwMode="auto">
            <a:xfrm>
              <a:off x="1759" y="1434"/>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691" name="Rectangle 115"/>
            <p:cNvSpPr>
              <a:spLocks noChangeArrowheads="1"/>
            </p:cNvSpPr>
            <p:nvPr/>
          </p:nvSpPr>
          <p:spPr bwMode="auto">
            <a:xfrm>
              <a:off x="1532" y="1298"/>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92" name="Line 116"/>
            <p:cNvSpPr>
              <a:spLocks noChangeShapeType="1"/>
            </p:cNvSpPr>
            <p:nvPr/>
          </p:nvSpPr>
          <p:spPr bwMode="auto">
            <a:xfrm>
              <a:off x="1759" y="1480"/>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693" name="Rectangle 117"/>
            <p:cNvSpPr>
              <a:spLocks noChangeArrowheads="1"/>
            </p:cNvSpPr>
            <p:nvPr/>
          </p:nvSpPr>
          <p:spPr bwMode="auto">
            <a:xfrm>
              <a:off x="2213" y="1298"/>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94" name="Rectangle 118"/>
            <p:cNvSpPr>
              <a:spLocks noChangeArrowheads="1"/>
            </p:cNvSpPr>
            <p:nvPr/>
          </p:nvSpPr>
          <p:spPr bwMode="auto">
            <a:xfrm>
              <a:off x="2893" y="1298"/>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95" name="Rectangle 119"/>
            <p:cNvSpPr>
              <a:spLocks noChangeArrowheads="1"/>
            </p:cNvSpPr>
            <p:nvPr/>
          </p:nvSpPr>
          <p:spPr bwMode="auto">
            <a:xfrm>
              <a:off x="3573" y="1298"/>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96" name="Rectangle 120"/>
            <p:cNvSpPr>
              <a:spLocks noChangeArrowheads="1"/>
            </p:cNvSpPr>
            <p:nvPr/>
          </p:nvSpPr>
          <p:spPr bwMode="auto">
            <a:xfrm>
              <a:off x="1940" y="1298"/>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97" name="Rectangle 121"/>
            <p:cNvSpPr>
              <a:spLocks noChangeArrowheads="1"/>
            </p:cNvSpPr>
            <p:nvPr/>
          </p:nvSpPr>
          <p:spPr bwMode="auto">
            <a:xfrm>
              <a:off x="2621" y="1298"/>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698" name="Rectangle 122"/>
            <p:cNvSpPr>
              <a:spLocks noChangeArrowheads="1"/>
            </p:cNvSpPr>
            <p:nvPr/>
          </p:nvSpPr>
          <p:spPr bwMode="auto">
            <a:xfrm>
              <a:off x="3301" y="1298"/>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grpSp>
      <p:sp>
        <p:nvSpPr>
          <p:cNvPr id="664699" name="Line 123"/>
          <p:cNvSpPr>
            <a:spLocks noChangeShapeType="1"/>
          </p:cNvSpPr>
          <p:nvPr/>
        </p:nvSpPr>
        <p:spPr bwMode="auto">
          <a:xfrm>
            <a:off x="3175000" y="3068638"/>
            <a:ext cx="0" cy="7921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700" name="Line 124"/>
          <p:cNvSpPr>
            <a:spLocks noChangeShapeType="1"/>
          </p:cNvSpPr>
          <p:nvPr/>
        </p:nvSpPr>
        <p:spPr bwMode="auto">
          <a:xfrm>
            <a:off x="2843213" y="3500438"/>
            <a:ext cx="6651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701" name="Rectangle 125"/>
          <p:cNvSpPr>
            <a:spLocks noChangeArrowheads="1"/>
          </p:cNvSpPr>
          <p:nvPr/>
        </p:nvSpPr>
        <p:spPr bwMode="auto">
          <a:xfrm>
            <a:off x="2976563" y="3284538"/>
            <a:ext cx="398462" cy="431800"/>
          </a:xfrm>
          <a:prstGeom prst="rect">
            <a:avLst/>
          </a:prstGeom>
          <a:solidFill>
            <a:srgbClr val="FF99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grpSp>
        <p:nvGrpSpPr>
          <p:cNvPr id="664702" name="Group 126"/>
          <p:cNvGrpSpPr>
            <a:grpSpLocks/>
          </p:cNvGrpSpPr>
          <p:nvPr/>
        </p:nvGrpSpPr>
        <p:grpSpPr bwMode="auto">
          <a:xfrm>
            <a:off x="3840163" y="3068638"/>
            <a:ext cx="665162" cy="792162"/>
            <a:chOff x="3800" y="2069"/>
            <a:chExt cx="454" cy="499"/>
          </a:xfrm>
        </p:grpSpPr>
        <p:sp>
          <p:nvSpPr>
            <p:cNvPr id="664703" name="Line 127"/>
            <p:cNvSpPr>
              <a:spLocks noChangeShapeType="1"/>
            </p:cNvSpPr>
            <p:nvPr/>
          </p:nvSpPr>
          <p:spPr bwMode="auto">
            <a:xfrm>
              <a:off x="4027" y="2069"/>
              <a:ext cx="0" cy="49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704" name="Line 128"/>
            <p:cNvSpPr>
              <a:spLocks noChangeShapeType="1"/>
            </p:cNvSpPr>
            <p:nvPr/>
          </p:nvSpPr>
          <p:spPr bwMode="auto">
            <a:xfrm>
              <a:off x="3800" y="2341"/>
              <a:ext cx="45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705" name="Rectangle 129"/>
            <p:cNvSpPr>
              <a:spLocks noChangeArrowheads="1"/>
            </p:cNvSpPr>
            <p:nvPr/>
          </p:nvSpPr>
          <p:spPr bwMode="auto">
            <a:xfrm>
              <a:off x="3890" y="2206"/>
              <a:ext cx="272" cy="272"/>
            </a:xfrm>
            <a:prstGeom prst="rect">
              <a:avLst/>
            </a:prstGeom>
            <a:solidFill>
              <a:srgbClr val="FF99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grpSp>
      <p:grpSp>
        <p:nvGrpSpPr>
          <p:cNvPr id="664706" name="Group 130"/>
          <p:cNvGrpSpPr>
            <a:grpSpLocks/>
          </p:cNvGrpSpPr>
          <p:nvPr/>
        </p:nvGrpSpPr>
        <p:grpSpPr bwMode="auto">
          <a:xfrm>
            <a:off x="4837113" y="3068638"/>
            <a:ext cx="665162" cy="792162"/>
            <a:chOff x="3800" y="2069"/>
            <a:chExt cx="454" cy="499"/>
          </a:xfrm>
        </p:grpSpPr>
        <p:sp>
          <p:nvSpPr>
            <p:cNvPr id="664707" name="Line 131"/>
            <p:cNvSpPr>
              <a:spLocks noChangeShapeType="1"/>
            </p:cNvSpPr>
            <p:nvPr/>
          </p:nvSpPr>
          <p:spPr bwMode="auto">
            <a:xfrm>
              <a:off x="4027" y="2069"/>
              <a:ext cx="0" cy="49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708" name="Line 132"/>
            <p:cNvSpPr>
              <a:spLocks noChangeShapeType="1"/>
            </p:cNvSpPr>
            <p:nvPr/>
          </p:nvSpPr>
          <p:spPr bwMode="auto">
            <a:xfrm>
              <a:off x="3800" y="2341"/>
              <a:ext cx="45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709" name="Rectangle 133"/>
            <p:cNvSpPr>
              <a:spLocks noChangeArrowheads="1"/>
            </p:cNvSpPr>
            <p:nvPr/>
          </p:nvSpPr>
          <p:spPr bwMode="auto">
            <a:xfrm>
              <a:off x="3890" y="2206"/>
              <a:ext cx="272" cy="272"/>
            </a:xfrm>
            <a:prstGeom prst="rect">
              <a:avLst/>
            </a:prstGeom>
            <a:solidFill>
              <a:srgbClr val="FF99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grpSp>
      <p:grpSp>
        <p:nvGrpSpPr>
          <p:cNvPr id="664710" name="Group 134"/>
          <p:cNvGrpSpPr>
            <a:grpSpLocks/>
          </p:cNvGrpSpPr>
          <p:nvPr/>
        </p:nvGrpSpPr>
        <p:grpSpPr bwMode="auto">
          <a:xfrm>
            <a:off x="2976563" y="5300663"/>
            <a:ext cx="331787" cy="504825"/>
            <a:chOff x="1850" y="3566"/>
            <a:chExt cx="227" cy="318"/>
          </a:xfrm>
        </p:grpSpPr>
        <p:sp>
          <p:nvSpPr>
            <p:cNvPr id="664711" name="Rectangle 135"/>
            <p:cNvSpPr>
              <a:spLocks noChangeArrowheads="1"/>
            </p:cNvSpPr>
            <p:nvPr/>
          </p:nvSpPr>
          <p:spPr bwMode="auto">
            <a:xfrm>
              <a:off x="1850" y="3657"/>
              <a:ext cx="227" cy="227"/>
            </a:xfrm>
            <a:prstGeom prst="rect">
              <a:avLst/>
            </a:prstGeom>
            <a:solidFill>
              <a:srgbClr val="99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712" name="Line 136"/>
            <p:cNvSpPr>
              <a:spLocks noChangeShapeType="1"/>
            </p:cNvSpPr>
            <p:nvPr/>
          </p:nvSpPr>
          <p:spPr bwMode="auto">
            <a:xfrm>
              <a:off x="1986" y="3566"/>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664713" name="Group 137"/>
          <p:cNvGrpSpPr>
            <a:grpSpLocks/>
          </p:cNvGrpSpPr>
          <p:nvPr/>
        </p:nvGrpSpPr>
        <p:grpSpPr bwMode="auto">
          <a:xfrm>
            <a:off x="3971925" y="5300663"/>
            <a:ext cx="333375" cy="504825"/>
            <a:chOff x="1850" y="3566"/>
            <a:chExt cx="227" cy="318"/>
          </a:xfrm>
        </p:grpSpPr>
        <p:sp>
          <p:nvSpPr>
            <p:cNvPr id="664714" name="Rectangle 138"/>
            <p:cNvSpPr>
              <a:spLocks noChangeArrowheads="1"/>
            </p:cNvSpPr>
            <p:nvPr/>
          </p:nvSpPr>
          <p:spPr bwMode="auto">
            <a:xfrm>
              <a:off x="1850" y="3657"/>
              <a:ext cx="227" cy="227"/>
            </a:xfrm>
            <a:prstGeom prst="rect">
              <a:avLst/>
            </a:prstGeom>
            <a:solidFill>
              <a:srgbClr val="99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715" name="Line 139"/>
            <p:cNvSpPr>
              <a:spLocks noChangeShapeType="1"/>
            </p:cNvSpPr>
            <p:nvPr/>
          </p:nvSpPr>
          <p:spPr bwMode="auto">
            <a:xfrm>
              <a:off x="1986" y="3566"/>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664716" name="Group 140"/>
          <p:cNvGrpSpPr>
            <a:grpSpLocks/>
          </p:cNvGrpSpPr>
          <p:nvPr/>
        </p:nvGrpSpPr>
        <p:grpSpPr bwMode="auto">
          <a:xfrm>
            <a:off x="4968875" y="5300663"/>
            <a:ext cx="333375" cy="504825"/>
            <a:chOff x="1850" y="3566"/>
            <a:chExt cx="227" cy="318"/>
          </a:xfrm>
        </p:grpSpPr>
        <p:sp>
          <p:nvSpPr>
            <p:cNvPr id="664717" name="Rectangle 141"/>
            <p:cNvSpPr>
              <a:spLocks noChangeArrowheads="1"/>
            </p:cNvSpPr>
            <p:nvPr/>
          </p:nvSpPr>
          <p:spPr bwMode="auto">
            <a:xfrm>
              <a:off x="1850" y="3657"/>
              <a:ext cx="227" cy="227"/>
            </a:xfrm>
            <a:prstGeom prst="rect">
              <a:avLst/>
            </a:prstGeom>
            <a:solidFill>
              <a:srgbClr val="99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718" name="Line 142"/>
            <p:cNvSpPr>
              <a:spLocks noChangeShapeType="1"/>
            </p:cNvSpPr>
            <p:nvPr/>
          </p:nvSpPr>
          <p:spPr bwMode="auto">
            <a:xfrm>
              <a:off x="1986" y="3566"/>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664719" name="Group 143"/>
          <p:cNvGrpSpPr>
            <a:grpSpLocks/>
          </p:cNvGrpSpPr>
          <p:nvPr/>
        </p:nvGrpSpPr>
        <p:grpSpPr bwMode="auto">
          <a:xfrm rot="-5400000">
            <a:off x="5886451" y="4384675"/>
            <a:ext cx="360362" cy="465137"/>
            <a:chOff x="1850" y="3566"/>
            <a:chExt cx="227" cy="318"/>
          </a:xfrm>
        </p:grpSpPr>
        <p:sp>
          <p:nvSpPr>
            <p:cNvPr id="664720" name="Rectangle 144"/>
            <p:cNvSpPr>
              <a:spLocks noChangeArrowheads="1"/>
            </p:cNvSpPr>
            <p:nvPr/>
          </p:nvSpPr>
          <p:spPr bwMode="auto">
            <a:xfrm>
              <a:off x="1850" y="3657"/>
              <a:ext cx="227" cy="227"/>
            </a:xfrm>
            <a:prstGeom prst="rect">
              <a:avLst/>
            </a:prstGeom>
            <a:solidFill>
              <a:srgbClr val="99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721" name="Line 145"/>
            <p:cNvSpPr>
              <a:spLocks noChangeShapeType="1"/>
            </p:cNvSpPr>
            <p:nvPr/>
          </p:nvSpPr>
          <p:spPr bwMode="auto">
            <a:xfrm>
              <a:off x="1986" y="3566"/>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664722" name="Group 146"/>
          <p:cNvGrpSpPr>
            <a:grpSpLocks/>
          </p:cNvGrpSpPr>
          <p:nvPr/>
        </p:nvGrpSpPr>
        <p:grpSpPr bwMode="auto">
          <a:xfrm rot="-5400000">
            <a:off x="5886450" y="3303588"/>
            <a:ext cx="360363" cy="465137"/>
            <a:chOff x="1850" y="3566"/>
            <a:chExt cx="227" cy="318"/>
          </a:xfrm>
        </p:grpSpPr>
        <p:sp>
          <p:nvSpPr>
            <p:cNvPr id="664723" name="Rectangle 147"/>
            <p:cNvSpPr>
              <a:spLocks noChangeArrowheads="1"/>
            </p:cNvSpPr>
            <p:nvPr/>
          </p:nvSpPr>
          <p:spPr bwMode="auto">
            <a:xfrm>
              <a:off x="1850" y="3657"/>
              <a:ext cx="227" cy="227"/>
            </a:xfrm>
            <a:prstGeom prst="rect">
              <a:avLst/>
            </a:prstGeom>
            <a:solidFill>
              <a:srgbClr val="99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724" name="Line 148"/>
            <p:cNvSpPr>
              <a:spLocks noChangeShapeType="1"/>
            </p:cNvSpPr>
            <p:nvPr/>
          </p:nvSpPr>
          <p:spPr bwMode="auto">
            <a:xfrm>
              <a:off x="1986" y="3566"/>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664725" name="Group 149"/>
          <p:cNvGrpSpPr>
            <a:grpSpLocks/>
          </p:cNvGrpSpPr>
          <p:nvPr/>
        </p:nvGrpSpPr>
        <p:grpSpPr bwMode="auto">
          <a:xfrm rot="-5400000">
            <a:off x="5886450" y="2224088"/>
            <a:ext cx="360363" cy="465137"/>
            <a:chOff x="1850" y="3566"/>
            <a:chExt cx="227" cy="318"/>
          </a:xfrm>
        </p:grpSpPr>
        <p:sp>
          <p:nvSpPr>
            <p:cNvPr id="664726" name="Rectangle 150"/>
            <p:cNvSpPr>
              <a:spLocks noChangeArrowheads="1"/>
            </p:cNvSpPr>
            <p:nvPr/>
          </p:nvSpPr>
          <p:spPr bwMode="auto">
            <a:xfrm>
              <a:off x="1850" y="3657"/>
              <a:ext cx="227" cy="227"/>
            </a:xfrm>
            <a:prstGeom prst="rect">
              <a:avLst/>
            </a:prstGeom>
            <a:solidFill>
              <a:srgbClr val="99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727" name="Line 151"/>
            <p:cNvSpPr>
              <a:spLocks noChangeShapeType="1"/>
            </p:cNvSpPr>
            <p:nvPr/>
          </p:nvSpPr>
          <p:spPr bwMode="auto">
            <a:xfrm>
              <a:off x="1986" y="3566"/>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664728" name="Group 152"/>
          <p:cNvGrpSpPr>
            <a:grpSpLocks/>
          </p:cNvGrpSpPr>
          <p:nvPr/>
        </p:nvGrpSpPr>
        <p:grpSpPr bwMode="auto">
          <a:xfrm flipV="1">
            <a:off x="2976563" y="1195388"/>
            <a:ext cx="331787" cy="504825"/>
            <a:chOff x="1850" y="3566"/>
            <a:chExt cx="227" cy="318"/>
          </a:xfrm>
        </p:grpSpPr>
        <p:sp>
          <p:nvSpPr>
            <p:cNvPr id="664729" name="Rectangle 153"/>
            <p:cNvSpPr>
              <a:spLocks noChangeArrowheads="1"/>
            </p:cNvSpPr>
            <p:nvPr/>
          </p:nvSpPr>
          <p:spPr bwMode="auto">
            <a:xfrm>
              <a:off x="1850" y="3657"/>
              <a:ext cx="227" cy="227"/>
            </a:xfrm>
            <a:prstGeom prst="rect">
              <a:avLst/>
            </a:prstGeom>
            <a:solidFill>
              <a:srgbClr val="99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730" name="Line 154"/>
            <p:cNvSpPr>
              <a:spLocks noChangeShapeType="1"/>
            </p:cNvSpPr>
            <p:nvPr/>
          </p:nvSpPr>
          <p:spPr bwMode="auto">
            <a:xfrm>
              <a:off x="1986" y="3566"/>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664731" name="Group 155"/>
          <p:cNvGrpSpPr>
            <a:grpSpLocks/>
          </p:cNvGrpSpPr>
          <p:nvPr/>
        </p:nvGrpSpPr>
        <p:grpSpPr bwMode="auto">
          <a:xfrm flipV="1">
            <a:off x="3971925" y="1195388"/>
            <a:ext cx="333375" cy="504825"/>
            <a:chOff x="1850" y="3566"/>
            <a:chExt cx="227" cy="318"/>
          </a:xfrm>
        </p:grpSpPr>
        <p:sp>
          <p:nvSpPr>
            <p:cNvPr id="664732" name="Rectangle 156"/>
            <p:cNvSpPr>
              <a:spLocks noChangeArrowheads="1"/>
            </p:cNvSpPr>
            <p:nvPr/>
          </p:nvSpPr>
          <p:spPr bwMode="auto">
            <a:xfrm>
              <a:off x="1850" y="3657"/>
              <a:ext cx="227" cy="227"/>
            </a:xfrm>
            <a:prstGeom prst="rect">
              <a:avLst/>
            </a:prstGeom>
            <a:solidFill>
              <a:srgbClr val="99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733" name="Line 157"/>
            <p:cNvSpPr>
              <a:spLocks noChangeShapeType="1"/>
            </p:cNvSpPr>
            <p:nvPr/>
          </p:nvSpPr>
          <p:spPr bwMode="auto">
            <a:xfrm>
              <a:off x="1986" y="3566"/>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664734" name="Group 158"/>
          <p:cNvGrpSpPr>
            <a:grpSpLocks/>
          </p:cNvGrpSpPr>
          <p:nvPr/>
        </p:nvGrpSpPr>
        <p:grpSpPr bwMode="auto">
          <a:xfrm flipV="1">
            <a:off x="4968875" y="1195388"/>
            <a:ext cx="333375" cy="504825"/>
            <a:chOff x="1850" y="3566"/>
            <a:chExt cx="227" cy="318"/>
          </a:xfrm>
        </p:grpSpPr>
        <p:sp>
          <p:nvSpPr>
            <p:cNvPr id="664735" name="Rectangle 159"/>
            <p:cNvSpPr>
              <a:spLocks noChangeArrowheads="1"/>
            </p:cNvSpPr>
            <p:nvPr/>
          </p:nvSpPr>
          <p:spPr bwMode="auto">
            <a:xfrm>
              <a:off x="1850" y="3657"/>
              <a:ext cx="227" cy="227"/>
            </a:xfrm>
            <a:prstGeom prst="rect">
              <a:avLst/>
            </a:prstGeom>
            <a:solidFill>
              <a:srgbClr val="99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736" name="Line 160"/>
            <p:cNvSpPr>
              <a:spLocks noChangeShapeType="1"/>
            </p:cNvSpPr>
            <p:nvPr/>
          </p:nvSpPr>
          <p:spPr bwMode="auto">
            <a:xfrm>
              <a:off x="1986" y="3566"/>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664737" name="Group 161"/>
          <p:cNvGrpSpPr>
            <a:grpSpLocks/>
          </p:cNvGrpSpPr>
          <p:nvPr/>
        </p:nvGrpSpPr>
        <p:grpSpPr bwMode="auto">
          <a:xfrm rot="5400000" flipH="1">
            <a:off x="2098676" y="4384675"/>
            <a:ext cx="360362" cy="465137"/>
            <a:chOff x="1850" y="3566"/>
            <a:chExt cx="227" cy="318"/>
          </a:xfrm>
        </p:grpSpPr>
        <p:sp>
          <p:nvSpPr>
            <p:cNvPr id="664738" name="Rectangle 162"/>
            <p:cNvSpPr>
              <a:spLocks noChangeArrowheads="1"/>
            </p:cNvSpPr>
            <p:nvPr/>
          </p:nvSpPr>
          <p:spPr bwMode="auto">
            <a:xfrm>
              <a:off x="1850" y="3657"/>
              <a:ext cx="227" cy="227"/>
            </a:xfrm>
            <a:prstGeom prst="rect">
              <a:avLst/>
            </a:prstGeom>
            <a:solidFill>
              <a:srgbClr val="99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739" name="Line 163"/>
            <p:cNvSpPr>
              <a:spLocks noChangeShapeType="1"/>
            </p:cNvSpPr>
            <p:nvPr/>
          </p:nvSpPr>
          <p:spPr bwMode="auto">
            <a:xfrm>
              <a:off x="1986" y="3566"/>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664740" name="Group 164"/>
          <p:cNvGrpSpPr>
            <a:grpSpLocks/>
          </p:cNvGrpSpPr>
          <p:nvPr/>
        </p:nvGrpSpPr>
        <p:grpSpPr bwMode="auto">
          <a:xfrm rot="5400000" flipH="1">
            <a:off x="2098675" y="3303588"/>
            <a:ext cx="360363" cy="465137"/>
            <a:chOff x="1850" y="3566"/>
            <a:chExt cx="227" cy="318"/>
          </a:xfrm>
        </p:grpSpPr>
        <p:sp>
          <p:nvSpPr>
            <p:cNvPr id="664741" name="Rectangle 165"/>
            <p:cNvSpPr>
              <a:spLocks noChangeArrowheads="1"/>
            </p:cNvSpPr>
            <p:nvPr/>
          </p:nvSpPr>
          <p:spPr bwMode="auto">
            <a:xfrm>
              <a:off x="1850" y="3657"/>
              <a:ext cx="227" cy="227"/>
            </a:xfrm>
            <a:prstGeom prst="rect">
              <a:avLst/>
            </a:prstGeom>
            <a:solidFill>
              <a:srgbClr val="99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742" name="Line 166"/>
            <p:cNvSpPr>
              <a:spLocks noChangeShapeType="1"/>
            </p:cNvSpPr>
            <p:nvPr/>
          </p:nvSpPr>
          <p:spPr bwMode="auto">
            <a:xfrm>
              <a:off x="1986" y="3566"/>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664743" name="Group 167"/>
          <p:cNvGrpSpPr>
            <a:grpSpLocks/>
          </p:cNvGrpSpPr>
          <p:nvPr/>
        </p:nvGrpSpPr>
        <p:grpSpPr bwMode="auto">
          <a:xfrm rot="5400000" flipH="1">
            <a:off x="2098675" y="2224088"/>
            <a:ext cx="360363" cy="465137"/>
            <a:chOff x="1850" y="3566"/>
            <a:chExt cx="227" cy="318"/>
          </a:xfrm>
        </p:grpSpPr>
        <p:sp>
          <p:nvSpPr>
            <p:cNvPr id="664744" name="Rectangle 168"/>
            <p:cNvSpPr>
              <a:spLocks noChangeArrowheads="1"/>
            </p:cNvSpPr>
            <p:nvPr/>
          </p:nvSpPr>
          <p:spPr bwMode="auto">
            <a:xfrm>
              <a:off x="1850" y="3657"/>
              <a:ext cx="227" cy="227"/>
            </a:xfrm>
            <a:prstGeom prst="rect">
              <a:avLst/>
            </a:prstGeom>
            <a:solidFill>
              <a:srgbClr val="99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745" name="Line 169"/>
            <p:cNvSpPr>
              <a:spLocks noChangeShapeType="1"/>
            </p:cNvSpPr>
            <p:nvPr/>
          </p:nvSpPr>
          <p:spPr bwMode="auto">
            <a:xfrm>
              <a:off x="1986" y="3566"/>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sp>
        <p:nvSpPr>
          <p:cNvPr id="664746" name="Rectangle 170"/>
          <p:cNvSpPr>
            <a:spLocks noChangeArrowheads="1"/>
          </p:cNvSpPr>
          <p:nvPr/>
        </p:nvSpPr>
        <p:spPr bwMode="auto">
          <a:xfrm>
            <a:off x="6634163" y="1074738"/>
            <a:ext cx="152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4747" name="Rectangle 171"/>
          <p:cNvSpPr>
            <a:spLocks noChangeArrowheads="1"/>
          </p:cNvSpPr>
          <p:nvPr/>
        </p:nvSpPr>
        <p:spPr bwMode="auto">
          <a:xfrm>
            <a:off x="6634163" y="1455738"/>
            <a:ext cx="152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4748" name="Line 172"/>
          <p:cNvSpPr>
            <a:spLocks noChangeShapeType="1"/>
          </p:cNvSpPr>
          <p:nvPr/>
        </p:nvSpPr>
        <p:spPr bwMode="auto">
          <a:xfrm flipV="1">
            <a:off x="6557963" y="1303338"/>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4749" name="Line 173"/>
          <p:cNvSpPr>
            <a:spLocks noChangeShapeType="1"/>
          </p:cNvSpPr>
          <p:nvPr/>
        </p:nvSpPr>
        <p:spPr bwMode="auto">
          <a:xfrm>
            <a:off x="6557963" y="1303338"/>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4750" name="Line 174"/>
          <p:cNvSpPr>
            <a:spLocks noChangeShapeType="1"/>
          </p:cNvSpPr>
          <p:nvPr/>
        </p:nvSpPr>
        <p:spPr bwMode="auto">
          <a:xfrm>
            <a:off x="6557963" y="1684338"/>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4751" name="Rectangle 175"/>
          <p:cNvSpPr>
            <a:spLocks noChangeArrowheads="1"/>
          </p:cNvSpPr>
          <p:nvPr/>
        </p:nvSpPr>
        <p:spPr bwMode="auto">
          <a:xfrm>
            <a:off x="6253163" y="998538"/>
            <a:ext cx="228600" cy="838200"/>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4752" name="Line 176"/>
          <p:cNvSpPr>
            <a:spLocks noChangeShapeType="1"/>
          </p:cNvSpPr>
          <p:nvPr/>
        </p:nvSpPr>
        <p:spPr bwMode="auto">
          <a:xfrm>
            <a:off x="6100763" y="1150938"/>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4753" name="Line 177"/>
          <p:cNvSpPr>
            <a:spLocks noChangeShapeType="1"/>
          </p:cNvSpPr>
          <p:nvPr/>
        </p:nvSpPr>
        <p:spPr bwMode="auto">
          <a:xfrm>
            <a:off x="6100763" y="1303338"/>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4754" name="Line 178"/>
          <p:cNvSpPr>
            <a:spLocks noChangeShapeType="1"/>
          </p:cNvSpPr>
          <p:nvPr/>
        </p:nvSpPr>
        <p:spPr bwMode="auto">
          <a:xfrm>
            <a:off x="6100763" y="1455738"/>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4755" name="Line 179"/>
          <p:cNvSpPr>
            <a:spLocks noChangeShapeType="1"/>
          </p:cNvSpPr>
          <p:nvPr/>
        </p:nvSpPr>
        <p:spPr bwMode="auto">
          <a:xfrm>
            <a:off x="6100763" y="1608138"/>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4756" name="Line 180"/>
          <p:cNvSpPr>
            <a:spLocks noChangeShapeType="1"/>
          </p:cNvSpPr>
          <p:nvPr/>
        </p:nvSpPr>
        <p:spPr bwMode="auto">
          <a:xfrm>
            <a:off x="6100763" y="1760538"/>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4757" name="Line 181"/>
          <p:cNvSpPr>
            <a:spLocks noChangeShapeType="1"/>
          </p:cNvSpPr>
          <p:nvPr/>
        </p:nvSpPr>
        <p:spPr bwMode="auto">
          <a:xfrm>
            <a:off x="6481763" y="1227138"/>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4758" name="Line 182"/>
          <p:cNvSpPr>
            <a:spLocks noChangeShapeType="1"/>
          </p:cNvSpPr>
          <p:nvPr/>
        </p:nvSpPr>
        <p:spPr bwMode="auto">
          <a:xfrm>
            <a:off x="6634163" y="1379538"/>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4759" name="Line 183"/>
          <p:cNvSpPr>
            <a:spLocks noChangeShapeType="1"/>
          </p:cNvSpPr>
          <p:nvPr/>
        </p:nvSpPr>
        <p:spPr bwMode="auto">
          <a:xfrm>
            <a:off x="6481763" y="1531938"/>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4760" name="Text Box 184"/>
          <p:cNvSpPr txBox="1">
            <a:spLocks noChangeArrowheads="1"/>
          </p:cNvSpPr>
          <p:nvPr/>
        </p:nvSpPr>
        <p:spPr bwMode="auto">
          <a:xfrm>
            <a:off x="6164263" y="765175"/>
            <a:ext cx="534987" cy="284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1400" b="1">
                <a:latin typeface="Tahoma" panose="020B0604030504040204" pitchFamily="34" charset="0"/>
              </a:rPr>
              <a:t>LUT </a:t>
            </a:r>
          </a:p>
        </p:txBody>
      </p:sp>
      <p:sp>
        <p:nvSpPr>
          <p:cNvPr id="664761" name="Text Box 185"/>
          <p:cNvSpPr txBox="1">
            <a:spLocks noChangeArrowheads="1"/>
          </p:cNvSpPr>
          <p:nvPr/>
        </p:nvSpPr>
        <p:spPr bwMode="auto">
          <a:xfrm>
            <a:off x="6770688" y="1063625"/>
            <a:ext cx="458787" cy="284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1400" b="1">
                <a:latin typeface="Tahoma" panose="020B0604030504040204" pitchFamily="34" charset="0"/>
              </a:rPr>
              <a:t>F.F </a:t>
            </a:r>
          </a:p>
        </p:txBody>
      </p:sp>
      <p:sp>
        <p:nvSpPr>
          <p:cNvPr id="664762" name="Line 186"/>
          <p:cNvSpPr>
            <a:spLocks noChangeShapeType="1"/>
          </p:cNvSpPr>
          <p:nvPr/>
        </p:nvSpPr>
        <p:spPr bwMode="auto">
          <a:xfrm flipV="1">
            <a:off x="5368925" y="1412875"/>
            <a:ext cx="731838" cy="792163"/>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763" name="Text Box 187"/>
          <p:cNvSpPr txBox="1">
            <a:spLocks noChangeArrowheads="1"/>
          </p:cNvSpPr>
          <p:nvPr/>
        </p:nvSpPr>
        <p:spPr bwMode="auto">
          <a:xfrm>
            <a:off x="6945313" y="1400175"/>
            <a:ext cx="2095500" cy="582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1600" b="1">
                <a:latin typeface="Tahoma" panose="020B0604030504040204" pitchFamily="34" charset="0"/>
              </a:rPr>
              <a:t>Configurable Logic</a:t>
            </a:r>
          </a:p>
          <a:p>
            <a:pPr>
              <a:lnSpc>
                <a:spcPct val="90000"/>
              </a:lnSpc>
              <a:spcBef>
                <a:spcPct val="20000"/>
              </a:spcBef>
              <a:buClr>
                <a:schemeClr val="folHlink"/>
              </a:buClr>
              <a:buSzPct val="95000"/>
              <a:buFont typeface="Wingdings" panose="05000000000000000000" pitchFamily="2" charset="2"/>
              <a:buNone/>
            </a:pPr>
            <a:r>
              <a:rPr lang="en-US" altLang="ja-JP" sz="1600" b="1">
                <a:latin typeface="Tahoma" panose="020B0604030504040204" pitchFamily="34" charset="0"/>
              </a:rPr>
              <a:t>Block</a:t>
            </a:r>
          </a:p>
        </p:txBody>
      </p:sp>
      <p:sp>
        <p:nvSpPr>
          <p:cNvPr id="664764" name="Rectangle 188"/>
          <p:cNvSpPr>
            <a:spLocks noChangeArrowheads="1"/>
          </p:cNvSpPr>
          <p:nvPr/>
        </p:nvSpPr>
        <p:spPr bwMode="auto">
          <a:xfrm>
            <a:off x="7097713" y="2276475"/>
            <a:ext cx="665162" cy="720725"/>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64765" name="Line 189"/>
          <p:cNvSpPr>
            <a:spLocks noChangeShapeType="1"/>
          </p:cNvSpPr>
          <p:nvPr/>
        </p:nvSpPr>
        <p:spPr bwMode="auto">
          <a:xfrm>
            <a:off x="7229475" y="2060575"/>
            <a:ext cx="0" cy="11525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766" name="Line 190"/>
          <p:cNvSpPr>
            <a:spLocks noChangeShapeType="1"/>
          </p:cNvSpPr>
          <p:nvPr/>
        </p:nvSpPr>
        <p:spPr bwMode="auto">
          <a:xfrm>
            <a:off x="7362825" y="2060575"/>
            <a:ext cx="0" cy="11525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767" name="Line 191"/>
          <p:cNvSpPr>
            <a:spLocks noChangeShapeType="1"/>
          </p:cNvSpPr>
          <p:nvPr/>
        </p:nvSpPr>
        <p:spPr bwMode="auto">
          <a:xfrm>
            <a:off x="7496175" y="2060575"/>
            <a:ext cx="0" cy="11525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768" name="Line 192"/>
          <p:cNvSpPr>
            <a:spLocks noChangeShapeType="1"/>
          </p:cNvSpPr>
          <p:nvPr/>
        </p:nvSpPr>
        <p:spPr bwMode="auto">
          <a:xfrm>
            <a:off x="7629525" y="2060575"/>
            <a:ext cx="0" cy="11525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769" name="Line 193"/>
          <p:cNvSpPr>
            <a:spLocks noChangeShapeType="1"/>
          </p:cNvSpPr>
          <p:nvPr/>
        </p:nvSpPr>
        <p:spPr bwMode="auto">
          <a:xfrm>
            <a:off x="6964363" y="2420938"/>
            <a:ext cx="9969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770" name="Line 194"/>
          <p:cNvSpPr>
            <a:spLocks noChangeShapeType="1"/>
          </p:cNvSpPr>
          <p:nvPr/>
        </p:nvSpPr>
        <p:spPr bwMode="auto">
          <a:xfrm>
            <a:off x="6964363" y="2565400"/>
            <a:ext cx="9969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771" name="Line 195"/>
          <p:cNvSpPr>
            <a:spLocks noChangeShapeType="1"/>
          </p:cNvSpPr>
          <p:nvPr/>
        </p:nvSpPr>
        <p:spPr bwMode="auto">
          <a:xfrm>
            <a:off x="6964363" y="2709863"/>
            <a:ext cx="9969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772" name="Line 196"/>
          <p:cNvSpPr>
            <a:spLocks noChangeShapeType="1"/>
          </p:cNvSpPr>
          <p:nvPr/>
        </p:nvSpPr>
        <p:spPr bwMode="auto">
          <a:xfrm>
            <a:off x="6964363" y="2854325"/>
            <a:ext cx="9969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773" name="Line 197"/>
          <p:cNvSpPr>
            <a:spLocks noChangeShapeType="1"/>
          </p:cNvSpPr>
          <p:nvPr/>
        </p:nvSpPr>
        <p:spPr bwMode="auto">
          <a:xfrm>
            <a:off x="7229475" y="2349500"/>
            <a:ext cx="68263"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774" name="Line 198"/>
          <p:cNvSpPr>
            <a:spLocks noChangeShapeType="1"/>
          </p:cNvSpPr>
          <p:nvPr/>
        </p:nvSpPr>
        <p:spPr bwMode="auto">
          <a:xfrm>
            <a:off x="7164388" y="2420938"/>
            <a:ext cx="66675" cy="714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775" name="Line 199"/>
          <p:cNvSpPr>
            <a:spLocks noChangeShapeType="1"/>
          </p:cNvSpPr>
          <p:nvPr/>
        </p:nvSpPr>
        <p:spPr bwMode="auto">
          <a:xfrm flipH="1">
            <a:off x="7229475" y="2420938"/>
            <a:ext cx="68263" cy="714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776" name="Line 200"/>
          <p:cNvSpPr>
            <a:spLocks noChangeShapeType="1"/>
          </p:cNvSpPr>
          <p:nvPr/>
        </p:nvSpPr>
        <p:spPr bwMode="auto">
          <a:xfrm flipH="1">
            <a:off x="7162800" y="2349500"/>
            <a:ext cx="66675"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nvGrpSpPr>
          <p:cNvPr id="664777" name="Group 201"/>
          <p:cNvGrpSpPr>
            <a:grpSpLocks/>
          </p:cNvGrpSpPr>
          <p:nvPr/>
        </p:nvGrpSpPr>
        <p:grpSpPr bwMode="auto">
          <a:xfrm>
            <a:off x="7297738" y="2492375"/>
            <a:ext cx="133350" cy="144463"/>
            <a:chOff x="5025" y="2387"/>
            <a:chExt cx="91" cy="91"/>
          </a:xfrm>
        </p:grpSpPr>
        <p:sp>
          <p:nvSpPr>
            <p:cNvPr id="664778" name="Line 202"/>
            <p:cNvSpPr>
              <a:spLocks noChangeShapeType="1"/>
            </p:cNvSpPr>
            <p:nvPr/>
          </p:nvSpPr>
          <p:spPr bwMode="auto">
            <a:xfrm flipH="1">
              <a:off x="5070" y="2433"/>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779" name="Line 203"/>
            <p:cNvSpPr>
              <a:spLocks noChangeShapeType="1"/>
            </p:cNvSpPr>
            <p:nvPr/>
          </p:nvSpPr>
          <p:spPr bwMode="auto">
            <a:xfrm>
              <a:off x="5070" y="2387"/>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780" name="Line 204"/>
            <p:cNvSpPr>
              <a:spLocks noChangeShapeType="1"/>
            </p:cNvSpPr>
            <p:nvPr/>
          </p:nvSpPr>
          <p:spPr bwMode="auto">
            <a:xfrm>
              <a:off x="5025" y="2433"/>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781" name="Line 205"/>
            <p:cNvSpPr>
              <a:spLocks noChangeShapeType="1"/>
            </p:cNvSpPr>
            <p:nvPr/>
          </p:nvSpPr>
          <p:spPr bwMode="auto">
            <a:xfrm flipH="1">
              <a:off x="5025" y="2387"/>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664782" name="Group 206"/>
          <p:cNvGrpSpPr>
            <a:grpSpLocks/>
          </p:cNvGrpSpPr>
          <p:nvPr/>
        </p:nvGrpSpPr>
        <p:grpSpPr bwMode="auto">
          <a:xfrm>
            <a:off x="7429500" y="2636838"/>
            <a:ext cx="133350" cy="144462"/>
            <a:chOff x="5025" y="2387"/>
            <a:chExt cx="91" cy="91"/>
          </a:xfrm>
        </p:grpSpPr>
        <p:sp>
          <p:nvSpPr>
            <p:cNvPr id="664783" name="Line 207"/>
            <p:cNvSpPr>
              <a:spLocks noChangeShapeType="1"/>
            </p:cNvSpPr>
            <p:nvPr/>
          </p:nvSpPr>
          <p:spPr bwMode="auto">
            <a:xfrm flipH="1">
              <a:off x="5070" y="2433"/>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784" name="Line 208"/>
            <p:cNvSpPr>
              <a:spLocks noChangeShapeType="1"/>
            </p:cNvSpPr>
            <p:nvPr/>
          </p:nvSpPr>
          <p:spPr bwMode="auto">
            <a:xfrm>
              <a:off x="5070" y="2387"/>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785" name="Line 209"/>
            <p:cNvSpPr>
              <a:spLocks noChangeShapeType="1"/>
            </p:cNvSpPr>
            <p:nvPr/>
          </p:nvSpPr>
          <p:spPr bwMode="auto">
            <a:xfrm>
              <a:off x="5025" y="2433"/>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786" name="Line 210"/>
            <p:cNvSpPr>
              <a:spLocks noChangeShapeType="1"/>
            </p:cNvSpPr>
            <p:nvPr/>
          </p:nvSpPr>
          <p:spPr bwMode="auto">
            <a:xfrm flipH="1">
              <a:off x="5025" y="2387"/>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664787" name="Group 211"/>
          <p:cNvGrpSpPr>
            <a:grpSpLocks/>
          </p:cNvGrpSpPr>
          <p:nvPr/>
        </p:nvGrpSpPr>
        <p:grpSpPr bwMode="auto">
          <a:xfrm>
            <a:off x="7562850" y="2781300"/>
            <a:ext cx="133350" cy="144463"/>
            <a:chOff x="5025" y="2387"/>
            <a:chExt cx="91" cy="91"/>
          </a:xfrm>
        </p:grpSpPr>
        <p:sp>
          <p:nvSpPr>
            <p:cNvPr id="664788" name="Line 212"/>
            <p:cNvSpPr>
              <a:spLocks noChangeShapeType="1"/>
            </p:cNvSpPr>
            <p:nvPr/>
          </p:nvSpPr>
          <p:spPr bwMode="auto">
            <a:xfrm flipH="1">
              <a:off x="5070" y="2433"/>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789" name="Line 213"/>
            <p:cNvSpPr>
              <a:spLocks noChangeShapeType="1"/>
            </p:cNvSpPr>
            <p:nvPr/>
          </p:nvSpPr>
          <p:spPr bwMode="auto">
            <a:xfrm>
              <a:off x="5070" y="2387"/>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790" name="Line 214"/>
            <p:cNvSpPr>
              <a:spLocks noChangeShapeType="1"/>
            </p:cNvSpPr>
            <p:nvPr/>
          </p:nvSpPr>
          <p:spPr bwMode="auto">
            <a:xfrm>
              <a:off x="5025" y="2433"/>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791" name="Line 215"/>
            <p:cNvSpPr>
              <a:spLocks noChangeShapeType="1"/>
            </p:cNvSpPr>
            <p:nvPr/>
          </p:nvSpPr>
          <p:spPr bwMode="auto">
            <a:xfrm flipH="1">
              <a:off x="5025" y="2387"/>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664792" name="Group 216"/>
          <p:cNvGrpSpPr>
            <a:grpSpLocks/>
          </p:cNvGrpSpPr>
          <p:nvPr/>
        </p:nvGrpSpPr>
        <p:grpSpPr bwMode="auto">
          <a:xfrm>
            <a:off x="6964363" y="4437063"/>
            <a:ext cx="1130300" cy="287337"/>
            <a:chOff x="4753" y="2795"/>
            <a:chExt cx="771" cy="181"/>
          </a:xfrm>
        </p:grpSpPr>
        <p:sp>
          <p:nvSpPr>
            <p:cNvPr id="664793" name="Line 217"/>
            <p:cNvSpPr>
              <a:spLocks noChangeShapeType="1"/>
            </p:cNvSpPr>
            <p:nvPr/>
          </p:nvSpPr>
          <p:spPr bwMode="auto">
            <a:xfrm>
              <a:off x="4980" y="2886"/>
              <a:ext cx="18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794" name="Line 218"/>
            <p:cNvSpPr>
              <a:spLocks noChangeShapeType="1"/>
            </p:cNvSpPr>
            <p:nvPr/>
          </p:nvSpPr>
          <p:spPr bwMode="auto">
            <a:xfrm flipV="1">
              <a:off x="5070"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795" name="Line 219"/>
            <p:cNvSpPr>
              <a:spLocks noChangeShapeType="1"/>
            </p:cNvSpPr>
            <p:nvPr/>
          </p:nvSpPr>
          <p:spPr bwMode="auto">
            <a:xfrm>
              <a:off x="4934" y="2931"/>
              <a:ext cx="27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796" name="Line 220"/>
            <p:cNvSpPr>
              <a:spLocks noChangeShapeType="1"/>
            </p:cNvSpPr>
            <p:nvPr/>
          </p:nvSpPr>
          <p:spPr bwMode="auto">
            <a:xfrm>
              <a:off x="5025" y="2931"/>
              <a:ext cx="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797" name="Line 221"/>
            <p:cNvSpPr>
              <a:spLocks noChangeShapeType="1"/>
            </p:cNvSpPr>
            <p:nvPr/>
          </p:nvSpPr>
          <p:spPr bwMode="auto">
            <a:xfrm>
              <a:off x="5116" y="2931"/>
              <a:ext cx="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798" name="Line 222"/>
            <p:cNvSpPr>
              <a:spLocks noChangeShapeType="1"/>
            </p:cNvSpPr>
            <p:nvPr/>
          </p:nvSpPr>
          <p:spPr bwMode="auto">
            <a:xfrm>
              <a:off x="4753" y="2976"/>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799" name="Line 223"/>
            <p:cNvSpPr>
              <a:spLocks noChangeShapeType="1"/>
            </p:cNvSpPr>
            <p:nvPr/>
          </p:nvSpPr>
          <p:spPr bwMode="auto">
            <a:xfrm>
              <a:off x="5116" y="2976"/>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664800" name="Group 224"/>
          <p:cNvGrpSpPr>
            <a:grpSpLocks/>
          </p:cNvGrpSpPr>
          <p:nvPr/>
        </p:nvGrpSpPr>
        <p:grpSpPr bwMode="auto">
          <a:xfrm rot="-5400000">
            <a:off x="6873081" y="4915694"/>
            <a:ext cx="1512888" cy="266700"/>
            <a:chOff x="4753" y="2795"/>
            <a:chExt cx="771" cy="181"/>
          </a:xfrm>
        </p:grpSpPr>
        <p:sp>
          <p:nvSpPr>
            <p:cNvPr id="664801" name="Line 225"/>
            <p:cNvSpPr>
              <a:spLocks noChangeShapeType="1"/>
            </p:cNvSpPr>
            <p:nvPr/>
          </p:nvSpPr>
          <p:spPr bwMode="auto">
            <a:xfrm>
              <a:off x="4980" y="2886"/>
              <a:ext cx="18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802" name="Line 226"/>
            <p:cNvSpPr>
              <a:spLocks noChangeShapeType="1"/>
            </p:cNvSpPr>
            <p:nvPr/>
          </p:nvSpPr>
          <p:spPr bwMode="auto">
            <a:xfrm flipV="1">
              <a:off x="5070"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803" name="Line 227"/>
            <p:cNvSpPr>
              <a:spLocks noChangeShapeType="1"/>
            </p:cNvSpPr>
            <p:nvPr/>
          </p:nvSpPr>
          <p:spPr bwMode="auto">
            <a:xfrm>
              <a:off x="4934" y="2931"/>
              <a:ext cx="27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804" name="Line 228"/>
            <p:cNvSpPr>
              <a:spLocks noChangeShapeType="1"/>
            </p:cNvSpPr>
            <p:nvPr/>
          </p:nvSpPr>
          <p:spPr bwMode="auto">
            <a:xfrm>
              <a:off x="5025" y="2931"/>
              <a:ext cx="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805" name="Line 229"/>
            <p:cNvSpPr>
              <a:spLocks noChangeShapeType="1"/>
            </p:cNvSpPr>
            <p:nvPr/>
          </p:nvSpPr>
          <p:spPr bwMode="auto">
            <a:xfrm>
              <a:off x="5116" y="2931"/>
              <a:ext cx="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806" name="Line 230"/>
            <p:cNvSpPr>
              <a:spLocks noChangeShapeType="1"/>
            </p:cNvSpPr>
            <p:nvPr/>
          </p:nvSpPr>
          <p:spPr bwMode="auto">
            <a:xfrm>
              <a:off x="4753" y="2976"/>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807" name="Line 231"/>
            <p:cNvSpPr>
              <a:spLocks noChangeShapeType="1"/>
            </p:cNvSpPr>
            <p:nvPr/>
          </p:nvSpPr>
          <p:spPr bwMode="auto">
            <a:xfrm>
              <a:off x="5116" y="2976"/>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664808" name="Group 232"/>
          <p:cNvGrpSpPr>
            <a:grpSpLocks/>
          </p:cNvGrpSpPr>
          <p:nvPr/>
        </p:nvGrpSpPr>
        <p:grpSpPr bwMode="auto">
          <a:xfrm rot="-7955298">
            <a:off x="6604000" y="5157788"/>
            <a:ext cx="1296988" cy="265112"/>
            <a:chOff x="4753" y="2795"/>
            <a:chExt cx="771" cy="181"/>
          </a:xfrm>
        </p:grpSpPr>
        <p:sp>
          <p:nvSpPr>
            <p:cNvPr id="664809" name="Line 233"/>
            <p:cNvSpPr>
              <a:spLocks noChangeShapeType="1"/>
            </p:cNvSpPr>
            <p:nvPr/>
          </p:nvSpPr>
          <p:spPr bwMode="auto">
            <a:xfrm>
              <a:off x="4980" y="2886"/>
              <a:ext cx="18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810" name="Line 234"/>
            <p:cNvSpPr>
              <a:spLocks noChangeShapeType="1"/>
            </p:cNvSpPr>
            <p:nvPr/>
          </p:nvSpPr>
          <p:spPr bwMode="auto">
            <a:xfrm flipV="1">
              <a:off x="5070"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811" name="Line 235"/>
            <p:cNvSpPr>
              <a:spLocks noChangeShapeType="1"/>
            </p:cNvSpPr>
            <p:nvPr/>
          </p:nvSpPr>
          <p:spPr bwMode="auto">
            <a:xfrm>
              <a:off x="4934" y="2931"/>
              <a:ext cx="27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812" name="Line 236"/>
            <p:cNvSpPr>
              <a:spLocks noChangeShapeType="1"/>
            </p:cNvSpPr>
            <p:nvPr/>
          </p:nvSpPr>
          <p:spPr bwMode="auto">
            <a:xfrm>
              <a:off x="5025" y="2931"/>
              <a:ext cx="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813" name="Line 237"/>
            <p:cNvSpPr>
              <a:spLocks noChangeShapeType="1"/>
            </p:cNvSpPr>
            <p:nvPr/>
          </p:nvSpPr>
          <p:spPr bwMode="auto">
            <a:xfrm>
              <a:off x="5116" y="2931"/>
              <a:ext cx="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814" name="Line 238"/>
            <p:cNvSpPr>
              <a:spLocks noChangeShapeType="1"/>
            </p:cNvSpPr>
            <p:nvPr/>
          </p:nvSpPr>
          <p:spPr bwMode="auto">
            <a:xfrm>
              <a:off x="4753" y="2976"/>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815" name="Line 239"/>
            <p:cNvSpPr>
              <a:spLocks noChangeShapeType="1"/>
            </p:cNvSpPr>
            <p:nvPr/>
          </p:nvSpPr>
          <p:spPr bwMode="auto">
            <a:xfrm>
              <a:off x="5116" y="2976"/>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664816" name="Group 240"/>
          <p:cNvGrpSpPr>
            <a:grpSpLocks/>
          </p:cNvGrpSpPr>
          <p:nvPr/>
        </p:nvGrpSpPr>
        <p:grpSpPr bwMode="auto">
          <a:xfrm rot="8067306" flipV="1">
            <a:off x="6628606" y="4033044"/>
            <a:ext cx="1271588" cy="260350"/>
            <a:chOff x="4753" y="2795"/>
            <a:chExt cx="771" cy="181"/>
          </a:xfrm>
        </p:grpSpPr>
        <p:sp>
          <p:nvSpPr>
            <p:cNvPr id="664817" name="Line 241"/>
            <p:cNvSpPr>
              <a:spLocks noChangeShapeType="1"/>
            </p:cNvSpPr>
            <p:nvPr/>
          </p:nvSpPr>
          <p:spPr bwMode="auto">
            <a:xfrm>
              <a:off x="4980" y="2886"/>
              <a:ext cx="18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818" name="Line 242"/>
            <p:cNvSpPr>
              <a:spLocks noChangeShapeType="1"/>
            </p:cNvSpPr>
            <p:nvPr/>
          </p:nvSpPr>
          <p:spPr bwMode="auto">
            <a:xfrm flipV="1">
              <a:off x="5070"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819" name="Line 243"/>
            <p:cNvSpPr>
              <a:spLocks noChangeShapeType="1"/>
            </p:cNvSpPr>
            <p:nvPr/>
          </p:nvSpPr>
          <p:spPr bwMode="auto">
            <a:xfrm>
              <a:off x="4934" y="2931"/>
              <a:ext cx="27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820" name="Line 244"/>
            <p:cNvSpPr>
              <a:spLocks noChangeShapeType="1"/>
            </p:cNvSpPr>
            <p:nvPr/>
          </p:nvSpPr>
          <p:spPr bwMode="auto">
            <a:xfrm>
              <a:off x="5025" y="2931"/>
              <a:ext cx="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821" name="Line 245"/>
            <p:cNvSpPr>
              <a:spLocks noChangeShapeType="1"/>
            </p:cNvSpPr>
            <p:nvPr/>
          </p:nvSpPr>
          <p:spPr bwMode="auto">
            <a:xfrm>
              <a:off x="5116" y="2931"/>
              <a:ext cx="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822" name="Line 246"/>
            <p:cNvSpPr>
              <a:spLocks noChangeShapeType="1"/>
            </p:cNvSpPr>
            <p:nvPr/>
          </p:nvSpPr>
          <p:spPr bwMode="auto">
            <a:xfrm>
              <a:off x="4753" y="2976"/>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823" name="Line 247"/>
            <p:cNvSpPr>
              <a:spLocks noChangeShapeType="1"/>
            </p:cNvSpPr>
            <p:nvPr/>
          </p:nvSpPr>
          <p:spPr bwMode="auto">
            <a:xfrm>
              <a:off x="5116" y="2976"/>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664824" name="Group 248"/>
          <p:cNvGrpSpPr>
            <a:grpSpLocks/>
          </p:cNvGrpSpPr>
          <p:nvPr/>
        </p:nvGrpSpPr>
        <p:grpSpPr bwMode="auto">
          <a:xfrm rot="7865975" flipV="1">
            <a:off x="7402513" y="4946650"/>
            <a:ext cx="1255712" cy="306388"/>
            <a:chOff x="4753" y="2795"/>
            <a:chExt cx="771" cy="181"/>
          </a:xfrm>
        </p:grpSpPr>
        <p:sp>
          <p:nvSpPr>
            <p:cNvPr id="664825" name="Line 249"/>
            <p:cNvSpPr>
              <a:spLocks noChangeShapeType="1"/>
            </p:cNvSpPr>
            <p:nvPr/>
          </p:nvSpPr>
          <p:spPr bwMode="auto">
            <a:xfrm>
              <a:off x="4980" y="2886"/>
              <a:ext cx="18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826" name="Line 250"/>
            <p:cNvSpPr>
              <a:spLocks noChangeShapeType="1"/>
            </p:cNvSpPr>
            <p:nvPr/>
          </p:nvSpPr>
          <p:spPr bwMode="auto">
            <a:xfrm flipV="1">
              <a:off x="5070"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827" name="Line 251"/>
            <p:cNvSpPr>
              <a:spLocks noChangeShapeType="1"/>
            </p:cNvSpPr>
            <p:nvPr/>
          </p:nvSpPr>
          <p:spPr bwMode="auto">
            <a:xfrm>
              <a:off x="4934" y="2931"/>
              <a:ext cx="27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828" name="Line 252"/>
            <p:cNvSpPr>
              <a:spLocks noChangeShapeType="1"/>
            </p:cNvSpPr>
            <p:nvPr/>
          </p:nvSpPr>
          <p:spPr bwMode="auto">
            <a:xfrm>
              <a:off x="5025" y="2931"/>
              <a:ext cx="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829" name="Line 253"/>
            <p:cNvSpPr>
              <a:spLocks noChangeShapeType="1"/>
            </p:cNvSpPr>
            <p:nvPr/>
          </p:nvSpPr>
          <p:spPr bwMode="auto">
            <a:xfrm>
              <a:off x="5116" y="2931"/>
              <a:ext cx="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830" name="Line 254"/>
            <p:cNvSpPr>
              <a:spLocks noChangeShapeType="1"/>
            </p:cNvSpPr>
            <p:nvPr/>
          </p:nvSpPr>
          <p:spPr bwMode="auto">
            <a:xfrm>
              <a:off x="4753" y="2976"/>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831" name="Line 255"/>
            <p:cNvSpPr>
              <a:spLocks noChangeShapeType="1"/>
            </p:cNvSpPr>
            <p:nvPr/>
          </p:nvSpPr>
          <p:spPr bwMode="auto">
            <a:xfrm>
              <a:off x="5116" y="2976"/>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664832" name="Group 256"/>
          <p:cNvGrpSpPr>
            <a:grpSpLocks/>
          </p:cNvGrpSpPr>
          <p:nvPr/>
        </p:nvGrpSpPr>
        <p:grpSpPr bwMode="auto">
          <a:xfrm rot="13682305">
            <a:off x="7425532" y="4221956"/>
            <a:ext cx="1243012" cy="269875"/>
            <a:chOff x="4753" y="2795"/>
            <a:chExt cx="771" cy="181"/>
          </a:xfrm>
        </p:grpSpPr>
        <p:sp>
          <p:nvSpPr>
            <p:cNvPr id="664833" name="Line 257"/>
            <p:cNvSpPr>
              <a:spLocks noChangeShapeType="1"/>
            </p:cNvSpPr>
            <p:nvPr/>
          </p:nvSpPr>
          <p:spPr bwMode="auto">
            <a:xfrm>
              <a:off x="4980" y="2886"/>
              <a:ext cx="18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834" name="Line 258"/>
            <p:cNvSpPr>
              <a:spLocks noChangeShapeType="1"/>
            </p:cNvSpPr>
            <p:nvPr/>
          </p:nvSpPr>
          <p:spPr bwMode="auto">
            <a:xfrm flipV="1">
              <a:off x="5070"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835" name="Line 259"/>
            <p:cNvSpPr>
              <a:spLocks noChangeShapeType="1"/>
            </p:cNvSpPr>
            <p:nvPr/>
          </p:nvSpPr>
          <p:spPr bwMode="auto">
            <a:xfrm>
              <a:off x="4934" y="2931"/>
              <a:ext cx="27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836" name="Line 260"/>
            <p:cNvSpPr>
              <a:spLocks noChangeShapeType="1"/>
            </p:cNvSpPr>
            <p:nvPr/>
          </p:nvSpPr>
          <p:spPr bwMode="auto">
            <a:xfrm>
              <a:off x="5025" y="2931"/>
              <a:ext cx="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837" name="Line 261"/>
            <p:cNvSpPr>
              <a:spLocks noChangeShapeType="1"/>
            </p:cNvSpPr>
            <p:nvPr/>
          </p:nvSpPr>
          <p:spPr bwMode="auto">
            <a:xfrm>
              <a:off x="5116" y="2931"/>
              <a:ext cx="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838" name="Line 262"/>
            <p:cNvSpPr>
              <a:spLocks noChangeShapeType="1"/>
            </p:cNvSpPr>
            <p:nvPr/>
          </p:nvSpPr>
          <p:spPr bwMode="auto">
            <a:xfrm>
              <a:off x="4753" y="2976"/>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839" name="Line 263"/>
            <p:cNvSpPr>
              <a:spLocks noChangeShapeType="1"/>
            </p:cNvSpPr>
            <p:nvPr/>
          </p:nvSpPr>
          <p:spPr bwMode="auto">
            <a:xfrm>
              <a:off x="5116" y="2976"/>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sp>
        <p:nvSpPr>
          <p:cNvPr id="664840" name="Line 264"/>
          <p:cNvSpPr>
            <a:spLocks noChangeShapeType="1"/>
          </p:cNvSpPr>
          <p:nvPr/>
        </p:nvSpPr>
        <p:spPr bwMode="auto">
          <a:xfrm flipV="1">
            <a:off x="7762875" y="3716338"/>
            <a:ext cx="0" cy="576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841" name="Line 265"/>
          <p:cNvSpPr>
            <a:spLocks noChangeShapeType="1"/>
          </p:cNvSpPr>
          <p:nvPr/>
        </p:nvSpPr>
        <p:spPr bwMode="auto">
          <a:xfrm>
            <a:off x="8094663" y="4724400"/>
            <a:ext cx="8651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842" name="Line 266"/>
          <p:cNvSpPr>
            <a:spLocks noChangeShapeType="1"/>
          </p:cNvSpPr>
          <p:nvPr/>
        </p:nvSpPr>
        <p:spPr bwMode="auto">
          <a:xfrm flipH="1" flipV="1">
            <a:off x="6831013" y="4724400"/>
            <a:ext cx="1333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843" name="Line 267"/>
          <p:cNvSpPr>
            <a:spLocks noChangeShapeType="1"/>
          </p:cNvSpPr>
          <p:nvPr/>
        </p:nvSpPr>
        <p:spPr bwMode="auto">
          <a:xfrm>
            <a:off x="7629525" y="2924175"/>
            <a:ext cx="133350"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844" name="Line 268"/>
          <p:cNvSpPr>
            <a:spLocks noChangeShapeType="1"/>
          </p:cNvSpPr>
          <p:nvPr/>
        </p:nvSpPr>
        <p:spPr bwMode="auto">
          <a:xfrm flipV="1">
            <a:off x="5835650" y="2708275"/>
            <a:ext cx="1063625"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845" name="Text Box 269"/>
          <p:cNvSpPr txBox="1">
            <a:spLocks noChangeArrowheads="1"/>
          </p:cNvSpPr>
          <p:nvPr/>
        </p:nvSpPr>
        <p:spPr bwMode="auto">
          <a:xfrm>
            <a:off x="7943850" y="3025775"/>
            <a:ext cx="1081088"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nSpc>
                <a:spcPct val="90000"/>
              </a:lnSpc>
              <a:spcBef>
                <a:spcPct val="20000"/>
              </a:spcBef>
              <a:buClr>
                <a:schemeClr val="folHlink"/>
              </a:buClr>
              <a:buSzPct val="95000"/>
              <a:buFont typeface="Wingdings" panose="05000000000000000000" pitchFamily="2" charset="2"/>
              <a:buNone/>
            </a:pPr>
            <a:r>
              <a:rPr lang="en-US" altLang="ja-JP" b="1">
                <a:latin typeface="Tahoma" panose="020B0604030504040204" pitchFamily="34" charset="0"/>
              </a:rPr>
              <a:t>Switch</a:t>
            </a:r>
          </a:p>
          <a:p>
            <a:pPr>
              <a:lnSpc>
                <a:spcPct val="90000"/>
              </a:lnSpc>
              <a:spcBef>
                <a:spcPct val="20000"/>
              </a:spcBef>
              <a:buClr>
                <a:schemeClr val="folHlink"/>
              </a:buClr>
              <a:buSzPct val="95000"/>
              <a:buFont typeface="Wingdings" panose="05000000000000000000" pitchFamily="2" charset="2"/>
              <a:buNone/>
            </a:pPr>
            <a:r>
              <a:rPr lang="en-US" altLang="ja-JP" b="1">
                <a:latin typeface="Tahoma" panose="020B0604030504040204" pitchFamily="34" charset="0"/>
              </a:rPr>
              <a:t>Block</a:t>
            </a:r>
          </a:p>
        </p:txBody>
      </p:sp>
      <p:sp>
        <p:nvSpPr>
          <p:cNvPr id="664846" name="Text Box 270"/>
          <p:cNvSpPr txBox="1">
            <a:spLocks noChangeArrowheads="1"/>
          </p:cNvSpPr>
          <p:nvPr/>
        </p:nvSpPr>
        <p:spPr bwMode="auto">
          <a:xfrm>
            <a:off x="1468438" y="992188"/>
            <a:ext cx="1731962" cy="284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1400" b="1">
                <a:latin typeface="Tahoma" panose="020B0604030504040204" pitchFamily="34" charset="0"/>
              </a:rPr>
              <a:t>Connection Block</a:t>
            </a:r>
          </a:p>
        </p:txBody>
      </p:sp>
      <p:sp>
        <p:nvSpPr>
          <p:cNvPr id="664847" name="Line 271"/>
          <p:cNvSpPr>
            <a:spLocks noChangeShapeType="1"/>
          </p:cNvSpPr>
          <p:nvPr/>
        </p:nvSpPr>
        <p:spPr bwMode="auto">
          <a:xfrm>
            <a:off x="2112963" y="1341438"/>
            <a:ext cx="1062037"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848" name="Text Box 272"/>
          <p:cNvSpPr txBox="1">
            <a:spLocks noChangeArrowheads="1"/>
          </p:cNvSpPr>
          <p:nvPr/>
        </p:nvSpPr>
        <p:spPr bwMode="auto">
          <a:xfrm>
            <a:off x="5551488" y="5864225"/>
            <a:ext cx="534987" cy="312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1600" b="1">
                <a:latin typeface="Tahoma" panose="020B0604030504040204" pitchFamily="34" charset="0"/>
              </a:rPr>
              <a:t>IOB</a:t>
            </a:r>
          </a:p>
        </p:txBody>
      </p:sp>
      <p:sp>
        <p:nvSpPr>
          <p:cNvPr id="664849" name="Line 273"/>
          <p:cNvSpPr>
            <a:spLocks noChangeShapeType="1"/>
          </p:cNvSpPr>
          <p:nvPr/>
        </p:nvSpPr>
        <p:spPr bwMode="auto">
          <a:xfrm flipH="1" flipV="1">
            <a:off x="5368925" y="5661025"/>
            <a:ext cx="26670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664850" name="Text Box 274"/>
          <p:cNvSpPr txBox="1">
            <a:spLocks noChangeArrowheads="1"/>
          </p:cNvSpPr>
          <p:nvPr/>
        </p:nvSpPr>
        <p:spPr bwMode="auto">
          <a:xfrm>
            <a:off x="119063" y="1639888"/>
            <a:ext cx="1922462" cy="94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2800">
                <a:latin typeface="Tahoma" panose="020B0604030504040204" pitchFamily="34" charset="0"/>
              </a:rPr>
              <a:t>island style</a:t>
            </a:r>
          </a:p>
          <a:p>
            <a:pPr>
              <a:lnSpc>
                <a:spcPct val="90000"/>
              </a:lnSpc>
              <a:spcBef>
                <a:spcPct val="20000"/>
              </a:spcBef>
              <a:buClr>
                <a:schemeClr val="folHlink"/>
              </a:buClr>
              <a:buSzPct val="95000"/>
              <a:buFont typeface="Wingdings" panose="05000000000000000000" pitchFamily="2" charset="2"/>
              <a:buNone/>
            </a:pPr>
            <a:endParaRPr lang="en-US" altLang="ja-JP" sz="2800">
              <a:latin typeface="Tahoma" panose="020B0604030504040204" pitchFamily="34" charset="0"/>
            </a:endParaRPr>
          </a:p>
        </p:txBody>
      </p:sp>
      <p:sp>
        <p:nvSpPr>
          <p:cNvPr id="664851" name="Text Box 275"/>
          <p:cNvSpPr txBox="1">
            <a:spLocks noChangeArrowheads="1"/>
          </p:cNvSpPr>
          <p:nvPr/>
        </p:nvSpPr>
        <p:spPr bwMode="auto">
          <a:xfrm>
            <a:off x="52388" y="3711575"/>
            <a:ext cx="2686050" cy="852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1600" b="1">
                <a:latin typeface="Tahoma" panose="020B0604030504040204" pitchFamily="34" charset="0"/>
              </a:rPr>
              <a:t>LUT and interconnection</a:t>
            </a:r>
          </a:p>
          <a:p>
            <a:pPr>
              <a:lnSpc>
                <a:spcPct val="90000"/>
              </a:lnSpc>
              <a:spcBef>
                <a:spcPct val="20000"/>
              </a:spcBef>
              <a:buClr>
                <a:schemeClr val="folHlink"/>
              </a:buClr>
              <a:buSzPct val="95000"/>
              <a:buFont typeface="Wingdings" panose="05000000000000000000" pitchFamily="2" charset="2"/>
              <a:buNone/>
            </a:pPr>
            <a:r>
              <a:rPr lang="en-US" altLang="ja-JP" sz="1600" b="1">
                <a:latin typeface="Tahoma" panose="020B0604030504040204" pitchFamily="34" charset="0"/>
              </a:rPr>
              <a:t>is decided with</a:t>
            </a:r>
          </a:p>
          <a:p>
            <a:pPr>
              <a:lnSpc>
                <a:spcPct val="90000"/>
              </a:lnSpc>
              <a:spcBef>
                <a:spcPct val="20000"/>
              </a:spcBef>
              <a:buClr>
                <a:schemeClr val="folHlink"/>
              </a:buClr>
              <a:buSzPct val="95000"/>
              <a:buFont typeface="Wingdings" panose="05000000000000000000" pitchFamily="2" charset="2"/>
              <a:buNone/>
            </a:pPr>
            <a:r>
              <a:rPr lang="en-US" altLang="ja-JP" sz="1600" b="1">
                <a:latin typeface="Tahoma" panose="020B0604030504040204" pitchFamily="34" charset="0"/>
              </a:rPr>
              <a:t>configuration data</a:t>
            </a:r>
          </a:p>
        </p:txBody>
      </p:sp>
      <p:sp>
        <p:nvSpPr>
          <p:cNvPr id="664852" name="Rectangle 276"/>
          <p:cNvSpPr>
            <a:spLocks noChangeArrowheads="1"/>
          </p:cNvSpPr>
          <p:nvPr/>
        </p:nvSpPr>
        <p:spPr bwMode="auto">
          <a:xfrm>
            <a:off x="6319838" y="981075"/>
            <a:ext cx="228600" cy="838200"/>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4853" name="Line 277"/>
          <p:cNvSpPr>
            <a:spLocks noChangeShapeType="1"/>
          </p:cNvSpPr>
          <p:nvPr/>
        </p:nvSpPr>
        <p:spPr bwMode="auto">
          <a:xfrm>
            <a:off x="6167438" y="1133475"/>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4854" name="Line 278"/>
          <p:cNvSpPr>
            <a:spLocks noChangeShapeType="1"/>
          </p:cNvSpPr>
          <p:nvPr/>
        </p:nvSpPr>
        <p:spPr bwMode="auto">
          <a:xfrm>
            <a:off x="6167438" y="1285875"/>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4855" name="Line 279"/>
          <p:cNvSpPr>
            <a:spLocks noChangeShapeType="1"/>
          </p:cNvSpPr>
          <p:nvPr/>
        </p:nvSpPr>
        <p:spPr bwMode="auto">
          <a:xfrm>
            <a:off x="6167438" y="1438275"/>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4856" name="Line 280"/>
          <p:cNvSpPr>
            <a:spLocks noChangeShapeType="1"/>
          </p:cNvSpPr>
          <p:nvPr/>
        </p:nvSpPr>
        <p:spPr bwMode="auto">
          <a:xfrm>
            <a:off x="6167438" y="1590675"/>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4857" name="Line 281"/>
          <p:cNvSpPr>
            <a:spLocks noChangeShapeType="1"/>
          </p:cNvSpPr>
          <p:nvPr/>
        </p:nvSpPr>
        <p:spPr bwMode="auto">
          <a:xfrm>
            <a:off x="6167438" y="1743075"/>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2" name="オーディオ 1">
            <a:hlinkClick r:id="" action="ppaction://media"/>
            <a:extLst>
              <a:ext uri="{FF2B5EF4-FFF2-40B4-BE49-F238E27FC236}">
                <a16:creationId xmlns:a16="http://schemas.microsoft.com/office/drawing/2014/main" id="{3D2AED72-CA00-45C2-AA52-9D1BB6B97F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1012"/>
    </mc:Choice>
    <mc:Fallback>
      <p:transition spd="slow" advTm="91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499" x="8851900" y="3319463"/>
          <p14:tracePt t="1505" x="8669338" y="3319463"/>
          <p14:tracePt t="1516" x="8505825" y="3319463"/>
          <p14:tracePt t="1521" x="8359775" y="3319463"/>
          <p14:tracePt t="1532" x="8232775" y="3319463"/>
          <p14:tracePt t="1537" x="8104188" y="3319463"/>
          <p14:tracePt t="1546" x="7994650" y="3319463"/>
          <p14:tracePt t="1554" x="7885113" y="3319463"/>
          <p14:tracePt t="1561" x="7813675" y="3319463"/>
          <p14:tracePt t="1569" x="7758113" y="3319463"/>
          <p14:tracePt t="1577" x="7704138" y="3319463"/>
          <p14:tracePt t="1585" x="7658100" y="3319463"/>
          <p14:tracePt t="1593" x="7631113" y="3338513"/>
          <p14:tracePt t="1601" x="7585075" y="3338513"/>
          <p14:tracePt t="1609" x="7548563" y="3346450"/>
          <p14:tracePt t="1617" x="7531100" y="3346450"/>
          <p14:tracePt t="1625" x="7475538" y="3346450"/>
          <p14:tracePt t="1634" x="7448550" y="3346450"/>
          <p14:tracePt t="1641" x="7429500" y="3346450"/>
          <p14:tracePt t="1649" x="7385050" y="3346450"/>
          <p14:tracePt t="1657" x="7356475" y="3346450"/>
          <p14:tracePt t="1666" x="7339013" y="3346450"/>
          <p14:tracePt t="1675" x="7302500" y="3346450"/>
          <p14:tracePt t="1682" x="7292975" y="3346450"/>
          <p14:tracePt t="1690" x="7265988" y="3346450"/>
          <p14:tracePt t="1699" x="7248525" y="3346450"/>
          <p14:tracePt t="1705" x="7219950" y="3346450"/>
          <p14:tracePt t="1715" x="7192963" y="3346450"/>
          <p14:tracePt t="1721" x="7146925" y="3346450"/>
          <p14:tracePt t="1732" x="7110413" y="3346450"/>
          <p14:tracePt t="1737" x="7065963" y="3346450"/>
          <p14:tracePt t="1746" x="7037388" y="3346450"/>
          <p14:tracePt t="1753" x="6992938" y="3346450"/>
          <p14:tracePt t="1761" x="6956425" y="3346450"/>
          <p14:tracePt t="1769" x="6910388" y="3346450"/>
          <p14:tracePt t="1777" x="6864350" y="3346450"/>
          <p14:tracePt t="1785" x="6827838" y="3346450"/>
          <p14:tracePt t="1793" x="6773863" y="3346450"/>
          <p14:tracePt t="1801" x="6737350" y="3346450"/>
          <p14:tracePt t="1809" x="6691313" y="3346450"/>
          <p14:tracePt t="1817" x="6673850" y="3346450"/>
          <p14:tracePt t="1825" x="6645275" y="3346450"/>
          <p14:tracePt t="1833" x="6637338" y="3346450"/>
          <p14:tracePt t="1841" x="6610350" y="3346450"/>
          <p14:tracePt t="1899" x="6600825" y="3346450"/>
          <p14:tracePt t="2164" x="6573838" y="3346450"/>
          <p14:tracePt t="2172" x="6564313" y="3338513"/>
          <p14:tracePt t="2179" x="6545263" y="3338513"/>
          <p14:tracePt t="2186" x="6527800" y="3328988"/>
          <p14:tracePt t="2193" x="6508750" y="3302000"/>
          <p14:tracePt t="2201" x="6500813" y="3302000"/>
          <p14:tracePt t="2210" x="6472238" y="3292475"/>
          <p14:tracePt t="2218" x="6464300" y="3282950"/>
          <p14:tracePt t="2226" x="6445250" y="3273425"/>
          <p14:tracePt t="2233" x="6418263" y="3255963"/>
          <p14:tracePt t="2242" x="6408738" y="3246438"/>
          <p14:tracePt t="2250" x="6391275" y="3246438"/>
          <p14:tracePt t="2258" x="6372225" y="3236913"/>
          <p14:tracePt t="2266" x="6362700" y="3219450"/>
          <p14:tracePt t="2274" x="6335713" y="3209925"/>
          <p14:tracePt t="2282" x="6318250" y="3192463"/>
          <p14:tracePt t="2290" x="6272213" y="3173413"/>
          <p14:tracePt t="2299" x="6254750" y="3155950"/>
          <p14:tracePt t="2305" x="6226175" y="3146425"/>
          <p14:tracePt t="2316" x="6208713" y="3136900"/>
          <p14:tracePt t="2321" x="6189663" y="3127375"/>
          <p14:tracePt t="2333" x="6181725" y="3119438"/>
          <p14:tracePt t="2338" x="6172200" y="3109913"/>
          <p14:tracePt t="2346" x="6162675" y="3100388"/>
          <p14:tracePt t="2363" x="6145213" y="3082925"/>
          <p14:tracePt t="2370" x="6135688" y="3073400"/>
          <p14:tracePt t="2386" x="6126163" y="3063875"/>
          <p14:tracePt t="2394" x="6116638" y="3036888"/>
          <p14:tracePt t="2402" x="6116638" y="3027363"/>
          <p14:tracePt t="2410" x="6108700" y="3017838"/>
          <p14:tracePt t="2418" x="6089650" y="2990850"/>
          <p14:tracePt t="2425" x="6080125" y="2982913"/>
          <p14:tracePt t="2433" x="6062663" y="2973388"/>
          <p14:tracePt t="2441" x="6043613" y="2954338"/>
          <p14:tracePt t="2449" x="6026150" y="2936875"/>
          <p14:tracePt t="2457" x="6007100" y="2917825"/>
          <p14:tracePt t="2465" x="5962650" y="2881313"/>
          <p14:tracePt t="2473" x="5943600" y="2873375"/>
          <p14:tracePt t="2482" x="5889625" y="2863850"/>
          <p14:tracePt t="2489" x="5834063" y="2827338"/>
          <p14:tracePt t="2498" x="5807075" y="2817813"/>
          <p14:tracePt t="2506" x="5780088" y="2808288"/>
          <p14:tracePt t="2515" x="5761038" y="2808288"/>
          <p14:tracePt t="2522" x="5743575" y="2800350"/>
          <p14:tracePt t="2537" x="5734050" y="2790825"/>
          <p14:tracePt t="2554" x="5724525" y="2781300"/>
          <p14:tracePt t="2561" x="5716588" y="2781300"/>
          <p14:tracePt t="2570" x="5707063" y="2781300"/>
          <p14:tracePt t="2577" x="5688013" y="2771775"/>
          <p14:tracePt t="2593" x="5670550" y="2763838"/>
          <p14:tracePt t="2609" x="5661025" y="2763838"/>
          <p14:tracePt t="2617" x="5634038" y="2763838"/>
          <p14:tracePt t="2633" x="5624513" y="2763838"/>
          <p14:tracePt t="2641" x="5616575" y="2754313"/>
          <p14:tracePt t="2657" x="5607050" y="2744788"/>
          <p14:tracePt t="2673" x="5597525" y="2735263"/>
          <p14:tracePt t="2682" x="5580063" y="2708275"/>
          <p14:tracePt t="2689" x="5570538" y="2690813"/>
          <p14:tracePt t="2699" x="5551488" y="2654300"/>
          <p14:tracePt t="2705" x="5551488" y="2644775"/>
          <p14:tracePt t="2716" x="5543550" y="2589213"/>
          <p14:tracePt t="2721" x="5534025" y="2589213"/>
          <p14:tracePt t="2733" x="5534025" y="2554288"/>
          <p14:tracePt t="2737" x="5534025" y="2508250"/>
          <p14:tracePt t="2746" x="5524500" y="2489200"/>
          <p14:tracePt t="2753" x="5524500" y="2471738"/>
          <p14:tracePt t="2761" x="5524500" y="2452688"/>
          <p14:tracePt t="2777" x="5524500" y="2444750"/>
          <p14:tracePt t="2881" x="5514975" y="2416175"/>
          <p14:tracePt t="2899" x="5507038" y="2416175"/>
          <p14:tracePt t="2914" x="5487988" y="2389188"/>
          <p14:tracePt t="2922" x="5478463" y="2379663"/>
          <p14:tracePt t="2933" x="5470525" y="2362200"/>
          <p14:tracePt t="2937" x="5441950" y="2316163"/>
          <p14:tracePt t="2946" x="5434013" y="2306638"/>
          <p14:tracePt t="2953" x="5424488" y="2279650"/>
          <p14:tracePt t="2961" x="5414963" y="2262188"/>
          <p14:tracePt t="2969" x="5397500" y="2243138"/>
          <p14:tracePt t="2977" x="5387975" y="2225675"/>
          <p14:tracePt t="2985" x="5368925" y="2206625"/>
          <p14:tracePt t="2993" x="5368925" y="2189163"/>
          <p14:tracePt t="3001" x="5368925" y="2179638"/>
          <p14:tracePt t="3009" x="5368925" y="2170113"/>
          <p14:tracePt t="3017" x="5368925" y="2152650"/>
          <p14:tracePt t="3026" x="5360988" y="2152650"/>
          <p14:tracePt t="3033" x="5351463" y="2143125"/>
          <p14:tracePt t="3049" x="5341938" y="2133600"/>
          <p14:tracePt t="3380" x="5334000" y="2125663"/>
          <p14:tracePt t="3388" x="5334000" y="2106613"/>
          <p14:tracePt t="3396" x="5324475" y="2097088"/>
          <p14:tracePt t="3410" x="5314950" y="2079625"/>
          <p14:tracePt t="3418" x="5305425" y="2060575"/>
          <p14:tracePt t="3426" x="5297488" y="2052638"/>
          <p14:tracePt t="3433" x="5287963" y="2043113"/>
          <p14:tracePt t="3442" x="5268913" y="2033588"/>
          <p14:tracePt t="3450" x="5260975" y="2024063"/>
          <p14:tracePt t="3458" x="5251450" y="2016125"/>
          <p14:tracePt t="3467" x="5224463" y="1987550"/>
          <p14:tracePt t="3475" x="5214938" y="1979613"/>
          <p14:tracePt t="3490" x="5187950" y="1951038"/>
          <p14:tracePt t="3500" x="5159375" y="1924050"/>
          <p14:tracePt t="3506" x="5141913" y="1887538"/>
          <p14:tracePt t="3516" x="5132388" y="1887538"/>
          <p14:tracePt t="3522" x="5105400" y="1870075"/>
          <p14:tracePt t="3533" x="5086350" y="1860550"/>
          <p14:tracePt t="3538" x="5059363" y="1833563"/>
          <p14:tracePt t="3550" x="5049838" y="1833563"/>
          <p14:tracePt t="3554" x="5032375" y="1824038"/>
          <p14:tracePt t="3561" x="5022850" y="1824038"/>
          <p14:tracePt t="3570" x="5005388" y="1824038"/>
          <p14:tracePt t="3577" x="4995863" y="1824038"/>
          <p14:tracePt t="3602" x="4986338" y="1824038"/>
          <p14:tracePt t="3609" x="4968875" y="1824038"/>
          <p14:tracePt t="3617" x="4959350" y="1824038"/>
          <p14:tracePt t="3625" x="4949825" y="1824038"/>
          <p14:tracePt t="3634" x="4941888" y="1824038"/>
          <p14:tracePt t="3655" x="4932363" y="1824038"/>
          <p14:tracePt t="3659" x="4922838" y="1824038"/>
          <p14:tracePt t="3675" x="4922838" y="1833563"/>
          <p14:tracePt t="3687" x="4922838" y="1841500"/>
          <p14:tracePt t="3690" x="4922838" y="1860550"/>
          <p14:tracePt t="3701" x="4922838" y="1870075"/>
          <p14:tracePt t="3706" x="4922838" y="1878013"/>
          <p14:tracePt t="3717" x="4922838" y="1897063"/>
          <p14:tracePt t="3722" x="4922838" y="1933575"/>
          <p14:tracePt t="3733" x="4922838" y="1960563"/>
          <p14:tracePt t="3738" x="4922838" y="1979613"/>
          <p14:tracePt t="3749" x="4922838" y="2006600"/>
          <p14:tracePt t="3754" x="4922838" y="2016125"/>
          <p14:tracePt t="3762" x="4922838" y="2043113"/>
          <p14:tracePt t="3770" x="4913313" y="2043113"/>
          <p14:tracePt t="3786" x="4913313" y="2052638"/>
          <p14:tracePt t="3939" x="4905375" y="2060575"/>
          <p14:tracePt t="3950" x="4895850" y="2060575"/>
          <p14:tracePt t="3956" x="4868863" y="2033588"/>
          <p14:tracePt t="3961" x="4868863" y="2016125"/>
          <p14:tracePt t="3969" x="4868863" y="1997075"/>
          <p14:tracePt t="3979" x="4859338" y="1970088"/>
          <p14:tracePt t="3987" x="4832350" y="1943100"/>
          <p14:tracePt t="3994" x="4822825" y="1906588"/>
          <p14:tracePt t="4003" x="4822825" y="1897063"/>
          <p14:tracePt t="4010" x="4822825" y="1860550"/>
          <p14:tracePt t="4018" x="4813300" y="1841500"/>
          <p14:tracePt t="4026" x="4813300" y="1824038"/>
          <p14:tracePt t="4034" x="4813300" y="1814513"/>
          <p14:tracePt t="4067" x="4813300" y="1804988"/>
          <p14:tracePt t="4452" x="4813300" y="1787525"/>
          <p14:tracePt t="4462" x="4813300" y="1778000"/>
          <p14:tracePt t="4468" x="4832350" y="1751013"/>
          <p14:tracePt t="4473" x="4849813" y="1731963"/>
          <p14:tracePt t="4482" x="4868863" y="1724025"/>
          <p14:tracePt t="4489" x="4886325" y="1724025"/>
          <p14:tracePt t="4498" x="4905375" y="1714500"/>
          <p14:tracePt t="4506" x="4913313" y="1704975"/>
          <p14:tracePt t="4529" x="4922838" y="1697038"/>
          <p14:tracePt t="4537" x="4932363" y="1687513"/>
          <p14:tracePt t="4612" x="4941888" y="1668463"/>
          <p14:tracePt t="4620" x="4949825" y="1668463"/>
          <p14:tracePt t="4635" x="4959350" y="1668463"/>
          <p14:tracePt t="4642" x="4968875" y="1660525"/>
          <p14:tracePt t="4657" x="4978400" y="1641475"/>
          <p14:tracePt t="4859" x="4986338" y="1624013"/>
          <p14:tracePt t="4865" x="5005388" y="1614488"/>
          <p14:tracePt t="4882" x="5005388" y="1604963"/>
          <p14:tracePt t="4889" x="5005388" y="1587500"/>
          <p14:tracePt t="4899" x="5005388" y="1568450"/>
          <p14:tracePt t="4905" x="5005388" y="1558925"/>
          <p14:tracePt t="4915" x="5005388" y="1550988"/>
          <p14:tracePt t="4921" x="5005388" y="1531938"/>
          <p14:tracePt t="4932" x="5005388" y="1514475"/>
          <p14:tracePt t="4937" x="5005388" y="1485900"/>
          <p14:tracePt t="4948" x="5005388" y="1468438"/>
          <p14:tracePt t="4953" x="5005388" y="1422400"/>
          <p14:tracePt t="4961" x="5005388" y="1412875"/>
          <p14:tracePt t="4969" x="5005388" y="1385888"/>
          <p14:tracePt t="4977" x="5005388" y="1368425"/>
          <p14:tracePt t="4993" x="4995863" y="1349375"/>
          <p14:tracePt t="5001" x="4995863" y="1339850"/>
          <p14:tracePt t="5017" x="4995863" y="1331913"/>
          <p14:tracePt t="5483" x="4986338" y="1322388"/>
          <p14:tracePt t="5498" x="4959350" y="1322388"/>
          <p14:tracePt t="5509" x="4949825" y="1331913"/>
          <p14:tracePt t="5530" x="4941888" y="1331913"/>
          <p14:tracePt t="5537" x="4932363" y="1339850"/>
          <p14:tracePt t="5547" x="4922838" y="1339850"/>
          <p14:tracePt t="5553" x="4913313" y="1349375"/>
          <p14:tracePt t="5577" x="4905375" y="1349375"/>
          <p14:tracePt t="5585" x="4895850" y="1358900"/>
          <p14:tracePt t="5609" x="4886325" y="1358900"/>
          <p14:tracePt t="5691" x="4876800" y="1358900"/>
          <p14:tracePt t="5716" x="4876800" y="1368425"/>
          <p14:tracePt t="6148" x="4876800" y="1349375"/>
          <p14:tracePt t="6153" x="4876800" y="1339850"/>
          <p14:tracePt t="6161" x="4876800" y="1331913"/>
          <p14:tracePt t="6169" x="4876800" y="1322388"/>
          <p14:tracePt t="6185" x="4876800" y="1303338"/>
          <p14:tracePt t="6193" x="4886325" y="1285875"/>
          <p14:tracePt t="6379" x="4886325" y="1295400"/>
          <p14:tracePt t="6387" x="4868863" y="1331913"/>
          <p14:tracePt t="6398" x="4840288" y="1358900"/>
          <p14:tracePt t="6404" x="4803775" y="1376363"/>
          <p14:tracePt t="6410" x="4759325" y="1404938"/>
          <p14:tracePt t="6418" x="4695825" y="1458913"/>
          <p14:tracePt t="6425" x="4667250" y="1468438"/>
          <p14:tracePt t="6434" x="4640263" y="1477963"/>
          <p14:tracePt t="6441" x="4594225" y="1504950"/>
          <p14:tracePt t="6450" x="4567238" y="1504950"/>
          <p14:tracePt t="6457" x="4549775" y="1514475"/>
          <p14:tracePt t="6466" x="4503738" y="1514475"/>
          <p14:tracePt t="6473" x="4494213" y="1522413"/>
          <p14:tracePt t="6481" x="4484688" y="1522413"/>
          <p14:tracePt t="6489" x="4467225" y="1522413"/>
          <p14:tracePt t="6497" x="4421188" y="1522413"/>
          <p14:tracePt t="6505" x="4367213" y="1531938"/>
          <p14:tracePt t="6518" x="4248150" y="1558925"/>
          <p14:tracePt t="6524" x="4157663" y="1577975"/>
          <p14:tracePt t="6535" x="4065588" y="1577975"/>
          <p14:tracePt t="6540" x="3938588" y="1587500"/>
          <p14:tracePt t="6552" x="3810000" y="1604963"/>
          <p14:tracePt t="6555" x="3692525" y="1631950"/>
          <p14:tracePt t="6561" x="3582988" y="1631950"/>
          <p14:tracePt t="6569" x="3509963" y="1641475"/>
          <p14:tracePt t="6577" x="3463925" y="1641475"/>
          <p14:tracePt t="6585" x="3409950" y="1651000"/>
          <p14:tracePt t="6601" x="3400425" y="1651000"/>
          <p14:tracePt t="6712" x="3390900" y="1651000"/>
          <p14:tracePt t="6719" x="3382963" y="1651000"/>
          <p14:tracePt t="6730" x="3373438" y="1651000"/>
          <p14:tracePt t="6737" x="3354388" y="1651000"/>
          <p14:tracePt t="6747" x="3336925" y="1651000"/>
          <p14:tracePt t="6753" x="3317875" y="1660525"/>
          <p14:tracePt t="6761" x="3300413" y="1668463"/>
          <p14:tracePt t="6769" x="3281363" y="1697038"/>
          <p14:tracePt t="6777" x="3263900" y="1697038"/>
          <p14:tracePt t="6785" x="3236913" y="1704975"/>
          <p14:tracePt t="6793" x="3227388" y="1714500"/>
          <p14:tracePt t="6801" x="3208338" y="1724025"/>
          <p14:tracePt t="6809" x="3200400" y="1731963"/>
          <p14:tracePt t="6817" x="3190875" y="1731963"/>
          <p14:tracePt t="6825" x="3171825" y="1741488"/>
          <p14:tracePt t="6841" x="3144838" y="1768475"/>
          <p14:tracePt t="6849" x="3136900" y="1768475"/>
          <p14:tracePt t="6857" x="3127375" y="1778000"/>
          <p14:tracePt t="6866" x="3117850" y="1797050"/>
          <p14:tracePt t="6873" x="3117850" y="1804988"/>
          <p14:tracePt t="6884" x="3090863" y="1833563"/>
          <p14:tracePt t="6889" x="3081338" y="1841500"/>
          <p14:tracePt t="6899" x="3054350" y="1870075"/>
          <p14:tracePt t="6915" x="3035300" y="1914525"/>
          <p14:tracePt t="6921" x="3027363" y="1924050"/>
          <p14:tracePt t="6932" x="3017838" y="1943100"/>
          <p14:tracePt t="6937" x="3008313" y="1943100"/>
          <p14:tracePt t="6948" x="2998788" y="1951038"/>
          <p14:tracePt t="6961" x="2998788" y="1960563"/>
          <p14:tracePt t="7139" x="2998788" y="1951038"/>
          <p14:tracePt t="7260" x="3008313" y="1951038"/>
          <p14:tracePt t="7265" x="3035300" y="1951038"/>
          <p14:tracePt t="7273" x="3044825" y="1951038"/>
          <p14:tracePt t="7289" x="3054350" y="1951038"/>
          <p14:tracePt t="7298" x="3063875" y="1951038"/>
          <p14:tracePt t="7305" x="3071813" y="1951038"/>
          <p14:tracePt t="7314" x="3081338" y="1951038"/>
          <p14:tracePt t="7321" x="3090863" y="1960563"/>
          <p14:tracePt t="7337" x="3100388" y="1970088"/>
          <p14:tracePt t="7361" x="3117850" y="1970088"/>
          <p14:tracePt t="7369" x="3127375" y="1979613"/>
          <p14:tracePt t="7401" x="3127375" y="1987550"/>
          <p14:tracePt t="7409" x="3136900" y="1997075"/>
          <p14:tracePt t="7433" x="3144838" y="1997075"/>
          <p14:tracePt t="7484" x="3163888" y="1997075"/>
          <p14:tracePt t="7492" x="3181350" y="1997075"/>
          <p14:tracePt t="7501" x="3236913" y="1997075"/>
          <p14:tracePt t="7506" x="3363913" y="1997075"/>
          <p14:tracePt t="7516" x="3527425" y="1997075"/>
          <p14:tracePt t="7523" x="3746500" y="1997075"/>
          <p14:tracePt t="7538" x="4394200" y="2016125"/>
          <p14:tracePt t="7547" x="4695825" y="2016125"/>
          <p14:tracePt t="7553" x="4913313" y="2016125"/>
          <p14:tracePt t="7561" x="5095875" y="2016125"/>
          <p14:tracePt t="7570" x="5241925" y="2016125"/>
          <p14:tracePt t="7577" x="5368925" y="2016125"/>
          <p14:tracePt t="7585" x="5470525" y="1997075"/>
          <p14:tracePt t="7593" x="5514975" y="1979613"/>
          <p14:tracePt t="7601" x="5551488" y="1970088"/>
          <p14:tracePt t="7609" x="5561013" y="1951038"/>
          <p14:tracePt t="7617" x="5570538" y="1943100"/>
          <p14:tracePt t="7625" x="5597525" y="1914525"/>
          <p14:tracePt t="7633" x="5607050" y="1906588"/>
          <p14:tracePt t="7641" x="5616575" y="1897063"/>
          <p14:tracePt t="7649" x="5643563" y="1887538"/>
          <p14:tracePt t="7657" x="5680075" y="1878013"/>
          <p14:tracePt t="7665" x="5707063" y="1878013"/>
          <p14:tracePt t="7673" x="5797550" y="1878013"/>
          <p14:tracePt t="7681" x="5889625" y="1878013"/>
          <p14:tracePt t="7689" x="5999163" y="1878013"/>
          <p14:tracePt t="7698" x="6089650" y="1878013"/>
          <p14:tracePt t="7705" x="6199188" y="1878013"/>
          <p14:tracePt t="7715" x="6272213" y="1878013"/>
          <p14:tracePt t="7722" x="6318250" y="1878013"/>
          <p14:tracePt t="7737" x="6326188" y="1878013"/>
          <p14:tracePt t="7739" x="6335713" y="1878013"/>
          <p14:tracePt t="7754" x="6372225" y="1851025"/>
          <p14:tracePt t="7761" x="6381750" y="1841500"/>
          <p14:tracePt t="7769" x="6399213" y="1833563"/>
          <p14:tracePt t="7777" x="6418263" y="1814513"/>
          <p14:tracePt t="7785" x="6427788" y="1804988"/>
          <p14:tracePt t="7793" x="6435725" y="1797050"/>
          <p14:tracePt t="7801" x="6445250" y="1797050"/>
          <p14:tracePt t="7809" x="6454775" y="1797050"/>
          <p14:tracePt t="7825" x="6464300" y="1778000"/>
          <p14:tracePt t="7873" x="6481763" y="1778000"/>
          <p14:tracePt t="7882" x="6491288" y="1768475"/>
          <p14:tracePt t="7889" x="6500813" y="1760538"/>
          <p14:tracePt t="7899" x="6508750" y="1751013"/>
          <p14:tracePt t="7905" x="6527800" y="1731963"/>
          <p14:tracePt t="7915" x="6545263" y="1714500"/>
          <p14:tracePt t="7921" x="6554788" y="1687513"/>
          <p14:tracePt t="7931" x="6564313" y="1677988"/>
          <p14:tracePt t="7937" x="6564313" y="1651000"/>
          <p14:tracePt t="7948" x="6591300" y="1624013"/>
          <p14:tracePt t="7953" x="6600825" y="1604963"/>
          <p14:tracePt t="7961" x="6610350" y="1577975"/>
          <p14:tracePt t="7977" x="6610350" y="1541463"/>
          <p14:tracePt t="7985" x="6610350" y="1531938"/>
          <p14:tracePt t="7993" x="6610350" y="1514475"/>
          <p14:tracePt t="8001" x="6610350" y="1504950"/>
          <p14:tracePt t="8009" x="6627813" y="1485900"/>
          <p14:tracePt t="8134" x="6600825" y="1485900"/>
          <p14:tracePt t="8142" x="6591300" y="1495425"/>
          <p14:tracePt t="8151" x="6581775" y="1504950"/>
          <p14:tracePt t="8163" x="6564313" y="1522413"/>
          <p14:tracePt t="8169" x="6554788" y="1522413"/>
          <p14:tracePt t="8177" x="6537325" y="1531938"/>
          <p14:tracePt t="8185" x="6518275" y="1550988"/>
          <p14:tracePt t="8193" x="6508750" y="1558925"/>
          <p14:tracePt t="8226" x="6500813" y="1568450"/>
          <p14:tracePt t="8403" x="6481763" y="1568450"/>
          <p14:tracePt t="8429" x="6464300" y="1577975"/>
          <p14:tracePt t="8437" x="6454775" y="1577975"/>
          <p14:tracePt t="8457" x="6445250" y="1587500"/>
          <p14:tracePt t="8481" x="6435725" y="1595438"/>
          <p14:tracePt t="8603" x="6427788" y="1604963"/>
          <p14:tracePt t="8612" x="6427788" y="1614488"/>
          <p14:tracePt t="8626" x="6427788" y="1624013"/>
          <p14:tracePt t="8641" x="6427788" y="1631950"/>
          <p14:tracePt t="8665" x="6427788" y="1641475"/>
          <p14:tracePt t="8673" x="6427788" y="1651000"/>
          <p14:tracePt t="8697" x="6418263" y="1668463"/>
          <p14:tracePt t="8805" x="6408738" y="1660525"/>
          <p14:tracePt t="8815" x="6408738" y="1651000"/>
          <p14:tracePt t="8826" x="6408738" y="1631950"/>
          <p14:tracePt t="8835" x="6408738" y="1624013"/>
          <p14:tracePt t="8849" x="6408738" y="1614488"/>
          <p14:tracePt t="8857" x="6408738" y="1595438"/>
          <p14:tracePt t="8865" x="6408738" y="1587500"/>
          <p14:tracePt t="8898" x="6408738" y="1577975"/>
          <p14:tracePt t="8921" x="6427788" y="1558925"/>
          <p14:tracePt t="8929" x="6445250" y="1531938"/>
          <p14:tracePt t="8937" x="6454775" y="1531938"/>
          <p14:tracePt t="8947" x="6481763" y="1504950"/>
          <p14:tracePt t="8953" x="6481763" y="1495425"/>
          <p14:tracePt t="8961" x="6491288" y="1468438"/>
          <p14:tracePt t="8969" x="6518275" y="1449388"/>
          <p14:tracePt t="8977" x="6527800" y="1412875"/>
          <p14:tracePt t="8985" x="6537325" y="1395413"/>
          <p14:tracePt t="8993" x="6564313" y="1368425"/>
          <p14:tracePt t="9001" x="6573838" y="1339850"/>
          <p14:tracePt t="9009" x="6581775" y="1322388"/>
          <p14:tracePt t="9017" x="6600825" y="1295400"/>
          <p14:tracePt t="9025" x="6610350" y="1295400"/>
          <p14:tracePt t="9033" x="6627813" y="1285875"/>
          <p14:tracePt t="9041" x="6673850" y="1268413"/>
          <p14:tracePt t="9049" x="6681788" y="1268413"/>
          <p14:tracePt t="9066" x="6700838" y="1258888"/>
          <p14:tracePt t="9073" x="6718300" y="1258888"/>
          <p14:tracePt t="9082" x="6737350" y="1249363"/>
          <p14:tracePt t="9089" x="6754813" y="1239838"/>
          <p14:tracePt t="9098" x="6764338" y="1239838"/>
          <p14:tracePt t="9105" x="6783388" y="1222375"/>
          <p14:tracePt t="9114" x="6800850" y="1222375"/>
          <p14:tracePt t="9121" x="6810375" y="1212850"/>
          <p14:tracePt t="9137" x="6827838" y="1212850"/>
          <p14:tracePt t="9164" x="6837363" y="1212850"/>
          <p14:tracePt t="9171" x="6846888" y="1212850"/>
          <p14:tracePt t="9179" x="6873875" y="1212850"/>
          <p14:tracePt t="9187" x="6892925" y="1212850"/>
          <p14:tracePt t="9196" x="6910388" y="1212850"/>
          <p14:tracePt t="9203" x="6929438" y="1212850"/>
          <p14:tracePt t="9210" x="6937375" y="1212850"/>
          <p14:tracePt t="9218" x="6946900" y="1212850"/>
          <p14:tracePt t="9225" x="6956425" y="1222375"/>
          <p14:tracePt t="9249" x="6964363" y="1222375"/>
          <p14:tracePt t="9338" x="6973888" y="1222375"/>
          <p14:tracePt t="9346" x="6992938" y="1222375"/>
          <p14:tracePt t="9353" x="7000875" y="1212850"/>
          <p14:tracePt t="9361" x="7019925" y="1203325"/>
          <p14:tracePt t="9369" x="7029450" y="1195388"/>
          <p14:tracePt t="9377" x="7046913" y="1185863"/>
          <p14:tracePt t="9385" x="7056438" y="1176338"/>
          <p14:tracePt t="9393" x="7065963" y="1166813"/>
          <p14:tracePt t="9401" x="7083425" y="1149350"/>
          <p14:tracePt t="9409" x="7092950" y="1139825"/>
          <p14:tracePt t="9417" x="7102475" y="1139825"/>
          <p14:tracePt t="9433" x="7129463" y="1130300"/>
          <p14:tracePt t="9555" x="7129463" y="1166813"/>
          <p14:tracePt t="9571" x="7119938" y="1185863"/>
          <p14:tracePt t="9578" x="7110413" y="1222375"/>
          <p14:tracePt t="9585" x="7110413" y="1231900"/>
          <p14:tracePt t="9593" x="7102475" y="1239838"/>
          <p14:tracePt t="9602" x="7092950" y="1249363"/>
          <p14:tracePt t="9633" x="7083425" y="1258888"/>
          <p14:tracePt t="9681" x="7083425" y="1276350"/>
          <p14:tracePt t="9697" x="7083425" y="1295400"/>
          <p14:tracePt t="9705" x="7083425" y="1312863"/>
          <p14:tracePt t="9713" x="7083425" y="1339850"/>
          <p14:tracePt t="9721" x="7092950" y="1368425"/>
          <p14:tracePt t="9731" x="7119938" y="1412875"/>
          <p14:tracePt t="9737" x="7138988" y="1449388"/>
          <p14:tracePt t="9747" x="7156450" y="1477963"/>
          <p14:tracePt t="9753" x="7165975" y="1495425"/>
          <p14:tracePt t="9761" x="7183438" y="1514475"/>
          <p14:tracePt t="9769" x="7202488" y="1531938"/>
          <p14:tracePt t="9777" x="7212013" y="1568450"/>
          <p14:tracePt t="9996" x="7212013" y="1558925"/>
          <p14:tracePt t="10109" x="7212013" y="1550988"/>
          <p14:tracePt t="10123" x="7202488" y="1550988"/>
          <p14:tracePt t="10134" x="7192963" y="1550988"/>
          <p14:tracePt t="10141" x="7183438" y="1550988"/>
          <p14:tracePt t="10150" x="7165975" y="1550988"/>
          <p14:tracePt t="10515" x="7156450" y="1531938"/>
          <p14:tracePt t="10527" x="7156450" y="1522413"/>
          <p14:tracePt t="10537" x="7156450" y="1514475"/>
          <p14:tracePt t="10570" x="7156450" y="1495425"/>
          <p14:tracePt t="10739" x="7156450" y="1485900"/>
          <p14:tracePt t="10755" x="7156450" y="1477963"/>
          <p14:tracePt t="10763" x="7156450" y="1468438"/>
          <p14:tracePt t="10778" x="7156450" y="1449388"/>
          <p14:tracePt t="10786" x="7156450" y="1441450"/>
          <p14:tracePt t="10921" x="7146925" y="1431925"/>
          <p14:tracePt t="10953" x="7129463" y="1431925"/>
          <p14:tracePt t="10963" x="7119938" y="1431925"/>
          <p14:tracePt t="11010" x="7110413" y="1431925"/>
          <p14:tracePt t="11202" x="7102475" y="1441450"/>
          <p14:tracePt t="11217" x="7102475" y="1449388"/>
          <p14:tracePt t="11233" x="7092950" y="1449388"/>
          <p14:tracePt t="11241" x="7083425" y="1458913"/>
          <p14:tracePt t="11273" x="7083425" y="1468438"/>
          <p14:tracePt t="11419" x="7073900" y="1485900"/>
          <p14:tracePt t="11433" x="7065963" y="1495425"/>
          <p14:tracePt t="11441" x="7065963" y="1504950"/>
          <p14:tracePt t="11449" x="7056438" y="1522413"/>
          <p14:tracePt t="11473" x="7046913" y="1531938"/>
          <p14:tracePt t="11489" x="7037388" y="1541463"/>
          <p14:tracePt t="11530" x="7029450" y="1558925"/>
          <p14:tracePt t="11570" x="7019925" y="1577975"/>
          <p14:tracePt t="13747" x="7019925" y="1595438"/>
          <p14:tracePt t="13756" x="7019925" y="1604963"/>
          <p14:tracePt t="13771" x="7019925" y="1614488"/>
          <p14:tracePt t="13780" x="7019925" y="1624013"/>
          <p14:tracePt t="13793" x="7019925" y="1631950"/>
          <p14:tracePt t="13801" x="7019925" y="1641475"/>
          <p14:tracePt t="13825" x="7019925" y="1651000"/>
          <p14:tracePt t="13841" x="7010400" y="1668463"/>
          <p14:tracePt t="13850" x="7010400" y="1677988"/>
          <p14:tracePt t="13857" x="7010400" y="1687513"/>
          <p14:tracePt t="13865" x="6992938" y="1704975"/>
          <p14:tracePt t="14042" x="6992938" y="1724025"/>
          <p14:tracePt t="14060" x="6992938" y="1731963"/>
          <p14:tracePt t="14076" x="6992938" y="1741488"/>
          <p14:tracePt t="14090" x="6992938" y="1751013"/>
          <p14:tracePt t="14097" x="6992938" y="1760538"/>
          <p14:tracePt t="14154" x="6992938" y="1768475"/>
          <p14:tracePt t="14178" x="6992938" y="1778000"/>
          <p14:tracePt t="14194" x="6992938" y="1787525"/>
          <p14:tracePt t="14217" x="6992938" y="1797050"/>
          <p14:tracePt t="14225" x="6983413" y="1804988"/>
          <p14:tracePt t="14290" x="6973888" y="1814513"/>
          <p14:tracePt t="14297" x="6964363" y="1814513"/>
          <p14:tracePt t="14322" x="6956425" y="1814513"/>
          <p14:tracePt t="14377" x="6946900" y="1814513"/>
          <p14:tracePt t="14418" x="6937375" y="1814513"/>
          <p14:tracePt t="14441" x="6929438" y="1814513"/>
          <p14:tracePt t="14457" x="6919913" y="1814513"/>
          <p14:tracePt t="14481" x="6910388" y="1814513"/>
          <p14:tracePt t="14497" x="6892925" y="1814513"/>
          <p14:tracePt t="14506" x="6873875" y="1814513"/>
          <p14:tracePt t="14513" x="6856413" y="1824038"/>
          <p14:tracePt t="14530" x="6827838" y="1824038"/>
          <p14:tracePt t="14538" x="6819900" y="1824038"/>
          <p14:tracePt t="14549" x="6791325" y="1824038"/>
          <p14:tracePt t="14555" x="6783388" y="1833563"/>
          <p14:tracePt t="14572" x="6773863" y="1833563"/>
          <p14:tracePt t="14589" x="6710363" y="1851025"/>
          <p14:tracePt t="14594" x="6691313" y="1851025"/>
          <p14:tracePt t="14601" x="6681788" y="1851025"/>
          <p14:tracePt t="14609" x="6673850" y="1851025"/>
          <p14:tracePt t="14722" x="6664325" y="1851025"/>
          <p14:tracePt t="14729" x="6637338" y="1841500"/>
          <p14:tracePt t="14746" x="6618288" y="1833563"/>
          <p14:tracePt t="14754" x="6610350" y="1833563"/>
          <p14:tracePt t="14762" x="6600825" y="1814513"/>
          <p14:tracePt t="14770" x="6591300" y="1804988"/>
          <p14:tracePt t="14778" x="6581775" y="1797050"/>
          <p14:tracePt t="14786" x="6564313" y="1778000"/>
          <p14:tracePt t="14793" x="6554788" y="1778000"/>
          <p14:tracePt t="14801" x="6545263" y="1760538"/>
          <p14:tracePt t="14809" x="6545263" y="1741488"/>
          <p14:tracePt t="14817" x="6537325" y="1724025"/>
          <p14:tracePt t="14825" x="6537325" y="1714500"/>
          <p14:tracePt t="14833" x="6537325" y="1697038"/>
          <p14:tracePt t="14841" x="6527800" y="1687513"/>
          <p14:tracePt t="14849" x="6518275" y="1677988"/>
          <p14:tracePt t="15033" x="6518275" y="1668463"/>
          <p14:tracePt t="15042" x="6518275" y="1660525"/>
          <p14:tracePt t="15050" x="6518275" y="1651000"/>
          <p14:tracePt t="15058" x="6518275" y="1641475"/>
          <p14:tracePt t="15066" x="6518275" y="1631950"/>
          <p14:tracePt t="15083" x="6500813" y="1587500"/>
          <p14:tracePt t="15090" x="6500813" y="1550988"/>
          <p14:tracePt t="15100" x="6500813" y="1541463"/>
          <p14:tracePt t="15105" x="6500813" y="1504950"/>
          <p14:tracePt t="15114" x="6472238" y="1468438"/>
          <p14:tracePt t="15131" x="6472238" y="1449388"/>
          <p14:tracePt t="15137" x="6472238" y="1431925"/>
          <p14:tracePt t="15153" x="6472238" y="1422400"/>
          <p14:tracePt t="15267" x="6491288" y="1395413"/>
          <p14:tracePt t="15273" x="6527800" y="1376363"/>
          <p14:tracePt t="15281" x="6573838" y="1339850"/>
          <p14:tracePt t="15289" x="6591300" y="1322388"/>
          <p14:tracePt t="15298" x="6637338" y="1295400"/>
          <p14:tracePt t="15305" x="6654800" y="1285875"/>
          <p14:tracePt t="15314" x="6691313" y="1268413"/>
          <p14:tracePt t="15321" x="6727825" y="1258888"/>
          <p14:tracePt t="15330" x="6764338" y="1249363"/>
          <p14:tracePt t="15337" x="6783388" y="1249363"/>
          <p14:tracePt t="15347" x="6810375" y="1249363"/>
          <p14:tracePt t="15353" x="6827838" y="1249363"/>
          <p14:tracePt t="15364" x="6856413" y="1249363"/>
          <p14:tracePt t="15369" x="6873875" y="1249363"/>
          <p14:tracePt t="15377" x="6910388" y="1249363"/>
          <p14:tracePt t="15385" x="6937375" y="1258888"/>
          <p14:tracePt t="15393" x="6956425" y="1285875"/>
          <p14:tracePt t="15401" x="6973888" y="1312863"/>
          <p14:tracePt t="15409" x="6983413" y="1339850"/>
          <p14:tracePt t="15417" x="6983413" y="1349375"/>
          <p14:tracePt t="15425" x="6983413" y="1368425"/>
          <p14:tracePt t="15433" x="6992938" y="1368425"/>
          <p14:tracePt t="15441" x="6992938" y="1385888"/>
          <p14:tracePt t="15566" x="6992938" y="1395413"/>
          <p14:tracePt t="15571" x="6992938" y="1404938"/>
          <p14:tracePt t="15585" x="6992938" y="1412875"/>
          <p14:tracePt t="15593" x="6992938" y="1431925"/>
          <p14:tracePt t="15828" x="6992938" y="1441450"/>
          <p14:tracePt t="15839" x="6992938" y="1449388"/>
          <p14:tracePt t="15844" x="6992938" y="1458913"/>
          <p14:tracePt t="15857" x="6973888" y="1477963"/>
          <p14:tracePt t="16203" x="6973888" y="1468438"/>
          <p14:tracePt t="16627" x="6964363" y="1468438"/>
          <p14:tracePt t="16769" x="6964363" y="1477963"/>
          <p14:tracePt t="16875" x="6964363" y="1468438"/>
          <p14:tracePt t="16899" x="6964363" y="1449388"/>
          <p14:tracePt t="17123" x="6973888" y="1441450"/>
          <p14:tracePt t="18009" x="6964363" y="1458913"/>
          <p14:tracePt t="18025" x="6956425" y="1477963"/>
          <p14:tracePt t="18041" x="6937375" y="1485900"/>
          <p14:tracePt t="18073" x="6929438" y="1495425"/>
          <p14:tracePt t="18106" x="6919913" y="1504950"/>
          <p14:tracePt t="18267" x="6900863" y="1504950"/>
          <p14:tracePt t="18277" x="6883400" y="1522413"/>
          <p14:tracePt t="18287" x="6864350" y="1522413"/>
          <p14:tracePt t="18289" x="6810375" y="1522413"/>
          <p14:tracePt t="18297" x="6727825" y="1550988"/>
          <p14:tracePt t="18305" x="6637338" y="1568450"/>
          <p14:tracePt t="18314" x="6491288" y="1595438"/>
          <p14:tracePt t="18321" x="6326188" y="1604963"/>
          <p14:tracePt t="18331" x="6126163" y="1624013"/>
          <p14:tracePt t="18337" x="5962650" y="1641475"/>
          <p14:tracePt t="18347" x="5724525" y="1668463"/>
          <p14:tracePt t="18353" x="5551488" y="1668463"/>
          <p14:tracePt t="18363" x="5351463" y="1668463"/>
          <p14:tracePt t="18369" x="5187950" y="1668463"/>
          <p14:tracePt t="18377" x="5059363" y="1668463"/>
          <p14:tracePt t="18385" x="4968875" y="1668463"/>
          <p14:tracePt t="18393" x="4913313" y="1668463"/>
          <p14:tracePt t="18401" x="4876800" y="1668463"/>
          <p14:tracePt t="18434" x="4849813" y="1668463"/>
          <p14:tracePt t="18441" x="4786313" y="1687513"/>
          <p14:tracePt t="18449" x="4695825" y="1687513"/>
          <p14:tracePt t="18457" x="4567238" y="1697038"/>
          <p14:tracePt t="18465" x="4403725" y="1714500"/>
          <p14:tracePt t="18473" x="4238625" y="1741488"/>
          <p14:tracePt t="18481" x="4075113" y="1760538"/>
          <p14:tracePt t="18489" x="3875088" y="1760538"/>
          <p14:tracePt t="18497" x="3709988" y="1760538"/>
          <p14:tracePt t="18506" x="3563938" y="1760538"/>
          <p14:tracePt t="18519" x="3419475" y="1760538"/>
          <p14:tracePt t="18525" x="3309938" y="1760538"/>
          <p14:tracePt t="18535" x="3236913" y="1760538"/>
          <p14:tracePt t="18538" x="3200400" y="1768475"/>
          <p14:tracePt t="18547" x="3190875" y="1768475"/>
          <p14:tracePt t="18593" x="3190875" y="1778000"/>
          <p14:tracePt t="18601" x="3227388" y="1797050"/>
          <p14:tracePt t="18609" x="3244850" y="1797050"/>
          <p14:tracePt t="18617" x="3273425" y="1804988"/>
          <p14:tracePt t="18625" x="3300413" y="1814513"/>
          <p14:tracePt t="18633" x="3309938" y="1824038"/>
          <p14:tracePt t="18641" x="3327400" y="1841500"/>
          <p14:tracePt t="18650" x="3336925" y="1851025"/>
          <p14:tracePt t="18657" x="3336925" y="1860550"/>
          <p14:tracePt t="18665" x="3346450" y="1870075"/>
          <p14:tracePt t="18673" x="3354388" y="1897063"/>
          <p14:tracePt t="18681" x="3373438" y="1924050"/>
          <p14:tracePt t="18689" x="3373438" y="1933575"/>
          <p14:tracePt t="18697" x="3382963" y="1951038"/>
          <p14:tracePt t="18705" x="3382963" y="1979613"/>
          <p14:tracePt t="18713" x="3382963" y="1997075"/>
          <p14:tracePt t="18721" x="3382963" y="2016125"/>
          <p14:tracePt t="18737" x="3382963" y="2024063"/>
          <p14:tracePt t="18778" x="3382963" y="2043113"/>
          <p14:tracePt t="18804" x="3363913" y="2060575"/>
          <p14:tracePt t="18811" x="3354388" y="2070100"/>
          <p14:tracePt t="18818" x="3336925" y="2089150"/>
          <p14:tracePt t="18825" x="3327400" y="2106613"/>
          <p14:tracePt t="18834" x="3317875" y="2125663"/>
          <p14:tracePt t="18841" x="3309938" y="2160588"/>
          <p14:tracePt t="18849" x="3309938" y="2170113"/>
          <p14:tracePt t="18857" x="3309938" y="2216150"/>
          <p14:tracePt t="18866" x="3273425" y="2262188"/>
          <p14:tracePt t="18875" x="3263900" y="2279650"/>
          <p14:tracePt t="18886" x="3254375" y="2306638"/>
          <p14:tracePt t="18890" x="3227388" y="2343150"/>
          <p14:tracePt t="18900" x="3217863" y="2362200"/>
          <p14:tracePt t="18905" x="3208338" y="2371725"/>
          <p14:tracePt t="18914" x="3190875" y="2379663"/>
          <p14:tracePt t="18921" x="3181350" y="2389188"/>
          <p14:tracePt t="18931" x="3171825" y="2398713"/>
          <p14:tracePt t="18947" x="3163888" y="2408238"/>
          <p14:tracePt t="19042" x="3181350" y="2408238"/>
          <p14:tracePt t="19050" x="3200400" y="2408238"/>
          <p14:tracePt t="19058" x="3244850" y="2408238"/>
          <p14:tracePt t="19066" x="3281363" y="2408238"/>
          <p14:tracePt t="19080" x="3354388" y="2408238"/>
          <p14:tracePt t="19086" x="3463925" y="2408238"/>
          <p14:tracePt t="19090" x="3592513" y="2408238"/>
          <p14:tracePt t="19101" x="3738563" y="2408238"/>
          <p14:tracePt t="19105" x="3883025" y="2408238"/>
          <p14:tracePt t="19114" x="4029075" y="2408238"/>
          <p14:tracePt t="19121" x="4157663" y="2408238"/>
          <p14:tracePt t="19131" x="4311650" y="2408238"/>
          <p14:tracePt t="19137" x="4457700" y="2408238"/>
          <p14:tracePt t="19148" x="4586288" y="2408238"/>
          <p14:tracePt t="19153" x="4713288" y="2408238"/>
          <p14:tracePt t="19164" x="4795838" y="2408238"/>
          <p14:tracePt t="19169" x="4886325" y="2408238"/>
          <p14:tracePt t="19181" x="4913313" y="2408238"/>
          <p14:tracePt t="19185" x="4941888" y="2408238"/>
          <p14:tracePt t="19193" x="4949825" y="2408238"/>
          <p14:tracePt t="19241" x="4959350" y="2408238"/>
          <p14:tracePt t="19249" x="4986338" y="2408238"/>
          <p14:tracePt t="19257" x="5022850" y="2408238"/>
          <p14:tracePt t="19265" x="5078413" y="2408238"/>
          <p14:tracePt t="19273" x="5105400" y="2408238"/>
          <p14:tracePt t="19281" x="5159375" y="2408238"/>
          <p14:tracePt t="19289" x="5224463" y="2398713"/>
          <p14:tracePt t="19298" x="5260975" y="2389188"/>
          <p14:tracePt t="19305" x="5297488" y="2389188"/>
          <p14:tracePt t="19314" x="5314950" y="2379663"/>
          <p14:tracePt t="19321" x="5324475" y="2379663"/>
          <p14:tracePt t="19330" x="5334000" y="2362200"/>
          <p14:tracePt t="19337" x="5341938" y="2352675"/>
          <p14:tracePt t="19347" x="5351463" y="2352675"/>
          <p14:tracePt t="19411" x="5360988" y="2352675"/>
          <p14:tracePt t="19427" x="5387975" y="2352675"/>
          <p14:tracePt t="19437" x="5424488" y="2352675"/>
          <p14:tracePt t="19443" x="5441950" y="2352675"/>
          <p14:tracePt t="19449" x="5487988" y="2362200"/>
          <p14:tracePt t="19457" x="5507038" y="2371725"/>
          <p14:tracePt t="19465" x="5534025" y="2371725"/>
          <p14:tracePt t="19675" x="5543550" y="2389188"/>
          <p14:tracePt t="19684" x="5543550" y="2416175"/>
          <p14:tracePt t="19692" x="5543550" y="2462213"/>
          <p14:tracePt t="19698" x="5543550" y="2498725"/>
          <p14:tracePt t="19706" x="5543550" y="2544763"/>
          <p14:tracePt t="19715" x="5543550" y="2598738"/>
          <p14:tracePt t="19722" x="5543550" y="2671763"/>
          <p14:tracePt t="19732" x="5543550" y="2744788"/>
          <p14:tracePt t="19738" x="5543550" y="2817813"/>
          <p14:tracePt t="19748" x="5543550" y="2946400"/>
          <p14:tracePt t="19754" x="5543550" y="3054350"/>
          <p14:tracePt t="19765" x="5543550" y="3146425"/>
          <p14:tracePt t="19770" x="5543550" y="3255963"/>
          <p14:tracePt t="19778" x="5543550" y="3365500"/>
          <p14:tracePt t="19785" x="5543550" y="3475038"/>
          <p14:tracePt t="19793" x="5543550" y="3575050"/>
          <p14:tracePt t="19801" x="5543550" y="3684588"/>
          <p14:tracePt t="19809" x="5543550" y="3757613"/>
          <p14:tracePt t="19817" x="5543550" y="3884613"/>
          <p14:tracePt t="19825" x="5543550" y="3940175"/>
          <p14:tracePt t="19834" x="5543550" y="4013200"/>
          <p14:tracePt t="19841" x="5543550" y="4067175"/>
          <p14:tracePt t="19849" x="5543550" y="4122738"/>
          <p14:tracePt t="19857" x="5543550" y="4167188"/>
          <p14:tracePt t="19865" x="5561013" y="4222750"/>
          <p14:tracePt t="19873" x="5561013" y="4268788"/>
          <p14:tracePt t="19882" x="5561013" y="4295775"/>
          <p14:tracePt t="19889" x="5561013" y="4322763"/>
          <p14:tracePt t="19898" x="5561013" y="4332288"/>
          <p14:tracePt t="19920" x="5561013" y="4340225"/>
          <p14:tracePt t="19923" x="5561013" y="4349750"/>
          <p14:tracePt t="19939" x="5561013" y="4359275"/>
          <p14:tracePt t="19952" x="5561013" y="4376738"/>
          <p14:tracePt t="19953" x="5561013" y="4405313"/>
          <p14:tracePt t="19964" x="5561013" y="4413250"/>
          <p14:tracePt t="19969" x="5543550" y="4422775"/>
          <p14:tracePt t="19980" x="5534025" y="4468813"/>
          <p14:tracePt t="19985" x="5524500" y="4495800"/>
          <p14:tracePt t="19993" x="5524500" y="4522788"/>
          <p14:tracePt t="20001" x="5497513" y="4568825"/>
          <p14:tracePt t="20009" x="5487988" y="4595813"/>
          <p14:tracePt t="20017" x="5478463" y="4632325"/>
          <p14:tracePt t="20025" x="5478463" y="4660900"/>
          <p14:tracePt t="20033" x="5478463" y="4668838"/>
          <p14:tracePt t="20041" x="5478463" y="4705350"/>
          <p14:tracePt t="20049" x="5470525" y="4724400"/>
          <p14:tracePt t="20057" x="5470525" y="4732338"/>
          <p14:tracePt t="20079" x="5470525" y="4741863"/>
          <p14:tracePt t="20089" x="5461000" y="4751388"/>
          <p14:tracePt t="20113" x="5451475" y="4751388"/>
          <p14:tracePt t="20121" x="5441950" y="4751388"/>
          <p14:tracePt t="20131" x="5414963" y="4751388"/>
          <p14:tracePt t="20137" x="5368925" y="4751388"/>
          <p14:tracePt t="20148" x="5251450" y="4751388"/>
          <p14:tracePt t="20155" x="5114925" y="4751388"/>
          <p14:tracePt t="20173" x="4703763" y="4751388"/>
          <p14:tracePt t="20188" x="4221163" y="4751388"/>
          <p14:tracePt t="20196" x="3919538" y="4751388"/>
          <p14:tracePt t="20201" x="3582988" y="4751388"/>
          <p14:tracePt t="20209" x="3363913" y="4751388"/>
          <p14:tracePt t="20217" x="3181350" y="4751388"/>
          <p14:tracePt t="20225" x="3054350" y="4751388"/>
          <p14:tracePt t="20233" x="2962275" y="4751388"/>
          <p14:tracePt t="20241" x="2925763" y="4751388"/>
          <p14:tracePt t="20249" x="2917825" y="4751388"/>
          <p14:tracePt t="20402" x="2898775" y="4751388"/>
          <p14:tracePt t="20411" x="2881313" y="4751388"/>
          <p14:tracePt t="20420" x="2844800" y="4724400"/>
          <p14:tracePt t="20427" x="2817813" y="4687888"/>
          <p14:tracePt t="20435" x="2735263" y="4660900"/>
          <p14:tracePt t="20442" x="2679700" y="4632325"/>
          <p14:tracePt t="20450" x="2616200" y="4624388"/>
          <p14:tracePt t="20458" x="2506663" y="4595813"/>
          <p14:tracePt t="20465" x="2425700" y="4595813"/>
          <p14:tracePt t="20474" x="2352675" y="4595813"/>
          <p14:tracePt t="20482" x="2316163" y="4595813"/>
          <p14:tracePt t="20490" x="2287588" y="4595813"/>
          <p14:tracePt t="20499" x="2279650" y="4595813"/>
          <p14:tracePt t="20515" x="2270125" y="4595813"/>
          <p14:tracePt t="20594" x="2287588" y="4595813"/>
          <p14:tracePt t="20602" x="2324100" y="4559300"/>
          <p14:tracePt t="20610" x="2379663" y="4514850"/>
          <p14:tracePt t="20618" x="2406650" y="4495800"/>
          <p14:tracePt t="20626" x="2470150" y="4441825"/>
          <p14:tracePt t="20634" x="2516188" y="4395788"/>
          <p14:tracePt t="20642" x="2533650" y="4332288"/>
          <p14:tracePt t="20650" x="2570163" y="4259263"/>
          <p14:tracePt t="20658" x="2579688" y="4176713"/>
          <p14:tracePt t="20665" x="2616200" y="4067175"/>
          <p14:tracePt t="20673" x="2643188" y="3930650"/>
          <p14:tracePt t="20681" x="2652713" y="3821113"/>
          <p14:tracePt t="20689" x="2679700" y="3694113"/>
          <p14:tracePt t="20698" x="2679700" y="3565525"/>
          <p14:tracePt t="20705" x="2716213" y="3446463"/>
          <p14:tracePt t="20714" x="2725738" y="3338513"/>
          <p14:tracePt t="20721" x="2725738" y="3228975"/>
          <p14:tracePt t="20731" x="2744788" y="3136900"/>
          <p14:tracePt t="20737" x="2752725" y="3073400"/>
          <p14:tracePt t="20747" x="2752725" y="3046413"/>
          <p14:tracePt t="20753" x="2771775" y="3000375"/>
          <p14:tracePt t="20764" x="2781300" y="2973388"/>
          <p14:tracePt t="20781" x="2789238" y="2946400"/>
          <p14:tracePt t="20785" x="2798763" y="2936875"/>
          <p14:tracePt t="20793" x="2798763" y="2927350"/>
          <p14:tracePt t="20801" x="2817813" y="2909888"/>
          <p14:tracePt t="20817" x="2817813" y="2890838"/>
          <p14:tracePt t="20834" x="2817813" y="2873375"/>
          <p14:tracePt t="20841" x="2825750" y="2844800"/>
          <p14:tracePt t="20849" x="2825750" y="2827338"/>
          <p14:tracePt t="20857" x="2835275" y="2800350"/>
          <p14:tracePt t="20865" x="2835275" y="2754313"/>
          <p14:tracePt t="20873" x="2835275" y="2735263"/>
          <p14:tracePt t="20881" x="2852738" y="2698750"/>
          <p14:tracePt t="20890" x="2862263" y="2662238"/>
          <p14:tracePt t="20900" x="2871788" y="2635250"/>
          <p14:tracePt t="20905" x="2871788" y="2598738"/>
          <p14:tracePt t="20914" x="2871788" y="2581275"/>
          <p14:tracePt t="20921" x="2871788" y="2535238"/>
          <p14:tracePt t="20930" x="2871788" y="2481263"/>
          <p14:tracePt t="20938" x="2871788" y="2425700"/>
          <p14:tracePt t="20947" x="2871788" y="2389188"/>
          <p14:tracePt t="20953" x="2871788" y="2316163"/>
          <p14:tracePt t="20963" x="2862263" y="2262188"/>
          <p14:tracePt t="20969" x="2862263" y="2216150"/>
          <p14:tracePt t="20981" x="2852738" y="2170113"/>
          <p14:tracePt t="20985" x="2852738" y="2143125"/>
          <p14:tracePt t="20993" x="2852738" y="2116138"/>
          <p14:tracePt t="21001" x="2852738" y="2097088"/>
          <p14:tracePt t="21009" x="2852738" y="2079625"/>
          <p14:tracePt t="21017" x="2852738" y="2060575"/>
          <p14:tracePt t="21114" x="2852738" y="2070100"/>
          <p14:tracePt t="21122" x="2852738" y="2116138"/>
          <p14:tracePt t="21131" x="2852738" y="2152650"/>
          <p14:tracePt t="21138" x="2852738" y="2225675"/>
          <p14:tracePt t="21149" x="2852738" y="2279650"/>
          <p14:tracePt t="21153" x="2852738" y="2371725"/>
          <p14:tracePt t="21165" x="2852738" y="2498725"/>
          <p14:tracePt t="21170" x="2908300" y="2654300"/>
          <p14:tracePt t="21181" x="2954338" y="2817813"/>
          <p14:tracePt t="21185" x="2981325" y="3017838"/>
          <p14:tracePt t="21193" x="3017838" y="3200400"/>
          <p14:tracePt t="21201" x="3063875" y="3438525"/>
          <p14:tracePt t="21209" x="3117850" y="3694113"/>
          <p14:tracePt t="21217" x="3154363" y="3976688"/>
          <p14:tracePt t="21225" x="3171825" y="4213225"/>
          <p14:tracePt t="21233" x="3208338" y="4376738"/>
          <p14:tracePt t="21241" x="3217863" y="4522788"/>
          <p14:tracePt t="21249" x="3217863" y="4614863"/>
          <p14:tracePt t="21257" x="3217863" y="4705350"/>
          <p14:tracePt t="21265" x="3217863" y="4741863"/>
          <p14:tracePt t="21273" x="3217863" y="4768850"/>
          <p14:tracePt t="21281" x="3217863" y="4787900"/>
          <p14:tracePt t="21289" x="3217863" y="4797425"/>
          <p14:tracePt t="21298" x="3217863" y="4805363"/>
          <p14:tracePt t="21314" x="3208338" y="4814888"/>
          <p14:tracePt t="21330" x="3208338" y="4824413"/>
          <p14:tracePt t="21346" x="3208338" y="4841875"/>
          <p14:tracePt t="21369" x="3208338" y="4851400"/>
          <p14:tracePt t="21410" x="3208338" y="4814888"/>
          <p14:tracePt t="21417" x="3208338" y="4751388"/>
          <p14:tracePt t="21426" x="3208338" y="4660900"/>
          <p14:tracePt t="21434" x="3208338" y="4551363"/>
          <p14:tracePt t="21442" x="3208338" y="4422775"/>
          <p14:tracePt t="21449" x="3217863" y="4295775"/>
          <p14:tracePt t="21457" x="3227388" y="4130675"/>
          <p14:tracePt t="21465" x="3244850" y="4021138"/>
          <p14:tracePt t="21474" x="3244850" y="3840163"/>
          <p14:tracePt t="21482" x="3263900" y="3675063"/>
          <p14:tracePt t="21489" x="3263900" y="3529013"/>
          <p14:tracePt t="21497" x="3263900" y="3382963"/>
          <p14:tracePt t="21505" x="3290888" y="3273425"/>
          <p14:tracePt t="21513" x="3300413" y="3136900"/>
          <p14:tracePt t="21522" x="3317875" y="3009900"/>
          <p14:tracePt t="21530" x="3354388" y="2927350"/>
          <p14:tracePt t="21538" x="3382963" y="2836863"/>
          <p14:tracePt t="21547" x="3400425" y="2735263"/>
          <p14:tracePt t="21554" x="3455988" y="2654300"/>
          <p14:tracePt t="21568" x="3463925" y="2598738"/>
          <p14:tracePt t="21573" x="3490913" y="2517775"/>
          <p14:tracePt t="21586" x="3527425" y="2398713"/>
          <p14:tracePt t="21594" x="3556000" y="2316163"/>
          <p14:tracePt t="21602" x="3563938" y="2289175"/>
          <p14:tracePt t="21609" x="3573463" y="2233613"/>
          <p14:tracePt t="21617" x="3582988" y="2189163"/>
          <p14:tracePt t="21625" x="3609975" y="2143125"/>
          <p14:tracePt t="21633" x="3609975" y="2125663"/>
          <p14:tracePt t="21641" x="3619500" y="2097088"/>
          <p14:tracePt t="21649" x="3629025" y="2052638"/>
          <p14:tracePt t="21657" x="3636963" y="2052638"/>
          <p14:tracePt t="21665" x="3646488" y="2033588"/>
          <p14:tracePt t="21673" x="3665538" y="2016125"/>
          <p14:tracePt t="21682" x="3665538" y="2006600"/>
          <p14:tracePt t="21689" x="3673475" y="1997075"/>
          <p14:tracePt t="21697" x="3683000" y="1979613"/>
          <p14:tracePt t="21705" x="3683000" y="1970088"/>
          <p14:tracePt t="21714" x="3692525" y="1951038"/>
          <p14:tracePt t="21730" x="3692525" y="1943100"/>
          <p14:tracePt t="21795" x="3702050" y="1943100"/>
          <p14:tracePt t="21809" x="3702050" y="1951038"/>
          <p14:tracePt t="21817" x="3702050" y="1960563"/>
          <p14:tracePt t="21825" x="3709988" y="1987550"/>
          <p14:tracePt t="21834" x="3719513" y="2006600"/>
          <p14:tracePt t="21841" x="3738563" y="2024063"/>
          <p14:tracePt t="21849" x="3746500" y="2043113"/>
          <p14:tracePt t="21857" x="3775075" y="2060575"/>
          <p14:tracePt t="21865" x="3792538" y="2125663"/>
          <p14:tracePt t="21873" x="3819525" y="2170113"/>
          <p14:tracePt t="21882" x="3856038" y="2233613"/>
          <p14:tracePt t="21889" x="3883025" y="2289175"/>
          <p14:tracePt t="21899" x="3892550" y="2371725"/>
          <p14:tracePt t="21905" x="3919538" y="2498725"/>
          <p14:tracePt t="21913" x="3938588" y="2625725"/>
          <p14:tracePt t="21921" x="3948113" y="2754313"/>
          <p14:tracePt t="21929" x="3965575" y="2917825"/>
          <p14:tracePt t="21937" x="3992563" y="3090863"/>
          <p14:tracePt t="21946" x="4029075" y="3273425"/>
          <p14:tracePt t="21953" x="4029075" y="3382963"/>
          <p14:tracePt t="21963" x="4038600" y="3548063"/>
          <p14:tracePt t="21969" x="4065588" y="3694113"/>
          <p14:tracePt t="21980" x="4084638" y="3840163"/>
          <p14:tracePt t="21985" x="4084638" y="3967163"/>
          <p14:tracePt t="21993" x="4102100" y="4094163"/>
          <p14:tracePt t="22001" x="4111625" y="4240213"/>
          <p14:tracePt t="22009" x="4111625" y="4340225"/>
          <p14:tracePt t="22017" x="4138613" y="4468813"/>
          <p14:tracePt t="22025" x="4157663" y="4541838"/>
          <p14:tracePt t="22033" x="4165600" y="4641850"/>
          <p14:tracePt t="22041" x="4165600" y="4697413"/>
          <p14:tracePt t="22049" x="4165600" y="4751388"/>
          <p14:tracePt t="22066" x="4165600" y="4805363"/>
          <p14:tracePt t="22073" x="4165600" y="4824413"/>
          <p14:tracePt t="22081" x="4165600" y="4860925"/>
          <p14:tracePt t="22235" x="4165600" y="4833938"/>
          <p14:tracePt t="22246" x="4157663" y="4760913"/>
          <p14:tracePt t="22250" x="4157663" y="4687888"/>
          <p14:tracePt t="22262" x="4157663" y="4605338"/>
          <p14:tracePt t="22267" x="4138613" y="4495800"/>
          <p14:tracePt t="22273" x="4129088" y="4405313"/>
          <p14:tracePt t="22282" x="4111625" y="4276725"/>
          <p14:tracePt t="22289" x="4084638" y="4140200"/>
          <p14:tracePt t="22297" x="4065588" y="4049713"/>
          <p14:tracePt t="22305" x="4057650" y="3940175"/>
          <p14:tracePt t="22313" x="4057650" y="3811588"/>
          <p14:tracePt t="22321" x="4011613" y="3711575"/>
          <p14:tracePt t="22330" x="4002088" y="3602038"/>
          <p14:tracePt t="22337" x="4002088" y="3529013"/>
          <p14:tracePt t="22347" x="3992563" y="3482975"/>
          <p14:tracePt t="22353" x="3975100" y="3429000"/>
          <p14:tracePt t="22363" x="3975100" y="3365500"/>
          <p14:tracePt t="22369" x="3975100" y="3309938"/>
          <p14:tracePt t="22380" x="3975100" y="3292475"/>
          <p14:tracePt t="22385" x="3956050" y="3236913"/>
          <p14:tracePt t="22393" x="3956050" y="3228975"/>
          <p14:tracePt t="22402" x="3948113" y="3209925"/>
          <p14:tracePt t="22409" x="3948113" y="3200400"/>
          <p14:tracePt t="22417" x="3938588" y="3182938"/>
          <p14:tracePt t="22474" x="3919538" y="3182938"/>
          <p14:tracePt t="22498" x="3911600" y="3182938"/>
          <p14:tracePt t="22508" x="3902075" y="3182938"/>
          <p14:tracePt t="22529" x="3892550" y="3192463"/>
          <p14:tracePt t="22586" x="3883025" y="3192463"/>
          <p14:tracePt t="22593" x="3846513" y="3192463"/>
          <p14:tracePt t="22601" x="3810000" y="3192463"/>
          <p14:tracePt t="22609" x="3756025" y="3192463"/>
          <p14:tracePt t="22617" x="3702050" y="3192463"/>
          <p14:tracePt t="22625" x="3600450" y="3192463"/>
          <p14:tracePt t="22633" x="3490913" y="3163888"/>
          <p14:tracePt t="22641" x="3363913" y="3119438"/>
          <p14:tracePt t="22650" x="3263900" y="3090863"/>
          <p14:tracePt t="22657" x="3154363" y="3063875"/>
          <p14:tracePt t="22665" x="3071813" y="3036888"/>
          <p14:tracePt t="22673" x="3027363" y="3027363"/>
          <p14:tracePt t="22681" x="2998788" y="3009900"/>
          <p14:tracePt t="22689" x="2990850" y="3009900"/>
          <p14:tracePt t="22806" x="3017838" y="3009900"/>
          <p14:tracePt t="22815" x="3027363" y="3009900"/>
          <p14:tracePt t="22823" x="3035300" y="3017838"/>
          <p14:tracePt t="22826" x="3063875" y="3017838"/>
          <p14:tracePt t="22835" x="3081338" y="3036888"/>
          <p14:tracePt t="22849" x="3090863" y="3046413"/>
          <p14:tracePt t="22924" x="3100388" y="3046413"/>
          <p14:tracePt t="22939" x="3108325" y="3046413"/>
          <p14:tracePt t="23002" x="3100388" y="3046413"/>
          <p14:tracePt t="23010" x="3044825" y="3027363"/>
          <p14:tracePt t="23018" x="3017838" y="3027363"/>
          <p14:tracePt t="23026" x="2990850" y="3027363"/>
          <p14:tracePt t="23033" x="2944813" y="3017838"/>
          <p14:tracePt t="23041" x="2881313" y="3000375"/>
          <p14:tracePt t="23049" x="2844800" y="3000375"/>
          <p14:tracePt t="23066" x="2798763" y="3000375"/>
          <p14:tracePt t="23073" x="2789238" y="2990850"/>
          <p14:tracePt t="23081" x="2762250" y="2990850"/>
          <p14:tracePt t="23171" x="2808288" y="2963863"/>
          <p14:tracePt t="23180" x="2862263" y="2963863"/>
          <p14:tracePt t="23186" x="2998788" y="2917825"/>
          <p14:tracePt t="23198" x="3090863" y="2917825"/>
          <p14:tracePt t="23201" x="3217863" y="2909888"/>
          <p14:tracePt t="23209" x="3382963" y="2890838"/>
          <p14:tracePt t="23217" x="3563938" y="2890838"/>
          <p14:tracePt t="23226" x="3765550" y="2890838"/>
          <p14:tracePt t="23233" x="3984625" y="2890838"/>
          <p14:tracePt t="23241" x="4211638" y="2890838"/>
          <p14:tracePt t="23249" x="4476750" y="2890838"/>
          <p14:tracePt t="23257" x="4659313" y="2890838"/>
          <p14:tracePt t="23265" x="4832350" y="2890838"/>
          <p14:tracePt t="23273" x="4995863" y="2890838"/>
          <p14:tracePt t="23281" x="5159375" y="2890838"/>
          <p14:tracePt t="23289" x="5232400" y="2890838"/>
          <p14:tracePt t="23297" x="5324475" y="2890838"/>
          <p14:tracePt t="23305" x="5360988" y="2890838"/>
          <p14:tracePt t="23314" x="5387975" y="2890838"/>
          <p14:tracePt t="23321" x="5405438" y="2890838"/>
          <p14:tracePt t="23330" x="5424488" y="2890838"/>
          <p14:tracePt t="23385" x="5441950" y="2890838"/>
          <p14:tracePt t="23393" x="5461000" y="2890838"/>
          <p14:tracePt t="23401" x="5478463" y="2881313"/>
          <p14:tracePt t="23409" x="5497513" y="2873375"/>
          <p14:tracePt t="23417" x="5514975" y="2863850"/>
          <p14:tracePt t="23425" x="5561013" y="2863850"/>
          <p14:tracePt t="23433" x="5588000" y="2863850"/>
          <p14:tracePt t="23441" x="5634038" y="2854325"/>
          <p14:tracePt t="23449" x="5724525" y="2808288"/>
          <p14:tracePt t="23457" x="5807075" y="2800350"/>
          <p14:tracePt t="23465" x="5916613" y="2781300"/>
          <p14:tracePt t="23473" x="6007100" y="2771775"/>
          <p14:tracePt t="23481" x="6108700" y="2727325"/>
          <p14:tracePt t="23489" x="6218238" y="2717800"/>
          <p14:tracePt t="23497" x="6281738" y="2698750"/>
          <p14:tracePt t="23505" x="6326188" y="2681288"/>
          <p14:tracePt t="23513" x="6354763" y="2671763"/>
          <p14:tracePt t="23521" x="6372225" y="2662238"/>
          <p14:tracePt t="23530" x="6381750" y="2662238"/>
          <p14:tracePt t="23538" x="6391275" y="2654300"/>
          <p14:tracePt t="23652" x="6381750" y="2654300"/>
          <p14:tracePt t="23662" x="6272213" y="2654300"/>
          <p14:tracePt t="23669" x="6126163" y="2654300"/>
          <p14:tracePt t="23673" x="5943600" y="2654300"/>
          <p14:tracePt t="23682" x="5707063" y="2598738"/>
          <p14:tracePt t="23689" x="5470525" y="2589213"/>
          <p14:tracePt t="23698" x="5178425" y="2525713"/>
          <p14:tracePt t="23706" x="4895850" y="2471738"/>
          <p14:tracePt t="23715" x="4586288" y="2371725"/>
          <p14:tracePt t="23723" x="4367213" y="2316163"/>
          <p14:tracePt t="23734" x="4202113" y="2262188"/>
          <p14:tracePt t="23738" x="4075113" y="2225675"/>
          <p14:tracePt t="23747" x="3956050" y="2189163"/>
          <p14:tracePt t="23753" x="3911600" y="2170113"/>
          <p14:tracePt t="23763" x="3883025" y="2160588"/>
          <p14:tracePt t="23837" x="3875088" y="2160588"/>
          <p14:tracePt t="23852" x="3856038" y="2160588"/>
          <p14:tracePt t="23866" x="3838575" y="2160588"/>
          <p14:tracePt t="23898" x="3829050" y="2160588"/>
          <p14:tracePt t="23930" x="3819525" y="2160588"/>
          <p14:tracePt t="23939" x="3819525" y="2170113"/>
          <p14:tracePt t="23946" x="3819525" y="2179638"/>
          <p14:tracePt t="23954" x="3829050" y="2197100"/>
          <p14:tracePt t="23964" x="3865563" y="2197100"/>
          <p14:tracePt t="23969" x="3892550" y="2197100"/>
          <p14:tracePt t="23980" x="3938588" y="2197100"/>
          <p14:tracePt t="23985" x="3975100" y="2197100"/>
          <p14:tracePt t="23994" x="4021138" y="2197100"/>
          <p14:tracePt t="24001" x="4048125" y="2197100"/>
          <p14:tracePt t="24009" x="4094163" y="2197100"/>
          <p14:tracePt t="24017" x="4148138" y="2197100"/>
          <p14:tracePt t="24025" x="4175125" y="2197100"/>
          <p14:tracePt t="24033" x="4230688" y="2197100"/>
          <p14:tracePt t="24041" x="4257675" y="2170113"/>
          <p14:tracePt t="24049" x="4294188" y="2160588"/>
          <p14:tracePt t="24137" x="4303713" y="2160588"/>
          <p14:tracePt t="24214" x="4303713" y="2179638"/>
          <p14:tracePt t="24235" x="4284663" y="2189163"/>
          <p14:tracePt t="24242" x="4267200" y="2189163"/>
          <p14:tracePt t="24258" x="4248150" y="2189163"/>
          <p14:tracePt t="24265" x="4238625" y="2189163"/>
          <p14:tracePt t="24275" x="4221163" y="2189163"/>
          <p14:tracePt t="24287" x="4202113" y="2189163"/>
          <p14:tracePt t="24302" x="4194175" y="2189163"/>
          <p14:tracePt t="24306" x="4184650" y="2189163"/>
          <p14:tracePt t="24314" x="4175125" y="2189163"/>
          <p14:tracePt t="24331" x="4165600" y="2189163"/>
          <p14:tracePt t="24355" x="4157663" y="2189163"/>
          <p14:tracePt t="24363" x="4138613" y="2189163"/>
          <p14:tracePt t="24369" x="4129088" y="2189163"/>
          <p14:tracePt t="24385" x="4102100" y="2206625"/>
          <p14:tracePt t="24394" x="4084638" y="2225675"/>
          <p14:tracePt t="24401" x="4065588" y="2233613"/>
          <p14:tracePt t="24409" x="4038600" y="2252663"/>
          <p14:tracePt t="24417" x="4029075" y="2262188"/>
          <p14:tracePt t="24425" x="4011613" y="2270125"/>
          <p14:tracePt t="24433" x="3984625" y="2279650"/>
          <p14:tracePt t="24441" x="3965575" y="2289175"/>
          <p14:tracePt t="24449" x="3948113" y="2298700"/>
          <p14:tracePt t="24465" x="3938588" y="2298700"/>
          <p14:tracePt t="24579" x="3948113" y="2298700"/>
          <p14:tracePt t="24596" x="3965575" y="2298700"/>
          <p14:tracePt t="24607" x="3984625" y="2298700"/>
          <p14:tracePt t="24614" x="4029075" y="2298700"/>
          <p14:tracePt t="24619" x="4065588" y="2298700"/>
          <p14:tracePt t="24625" x="4121150" y="2298700"/>
          <p14:tracePt t="24633" x="4221163" y="2362200"/>
          <p14:tracePt t="24641" x="4284663" y="2408238"/>
          <p14:tracePt t="24649" x="4348163" y="2462213"/>
          <p14:tracePt t="24659" x="4421188" y="2517775"/>
          <p14:tracePt t="24668" x="4484688" y="2571750"/>
          <p14:tracePt t="24674" x="4503738" y="2589213"/>
          <p14:tracePt t="24684" x="4513263" y="2598738"/>
          <p14:tracePt t="24691" x="4521200" y="2598738"/>
          <p14:tracePt t="24706" x="4521200" y="2608263"/>
          <p14:tracePt t="24722" x="4521200" y="2617788"/>
          <p14:tracePt t="24738" x="4513263" y="2625725"/>
          <p14:tracePt t="24762" x="4494213" y="2625725"/>
          <p14:tracePt t="24769" x="4484688" y="2625725"/>
          <p14:tracePt t="24781" x="4476750" y="2625725"/>
          <p14:tracePt t="24797" x="4448175" y="2625725"/>
          <p14:tracePt t="24802" x="4440238" y="2625725"/>
          <p14:tracePt t="24810" x="4413250" y="2625725"/>
          <p14:tracePt t="24818" x="4394200" y="2625725"/>
          <p14:tracePt t="24825" x="4357688" y="2625725"/>
          <p14:tracePt t="24835" x="4340225" y="2625725"/>
          <p14:tracePt t="24842" x="4330700" y="2617788"/>
          <p14:tracePt t="24850" x="4311650" y="2608263"/>
          <p14:tracePt t="24858" x="4294188" y="2589213"/>
          <p14:tracePt t="24874" x="4275138" y="2571750"/>
          <p14:tracePt t="24891" x="4267200" y="2562225"/>
          <p14:tracePt t="24929" x="4267200" y="2554288"/>
          <p14:tracePt t="24937" x="4267200" y="2544763"/>
          <p14:tracePt t="24945" x="4267200" y="2535238"/>
          <p14:tracePt t="24985" x="4275138" y="2525713"/>
          <p14:tracePt t="25001" x="4284663" y="2517775"/>
          <p14:tracePt t="25017" x="4294188" y="2498725"/>
          <p14:tracePt t="25025" x="4303713" y="2489200"/>
          <p14:tracePt t="25049" x="4311650" y="2489200"/>
          <p14:tracePt t="25073" x="4340225" y="2481263"/>
          <p14:tracePt t="25097" x="4348163" y="2471738"/>
          <p14:tracePt t="25113" x="4367213" y="2471738"/>
          <p14:tracePt t="25129" x="4376738" y="2471738"/>
          <p14:tracePt t="25145" x="4384675" y="2471738"/>
          <p14:tracePt t="25153" x="4394200" y="2471738"/>
          <p14:tracePt t="25169" x="4413250" y="2471738"/>
          <p14:tracePt t="25185" x="4421188" y="2471738"/>
          <p14:tracePt t="25195" x="4430713" y="2471738"/>
          <p14:tracePt t="25201" x="4448175" y="2471738"/>
          <p14:tracePt t="25233" x="4457700" y="2471738"/>
          <p14:tracePt t="25315" x="4467225" y="2471738"/>
          <p14:tracePt t="25339" x="4484688" y="2471738"/>
          <p14:tracePt t="25378" x="4494213" y="2471738"/>
          <p14:tracePt t="25625" x="4503738" y="2471738"/>
          <p14:tracePt t="25633" x="4530725" y="2471738"/>
          <p14:tracePt t="25641" x="4540250" y="2471738"/>
          <p14:tracePt t="25650" x="4549775" y="2471738"/>
          <p14:tracePt t="25657" x="4557713" y="2462213"/>
          <p14:tracePt t="25665" x="4576763" y="2462213"/>
          <p14:tracePt t="25673" x="4603750" y="2444750"/>
          <p14:tracePt t="25682" x="4630738" y="2444750"/>
          <p14:tracePt t="25690" x="4640263" y="2444750"/>
          <p14:tracePt t="25707" x="4667250" y="2435225"/>
          <p14:tracePt t="25723" x="4676775" y="2435225"/>
          <p14:tracePt t="25747" x="4686300" y="2435225"/>
          <p14:tracePt t="26137" x="4676775" y="2425700"/>
          <p14:tracePt t="26169" x="4676775" y="2416175"/>
          <p14:tracePt t="26185" x="4676775" y="2408238"/>
          <p14:tracePt t="26217" x="4686300" y="2389188"/>
          <p14:tracePt t="26379" x="4676775" y="2389188"/>
          <p14:tracePt t="26510" x="4667250" y="2398713"/>
          <p14:tracePt t="26603" x="4649788" y="2398713"/>
          <p14:tracePt t="26612" x="4640263" y="2398713"/>
          <p14:tracePt t="26623" x="4622800" y="2398713"/>
          <p14:tracePt t="26627" x="4613275" y="2389188"/>
          <p14:tracePt t="26634" x="4594225" y="2352675"/>
          <p14:tracePt t="26641" x="4586288" y="2343150"/>
          <p14:tracePt t="26649" x="4567238" y="2316163"/>
          <p14:tracePt t="26657" x="4567238" y="2306638"/>
          <p14:tracePt t="26665" x="4549775" y="2289175"/>
          <p14:tracePt t="26673" x="4540250" y="2270125"/>
          <p14:tracePt t="26682" x="4530725" y="2262188"/>
          <p14:tracePt t="26689" x="4513263" y="2233613"/>
          <p14:tracePt t="26698" x="4503738" y="2225675"/>
          <p14:tracePt t="26705" x="4503738" y="2206625"/>
          <p14:tracePt t="26714" x="4494213" y="2179638"/>
          <p14:tracePt t="26730" x="4484688" y="2160588"/>
          <p14:tracePt t="26837" x="4484688" y="2179638"/>
          <p14:tracePt t="26845" x="4484688" y="2216150"/>
          <p14:tracePt t="26854" x="4484688" y="2233613"/>
          <p14:tracePt t="26858" x="4484688" y="2262188"/>
          <p14:tracePt t="26865" x="4476750" y="2279650"/>
          <p14:tracePt t="26873" x="4467225" y="2306638"/>
          <p14:tracePt t="26882" x="4457700" y="2325688"/>
          <p14:tracePt t="26898" x="4448175" y="2325688"/>
          <p14:tracePt t="26913" x="4440238" y="2335213"/>
          <p14:tracePt t="26921" x="4430713" y="2352675"/>
          <p14:tracePt t="26930" x="4421188" y="2362200"/>
          <p14:tracePt t="26946" x="4403725" y="2371725"/>
          <p14:tracePt t="26963" x="4384675" y="2371725"/>
          <p14:tracePt t="26969" x="4376738" y="2371725"/>
          <p14:tracePt t="26980" x="4367213" y="2371725"/>
          <p14:tracePt t="26985" x="4348163" y="2371725"/>
          <p14:tracePt t="26996" x="4340225" y="2371725"/>
          <p14:tracePt t="27001" x="4330700" y="2371725"/>
          <p14:tracePt t="27017" x="4321175" y="2371725"/>
          <p14:tracePt t="27033" x="4303713" y="2371725"/>
          <p14:tracePt t="27049" x="4294188" y="2371725"/>
          <p14:tracePt t="27057" x="4284663" y="2371725"/>
          <p14:tracePt t="27081" x="4267200" y="2371725"/>
          <p14:tracePt t="27097" x="4257675" y="2371725"/>
          <p14:tracePt t="27307" x="4248150" y="2371725"/>
          <p14:tracePt t="27315" x="4238625" y="2389188"/>
          <p14:tracePt t="27321" x="4238625" y="2416175"/>
          <p14:tracePt t="27329" x="4238625" y="2462213"/>
          <p14:tracePt t="27337" x="4238625" y="2489200"/>
          <p14:tracePt t="27347" x="4257675" y="2508250"/>
          <p14:tracePt t="27353" x="4275138" y="2554288"/>
          <p14:tracePt t="27370" x="4284663" y="2581275"/>
          <p14:tracePt t="27385" x="4284663" y="2589213"/>
          <p14:tracePt t="27483" x="4294188" y="2598738"/>
          <p14:tracePt t="27531" x="4303713" y="2598738"/>
          <p14:tracePt t="27546" x="4311650" y="2589213"/>
          <p14:tracePt t="27586" x="4330700" y="2589213"/>
          <p14:tracePt t="27595" x="4340225" y="2589213"/>
          <p14:tracePt t="27602" x="4376738" y="2589213"/>
          <p14:tracePt t="27610" x="4394200" y="2589213"/>
          <p14:tracePt t="27618" x="4421188" y="2589213"/>
          <p14:tracePt t="27626" x="4430713" y="2589213"/>
          <p14:tracePt t="27634" x="4467225" y="2581275"/>
          <p14:tracePt t="27642" x="4494213" y="2581275"/>
          <p14:tracePt t="27649" x="4521200" y="2581275"/>
          <p14:tracePt t="27658" x="4540250" y="2581275"/>
          <p14:tracePt t="27666" x="4576763" y="2554288"/>
          <p14:tracePt t="27681" x="4586288" y="2554288"/>
          <p14:tracePt t="27706" x="4603750" y="2554288"/>
          <p14:tracePt t="27747" x="4613275" y="2544763"/>
          <p14:tracePt t="27795" x="4622800" y="2544763"/>
          <p14:tracePt t="27805" x="4630738" y="2544763"/>
          <p14:tracePt t="28164" x="4649788" y="2544763"/>
          <p14:tracePt t="28169" x="4695825" y="2498725"/>
          <p14:tracePt t="28179" x="4803775" y="2462213"/>
          <p14:tracePt t="28185" x="4868863" y="2416175"/>
          <p14:tracePt t="28196" x="4986338" y="2343150"/>
          <p14:tracePt t="28201" x="5105400" y="2279650"/>
          <p14:tracePt t="28209" x="5151438" y="2270125"/>
          <p14:tracePt t="28217" x="5251450" y="2197100"/>
          <p14:tracePt t="28225" x="5351463" y="2125663"/>
          <p14:tracePt t="28233" x="5434013" y="2060575"/>
          <p14:tracePt t="28241" x="5478463" y="2006600"/>
          <p14:tracePt t="28249" x="5534025" y="1960563"/>
          <p14:tracePt t="28257" x="5597525" y="1924050"/>
          <p14:tracePt t="28265" x="5634038" y="1860550"/>
          <p14:tracePt t="28274" x="5661025" y="1824038"/>
          <p14:tracePt t="28281" x="5724525" y="1787525"/>
          <p14:tracePt t="28289" x="5761038" y="1751013"/>
          <p14:tracePt t="28297" x="5826125" y="1687513"/>
          <p14:tracePt t="28305" x="5862638" y="1668463"/>
          <p14:tracePt t="28313" x="5907088" y="1624013"/>
          <p14:tracePt t="28321" x="5935663" y="1587500"/>
          <p14:tracePt t="28329" x="5980113" y="1550988"/>
          <p14:tracePt t="28337" x="6035675" y="1522413"/>
          <p14:tracePt t="28346" x="6080125" y="1468438"/>
          <p14:tracePt t="28354" x="6126163" y="1449388"/>
          <p14:tracePt t="28362" x="6189663" y="1404938"/>
          <p14:tracePt t="28369" x="6235700" y="1368425"/>
          <p14:tracePt t="28379" x="6272213" y="1339850"/>
          <p14:tracePt t="28385" x="6335713" y="1303338"/>
          <p14:tracePt t="28395" x="6362700" y="1285875"/>
          <p14:tracePt t="28401" x="6381750" y="1276350"/>
          <p14:tracePt t="28409" x="6408738" y="1239838"/>
          <p14:tracePt t="28417" x="6445250" y="1222375"/>
          <p14:tracePt t="28425" x="6491288" y="1195388"/>
          <p14:tracePt t="28433" x="6518275" y="1185863"/>
          <p14:tracePt t="28441" x="6537325" y="1166813"/>
          <p14:tracePt t="28449" x="6581775" y="1139825"/>
          <p14:tracePt t="28457" x="6610350" y="1122363"/>
          <p14:tracePt t="28465" x="6645275" y="1103313"/>
          <p14:tracePt t="28473" x="6673850" y="1085850"/>
          <p14:tracePt t="28481" x="6700838" y="1066800"/>
          <p14:tracePt t="28489" x="6737350" y="1030288"/>
          <p14:tracePt t="28498" x="6783388" y="1012825"/>
          <p14:tracePt t="28506" x="6810375" y="976313"/>
          <p14:tracePt t="28513" x="6873875" y="957263"/>
          <p14:tracePt t="28521" x="6937375" y="911225"/>
          <p14:tracePt t="28529" x="6964363" y="893763"/>
          <p14:tracePt t="28537" x="7010400" y="857250"/>
          <p14:tracePt t="28545" x="7046913" y="839788"/>
          <p14:tracePt t="28553" x="7073900" y="820738"/>
          <p14:tracePt t="28562" x="7092950" y="811213"/>
          <p14:tracePt t="28569" x="7110413" y="803275"/>
          <p14:tracePt t="28579" x="7119938" y="793750"/>
          <p14:tracePt t="28585" x="7138988" y="784225"/>
          <p14:tracePt t="28595" x="7156450" y="766763"/>
          <p14:tracePt t="28601" x="7175500" y="747713"/>
          <p14:tracePt t="28609" x="7192963" y="730250"/>
          <p14:tracePt t="28617" x="7202488" y="711200"/>
          <p14:tracePt t="28625" x="7212013" y="701675"/>
          <p14:tracePt t="28633" x="7229475" y="674688"/>
          <p14:tracePt t="28641" x="7239000" y="665163"/>
          <p14:tracePt t="28649" x="7239000" y="647700"/>
          <p14:tracePt t="28657" x="7239000" y="638175"/>
          <p14:tracePt t="28673" x="7239000" y="628650"/>
          <p14:tracePt t="28723" x="7239000" y="611188"/>
          <p14:tracePt t="28734" x="7239000" y="601663"/>
          <p14:tracePt t="28745" x="7239000" y="592138"/>
          <p14:tracePt t="28747" x="7239000" y="574675"/>
          <p14:tracePt t="28754" x="7239000" y="547688"/>
          <p14:tracePt t="32657" x="6254750" y="665163"/>
          <p14:tracePt t="32665" x="6199188" y="674688"/>
          <p14:tracePt t="32673" x="6116638" y="701675"/>
          <p14:tracePt t="32681" x="6053138" y="720725"/>
          <p14:tracePt t="32689" x="6016625" y="738188"/>
          <p14:tracePt t="32697" x="5980113" y="747713"/>
          <p14:tracePt t="32705" x="5943600" y="747713"/>
          <p14:tracePt t="32713" x="5916613" y="757238"/>
          <p14:tracePt t="32722" x="5899150" y="757238"/>
          <p14:tracePt t="32735" x="5870575" y="774700"/>
          <p14:tracePt t="32738" x="5862638" y="774700"/>
          <p14:tracePt t="32747" x="5843588" y="774700"/>
          <p14:tracePt t="32754" x="5834063" y="784225"/>
          <p14:tracePt t="32765" x="5826125" y="784225"/>
          <p14:tracePt t="32770" x="5807075" y="793750"/>
          <p14:tracePt t="32786" x="5770563" y="793750"/>
          <p14:tracePt t="32797" x="5761038" y="803275"/>
          <p14:tracePt t="32802" x="5743575" y="811213"/>
          <p14:tracePt t="32813" x="5734050" y="811213"/>
          <p14:tracePt t="32818" x="5716588" y="820738"/>
          <p14:tracePt t="32834" x="5707063" y="820738"/>
          <p14:tracePt t="32971" x="5716588" y="803275"/>
          <p14:tracePt t="32980" x="5724525" y="803275"/>
          <p14:tracePt t="32985" x="5743575" y="784225"/>
          <p14:tracePt t="32996" x="5761038" y="766763"/>
          <p14:tracePt t="33001" x="5770563" y="757238"/>
          <p14:tracePt t="33013" x="5789613" y="738188"/>
          <p14:tracePt t="33017" x="5797550" y="730250"/>
          <p14:tracePt t="33025" x="5807075" y="720725"/>
          <p14:tracePt t="33042" x="5816600" y="711200"/>
          <p14:tracePt t="33133" x="5816600" y="701675"/>
          <p14:tracePt t="33323" x="5807075" y="711200"/>
          <p14:tracePt t="33347" x="5797550" y="720725"/>
          <p14:tracePt t="33355" x="5789613" y="730250"/>
          <p14:tracePt t="33410" x="5780088" y="730250"/>
          <p14:tracePt t="33547" x="5770563" y="730250"/>
          <p14:tracePt t="33619" x="5770563" y="738188"/>
          <p14:tracePt t="33691" x="5770563" y="747713"/>
          <p14:tracePt t="33698" x="5780088" y="747713"/>
          <p14:tracePt t="33706" x="5826125" y="774700"/>
          <p14:tracePt t="33714" x="5843588" y="784225"/>
          <p14:tracePt t="33721" x="5889625" y="784225"/>
          <p14:tracePt t="33729" x="5943600" y="803275"/>
          <p14:tracePt t="33737" x="5999163" y="820738"/>
          <p14:tracePt t="33746" x="6035675" y="839788"/>
          <p14:tracePt t="33753" x="6089650" y="839788"/>
          <p14:tracePt t="33762" x="6108700" y="847725"/>
          <p14:tracePt t="33769" x="6135688" y="857250"/>
          <p14:tracePt t="33785" x="6145213" y="857250"/>
          <p14:tracePt t="33801" x="6162675" y="874713"/>
          <p14:tracePt t="33812" x="6172200" y="884238"/>
          <p14:tracePt t="33817" x="6189663" y="884238"/>
          <p14:tracePt t="33825" x="6218238" y="893763"/>
          <p14:tracePt t="33834" x="6245225" y="903288"/>
          <p14:tracePt t="33841" x="6281738" y="930275"/>
          <p14:tracePt t="33849" x="6299200" y="947738"/>
          <p14:tracePt t="33857" x="6372225" y="984250"/>
          <p14:tracePt t="33865" x="6391275" y="993775"/>
          <p14:tracePt t="33873" x="6408738" y="1012825"/>
          <p14:tracePt t="33882" x="6464300" y="1030288"/>
          <p14:tracePt t="33889" x="6481763" y="1039813"/>
          <p14:tracePt t="33898" x="6500813" y="1057275"/>
          <p14:tracePt t="33905" x="6527800" y="1085850"/>
          <p14:tracePt t="33913" x="6545263" y="1093788"/>
          <p14:tracePt t="33921" x="6564313" y="1112838"/>
          <p14:tracePt t="33929" x="6581775" y="1130300"/>
          <p14:tracePt t="33937" x="6610350" y="1158875"/>
          <p14:tracePt t="33946" x="6645275" y="1195388"/>
          <p14:tracePt t="33953" x="6664325" y="1212850"/>
          <p14:tracePt t="33962" x="6710363" y="1258888"/>
          <p14:tracePt t="33969" x="6727825" y="1303338"/>
          <p14:tracePt t="33979" x="6783388" y="1368425"/>
          <p14:tracePt t="33985" x="6837363" y="1449388"/>
          <p14:tracePt t="33995" x="6892925" y="1550988"/>
          <p14:tracePt t="34001" x="6937375" y="1631950"/>
          <p14:tracePt t="34013" x="6973888" y="1731963"/>
          <p14:tracePt t="34017" x="7000875" y="1787525"/>
          <p14:tracePt t="34025" x="7046913" y="1887538"/>
          <p14:tracePt t="34033" x="7056438" y="1960563"/>
          <p14:tracePt t="34041" x="7102475" y="2043113"/>
          <p14:tracePt t="34049" x="7110413" y="2079625"/>
          <p14:tracePt t="34057" x="7119938" y="2133600"/>
          <p14:tracePt t="34065" x="7129463" y="2160588"/>
          <p14:tracePt t="34080" x="7165975" y="2206625"/>
          <p14:tracePt t="34081" x="7175500" y="2252663"/>
          <p14:tracePt t="34089" x="7183438" y="2289175"/>
          <p14:tracePt t="34097" x="7202488" y="2325688"/>
          <p14:tracePt t="34105" x="7212013" y="2352675"/>
          <p14:tracePt t="34114" x="7229475" y="2379663"/>
          <p14:tracePt t="34121" x="7248525" y="2425700"/>
          <p14:tracePt t="34129" x="7256463" y="2452688"/>
          <p14:tracePt t="34138" x="7265988" y="2471738"/>
          <p14:tracePt t="34150" x="7292975" y="2535238"/>
          <p14:tracePt t="34155" x="7302500" y="2554288"/>
          <p14:tracePt t="34164" x="7319963" y="2581275"/>
          <p14:tracePt t="34170" x="7329488" y="2598738"/>
          <p14:tracePt t="34179" x="7339013" y="2617788"/>
          <p14:tracePt t="34185" x="7375525" y="2662238"/>
          <p14:tracePt t="34201" x="7385050" y="2690813"/>
          <p14:tracePt t="34219" x="7392988" y="2717800"/>
          <p14:tracePt t="34229" x="7412038" y="2735263"/>
          <p14:tracePt t="34235" x="7412038" y="2744788"/>
          <p14:tracePt t="34242" x="7412038" y="2754313"/>
          <p14:tracePt t="34526" x="7412038" y="2763838"/>
          <p14:tracePt t="34539" x="7412038" y="2771775"/>
          <p14:tracePt t="34555" x="7412038" y="2781300"/>
          <p14:tracePt t="34562" x="7412038" y="2790825"/>
          <p14:tracePt t="34628" x="7412038" y="2800350"/>
          <p14:tracePt t="34683" x="7412038" y="2808288"/>
          <p14:tracePt t="34771" x="7412038" y="2827338"/>
          <p14:tracePt t="34787" x="7412038" y="2836863"/>
          <p14:tracePt t="34797" x="7412038" y="2854325"/>
          <p14:tracePt t="34805" x="7421563" y="2854325"/>
          <p14:tracePt t="34812" x="7429500" y="2863850"/>
          <p14:tracePt t="34817" x="7458075" y="2890838"/>
          <p14:tracePt t="34833" x="7475538" y="2900363"/>
          <p14:tracePt t="34841" x="7494588" y="2909888"/>
          <p14:tracePt t="34849" x="7502525" y="2917825"/>
          <p14:tracePt t="34857" x="7512050" y="2927350"/>
          <p14:tracePt t="34898" x="7521575" y="2936875"/>
          <p14:tracePt t="34922" x="7539038" y="2954338"/>
          <p14:tracePt t="34929" x="7539038" y="2973388"/>
          <p14:tracePt t="34937" x="7548563" y="2982913"/>
          <p14:tracePt t="34946" x="7558088" y="2982913"/>
          <p14:tracePt t="34953" x="7558088" y="2990850"/>
          <p14:tracePt t="34962" x="7558088" y="3000375"/>
          <p14:tracePt t="34979" x="7575550" y="3017838"/>
          <p14:tracePt t="34996" x="7585075" y="3046413"/>
          <p14:tracePt t="35014" x="7594600" y="3054350"/>
          <p14:tracePt t="35017" x="7594600" y="3063875"/>
          <p14:tracePt t="35025" x="7594600" y="3082925"/>
          <p14:tracePt t="35041" x="7594600" y="3090863"/>
          <p14:tracePt t="35049" x="7602538" y="3109913"/>
          <p14:tracePt t="35073" x="7602538" y="3127375"/>
          <p14:tracePt t="35081" x="7612063" y="3146425"/>
          <p14:tracePt t="35089" x="7621588" y="3146425"/>
          <p14:tracePt t="35097" x="7621588" y="3173413"/>
          <p14:tracePt t="35105" x="7631113" y="3182938"/>
          <p14:tracePt t="35113" x="7631113" y="3209925"/>
          <p14:tracePt t="35122" x="7631113" y="3236913"/>
          <p14:tracePt t="35131" x="7639050" y="3273425"/>
          <p14:tracePt t="35138" x="7639050" y="3309938"/>
          <p14:tracePt t="35148" x="7639050" y="3319463"/>
          <p14:tracePt t="35154" x="7639050" y="3355975"/>
          <p14:tracePt t="35165" x="7648575" y="3411538"/>
          <p14:tracePt t="35170" x="7648575" y="3438525"/>
          <p14:tracePt t="35183" x="7648575" y="3455988"/>
          <p14:tracePt t="35185" x="7648575" y="3482975"/>
          <p14:tracePt t="35197" x="7648575" y="3502025"/>
          <p14:tracePt t="35202" x="7648575" y="3548063"/>
          <p14:tracePt t="35215" x="7648575" y="3575050"/>
          <p14:tracePt t="35218" x="7648575" y="3584575"/>
          <p14:tracePt t="35226" x="7648575" y="3611563"/>
          <p14:tracePt t="35234" x="7648575" y="3621088"/>
          <p14:tracePt t="35258" x="7648575" y="3638550"/>
          <p14:tracePt t="35265" x="7648575" y="3648075"/>
          <p14:tracePt t="35281" x="7648575" y="3657600"/>
          <p14:tracePt t="35289" x="7658100" y="3665538"/>
          <p14:tracePt t="35297" x="7667625" y="3675063"/>
          <p14:tracePt t="35314" x="7667625" y="3684588"/>
          <p14:tracePt t="35321" x="7667625" y="3694113"/>
          <p14:tracePt t="35330" x="7675563" y="3721100"/>
          <p14:tracePt t="35337" x="7685088" y="3738563"/>
          <p14:tracePt t="35346" x="7685088" y="3748088"/>
          <p14:tracePt t="35353" x="7694613" y="3784600"/>
          <p14:tracePt t="35369" x="7712075" y="3811588"/>
          <p14:tracePt t="35379" x="7712075" y="3821113"/>
          <p14:tracePt t="35385" x="7721600" y="3840163"/>
          <p14:tracePt t="35395" x="7731125" y="3884613"/>
          <p14:tracePt t="35412" x="7740650" y="3911600"/>
          <p14:tracePt t="35417" x="7740650" y="3921125"/>
          <p14:tracePt t="35425" x="7740650" y="3940175"/>
          <p14:tracePt t="35433" x="7767638" y="3967163"/>
          <p14:tracePt t="35441" x="7767638" y="3976688"/>
          <p14:tracePt t="35449" x="7767638" y="4003675"/>
          <p14:tracePt t="35457" x="7777163" y="4013200"/>
          <p14:tracePt t="35465" x="7777163" y="4030663"/>
          <p14:tracePt t="35473" x="7777163" y="4040188"/>
          <p14:tracePt t="35481" x="7777163" y="4049713"/>
          <p14:tracePt t="35489" x="7777163" y="4067175"/>
          <p14:tracePt t="35497" x="7777163" y="4094163"/>
          <p14:tracePt t="35505" x="7777163" y="4103688"/>
          <p14:tracePt t="35513" x="7777163" y="4113213"/>
          <p14:tracePt t="35521" x="7777163" y="4130675"/>
          <p14:tracePt t="35537" x="7777163" y="4140200"/>
          <p14:tracePt t="35589" x="7777163" y="4149725"/>
          <p14:tracePt t="35612" x="7777163" y="4159250"/>
          <p14:tracePt t="35626" x="7767638" y="4186238"/>
          <p14:tracePt t="35649" x="7758113" y="4186238"/>
          <p14:tracePt t="35665" x="7748588" y="4195763"/>
          <p14:tracePt t="35689" x="7731125" y="4232275"/>
          <p14:tracePt t="35705" x="7721600" y="4240213"/>
          <p14:tracePt t="35713" x="7721600" y="4259263"/>
          <p14:tracePt t="35721" x="7721600" y="4268788"/>
          <p14:tracePt t="35729" x="7712075" y="4276725"/>
          <p14:tracePt t="35745" x="7712075" y="4286250"/>
          <p14:tracePt t="35753" x="7704138" y="4286250"/>
          <p14:tracePt t="35777" x="7704138" y="4295775"/>
          <p14:tracePt t="35817" x="7694613" y="4313238"/>
          <p14:tracePt t="35841" x="7685088" y="4322763"/>
          <p14:tracePt t="35850" x="7685088" y="4332288"/>
          <p14:tracePt t="35857" x="7675563" y="4349750"/>
          <p14:tracePt t="35874" x="7675563" y="4359275"/>
          <p14:tracePt t="35882" x="7667625" y="4376738"/>
          <p14:tracePt t="35898" x="7667625" y="4386263"/>
          <p14:tracePt t="35905" x="7667625" y="4395788"/>
          <p14:tracePt t="35913" x="7667625" y="4405313"/>
          <p14:tracePt t="35921" x="7667625" y="4413250"/>
          <p14:tracePt t="35929" x="7667625" y="4422775"/>
          <p14:tracePt t="35937" x="7648575" y="4441825"/>
          <p14:tracePt t="35953" x="7639050" y="4441825"/>
          <p14:tracePt t="36044" x="7631113" y="4459288"/>
          <p14:tracePt t="36053" x="7631113" y="4468813"/>
          <p14:tracePt t="36065" x="7631113" y="4478338"/>
          <p14:tracePt t="36073" x="7621588" y="4486275"/>
          <p14:tracePt t="36097" x="7621588" y="4505325"/>
          <p14:tracePt t="36179" x="7612063" y="4514850"/>
          <p14:tracePt t="36281" x="7602538" y="4514850"/>
          <p14:tracePt t="36289" x="7594600" y="4514850"/>
          <p14:tracePt t="36436" x="7575550" y="4514850"/>
          <p14:tracePt t="36445" x="7567613" y="4514850"/>
          <p14:tracePt t="36466" x="7558088" y="4522788"/>
          <p14:tracePt t="36707" x="7558088" y="4514850"/>
          <p14:tracePt t="36853" x="7558088" y="4505325"/>
          <p14:tracePt t="37116" x="7548563" y="4495800"/>
          <p14:tracePt t="37134" x="7531100" y="4495800"/>
          <p14:tracePt t="37155" x="7521575" y="4495800"/>
          <p14:tracePt t="37164" x="7494588" y="4495800"/>
          <p14:tracePt t="37172" x="7475538" y="4495800"/>
          <p14:tracePt t="37180" x="7421563" y="4495800"/>
          <p14:tracePt t="37185" x="7375525" y="4495800"/>
          <p14:tracePt t="37196" x="7339013" y="4495800"/>
          <p14:tracePt t="37201" x="7312025" y="4495800"/>
          <p14:tracePt t="37213" x="7283450" y="4495800"/>
          <p14:tracePt t="37218" x="7275513" y="4495800"/>
          <p14:tracePt t="37227" x="7265988" y="4495800"/>
          <p14:tracePt t="37330" x="7256463" y="4495800"/>
          <p14:tracePt t="37353" x="7256463" y="4486275"/>
          <p14:tracePt t="37377" x="7256463" y="4478338"/>
          <p14:tracePt t="37401" x="7275513" y="4459288"/>
          <p14:tracePt t="37410" x="7283450" y="4449763"/>
          <p14:tracePt t="37425" x="7292975" y="4441825"/>
          <p14:tracePt t="37441" x="7292975" y="4432300"/>
          <p14:tracePt t="37595" x="7292975" y="4441825"/>
          <p14:tracePt t="37612" x="7292975" y="4478338"/>
          <p14:tracePt t="37622" x="7292975" y="4514850"/>
          <p14:tracePt t="37629" x="7319963" y="4551363"/>
          <p14:tracePt t="37634" x="7319963" y="4568825"/>
          <p14:tracePt t="37641" x="7319963" y="4587875"/>
          <p14:tracePt t="37650" x="7319963" y="4614863"/>
          <p14:tracePt t="37657" x="7329488" y="4632325"/>
          <p14:tracePt t="37665" x="7329488" y="4678363"/>
          <p14:tracePt t="37673" x="7329488" y="4705350"/>
          <p14:tracePt t="37681" x="7339013" y="4724400"/>
          <p14:tracePt t="37689" x="7339013" y="4768850"/>
          <p14:tracePt t="37697" x="7348538" y="4778375"/>
          <p14:tracePt t="37705" x="7348538" y="4797425"/>
          <p14:tracePt t="37714" x="7348538" y="4805363"/>
          <p14:tracePt t="37723" x="7348538" y="4814888"/>
          <p14:tracePt t="37734" x="7348538" y="4824413"/>
          <p14:tracePt t="37739" x="7348538" y="4841875"/>
          <p14:tracePt t="37749" x="7348538" y="4851400"/>
          <p14:tracePt t="37754" x="7348538" y="4860925"/>
          <p14:tracePt t="38060" x="7348538" y="4851400"/>
          <p14:tracePt t="38067" x="7348538" y="4833938"/>
          <p14:tracePt t="38074" x="7319963" y="4787900"/>
          <p14:tracePt t="38089" x="7319963" y="4768850"/>
          <p14:tracePt t="38097" x="7319963" y="4760913"/>
          <p14:tracePt t="38113" x="7319963" y="4732338"/>
          <p14:tracePt t="38121" x="7319963" y="4714875"/>
          <p14:tracePt t="38129" x="7319963" y="4687888"/>
          <p14:tracePt t="38137" x="7312025" y="4660900"/>
          <p14:tracePt t="38145" x="7312025" y="4624388"/>
          <p14:tracePt t="38153" x="7312025" y="4605338"/>
          <p14:tracePt t="38162" x="7312025" y="4551363"/>
          <p14:tracePt t="38169" x="7312025" y="4522788"/>
          <p14:tracePt t="38179" x="7312025" y="4478338"/>
          <p14:tracePt t="38185" x="7312025" y="4459288"/>
          <p14:tracePt t="38196" x="7319963" y="4422775"/>
          <p14:tracePt t="38201" x="7329488" y="4405313"/>
          <p14:tracePt t="38212" x="7339013" y="4359275"/>
          <p14:tracePt t="38217" x="7348538" y="4340225"/>
          <p14:tracePt t="38226" x="7348538" y="4332288"/>
          <p14:tracePt t="38233" x="7356475" y="4313238"/>
          <p14:tracePt t="38241" x="7366000" y="4313238"/>
          <p14:tracePt t="38361" x="7366000" y="4322763"/>
          <p14:tracePt t="38370" x="7366000" y="4332288"/>
          <p14:tracePt t="38386" x="7366000" y="4349750"/>
          <p14:tracePt t="38394" x="7366000" y="4359275"/>
          <p14:tracePt t="38410" x="7366000" y="4368800"/>
          <p14:tracePt t="38459" x="7375525" y="4376738"/>
          <p14:tracePt t="38489" x="7392988" y="4376738"/>
          <p14:tracePt t="38505" x="7402513" y="4376738"/>
          <p14:tracePt t="38513" x="7412038" y="4376738"/>
          <p14:tracePt t="38529" x="7421563" y="4376738"/>
          <p14:tracePt t="38546" x="7429500" y="4376738"/>
          <p14:tracePt t="38555" x="7439025" y="4376738"/>
          <p14:tracePt t="38566" x="7458075" y="4359275"/>
          <p14:tracePt t="38571" x="7466013" y="4359275"/>
          <p14:tracePt t="38583" x="7494588" y="4349750"/>
          <p14:tracePt t="38587" x="7502525" y="4349750"/>
          <p14:tracePt t="38597" x="7521575" y="4340225"/>
          <p14:tracePt t="38601" x="7539038" y="4322763"/>
          <p14:tracePt t="38612" x="7548563" y="4313238"/>
          <p14:tracePt t="38617" x="7575550" y="4303713"/>
          <p14:tracePt t="38625" x="7575550" y="4295775"/>
          <p14:tracePt t="38633" x="7594600" y="4276725"/>
          <p14:tracePt t="38641" x="7602538" y="4268788"/>
          <p14:tracePt t="38649" x="7612063" y="4259263"/>
          <p14:tracePt t="38665" x="7621588" y="4249738"/>
          <p14:tracePt t="38689" x="7631113" y="4249738"/>
          <p14:tracePt t="38901" x="7621588" y="4249738"/>
          <p14:tracePt t="39019" x="7612063" y="4259263"/>
          <p14:tracePt t="39035" x="7602538" y="4268788"/>
          <p14:tracePt t="39043" x="7594600" y="4276725"/>
          <p14:tracePt t="39061" x="7585075" y="4286250"/>
          <p14:tracePt t="39081" x="7575550" y="4286250"/>
          <p14:tracePt t="39412" x="7548563" y="4286250"/>
          <p14:tracePt t="39421" x="7539038" y="4286250"/>
          <p14:tracePt t="39432" x="7521575" y="4286250"/>
          <p14:tracePt t="39436" x="7475538" y="4322763"/>
          <p14:tracePt t="39441" x="7475538" y="4332288"/>
          <p14:tracePt t="39449" x="7421563" y="4359275"/>
          <p14:tracePt t="39457" x="7392988" y="4376738"/>
          <p14:tracePt t="39465" x="7385050" y="4376738"/>
          <p14:tracePt t="39473" x="7348538" y="4386263"/>
          <p14:tracePt t="39481" x="7312025" y="4422775"/>
          <p14:tracePt t="39489" x="7302500" y="4432300"/>
          <p14:tracePt t="39497" x="7302500" y="4441825"/>
          <p14:tracePt t="39505" x="7292975" y="4441825"/>
          <p14:tracePt t="39513" x="7283450" y="4449763"/>
          <p14:tracePt t="39715" x="7292975" y="4441825"/>
          <p14:tracePt t="39724" x="7302500" y="4432300"/>
          <p14:tracePt t="39735" x="7302500" y="4422775"/>
          <p14:tracePt t="39738" x="7312025" y="4413250"/>
          <p14:tracePt t="39746" x="7329488" y="4395788"/>
          <p14:tracePt t="39754" x="7339013" y="4376738"/>
          <p14:tracePt t="39762" x="7348538" y="4368800"/>
          <p14:tracePt t="39770" x="7356475" y="4359275"/>
          <p14:tracePt t="39779" x="7375525" y="4349750"/>
          <p14:tracePt t="39785" x="7392988" y="4332288"/>
          <p14:tracePt t="39796" x="7421563" y="4322763"/>
          <p14:tracePt t="39803" x="7429500" y="4313238"/>
          <p14:tracePt t="39813" x="7439025" y="4303713"/>
          <p14:tracePt t="39817" x="7458075" y="4286250"/>
          <p14:tracePt t="39825" x="7466013" y="4286250"/>
          <p14:tracePt t="39833" x="7485063" y="4268788"/>
          <p14:tracePt t="39841" x="7502525" y="4249738"/>
          <p14:tracePt t="39850" x="7512050" y="4240213"/>
          <p14:tracePt t="39857" x="7521575" y="4232275"/>
          <p14:tracePt t="39865" x="7531100" y="4213225"/>
          <p14:tracePt t="39881" x="7531100" y="4203700"/>
          <p14:tracePt t="40140" x="7531100" y="4195763"/>
          <p14:tracePt t="40149" x="7531100" y="4186238"/>
          <p14:tracePt t="40154" x="7521575" y="4186238"/>
          <p14:tracePt t="40162" x="7494588" y="4159250"/>
          <p14:tracePt t="40169" x="7475538" y="4130675"/>
          <p14:tracePt t="40178" x="7448550" y="4103688"/>
          <p14:tracePt t="40185" x="7439025" y="4076700"/>
          <p14:tracePt t="40195" x="7412038" y="4013200"/>
          <p14:tracePt t="40201" x="7392988" y="3984625"/>
          <p14:tracePt t="40212" x="7385050" y="3911600"/>
          <p14:tracePt t="40217" x="7356475" y="3848100"/>
          <p14:tracePt t="40229" x="7348538" y="3775075"/>
          <p14:tracePt t="40233" x="7348538" y="3702050"/>
          <p14:tracePt t="40241" x="7339013" y="3638550"/>
          <p14:tracePt t="40249" x="7339013" y="3565525"/>
          <p14:tracePt t="40257" x="7319963" y="3492500"/>
          <p14:tracePt t="40265" x="7319963" y="3438525"/>
          <p14:tracePt t="40273" x="7292975" y="3338513"/>
          <p14:tracePt t="40281" x="7292975" y="3265488"/>
          <p14:tracePt t="40289" x="7283450" y="3192463"/>
          <p14:tracePt t="40297" x="7283450" y="3109913"/>
          <p14:tracePt t="40305" x="7283450" y="3017838"/>
          <p14:tracePt t="40313" x="7283450" y="2927350"/>
          <p14:tracePt t="40321" x="7283450" y="2873375"/>
          <p14:tracePt t="40329" x="7283450" y="2800350"/>
          <p14:tracePt t="40337" x="7283450" y="2708275"/>
          <p14:tracePt t="40346" x="7283450" y="2654300"/>
          <p14:tracePt t="40354" x="7283450" y="2571750"/>
          <p14:tracePt t="40362" x="7275513" y="2517775"/>
          <p14:tracePt t="40369" x="7275513" y="2471738"/>
          <p14:tracePt t="40378" x="7256463" y="2416175"/>
          <p14:tracePt t="40385" x="7256463" y="2398713"/>
          <p14:tracePt t="40395" x="7239000" y="2362200"/>
          <p14:tracePt t="40401" x="7229475" y="2298700"/>
          <p14:tracePt t="40412" x="7229475" y="2279650"/>
          <p14:tracePt t="40417" x="7219950" y="2243138"/>
          <p14:tracePt t="40425" x="7202488" y="2197100"/>
          <p14:tracePt t="40433" x="7202488" y="2152650"/>
          <p14:tracePt t="40441" x="7202488" y="2116138"/>
          <p14:tracePt t="40449" x="7183438" y="2070100"/>
          <p14:tracePt t="40457" x="7175500" y="1997075"/>
          <p14:tracePt t="40465" x="7175500" y="1951038"/>
          <p14:tracePt t="40473" x="7156450" y="1870075"/>
          <p14:tracePt t="40481" x="7146925" y="1797050"/>
          <p14:tracePt t="40489" x="7146925" y="1697038"/>
          <p14:tracePt t="40497" x="7119938" y="1587500"/>
          <p14:tracePt t="40505" x="7102475" y="1495425"/>
          <p14:tracePt t="40513" x="7092950" y="1395413"/>
          <p14:tracePt t="40521" x="7073900" y="1303338"/>
          <p14:tracePt t="40529" x="7073900" y="1249363"/>
          <p14:tracePt t="40539" x="7073900" y="1195388"/>
          <p14:tracePt t="40551" x="7073900" y="1122363"/>
          <p14:tracePt t="40557" x="7056438" y="1076325"/>
          <p14:tracePt t="40563" x="7046913" y="1012825"/>
          <p14:tracePt t="40570" x="7046913" y="1003300"/>
          <p14:tracePt t="40578" x="7046913" y="984250"/>
          <p14:tracePt t="40585" x="7046913" y="966788"/>
          <p14:tracePt t="40595" x="7046913" y="957263"/>
          <p14:tracePt t="40601" x="7046913" y="939800"/>
          <p14:tracePt t="40612" x="7046913" y="920750"/>
          <p14:tracePt t="40617" x="7046913" y="903288"/>
          <p14:tracePt t="40635" x="7046913" y="857250"/>
          <p14:tracePt t="40644" x="7046913" y="839788"/>
          <p14:tracePt t="40652" x="7046913" y="830263"/>
          <p14:tracePt t="40658" x="7046913" y="803275"/>
          <p14:tracePt t="40666" x="7046913" y="793750"/>
          <p14:tracePt t="40674" x="7046913" y="784225"/>
          <p14:tracePt t="40682" x="7046913" y="757238"/>
          <p14:tracePt t="40721" x="7046913" y="747713"/>
          <p14:tracePt t="40780" x="7046913" y="730250"/>
          <p14:tracePt t="40790" x="7046913" y="720725"/>
          <p14:tracePt t="40799" x="7046913" y="711200"/>
          <p14:tracePt t="40810" x="7046913" y="701675"/>
          <p14:tracePt t="40817" x="7046913" y="693738"/>
          <p14:tracePt t="40987" x="7046913" y="684213"/>
          <p14:tracePt t="40998" x="7056438" y="674688"/>
          <p14:tracePt t="41011" x="7065963" y="657225"/>
          <p14:tracePt t="41017" x="7083425" y="628650"/>
          <p14:tracePt t="48412" x="7110413" y="674688"/>
          <p14:tracePt t="48419" x="7110413" y="730250"/>
          <p14:tracePt t="48426" x="7110413" y="784225"/>
          <p14:tracePt t="48433" x="7110413" y="884238"/>
          <p14:tracePt t="48444" x="7110413" y="957263"/>
          <p14:tracePt t="48449" x="7110413" y="1012825"/>
          <p14:tracePt t="48457" x="7110413" y="1103313"/>
          <p14:tracePt t="48465" x="7110413" y="1195388"/>
          <p14:tracePt t="48473" x="7110413" y="1322388"/>
          <p14:tracePt t="48481" x="7119938" y="1431925"/>
          <p14:tracePt t="48489" x="7119938" y="1522413"/>
          <p14:tracePt t="48497" x="7119938" y="1651000"/>
          <p14:tracePt t="48505" x="7119938" y="1741488"/>
          <p14:tracePt t="48513" x="7119938" y="1824038"/>
          <p14:tracePt t="48521" x="7119938" y="1914525"/>
          <p14:tracePt t="48529" x="7119938" y="1987550"/>
          <p14:tracePt t="48537" x="7119938" y="2060575"/>
          <p14:tracePt t="48545" x="7119938" y="2133600"/>
          <p14:tracePt t="48553" x="7119938" y="2189163"/>
          <p14:tracePt t="48561" x="7146925" y="2289175"/>
          <p14:tracePt t="48569" x="7146925" y="2362200"/>
          <p14:tracePt t="48578" x="7156450" y="2435225"/>
          <p14:tracePt t="48585" x="7165975" y="2554288"/>
          <p14:tracePt t="48594" x="7183438" y="2625725"/>
          <p14:tracePt t="48601" x="7212013" y="2708275"/>
          <p14:tracePt t="48611" x="7219950" y="2763838"/>
          <p14:tracePt t="48617" x="7219950" y="2817813"/>
          <p14:tracePt t="48627" x="7229475" y="2863850"/>
          <p14:tracePt t="48633" x="7229475" y="2900363"/>
          <p14:tracePt t="48644" x="7229475" y="2917825"/>
          <p14:tracePt t="48649" x="7239000" y="2936875"/>
          <p14:tracePt t="48657" x="7239000" y="2954338"/>
          <p14:tracePt t="48665" x="7239000" y="2963863"/>
          <p14:tracePt t="48673" x="7239000" y="2973388"/>
          <p14:tracePt t="48681" x="7239000" y="3000375"/>
          <p14:tracePt t="48689" x="7239000" y="3009900"/>
          <p14:tracePt t="48697" x="7239000" y="3036888"/>
          <p14:tracePt t="48705" x="7239000" y="3054350"/>
          <p14:tracePt t="48713" x="7239000" y="3082925"/>
          <p14:tracePt t="48721" x="7239000" y="3100388"/>
          <p14:tracePt t="48729" x="7239000" y="3136900"/>
          <p14:tracePt t="48737" x="7239000" y="3155950"/>
          <p14:tracePt t="48745" x="7239000" y="3200400"/>
          <p14:tracePt t="48753" x="7239000" y="3236913"/>
          <p14:tracePt t="48761" x="7239000" y="3255963"/>
          <p14:tracePt t="48769" x="7248525" y="3302000"/>
          <p14:tracePt t="48778" x="7256463" y="3302000"/>
          <p14:tracePt t="48785" x="7265988" y="3328988"/>
          <p14:tracePt t="48794" x="7265988" y="3338513"/>
          <p14:tracePt t="48802" x="7265988" y="3365500"/>
          <p14:tracePt t="48810" x="7265988" y="3382963"/>
          <p14:tracePt t="48817" x="7275513" y="3402013"/>
          <p14:tracePt t="48827" x="7275513" y="3419475"/>
          <p14:tracePt t="48834" x="7275513" y="3429000"/>
          <p14:tracePt t="48844" x="7283450" y="3465513"/>
          <p14:tracePt t="48850" x="7319963" y="3511550"/>
          <p14:tracePt t="48857" x="7329488" y="3538538"/>
          <p14:tracePt t="48865" x="7366000" y="3602038"/>
          <p14:tracePt t="48873" x="7375525" y="3629025"/>
          <p14:tracePt t="48881" x="7385050" y="3675063"/>
          <p14:tracePt t="48889" x="7402513" y="3730625"/>
          <p14:tracePt t="48897" x="7421563" y="3767138"/>
          <p14:tracePt t="48905" x="7429500" y="3803650"/>
          <p14:tracePt t="48913" x="7429500" y="3830638"/>
          <p14:tracePt t="48921" x="7429500" y="3848100"/>
          <p14:tracePt t="48930" x="7429500" y="3884613"/>
          <p14:tracePt t="48937" x="7439025" y="3903663"/>
          <p14:tracePt t="48954" x="7439025" y="3921125"/>
          <p14:tracePt t="49075" x="7439025" y="3930650"/>
          <p14:tracePt t="49087" x="7439025" y="3948113"/>
          <p14:tracePt t="49089" x="7439025" y="3967163"/>
          <p14:tracePt t="49097" x="7439025" y="3984625"/>
          <p14:tracePt t="49105" x="7439025" y="4013200"/>
          <p14:tracePt t="49113" x="7439025" y="4040188"/>
          <p14:tracePt t="49121" x="7448550" y="4094163"/>
          <p14:tracePt t="49129" x="7475538" y="4159250"/>
          <p14:tracePt t="49137" x="7485063" y="4222750"/>
          <p14:tracePt t="49145" x="7502525" y="4276725"/>
          <p14:tracePt t="49153" x="7531100" y="4395788"/>
          <p14:tracePt t="49161" x="7539038" y="4413250"/>
          <p14:tracePt t="49169" x="7548563" y="4468813"/>
          <p14:tracePt t="49179" x="7548563" y="4522788"/>
          <p14:tracePt t="49185" x="7548563" y="4578350"/>
          <p14:tracePt t="49194" x="7548563" y="4668838"/>
          <p14:tracePt t="49201" x="7548563" y="4724400"/>
          <p14:tracePt t="49211" x="7548563" y="4760913"/>
          <p14:tracePt t="49217" x="7539038" y="4797425"/>
          <p14:tracePt t="49227" x="7502525" y="4851400"/>
          <p14:tracePt t="49233" x="7466013" y="4878388"/>
          <p14:tracePt t="49244" x="7439025" y="4914900"/>
          <p14:tracePt t="49249" x="7392988" y="4933950"/>
          <p14:tracePt t="49257" x="7329488" y="4960938"/>
          <p14:tracePt t="49265" x="7302500" y="4970463"/>
          <p14:tracePt t="49273" x="7265988" y="4979988"/>
          <p14:tracePt t="49281" x="7229475" y="4979988"/>
          <p14:tracePt t="49289" x="7212013" y="4987925"/>
          <p14:tracePt t="49297" x="7165975" y="5006975"/>
          <p14:tracePt t="49305" x="7156450" y="5006975"/>
          <p14:tracePt t="49313" x="7129463" y="5006975"/>
          <p14:tracePt t="49321" x="7110413" y="5006975"/>
          <p14:tracePt t="49337" x="7083425" y="5006975"/>
          <p14:tracePt t="49345" x="7046913" y="4970463"/>
          <p14:tracePt t="49353" x="7029450" y="4943475"/>
          <p14:tracePt t="49361" x="7000875" y="4897438"/>
          <p14:tracePt t="49369" x="6964363" y="4787900"/>
          <p14:tracePt t="49378" x="6937375" y="4687888"/>
          <p14:tracePt t="49385" x="6919913" y="4614863"/>
          <p14:tracePt t="49394" x="6892925" y="4495800"/>
          <p14:tracePt t="49401" x="6883400" y="4441825"/>
          <p14:tracePt t="49411" x="6883400" y="4368800"/>
          <p14:tracePt t="49417" x="6883400" y="4303713"/>
          <p14:tracePt t="49429" x="6883400" y="4249738"/>
          <p14:tracePt t="49433" x="6883400" y="4195763"/>
          <p14:tracePt t="49444" x="6919913" y="4149725"/>
          <p14:tracePt t="49449" x="6973888" y="4076700"/>
          <p14:tracePt t="49458" x="7056438" y="4013200"/>
          <p14:tracePt t="49465" x="7138988" y="3967163"/>
          <p14:tracePt t="49473" x="7202488" y="3930650"/>
          <p14:tracePt t="49481" x="7283450" y="3903663"/>
          <p14:tracePt t="49489" x="7348538" y="3867150"/>
          <p14:tracePt t="49497" x="7421563" y="3840163"/>
          <p14:tracePt t="49505" x="7466013" y="3821113"/>
          <p14:tracePt t="49513" x="7531100" y="3803650"/>
          <p14:tracePt t="49521" x="7567613" y="3803650"/>
          <p14:tracePt t="49529" x="7621588" y="3803650"/>
          <p14:tracePt t="49537" x="7658100" y="3803650"/>
          <p14:tracePt t="49545" x="7712075" y="3803650"/>
          <p14:tracePt t="49553" x="7748588" y="3803650"/>
          <p14:tracePt t="49561" x="7821613" y="3811588"/>
          <p14:tracePt t="49569" x="7885113" y="3848100"/>
          <p14:tracePt t="49577" x="7986713" y="3903663"/>
          <p14:tracePt t="49585" x="8050213" y="3957638"/>
          <p14:tracePt t="49594" x="8096250" y="4003675"/>
          <p14:tracePt t="49601" x="8169275" y="4076700"/>
          <p14:tracePt t="49610" x="8250238" y="4159250"/>
          <p14:tracePt t="49617" x="8305800" y="4222750"/>
          <p14:tracePt t="49628" x="8359775" y="4303713"/>
          <p14:tracePt t="49633" x="8369300" y="4368800"/>
          <p14:tracePt t="49644" x="8396288" y="4413250"/>
          <p14:tracePt t="49649" x="8396288" y="4468813"/>
          <p14:tracePt t="49657" x="8396288" y="4505325"/>
          <p14:tracePt t="49666" x="8396288" y="4551363"/>
          <p14:tracePt t="49673" x="8396288" y="4568825"/>
          <p14:tracePt t="49681" x="8369300" y="4624388"/>
          <p14:tracePt t="49689" x="8277225" y="4697413"/>
          <p14:tracePt t="49697" x="8196263" y="4768850"/>
          <p14:tracePt t="49705" x="8113713" y="4824413"/>
          <p14:tracePt t="49713" x="8050213" y="4860925"/>
          <p14:tracePt t="49721" x="7950200" y="4933950"/>
          <p14:tracePt t="49729" x="7867650" y="4970463"/>
          <p14:tracePt t="49737" x="7767638" y="5043488"/>
          <p14:tracePt t="49746" x="7712075" y="5070475"/>
          <p14:tracePt t="49753" x="7648575" y="5106988"/>
          <p14:tracePt t="49761" x="7602538" y="5116513"/>
          <p14:tracePt t="49769" x="7558088" y="5116513"/>
          <p14:tracePt t="49778" x="7531100" y="5116513"/>
          <p14:tracePt t="49785" x="7502525" y="5116513"/>
          <p14:tracePt t="49794" x="7475538" y="5116513"/>
          <p14:tracePt t="49802" x="7448550" y="5116513"/>
          <p14:tracePt t="49810" x="7392988" y="5116513"/>
          <p14:tracePt t="49817" x="7348538" y="5116513"/>
          <p14:tracePt t="49827" x="7302500" y="5080000"/>
          <p14:tracePt t="49834" x="7248525" y="5033963"/>
          <p14:tracePt t="49845" x="7202488" y="4979988"/>
          <p14:tracePt t="49850" x="7165975" y="4897438"/>
          <p14:tracePt t="49857" x="7138988" y="4851400"/>
          <p14:tracePt t="49865" x="7110413" y="4778375"/>
          <p14:tracePt t="49873" x="7092950" y="4732338"/>
          <p14:tracePt t="49881" x="7073900" y="4668838"/>
          <p14:tracePt t="49889" x="7073900" y="4614863"/>
          <p14:tracePt t="49897" x="7073900" y="4559300"/>
          <p14:tracePt t="49905" x="7073900" y="4486275"/>
          <p14:tracePt t="49913" x="7073900" y="4432300"/>
          <p14:tracePt t="49921" x="7073900" y="4368800"/>
          <p14:tracePt t="49929" x="7073900" y="4313238"/>
          <p14:tracePt t="49937" x="7119938" y="4249738"/>
          <p14:tracePt t="49945" x="7156450" y="4186238"/>
          <p14:tracePt t="49954" x="7212013" y="4140200"/>
          <p14:tracePt t="49962" x="7256463" y="4103688"/>
          <p14:tracePt t="49969" x="7319963" y="4057650"/>
          <p14:tracePt t="49977" x="7366000" y="4049713"/>
          <p14:tracePt t="49985" x="7402513" y="4040188"/>
          <p14:tracePt t="49994" x="7485063" y="4030663"/>
          <p14:tracePt t="50001" x="7521575" y="4021138"/>
          <p14:tracePt t="50011" x="7585075" y="4021138"/>
          <p14:tracePt t="50017" x="7639050" y="4021138"/>
          <p14:tracePt t="50028" x="7712075" y="4030663"/>
          <p14:tracePt t="50033" x="7785100" y="4086225"/>
          <p14:tracePt t="50044" x="7850188" y="4140200"/>
          <p14:tracePt t="50049" x="7931150" y="4222750"/>
          <p14:tracePt t="50058" x="7977188" y="4276725"/>
          <p14:tracePt t="50065" x="8031163" y="4340225"/>
          <p14:tracePt t="50079" x="8086725" y="4422775"/>
          <p14:tracePt t="50081" x="8132763" y="4505325"/>
          <p14:tracePt t="50089" x="8150225" y="4568825"/>
          <p14:tracePt t="50097" x="8169275" y="4595813"/>
          <p14:tracePt t="50105" x="8169275" y="4632325"/>
          <p14:tracePt t="50113" x="8177213" y="4668838"/>
          <p14:tracePt t="50121" x="8177213" y="4697413"/>
          <p14:tracePt t="50129" x="8177213" y="4705350"/>
          <p14:tracePt t="50137" x="8177213" y="4724400"/>
          <p14:tracePt t="50146" x="8159750" y="4751388"/>
          <p14:tracePt t="50153" x="8140700" y="4768850"/>
          <p14:tracePt t="50161" x="8132763" y="4787900"/>
          <p14:tracePt t="50169" x="8113713" y="4805363"/>
          <p14:tracePt t="50179" x="8096250" y="4814888"/>
          <p14:tracePt t="50185" x="8067675" y="4814888"/>
          <p14:tracePt t="50194" x="8031163" y="4833938"/>
          <p14:tracePt t="50201" x="8023225" y="4833938"/>
          <p14:tracePt t="50211" x="8013700" y="4833938"/>
          <p14:tracePt t="50218" x="8004175" y="4833938"/>
          <p14:tracePt t="50228" x="7986713" y="4833938"/>
          <p14:tracePt t="50233" x="7977188" y="4833938"/>
          <p14:tracePt t="50273" x="7958138" y="4833938"/>
          <p14:tracePt t="50305" x="7958138" y="4814888"/>
          <p14:tracePt t="50321" x="7958138" y="4805363"/>
          <p14:tracePt t="50329" x="7958138" y="4797425"/>
          <p14:tracePt t="50498" x="7958138" y="4787900"/>
          <p14:tracePt t="50529" x="7958138" y="4778375"/>
          <p14:tracePt t="50545" x="7950200" y="4751388"/>
          <p14:tracePt t="50554" x="7931150" y="4741863"/>
          <p14:tracePt t="50562" x="7921625" y="4741863"/>
          <p14:tracePt t="50569" x="7921625" y="4732338"/>
          <p14:tracePt t="50579" x="7904163" y="4705350"/>
          <p14:tracePt t="50585" x="7877175" y="4668838"/>
          <p14:tracePt t="50595" x="7867650" y="4651375"/>
          <p14:tracePt t="50601" x="7804150" y="4568825"/>
          <p14:tracePt t="50611" x="7767638" y="4514850"/>
          <p14:tracePt t="50617" x="7758113" y="4486275"/>
          <p14:tracePt t="50633" x="7721600" y="4413250"/>
          <p14:tracePt t="50635" x="7712075" y="4368800"/>
          <p14:tracePt t="50648" x="7685088" y="4313238"/>
          <p14:tracePt t="50652" x="7675563" y="4232275"/>
          <p14:tracePt t="50658" x="7631113" y="4122738"/>
          <p14:tracePt t="50666" x="7602538" y="4021138"/>
          <p14:tracePt t="50674" x="7575550" y="3894138"/>
          <p14:tracePt t="50681" x="7548563" y="3757613"/>
          <p14:tracePt t="50689" x="7502525" y="3648075"/>
          <p14:tracePt t="50697" x="7475538" y="3529013"/>
          <p14:tracePt t="50705" x="7429500" y="3402013"/>
          <p14:tracePt t="50715" x="7421563" y="3319463"/>
          <p14:tracePt t="50721" x="7392988" y="3228975"/>
          <p14:tracePt t="50729" x="7366000" y="3127375"/>
          <p14:tracePt t="50737" x="7356475" y="3109913"/>
          <p14:tracePt t="50748" x="7339013" y="3046413"/>
          <p14:tracePt t="50753" x="7339013" y="3000375"/>
          <p14:tracePt t="50762" x="7329488" y="2946400"/>
          <p14:tracePt t="50769" x="7329488" y="2890838"/>
          <p14:tracePt t="50778" x="7302500" y="2808288"/>
          <p14:tracePt t="50785" x="7292975" y="2717800"/>
          <p14:tracePt t="50795" x="7275513" y="2635250"/>
          <p14:tracePt t="50801" x="7275513" y="2508250"/>
          <p14:tracePt t="50812" x="7275513" y="2379663"/>
          <p14:tracePt t="50817" x="7239000" y="2270125"/>
          <p14:tracePt t="50828" x="7219950" y="2125663"/>
          <p14:tracePt t="50834" x="7212013" y="1997075"/>
          <p14:tracePt t="50845" x="7192963" y="1841500"/>
          <p14:tracePt t="50850" x="7192963" y="1731963"/>
          <p14:tracePt t="50857" x="7165975" y="1641475"/>
          <p14:tracePt t="50866" x="7165975" y="1531938"/>
          <p14:tracePt t="50873" x="7146925" y="1431925"/>
          <p14:tracePt t="50881" x="7138988" y="1376363"/>
          <p14:tracePt t="50889" x="7138988" y="1322388"/>
          <p14:tracePt t="50897" x="7129463" y="1258888"/>
          <p14:tracePt t="50905" x="7129463" y="1203325"/>
          <p14:tracePt t="50913" x="7129463" y="1176338"/>
          <p14:tracePt t="50921" x="7129463" y="1158875"/>
          <p14:tracePt t="50929" x="7110413" y="1130300"/>
          <p14:tracePt t="50937" x="7110413" y="1112838"/>
          <p14:tracePt t="50946" x="7110413" y="1076325"/>
          <p14:tracePt t="50954" x="7110413" y="1066800"/>
          <p14:tracePt t="50962" x="7110413" y="1030288"/>
          <p14:tracePt t="50969" x="7110413" y="1012825"/>
          <p14:tracePt t="50979" x="7110413" y="984250"/>
          <p14:tracePt t="50985" x="7110413" y="957263"/>
          <p14:tracePt t="50996" x="7110413" y="930275"/>
          <p14:tracePt t="51001" x="7092950" y="884238"/>
          <p14:tracePt t="51012" x="7092950" y="857250"/>
          <p14:tracePt t="51017" x="7092950" y="830263"/>
          <p14:tracePt t="51030" x="7092950" y="784225"/>
          <p14:tracePt t="51033" x="7092950" y="766763"/>
          <p14:tracePt t="51045" x="7083425" y="738188"/>
          <p14:tracePt t="51050" x="7083425" y="711200"/>
          <p14:tracePt t="51058" x="7056438" y="647700"/>
          <p14:tracePt t="59325" x="7019925" y="628650"/>
          <p14:tracePt t="59332" x="7019925" y="638175"/>
          <p14:tracePt t="59341" x="7019925" y="647700"/>
          <p14:tracePt t="59361" x="7019925" y="657225"/>
          <p14:tracePt t="59377" x="7019925" y="665163"/>
          <p14:tracePt t="59393" x="7019925" y="674688"/>
          <p14:tracePt t="59401" x="7019925" y="684213"/>
          <p14:tracePt t="59417" x="7019925" y="693738"/>
          <p14:tracePt t="59428" x="7019925" y="711200"/>
          <p14:tracePt t="59433" x="7019925" y="730250"/>
          <p14:tracePt t="59444" x="7019925" y="738188"/>
          <p14:tracePt t="59449" x="7019925" y="757238"/>
          <p14:tracePt t="59460" x="7019925" y="774700"/>
          <p14:tracePt t="59465" x="7019925" y="811213"/>
          <p14:tracePt t="59476" x="7019925" y="820738"/>
          <p14:tracePt t="59481" x="7019925" y="839788"/>
          <p14:tracePt t="59489" x="7019925" y="857250"/>
          <p14:tracePt t="59497" x="7019925" y="866775"/>
          <p14:tracePt t="59505" x="7019925" y="884238"/>
          <p14:tracePt t="59513" x="7019925" y="893763"/>
          <p14:tracePt t="59521" x="7019925" y="903288"/>
          <p14:tracePt t="59545" x="7019925" y="911225"/>
          <p14:tracePt t="59569" x="7019925" y="920750"/>
          <p14:tracePt t="59577" x="7019925" y="930275"/>
          <p14:tracePt t="59585" x="7019925" y="947738"/>
          <p14:tracePt t="59594" x="7019925" y="976313"/>
          <p14:tracePt t="59610" x="7019925" y="993775"/>
          <p14:tracePt t="59617" x="6992938" y="1049338"/>
          <p14:tracePt t="59626" x="6992938" y="1085850"/>
          <p14:tracePt t="59633" x="6983413" y="1122363"/>
          <p14:tracePt t="59643" x="6983413" y="1176338"/>
          <p14:tracePt t="59649" x="6964363" y="1222375"/>
          <p14:tracePt t="59660" x="6964363" y="1268413"/>
          <p14:tracePt t="59665" x="6929438" y="1312863"/>
          <p14:tracePt t="59674" x="6919913" y="1368425"/>
          <p14:tracePt t="59681" x="6883400" y="1422400"/>
          <p14:tracePt t="59689" x="6846888" y="1449388"/>
          <p14:tracePt t="59697" x="6810375" y="1495425"/>
          <p14:tracePt t="59705" x="6773863" y="1558925"/>
          <p14:tracePt t="59713" x="6737350" y="1604963"/>
          <p14:tracePt t="59721" x="6691313" y="1660525"/>
          <p14:tracePt t="59729" x="6681788" y="1668463"/>
          <p14:tracePt t="59737" x="6645275" y="1704975"/>
          <p14:tracePt t="59745" x="6627813" y="1724025"/>
          <p14:tracePt t="59753" x="6591300" y="1768475"/>
          <p14:tracePt t="59761" x="6573838" y="1804988"/>
          <p14:tracePt t="59769" x="6545263" y="1824038"/>
          <p14:tracePt t="59777" x="6537325" y="1851025"/>
          <p14:tracePt t="59785" x="6518275" y="1870075"/>
          <p14:tracePt t="59801" x="6500813" y="1878013"/>
          <p14:tracePt t="59833" x="6491288" y="1887538"/>
          <p14:tracePt t="59882" x="6472238" y="1897063"/>
          <p14:tracePt t="59890" x="6454775" y="1914525"/>
          <p14:tracePt t="59900" x="6445250" y="1924050"/>
          <p14:tracePt t="59905" x="6445250" y="1933575"/>
          <p14:tracePt t="59913" x="6445250" y="1943100"/>
          <p14:tracePt t="59921" x="6427788" y="1960563"/>
          <p14:tracePt t="59929" x="6418263" y="1960563"/>
          <p14:tracePt t="59937" x="6408738" y="1970088"/>
          <p14:tracePt t="59945" x="6399213" y="1987550"/>
          <p14:tracePt t="59953" x="6391275" y="1997075"/>
          <p14:tracePt t="59962" x="6381750" y="2006600"/>
          <p14:tracePt t="59969" x="6372225" y="2006600"/>
          <p14:tracePt t="59978" x="6372225" y="2016125"/>
          <p14:tracePt t="59985" x="6362700" y="2024063"/>
          <p14:tracePt t="59994" x="6354763" y="2024063"/>
          <p14:tracePt t="60011" x="6345238" y="2024063"/>
          <p14:tracePt t="60033" x="6335713" y="2033588"/>
          <p14:tracePt t="60058" x="6326188" y="2033588"/>
          <p14:tracePt t="60090" x="6308725" y="2033588"/>
          <p14:tracePt t="60106" x="6299200" y="2033588"/>
          <p14:tracePt t="60122" x="6291263" y="2033588"/>
          <p14:tracePt t="60130" x="6281738" y="2033588"/>
          <p14:tracePt t="60138" x="6272213" y="2043113"/>
          <p14:tracePt t="60145" x="6262688" y="2043113"/>
          <p14:tracePt t="60170" x="6254750" y="2043113"/>
          <p14:tracePt t="60178" x="6245225" y="2052638"/>
          <p14:tracePt t="60201" x="6226175" y="2052638"/>
          <p14:tracePt t="60211" x="6208713" y="2052638"/>
          <p14:tracePt t="60217" x="6199188" y="2052638"/>
          <p14:tracePt t="60227" x="6172200" y="2052638"/>
          <p14:tracePt t="60233" x="6145213" y="2070100"/>
          <p14:tracePt t="60243" x="6126163" y="2070100"/>
          <p14:tracePt t="60249" x="6099175" y="2070100"/>
          <p14:tracePt t="60261" x="6072188" y="2070100"/>
          <p14:tracePt t="60265" x="6026150" y="2079625"/>
          <p14:tracePt t="60273" x="5972175" y="2079625"/>
          <p14:tracePt t="60281" x="5899150" y="2079625"/>
          <p14:tracePt t="60289" x="5770563" y="2079625"/>
          <p14:tracePt t="60297" x="5624513" y="2079625"/>
          <p14:tracePt t="60305" x="5478463" y="2079625"/>
          <p14:tracePt t="60313" x="5314950" y="2079625"/>
          <p14:tracePt t="60321" x="5151438" y="2079625"/>
          <p14:tracePt t="60329" x="5005388" y="2079625"/>
          <p14:tracePt t="60337" x="4840288" y="2079625"/>
          <p14:tracePt t="60345" x="4713288" y="2079625"/>
          <p14:tracePt t="60353" x="4603750" y="2079625"/>
          <p14:tracePt t="60361" x="4494213" y="2079625"/>
          <p14:tracePt t="60369" x="4421188" y="2079625"/>
          <p14:tracePt t="60377" x="4348163" y="2079625"/>
          <p14:tracePt t="60385" x="4294188" y="2079625"/>
          <p14:tracePt t="60393" x="4248150" y="2079625"/>
          <p14:tracePt t="60401" x="4165600" y="2097088"/>
          <p14:tracePt t="60410" x="4111625" y="2097088"/>
          <p14:tracePt t="60417" x="4048125" y="2106613"/>
          <p14:tracePt t="60426" x="3938588" y="2133600"/>
          <p14:tracePt t="60433" x="3846513" y="2133600"/>
          <p14:tracePt t="60443" x="3719513" y="2152650"/>
          <p14:tracePt t="60449" x="3573463" y="2152650"/>
          <p14:tracePt t="60461" x="3427413" y="2152650"/>
          <p14:tracePt t="60465" x="3281363" y="2152650"/>
          <p14:tracePt t="60474" x="3154363" y="2152650"/>
          <p14:tracePt t="60481" x="3044825" y="2152650"/>
          <p14:tracePt t="60489" x="2908300" y="2133600"/>
          <p14:tracePt t="60497" x="2835275" y="2106613"/>
          <p14:tracePt t="60505" x="2771775" y="2089150"/>
          <p14:tracePt t="60513" x="2752725" y="2070100"/>
          <p14:tracePt t="60554" x="2744788" y="2060575"/>
          <p14:tracePt t="60578" x="2798763" y="2052638"/>
          <p14:tracePt t="60586" x="2917825" y="2006600"/>
          <p14:tracePt t="60594" x="3027363" y="2006600"/>
          <p14:tracePt t="60602" x="3217863" y="2006600"/>
          <p14:tracePt t="60611" x="3382963" y="2006600"/>
          <p14:tracePt t="60618" x="3546475" y="2006600"/>
          <p14:tracePt t="60628" x="3692525" y="2006600"/>
          <p14:tracePt t="60634" x="3838575" y="2006600"/>
          <p14:tracePt t="60646" x="4002088" y="2006600"/>
          <p14:tracePt t="60649" x="4129088" y="2006600"/>
          <p14:tracePt t="60660" x="4275138" y="2006600"/>
          <p14:tracePt t="60665" x="4403725" y="2006600"/>
          <p14:tracePt t="60674" x="4549775" y="2006600"/>
          <p14:tracePt t="60681" x="4640263" y="2006600"/>
          <p14:tracePt t="60689" x="4749800" y="2033588"/>
          <p14:tracePt t="60697" x="4813300" y="2043113"/>
          <p14:tracePt t="60705" x="4913313" y="2079625"/>
          <p14:tracePt t="60713" x="4959350" y="2106613"/>
          <p14:tracePt t="60721" x="5022850" y="2143125"/>
          <p14:tracePt t="60729" x="5132388" y="2189163"/>
          <p14:tracePt t="60737" x="5232400" y="2262188"/>
          <p14:tracePt t="60745" x="5387975" y="2371725"/>
          <p14:tracePt t="60753" x="5507038" y="2452688"/>
          <p14:tracePt t="60762" x="5661025" y="2562225"/>
          <p14:tracePt t="60769" x="5780088" y="2681288"/>
          <p14:tracePt t="60777" x="5935663" y="2808288"/>
          <p14:tracePt t="60785" x="6089650" y="2982913"/>
          <p14:tracePt t="60793" x="6181725" y="3100388"/>
          <p14:tracePt t="60801" x="6254750" y="3265488"/>
          <p14:tracePt t="60810" x="6335713" y="3419475"/>
          <p14:tracePt t="60817" x="6381750" y="3602038"/>
          <p14:tracePt t="60826" x="6408738" y="3748088"/>
          <p14:tracePt t="60834" x="6408738" y="3894138"/>
          <p14:tracePt t="60843" x="6408738" y="4040188"/>
          <p14:tracePt t="60849" x="6408738" y="4167188"/>
          <p14:tracePt t="60859" x="6408738" y="4276725"/>
          <p14:tracePt t="60865" x="6408738" y="4405313"/>
          <p14:tracePt t="60874" x="6399213" y="4486275"/>
          <p14:tracePt t="60881" x="6362700" y="4595813"/>
          <p14:tracePt t="60889" x="6335713" y="4714875"/>
          <p14:tracePt t="60897" x="6308725" y="4787900"/>
          <p14:tracePt t="60905" x="6262688" y="4870450"/>
          <p14:tracePt t="60913" x="6245225" y="4933950"/>
          <p14:tracePt t="60921" x="6218238" y="4997450"/>
          <p14:tracePt t="60929" x="6162675" y="5060950"/>
          <p14:tracePt t="60937" x="6135688" y="5143500"/>
          <p14:tracePt t="60945" x="6099175" y="5207000"/>
          <p14:tracePt t="60953" x="6043613" y="5289550"/>
          <p14:tracePt t="60962" x="5972175" y="5372100"/>
          <p14:tracePt t="60969" x="5916613" y="5472113"/>
          <p14:tracePt t="60977" x="5862638" y="5535613"/>
          <p14:tracePt t="60986" x="5816600" y="5599113"/>
          <p14:tracePt t="60993" x="5761038" y="5662613"/>
          <p14:tracePt t="61001" x="5743575" y="5699125"/>
          <p14:tracePt t="61010" x="5707063" y="5727700"/>
          <p14:tracePt t="61017" x="5680075" y="5735638"/>
          <p14:tracePt t="61026" x="5653088" y="5745163"/>
          <p14:tracePt t="61033" x="5588000" y="5772150"/>
          <p14:tracePt t="61043" x="5497513" y="5772150"/>
          <p14:tracePt t="61049" x="5405438" y="5772150"/>
          <p14:tracePt t="61060" x="5334000" y="5772150"/>
          <p14:tracePt t="61079" x="5086350" y="5708650"/>
          <p14:tracePt t="61081" x="4968875" y="5662613"/>
          <p14:tracePt t="61089" x="4840288" y="5608638"/>
          <p14:tracePt t="61097" x="4722813" y="5535613"/>
          <p14:tracePt t="61105" x="4603750" y="5489575"/>
          <p14:tracePt t="61113" x="4494213" y="5445125"/>
          <p14:tracePt t="61121" x="4413250" y="5408613"/>
          <p14:tracePt t="61129" x="4330700" y="5380038"/>
          <p14:tracePt t="61137" x="4284663" y="5353050"/>
          <p14:tracePt t="61146" x="4257675" y="5343525"/>
          <p14:tracePt t="61153" x="4248150" y="5335588"/>
          <p14:tracePt t="61161" x="4238625" y="5335588"/>
          <p14:tracePt t="61169" x="4230688" y="5335588"/>
          <p14:tracePt t="61185" x="4230688" y="5326063"/>
          <p14:tracePt t="61194" x="4202113" y="5307013"/>
          <p14:tracePt t="61201" x="4165600" y="5289550"/>
          <p14:tracePt t="61210" x="4121150" y="5233988"/>
          <p14:tracePt t="61217" x="4057650" y="5189538"/>
          <p14:tracePt t="61227" x="3992563" y="5116513"/>
          <p14:tracePt t="61233" x="3938588" y="5070475"/>
          <p14:tracePt t="61243" x="3856038" y="4997450"/>
          <p14:tracePt t="61250" x="3792538" y="4951413"/>
          <p14:tracePt t="61260" x="3702050" y="4860925"/>
          <p14:tracePt t="61265" x="3619500" y="4760913"/>
          <p14:tracePt t="61277" x="3546475" y="4678363"/>
          <p14:tracePt t="61281" x="3509963" y="4614863"/>
          <p14:tracePt t="61289" x="3455988" y="4532313"/>
          <p14:tracePt t="61298" x="3419475" y="4468813"/>
          <p14:tracePt t="61305" x="3390900" y="4422775"/>
          <p14:tracePt t="61314" x="3382963" y="4376738"/>
          <p14:tracePt t="61321" x="3373438" y="4322763"/>
          <p14:tracePt t="61329" x="3336925" y="4268788"/>
          <p14:tracePt t="61338" x="3327400" y="4232275"/>
          <p14:tracePt t="61345" x="3300413" y="4167188"/>
          <p14:tracePt t="61353" x="3290888" y="4113213"/>
          <p14:tracePt t="61361" x="3273425" y="4049713"/>
          <p14:tracePt t="61369" x="3263900" y="3976688"/>
          <p14:tracePt t="61377" x="3263900" y="3903663"/>
          <p14:tracePt t="61385" x="3236913" y="3803650"/>
          <p14:tracePt t="61393" x="3236913" y="3730625"/>
          <p14:tracePt t="61401" x="3236913" y="3657600"/>
          <p14:tracePt t="61410" x="3236913" y="3602038"/>
          <p14:tracePt t="61417" x="3236913" y="3482975"/>
          <p14:tracePt t="61426" x="3236913" y="3411538"/>
          <p14:tracePt t="61433" x="3263900" y="3319463"/>
          <p14:tracePt t="61443" x="3309938" y="3236913"/>
          <p14:tracePt t="61449" x="3336925" y="3155950"/>
          <p14:tracePt t="61461" x="3346450" y="3082925"/>
          <p14:tracePt t="61465" x="3373438" y="3017838"/>
          <p14:tracePt t="61476" x="3382963" y="2973388"/>
          <p14:tracePt t="61481" x="3390900" y="2917825"/>
          <p14:tracePt t="61489" x="3419475" y="2854325"/>
          <p14:tracePt t="61497" x="3436938" y="2827338"/>
          <p14:tracePt t="61505" x="3473450" y="2763838"/>
          <p14:tracePt t="61513" x="3500438" y="2717800"/>
          <p14:tracePt t="61521" x="3519488" y="2671763"/>
          <p14:tracePt t="61529" x="3556000" y="2644775"/>
          <p14:tracePt t="61537" x="3582988" y="2598738"/>
          <p14:tracePt t="61545" x="3619500" y="2544763"/>
          <p14:tracePt t="61553" x="3683000" y="2508250"/>
          <p14:tracePt t="61561" x="3738563" y="2462213"/>
          <p14:tracePt t="61569" x="3819525" y="2389188"/>
          <p14:tracePt t="61577" x="3938588" y="2316163"/>
          <p14:tracePt t="61585" x="4021138" y="2279650"/>
          <p14:tracePt t="61593" x="4148138" y="2216150"/>
          <p14:tracePt t="61602" x="4267200" y="2170113"/>
          <p14:tracePt t="61609" x="4384675" y="2133600"/>
          <p14:tracePt t="61617" x="4513263" y="2116138"/>
          <p14:tracePt t="61626" x="4622800" y="2070100"/>
          <p14:tracePt t="61633" x="4740275" y="2060575"/>
          <p14:tracePt t="61643" x="4849813" y="2060575"/>
          <p14:tracePt t="61649" x="4941888" y="2043113"/>
          <p14:tracePt t="61659" x="5049838" y="2043113"/>
          <p14:tracePt t="61665" x="5122863" y="2043113"/>
          <p14:tracePt t="61676" x="5214938" y="2043113"/>
          <p14:tracePt t="61681" x="5305425" y="2043113"/>
          <p14:tracePt t="61689" x="5368925" y="2043113"/>
          <p14:tracePt t="61697" x="5434013" y="2070100"/>
          <p14:tracePt t="61705" x="5534025" y="2143125"/>
          <p14:tracePt t="61713" x="5634038" y="2216150"/>
          <p14:tracePt t="61721" x="5716588" y="2289175"/>
          <p14:tracePt t="61729" x="5870575" y="2398713"/>
          <p14:tracePt t="61737" x="5989638" y="2498725"/>
          <p14:tracePt t="61745" x="6108700" y="2617788"/>
          <p14:tracePt t="61753" x="6208713" y="2744788"/>
          <p14:tracePt t="61761" x="6281738" y="2854325"/>
          <p14:tracePt t="61769" x="6362700" y="2973388"/>
          <p14:tracePt t="61778" x="6399213" y="3036888"/>
          <p14:tracePt t="61785" x="6427788" y="3119438"/>
          <p14:tracePt t="61793" x="6427788" y="3192463"/>
          <p14:tracePt t="61802" x="6427788" y="3219450"/>
          <p14:tracePt t="61809" x="6427788" y="3265488"/>
          <p14:tracePt t="61817" x="6427788" y="3292475"/>
          <p14:tracePt t="61826" x="6427788" y="3319463"/>
          <p14:tracePt t="61833" x="6427788" y="3338513"/>
          <p14:tracePt t="61847" x="6399213" y="3375025"/>
          <p14:tracePt t="61852" x="6391275" y="3411538"/>
          <p14:tracePt t="61864" x="6372225" y="3455988"/>
          <p14:tracePt t="61867" x="6345238" y="3538538"/>
          <p14:tracePt t="61882" x="6335713" y="3621088"/>
          <p14:tracePt t="61894" x="6318250" y="3675063"/>
          <p14:tracePt t="61897" x="6308725" y="3748088"/>
          <p14:tracePt t="61905" x="6281738" y="3811588"/>
          <p14:tracePt t="61913" x="6245225" y="3911600"/>
          <p14:tracePt t="61921" x="6199188" y="4013200"/>
          <p14:tracePt t="61929" x="6145213" y="4113213"/>
          <p14:tracePt t="61937" x="6108700" y="4176713"/>
          <p14:tracePt t="61945" x="6053138" y="4240213"/>
          <p14:tracePt t="61953" x="5962650" y="4340225"/>
          <p14:tracePt t="61961" x="5907088" y="4422775"/>
          <p14:tracePt t="61969" x="5853113" y="4505325"/>
          <p14:tracePt t="61978" x="5826125" y="4532313"/>
          <p14:tracePt t="61985" x="5770563" y="4587875"/>
          <p14:tracePt t="61994" x="5724525" y="4632325"/>
          <p14:tracePt t="62001" x="5707063" y="4641850"/>
          <p14:tracePt t="62010" x="5661025" y="4678363"/>
          <p14:tracePt t="62017" x="5616575" y="4714875"/>
          <p14:tracePt t="62026" x="5551488" y="4751388"/>
          <p14:tracePt t="62033" x="5434013" y="4778375"/>
          <p14:tracePt t="62042" x="5341938" y="4833938"/>
          <p14:tracePt t="62049" x="5205413" y="4870450"/>
          <p14:tracePt t="62059" x="5095875" y="4897438"/>
          <p14:tracePt t="62077" x="4868863" y="4951413"/>
          <p14:tracePt t="62081" x="4776788" y="4960938"/>
          <p14:tracePt t="62089" x="4640263" y="4979988"/>
          <p14:tracePt t="62097" x="4567238" y="4979988"/>
          <p14:tracePt t="62105" x="4440238" y="4979988"/>
          <p14:tracePt t="62113" x="4330700" y="4979988"/>
          <p14:tracePt t="62121" x="4221163" y="4979988"/>
          <p14:tracePt t="62129" x="4094163" y="4943475"/>
          <p14:tracePt t="62137" x="3975100" y="4887913"/>
          <p14:tracePt t="62145" x="3856038" y="4841875"/>
          <p14:tracePt t="62153" x="3729038" y="4787900"/>
          <p14:tracePt t="62161" x="3592513" y="4705350"/>
          <p14:tracePt t="62169" x="3490913" y="4641850"/>
          <p14:tracePt t="62179" x="3354388" y="4559300"/>
          <p14:tracePt t="62186" x="3273425" y="4495800"/>
          <p14:tracePt t="62197" x="3190875" y="4422775"/>
          <p14:tracePt t="62203" x="3127375" y="4368800"/>
          <p14:tracePt t="62214" x="3071813" y="4303713"/>
          <p14:tracePt t="62218" x="3044825" y="4240213"/>
          <p14:tracePt t="62231" x="3027363" y="4195763"/>
          <p14:tracePt t="62236" x="3027363" y="4140200"/>
          <p14:tracePt t="62246" x="3027363" y="4086225"/>
          <p14:tracePt t="62250" x="3027363" y="4013200"/>
          <p14:tracePt t="62261" x="3027363" y="3940175"/>
          <p14:tracePt t="62265" x="3027363" y="3867150"/>
          <p14:tracePt t="62278" x="3044825" y="3767138"/>
          <p14:tracePt t="62282" x="3071813" y="3665538"/>
          <p14:tracePt t="62290" x="3100388" y="3575050"/>
          <p14:tracePt t="62297" x="3127375" y="3475038"/>
          <p14:tracePt t="62305" x="3163888" y="3365500"/>
          <p14:tracePt t="62313" x="3190875" y="3265488"/>
          <p14:tracePt t="62321" x="3254375" y="3136900"/>
          <p14:tracePt t="62330" x="3327400" y="3017838"/>
          <p14:tracePt t="62337" x="3382963" y="2936875"/>
          <p14:tracePt t="62346" x="3455988" y="2817813"/>
          <p14:tracePt t="62353" x="3536950" y="2735263"/>
          <p14:tracePt t="62361" x="3646488" y="2608263"/>
          <p14:tracePt t="62370" x="3765550" y="2535238"/>
          <p14:tracePt t="62378" x="3846513" y="2481263"/>
          <p14:tracePt t="62385" x="3984625" y="2408238"/>
          <p14:tracePt t="62394" x="4094163" y="2362200"/>
          <p14:tracePt t="62401" x="4194175" y="2325688"/>
          <p14:tracePt t="62410" x="4303713" y="2298700"/>
          <p14:tracePt t="62417" x="4384675" y="2252663"/>
          <p14:tracePt t="62427" x="4484688" y="2216150"/>
          <p14:tracePt t="62433" x="4567238" y="2170113"/>
          <p14:tracePt t="62444" x="4659313" y="2143125"/>
          <p14:tracePt t="62450" x="4740275" y="2106613"/>
          <p14:tracePt t="62460" x="4840288" y="2060575"/>
          <p14:tracePt t="62465" x="4941888" y="2024063"/>
          <p14:tracePt t="62477" x="5032375" y="1997075"/>
          <p14:tracePt t="62481" x="5178425" y="1951038"/>
          <p14:tracePt t="62489" x="5297488" y="1924050"/>
          <p14:tracePt t="62497" x="5424488" y="1887538"/>
          <p14:tracePt t="62505" x="5543550" y="1851025"/>
          <p14:tracePt t="62513" x="5670550" y="1824038"/>
          <p14:tracePt t="62521" x="5807075" y="1778000"/>
          <p14:tracePt t="62529" x="5916613" y="1751013"/>
          <p14:tracePt t="62537" x="6016625" y="1704975"/>
          <p14:tracePt t="62545" x="6089650" y="1697038"/>
          <p14:tracePt t="62553" x="6172200" y="1641475"/>
          <p14:tracePt t="62562" x="6208713" y="1624013"/>
          <p14:tracePt t="62569" x="6245225" y="1614488"/>
          <p14:tracePt t="62577" x="6262688" y="1595438"/>
          <p14:tracePt t="62586" x="6281738" y="1577975"/>
          <p14:tracePt t="62593" x="6308725" y="1558925"/>
          <p14:tracePt t="62601" x="6326188" y="1541463"/>
          <p14:tracePt t="62610" x="6326188" y="1531938"/>
          <p14:tracePt t="62617" x="6335713" y="1531938"/>
          <p14:tracePt t="62626" x="6345238" y="1514475"/>
          <p14:tracePt t="62633" x="6362700" y="1485900"/>
          <p14:tracePt t="62642" x="6362700" y="1449388"/>
          <p14:tracePt t="62650" x="6381750" y="1431925"/>
          <p14:tracePt t="62659" x="6408738" y="1404938"/>
          <p14:tracePt t="62665" x="6418263" y="1358900"/>
          <p14:tracePt t="62676" x="6427788" y="1339850"/>
          <p14:tracePt t="62681" x="6454775" y="1295400"/>
          <p14:tracePt t="62689" x="6464300" y="1276350"/>
          <p14:tracePt t="62697" x="6472238" y="1249363"/>
          <p14:tracePt t="62705" x="6481763" y="1231900"/>
          <p14:tracePt t="62713" x="6518275" y="1185863"/>
          <p14:tracePt t="62722" x="6527800" y="1166813"/>
          <p14:tracePt t="62730" x="6527800" y="1158875"/>
          <p14:tracePt t="62738" x="6554788" y="1139825"/>
          <p14:tracePt t="62745" x="6564313" y="1130300"/>
          <p14:tracePt t="62753" x="6581775" y="1112838"/>
          <p14:tracePt t="62761" x="6618288" y="1085850"/>
          <p14:tracePt t="62769" x="6618288" y="1076325"/>
          <p14:tracePt t="62778" x="6637338" y="1066800"/>
          <p14:tracePt t="62785" x="6673850" y="1039813"/>
          <p14:tracePt t="62793" x="6691313" y="1020763"/>
          <p14:tracePt t="62801" x="6700838" y="1020763"/>
          <p14:tracePt t="62810" x="6727825" y="1003300"/>
          <p14:tracePt t="62817" x="6746875" y="984250"/>
          <p14:tracePt t="62833" x="6754813" y="957263"/>
          <p14:tracePt t="62842" x="6764338" y="957263"/>
          <p14:tracePt t="62850" x="6783388" y="947738"/>
          <p14:tracePt t="62859" x="6783388" y="939800"/>
          <p14:tracePt t="62877" x="6810375" y="930275"/>
          <p14:tracePt t="62882" x="6827838" y="920750"/>
          <p14:tracePt t="62889" x="6856413" y="903288"/>
          <p14:tracePt t="62897" x="6873875" y="893763"/>
          <p14:tracePt t="62905" x="6892925" y="884238"/>
          <p14:tracePt t="62913" x="6937375" y="847725"/>
          <p14:tracePt t="62921" x="6983413" y="820738"/>
          <p14:tracePt t="62929" x="7010400" y="793750"/>
          <p14:tracePt t="62937" x="7037388" y="774700"/>
          <p14:tracePt t="62945" x="7083425" y="730250"/>
          <p14:tracePt t="62953" x="7119938" y="701675"/>
          <p14:tracePt t="62962" x="7146925" y="674688"/>
          <p14:tracePt t="62969" x="7156450" y="647700"/>
          <p14:tracePt t="62978" x="7165975" y="638175"/>
          <p14:tracePt t="62986" x="7175500" y="628650"/>
          <p14:tracePt t="63188" x="7192963" y="628650"/>
          <p14:tracePt t="65242" x="6864350" y="638175"/>
          <p14:tracePt t="65249" x="6819900" y="674688"/>
          <p14:tracePt t="65259" x="6791325" y="684213"/>
          <p14:tracePt t="65265" x="6746875" y="720725"/>
          <p14:tracePt t="65276" x="6664325" y="757238"/>
          <p14:tracePt t="65281" x="6600825" y="793750"/>
          <p14:tracePt t="65289" x="6554788" y="803275"/>
          <p14:tracePt t="65297" x="6481763" y="847725"/>
          <p14:tracePt t="65305" x="6418263" y="874713"/>
          <p14:tracePt t="65313" x="6335713" y="884238"/>
          <p14:tracePt t="65321" x="6291263" y="920750"/>
          <p14:tracePt t="65329" x="6254750" y="930275"/>
          <p14:tracePt t="65337" x="6218238" y="939800"/>
          <p14:tracePt t="65345" x="6199188" y="957263"/>
          <p14:tracePt t="65353" x="6172200" y="957263"/>
          <p14:tracePt t="65361" x="6162675" y="957263"/>
          <p14:tracePt t="65369" x="6153150" y="957263"/>
          <p14:tracePt t="65377" x="6145213" y="966788"/>
          <p14:tracePt t="65385" x="6135688" y="966788"/>
          <p14:tracePt t="65433" x="6126163" y="966788"/>
          <p14:tracePt t="65449" x="6116638" y="966788"/>
          <p14:tracePt t="65458" x="6089650" y="966788"/>
          <p14:tracePt t="65465" x="6072188" y="966788"/>
          <p14:tracePt t="65476" x="6043613" y="976313"/>
          <p14:tracePt t="65481" x="5999163" y="976313"/>
          <p14:tracePt t="65492" x="5980113" y="976313"/>
          <p14:tracePt t="65497" x="5943600" y="984250"/>
          <p14:tracePt t="65505" x="5926138" y="984250"/>
          <p14:tracePt t="65513" x="5880100" y="993775"/>
          <p14:tracePt t="65521" x="5870575" y="1003300"/>
          <p14:tracePt t="65529" x="5870575" y="1012825"/>
          <p14:tracePt t="65603" x="5862638" y="1012825"/>
          <p14:tracePt t="65621" x="5853113" y="1003300"/>
          <p14:tracePt t="65801" x="5843588" y="1003300"/>
          <p14:tracePt t="65825" x="5834063" y="1003300"/>
          <p14:tracePt t="65834" x="5816600" y="1003300"/>
          <p14:tracePt t="65852" x="5807075" y="1012825"/>
          <p14:tracePt t="65857" x="5807075" y="1020763"/>
          <p14:tracePt t="65865" x="5797550" y="1030288"/>
          <p14:tracePt t="65875" x="5789613" y="1039813"/>
          <p14:tracePt t="65881" x="5770563" y="1057275"/>
          <p14:tracePt t="65889" x="5753100" y="1103313"/>
          <p14:tracePt t="65898" x="5724525" y="1122363"/>
          <p14:tracePt t="65905" x="5697538" y="1149350"/>
          <p14:tracePt t="65913" x="5670550" y="1185863"/>
          <p14:tracePt t="65921" x="5634038" y="1231900"/>
          <p14:tracePt t="65929" x="5588000" y="1249363"/>
          <p14:tracePt t="65937" x="5534025" y="1303338"/>
          <p14:tracePt t="65945" x="5507038" y="1331913"/>
          <p14:tracePt t="65953" x="5470525" y="1376363"/>
          <p14:tracePt t="65961" x="5414963" y="1449388"/>
          <p14:tracePt t="65969" x="5397500" y="1495425"/>
          <p14:tracePt t="65978" x="5324475" y="1577975"/>
          <p14:tracePt t="65985" x="5268913" y="1641475"/>
          <p14:tracePt t="65995" x="5205413" y="1724025"/>
          <p14:tracePt t="66002" x="5159375" y="1787525"/>
          <p14:tracePt t="66013" x="5122863" y="1833563"/>
          <p14:tracePt t="66018" x="5068888" y="1914525"/>
          <p14:tracePt t="66031" x="5041900" y="1951038"/>
          <p14:tracePt t="66036" x="5005388" y="1979613"/>
          <p14:tracePt t="66046" x="4986338" y="2024063"/>
          <p14:tracePt t="66052" x="4968875" y="2043113"/>
          <p14:tracePt t="66061" x="4949825" y="2070100"/>
          <p14:tracePt t="66077" x="4932363" y="2079625"/>
          <p14:tracePt t="66089" x="4922838" y="2089150"/>
          <p14:tracePt t="66097" x="4922838" y="2097088"/>
          <p14:tracePt t="66113" x="4913313" y="2106613"/>
          <p14:tracePt t="66121" x="4913313" y="2116138"/>
          <p14:tracePt t="66129" x="4913313" y="2143125"/>
          <p14:tracePt t="66137" x="4913313" y="2152650"/>
          <p14:tracePt t="66145" x="4913313" y="2206625"/>
          <p14:tracePt t="66153" x="4913313" y="2252663"/>
          <p14:tracePt t="66161" x="4913313" y="2289175"/>
          <p14:tracePt t="66169" x="4913313" y="2343150"/>
          <p14:tracePt t="66178" x="4913313" y="2379663"/>
          <p14:tracePt t="66185" x="4913313" y="2435225"/>
          <p14:tracePt t="66194" x="4913313" y="2471738"/>
          <p14:tracePt t="66201" x="4895850" y="2498725"/>
          <p14:tracePt t="66210" x="4895850" y="2517775"/>
          <p14:tracePt t="66217" x="4886325" y="2562225"/>
          <p14:tracePt t="66226" x="4876800" y="2589213"/>
          <p14:tracePt t="66233" x="4868863" y="2625725"/>
          <p14:tracePt t="66243" x="4832350" y="2662238"/>
          <p14:tracePt t="66249" x="4822825" y="2708275"/>
          <p14:tracePt t="66259" x="4795838" y="2754313"/>
          <p14:tracePt t="66265" x="4759325" y="2817813"/>
          <p14:tracePt t="66276" x="4722813" y="2900363"/>
          <p14:tracePt t="66281" x="4676775" y="2982913"/>
          <p14:tracePt t="66289" x="4603750" y="3082925"/>
          <p14:tracePt t="66297" x="4530725" y="3200400"/>
          <p14:tracePt t="66305" x="4467225" y="3302000"/>
          <p14:tracePt t="66313" x="4376738" y="3382963"/>
          <p14:tracePt t="66321" x="4303713" y="3482975"/>
          <p14:tracePt t="66329" x="4221163" y="3565525"/>
          <p14:tracePt t="66337" x="4184650" y="3621088"/>
          <p14:tracePt t="66345" x="4157663" y="3648075"/>
          <p14:tracePt t="66353" x="4084638" y="3702050"/>
          <p14:tracePt t="66361" x="4021138" y="3757613"/>
          <p14:tracePt t="66369" x="3975100" y="3775075"/>
          <p14:tracePt t="66378" x="3892550" y="3811588"/>
          <p14:tracePt t="66385" x="3838575" y="3830638"/>
          <p14:tracePt t="66394" x="3775075" y="3867150"/>
          <p14:tracePt t="66401" x="3709988" y="3894138"/>
          <p14:tracePt t="66409" x="3665538" y="3903663"/>
          <p14:tracePt t="66417" x="3600450" y="3940175"/>
          <p14:tracePt t="66426" x="3563938" y="3948113"/>
          <p14:tracePt t="66433" x="3536950" y="3957638"/>
          <p14:tracePt t="66442" x="3490913" y="3984625"/>
          <p14:tracePt t="66449" x="3455988" y="3994150"/>
          <p14:tracePt t="66459" x="3427413" y="3994150"/>
          <p14:tracePt t="66465" x="3400425" y="4003675"/>
          <p14:tracePt t="66477" x="3390900" y="4003675"/>
          <p14:tracePt t="66481" x="3373438" y="4003675"/>
          <p14:tracePt t="66489" x="3346450" y="4003675"/>
          <p14:tracePt t="66497" x="3309938" y="4003675"/>
          <p14:tracePt t="66505" x="3263900" y="4003675"/>
          <p14:tracePt t="66514" x="3236913" y="4003675"/>
          <p14:tracePt t="66521" x="3181350" y="4003675"/>
          <p14:tracePt t="66529" x="3136900" y="4003675"/>
          <p14:tracePt t="66537" x="3081338" y="3976688"/>
          <p14:tracePt t="66545" x="2998788" y="3940175"/>
          <p14:tracePt t="66553" x="2935288" y="3894138"/>
          <p14:tracePt t="66561" x="2871788" y="3848100"/>
          <p14:tracePt t="66569" x="2789238" y="3775075"/>
          <p14:tracePt t="66578" x="2735263" y="3694113"/>
          <p14:tracePt t="66585" x="2689225" y="3629025"/>
          <p14:tracePt t="66594" x="2679700" y="3565525"/>
          <p14:tracePt t="66601" x="2652713" y="3475038"/>
          <p14:tracePt t="66609" x="2625725" y="3411538"/>
          <p14:tracePt t="66617" x="2625725" y="3338513"/>
          <p14:tracePt t="66626" x="2625725" y="3292475"/>
          <p14:tracePt t="66634" x="2625725" y="3228975"/>
          <p14:tracePt t="66652" x="2625725" y="3127375"/>
          <p14:tracePt t="66668" x="2643188" y="3054350"/>
          <p14:tracePt t="66678" x="2679700" y="2990850"/>
          <p14:tracePt t="66681" x="2689225" y="2982913"/>
          <p14:tracePt t="66689" x="2708275" y="2946400"/>
          <p14:tracePt t="66697" x="2725738" y="2917825"/>
          <p14:tracePt t="66705" x="2744788" y="2900363"/>
          <p14:tracePt t="66713" x="2781300" y="2863850"/>
          <p14:tracePt t="66721" x="2798763" y="2844800"/>
          <p14:tracePt t="66729" x="2817813" y="2827338"/>
          <p14:tracePt t="66737" x="2835275" y="2808288"/>
          <p14:tracePt t="66745" x="2844800" y="2800350"/>
          <p14:tracePt t="66753" x="2862263" y="2781300"/>
          <p14:tracePt t="66761" x="2889250" y="2763838"/>
          <p14:tracePt t="66769" x="2917825" y="2744788"/>
          <p14:tracePt t="66778" x="2935288" y="2735263"/>
          <p14:tracePt t="66785" x="2971800" y="2698750"/>
          <p14:tracePt t="66794" x="2998788" y="2681288"/>
          <p14:tracePt t="66801" x="3027363" y="2662238"/>
          <p14:tracePt t="66810" x="3044825" y="2662238"/>
          <p14:tracePt t="66817" x="3071813" y="2635250"/>
          <p14:tracePt t="66825" x="3090863" y="2625725"/>
          <p14:tracePt t="66834" x="3154363" y="2589213"/>
          <p14:tracePt t="66842" x="3171825" y="2589213"/>
          <p14:tracePt t="66850" x="3190875" y="2581275"/>
          <p14:tracePt t="66859" x="3227388" y="2581275"/>
          <p14:tracePt t="66865" x="3236913" y="2581275"/>
          <p14:tracePt t="66876" x="3244850" y="2581275"/>
          <p14:tracePt t="66894" x="3281363" y="2554288"/>
          <p14:tracePt t="66929" x="3290888" y="2554288"/>
          <p14:tracePt t="66937" x="3309938" y="2554288"/>
          <p14:tracePt t="66961" x="3317875" y="2554288"/>
          <p14:tracePt t="66977" x="3327400" y="2554288"/>
          <p14:tracePt t="66985" x="3346450" y="2554288"/>
          <p14:tracePt t="66994" x="3354388" y="2554288"/>
          <p14:tracePt t="67009" x="3363913" y="2554288"/>
          <p14:tracePt t="67017" x="3373438" y="2554288"/>
          <p14:tracePt t="67477" x="3363913" y="2554288"/>
          <p14:tracePt t="67486" x="3354388" y="2562225"/>
          <p14:tracePt t="67498" x="3346450" y="2562225"/>
          <p14:tracePt t="67506" x="3336925" y="2571750"/>
          <p14:tracePt t="67513" x="3327400" y="2571750"/>
          <p14:tracePt t="67701" x="3354388" y="2562225"/>
          <p14:tracePt t="67713" x="3354388" y="2554288"/>
          <p14:tracePt t="67721" x="3363913" y="2544763"/>
          <p14:tracePt t="67737" x="3373438" y="2544763"/>
          <p14:tracePt t="67777" x="3382963" y="2535238"/>
          <p14:tracePt t="67793" x="3400425" y="2525713"/>
          <p14:tracePt t="67802" x="3409950" y="2508250"/>
          <p14:tracePt t="67817" x="3409950" y="2498725"/>
          <p14:tracePt t="67834" x="3409950" y="2481263"/>
          <p14:tracePt t="67843" x="3419475" y="2471738"/>
          <p14:tracePt t="67853" x="3436938" y="2452688"/>
          <p14:tracePt t="67863" x="3446463" y="2444750"/>
          <p14:tracePt t="67877" x="3455988" y="2425700"/>
          <p14:tracePt t="67898" x="3455988" y="2416175"/>
          <p14:tracePt t="68051" x="3463925" y="2408238"/>
          <p14:tracePt t="68063" x="3490913" y="2389188"/>
          <p14:tracePt t="68072" x="3536950" y="2371725"/>
          <p14:tracePt t="68087" x="3692525" y="2298700"/>
          <p14:tracePt t="68094" x="3829050" y="2252663"/>
          <p14:tracePt t="68097" x="3975100" y="2206625"/>
          <p14:tracePt t="68105" x="4138613" y="2160588"/>
          <p14:tracePt t="68113" x="4348163" y="2116138"/>
          <p14:tracePt t="68121" x="4521200" y="2089150"/>
          <p14:tracePt t="68129" x="4695825" y="2070100"/>
          <p14:tracePt t="68137" x="4868863" y="2052638"/>
          <p14:tracePt t="68145" x="4978400" y="2024063"/>
          <p14:tracePt t="68153" x="5105400" y="2024063"/>
          <p14:tracePt t="68161" x="5214938" y="2024063"/>
          <p14:tracePt t="68169" x="5268913" y="2024063"/>
          <p14:tracePt t="68177" x="5368925" y="2043113"/>
          <p14:tracePt t="68185" x="5424488" y="2070100"/>
          <p14:tracePt t="68194" x="5497513" y="2106613"/>
          <p14:tracePt t="68202" x="5561013" y="2160588"/>
          <p14:tracePt t="68209" x="5661025" y="2233613"/>
          <p14:tracePt t="68217" x="5724525" y="2289175"/>
          <p14:tracePt t="68227" x="5789613" y="2352675"/>
          <p14:tracePt t="68233" x="5862638" y="2416175"/>
          <p14:tracePt t="68242" x="5943600" y="2508250"/>
          <p14:tracePt t="68249" x="5989638" y="2554288"/>
          <p14:tracePt t="68259" x="6026150" y="2598738"/>
          <p14:tracePt t="68265" x="6035675" y="2635250"/>
          <p14:tracePt t="68276" x="6035675" y="2662238"/>
          <p14:tracePt t="68281" x="6043613" y="2671763"/>
          <p14:tracePt t="68292" x="6043613" y="2681288"/>
          <p14:tracePt t="68297" x="6043613" y="2690813"/>
          <p14:tracePt t="68305" x="6043613" y="2698750"/>
          <p14:tracePt t="68313" x="6043613" y="2708275"/>
          <p14:tracePt t="68321" x="6043613" y="2735263"/>
          <p14:tracePt t="68329" x="6043613" y="2744788"/>
          <p14:tracePt t="68337" x="6043613" y="2763838"/>
          <p14:tracePt t="68345" x="6043613" y="2790825"/>
          <p14:tracePt t="68353" x="6043613" y="2808288"/>
          <p14:tracePt t="68361" x="6043613" y="2836863"/>
          <p14:tracePt t="68369" x="6043613" y="2873375"/>
          <p14:tracePt t="68377" x="6043613" y="2890838"/>
          <p14:tracePt t="68385" x="6043613" y="2936875"/>
          <p14:tracePt t="68393" x="6072188" y="2963863"/>
          <p14:tracePt t="68401" x="6072188" y="3009900"/>
          <p14:tracePt t="68410" x="6089650" y="3054350"/>
          <p14:tracePt t="68418" x="6126163" y="3127375"/>
          <p14:tracePt t="68426" x="6135688" y="3163888"/>
          <p14:tracePt t="68433" x="6153150" y="3228975"/>
          <p14:tracePt t="68442" x="6162675" y="3273425"/>
          <p14:tracePt t="68449" x="6189663" y="3355975"/>
          <p14:tracePt t="68459" x="6199188" y="3382963"/>
          <p14:tracePt t="68465" x="6208713" y="3438525"/>
          <p14:tracePt t="68475" x="6218238" y="3465513"/>
          <p14:tracePt t="68481" x="6245225" y="3538538"/>
          <p14:tracePt t="68493" x="6245225" y="3575050"/>
          <p14:tracePt t="68497" x="6254750" y="3611563"/>
          <p14:tracePt t="68505" x="6262688" y="3638550"/>
          <p14:tracePt t="68513" x="6262688" y="3684588"/>
          <p14:tracePt t="68521" x="6262688" y="3721100"/>
          <p14:tracePt t="68529" x="6272213" y="3757613"/>
          <p14:tracePt t="68537" x="6272213" y="3811588"/>
          <p14:tracePt t="68545" x="6272213" y="3830638"/>
          <p14:tracePt t="68553" x="6272213" y="3884613"/>
          <p14:tracePt t="68561" x="6272213" y="3921125"/>
          <p14:tracePt t="68569" x="6272213" y="3976688"/>
          <p14:tracePt t="68577" x="6272213" y="4021138"/>
          <p14:tracePt t="68585" x="6272213" y="4057650"/>
          <p14:tracePt t="68593" x="6272213" y="4130675"/>
          <p14:tracePt t="68601" x="6272213" y="4159250"/>
          <p14:tracePt t="68609" x="6235700" y="4232275"/>
          <p14:tracePt t="68617" x="6226175" y="4259263"/>
          <p14:tracePt t="68626" x="6189663" y="4303713"/>
          <p14:tracePt t="68633" x="6162675" y="4340225"/>
          <p14:tracePt t="68642" x="6145213" y="4368800"/>
          <p14:tracePt t="68649" x="6116638" y="4386263"/>
          <p14:tracePt t="68659" x="6099175" y="4405313"/>
          <p14:tracePt t="68665" x="6072188" y="4432300"/>
          <p14:tracePt t="68683" x="5999163" y="4459288"/>
          <p14:tracePt t="68699" x="5889625" y="4495800"/>
          <p14:tracePt t="68706" x="5797550" y="4532313"/>
          <p14:tracePt t="68713" x="5753100" y="4559300"/>
          <p14:tracePt t="68721" x="5670550" y="4595813"/>
          <p14:tracePt t="68729" x="5588000" y="4624388"/>
          <p14:tracePt t="68737" x="5524500" y="4660900"/>
          <p14:tracePt t="68745" x="5470525" y="4678363"/>
          <p14:tracePt t="68753" x="5405438" y="4714875"/>
          <p14:tracePt t="68761" x="5360988" y="4724400"/>
          <p14:tracePt t="68769" x="5314950" y="4732338"/>
          <p14:tracePt t="68778" x="5278438" y="4741863"/>
          <p14:tracePt t="68785" x="5232400" y="4741863"/>
          <p14:tracePt t="68793" x="5151438" y="4741863"/>
          <p14:tracePt t="68801" x="5078413" y="4741863"/>
          <p14:tracePt t="68809" x="5005388" y="4741863"/>
          <p14:tracePt t="68817" x="4895850" y="4741863"/>
          <p14:tracePt t="68826" x="4786313" y="4741863"/>
          <p14:tracePt t="68833" x="4676775" y="4741863"/>
          <p14:tracePt t="68842" x="4557713" y="4741863"/>
          <p14:tracePt t="68850" x="4430713" y="4678363"/>
          <p14:tracePt t="68859" x="4311650" y="4641850"/>
          <p14:tracePt t="68865" x="4221163" y="4614863"/>
          <p14:tracePt t="68876" x="4102100" y="4568825"/>
          <p14:tracePt t="68882" x="4011613" y="4541838"/>
          <p14:tracePt t="68889" x="3911600" y="4486275"/>
          <p14:tracePt t="68899" x="3829050" y="4441825"/>
          <p14:tracePt t="68905" x="3765550" y="4405313"/>
          <p14:tracePt t="68913" x="3702050" y="4349750"/>
          <p14:tracePt t="68921" x="3665538" y="4322763"/>
          <p14:tracePt t="68929" x="3629025" y="4276725"/>
          <p14:tracePt t="68937" x="3609975" y="4240213"/>
          <p14:tracePt t="68945" x="3573463" y="4186238"/>
          <p14:tracePt t="68953" x="3536950" y="4103688"/>
          <p14:tracePt t="68961" x="3490913" y="4040188"/>
          <p14:tracePt t="68969" x="3482975" y="3994150"/>
          <p14:tracePt t="68977" x="3446463" y="3911600"/>
          <p14:tracePt t="68985" x="3436938" y="3857625"/>
          <p14:tracePt t="68993" x="3419475" y="3811588"/>
          <p14:tracePt t="69001" x="3419475" y="3775075"/>
          <p14:tracePt t="69009" x="3400425" y="3730625"/>
          <p14:tracePt t="69017" x="3400425" y="3711575"/>
          <p14:tracePt t="69026" x="3400425" y="3675063"/>
          <p14:tracePt t="69033" x="3400425" y="3657600"/>
          <p14:tracePt t="69042" x="3400425" y="3621088"/>
          <p14:tracePt t="69049" x="3400425" y="3611563"/>
          <p14:tracePt t="69059" x="3409950" y="3565525"/>
          <p14:tracePt t="69075" x="3409950" y="3529013"/>
          <p14:tracePt t="69081" x="3427413" y="3502025"/>
          <p14:tracePt t="69091" x="3436938" y="3465513"/>
          <p14:tracePt t="69097" x="3446463" y="3465513"/>
          <p14:tracePt t="69105" x="3455988" y="3438525"/>
          <p14:tracePt t="69113" x="3455988" y="3429000"/>
          <p14:tracePt t="69121" x="3463925" y="3419475"/>
          <p14:tracePt t="69129" x="3473450" y="3392488"/>
          <p14:tracePt t="69137" x="3482975" y="3382963"/>
          <p14:tracePt t="69145" x="3500438" y="3365500"/>
          <p14:tracePt t="69161" x="3509963" y="3355975"/>
          <p14:tracePt t="69178" x="3527425" y="3338513"/>
          <p14:tracePt t="69405" x="3546475" y="3319463"/>
          <p14:tracePt t="69413" x="3556000" y="3302000"/>
          <p14:tracePt t="69428" x="3573463" y="3282950"/>
          <p14:tracePt t="69433" x="3582988" y="3246438"/>
          <p14:tracePt t="69442" x="3582988" y="3236913"/>
          <p14:tracePt t="69449" x="3592513" y="3182938"/>
          <p14:tracePt t="69460" x="3609975" y="3127375"/>
          <p14:tracePt t="69465" x="3646488" y="3063875"/>
          <p14:tracePt t="69475" x="3656013" y="3000375"/>
          <p14:tracePt t="69481" x="3683000" y="2936875"/>
          <p14:tracePt t="69492" x="3702050" y="2890838"/>
          <p14:tracePt t="69497" x="3729038" y="2854325"/>
          <p14:tracePt t="69508" x="3765550" y="2790825"/>
          <p14:tracePt t="69513" x="3783013" y="2763838"/>
          <p14:tracePt t="69521" x="3829050" y="2717800"/>
          <p14:tracePt t="69529" x="3865563" y="2690813"/>
          <p14:tracePt t="69537" x="3911600" y="2635250"/>
          <p14:tracePt t="69545" x="3956050" y="2608263"/>
          <p14:tracePt t="69553" x="4021138" y="2581275"/>
          <p14:tracePt t="69561" x="4057650" y="2544763"/>
          <p14:tracePt t="69569" x="4111625" y="2525713"/>
          <p14:tracePt t="69577" x="4175125" y="2498725"/>
          <p14:tracePt t="69585" x="4202113" y="2489200"/>
          <p14:tracePt t="69594" x="4257675" y="2489200"/>
          <p14:tracePt t="69601" x="4294188" y="2481263"/>
          <p14:tracePt t="69609" x="4330700" y="2481263"/>
          <p14:tracePt t="69617" x="4376738" y="2481263"/>
          <p14:tracePt t="69625" x="4430713" y="2481263"/>
          <p14:tracePt t="69633" x="4503738" y="2481263"/>
          <p14:tracePt t="69641" x="4576763" y="2481263"/>
          <p14:tracePt t="69649" x="4667250" y="2481263"/>
          <p14:tracePt t="69658" x="4740275" y="2481263"/>
          <p14:tracePt t="69665" x="4832350" y="2481263"/>
          <p14:tracePt t="69675" x="4941888" y="2481263"/>
          <p14:tracePt t="69681" x="5049838" y="2481263"/>
          <p14:tracePt t="69692" x="5159375" y="2481263"/>
          <p14:tracePt t="69697" x="5268913" y="2481263"/>
          <p14:tracePt t="69705" x="5368925" y="2481263"/>
          <p14:tracePt t="69713" x="5441950" y="2481263"/>
          <p14:tracePt t="69721" x="5497513" y="2481263"/>
          <p14:tracePt t="69729" x="5534025" y="2481263"/>
          <p14:tracePt t="69737" x="5580063" y="2481263"/>
          <p14:tracePt t="69745" x="5597525" y="2481263"/>
          <p14:tracePt t="69753" x="5624513" y="2481263"/>
          <p14:tracePt t="69762" x="5634038" y="2481263"/>
          <p14:tracePt t="69777" x="5643563" y="2481263"/>
          <p14:tracePt t="69785" x="5653088" y="2481263"/>
          <p14:tracePt t="69793" x="5688013" y="2498725"/>
          <p14:tracePt t="69801" x="5707063" y="2508250"/>
          <p14:tracePt t="69810" x="5734050" y="2544763"/>
          <p14:tracePt t="69817" x="5761038" y="2571750"/>
          <p14:tracePt t="69826" x="5789613" y="2598738"/>
          <p14:tracePt t="69834" x="5816600" y="2662238"/>
          <p14:tracePt t="69842" x="5834063" y="2708275"/>
          <p14:tracePt t="69850" x="5853113" y="2771775"/>
          <p14:tracePt t="69858" x="5889625" y="2854325"/>
          <p14:tracePt t="69865" x="5916613" y="2909888"/>
          <p14:tracePt t="69875" x="5953125" y="2990850"/>
          <p14:tracePt t="69881" x="5989638" y="3054350"/>
          <p14:tracePt t="69892" x="6035675" y="3119438"/>
          <p14:tracePt t="69897" x="6053138" y="3163888"/>
          <p14:tracePt t="69908" x="6080125" y="3209925"/>
          <p14:tracePt t="69913" x="6089650" y="3255963"/>
          <p14:tracePt t="69921" x="6099175" y="3273425"/>
          <p14:tracePt t="69929" x="6099175" y="3302000"/>
          <p14:tracePt t="69937" x="6099175" y="3319463"/>
          <p14:tracePt t="69945" x="6108700" y="3328988"/>
          <p14:tracePt t="69953" x="6108700" y="3346450"/>
          <p14:tracePt t="69985" x="6108700" y="3355975"/>
          <p14:tracePt t="69993" x="6108700" y="3365500"/>
          <p14:tracePt t="70009" x="6108700" y="3382963"/>
          <p14:tracePt t="70025" x="6099175" y="3402013"/>
          <p14:tracePt t="70033" x="6089650" y="3411538"/>
          <p14:tracePt t="70042" x="6080125" y="3419475"/>
          <p14:tracePt t="70049" x="6080125" y="3429000"/>
          <p14:tracePt t="70074" x="6072188" y="3446463"/>
          <p14:tracePt t="70081" x="6072188" y="3465513"/>
          <p14:tracePt t="70092" x="6072188" y="3482975"/>
          <p14:tracePt t="70097" x="6062663" y="3511550"/>
          <p14:tracePt t="70109" x="6043613" y="3529013"/>
          <p14:tracePt t="70121" x="6035675" y="3565525"/>
          <p14:tracePt t="70129" x="6016625" y="3584575"/>
          <p14:tracePt t="70137" x="5989638" y="3602038"/>
          <p14:tracePt t="70145" x="5989638" y="3611563"/>
          <p14:tracePt t="70153" x="5989638" y="3621088"/>
          <p14:tracePt t="70169" x="5980113" y="3621088"/>
          <p14:tracePt t="70323" x="5972175" y="3629025"/>
          <p14:tracePt t="70339" x="5962650" y="3657600"/>
          <p14:tracePt t="70346" x="5953125" y="3665538"/>
          <p14:tracePt t="70361" x="5953125" y="3675063"/>
          <p14:tracePt t="70369" x="5943600" y="3684588"/>
          <p14:tracePt t="70377" x="5943600" y="3694113"/>
          <p14:tracePt t="70385" x="5943600" y="3702050"/>
          <p14:tracePt t="70393" x="5935663" y="3702050"/>
          <p14:tracePt t="70459" x="5926138" y="3711575"/>
          <p14:tracePt t="70771" x="5935663" y="3711575"/>
          <p14:tracePt t="70779" x="5943600" y="3702050"/>
          <p14:tracePt t="70785" x="5953125" y="3694113"/>
          <p14:tracePt t="70809" x="5962650" y="3684588"/>
          <p14:tracePt t="70857" x="5980113" y="3684588"/>
          <p14:tracePt t="71027" x="5989638" y="3684588"/>
          <p14:tracePt t="71036" x="5999163" y="3675063"/>
          <p14:tracePt t="71043" x="6007100" y="3665538"/>
          <p14:tracePt t="71058" x="6026150" y="3648075"/>
          <p14:tracePt t="71074" x="6035675" y="3638550"/>
          <p14:tracePt t="71090" x="6053138" y="3638550"/>
          <p14:tracePt t="71163" x="6053138" y="3629025"/>
          <p14:tracePt t="71187" x="6062663" y="3629025"/>
          <p14:tracePt t="71217" x="6062663" y="3648075"/>
          <p14:tracePt t="71233" x="6062663" y="3657600"/>
          <p14:tracePt t="71257" x="6062663" y="3665538"/>
          <p14:tracePt t="71435" x="6072188" y="3665538"/>
          <p14:tracePt t="71451" x="6080125" y="3675063"/>
          <p14:tracePt t="71610" x="6089650" y="3675063"/>
          <p14:tracePt t="71618" x="6089650" y="3665538"/>
          <p14:tracePt t="71625" x="6108700" y="3648075"/>
          <p14:tracePt t="71649" x="6108700" y="3629025"/>
          <p14:tracePt t="72897" x="6108700" y="3621088"/>
          <p14:tracePt t="72921" x="6108700" y="3611563"/>
          <p14:tracePt t="72929" x="6116638" y="3602038"/>
          <p14:tracePt t="72937" x="6116638" y="3592513"/>
          <p14:tracePt t="72961" x="6116638" y="3584575"/>
          <p14:tracePt t="73219" x="6126163" y="3575050"/>
          <p14:tracePt t="73229" x="6126163" y="3565525"/>
          <p14:tracePt t="73234" x="6126163" y="3556000"/>
          <p14:tracePt t="73243" x="6135688" y="3538538"/>
          <p14:tracePt t="73250" x="6135688" y="3529013"/>
          <p14:tracePt t="73263" x="6135688" y="3511550"/>
          <p14:tracePt t="73265" x="6153150" y="3492500"/>
          <p14:tracePt t="73281" x="6162675" y="3482975"/>
          <p14:tracePt t="73315" x="6172200" y="3455988"/>
          <p14:tracePt t="73515" x="6172200" y="3446463"/>
          <p14:tracePt t="74068" x="6172200" y="3438525"/>
          <p14:tracePt t="74078" x="6181725" y="3411538"/>
          <p14:tracePt t="74097" x="6189663" y="3402013"/>
          <p14:tracePt t="74113" x="6199188" y="3402013"/>
          <p14:tracePt t="74137" x="6208713" y="3392488"/>
          <p14:tracePt t="74161" x="6218238" y="3375025"/>
          <p14:tracePt t="74178" x="6235700" y="3355975"/>
          <p14:tracePt t="74193" x="6235700" y="3338513"/>
          <p14:tracePt t="74201" x="6245225" y="3328988"/>
          <p14:tracePt t="74209" x="6245225" y="3292475"/>
          <p14:tracePt t="74217" x="6254750" y="3273425"/>
          <p14:tracePt t="74227" x="6254750" y="3228975"/>
          <p14:tracePt t="74233" x="6262688" y="3192463"/>
          <p14:tracePt t="74242" x="6262688" y="3173413"/>
          <p14:tracePt t="74249" x="6272213" y="3119438"/>
          <p14:tracePt t="74258" x="6281738" y="3082925"/>
          <p14:tracePt t="74265" x="6291263" y="3063875"/>
          <p14:tracePt t="74275" x="6299200" y="3036888"/>
          <p14:tracePt t="74281" x="6308725" y="3017838"/>
          <p14:tracePt t="74291" x="6326188" y="3000375"/>
          <p14:tracePt t="74297" x="6345238" y="2973388"/>
          <p14:tracePt t="74307" x="6354763" y="2954338"/>
          <p14:tracePt t="74313" x="6362700" y="2936875"/>
          <p14:tracePt t="74321" x="6391275" y="2900363"/>
          <p14:tracePt t="74329" x="6408738" y="2881313"/>
          <p14:tracePt t="74337" x="6418263" y="2863850"/>
          <p14:tracePt t="74345" x="6454775" y="2836863"/>
          <p14:tracePt t="74353" x="6464300" y="2827338"/>
          <p14:tracePt t="74361" x="6481763" y="2808288"/>
          <p14:tracePt t="74369" x="6508750" y="2771775"/>
          <p14:tracePt t="74377" x="6527800" y="2754313"/>
          <p14:tracePt t="74388" x="6545263" y="2735263"/>
          <p14:tracePt t="74399" x="6564313" y="2717800"/>
          <p14:tracePt t="74402" x="6600825" y="2698750"/>
          <p14:tracePt t="74412" x="6618288" y="2671763"/>
          <p14:tracePt t="74418" x="6645275" y="2654300"/>
          <p14:tracePt t="74427" x="6673850" y="2625725"/>
          <p14:tracePt t="74433" x="6700838" y="2608263"/>
          <p14:tracePt t="74441" x="6727825" y="2571750"/>
          <p14:tracePt t="74450" x="6754813" y="2554288"/>
          <p14:tracePt t="74459" x="6783388" y="2525713"/>
          <p14:tracePt t="74467" x="6800850" y="2498725"/>
          <p14:tracePt t="74483" x="6827838" y="2481263"/>
          <p14:tracePt t="74498" x="6846888" y="2471738"/>
          <p14:tracePt t="74523" x="6856413" y="2462213"/>
          <p14:tracePt t="74553" x="6864350" y="2462213"/>
          <p14:tracePt t="74609" x="6873875" y="2452688"/>
          <p14:tracePt t="74617" x="6873875" y="2444750"/>
          <p14:tracePt t="74641" x="6873875" y="2425700"/>
          <p14:tracePt t="74665" x="6883400" y="2416175"/>
          <p14:tracePt t="74747" x="6900863" y="2416175"/>
          <p14:tracePt t="74753" x="6910388" y="2416175"/>
          <p14:tracePt t="74761" x="6929438" y="2416175"/>
          <p14:tracePt t="74769" x="6937375" y="2435225"/>
          <p14:tracePt t="74777" x="6956425" y="2471738"/>
          <p14:tracePt t="74785" x="6964363" y="2489200"/>
          <p14:tracePt t="74793" x="6973888" y="2525713"/>
          <p14:tracePt t="74801" x="6983413" y="2562225"/>
          <p14:tracePt t="74810" x="7010400" y="2617788"/>
          <p14:tracePt t="74817" x="7010400" y="2671763"/>
          <p14:tracePt t="74825" x="7010400" y="2727325"/>
          <p14:tracePt t="74834" x="7010400" y="2790825"/>
          <p14:tracePt t="74846" x="7010400" y="2844800"/>
          <p14:tracePt t="74853" x="7010400" y="2900363"/>
          <p14:tracePt t="74862" x="7010400" y="2973388"/>
          <p14:tracePt t="74866" x="6992938" y="3017838"/>
          <p14:tracePt t="74876" x="6973888" y="3082925"/>
          <p14:tracePt t="74881" x="6946900" y="3109913"/>
          <p14:tracePt t="74893" x="6946900" y="3155950"/>
          <p14:tracePt t="74898" x="6937375" y="3182938"/>
          <p14:tracePt t="74909" x="6910388" y="3228975"/>
          <p14:tracePt t="74913" x="6900863" y="3255963"/>
          <p14:tracePt t="74922" x="6883400" y="3282950"/>
          <p14:tracePt t="74930" x="6883400" y="3319463"/>
          <p14:tracePt t="74937" x="6883400" y="3375025"/>
          <p14:tracePt t="74945" x="6883400" y="3429000"/>
          <p14:tracePt t="74953" x="6883400" y="3465513"/>
          <p14:tracePt t="74961" x="6883400" y="3538538"/>
          <p14:tracePt t="74969" x="6883400" y="3629025"/>
          <p14:tracePt t="74977" x="6883400" y="3721100"/>
          <p14:tracePt t="74985" x="6883400" y="3811588"/>
          <p14:tracePt t="74993" x="6883400" y="3884613"/>
          <p14:tracePt t="75001" x="6883400" y="3948113"/>
          <p14:tracePt t="75009" x="6883400" y="4003675"/>
          <p14:tracePt t="75017" x="6883400" y="4094163"/>
          <p14:tracePt t="75025" x="6883400" y="4167188"/>
          <p14:tracePt t="75033" x="6892925" y="4240213"/>
          <p14:tracePt t="75041" x="6919913" y="4276725"/>
          <p14:tracePt t="75049" x="6919913" y="4349750"/>
          <p14:tracePt t="75058" x="6919913" y="4386263"/>
          <p14:tracePt t="75074" x="6919913" y="4514850"/>
          <p14:tracePt t="75081" x="6919913" y="4559300"/>
          <p14:tracePt t="75092" x="6919913" y="4624388"/>
          <p14:tracePt t="75097" x="6919913" y="4668838"/>
          <p14:tracePt t="75107" x="6929438" y="4697413"/>
          <p14:tracePt t="75113" x="6929438" y="4741863"/>
          <p14:tracePt t="75122" x="6956425" y="4768850"/>
          <p14:tracePt t="75129" x="6964363" y="4787900"/>
          <p14:tracePt t="75137" x="6964363" y="4797425"/>
          <p14:tracePt t="75145" x="6973888" y="4824413"/>
          <p14:tracePt t="75153" x="6983413" y="4833938"/>
          <p14:tracePt t="75161" x="6992938" y="4851400"/>
          <p14:tracePt t="75178" x="7000875" y="4860925"/>
          <p14:tracePt t="75185" x="7010400" y="4878388"/>
          <p14:tracePt t="75194" x="7010400" y="4897438"/>
          <p14:tracePt t="75201" x="7046913" y="4924425"/>
          <p14:tracePt t="75210" x="7056438" y="4951413"/>
          <p14:tracePt t="75217" x="7073900" y="4979988"/>
          <p14:tracePt t="75225" x="7102475" y="5006975"/>
          <p14:tracePt t="75233" x="7156450" y="5060950"/>
          <p14:tracePt t="75242" x="7175500" y="5080000"/>
          <p14:tracePt t="75249" x="7219950" y="5126038"/>
          <p14:tracePt t="75259" x="7265988" y="5170488"/>
          <p14:tracePt t="75265" x="7283450" y="5197475"/>
          <p14:tracePt t="75275" x="7292975" y="5197475"/>
          <p14:tracePt t="75281" x="7319963" y="5226050"/>
          <p14:tracePt t="75307" x="7329488" y="5233988"/>
          <p14:tracePt t="75345" x="7348538" y="5243513"/>
          <p14:tracePt t="75353" x="7366000" y="5233988"/>
          <p14:tracePt t="75361" x="7375525" y="5226050"/>
          <p14:tracePt t="75369" x="7385050" y="5216525"/>
          <p14:tracePt t="75377" x="7402513" y="5207000"/>
          <p14:tracePt t="75385" x="7421563" y="5197475"/>
          <p14:tracePt t="75394" x="7429500" y="5197475"/>
          <p14:tracePt t="75410" x="7448550" y="5180013"/>
          <p14:tracePt t="75417" x="7448550" y="5170488"/>
          <p14:tracePt t="75433" x="7466013" y="5160963"/>
          <p14:tracePt t="75442" x="7494588" y="5143500"/>
          <p14:tracePt t="75449" x="7502525" y="5143500"/>
          <p14:tracePt t="75460" x="7548563" y="5133975"/>
          <p14:tracePt t="75465" x="7602538" y="5133975"/>
          <p14:tracePt t="75474" x="7658100" y="5133975"/>
          <p14:tracePt t="75481" x="7721600" y="5133975"/>
          <p14:tracePt t="75492" x="7777163" y="5133975"/>
          <p14:tracePt t="75497" x="7831138" y="5133975"/>
          <p14:tracePt t="75507" x="7885113" y="5116513"/>
          <p14:tracePt t="75513" x="7950200" y="5097463"/>
          <p14:tracePt t="75525" x="8031163" y="5070475"/>
          <p14:tracePt t="75529" x="8113713" y="5024438"/>
          <p14:tracePt t="75537" x="8204200" y="4987925"/>
          <p14:tracePt t="75545" x="8269288" y="4943475"/>
          <p14:tracePt t="75553" x="8386763" y="4860925"/>
          <p14:tracePt t="75561" x="8478838" y="4805363"/>
          <p14:tracePt t="75569" x="8596313" y="4714875"/>
          <p14:tracePt t="75577" x="8724900" y="4641850"/>
          <p14:tracePt t="75585" x="8861425" y="4578350"/>
          <p14:tracePt t="75593" x="9007475" y="4522788"/>
          <p14:tracePt t="77707" x="9017000" y="3455988"/>
          <p14:tracePt t="77714" x="8888413" y="3455988"/>
          <p14:tracePt t="77727" x="8778875" y="3455988"/>
          <p14:tracePt t="77731" x="8651875" y="3455988"/>
          <p14:tracePt t="77737" x="8505825" y="3455988"/>
          <p14:tracePt t="77745" x="8396288" y="3455988"/>
          <p14:tracePt t="77753" x="8269288" y="3455988"/>
          <p14:tracePt t="77761" x="8159750" y="3455988"/>
          <p14:tracePt t="77769" x="8031163" y="3455988"/>
          <p14:tracePt t="77777" x="7904163" y="3455988"/>
          <p14:tracePt t="77785" x="7794625" y="3455988"/>
          <p14:tracePt t="77793" x="7675563" y="3446463"/>
          <p14:tracePt t="77801" x="7585075" y="3419475"/>
          <p14:tracePt t="77809" x="7494588" y="3402013"/>
          <p14:tracePt t="77817" x="7429500" y="3402013"/>
          <p14:tracePt t="77827" x="7375525" y="3392488"/>
          <p14:tracePt t="77833" x="7319963" y="3392488"/>
          <p14:tracePt t="77842" x="7292975" y="3392488"/>
          <p14:tracePt t="77849" x="7239000" y="3392488"/>
          <p14:tracePt t="77859" x="7192963" y="3392488"/>
          <p14:tracePt t="77865" x="7138988" y="3392488"/>
          <p14:tracePt t="77875" x="7083425" y="3392488"/>
          <p14:tracePt t="77882" x="7029450" y="3392488"/>
          <p14:tracePt t="77899" x="6910388" y="3392488"/>
          <p14:tracePt t="77912" x="6837363" y="3382963"/>
          <p14:tracePt t="77913" x="6737350" y="3355975"/>
          <p14:tracePt t="77926" x="6681788" y="3338513"/>
          <p14:tracePt t="77929" x="6591300" y="3328988"/>
          <p14:tracePt t="77937" x="6491288" y="3319463"/>
          <p14:tracePt t="77945" x="6399213" y="3292475"/>
          <p14:tracePt t="77953" x="6299200" y="3255963"/>
          <p14:tracePt t="77961" x="6189663" y="3219450"/>
          <p14:tracePt t="77969" x="6053138" y="3192463"/>
          <p14:tracePt t="77977" x="5926138" y="3146425"/>
          <p14:tracePt t="77985" x="5789613" y="3119438"/>
          <p14:tracePt t="77993" x="5607050" y="3073400"/>
          <p14:tracePt t="78001" x="5441950" y="3027363"/>
          <p14:tracePt t="78009" x="5278438" y="2990850"/>
          <p14:tracePt t="78017" x="5086350" y="2927350"/>
          <p14:tracePt t="78025" x="4868863" y="2881313"/>
          <p14:tracePt t="78033" x="4667250" y="2863850"/>
          <p14:tracePt t="78041" x="4484688" y="2817813"/>
          <p14:tracePt t="78049" x="4303713" y="2800350"/>
          <p14:tracePt t="78058" x="4121150" y="2790825"/>
          <p14:tracePt t="78077" x="3819525" y="2727325"/>
          <p14:tracePt t="78081" x="3692525" y="2717800"/>
          <p14:tracePt t="78091" x="3600450" y="2698750"/>
          <p14:tracePt t="78097" x="3519488" y="2690813"/>
          <p14:tracePt t="78109" x="3427413" y="2671763"/>
          <p14:tracePt t="78113" x="3373438" y="2671763"/>
          <p14:tracePt t="78125" x="3327400" y="2662238"/>
          <p14:tracePt t="78129" x="3290888" y="2654300"/>
          <p14:tracePt t="78137" x="3254375" y="2654300"/>
          <p14:tracePt t="78145" x="3217863" y="2654300"/>
          <p14:tracePt t="78153" x="3208338" y="2654300"/>
          <p14:tracePt t="78161" x="3190875" y="2654300"/>
          <p14:tracePt t="78169" x="3163888" y="2635250"/>
          <p14:tracePt t="78177" x="3144838" y="2635250"/>
          <p14:tracePt t="78185" x="3117850" y="2635250"/>
          <p14:tracePt t="78194" x="3108325" y="2635250"/>
          <p14:tracePt t="78201" x="3071813" y="2625725"/>
          <p14:tracePt t="78211" x="3063875" y="2625725"/>
          <p14:tracePt t="78217" x="3035300" y="2625725"/>
          <p14:tracePt t="78227" x="3017838" y="2625725"/>
          <p14:tracePt t="78233" x="2981325" y="2625725"/>
          <p14:tracePt t="78241" x="2962275" y="2625725"/>
          <p14:tracePt t="78249" x="2944813" y="2625725"/>
          <p14:tracePt t="78258" x="2935288" y="2625725"/>
          <p14:tracePt t="78579" x="2925763" y="2617788"/>
          <p14:tracePt t="78595" x="2935288" y="2589213"/>
          <p14:tracePt t="78604" x="2954338" y="2571750"/>
          <p14:tracePt t="78612" x="2998788" y="2562225"/>
          <p14:tracePt t="78618" x="3027363" y="2535238"/>
          <p14:tracePt t="78626" x="3071813" y="2517775"/>
          <p14:tracePt t="78633" x="3100388" y="2481263"/>
          <p14:tracePt t="78642" x="3144838" y="2462213"/>
          <p14:tracePt t="78649" x="3163888" y="2452688"/>
          <p14:tracePt t="78659" x="3208338" y="2435225"/>
          <p14:tracePt t="78665" x="3227388" y="2425700"/>
          <p14:tracePt t="78675" x="3236913" y="2416175"/>
          <p14:tracePt t="78681" x="3244850" y="2408238"/>
          <p14:tracePt t="78697" x="3254375" y="2408238"/>
          <p14:tracePt t="78875" x="3263900" y="2398713"/>
          <p14:tracePt t="79031" x="3263900" y="2389188"/>
          <p14:tracePt t="79040" x="3263900" y="2379663"/>
          <p14:tracePt t="79049" x="3263900" y="2371725"/>
          <p14:tracePt t="79059" x="3263900" y="2343150"/>
          <p14:tracePt t="79077" x="3244850" y="2316163"/>
          <p14:tracePt t="79081" x="3244850" y="2306638"/>
          <p14:tracePt t="79092" x="3244850" y="2289175"/>
          <p14:tracePt t="79097" x="3244850" y="2262188"/>
          <p14:tracePt t="79108" x="3244850" y="2243138"/>
          <p14:tracePt t="79113" x="3244850" y="2225675"/>
          <p14:tracePt t="79129" x="3244850" y="2216150"/>
          <p14:tracePt t="79154" x="3244850" y="2206625"/>
          <p14:tracePt t="79251" x="3236913" y="2197100"/>
          <p14:tracePt t="79267" x="3227388" y="2197100"/>
          <p14:tracePt t="79276" x="3200400" y="2197100"/>
          <p14:tracePt t="79283" x="3190875" y="2206625"/>
          <p14:tracePt t="79294" x="3181350" y="2216150"/>
          <p14:tracePt t="79298" x="3154363" y="2225675"/>
          <p14:tracePt t="79310" x="3136900" y="2233613"/>
          <p14:tracePt t="79326" x="3127375" y="2233613"/>
          <p14:tracePt t="79330" x="3117850" y="2233613"/>
          <p14:tracePt t="79337" x="3108325" y="2233613"/>
          <p14:tracePt t="79345" x="3100388" y="2243138"/>
          <p14:tracePt t="79370" x="3090863" y="2252663"/>
          <p14:tracePt t="79385" x="3081338" y="2252663"/>
          <p14:tracePt t="79401" x="3071813" y="2252663"/>
          <p14:tracePt t="79547" x="3063875" y="2252663"/>
          <p14:tracePt t="79771" x="3035300" y="2262188"/>
          <p14:tracePt t="79780" x="3027363" y="2270125"/>
          <p14:tracePt t="79794" x="3017838" y="2270125"/>
          <p14:tracePt t="80348" x="3008313" y="2279650"/>
          <p14:tracePt t="80359" x="2998788" y="2289175"/>
          <p14:tracePt t="80515" x="2998788" y="2298700"/>
          <p14:tracePt t="80603" x="2998788" y="2306638"/>
          <p14:tracePt t="80619" x="2998788" y="2325688"/>
          <p14:tracePt t="80635" x="2990850" y="2343150"/>
          <p14:tracePt t="80673" x="2990850" y="2352675"/>
          <p14:tracePt t="80795" x="2990850" y="2362200"/>
          <p14:tracePt t="80819" x="2998788" y="2362200"/>
          <p14:tracePt t="80883" x="3008313" y="2362200"/>
          <p14:tracePt t="80922" x="3008313" y="2371725"/>
          <p14:tracePt t="80929" x="3017838" y="2371725"/>
          <p14:tracePt t="80937" x="3035300" y="2371725"/>
          <p14:tracePt t="80946" x="3054350" y="2371725"/>
          <p14:tracePt t="80954" x="3071813" y="2371725"/>
          <p14:tracePt t="80962" x="3090863" y="2371725"/>
          <p14:tracePt t="80969" x="3108325" y="2371725"/>
          <p14:tracePt t="80977" x="3127375" y="2371725"/>
          <p14:tracePt t="80985" x="3144838" y="2371725"/>
          <p14:tracePt t="80994" x="3154363" y="2371725"/>
          <p14:tracePt t="81009" x="3163888" y="2371725"/>
          <p14:tracePt t="81017" x="3181350" y="2371725"/>
          <p14:tracePt t="81026" x="3200400" y="2371725"/>
          <p14:tracePt t="81033" x="3217863" y="2379663"/>
          <p14:tracePt t="81042" x="3236913" y="2379663"/>
          <p14:tracePt t="81051" x="3254375" y="2389188"/>
          <p14:tracePt t="81064" x="3273425" y="2389188"/>
          <p14:tracePt t="81077" x="3290888" y="2398713"/>
          <p14:tracePt t="81090" x="3309938" y="2416175"/>
          <p14:tracePt t="81161" x="3309938" y="2425700"/>
          <p14:tracePt t="81181" x="3309938" y="2435225"/>
          <p14:tracePt t="81194" x="3309938" y="2452688"/>
          <p14:tracePt t="81211" x="3309938" y="2462213"/>
          <p14:tracePt t="81219" x="3300413" y="2471738"/>
          <p14:tracePt t="81228" x="3290888" y="2481263"/>
          <p14:tracePt t="81241" x="3281363" y="2481263"/>
          <p14:tracePt t="81249" x="3273425" y="2489200"/>
          <p14:tracePt t="81257" x="3263900" y="2498725"/>
          <p14:tracePt t="81355" x="3263900" y="2508250"/>
          <p14:tracePt t="81370" x="3254375" y="2517775"/>
          <p14:tracePt t="81378" x="3236913" y="2525713"/>
          <p14:tracePt t="81394" x="3227388" y="2535238"/>
          <p14:tracePt t="81555" x="3244850" y="2517775"/>
          <p14:tracePt t="81586" x="3254375" y="2508250"/>
          <p14:tracePt t="81683" x="3254375" y="2498725"/>
          <p14:tracePt t="81708" x="3254375" y="2489200"/>
          <p14:tracePt t="82411" x="3273425" y="2481263"/>
          <p14:tracePt t="82425" x="3290888" y="2471738"/>
          <p14:tracePt t="82433" x="3300413" y="2462213"/>
          <p14:tracePt t="82442" x="3309938" y="2452688"/>
          <p14:tracePt t="82449" x="3317875" y="2452688"/>
          <p14:tracePt t="82458" x="3327400" y="2452688"/>
          <p14:tracePt t="82476" x="3346450" y="2444750"/>
          <p14:tracePt t="82497" x="3363913" y="2435225"/>
          <p14:tracePt t="82509" x="3373438" y="2435225"/>
          <p14:tracePt t="82513" x="3400425" y="2416175"/>
          <p14:tracePt t="82525" x="3419475" y="2408238"/>
          <p14:tracePt t="82530" x="3436938" y="2398713"/>
          <p14:tracePt t="82537" x="3455988" y="2398713"/>
          <p14:tracePt t="82545" x="3473450" y="2389188"/>
          <p14:tracePt t="82553" x="3509963" y="2379663"/>
          <p14:tracePt t="82561" x="3527425" y="2362200"/>
          <p14:tracePt t="82569" x="3563938" y="2352675"/>
          <p14:tracePt t="82578" x="3582988" y="2343150"/>
          <p14:tracePt t="82585" x="3619500" y="2316163"/>
          <p14:tracePt t="82594" x="3646488" y="2306638"/>
          <p14:tracePt t="82601" x="3673475" y="2298700"/>
          <p14:tracePt t="82609" x="3702050" y="2289175"/>
          <p14:tracePt t="82617" x="3719513" y="2289175"/>
          <p14:tracePt t="82625" x="3738563" y="2270125"/>
          <p14:tracePt t="82633" x="3756025" y="2270125"/>
          <p14:tracePt t="82642" x="3775075" y="2270125"/>
          <p14:tracePt t="82649" x="3802063" y="2270125"/>
          <p14:tracePt t="82659" x="3846513" y="2270125"/>
          <p14:tracePt t="82666" x="3875088" y="2270125"/>
          <p14:tracePt t="82675" x="3911600" y="2270125"/>
          <p14:tracePt t="82681" x="3956050" y="2270125"/>
          <p14:tracePt t="82692" x="3975100" y="2270125"/>
          <p14:tracePt t="82697" x="4002088" y="2270125"/>
          <p14:tracePt t="82711" x="4021138" y="2279650"/>
          <p14:tracePt t="82713" x="4048125" y="2279650"/>
          <p14:tracePt t="82725" x="4065588" y="2289175"/>
          <p14:tracePt t="82729" x="4102100" y="2298700"/>
          <p14:tracePt t="82737" x="4111625" y="2306638"/>
          <p14:tracePt t="82753" x="4129088" y="2306638"/>
          <p14:tracePt t="82761" x="4138613" y="2306638"/>
          <p14:tracePt t="82769" x="4148138" y="2316163"/>
          <p14:tracePt t="82826" x="4157663" y="2325688"/>
          <p14:tracePt t="82834" x="4165600" y="2335213"/>
          <p14:tracePt t="82850" x="4175125" y="2343150"/>
          <p14:tracePt t="82865" x="4175125" y="2352675"/>
          <p14:tracePt t="82874" x="4175125" y="2379663"/>
          <p14:tracePt t="82881" x="4175125" y="2389188"/>
          <p14:tracePt t="82892" x="4194175" y="2408238"/>
          <p14:tracePt t="82897" x="4194175" y="2435225"/>
          <p14:tracePt t="82909" x="4194175" y="2452688"/>
          <p14:tracePt t="82914" x="4211638" y="2481263"/>
          <p14:tracePt t="82922" x="4230688" y="2525713"/>
          <p14:tracePt t="82929" x="4230688" y="2544763"/>
          <p14:tracePt t="82937" x="4238625" y="2571750"/>
          <p14:tracePt t="82945" x="4248150" y="2581275"/>
          <p14:tracePt t="82953" x="4257675" y="2598738"/>
          <p14:tracePt t="83146" x="4275138" y="2598738"/>
          <p14:tracePt t="83194" x="4284663" y="2581275"/>
          <p14:tracePt t="83210" x="4294188" y="2581275"/>
          <p14:tracePt t="83218" x="4303713" y="2581275"/>
          <p14:tracePt t="83227" x="4311650" y="2571750"/>
          <p14:tracePt t="83233" x="4340225" y="2554288"/>
          <p14:tracePt t="83243" x="4357688" y="2544763"/>
          <p14:tracePt t="83249" x="4367213" y="2535238"/>
          <p14:tracePt t="83259" x="4403725" y="2525713"/>
          <p14:tracePt t="83265" x="4421188" y="2508250"/>
          <p14:tracePt t="83277" x="4467225" y="2481263"/>
          <p14:tracePt t="83281" x="4494213" y="2481263"/>
          <p14:tracePt t="83292" x="4521200" y="2471738"/>
          <p14:tracePt t="83297" x="4586288" y="2452688"/>
          <p14:tracePt t="83313" x="4676775" y="2435225"/>
          <p14:tracePt t="83325" x="4722813" y="2425700"/>
          <p14:tracePt t="83329" x="4759325" y="2416175"/>
          <p14:tracePt t="83337" x="4822825" y="2416175"/>
          <p14:tracePt t="83345" x="4876800" y="2389188"/>
          <p14:tracePt t="83354" x="4922838" y="2389188"/>
          <p14:tracePt t="83361" x="4959350" y="2379663"/>
          <p14:tracePt t="83369" x="4978400" y="2379663"/>
          <p14:tracePt t="83377" x="5014913" y="2379663"/>
          <p14:tracePt t="83393" x="5022850" y="2371725"/>
          <p14:tracePt t="83417" x="5041900" y="2371725"/>
          <p14:tracePt t="83433" x="5049838" y="2371725"/>
          <p14:tracePt t="83443" x="5059363" y="2371725"/>
          <p14:tracePt t="83449" x="5068888" y="2371725"/>
          <p14:tracePt t="83460" x="5078413" y="2371725"/>
          <p14:tracePt t="83465" x="5086350" y="2371725"/>
          <p14:tracePt t="83476" x="5105400" y="2371725"/>
          <p14:tracePt t="83481" x="5151438" y="2389188"/>
          <p14:tracePt t="83492" x="5168900" y="2408238"/>
          <p14:tracePt t="83497" x="5178425" y="2416175"/>
          <p14:tracePt t="83509" x="5205413" y="2444750"/>
          <p14:tracePt t="83513" x="5214938" y="2444750"/>
          <p14:tracePt t="83526" x="5224463" y="2452688"/>
          <p14:tracePt t="83529" x="5224463" y="2462213"/>
          <p14:tracePt t="83755" x="5224463" y="2471738"/>
          <p14:tracePt t="83771" x="5224463" y="2481263"/>
          <p14:tracePt t="83811" x="5224463" y="2489200"/>
          <p14:tracePt t="84322" x="5224463" y="2498725"/>
          <p14:tracePt t="84329" x="5224463" y="2508250"/>
          <p14:tracePt t="84337" x="5224463" y="2517775"/>
          <p14:tracePt t="84353" x="5224463" y="2525713"/>
          <p14:tracePt t="84361" x="5224463" y="2544763"/>
          <p14:tracePt t="84369" x="5224463" y="2554288"/>
          <p14:tracePt t="84377" x="5224463" y="2562225"/>
          <p14:tracePt t="84393" x="5224463" y="2589213"/>
          <p14:tracePt t="84401" x="5224463" y="2598738"/>
          <p14:tracePt t="84409" x="5224463" y="2608263"/>
          <p14:tracePt t="84417" x="5224463" y="2635250"/>
          <p14:tracePt t="84425" x="5224463" y="2654300"/>
          <p14:tracePt t="84433" x="5224463" y="2671763"/>
          <p14:tracePt t="84443" x="5224463" y="2698750"/>
          <p14:tracePt t="84449" x="5224463" y="2727325"/>
          <p14:tracePt t="84459" x="5224463" y="2744788"/>
          <p14:tracePt t="84465" x="5224463" y="2790825"/>
          <p14:tracePt t="84476" x="5224463" y="2827338"/>
          <p14:tracePt t="84482" x="5224463" y="2844800"/>
          <p14:tracePt t="84494" x="5224463" y="2881313"/>
          <p14:tracePt t="84498" x="5224463" y="2927350"/>
          <p14:tracePt t="84513" x="5224463" y="2946400"/>
          <p14:tracePt t="84515" x="5241925" y="2973388"/>
          <p14:tracePt t="84530" x="5241925" y="3009900"/>
          <p14:tracePt t="84542" x="5241925" y="3027363"/>
          <p14:tracePt t="84546" x="5241925" y="3036888"/>
          <p14:tracePt t="84555" x="5241925" y="3054350"/>
          <p14:tracePt t="84561" x="5241925" y="3063875"/>
          <p14:tracePt t="84577" x="5241925" y="3073400"/>
          <p14:tracePt t="84593" x="5241925" y="3090863"/>
          <p14:tracePt t="84609" x="5241925" y="3100388"/>
          <p14:tracePt t="84617" x="5241925" y="3109913"/>
          <p14:tracePt t="84658" x="5232400" y="3127375"/>
          <p14:tracePt t="84674" x="5232400" y="3136900"/>
          <p14:tracePt t="84690" x="5224463" y="3146425"/>
          <p14:tracePt t="84699" x="5224463" y="3173413"/>
          <p14:tracePt t="84707" x="5224463" y="3200400"/>
          <p14:tracePt t="84713" x="5214938" y="3246438"/>
          <p14:tracePt t="84724" x="5214938" y="3273425"/>
          <p14:tracePt t="84729" x="5214938" y="3302000"/>
          <p14:tracePt t="84737" x="5214938" y="3338513"/>
          <p14:tracePt t="84745" x="5214938" y="3355975"/>
          <p14:tracePt t="84753" x="5214938" y="3392488"/>
          <p14:tracePt t="84761" x="5214938" y="3402013"/>
          <p14:tracePt t="84769" x="5214938" y="3438525"/>
          <p14:tracePt t="84777" x="5214938" y="3446463"/>
          <p14:tracePt t="84793" x="5214938" y="3455988"/>
          <p14:tracePt t="84867" x="5214938" y="3465513"/>
          <p14:tracePt t="84885" x="5214938" y="3475038"/>
          <p14:tracePt t="84898" x="5214938" y="3482975"/>
          <p14:tracePt t="84913" x="5214938" y="3502025"/>
          <p14:tracePt t="84922" x="5214938" y="3511550"/>
          <p14:tracePt t="84929" x="5214938" y="3519488"/>
          <p14:tracePt t="84961" x="5214938" y="3538538"/>
          <p14:tracePt t="85075" x="5214938" y="3548063"/>
          <p14:tracePt t="85085" x="5214938" y="3556000"/>
          <p14:tracePt t="85093" x="5214938" y="3565525"/>
          <p14:tracePt t="85106" x="5214938" y="3584575"/>
          <p14:tracePt t="85122" x="5214938" y="3592513"/>
          <p14:tracePt t="85659" x="5205413" y="3584575"/>
          <p14:tracePt t="85667" x="5187950" y="3584575"/>
          <p14:tracePt t="85673" x="5159375" y="3592513"/>
          <p14:tracePt t="85681" x="5114925" y="3602038"/>
          <p14:tracePt t="85693" x="5086350" y="3602038"/>
          <p14:tracePt t="85697" x="5059363" y="3611563"/>
          <p14:tracePt t="85710" x="5014913" y="3621088"/>
          <p14:tracePt t="85713" x="4986338" y="3621088"/>
          <p14:tracePt t="85724" x="4941888" y="3621088"/>
          <p14:tracePt t="85729" x="4913313" y="3621088"/>
          <p14:tracePt t="85737" x="4895850" y="3621088"/>
          <p14:tracePt t="85745" x="4876800" y="3621088"/>
          <p14:tracePt t="85753" x="4849813" y="3621088"/>
          <p14:tracePt t="85761" x="4832350" y="3621088"/>
          <p14:tracePt t="85769" x="4803775" y="3629025"/>
          <p14:tracePt t="85777" x="4795838" y="3638550"/>
          <p14:tracePt t="85785" x="4759325" y="3638550"/>
          <p14:tracePt t="85793" x="4749800" y="3638550"/>
          <p14:tracePt t="85801" x="4722813" y="3638550"/>
          <p14:tracePt t="85809" x="4703763" y="3638550"/>
          <p14:tracePt t="85825" x="4676775" y="3638550"/>
          <p14:tracePt t="85833" x="4667250" y="3638550"/>
          <p14:tracePt t="85841" x="4640263" y="3638550"/>
          <p14:tracePt t="85849" x="4622800" y="3638550"/>
          <p14:tracePt t="85859" x="4594225" y="3638550"/>
          <p14:tracePt t="85865" x="4586288" y="3638550"/>
          <p14:tracePt t="85875" x="4567238" y="3638550"/>
          <p14:tracePt t="85882" x="4549775" y="3638550"/>
          <p14:tracePt t="86009" x="4540250" y="3638550"/>
          <p14:tracePt t="86033" x="4513263" y="3638550"/>
          <p14:tracePt t="86041" x="4494213" y="3638550"/>
          <p14:tracePt t="86049" x="4484688" y="3638550"/>
          <p14:tracePt t="86057" x="4467225" y="3638550"/>
          <p14:tracePt t="86074" x="4430713" y="3621088"/>
          <p14:tracePt t="86081" x="4403725" y="3621088"/>
          <p14:tracePt t="86091" x="4384675" y="3602038"/>
          <p14:tracePt t="86097" x="4376738" y="3602038"/>
          <p14:tracePt t="86114" x="4367213" y="3602038"/>
          <p14:tracePt t="86299" x="4348163" y="3602038"/>
          <p14:tracePt t="86311" x="4267200" y="3602038"/>
          <p14:tracePt t="86318" x="4175125" y="3602038"/>
          <p14:tracePt t="86325" x="4011613" y="3602038"/>
          <p14:tracePt t="86329" x="3865563" y="3602038"/>
          <p14:tracePt t="86338" x="3683000" y="3602038"/>
          <p14:tracePt t="86345" x="3500438" y="3602038"/>
          <p14:tracePt t="86353" x="3354388" y="3592513"/>
          <p14:tracePt t="86361" x="3227388" y="3575050"/>
          <p14:tracePt t="86369" x="3081338" y="3556000"/>
          <p14:tracePt t="86377" x="2998788" y="3538538"/>
          <p14:tracePt t="86385" x="2944813" y="3538538"/>
          <p14:tracePt t="86393" x="2925763" y="3529013"/>
          <p14:tracePt t="86605" x="2944813" y="3529013"/>
          <p14:tracePt t="86612" x="2962275" y="3529013"/>
          <p14:tracePt t="86619" x="3008313" y="3529013"/>
          <p14:tracePt t="86626" x="3044825" y="3529013"/>
          <p14:tracePt t="86633" x="3100388" y="3529013"/>
          <p14:tracePt t="86641" x="3144838" y="3529013"/>
          <p14:tracePt t="86649" x="3171825" y="3529013"/>
          <p14:tracePt t="86658" x="3200400" y="3529013"/>
          <p14:tracePt t="86665" x="3217863" y="3529013"/>
          <p14:tracePt t="86774" x="3227388" y="3529013"/>
          <p14:tracePt t="86850" x="3227388" y="3538538"/>
          <p14:tracePt t="86883" x="3227388" y="3556000"/>
          <p14:tracePt t="86897" x="3208338" y="3575050"/>
          <p14:tracePt t="86914" x="3200400" y="3584575"/>
          <p14:tracePt t="86937" x="3200400" y="3611563"/>
          <p14:tracePt t="86946" x="3200400" y="3621088"/>
          <p14:tracePt t="86953" x="3200400" y="3638550"/>
          <p14:tracePt t="86961" x="3200400" y="3648075"/>
          <p14:tracePt t="86969" x="3190875" y="3665538"/>
          <p14:tracePt t="86977" x="3190875" y="3684588"/>
          <p14:tracePt t="86985" x="3190875" y="3711575"/>
          <p14:tracePt t="86995" x="3190875" y="3748088"/>
          <p14:tracePt t="87001" x="3190875" y="3757613"/>
          <p14:tracePt t="87009" x="3190875" y="3794125"/>
          <p14:tracePt t="87017" x="3190875" y="3830638"/>
          <p14:tracePt t="87025" x="3190875" y="3857625"/>
          <p14:tracePt t="87033" x="3190875" y="3894138"/>
          <p14:tracePt t="87042" x="3181350" y="3921125"/>
          <p14:tracePt t="87049" x="3181350" y="3957638"/>
          <p14:tracePt t="87058" x="3181350" y="4003675"/>
          <p14:tracePt t="87076" x="3163888" y="4057650"/>
          <p14:tracePt t="87081" x="3163888" y="4103688"/>
          <p14:tracePt t="87091" x="3163888" y="4130675"/>
          <p14:tracePt t="87097" x="3154363" y="4159250"/>
          <p14:tracePt t="87108" x="3154363" y="4195763"/>
          <p14:tracePt t="87113" x="3154363" y="4213225"/>
          <p14:tracePt t="87124" x="3154363" y="4240213"/>
          <p14:tracePt t="87129" x="3154363" y="4249738"/>
          <p14:tracePt t="87137" x="3154363" y="4276725"/>
          <p14:tracePt t="87153" x="3154363" y="4295775"/>
          <p14:tracePt t="87161" x="3154363" y="4313238"/>
          <p14:tracePt t="87169" x="3154363" y="4332288"/>
          <p14:tracePt t="87394" x="3154363" y="4359275"/>
          <p14:tracePt t="87427" x="3154363" y="4368800"/>
          <p14:tracePt t="87525" x="3154363" y="4376738"/>
          <p14:tracePt t="87595" x="3154363" y="4386263"/>
          <p14:tracePt t="87610" x="3154363" y="4405313"/>
          <p14:tracePt t="87633" x="3154363" y="4413250"/>
          <p14:tracePt t="87642" x="3154363" y="4432300"/>
          <p14:tracePt t="87649" x="3154363" y="4441825"/>
          <p14:tracePt t="87666" x="3163888" y="4459288"/>
          <p14:tracePt t="87682" x="3163888" y="4468813"/>
          <p14:tracePt t="87692" x="3163888" y="4486275"/>
          <p14:tracePt t="87698" x="3171825" y="4505325"/>
          <p14:tracePt t="87890" x="3171825" y="4514850"/>
          <p14:tracePt t="87905" x="3171825" y="4522788"/>
          <p14:tracePt t="87913" x="3171825" y="4532313"/>
          <p14:tracePt t="87922" x="3171825" y="4551363"/>
          <p14:tracePt t="87929" x="3144838" y="4568825"/>
          <p14:tracePt t="87938" x="3127375" y="4587875"/>
          <p14:tracePt t="87945" x="3081338" y="4632325"/>
          <p14:tracePt t="87953" x="3054350" y="4660900"/>
          <p14:tracePt t="87961" x="3035300" y="4687888"/>
          <p14:tracePt t="87969" x="2998788" y="4705350"/>
          <p14:tracePt t="87977" x="2981325" y="4714875"/>
          <p14:tracePt t="87985" x="2971800" y="4732338"/>
          <p14:tracePt t="87993" x="2954338" y="4741863"/>
          <p14:tracePt t="88017" x="2954338" y="4751388"/>
          <p14:tracePt t="88033" x="2944813" y="4778375"/>
          <p14:tracePt t="88057" x="2935288" y="4797425"/>
          <p14:tracePt t="88074" x="2925763" y="4824413"/>
          <p14:tracePt t="88081" x="2917825" y="4851400"/>
          <p14:tracePt t="88091" x="2898775" y="4870450"/>
          <p14:tracePt t="88097" x="2881313" y="4887913"/>
          <p14:tracePt t="88107" x="2862263" y="4906963"/>
          <p14:tracePt t="88113" x="2825750" y="4933950"/>
          <p14:tracePt t="88124" x="2808288" y="4943475"/>
          <p14:tracePt t="88129" x="2808288" y="4951413"/>
          <p14:tracePt t="88137" x="2798763" y="4960938"/>
          <p14:tracePt t="88235" x="2808288" y="4933950"/>
          <p14:tracePt t="88246" x="2817813" y="4914900"/>
          <p14:tracePt t="88253" x="2835275" y="4887913"/>
          <p14:tracePt t="88258" x="2852738" y="4841875"/>
          <p14:tracePt t="88265" x="2862263" y="4797425"/>
          <p14:tracePt t="88274" x="2862263" y="4760913"/>
          <p14:tracePt t="88281" x="2871788" y="4697413"/>
          <p14:tracePt t="88291" x="2889250" y="4641850"/>
          <p14:tracePt t="88297" x="2889250" y="4532313"/>
          <p14:tracePt t="88307" x="2889250" y="4441825"/>
          <p14:tracePt t="88313" x="2889250" y="4332288"/>
          <p14:tracePt t="88324" x="2889250" y="4203700"/>
          <p14:tracePt t="88329" x="2889250" y="4057650"/>
          <p14:tracePt t="88337" x="2881313" y="3948113"/>
          <p14:tracePt t="88345" x="2881313" y="3821113"/>
          <p14:tracePt t="88353" x="2871788" y="3657600"/>
          <p14:tracePt t="88361" x="2835275" y="3519488"/>
          <p14:tracePt t="88369" x="2835275" y="3411538"/>
          <p14:tracePt t="88377" x="2835275" y="3282950"/>
          <p14:tracePt t="88385" x="2835275" y="3173413"/>
          <p14:tracePt t="88393" x="2835275" y="3063875"/>
          <p14:tracePt t="88401" x="2852738" y="2973388"/>
          <p14:tracePt t="88409" x="2917825" y="2836863"/>
          <p14:tracePt t="88417" x="2954338" y="2735263"/>
          <p14:tracePt t="88425" x="2998788" y="2625725"/>
          <p14:tracePt t="88433" x="3027363" y="2525713"/>
          <p14:tracePt t="88441" x="3090863" y="2408238"/>
          <p14:tracePt t="88449" x="3117850" y="2298700"/>
          <p14:tracePt t="88457" x="3154363" y="2216150"/>
          <p14:tracePt t="88465" x="3190875" y="2152650"/>
          <p14:tracePt t="88474" x="3217863" y="2070100"/>
          <p14:tracePt t="88481" x="3236913" y="1997075"/>
          <p14:tracePt t="88492" x="3236913" y="1943100"/>
          <p14:tracePt t="88497" x="3254375" y="1897063"/>
          <p14:tracePt t="88507" x="3254375" y="1870075"/>
          <p14:tracePt t="88513" x="3254375" y="1833563"/>
          <p14:tracePt t="88524" x="3263900" y="1833563"/>
          <p14:tracePt t="88529" x="3263900" y="1804988"/>
          <p14:tracePt t="88652" x="3273425" y="1804988"/>
          <p14:tracePt t="88663" x="3290888" y="1814513"/>
          <p14:tracePt t="88669" x="3309938" y="1814513"/>
          <p14:tracePt t="88675" x="3363913" y="1841500"/>
          <p14:tracePt t="88681" x="3419475" y="1841500"/>
          <p14:tracePt t="88691" x="3473450" y="1841500"/>
          <p14:tracePt t="88697" x="3527425" y="1841500"/>
          <p14:tracePt t="88707" x="3592513" y="1841500"/>
          <p14:tracePt t="88713" x="3629025" y="1841500"/>
          <p14:tracePt t="88724" x="3646488" y="1841500"/>
          <p14:tracePt t="88729" x="3673475" y="1841500"/>
          <p14:tracePt t="88810" x="3692525" y="1841500"/>
          <p14:tracePt t="88818" x="3702050" y="1860550"/>
          <p14:tracePt t="88826" x="3738563" y="1906588"/>
          <p14:tracePt t="88833" x="3746500" y="1914525"/>
          <p14:tracePt t="88841" x="3765550" y="1951038"/>
          <p14:tracePt t="88849" x="3775075" y="1960563"/>
          <p14:tracePt t="88857" x="3792538" y="1987550"/>
          <p14:tracePt t="88874" x="3792538" y="1997075"/>
          <p14:tracePt t="88881" x="3802063" y="2006600"/>
          <p14:tracePt t="88890" x="3802063" y="2016125"/>
          <p14:tracePt t="88898" x="3802063" y="2033588"/>
          <p14:tracePt t="88907" x="3802063" y="2079625"/>
          <p14:tracePt t="88914" x="3802063" y="2116138"/>
          <p14:tracePt t="88925" x="3802063" y="2189163"/>
          <p14:tracePt t="88929" x="3802063" y="2243138"/>
          <p14:tracePt t="88937" x="3775075" y="2325688"/>
          <p14:tracePt t="88945" x="3775075" y="2435225"/>
          <p14:tracePt t="88956" x="3775075" y="2544763"/>
          <p14:tracePt t="88961" x="3775075" y="2671763"/>
          <p14:tracePt t="88969" x="3775075" y="2817813"/>
          <p14:tracePt t="88977" x="3756025" y="2982913"/>
          <p14:tracePt t="88985" x="3756025" y="3146425"/>
          <p14:tracePt t="88993" x="3765550" y="3328988"/>
          <p14:tracePt t="89001" x="3775075" y="3475038"/>
          <p14:tracePt t="89009" x="3792538" y="3638550"/>
          <p14:tracePt t="89017" x="3810000" y="3803650"/>
          <p14:tracePt t="89026" x="3838575" y="3984625"/>
          <p14:tracePt t="89033" x="3865563" y="4149725"/>
          <p14:tracePt t="89041" x="3883025" y="4295775"/>
          <p14:tracePt t="89049" x="3911600" y="4432300"/>
          <p14:tracePt t="89057" x="3911600" y="4505325"/>
          <p14:tracePt t="89076" x="3919538" y="4578350"/>
          <p14:tracePt t="89081" x="3929063" y="4605338"/>
          <p14:tracePt t="89090" x="3929063" y="4614863"/>
          <p14:tracePt t="89171" x="3938588" y="4614863"/>
          <p14:tracePt t="89184" x="3938588" y="4605338"/>
          <p14:tracePt t="89187" x="3975100" y="4559300"/>
          <p14:tracePt t="89197" x="3984625" y="4541838"/>
          <p14:tracePt t="89202" x="4021138" y="4495800"/>
          <p14:tracePt t="89210" x="4038600" y="4478338"/>
          <p14:tracePt t="89217" x="4065588" y="4441825"/>
          <p14:tracePt t="89226" x="4148138" y="4386263"/>
          <p14:tracePt t="89233" x="4230688" y="4349750"/>
          <p14:tracePt t="89241" x="4330700" y="4295775"/>
          <p14:tracePt t="89249" x="4430713" y="4240213"/>
          <p14:tracePt t="89258" x="4530725" y="4167188"/>
          <p14:tracePt t="89266" x="4667250" y="4086225"/>
          <p14:tracePt t="89280" x="4813300" y="4030663"/>
          <p14:tracePt t="89283" x="4949825" y="3984625"/>
          <p14:tracePt t="89295" x="5114925" y="3911600"/>
          <p14:tracePt t="89299" x="5287963" y="3830638"/>
          <p14:tracePt t="89309" x="5451475" y="3757613"/>
          <p14:tracePt t="89313" x="5643563" y="3694113"/>
          <p14:tracePt t="89326" x="5807075" y="3629025"/>
          <p14:tracePt t="89330" x="5999163" y="3602038"/>
          <p14:tracePt t="89342" x="6181725" y="3538538"/>
          <p14:tracePt t="89345" x="6326188" y="3519488"/>
          <p14:tracePt t="89353" x="6464300" y="3475038"/>
          <p14:tracePt t="89361" x="6591300" y="3475038"/>
          <p14:tracePt t="89369" x="6681788" y="3465513"/>
          <p14:tracePt t="89377" x="6754813" y="3465513"/>
          <p14:tracePt t="89385" x="6800850" y="3465513"/>
          <p14:tracePt t="89393" x="6856413" y="3465513"/>
          <p14:tracePt t="89401" x="6892925" y="3465513"/>
          <p14:tracePt t="89409" x="6946900" y="3465513"/>
          <p14:tracePt t="89417" x="6992938" y="3465513"/>
          <p14:tracePt t="89425" x="7046913" y="3465513"/>
          <p14:tracePt t="89433" x="7083425" y="3465513"/>
          <p14:tracePt t="89441" x="7156450" y="3465513"/>
          <p14:tracePt t="89449" x="7212013" y="3465513"/>
          <p14:tracePt t="89458" x="7265988" y="3465513"/>
          <p14:tracePt t="89465" x="7319963" y="3465513"/>
          <p14:tracePt t="89475" x="7356475" y="3455988"/>
          <p14:tracePt t="89481" x="7412038" y="3455988"/>
          <p14:tracePt t="89490" x="7448550" y="3455988"/>
          <p14:tracePt t="89497" x="7512050" y="3429000"/>
          <p14:tracePt t="89508" x="7567613" y="3429000"/>
          <p14:tracePt t="89513" x="7675563" y="3429000"/>
          <p14:tracePt t="89524" x="7767638" y="3429000"/>
          <p14:tracePt t="89529" x="7894638" y="3429000"/>
          <p14:tracePt t="89538" x="8023225" y="3429000"/>
          <p14:tracePt t="89545" x="8186738" y="3429000"/>
          <p14:tracePt t="89557" x="8332788" y="3429000"/>
          <p14:tracePt t="89561" x="8496300" y="3438525"/>
          <p14:tracePt t="89569" x="8661400" y="3465513"/>
          <p14:tracePt t="89577" x="8888413" y="3502025"/>
          <p14:tracePt t="89585" x="9134475" y="3538538"/>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p:txBody>
          <a:bodyPr/>
          <a:lstStyle/>
          <a:p>
            <a:r>
              <a:rPr lang="en-US" altLang="ja-JP" sz="3600" dirty="0"/>
              <a:t>Various</a:t>
            </a:r>
            <a:r>
              <a:rPr lang="ja-JP" altLang="en-US" sz="3600" dirty="0"/>
              <a:t>  </a:t>
            </a:r>
            <a:r>
              <a:rPr lang="en-US" altLang="ja-JP" sz="3600" dirty="0"/>
              <a:t>PLDs</a:t>
            </a:r>
            <a:r>
              <a:rPr lang="ja-JP" altLang="en-US" sz="3600" dirty="0"/>
              <a:t>　</a:t>
            </a:r>
            <a:endParaRPr lang="en-US" altLang="ja-JP" sz="3600" dirty="0"/>
          </a:p>
        </p:txBody>
      </p:sp>
      <p:sp>
        <p:nvSpPr>
          <p:cNvPr id="526339" name="Text Box 3"/>
          <p:cNvSpPr txBox="1">
            <a:spLocks noChangeArrowheads="1"/>
          </p:cNvSpPr>
          <p:nvPr/>
        </p:nvSpPr>
        <p:spPr bwMode="auto">
          <a:xfrm>
            <a:off x="808038" y="1406525"/>
            <a:ext cx="86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b="1"/>
              <a:t>SPLD</a:t>
            </a:r>
          </a:p>
        </p:txBody>
      </p:sp>
      <p:sp>
        <p:nvSpPr>
          <p:cNvPr id="526340" name="Text Box 4"/>
          <p:cNvSpPr txBox="1">
            <a:spLocks noChangeArrowheads="1"/>
          </p:cNvSpPr>
          <p:nvPr/>
        </p:nvSpPr>
        <p:spPr bwMode="auto">
          <a:xfrm>
            <a:off x="827088" y="2384425"/>
            <a:ext cx="8778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b="1"/>
              <a:t>CPLD</a:t>
            </a:r>
          </a:p>
        </p:txBody>
      </p:sp>
      <p:sp>
        <p:nvSpPr>
          <p:cNvPr id="526341" name="Text Box 5"/>
          <p:cNvSpPr txBox="1">
            <a:spLocks noChangeArrowheads="1"/>
          </p:cNvSpPr>
          <p:nvPr/>
        </p:nvSpPr>
        <p:spPr bwMode="auto">
          <a:xfrm>
            <a:off x="827088" y="3679825"/>
            <a:ext cx="890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b="1"/>
              <a:t>FPGA</a:t>
            </a:r>
          </a:p>
        </p:txBody>
      </p:sp>
      <p:sp>
        <p:nvSpPr>
          <p:cNvPr id="526342" name="Text Box 6"/>
          <p:cNvSpPr txBox="1">
            <a:spLocks noChangeArrowheads="1"/>
          </p:cNvSpPr>
          <p:nvPr/>
        </p:nvSpPr>
        <p:spPr bwMode="auto">
          <a:xfrm>
            <a:off x="3111500" y="1360488"/>
            <a:ext cx="1174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Anti-fuse</a:t>
            </a:r>
          </a:p>
        </p:txBody>
      </p:sp>
      <p:sp>
        <p:nvSpPr>
          <p:cNvPr id="526343" name="Text Box 7"/>
          <p:cNvSpPr txBox="1">
            <a:spLocks noChangeArrowheads="1"/>
          </p:cNvSpPr>
          <p:nvPr/>
        </p:nvSpPr>
        <p:spPr bwMode="auto">
          <a:xfrm>
            <a:off x="3132138" y="2428875"/>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EEPROM</a:t>
            </a:r>
          </a:p>
        </p:txBody>
      </p:sp>
      <p:sp>
        <p:nvSpPr>
          <p:cNvPr id="526344" name="Text Box 8"/>
          <p:cNvSpPr txBox="1">
            <a:spLocks noChangeArrowheads="1"/>
          </p:cNvSpPr>
          <p:nvPr/>
        </p:nvSpPr>
        <p:spPr bwMode="auto">
          <a:xfrm>
            <a:off x="3203575" y="3500438"/>
            <a:ext cx="1390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Flash-ROM</a:t>
            </a:r>
          </a:p>
        </p:txBody>
      </p:sp>
      <p:sp>
        <p:nvSpPr>
          <p:cNvPr id="526345" name="Text Box 9"/>
          <p:cNvSpPr txBox="1">
            <a:spLocks noChangeArrowheads="1"/>
          </p:cNvSpPr>
          <p:nvPr/>
        </p:nvSpPr>
        <p:spPr bwMode="auto">
          <a:xfrm>
            <a:off x="3203575" y="4805363"/>
            <a:ext cx="857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SRAM</a:t>
            </a:r>
          </a:p>
        </p:txBody>
      </p:sp>
      <p:sp>
        <p:nvSpPr>
          <p:cNvPr id="526346" name="Line 10"/>
          <p:cNvSpPr>
            <a:spLocks noChangeShapeType="1"/>
          </p:cNvSpPr>
          <p:nvPr/>
        </p:nvSpPr>
        <p:spPr bwMode="auto">
          <a:xfrm flipV="1">
            <a:off x="1835150" y="1628775"/>
            <a:ext cx="1223963" cy="21605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6347" name="Line 11"/>
          <p:cNvSpPr>
            <a:spLocks noChangeShapeType="1"/>
          </p:cNvSpPr>
          <p:nvPr/>
        </p:nvSpPr>
        <p:spPr bwMode="auto">
          <a:xfrm>
            <a:off x="4787900" y="1484313"/>
            <a:ext cx="1008063"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6348" name="Text Box 12"/>
          <p:cNvSpPr txBox="1">
            <a:spLocks noChangeArrowheads="1"/>
          </p:cNvSpPr>
          <p:nvPr/>
        </p:nvSpPr>
        <p:spPr bwMode="auto">
          <a:xfrm>
            <a:off x="6011863" y="1077913"/>
            <a:ext cx="2720975" cy="9255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High speed middle size</a:t>
            </a:r>
          </a:p>
          <a:p>
            <a:r>
              <a:rPr lang="en-US" altLang="ja-JP" b="1"/>
              <a:t>One-time</a:t>
            </a:r>
          </a:p>
          <a:p>
            <a:r>
              <a:rPr lang="en-US" altLang="ja-JP" b="1"/>
              <a:t>ACTEL</a:t>
            </a:r>
            <a:r>
              <a:rPr lang="ja-JP" altLang="en-US" b="1"/>
              <a:t>，</a:t>
            </a:r>
            <a:r>
              <a:rPr lang="en-US" altLang="ja-JP" b="1"/>
              <a:t>Quicklogic</a:t>
            </a:r>
          </a:p>
        </p:txBody>
      </p:sp>
      <p:sp>
        <p:nvSpPr>
          <p:cNvPr id="526349" name="Line 13"/>
          <p:cNvSpPr>
            <a:spLocks noChangeShapeType="1"/>
          </p:cNvSpPr>
          <p:nvPr/>
        </p:nvSpPr>
        <p:spPr bwMode="auto">
          <a:xfrm>
            <a:off x="1835150" y="3789363"/>
            <a:ext cx="1368425" cy="1152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6350" name="Line 14"/>
          <p:cNvSpPr>
            <a:spLocks noChangeShapeType="1"/>
          </p:cNvSpPr>
          <p:nvPr/>
        </p:nvSpPr>
        <p:spPr bwMode="auto">
          <a:xfrm>
            <a:off x="4140200" y="4941888"/>
            <a:ext cx="1223963"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6351" name="Text Box 15"/>
          <p:cNvSpPr txBox="1">
            <a:spLocks noChangeArrowheads="1"/>
          </p:cNvSpPr>
          <p:nvPr/>
        </p:nvSpPr>
        <p:spPr bwMode="auto">
          <a:xfrm>
            <a:off x="5724525" y="4614863"/>
            <a:ext cx="2492375" cy="9255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Large scale</a:t>
            </a:r>
          </a:p>
          <a:p>
            <a:r>
              <a:rPr lang="en-US" altLang="ja-JP" b="1"/>
              <a:t>Rapidly development</a:t>
            </a:r>
          </a:p>
          <a:p>
            <a:r>
              <a:rPr lang="en-US" altLang="ja-JP" b="1"/>
              <a:t>Xilinx</a:t>
            </a:r>
            <a:r>
              <a:rPr lang="ja-JP" altLang="en-US" b="1"/>
              <a:t>、</a:t>
            </a:r>
            <a:r>
              <a:rPr lang="en-US" altLang="ja-JP" b="1"/>
              <a:t>Altera</a:t>
            </a:r>
          </a:p>
        </p:txBody>
      </p:sp>
      <p:sp>
        <p:nvSpPr>
          <p:cNvPr id="526352" name="Line 16"/>
          <p:cNvSpPr>
            <a:spLocks noChangeShapeType="1"/>
          </p:cNvSpPr>
          <p:nvPr/>
        </p:nvSpPr>
        <p:spPr bwMode="auto">
          <a:xfrm flipV="1">
            <a:off x="1835150" y="3644900"/>
            <a:ext cx="1368425" cy="1444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6353" name="Line 17"/>
          <p:cNvSpPr>
            <a:spLocks noChangeShapeType="1"/>
          </p:cNvSpPr>
          <p:nvPr/>
        </p:nvSpPr>
        <p:spPr bwMode="auto">
          <a:xfrm>
            <a:off x="1619250" y="1628775"/>
            <a:ext cx="1439863" cy="936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6354" name="Line 18"/>
          <p:cNvSpPr>
            <a:spLocks noChangeShapeType="1"/>
          </p:cNvSpPr>
          <p:nvPr/>
        </p:nvSpPr>
        <p:spPr bwMode="auto">
          <a:xfrm>
            <a:off x="1692275" y="2565400"/>
            <a:ext cx="1295400" cy="714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6355" name="Line 19"/>
          <p:cNvSpPr>
            <a:spLocks noChangeShapeType="1"/>
          </p:cNvSpPr>
          <p:nvPr/>
        </p:nvSpPr>
        <p:spPr bwMode="auto">
          <a:xfrm>
            <a:off x="1692275" y="2565400"/>
            <a:ext cx="1439863" cy="9350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6356" name="Line 20"/>
          <p:cNvSpPr>
            <a:spLocks noChangeShapeType="1"/>
          </p:cNvSpPr>
          <p:nvPr/>
        </p:nvSpPr>
        <p:spPr bwMode="auto">
          <a:xfrm>
            <a:off x="1619250" y="1628775"/>
            <a:ext cx="1512888" cy="18002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6357" name="Line 21"/>
          <p:cNvSpPr>
            <a:spLocks noChangeShapeType="1"/>
          </p:cNvSpPr>
          <p:nvPr/>
        </p:nvSpPr>
        <p:spPr bwMode="auto">
          <a:xfrm>
            <a:off x="4211638" y="2565400"/>
            <a:ext cx="1439862" cy="287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6358" name="Line 22"/>
          <p:cNvSpPr>
            <a:spLocks noChangeShapeType="1"/>
          </p:cNvSpPr>
          <p:nvPr/>
        </p:nvSpPr>
        <p:spPr bwMode="auto">
          <a:xfrm flipV="1">
            <a:off x="4211638" y="2997200"/>
            <a:ext cx="1439862"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6359" name="Text Box 23"/>
          <p:cNvSpPr txBox="1">
            <a:spLocks noChangeArrowheads="1"/>
          </p:cNvSpPr>
          <p:nvPr/>
        </p:nvSpPr>
        <p:spPr bwMode="auto">
          <a:xfrm>
            <a:off x="5724525" y="2527300"/>
            <a:ext cx="3368675" cy="1200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High speed small/middle size</a:t>
            </a:r>
          </a:p>
          <a:p>
            <a:r>
              <a:rPr lang="en-US" altLang="ja-JP" b="1"/>
              <a:t>Re-programmable</a:t>
            </a:r>
          </a:p>
          <a:p>
            <a:r>
              <a:rPr lang="en-US" altLang="ja-JP" b="1"/>
              <a:t>Delay is predictable</a:t>
            </a:r>
          </a:p>
          <a:p>
            <a:r>
              <a:rPr lang="en-US" altLang="ja-JP" b="1"/>
              <a:t>Lattice</a:t>
            </a:r>
            <a:r>
              <a:rPr lang="ja-JP" altLang="en-US" b="1"/>
              <a:t>，</a:t>
            </a:r>
            <a:r>
              <a:rPr lang="en-US" altLang="ja-JP" b="1"/>
              <a:t>Altera</a:t>
            </a:r>
            <a:r>
              <a:rPr lang="ja-JP" altLang="en-US" b="1"/>
              <a:t>，</a:t>
            </a:r>
            <a:r>
              <a:rPr lang="en-US" altLang="ja-JP" b="1"/>
              <a:t>Xlinx</a:t>
            </a:r>
          </a:p>
        </p:txBody>
      </p:sp>
      <p:sp>
        <p:nvSpPr>
          <p:cNvPr id="2" name="楕円 1">
            <a:extLst>
              <a:ext uri="{FF2B5EF4-FFF2-40B4-BE49-F238E27FC236}">
                <a16:creationId xmlns:a16="http://schemas.microsoft.com/office/drawing/2014/main" id="{DBE14671-80BC-4449-B528-E72598C20580}"/>
              </a:ext>
            </a:extLst>
          </p:cNvPr>
          <p:cNvSpPr/>
          <p:nvPr/>
        </p:nvSpPr>
        <p:spPr bwMode="auto">
          <a:xfrm rot="712079">
            <a:off x="529871" y="3961532"/>
            <a:ext cx="6121226" cy="1342961"/>
          </a:xfrm>
          <a:prstGeom prst="ellipse">
            <a:avLst/>
          </a:prstGeom>
          <a:noFill/>
          <a:ln w="952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pic>
        <p:nvPicPr>
          <p:cNvPr id="3" name="オーディオ 2">
            <a:hlinkClick r:id="" action="ppaction://media"/>
            <a:extLst>
              <a:ext uri="{FF2B5EF4-FFF2-40B4-BE49-F238E27FC236}">
                <a16:creationId xmlns:a16="http://schemas.microsoft.com/office/drawing/2014/main" id="{83335638-193F-4C9A-BC19-08987162F7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7829"/>
    </mc:Choice>
    <mc:Fallback>
      <p:transition spd="slow" advTm="47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71" x="8751888" y="3592513"/>
          <p14:tracePt t="579" x="8588375" y="3592513"/>
          <p14:tracePt t="587" x="8442325" y="3592513"/>
          <p14:tracePt t="595" x="8313738" y="3592513"/>
          <p14:tracePt t="603" x="8240713" y="3592513"/>
          <p14:tracePt t="611" x="8150225" y="3592513"/>
          <p14:tracePt t="619" x="8086725" y="3592513"/>
          <p14:tracePt t="627" x="8031163" y="3602038"/>
          <p14:tracePt t="635" x="7950200" y="3611563"/>
          <p14:tracePt t="643" x="7894638" y="3611563"/>
          <p14:tracePt t="652" x="7821613" y="3629025"/>
          <p14:tracePt t="660" x="7704138" y="3657600"/>
          <p14:tracePt t="669" x="7612063" y="3665538"/>
          <p14:tracePt t="675" x="7485063" y="3684588"/>
          <p14:tracePt t="685" x="7339013" y="3684588"/>
          <p14:tracePt t="692" x="7192963" y="3684588"/>
          <p14:tracePt t="700" x="7046913" y="3684588"/>
          <p14:tracePt t="707" x="6900863" y="3684588"/>
          <p14:tracePt t="715" x="6754813" y="3684588"/>
          <p14:tracePt t="723" x="6627813" y="3684588"/>
          <p14:tracePt t="731" x="6518275" y="3684588"/>
          <p14:tracePt t="739" x="6408738" y="3684588"/>
          <p14:tracePt t="747" x="6318250" y="3684588"/>
          <p14:tracePt t="755" x="6226175" y="3684588"/>
          <p14:tracePt t="763" x="6172200" y="3684588"/>
          <p14:tracePt t="771" x="6116638" y="3684588"/>
          <p14:tracePt t="779" x="6080125" y="3684588"/>
          <p14:tracePt t="787" x="6043613" y="3684588"/>
          <p14:tracePt t="796" x="6016625" y="3684588"/>
          <p14:tracePt t="803" x="5999163" y="3694113"/>
          <p14:tracePt t="812" x="5989638" y="3694113"/>
          <p14:tracePt t="820" x="5972175" y="3694113"/>
          <p14:tracePt t="827" x="5962650" y="3694113"/>
          <p14:tracePt t="836" x="5943600" y="3711575"/>
          <p14:tracePt t="844" x="5926138" y="3711575"/>
          <p14:tracePt t="853" x="5907088" y="3711575"/>
          <p14:tracePt t="860" x="5880100" y="3711575"/>
          <p14:tracePt t="869" x="5853113" y="3711575"/>
          <p14:tracePt t="876" x="5797550" y="3721100"/>
          <p14:tracePt t="885" x="5734050" y="3738563"/>
          <p14:tracePt t="891" x="5643563" y="3738563"/>
          <p14:tracePt t="899" x="5570538" y="3738563"/>
          <p14:tracePt t="907" x="5478463" y="3738563"/>
          <p14:tracePt t="915" x="5387975" y="3738563"/>
          <p14:tracePt t="923" x="5297488" y="3738563"/>
          <p14:tracePt t="931" x="5168900" y="3738563"/>
          <p14:tracePt t="939" x="5078413" y="3738563"/>
          <p14:tracePt t="947" x="4978400" y="3748088"/>
          <p14:tracePt t="956" x="4905375" y="3775075"/>
          <p14:tracePt t="963" x="4859338" y="3775075"/>
          <p14:tracePt t="971" x="4832350" y="3784600"/>
          <p14:tracePt t="979" x="4803775" y="3784600"/>
          <p14:tracePt t="987" x="4795838" y="3784600"/>
          <p14:tracePt t="995" x="4786313" y="3794125"/>
          <p14:tracePt t="1366" x="4795838" y="3794125"/>
          <p14:tracePt t="1375" x="4813300" y="3784600"/>
          <p14:tracePt t="1381" x="4895850" y="3767138"/>
          <p14:tracePt t="1390" x="4986338" y="3767138"/>
          <p14:tracePt t="1396" x="5105400" y="3757613"/>
          <p14:tracePt t="1405" x="5214938" y="3757613"/>
          <p14:tracePt t="1412" x="5360988" y="3738563"/>
          <p14:tracePt t="1421" x="5507038" y="3694113"/>
          <p14:tracePt t="1429" x="5653088" y="3684588"/>
          <p14:tracePt t="1436" x="5797550" y="3665538"/>
          <p14:tracePt t="1444" x="5953125" y="3638550"/>
          <p14:tracePt t="1455" x="6099175" y="3621088"/>
          <p14:tracePt t="1459" x="6226175" y="3611563"/>
          <p14:tracePt t="1468" x="6299200" y="3592513"/>
          <p14:tracePt t="1475" x="6435725" y="3565525"/>
          <p14:tracePt t="1485" x="6491288" y="3556000"/>
          <p14:tracePt t="1491" x="6573838" y="3538538"/>
          <p14:tracePt t="1499" x="6664325" y="3529013"/>
          <p14:tracePt t="1507" x="6746875" y="3502025"/>
          <p14:tracePt t="1515" x="6819900" y="3502025"/>
          <p14:tracePt t="1523" x="6892925" y="3502025"/>
          <p14:tracePt t="1531" x="7000875" y="3502025"/>
          <p14:tracePt t="1539" x="7092950" y="3502025"/>
          <p14:tracePt t="1547" x="7202488" y="3502025"/>
          <p14:tracePt t="1555" x="7292975" y="3502025"/>
          <p14:tracePt t="1563" x="7402513" y="3502025"/>
          <p14:tracePt t="1571" x="7494588" y="3502025"/>
          <p14:tracePt t="1579" x="7612063" y="3482975"/>
          <p14:tracePt t="1587" x="7667625" y="3475038"/>
          <p14:tracePt t="1595" x="7740650" y="3475038"/>
          <p14:tracePt t="1603" x="7821613" y="3465513"/>
          <p14:tracePt t="1611" x="7894638" y="3438525"/>
          <p14:tracePt t="1619" x="7967663" y="3438525"/>
          <p14:tracePt t="1627" x="8004175" y="3429000"/>
          <p14:tracePt t="1635" x="8040688" y="3419475"/>
          <p14:tracePt t="1643" x="8077200" y="3411538"/>
          <p14:tracePt t="1659" x="8104188" y="3392488"/>
          <p14:tracePt t="1668" x="8123238" y="3392488"/>
          <p14:tracePt t="1675" x="8132763" y="3392488"/>
          <p14:tracePt t="1685" x="8140700" y="3392488"/>
          <p14:tracePt t="1691" x="8159750" y="3392488"/>
          <p14:tracePt t="1699" x="8169275" y="3392488"/>
          <p14:tracePt t="1707" x="8177213" y="3392488"/>
          <p14:tracePt t="1731" x="8196263" y="3392488"/>
          <p14:tracePt t="1765" x="8204200" y="3392488"/>
          <p14:tracePt t="1796" x="8213725" y="3392488"/>
          <p14:tracePt t="1935" x="8204200" y="3392488"/>
          <p14:tracePt t="1942" x="8177213" y="3392488"/>
          <p14:tracePt t="1949" x="8159750" y="3392488"/>
          <p14:tracePt t="1956" x="8140700" y="3392488"/>
          <p14:tracePt t="1964" x="8123238" y="3402013"/>
          <p14:tracePt t="1972" x="8104188" y="3429000"/>
          <p14:tracePt t="1980" x="8059738" y="3446463"/>
          <p14:tracePt t="1988" x="8040688" y="3455988"/>
          <p14:tracePt t="1996" x="8023225" y="3465513"/>
          <p14:tracePt t="2022" x="7967663" y="3502025"/>
          <p14:tracePt t="2036" x="7940675" y="3529013"/>
          <p14:tracePt t="2044" x="7921625" y="3538538"/>
          <p14:tracePt t="2053" x="7885113" y="3548063"/>
          <p14:tracePt t="2060" x="7858125" y="3548063"/>
          <p14:tracePt t="2068" x="7777163" y="3548063"/>
          <p14:tracePt t="2075" x="7704138" y="3548063"/>
          <p14:tracePt t="2084" x="7594600" y="3548063"/>
          <p14:tracePt t="2091" x="7485063" y="3548063"/>
          <p14:tracePt t="2099" x="7356475" y="3548063"/>
          <p14:tracePt t="2108" x="7265988" y="3548063"/>
          <p14:tracePt t="2115" x="7138988" y="3548063"/>
          <p14:tracePt t="2123" x="7029450" y="3548063"/>
          <p14:tracePt t="2133" x="6900863" y="3548063"/>
          <p14:tracePt t="2143" x="6773863" y="3548063"/>
          <p14:tracePt t="2149" x="6645275" y="3548063"/>
          <p14:tracePt t="2157" x="6500813" y="3548063"/>
          <p14:tracePt t="2165" x="6372225" y="3548063"/>
          <p14:tracePt t="2175" x="6226175" y="3519488"/>
          <p14:tracePt t="2180" x="6080125" y="3519488"/>
          <p14:tracePt t="2187" x="5916613" y="3511550"/>
          <p14:tracePt t="2195" x="5761038" y="3482975"/>
          <p14:tracePt t="2204" x="5580063" y="3446463"/>
          <p14:tracePt t="2213" x="5397500" y="3419475"/>
          <p14:tracePt t="2222" x="5232400" y="3402013"/>
          <p14:tracePt t="2230" x="5068888" y="3375025"/>
          <p14:tracePt t="2237" x="4905375" y="3355975"/>
          <p14:tracePt t="2243" x="4767263" y="3302000"/>
          <p14:tracePt t="2252" x="4659313" y="3273425"/>
          <p14:tracePt t="2259" x="4540250" y="3228975"/>
          <p14:tracePt t="2269" x="4448175" y="3209925"/>
          <p14:tracePt t="2275" x="4384675" y="3200400"/>
          <p14:tracePt t="2284" x="4357688" y="3182938"/>
          <p14:tracePt t="2291" x="4340225" y="3173413"/>
          <p14:tracePt t="2299" x="4321175" y="3163888"/>
          <p14:tracePt t="2340" x="4303713" y="3163888"/>
          <p14:tracePt t="2381" x="4284663" y="3163888"/>
          <p14:tracePt t="2389" x="4267200" y="3163888"/>
          <p14:tracePt t="2397" x="4238625" y="3163888"/>
          <p14:tracePt t="2404" x="4194175" y="3163888"/>
          <p14:tracePt t="2411" x="4175125" y="3163888"/>
          <p14:tracePt t="2420" x="4138613" y="3163888"/>
          <p14:tracePt t="2428" x="4111625" y="3163888"/>
          <p14:tracePt t="2436" x="4094163" y="3163888"/>
          <p14:tracePt t="2444" x="4065588" y="3163888"/>
          <p14:tracePt t="2454" x="4057650" y="3163888"/>
          <p14:tracePt t="2459" x="4048125" y="3163888"/>
          <p14:tracePt t="2468" x="4038600" y="3163888"/>
          <p14:tracePt t="2499" x="4021138" y="3163888"/>
          <p14:tracePt t="2515" x="4011613" y="3163888"/>
          <p14:tracePt t="2523" x="4002088" y="3163888"/>
          <p14:tracePt t="2531" x="3984625" y="3163888"/>
          <p14:tracePt t="2539" x="3948113" y="3146425"/>
          <p14:tracePt t="2547" x="3919538" y="3109913"/>
          <p14:tracePt t="2555" x="3902075" y="3090863"/>
          <p14:tracePt t="2563" x="3856038" y="3073400"/>
          <p14:tracePt t="2571" x="3819525" y="3036888"/>
          <p14:tracePt t="2579" x="3792538" y="3017838"/>
          <p14:tracePt t="2587" x="3765550" y="2982913"/>
          <p14:tracePt t="2595" x="3709988" y="2954338"/>
          <p14:tracePt t="2603" x="3656013" y="2927350"/>
          <p14:tracePt t="2611" x="3592513" y="2900363"/>
          <p14:tracePt t="2619" x="3527425" y="2873375"/>
          <p14:tracePt t="2627" x="3473450" y="2863850"/>
          <p14:tracePt t="2636" x="3390900" y="2827338"/>
          <p14:tracePt t="2643" x="3309938" y="2808288"/>
          <p14:tracePt t="2652" x="3236913" y="2800350"/>
          <p14:tracePt t="2659" x="3136900" y="2754313"/>
          <p14:tracePt t="2668" x="3044825" y="2727325"/>
          <p14:tracePt t="2675" x="2962275" y="2698750"/>
          <p14:tracePt t="2684" x="2852738" y="2671763"/>
          <p14:tracePt t="2691" x="2716213" y="2625725"/>
          <p14:tracePt t="2699" x="2606675" y="2598738"/>
          <p14:tracePt t="2707" x="2489200" y="2562225"/>
          <p14:tracePt t="2715" x="2397125" y="2535238"/>
          <p14:tracePt t="2724" x="2297113" y="2489200"/>
          <p14:tracePt t="2731" x="2197100" y="2444750"/>
          <p14:tracePt t="2739" x="2133600" y="2408238"/>
          <p14:tracePt t="2747" x="2097088" y="2408238"/>
          <p14:tracePt t="2755" x="2060575" y="2389188"/>
          <p14:tracePt t="2763" x="2041525" y="2389188"/>
          <p14:tracePt t="2771" x="2024063" y="2371725"/>
          <p14:tracePt t="2779" x="1997075" y="2362200"/>
          <p14:tracePt t="2787" x="1987550" y="2362200"/>
          <p14:tracePt t="2803" x="1978025" y="2352675"/>
          <p14:tracePt t="2828" x="1960563" y="2352675"/>
          <p14:tracePt t="2836" x="1941513" y="2352675"/>
          <p14:tracePt t="2845" x="1887538" y="2352675"/>
          <p14:tracePt t="2853" x="1831975" y="2352675"/>
          <p14:tracePt t="2861" x="1758950" y="2352675"/>
          <p14:tracePt t="2870" x="1649413" y="2352675"/>
          <p14:tracePt t="2876" x="1576388" y="2352675"/>
          <p14:tracePt t="2886" x="1468438" y="2352675"/>
          <p14:tracePt t="2892" x="1412875" y="2352675"/>
          <p14:tracePt t="2902" x="1358900" y="2352675"/>
          <p14:tracePt t="2908" x="1322388" y="2343150"/>
          <p14:tracePt t="2916" x="1276350" y="2316163"/>
          <p14:tracePt t="3189" x="1276350" y="2306638"/>
          <p14:tracePt t="3197" x="1276350" y="2289175"/>
          <p14:tracePt t="3205" x="1285875" y="2243138"/>
          <p14:tracePt t="3212" x="1293813" y="2216150"/>
          <p14:tracePt t="3221" x="1293813" y="2179638"/>
          <p14:tracePt t="3228" x="1293813" y="2152650"/>
          <p14:tracePt t="3237" x="1293813" y="2125663"/>
          <p14:tracePt t="3243" x="1303338" y="2106613"/>
          <p14:tracePt t="3254" x="1303338" y="2060575"/>
          <p14:tracePt t="3259" x="1303338" y="2033588"/>
          <p14:tracePt t="3268" x="1312863" y="2016125"/>
          <p14:tracePt t="3275" x="1312863" y="1960563"/>
          <p14:tracePt t="3285" x="1312863" y="1951038"/>
          <p14:tracePt t="3291" x="1330325" y="1924050"/>
          <p14:tracePt t="3301" x="1339850" y="1906588"/>
          <p14:tracePt t="3307" x="1349375" y="1878013"/>
          <p14:tracePt t="3315" x="1349375" y="1870075"/>
          <p14:tracePt t="3331" x="1358900" y="1851025"/>
          <p14:tracePt t="3475" x="1358900" y="1841500"/>
          <p14:tracePt t="3499" x="1358900" y="1833563"/>
          <p14:tracePt t="3515" x="1358900" y="1824038"/>
          <p14:tracePt t="3523" x="1366838" y="1797050"/>
          <p14:tracePt t="3531" x="1376363" y="1787525"/>
          <p14:tracePt t="3539" x="1385888" y="1778000"/>
          <p14:tracePt t="4045" x="1395413" y="1760538"/>
          <p14:tracePt t="4052" x="1403350" y="1760538"/>
          <p14:tracePt t="4061" x="1412875" y="1751013"/>
          <p14:tracePt t="4070" x="1422400" y="1741488"/>
          <p14:tracePt t="4088" x="1431925" y="1724025"/>
          <p14:tracePt t="4093" x="1449388" y="1714500"/>
          <p14:tracePt t="4102" x="1458913" y="1704975"/>
          <p14:tracePt t="4133" x="1468438" y="1697038"/>
          <p14:tracePt t="4365" x="1449388" y="1704975"/>
          <p14:tracePt t="4375" x="1449388" y="1714500"/>
          <p14:tracePt t="4381" x="1439863" y="1731963"/>
          <p14:tracePt t="4389" x="1431925" y="1731963"/>
          <p14:tracePt t="4396" x="1422400" y="1741488"/>
          <p14:tracePt t="4406" x="1422400" y="1751013"/>
          <p14:tracePt t="4412" x="1422400" y="1760538"/>
          <p14:tracePt t="4421" x="1412875" y="1778000"/>
          <p14:tracePt t="4436" x="1403350" y="1787525"/>
          <p14:tracePt t="4485" x="1395413" y="1797050"/>
          <p14:tracePt t="4492" x="1385888" y="1797050"/>
          <p14:tracePt t="5020" x="1395413" y="1814513"/>
          <p14:tracePt t="5028" x="1412875" y="1841500"/>
          <p14:tracePt t="5036" x="1422400" y="1841500"/>
          <p14:tracePt t="5044" x="1439863" y="1851025"/>
          <p14:tracePt t="5053" x="1476375" y="1878013"/>
          <p14:tracePt t="5069" x="1504950" y="1887538"/>
          <p14:tracePt t="5076" x="1541463" y="1887538"/>
          <p14:tracePt t="5086" x="1568450" y="1897063"/>
          <p14:tracePt t="5092" x="1622425" y="1924050"/>
          <p14:tracePt t="5102" x="1668463" y="1933575"/>
          <p14:tracePt t="5110" x="1722438" y="1933575"/>
          <p14:tracePt t="5115" x="1795463" y="1933575"/>
          <p14:tracePt t="5124" x="1878013" y="1951038"/>
          <p14:tracePt t="5131" x="2005013" y="1951038"/>
          <p14:tracePt t="5140" x="2143125" y="1951038"/>
          <p14:tracePt t="5147" x="2270125" y="1951038"/>
          <p14:tracePt t="5155" x="2389188" y="1951038"/>
          <p14:tracePt t="5163" x="2525713" y="1951038"/>
          <p14:tracePt t="5171" x="2652713" y="1951038"/>
          <p14:tracePt t="5179" x="2817813" y="1951038"/>
          <p14:tracePt t="5188" x="2962275" y="1951038"/>
          <p14:tracePt t="5195" x="3090863" y="1960563"/>
          <p14:tracePt t="5204" x="3217863" y="1960563"/>
          <p14:tracePt t="5212" x="3317875" y="1987550"/>
          <p14:tracePt t="5220" x="3373438" y="1987550"/>
          <p14:tracePt t="5227" x="3427413" y="1987550"/>
          <p14:tracePt t="5235" x="3463925" y="1987550"/>
          <p14:tracePt t="5365" x="3473450" y="1987550"/>
          <p14:tracePt t="5406" x="3490913" y="1987550"/>
          <p14:tracePt t="5420" x="3509963" y="1987550"/>
          <p14:tracePt t="5456" x="3519488" y="1979613"/>
          <p14:tracePt t="5477" x="3527425" y="1970088"/>
          <p14:tracePt t="5587" x="3527425" y="1960563"/>
          <p14:tracePt t="5595" x="3546475" y="1943100"/>
          <p14:tracePt t="5611" x="3546475" y="1933575"/>
          <p14:tracePt t="5620" x="3546475" y="1924050"/>
          <p14:tracePt t="5627" x="3546475" y="1914525"/>
          <p14:tracePt t="5635" x="3546475" y="1906588"/>
          <p14:tracePt t="5651" x="3546475" y="1887538"/>
          <p14:tracePt t="5659" x="3546475" y="1878013"/>
          <p14:tracePt t="5668" x="3556000" y="1870075"/>
          <p14:tracePt t="5688" x="3556000" y="1860550"/>
          <p14:tracePt t="5784" x="3563938" y="1878013"/>
          <p14:tracePt t="5800" x="3563938" y="1906588"/>
          <p14:tracePt t="5806" x="3563938" y="1924050"/>
          <p14:tracePt t="5821" x="3563938" y="1951038"/>
          <p14:tracePt t="5831" x="3563938" y="1960563"/>
          <p14:tracePt t="5836" x="3563938" y="1970088"/>
          <p14:tracePt t="6397" x="3563938" y="1979613"/>
          <p14:tracePt t="6637" x="3563938" y="1987550"/>
          <p14:tracePt t="6845" x="3556000" y="1987550"/>
          <p14:tracePt t="6861" x="3546475" y="1997075"/>
          <p14:tracePt t="7445" x="3536950" y="2016125"/>
          <p14:tracePt t="8275" x="3527425" y="2016125"/>
          <p14:tracePt t="8284" x="3527425" y="2006600"/>
          <p14:tracePt t="8301" x="3527425" y="1997075"/>
          <p14:tracePt t="8307" x="3527425" y="1979613"/>
          <p14:tracePt t="8315" x="3527425" y="1970088"/>
          <p14:tracePt t="8323" x="3527425" y="1951038"/>
          <p14:tracePt t="8331" x="3527425" y="1933575"/>
          <p14:tracePt t="8339" x="3519488" y="1914525"/>
          <p14:tracePt t="8348" x="3509963" y="1906588"/>
          <p14:tracePt t="8364" x="3509963" y="1897063"/>
          <p14:tracePt t="8380" x="3509963" y="1887538"/>
          <p14:tracePt t="8853" x="3509963" y="1878013"/>
          <p14:tracePt t="8861" x="3536950" y="1878013"/>
          <p14:tracePt t="8869" x="3563938" y="1870075"/>
          <p14:tracePt t="8877" x="3600450" y="1860550"/>
          <p14:tracePt t="8888" x="3673475" y="1833563"/>
          <p14:tracePt t="8893" x="3729038" y="1833563"/>
          <p14:tracePt t="8907" x="3765550" y="1824038"/>
          <p14:tracePt t="8909" x="3829050" y="1814513"/>
          <p14:tracePt t="8916" x="3865563" y="1804988"/>
          <p14:tracePt t="8923" x="3902075" y="1787525"/>
          <p14:tracePt t="8931" x="3919538" y="1778000"/>
          <p14:tracePt t="8939" x="3938588" y="1768475"/>
          <p14:tracePt t="8947" x="3948113" y="1768475"/>
          <p14:tracePt t="8963" x="3975100" y="1760538"/>
          <p14:tracePt t="9045" x="3975100" y="1768475"/>
          <p14:tracePt t="9060" x="3984625" y="1778000"/>
          <p14:tracePt t="9068" x="3984625" y="1787525"/>
          <p14:tracePt t="9092" x="3984625" y="1804988"/>
          <p14:tracePt t="9277" x="3975100" y="1824038"/>
          <p14:tracePt t="9317" x="3975100" y="1841500"/>
          <p14:tracePt t="9336" x="3965575" y="1851025"/>
          <p14:tracePt t="9406" x="3984625" y="1851025"/>
          <p14:tracePt t="9413" x="4011613" y="1851025"/>
          <p14:tracePt t="9423" x="4029075" y="1841500"/>
          <p14:tracePt t="9428" x="4057650" y="1833563"/>
          <p14:tracePt t="9436" x="4084638" y="1833563"/>
          <p14:tracePt t="9444" x="4129088" y="1797050"/>
          <p14:tracePt t="9454" x="4148138" y="1787525"/>
          <p14:tracePt t="9459" x="4184650" y="1787525"/>
          <p14:tracePt t="9467" x="4211638" y="1778000"/>
          <p14:tracePt t="9475" x="4238625" y="1760538"/>
          <p14:tracePt t="9483" x="4257675" y="1760538"/>
          <p14:tracePt t="9491" x="4267200" y="1760538"/>
          <p14:tracePt t="9500" x="4275138" y="1760538"/>
          <p14:tracePt t="9685" x="4267200" y="1760538"/>
          <p14:tracePt t="9693" x="4257675" y="1760538"/>
          <p14:tracePt t="9705" x="4238625" y="1760538"/>
          <p14:tracePt t="9718" x="4230688" y="1760538"/>
          <p14:tracePt t="9727" x="4221163" y="1760538"/>
          <p14:tracePt t="9732" x="4202113" y="1760538"/>
          <p14:tracePt t="9740" x="4184650" y="1760538"/>
          <p14:tracePt t="9748" x="4175125" y="1760538"/>
          <p14:tracePt t="9756" x="4148138" y="1760538"/>
          <p14:tracePt t="9763" x="4129088" y="1760538"/>
          <p14:tracePt t="9772" x="4094163" y="1760538"/>
          <p14:tracePt t="9780" x="4065588" y="1760538"/>
          <p14:tracePt t="9788" x="4029075" y="1760538"/>
          <p14:tracePt t="9796" x="3992563" y="1760538"/>
          <p14:tracePt t="9804" x="3948113" y="1760538"/>
          <p14:tracePt t="9812" x="3892550" y="1760538"/>
          <p14:tracePt t="9820" x="3838575" y="1768475"/>
          <p14:tracePt t="9829" x="3792538" y="1768475"/>
          <p14:tracePt t="9835" x="3729038" y="1768475"/>
          <p14:tracePt t="9844" x="3683000" y="1787525"/>
          <p14:tracePt t="9851" x="3656013" y="1787525"/>
          <p14:tracePt t="9859" x="3600450" y="1804988"/>
          <p14:tracePt t="9868" x="3556000" y="1804988"/>
          <p14:tracePt t="9875" x="3519488" y="1804988"/>
          <p14:tracePt t="9883" x="3473450" y="1804988"/>
          <p14:tracePt t="9891" x="3455988" y="1804988"/>
          <p14:tracePt t="9900" x="3427413" y="1804988"/>
          <p14:tracePt t="9908" x="3409950" y="1804988"/>
          <p14:tracePt t="9916" x="3382963" y="1804988"/>
          <p14:tracePt t="9924" x="3373438" y="1804988"/>
          <p14:tracePt t="9940" x="3354388" y="1804988"/>
          <p14:tracePt t="9956" x="3336925" y="1797050"/>
          <p14:tracePt t="9964" x="3327400" y="1787525"/>
          <p14:tracePt t="9972" x="3309938" y="1778000"/>
          <p14:tracePt t="9980" x="3300413" y="1768475"/>
          <p14:tracePt t="10004" x="3290888" y="1760538"/>
          <p14:tracePt t="10012" x="3281363" y="1751013"/>
          <p14:tracePt t="10019" x="3273425" y="1741488"/>
          <p14:tracePt t="10028" x="3263900" y="1731963"/>
          <p14:tracePt t="10052" x="3263900" y="1714500"/>
          <p14:tracePt t="10060" x="3244850" y="1697038"/>
          <p14:tracePt t="10068" x="3244850" y="1687513"/>
          <p14:tracePt t="10085" x="3244850" y="1660525"/>
          <p14:tracePt t="10091" x="3244850" y="1641475"/>
          <p14:tracePt t="10101" x="3244850" y="1614488"/>
          <p14:tracePt t="10107" x="3244850" y="1595438"/>
          <p14:tracePt t="10117" x="3244850" y="1550988"/>
          <p14:tracePt t="10123" x="3254375" y="1531938"/>
          <p14:tracePt t="10131" x="3263900" y="1485900"/>
          <p14:tracePt t="10139" x="3300413" y="1441450"/>
          <p14:tracePt t="10147" x="3309938" y="1404938"/>
          <p14:tracePt t="10156" x="3346450" y="1349375"/>
          <p14:tracePt t="10163" x="3373438" y="1322388"/>
          <p14:tracePt t="10171" x="3419475" y="1258888"/>
          <p14:tracePt t="10179" x="3436938" y="1239838"/>
          <p14:tracePt t="10187" x="3490913" y="1203325"/>
          <p14:tracePt t="10195" x="3509963" y="1195388"/>
          <p14:tracePt t="10204" x="3573463" y="1176338"/>
          <p14:tracePt t="10211" x="3619500" y="1149350"/>
          <p14:tracePt t="10220" x="3646488" y="1139825"/>
          <p14:tracePt t="10227" x="3702050" y="1130300"/>
          <p14:tracePt t="10235" x="3775075" y="1130300"/>
          <p14:tracePt t="10243" x="3819525" y="1130300"/>
          <p14:tracePt t="10252" x="3883025" y="1130300"/>
          <p14:tracePt t="10260" x="3965575" y="1130300"/>
          <p14:tracePt t="10268" x="4021138" y="1130300"/>
          <p14:tracePt t="10275" x="4075113" y="1130300"/>
          <p14:tracePt t="10285" x="4111625" y="1130300"/>
          <p14:tracePt t="10292" x="4157663" y="1130300"/>
          <p14:tracePt t="10301" x="4184650" y="1130300"/>
          <p14:tracePt t="10308" x="4230688" y="1149350"/>
          <p14:tracePt t="10316" x="4248150" y="1149350"/>
          <p14:tracePt t="10324" x="4257675" y="1149350"/>
          <p14:tracePt t="10332" x="4284663" y="1166813"/>
          <p14:tracePt t="10339" x="4303713" y="1176338"/>
          <p14:tracePt t="10348" x="4330700" y="1203325"/>
          <p14:tracePt t="10356" x="4376738" y="1222375"/>
          <p14:tracePt t="10364" x="4403725" y="1239838"/>
          <p14:tracePt t="10372" x="4448175" y="1268413"/>
          <p14:tracePt t="10380" x="4494213" y="1285875"/>
          <p14:tracePt t="10388" x="4503738" y="1285875"/>
          <p14:tracePt t="10396" x="4530725" y="1303338"/>
          <p14:tracePt t="10413" x="4540250" y="1312863"/>
          <p14:tracePt t="10509" x="4549775" y="1322388"/>
          <p14:tracePt t="10534" x="4549775" y="1331913"/>
          <p14:tracePt t="10541" x="4557713" y="1339850"/>
          <p14:tracePt t="10565" x="4557713" y="1358900"/>
          <p14:tracePt t="10573" x="4557713" y="1376363"/>
          <p14:tracePt t="10581" x="4557713" y="1385888"/>
          <p14:tracePt t="10588" x="4557713" y="1395413"/>
          <p14:tracePt t="10595" x="4557713" y="1404938"/>
          <p14:tracePt t="10603" x="4557713" y="1422400"/>
          <p14:tracePt t="10619" x="4557713" y="1441450"/>
          <p14:tracePt t="10627" x="4557713" y="1458913"/>
          <p14:tracePt t="10635" x="4549775" y="1468438"/>
          <p14:tracePt t="10651" x="4540250" y="1477963"/>
          <p14:tracePt t="10659" x="4530725" y="1485900"/>
          <p14:tracePt t="10813" x="4521200" y="1504950"/>
          <p14:tracePt t="10846" x="4521200" y="1514475"/>
          <p14:tracePt t="10869" x="4521200" y="1522413"/>
          <p14:tracePt t="10878" x="4513263" y="1531938"/>
          <p14:tracePt t="10885" x="4503738" y="1541463"/>
          <p14:tracePt t="10892" x="4503738" y="1550988"/>
          <p14:tracePt t="10901" x="4494213" y="1558925"/>
          <p14:tracePt t="10925" x="4484688" y="1568450"/>
          <p14:tracePt t="11149" x="4476750" y="1568450"/>
          <p14:tracePt t="11165" x="4467225" y="1568450"/>
          <p14:tracePt t="11206" x="4457700" y="1568450"/>
          <p14:tracePt t="11228" x="4448175" y="1577975"/>
          <p14:tracePt t="11725" x="4430713" y="1587500"/>
          <p14:tracePt t="11757" x="4421188" y="1587500"/>
          <p14:tracePt t="12589" x="4421188" y="1568450"/>
          <p14:tracePt t="12598" x="4421188" y="1558925"/>
          <p14:tracePt t="12620" x="4421188" y="1550988"/>
          <p14:tracePt t="12636" x="4430713" y="1541463"/>
          <p14:tracePt t="13781" x="4430713" y="1550988"/>
          <p14:tracePt t="15080" x="4430713" y="1558925"/>
          <p14:tracePt t="16027" x="4421188" y="1577975"/>
          <p14:tracePt t="16035" x="4421188" y="1587500"/>
          <p14:tracePt t="16043" x="4413250" y="1587500"/>
          <p14:tracePt t="16333" x="4403725" y="1604963"/>
          <p14:tracePt t="16503" x="4403725" y="1624013"/>
          <p14:tracePt t="17046" x="4403725" y="1631950"/>
          <p14:tracePt t="17053" x="4394200" y="1641475"/>
          <p14:tracePt t="17142" x="4394200" y="1651000"/>
          <p14:tracePt t="17159" x="4384675" y="1660525"/>
          <p14:tracePt t="23197" x="4384675" y="1668463"/>
          <p14:tracePt t="23461" x="4384675" y="1677988"/>
          <p14:tracePt t="23558" x="4384675" y="1687513"/>
          <p14:tracePt t="23597" x="4384675" y="1704975"/>
          <p14:tracePt t="24629" x="4384675" y="1714500"/>
          <p14:tracePt t="24637" x="4384675" y="1724025"/>
          <p14:tracePt t="25070" x="4384675" y="1741488"/>
          <p14:tracePt t="25094" x="4376738" y="1751013"/>
          <p14:tracePt t="26277" x="4376738" y="1741488"/>
          <p14:tracePt t="27005" x="4376738" y="1751013"/>
          <p14:tracePt t="27013" x="4376738" y="1760538"/>
          <p14:tracePt t="27020" x="4376738" y="1787525"/>
          <p14:tracePt t="27028" x="4376738" y="1804988"/>
          <p14:tracePt t="27035" x="4394200" y="1841500"/>
          <p14:tracePt t="27043" x="4394200" y="1851025"/>
          <p14:tracePt t="27051" x="4403725" y="1887538"/>
          <p14:tracePt t="27059" x="4403725" y="1906588"/>
          <p14:tracePt t="27067" x="4421188" y="1943100"/>
          <p14:tracePt t="27075" x="4421188" y="1997075"/>
          <p14:tracePt t="27083" x="4430713" y="2016125"/>
          <p14:tracePt t="27091" x="4430713" y="2052638"/>
          <p14:tracePt t="27100" x="4448175" y="2097088"/>
          <p14:tracePt t="27107" x="4457700" y="2133600"/>
          <p14:tracePt t="27116" x="4476750" y="2179638"/>
          <p14:tracePt t="27123" x="4484688" y="2225675"/>
          <p14:tracePt t="27134" x="4484688" y="2262188"/>
          <p14:tracePt t="27139" x="4503738" y="2306638"/>
          <p14:tracePt t="27147" x="4503738" y="2352675"/>
          <p14:tracePt t="27156" x="4503738" y="2379663"/>
          <p14:tracePt t="27163" x="4513263" y="2416175"/>
          <p14:tracePt t="27173" x="4513263" y="2452688"/>
          <p14:tracePt t="27179" x="4513263" y="2462213"/>
          <p14:tracePt t="27188" x="4513263" y="2498725"/>
          <p14:tracePt t="27195" x="4513263" y="2525713"/>
          <p14:tracePt t="27203" x="4513263" y="2554288"/>
          <p14:tracePt t="27211" x="4513263" y="2562225"/>
          <p14:tracePt t="27219" x="4513263" y="2571750"/>
          <p14:tracePt t="27227" x="4513263" y="2598738"/>
          <p14:tracePt t="27235" x="4513263" y="2608263"/>
          <p14:tracePt t="27259" x="4513263" y="2625725"/>
          <p14:tracePt t="27268" x="4513263" y="2635250"/>
          <p14:tracePt t="27275" x="4513263" y="2644775"/>
          <p14:tracePt t="27291" x="4513263" y="2654300"/>
          <p14:tracePt t="27316" x="4513263" y="2671763"/>
          <p14:tracePt t="27339" x="4513263" y="2681288"/>
          <p14:tracePt t="27350" x="4494213" y="2698750"/>
          <p14:tracePt t="27355" x="4484688" y="2708275"/>
          <p14:tracePt t="27363" x="4476750" y="2735263"/>
          <p14:tracePt t="27371" x="4467225" y="2744788"/>
          <p14:tracePt t="27379" x="4448175" y="2771775"/>
          <p14:tracePt t="27387" x="4440238" y="2781300"/>
          <p14:tracePt t="27403" x="4394200" y="2790825"/>
          <p14:tracePt t="27411" x="4394200" y="2800350"/>
          <p14:tracePt t="27419" x="4384675" y="2808288"/>
          <p14:tracePt t="27427" x="4376738" y="2808288"/>
          <p14:tracePt t="27436" x="4367213" y="2808288"/>
          <p14:tracePt t="27443" x="4357688" y="2808288"/>
          <p14:tracePt t="27451" x="4348163" y="2808288"/>
          <p14:tracePt t="27459" x="4321175" y="2808288"/>
          <p14:tracePt t="27476" x="4311650" y="2808288"/>
          <p14:tracePt t="27483" x="4275138" y="2808288"/>
          <p14:tracePt t="27491" x="4230688" y="2808288"/>
          <p14:tracePt t="27500" x="4165600" y="2808288"/>
          <p14:tracePt t="27507" x="4121150" y="2808288"/>
          <p14:tracePt t="27516" x="4065588" y="2800350"/>
          <p14:tracePt t="27523" x="4011613" y="2800350"/>
          <p14:tracePt t="27532" x="3965575" y="2790825"/>
          <p14:tracePt t="27539" x="3938588" y="2790825"/>
          <p14:tracePt t="27550" x="3919538" y="2790825"/>
          <p14:tracePt t="27555" x="3911600" y="2790825"/>
          <p14:tracePt t="27571" x="3902075" y="2790825"/>
          <p14:tracePt t="27645" x="3892550" y="2790825"/>
          <p14:tracePt t="27653" x="3875088" y="2781300"/>
          <p14:tracePt t="27669" x="3865563" y="2781300"/>
          <p14:tracePt t="27676" x="3856038" y="2771775"/>
          <p14:tracePt t="27684" x="3846513" y="2763838"/>
          <p14:tracePt t="27700" x="3838575" y="2763838"/>
          <p14:tracePt t="27707" x="3829050" y="2754313"/>
          <p14:tracePt t="27716" x="3819525" y="2754313"/>
          <p14:tracePt t="27739" x="3802063" y="2754313"/>
          <p14:tracePt t="27755" x="3783013" y="2744788"/>
          <p14:tracePt t="27780" x="3775075" y="2744788"/>
          <p14:tracePt t="27797" x="3756025" y="2744788"/>
          <p14:tracePt t="27813" x="3746500" y="2744788"/>
          <p14:tracePt t="27821" x="3738563" y="2735263"/>
          <p14:tracePt t="27829" x="3729038" y="2735263"/>
          <p14:tracePt t="27836" x="3719513" y="2717800"/>
          <p14:tracePt t="27852" x="3709988" y="2717800"/>
          <p14:tracePt t="27860" x="3702050" y="2717800"/>
          <p14:tracePt t="27884" x="3692525" y="2717800"/>
          <p14:tracePt t="27900" x="3673475" y="2717800"/>
          <p14:tracePt t="27908" x="3665538" y="2717800"/>
          <p14:tracePt t="27917" x="3656013" y="2717800"/>
          <p14:tracePt t="27934" x="3636963" y="2717800"/>
          <p14:tracePt t="27941" x="3629025" y="2717800"/>
          <p14:tracePt t="27951" x="3619500" y="2717800"/>
          <p14:tracePt t="27956" x="3609975" y="2717800"/>
          <p14:tracePt t="27965" x="3582988" y="2717800"/>
          <p14:tracePt t="27973" x="3573463" y="2717800"/>
          <p14:tracePt t="27996" x="3556000" y="2717800"/>
          <p14:tracePt t="28004" x="3546475" y="2717800"/>
          <p14:tracePt t="28019" x="3536950" y="2717800"/>
          <p14:tracePt t="28035" x="3527425" y="2708275"/>
          <p14:tracePt t="28075" x="3519488" y="2698750"/>
          <p14:tracePt t="28091" x="3509963" y="2698750"/>
          <p14:tracePt t="28107" x="3500438" y="2690813"/>
          <p14:tracePt t="28126" x="3500438" y="2681288"/>
          <p14:tracePt t="28139" x="3500438" y="2671763"/>
          <p14:tracePt t="28147" x="3500438" y="2662238"/>
          <p14:tracePt t="28156" x="3500438" y="2644775"/>
          <p14:tracePt t="28163" x="3500438" y="2635250"/>
          <p14:tracePt t="28187" x="3500438" y="2625725"/>
          <p14:tracePt t="28195" x="3500438" y="2608263"/>
          <p14:tracePt t="28203" x="3500438" y="2589213"/>
          <p14:tracePt t="28220" x="3500438" y="2562225"/>
          <p14:tracePt t="28227" x="3509963" y="2554288"/>
          <p14:tracePt t="28235" x="3509963" y="2544763"/>
          <p14:tracePt t="28243" x="3527425" y="2535238"/>
          <p14:tracePt t="28251" x="3536950" y="2525713"/>
          <p14:tracePt t="28259" x="3556000" y="2525713"/>
          <p14:tracePt t="28267" x="3573463" y="2508250"/>
          <p14:tracePt t="28275" x="3592513" y="2498725"/>
          <p14:tracePt t="28284" x="3600450" y="2498725"/>
          <p14:tracePt t="28293" x="3619500" y="2489200"/>
          <p14:tracePt t="28301" x="3636963" y="2489200"/>
          <p14:tracePt t="28307" x="3665538" y="2481263"/>
          <p14:tracePt t="28315" x="3673475" y="2481263"/>
          <p14:tracePt t="28323" x="3692525" y="2462213"/>
          <p14:tracePt t="28333" x="3719513" y="2462213"/>
          <p14:tracePt t="28339" x="3729038" y="2452688"/>
          <p14:tracePt t="28349" x="3756025" y="2452688"/>
          <p14:tracePt t="28355" x="3765550" y="2452688"/>
          <p14:tracePt t="28363" x="3783013" y="2452688"/>
          <p14:tracePt t="28371" x="3810000" y="2452688"/>
          <p14:tracePt t="28379" x="3829050" y="2444750"/>
          <p14:tracePt t="28387" x="3846513" y="2444750"/>
          <p14:tracePt t="28395" x="3865563" y="2444750"/>
          <p14:tracePt t="28403" x="3892550" y="2444750"/>
          <p14:tracePt t="28411" x="3902075" y="2444750"/>
          <p14:tracePt t="28419" x="3911600" y="2435225"/>
          <p14:tracePt t="28436" x="3929063" y="2435225"/>
          <p14:tracePt t="28453" x="3938588" y="2435225"/>
          <p14:tracePt t="28459" x="3948113" y="2435225"/>
          <p14:tracePt t="28475" x="3956050" y="2435225"/>
          <p14:tracePt t="28491" x="3984625" y="2425700"/>
          <p14:tracePt t="28500" x="3992563" y="2425700"/>
          <p14:tracePt t="28515" x="4011613" y="2425700"/>
          <p14:tracePt t="28523" x="4029075" y="2425700"/>
          <p14:tracePt t="28533" x="4075113" y="2425700"/>
          <p14:tracePt t="28539" x="4094163" y="2425700"/>
          <p14:tracePt t="28550" x="4129088" y="2425700"/>
          <p14:tracePt t="28557" x="4157663" y="2425700"/>
          <p14:tracePt t="28568" x="4211638" y="2425700"/>
          <p14:tracePt t="28573" x="4248150" y="2425700"/>
          <p14:tracePt t="28580" x="4284663" y="2425700"/>
          <p14:tracePt t="28587" x="4311650" y="2425700"/>
          <p14:tracePt t="28595" x="4330700" y="2425700"/>
          <p14:tracePt t="28603" x="4367213" y="2425700"/>
          <p14:tracePt t="28611" x="4384675" y="2435225"/>
          <p14:tracePt t="28620" x="4384675" y="2444750"/>
          <p14:tracePt t="28627" x="4403725" y="2444750"/>
          <p14:tracePt t="28635" x="4421188" y="2452688"/>
          <p14:tracePt t="28651" x="4430713" y="2452688"/>
          <p14:tracePt t="28659" x="4430713" y="2462213"/>
          <p14:tracePt t="28675" x="4440238" y="2471738"/>
          <p14:tracePt t="28683" x="4440238" y="2489200"/>
          <p14:tracePt t="28691" x="4440238" y="2508250"/>
          <p14:tracePt t="28700" x="4440238" y="2517775"/>
          <p14:tracePt t="28707" x="4440238" y="2544763"/>
          <p14:tracePt t="28723" x="4440238" y="2571750"/>
          <p14:tracePt t="28732" x="4440238" y="2581275"/>
          <p14:tracePt t="28739" x="4440238" y="2598738"/>
          <p14:tracePt t="28750" x="4440238" y="2617788"/>
          <p14:tracePt t="28755" x="4440238" y="2625725"/>
          <p14:tracePt t="28763" x="4440238" y="2635250"/>
          <p14:tracePt t="28779" x="4421188" y="2654300"/>
          <p14:tracePt t="28788" x="4403725" y="2681288"/>
          <p14:tracePt t="28795" x="4394200" y="2681288"/>
          <p14:tracePt t="28804" x="4367213" y="2690813"/>
          <p14:tracePt t="28812" x="4348163" y="2708275"/>
          <p14:tracePt t="28819" x="4340225" y="2708275"/>
          <p14:tracePt t="28827" x="4321175" y="2717800"/>
          <p14:tracePt t="28835" x="4284663" y="2744788"/>
          <p14:tracePt t="28843" x="4275138" y="2744788"/>
          <p14:tracePt t="28851" x="4248150" y="2763838"/>
          <p14:tracePt t="28860" x="4238625" y="2771775"/>
          <p14:tracePt t="28867" x="4202113" y="2781300"/>
          <p14:tracePt t="28876" x="4175125" y="2790825"/>
          <p14:tracePt t="28884" x="4138613" y="2800350"/>
          <p14:tracePt t="28893" x="4121150" y="2817813"/>
          <p14:tracePt t="28901" x="4094163" y="2827338"/>
          <p14:tracePt t="28908" x="4084638" y="2827338"/>
          <p14:tracePt t="28918" x="4065588" y="2836863"/>
          <p14:tracePt t="28925" x="4057650" y="2836863"/>
          <p14:tracePt t="28934" x="4038600" y="2844800"/>
          <p14:tracePt t="28951" x="4038600" y="2854325"/>
          <p14:tracePt t="29150" x="4038600" y="2873375"/>
          <p14:tracePt t="29157" x="4038600" y="2881313"/>
          <p14:tracePt t="29166" x="4048125" y="2881313"/>
          <p14:tracePt t="29175" x="4057650" y="2900363"/>
          <p14:tracePt t="29185" x="4057650" y="2909888"/>
          <p14:tracePt t="29188" x="4065588" y="2936875"/>
          <p14:tracePt t="29204" x="4065588" y="2946400"/>
          <p14:tracePt t="29211" x="4084638" y="2963863"/>
          <p14:tracePt t="29227" x="4084638" y="2973388"/>
          <p14:tracePt t="29235" x="4094163" y="2982913"/>
          <p14:tracePt t="29251" x="4102100" y="3000375"/>
          <p14:tracePt t="29259" x="4111625" y="3017838"/>
          <p14:tracePt t="29276" x="4129088" y="3036888"/>
          <p14:tracePt t="29283" x="4138613" y="3054350"/>
          <p14:tracePt t="29291" x="4157663" y="3082925"/>
          <p14:tracePt t="29301" x="4194175" y="3127375"/>
          <p14:tracePt t="29308" x="4202113" y="3127375"/>
          <p14:tracePt t="29316" x="4211638" y="3155950"/>
          <p14:tracePt t="29323" x="4238625" y="3192463"/>
          <p14:tracePt t="29332" x="4257675" y="3219450"/>
          <p14:tracePt t="29339" x="4284663" y="3236913"/>
          <p14:tracePt t="29350" x="4294188" y="3255963"/>
          <p14:tracePt t="29355" x="4303713" y="3273425"/>
          <p14:tracePt t="29364" x="4303713" y="3282950"/>
          <p14:tracePt t="29371" x="4303713" y="3302000"/>
          <p14:tracePt t="29379" x="4330700" y="3319463"/>
          <p14:tracePt t="29387" x="4330700" y="3328988"/>
          <p14:tracePt t="29395" x="4330700" y="3346450"/>
          <p14:tracePt t="29403" x="4330700" y="3355975"/>
          <p14:tracePt t="29411" x="4330700" y="3365500"/>
          <p14:tracePt t="29427" x="4330700" y="3382963"/>
          <p14:tracePt t="29436" x="4330700" y="3392488"/>
          <p14:tracePt t="29444" x="4330700" y="3402013"/>
          <p14:tracePt t="29452" x="4330700" y="3411538"/>
          <p14:tracePt t="29459" x="4330700" y="3438525"/>
          <p14:tracePt t="29469" x="4330700" y="3446463"/>
          <p14:tracePt t="29475" x="4330700" y="3465513"/>
          <p14:tracePt t="29483" x="4330700" y="3482975"/>
          <p14:tracePt t="29491" x="4330700" y="3519488"/>
          <p14:tracePt t="29499" x="4340225" y="3538538"/>
          <p14:tracePt t="29507" x="4340225" y="3565525"/>
          <p14:tracePt t="29516" x="4340225" y="3584575"/>
          <p14:tracePt t="29523" x="4340225" y="3592513"/>
          <p14:tracePt t="29534" x="4340225" y="3629025"/>
          <p14:tracePt t="29550" x="4340225" y="3648075"/>
          <p14:tracePt t="29555" x="4340225" y="3665538"/>
          <p14:tracePt t="29571" x="4340225" y="3675063"/>
          <p14:tracePt t="29587" x="4340225" y="3684588"/>
          <p14:tracePt t="29595" x="4340225" y="3694113"/>
          <p14:tracePt t="29611" x="4340225" y="3702050"/>
          <p14:tracePt t="29619" x="4330700" y="3702050"/>
          <p14:tracePt t="29644" x="4321175" y="3721100"/>
          <p14:tracePt t="29651" x="4321175" y="3730625"/>
          <p14:tracePt t="29660" x="4321175" y="3738563"/>
          <p14:tracePt t="29667" x="4321175" y="3748088"/>
          <p14:tracePt t="29675" x="4311650" y="3757613"/>
          <p14:tracePt t="29692" x="4303713" y="3784600"/>
          <p14:tracePt t="29708" x="4294188" y="3784600"/>
          <p14:tracePt t="29957" x="4284663" y="3794125"/>
          <p14:tracePt t="29966" x="4275138" y="3803650"/>
          <p14:tracePt t="29973" x="4267200" y="3803650"/>
          <p14:tracePt t="29981" x="4257675" y="3811588"/>
          <p14:tracePt t="29991" x="4238625" y="3830638"/>
          <p14:tracePt t="30003" x="4221163" y="3840163"/>
          <p14:tracePt t="30011" x="4202113" y="3840163"/>
          <p14:tracePt t="30019" x="4194175" y="3840163"/>
          <p14:tracePt t="30027" x="4165600" y="3840163"/>
          <p14:tracePt t="30035" x="4148138" y="3840163"/>
          <p14:tracePt t="30043" x="4129088" y="3840163"/>
          <p14:tracePt t="30051" x="4111625" y="3840163"/>
          <p14:tracePt t="30067" x="4084638" y="3840163"/>
          <p14:tracePt t="30075" x="4065588" y="3840163"/>
          <p14:tracePt t="30084" x="4038600" y="3840163"/>
          <p14:tracePt t="30091" x="4029075" y="3840163"/>
          <p14:tracePt t="30100" x="4002088" y="3840163"/>
          <p14:tracePt t="30107" x="3992563" y="3840163"/>
          <p14:tracePt t="30116" x="3975100" y="3840163"/>
          <p14:tracePt t="30132" x="3948113" y="3840163"/>
          <p14:tracePt t="30148" x="3929063" y="3840163"/>
          <p14:tracePt t="30157" x="3911600" y="3840163"/>
          <p14:tracePt t="30163" x="3892550" y="3840163"/>
          <p14:tracePt t="30172" x="3883025" y="3840163"/>
          <p14:tracePt t="30179" x="3856038" y="3840163"/>
          <p14:tracePt t="30187" x="3838575" y="3821113"/>
          <p14:tracePt t="30203" x="3819525" y="3803650"/>
          <p14:tracePt t="30211" x="3810000" y="3803650"/>
          <p14:tracePt t="30220" x="3792538" y="3784600"/>
          <p14:tracePt t="30227" x="3792538" y="3775075"/>
          <p14:tracePt t="30235" x="3775075" y="3767138"/>
          <p14:tracePt t="30243" x="3765550" y="3757613"/>
          <p14:tracePt t="30260" x="3756025" y="3738563"/>
          <p14:tracePt t="30270" x="3746500" y="3730625"/>
          <p14:tracePt t="30324" x="3746500" y="3711575"/>
          <p14:tracePt t="30365" x="3746500" y="3702050"/>
          <p14:tracePt t="30373" x="3746500" y="3694113"/>
          <p14:tracePt t="30390" x="3756025" y="3684588"/>
          <p14:tracePt t="30408" x="3775075" y="3684588"/>
          <p14:tracePt t="30414" x="3783013" y="3684588"/>
          <p14:tracePt t="30420" x="3802063" y="3684588"/>
          <p14:tracePt t="30428" x="3810000" y="3684588"/>
          <p14:tracePt t="30436" x="3819525" y="3684588"/>
          <p14:tracePt t="30444" x="3838575" y="3684588"/>
          <p14:tracePt t="30453" x="3856038" y="3684588"/>
          <p14:tracePt t="30459" x="3883025" y="3684588"/>
          <p14:tracePt t="30475" x="3892550" y="3684588"/>
          <p14:tracePt t="30483" x="3902075" y="3684588"/>
          <p14:tracePt t="30491" x="3911600" y="3684588"/>
          <p14:tracePt t="30500" x="3929063" y="3684588"/>
          <p14:tracePt t="30532" x="3938588" y="3684588"/>
          <p14:tracePt t="30548" x="3948113" y="3684588"/>
          <p14:tracePt t="30555" x="3965575" y="3684588"/>
          <p14:tracePt t="30572" x="3975100" y="3684588"/>
          <p14:tracePt t="30581" x="3984625" y="3684588"/>
          <p14:tracePt t="30588" x="3992563" y="3684588"/>
          <p14:tracePt t="30601" x="4002088" y="3684588"/>
          <p14:tracePt t="30605" x="4011613" y="3684588"/>
          <p14:tracePt t="30612" x="4021138" y="3684588"/>
          <p14:tracePt t="30629" x="4029075" y="3684588"/>
          <p14:tracePt t="30636" x="4048125" y="3684588"/>
          <p14:tracePt t="30652" x="4057650" y="3684588"/>
          <p14:tracePt t="30693" x="4065588" y="3684588"/>
          <p14:tracePt t="30701" x="4084638" y="3684588"/>
          <p14:tracePt t="30709" x="4102100" y="3684588"/>
          <p14:tracePt t="30717" x="4111625" y="3684588"/>
          <p14:tracePt t="30724" x="4138613" y="3684588"/>
          <p14:tracePt t="30733" x="4148138" y="3684588"/>
          <p14:tracePt t="30740" x="4165600" y="3684588"/>
          <p14:tracePt t="30750" x="4175125" y="3684588"/>
          <p14:tracePt t="30756" x="4194175" y="3684588"/>
          <p14:tracePt t="30764" x="4221163" y="3684588"/>
          <p14:tracePt t="30772" x="4230688" y="3684588"/>
          <p14:tracePt t="30783" x="4267200" y="3684588"/>
          <p14:tracePt t="30787" x="4311650" y="3684588"/>
          <p14:tracePt t="30795" x="4330700" y="3684588"/>
          <p14:tracePt t="30803" x="4367213" y="3684588"/>
          <p14:tracePt t="30811" x="4384675" y="3684588"/>
          <p14:tracePt t="30819" x="4413250" y="3684588"/>
          <p14:tracePt t="30828" x="4430713" y="3684588"/>
          <p14:tracePt t="30835" x="4457700" y="3694113"/>
          <p14:tracePt t="30843" x="4467225" y="3702050"/>
          <p14:tracePt t="30851" x="4484688" y="3711575"/>
          <p14:tracePt t="30859" x="4494213" y="3711575"/>
          <p14:tracePt t="30867" x="4503738" y="3721100"/>
          <p14:tracePt t="30875" x="4513263" y="3721100"/>
          <p14:tracePt t="30883" x="4530725" y="3738563"/>
          <p14:tracePt t="31253" x="4521200" y="3738563"/>
          <p14:tracePt t="31293" x="4513263" y="3738563"/>
          <p14:tracePt t="31308" x="4503738" y="3738563"/>
          <p14:tracePt t="31315" x="4494213" y="3730625"/>
          <p14:tracePt t="31340" x="4476750" y="3730625"/>
          <p14:tracePt t="31349" x="4467225" y="3721100"/>
          <p14:tracePt t="31365" x="4457700" y="3711575"/>
          <p14:tracePt t="31372" x="4448175" y="3711575"/>
          <p14:tracePt t="31388" x="4440238" y="3702050"/>
          <p14:tracePt t="31412" x="4430713" y="3694113"/>
          <p14:tracePt t="31524" x="4421188" y="3684588"/>
          <p14:tracePt t="31555" x="4421188" y="3675063"/>
          <p14:tracePt t="31705" x="4421188" y="3665538"/>
          <p14:tracePt t="31725" x="4421188" y="3657600"/>
          <p14:tracePt t="34174" x="4413250" y="3629025"/>
          <p14:tracePt t="34189" x="4403725" y="3621088"/>
          <p14:tracePt t="34389" x="4403725" y="3611563"/>
          <p14:tracePt t="34470" x="4403725" y="3592513"/>
          <p14:tracePt t="34477" x="4403725" y="3584575"/>
          <p14:tracePt t="34493" x="4403725" y="3575050"/>
          <p14:tracePt t="34517" x="4403725" y="3556000"/>
          <p14:tracePt t="34526" x="4403725" y="3548063"/>
          <p14:tracePt t="34571" x="4421188" y="3529013"/>
          <p14:tracePt t="34596" x="4430713" y="3519488"/>
          <p14:tracePt t="34603" x="4440238" y="3519488"/>
          <p14:tracePt t="34611" x="4448175" y="3511550"/>
          <p14:tracePt t="34619" x="4457700" y="3502025"/>
          <p14:tracePt t="35597" x="4440238" y="3502025"/>
          <p14:tracePt t="35603" x="4430713" y="3511550"/>
          <p14:tracePt t="35611" x="4421188" y="3519488"/>
          <p14:tracePt t="35619" x="4403725" y="3538538"/>
          <p14:tracePt t="35627" x="4384675" y="3556000"/>
          <p14:tracePt t="35635" x="4376738" y="3556000"/>
          <p14:tracePt t="35643" x="4348163" y="3565525"/>
          <p14:tracePt t="35651" x="4321175" y="3584575"/>
          <p14:tracePt t="35659" x="4294188" y="3592513"/>
          <p14:tracePt t="35675" x="4275138" y="3592513"/>
          <p14:tracePt t="35684" x="4257675" y="3592513"/>
          <p14:tracePt t="35692" x="4238625" y="3592513"/>
          <p14:tracePt t="35699" x="4211638" y="3592513"/>
          <p14:tracePt t="35707" x="4184650" y="3592513"/>
          <p14:tracePt t="35716" x="4138613" y="3602038"/>
          <p14:tracePt t="35724" x="4065588" y="3621088"/>
          <p14:tracePt t="35732" x="3984625" y="3621088"/>
          <p14:tracePt t="35740" x="3911600" y="3648075"/>
          <p14:tracePt t="35748" x="3829050" y="3657600"/>
          <p14:tracePt t="35755" x="3775075" y="3657600"/>
          <p14:tracePt t="35764" x="3719513" y="3657600"/>
          <p14:tracePt t="35771" x="3665538" y="3657600"/>
          <p14:tracePt t="35779" x="3619500" y="3665538"/>
          <p14:tracePt t="35787" x="3592513" y="3665538"/>
          <p14:tracePt t="35795" x="3546475" y="3675063"/>
          <p14:tracePt t="35811" x="3519488" y="3675063"/>
          <p14:tracePt t="35820" x="3482975" y="3702050"/>
          <p14:tracePt t="35827" x="3463925" y="3711575"/>
          <p14:tracePt t="35835" x="3409950" y="3711575"/>
          <p14:tracePt t="35844" x="3336925" y="3738563"/>
          <p14:tracePt t="35852" x="3254375" y="3767138"/>
          <p14:tracePt t="35862" x="3144838" y="3794125"/>
          <p14:tracePt t="35870" x="3044825" y="3803650"/>
          <p14:tracePt t="35876" x="2917825" y="3830638"/>
          <p14:tracePt t="35885" x="2789238" y="3848100"/>
          <p14:tracePt t="35892" x="2689225" y="3857625"/>
          <p14:tracePt t="35900" x="2579688" y="3875088"/>
          <p14:tracePt t="35907" x="2489200" y="3903663"/>
          <p14:tracePt t="35918" x="2425700" y="3903663"/>
          <p14:tracePt t="35925" x="2370138" y="3903663"/>
          <p14:tracePt t="35933" x="2316163" y="3903663"/>
          <p14:tracePt t="35940" x="2279650" y="3903663"/>
          <p14:tracePt t="35949" x="2243138" y="3903663"/>
          <p14:tracePt t="35956" x="2224088" y="3903663"/>
          <p14:tracePt t="35980" x="2206625" y="3903663"/>
          <p14:tracePt t="35988" x="2197100" y="3903663"/>
          <p14:tracePt t="35996" x="2187575" y="3903663"/>
          <p14:tracePt t="36004" x="2179638" y="3903663"/>
          <p14:tracePt t="36017" x="2151063" y="3911600"/>
          <p14:tracePt t="36020" x="2143125" y="3911600"/>
          <p14:tracePt t="36028" x="2133600" y="3911600"/>
          <p14:tracePt t="36036" x="2097088" y="3921125"/>
          <p14:tracePt t="36044" x="2087563" y="3921125"/>
          <p14:tracePt t="36051" x="2070100" y="3921125"/>
          <p14:tracePt t="36060" x="2033588" y="3921125"/>
          <p14:tracePt t="36068" x="2014538" y="3921125"/>
          <p14:tracePt t="36076" x="1960563" y="3930650"/>
          <p14:tracePt t="36084" x="1951038" y="3930650"/>
          <p14:tracePt t="36092" x="1914525" y="3948113"/>
          <p14:tracePt t="36101" x="1895475" y="3948113"/>
          <p14:tracePt t="36107" x="1878013" y="3948113"/>
          <p14:tracePt t="36117" x="1860550" y="3948113"/>
          <p14:tracePt t="36132" x="1841500" y="3957638"/>
          <p14:tracePt t="36139" x="1831975" y="3957638"/>
          <p14:tracePt t="36147" x="1824038" y="3967163"/>
          <p14:tracePt t="36180" x="1814513" y="3976688"/>
          <p14:tracePt t="36196" x="1804988" y="3984625"/>
          <p14:tracePt t="36220" x="1804988" y="3994150"/>
          <p14:tracePt t="36236" x="1795463" y="3994150"/>
          <p14:tracePt t="36406" x="1795463" y="4003675"/>
          <p14:tracePt t="36421" x="1787525" y="4030663"/>
          <p14:tracePt t="36430" x="1778000" y="4030663"/>
          <p14:tracePt t="36438" x="1758950" y="4040188"/>
          <p14:tracePt t="36444" x="1751013" y="4040188"/>
          <p14:tracePt t="36452" x="1741488" y="4049713"/>
          <p14:tracePt t="36475" x="1731963" y="4049713"/>
          <p14:tracePt t="36492" x="1722438" y="4049713"/>
          <p14:tracePt t="36502" x="1714500" y="4057650"/>
          <p14:tracePt t="36675" x="1714500" y="4067175"/>
          <p14:tracePt t="36691" x="1714500" y="4076700"/>
          <p14:tracePt t="36724" x="1714500" y="4086225"/>
          <p14:tracePt t="36740" x="1714500" y="4103688"/>
          <p14:tracePt t="36773" x="1714500" y="4113213"/>
          <p14:tracePt t="36789" x="1714500" y="4122738"/>
          <p14:tracePt t="36829" x="1714500" y="4130675"/>
          <p14:tracePt t="36861" x="1704975" y="4140200"/>
          <p14:tracePt t="36877" x="1695450" y="4149725"/>
          <p14:tracePt t="36893" x="1685925" y="4159250"/>
          <p14:tracePt t="36925" x="1677988" y="4159250"/>
          <p14:tracePt t="36941" x="1668463" y="4167188"/>
          <p14:tracePt t="36973" x="1668463" y="4176713"/>
          <p14:tracePt t="36997" x="1658938" y="4195763"/>
          <p14:tracePt t="37267" x="1649413" y="4195763"/>
          <p14:tracePt t="37315" x="1641475" y="4186238"/>
          <p14:tracePt t="37381" x="1631950" y="4186238"/>
          <p14:tracePt t="37389" x="1622425" y="4186238"/>
          <p14:tracePt t="37413" x="1612900" y="4186238"/>
          <p14:tracePt t="37421" x="1604963" y="4186238"/>
          <p14:tracePt t="37429" x="1595438" y="4186238"/>
          <p14:tracePt t="37436" x="1576388" y="4186238"/>
          <p14:tracePt t="37444" x="1558925" y="4186238"/>
          <p14:tracePt t="37452" x="1549400" y="4176713"/>
          <p14:tracePt t="37475" x="1541463" y="4176713"/>
          <p14:tracePt t="37525" x="1522413" y="4159250"/>
          <p14:tracePt t="37909" x="1531938" y="4149725"/>
          <p14:tracePt t="37916" x="1549400" y="4149725"/>
          <p14:tracePt t="37924" x="1595438" y="4149725"/>
          <p14:tracePt t="37933" x="1649413" y="4149725"/>
          <p14:tracePt t="37940" x="1685925" y="4149725"/>
          <p14:tracePt t="37949" x="1731963" y="4149725"/>
          <p14:tracePt t="37956" x="1787525" y="4149725"/>
          <p14:tracePt t="37966" x="1860550" y="4149725"/>
          <p14:tracePt t="37972" x="1914525" y="4149725"/>
          <p14:tracePt t="37980" x="1978025" y="4176713"/>
          <p14:tracePt t="37988" x="2041525" y="4195763"/>
          <p14:tracePt t="37996" x="2097088" y="4213225"/>
          <p14:tracePt t="38003" x="2197100" y="4240213"/>
          <p14:tracePt t="38011" x="2224088" y="4249738"/>
          <p14:tracePt t="38031" x="2416175" y="4349750"/>
          <p14:tracePt t="38035" x="2506663" y="4359275"/>
          <p14:tracePt t="38043" x="2625725" y="4386263"/>
          <p14:tracePt t="38051" x="2735263" y="4432300"/>
          <p14:tracePt t="38059" x="2871788" y="4459288"/>
          <p14:tracePt t="38067" x="2981325" y="4505325"/>
          <p14:tracePt t="38075" x="3117850" y="4559300"/>
          <p14:tracePt t="38083" x="3244850" y="4605338"/>
          <p14:tracePt t="38091" x="3346450" y="4660900"/>
          <p14:tracePt t="38100" x="3463925" y="4705350"/>
          <p14:tracePt t="38107" x="3527425" y="4732338"/>
          <p14:tracePt t="38117" x="3609975" y="4768850"/>
          <p14:tracePt t="38123" x="3629025" y="4778375"/>
          <p14:tracePt t="38131" x="3646488" y="4787900"/>
          <p14:tracePt t="38147" x="3656013" y="4797425"/>
          <p14:tracePt t="38164" x="3656013" y="4805363"/>
          <p14:tracePt t="38180" x="3656013" y="4814888"/>
          <p14:tracePt t="38204" x="3656013" y="4824413"/>
          <p14:tracePt t="38366" x="3656013" y="4833938"/>
          <p14:tracePt t="38381" x="3656013" y="4841875"/>
          <p14:tracePt t="38397" x="3656013" y="4851400"/>
          <p14:tracePt t="38404" x="3673475" y="4870450"/>
          <p14:tracePt t="38428" x="3673475" y="4897438"/>
          <p14:tracePt t="38436" x="3673475" y="4906963"/>
          <p14:tracePt t="38444" x="3673475" y="4914900"/>
          <p14:tracePt t="38454" x="3673475" y="4933950"/>
          <p14:tracePt t="38460" x="3673475" y="4943475"/>
          <p14:tracePt t="38470" x="3673475" y="4951413"/>
          <p14:tracePt t="38491" x="3673475" y="4960938"/>
          <p14:tracePt t="39133" x="3683000" y="4960938"/>
          <p14:tracePt t="39684" x="3692525" y="4951413"/>
          <p14:tracePt t="40445" x="3702050" y="4943475"/>
          <p14:tracePt t="41109" x="3702050" y="4951413"/>
          <p14:tracePt t="41471" x="3709988" y="4943475"/>
          <p14:tracePt t="41485" x="3719513" y="4943475"/>
          <p14:tracePt t="42708" x="3729038" y="4943475"/>
          <p14:tracePt t="42716" x="3738563" y="4933950"/>
          <p14:tracePt t="42724" x="3756025" y="4924425"/>
          <p14:tracePt t="42731" x="3756025" y="4914900"/>
          <p14:tracePt t="42739" x="3765550" y="4906963"/>
          <p14:tracePt t="42748" x="3775075" y="4906963"/>
          <p14:tracePt t="42755" x="3783013" y="4897438"/>
          <p14:tracePt t="42765" x="3802063" y="4878388"/>
          <p14:tracePt t="42772" x="3810000" y="4860925"/>
          <p14:tracePt t="42788" x="3810000" y="4851400"/>
          <p14:tracePt t="42820" x="3819525" y="4841875"/>
          <p14:tracePt t="42828" x="3819525" y="4833938"/>
          <p14:tracePt t="42974" x="3838575" y="4805363"/>
          <p14:tracePt t="42982" x="3846513" y="4797425"/>
          <p14:tracePt t="42989" x="3856038" y="4778375"/>
          <p14:tracePt t="43004" x="3865563" y="4751388"/>
          <p14:tracePt t="43020" x="3911600" y="4687888"/>
          <p14:tracePt t="43027" x="3938588" y="4651375"/>
          <p14:tracePt t="43035" x="3956050" y="4624388"/>
          <p14:tracePt t="43043" x="3965575" y="4587875"/>
          <p14:tracePt t="43051" x="4002088" y="4532313"/>
          <p14:tracePt t="43059" x="4029075" y="4478338"/>
          <p14:tracePt t="43067" x="4065588" y="4441825"/>
          <p14:tracePt t="43075" x="4075113" y="4386263"/>
          <p14:tracePt t="43083" x="4111625" y="4322763"/>
          <p14:tracePt t="43093" x="4121150" y="4259263"/>
          <p14:tracePt t="43100" x="4129088" y="4232275"/>
          <p14:tracePt t="43109" x="4138613" y="4213225"/>
          <p14:tracePt t="43118" x="4175125" y="4149725"/>
          <p14:tracePt t="43129" x="4184650" y="4130675"/>
          <p14:tracePt t="43132" x="4211638" y="4103688"/>
          <p14:tracePt t="43140" x="4230688" y="4086225"/>
          <p14:tracePt t="43147" x="4238625" y="4067175"/>
          <p14:tracePt t="43164" x="4248150" y="4057650"/>
          <p14:tracePt t="43173" x="4267200" y="4040188"/>
          <p14:tracePt t="43184" x="4267200" y="4030663"/>
          <p14:tracePt t="43190" x="4267200" y="4013200"/>
          <p14:tracePt t="43199" x="4275138" y="4003675"/>
          <p14:tracePt t="43204" x="4284663" y="3984625"/>
          <p14:tracePt t="43212" x="4321175" y="3957638"/>
          <p14:tracePt t="43222" x="4357688" y="3911600"/>
          <p14:tracePt t="43228" x="4384675" y="3875088"/>
          <p14:tracePt t="43236" x="4448175" y="3811588"/>
          <p14:tracePt t="43244" x="4494213" y="3730625"/>
          <p14:tracePt t="43254" x="4567238" y="3648075"/>
          <p14:tracePt t="43260" x="4603750" y="3584575"/>
          <p14:tracePt t="43270" x="4667250" y="3502025"/>
          <p14:tracePt t="43276" x="4722813" y="3419475"/>
          <p14:tracePt t="43286" x="4795838" y="3328988"/>
          <p14:tracePt t="43291" x="4849813" y="3282950"/>
          <p14:tracePt t="43299" x="4886325" y="3200400"/>
          <p14:tracePt t="43307" x="4932363" y="3155950"/>
          <p14:tracePt t="43316" x="4986338" y="3100388"/>
          <p14:tracePt t="43323" x="5022850" y="3054350"/>
          <p14:tracePt t="43331" x="5049838" y="3027363"/>
          <p14:tracePt t="43339" x="5086350" y="2990850"/>
          <p14:tracePt t="43348" x="5105400" y="2973388"/>
          <p14:tracePt t="43355" x="5151438" y="2936875"/>
          <p14:tracePt t="43364" x="5178425" y="2909888"/>
          <p14:tracePt t="43371" x="5214938" y="2873375"/>
          <p14:tracePt t="43381" x="5278438" y="2827338"/>
          <p14:tracePt t="43387" x="5324475" y="2790825"/>
          <p14:tracePt t="43395" x="5368925" y="2754313"/>
          <p14:tracePt t="43403" x="5405438" y="2708275"/>
          <p14:tracePt t="43411" x="5461000" y="2654300"/>
          <p14:tracePt t="43419" x="5497513" y="2608263"/>
          <p14:tracePt t="43427" x="5534025" y="2525713"/>
          <p14:tracePt t="43436" x="5580063" y="2481263"/>
          <p14:tracePt t="43443" x="5634038" y="2408238"/>
          <p14:tracePt t="43452" x="5688013" y="2343150"/>
          <p14:tracePt t="43461" x="5707063" y="2298700"/>
          <p14:tracePt t="43471" x="5761038" y="2233613"/>
          <p14:tracePt t="43477" x="5797550" y="2170113"/>
          <p14:tracePt t="43487" x="5853113" y="2089150"/>
          <p14:tracePt t="43492" x="5889625" y="2043113"/>
          <p14:tracePt t="43502" x="5916613" y="1997075"/>
          <p14:tracePt t="43509" x="5935663" y="1933575"/>
          <p14:tracePt t="43521" x="5962650" y="1870075"/>
          <p14:tracePt t="43525" x="5999163" y="1804988"/>
          <p14:tracePt t="43535" x="6043613" y="1724025"/>
          <p14:tracePt t="43540" x="6080125" y="1660525"/>
          <p14:tracePt t="43549" x="6135688" y="1577975"/>
          <p14:tracePt t="43558" x="6162675" y="1522413"/>
          <p14:tracePt t="43564" x="6208713" y="1468438"/>
          <p14:tracePt t="43571" x="6208713" y="1412875"/>
          <p14:tracePt t="43582" x="6262688" y="1349375"/>
          <p14:tracePt t="43587" x="6318250" y="1268413"/>
          <p14:tracePt t="43595" x="6345238" y="1231900"/>
          <p14:tracePt t="43603" x="6381750" y="1185863"/>
          <p14:tracePt t="43611" x="6408738" y="1158875"/>
          <p14:tracePt t="43619" x="6435725" y="1122363"/>
          <p14:tracePt t="43628" x="6454775" y="1093788"/>
          <p14:tracePt t="43636" x="6491288" y="1057275"/>
          <p14:tracePt t="43645" x="6508750" y="1039813"/>
          <p14:tracePt t="43652" x="6527800" y="1030288"/>
          <p14:tracePt t="43659" x="6545263" y="1012825"/>
          <p14:tracePt t="43667" x="6564313" y="993775"/>
          <p14:tracePt t="43675" x="6581775" y="976313"/>
          <p14:tracePt t="43683" x="6591300" y="957263"/>
          <p14:tracePt t="43691" x="6600825" y="947738"/>
          <p14:tracePt t="43699" x="6627813" y="920750"/>
          <p14:tracePt t="43707" x="6637338" y="911225"/>
          <p14:tracePt t="43715" x="6645275" y="893763"/>
          <p14:tracePt t="43723" x="6664325" y="866775"/>
          <p14:tracePt t="43732" x="6673850" y="857250"/>
          <p14:tracePt t="43739" x="6691313" y="830263"/>
          <p14:tracePt t="43747" x="6710363" y="811213"/>
          <p14:tracePt t="43756" x="6727825" y="784225"/>
          <p14:tracePt t="43767" x="6737350" y="766763"/>
          <p14:tracePt t="43773" x="6764338" y="730250"/>
          <p14:tracePt t="43783" x="6783388" y="701675"/>
          <p14:tracePt t="43788" x="6791325" y="674688"/>
          <p14:tracePt t="45747" x="7102475" y="693738"/>
          <p14:tracePt t="45756" x="7129463" y="720725"/>
          <p14:tracePt t="45765" x="7146925" y="766763"/>
          <p14:tracePt t="45772" x="7192963" y="830263"/>
          <p14:tracePt t="45783" x="7212013" y="874713"/>
          <p14:tracePt t="45789" x="7248525" y="920750"/>
          <p14:tracePt t="45801" x="7275513" y="966788"/>
          <p14:tracePt t="45804" x="7302500" y="1012825"/>
          <p14:tracePt t="45812" x="7348538" y="1076325"/>
          <p14:tracePt t="45820" x="7385050" y="1130300"/>
          <p14:tracePt t="45828" x="7429500" y="1176338"/>
          <p14:tracePt t="45836" x="7466013" y="1258888"/>
          <p14:tracePt t="45844" x="7521575" y="1303338"/>
          <p14:tracePt t="45852" x="7585075" y="1395413"/>
          <p14:tracePt t="45860" x="7675563" y="1495425"/>
          <p14:tracePt t="45868" x="7758113" y="1577975"/>
          <p14:tracePt t="45876" x="7850188" y="1677988"/>
          <p14:tracePt t="45884" x="7950200" y="1768475"/>
          <p14:tracePt t="45892" x="8050213" y="1851025"/>
          <p14:tracePt t="45902" x="8140700" y="1943100"/>
          <p14:tracePt t="45909" x="8259763" y="2024063"/>
          <p14:tracePt t="45916" x="8378825" y="2116138"/>
          <p14:tracePt t="45923" x="8488363" y="2179638"/>
          <p14:tracePt t="45932" x="8605838" y="2252663"/>
          <p14:tracePt t="45939" x="8705850" y="2289175"/>
          <p14:tracePt t="45947" x="8807450" y="2362200"/>
          <p14:tracePt t="45955" x="8924925" y="2416175"/>
          <p14:tracePt t="45963" x="9024938" y="2489200"/>
          <p14:tracePt t="45971" x="9134475" y="2554288"/>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91043A-FFEE-4F19-9B9C-F1C1CCDD132F}"/>
              </a:ext>
            </a:extLst>
          </p:cNvPr>
          <p:cNvSpPr>
            <a:spLocks noGrp="1"/>
          </p:cNvSpPr>
          <p:nvPr>
            <p:ph type="title"/>
          </p:nvPr>
        </p:nvSpPr>
        <p:spPr/>
        <p:txBody>
          <a:bodyPr/>
          <a:lstStyle/>
          <a:p>
            <a:r>
              <a:rPr kumimoji="1" lang="en-US" altLang="ja-JP" dirty="0"/>
              <a:t>Why SRAM style FPGAs ?</a:t>
            </a:r>
            <a:endParaRPr kumimoji="1" lang="ja-JP" altLang="en-US" dirty="0"/>
          </a:p>
        </p:txBody>
      </p:sp>
      <p:sp>
        <p:nvSpPr>
          <p:cNvPr id="3" name="コンテンツ プレースホルダー 2">
            <a:extLst>
              <a:ext uri="{FF2B5EF4-FFF2-40B4-BE49-F238E27FC236}">
                <a16:creationId xmlns:a16="http://schemas.microsoft.com/office/drawing/2014/main" id="{A2985EFD-5D5D-4571-AC0C-F8161C5B7293}"/>
              </a:ext>
            </a:extLst>
          </p:cNvPr>
          <p:cNvSpPr>
            <a:spLocks noGrp="1"/>
          </p:cNvSpPr>
          <p:nvPr>
            <p:ph idx="1"/>
          </p:nvPr>
        </p:nvSpPr>
        <p:spPr/>
        <p:txBody>
          <a:bodyPr/>
          <a:lstStyle/>
          <a:p>
            <a:r>
              <a:rPr kumimoji="1" lang="en-US" altLang="ja-JP" sz="2400" dirty="0"/>
              <a:t>Cons:</a:t>
            </a:r>
          </a:p>
          <a:p>
            <a:pPr lvl="1"/>
            <a:r>
              <a:rPr lang="en-US" altLang="ja-JP" sz="2400" dirty="0"/>
              <a:t>Configuration data disappears when power is shut-off.</a:t>
            </a:r>
          </a:p>
          <a:p>
            <a:pPr lvl="1"/>
            <a:r>
              <a:rPr lang="en-US" altLang="ja-JP" sz="2400" dirty="0"/>
              <a:t>Small ROM or a host which makes the configuration is required.</a:t>
            </a:r>
          </a:p>
          <a:p>
            <a:r>
              <a:rPr kumimoji="1" lang="en-US" altLang="ja-JP" sz="2400" dirty="0"/>
              <a:t>Pros:</a:t>
            </a:r>
          </a:p>
          <a:p>
            <a:pPr lvl="1"/>
            <a:r>
              <a:rPr lang="en-US" altLang="ja-JP" sz="2400" dirty="0"/>
              <a:t>In-system programming is possible.</a:t>
            </a:r>
          </a:p>
          <a:p>
            <a:pPr lvl="2"/>
            <a:r>
              <a:rPr lang="en-US" altLang="ja-JP" sz="2400" dirty="0"/>
              <a:t>The design can be changed dynamically.</a:t>
            </a:r>
          </a:p>
          <a:p>
            <a:pPr lvl="1"/>
            <a:r>
              <a:rPr lang="en-US" altLang="ja-JP" sz="2400" dirty="0"/>
              <a:t>The common CMOS process can be used.</a:t>
            </a:r>
          </a:p>
          <a:p>
            <a:pPr lvl="2"/>
            <a:endParaRPr kumimoji="1" lang="en-US" altLang="ja-JP" dirty="0"/>
          </a:p>
          <a:p>
            <a:endParaRPr kumimoji="1" lang="ja-JP" altLang="en-US" dirty="0"/>
          </a:p>
        </p:txBody>
      </p:sp>
      <p:pic>
        <p:nvPicPr>
          <p:cNvPr id="4" name="オーディオ 3">
            <a:hlinkClick r:id="" action="ppaction://media"/>
            <a:extLst>
              <a:ext uri="{FF2B5EF4-FFF2-40B4-BE49-F238E27FC236}">
                <a16:creationId xmlns:a16="http://schemas.microsoft.com/office/drawing/2014/main" id="{9AAFACDE-C109-4BFC-AF09-6228EF5FD5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091607085"/>
      </p:ext>
    </p:extLst>
  </p:cSld>
  <p:clrMapOvr>
    <a:masterClrMapping/>
  </p:clrMapOvr>
  <mc:AlternateContent xmlns:mc="http://schemas.openxmlformats.org/markup-compatibility/2006">
    <mc:Choice xmlns:p14="http://schemas.microsoft.com/office/powerpoint/2010/main" Requires="p14">
      <p:transition spd="slow" p14:dur="2000" advTm="107768"/>
    </mc:Choice>
    <mc:Fallback>
      <p:transition spd="slow" advTm="107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449" x="8870950" y="3529013"/>
          <p14:tracePt t="456" x="8705850" y="3529013"/>
          <p14:tracePt t="464" x="8542338" y="3529013"/>
          <p14:tracePt t="472" x="8378825" y="3529013"/>
          <p14:tracePt t="480" x="8204200" y="3529013"/>
          <p14:tracePt t="488" x="8040688" y="3529013"/>
          <p14:tracePt t="495" x="7877175" y="3529013"/>
          <p14:tracePt t="505" x="7694613" y="3529013"/>
          <p14:tracePt t="511" x="7531100" y="3529013"/>
          <p14:tracePt t="521" x="7366000" y="3529013"/>
          <p14:tracePt t="528" x="7219950" y="3529013"/>
          <p14:tracePt t="536" x="7092950" y="3529013"/>
          <p14:tracePt t="543" x="6964363" y="3529013"/>
          <p14:tracePt t="553" x="6873875" y="3529013"/>
          <p14:tracePt t="559" x="6819900" y="3529013"/>
          <p14:tracePt t="568" x="6737350" y="3502025"/>
          <p14:tracePt t="576" x="6718300" y="3492500"/>
          <p14:tracePt t="584" x="6700838" y="3482975"/>
          <p14:tracePt t="592" x="6691313" y="3482975"/>
          <p14:tracePt t="600" x="6673850" y="3475038"/>
          <p14:tracePt t="625" x="6664325" y="3455988"/>
          <p14:tracePt t="631" x="6654800" y="3446463"/>
          <p14:tracePt t="647" x="6645275" y="3438525"/>
          <p14:tracePt t="793" x="6664325" y="3429000"/>
          <p14:tracePt t="801" x="6737350" y="3429000"/>
          <p14:tracePt t="810" x="6883400" y="3382963"/>
          <p14:tracePt t="816" x="7019925" y="3375025"/>
          <p14:tracePt t="823" x="7165975" y="3355975"/>
          <p14:tracePt t="832" x="7292975" y="3309938"/>
          <p14:tracePt t="840" x="7392988" y="3282950"/>
          <p14:tracePt t="848" x="7521575" y="3246438"/>
          <p14:tracePt t="855" x="7585075" y="3219450"/>
          <p14:tracePt t="864" x="7631113" y="3182938"/>
          <p14:tracePt t="872" x="7648575" y="3163888"/>
          <p14:tracePt t="880" x="7694613" y="3127375"/>
          <p14:tracePt t="888" x="7704138" y="3119438"/>
          <p14:tracePt t="895" x="7712075" y="3109913"/>
          <p14:tracePt t="1153" x="7712075" y="3100388"/>
          <p14:tracePt t="1400" x="7731125" y="3090863"/>
          <p14:tracePt t="1415" x="7740650" y="3090863"/>
          <p14:tracePt t="1423" x="7748588" y="3090863"/>
          <p14:tracePt t="1431" x="7758113" y="3090863"/>
          <p14:tracePt t="1447" x="7767638" y="3090863"/>
          <p14:tracePt t="1471" x="7777163" y="3090863"/>
          <p14:tracePt t="1488" x="7785100" y="3082925"/>
          <p14:tracePt t="1504" x="7804150" y="3082925"/>
          <p14:tracePt t="1512" x="7813675" y="3082925"/>
          <p14:tracePt t="1520" x="7821613" y="3073400"/>
          <p14:tracePt t="1544" x="7840663" y="3073400"/>
          <p14:tracePt t="1738" x="7850188" y="3073400"/>
          <p14:tracePt t="75502" x="7940675" y="3073400"/>
          <p14:tracePt t="75506" x="8050213" y="3073400"/>
          <p14:tracePt t="75515" x="8140700" y="3073400"/>
          <p14:tracePt t="75521" x="8250238" y="3100388"/>
          <p14:tracePt t="75529" x="8332788" y="3109913"/>
          <p14:tracePt t="75536" x="8405813" y="3136900"/>
          <p14:tracePt t="75544" x="8451850" y="3163888"/>
          <p14:tracePt t="75552" x="8496300" y="3182938"/>
          <p14:tracePt t="75560" x="8505825" y="3192463"/>
          <p14:tracePt t="75568" x="8523288" y="3209925"/>
          <p14:tracePt t="75576" x="8542338" y="3228975"/>
          <p14:tracePt t="75584" x="8559800" y="3273425"/>
          <p14:tracePt t="75592" x="8569325" y="3282950"/>
          <p14:tracePt t="75600" x="8596313" y="3309938"/>
          <p14:tracePt t="75610" x="8615363" y="3328988"/>
          <p14:tracePt t="75616" x="8632825" y="3338513"/>
          <p14:tracePt t="75626" x="8651875" y="3338513"/>
          <p14:tracePt t="75640" x="8669338" y="3355975"/>
          <p14:tracePt t="75689" x="8678863" y="3355975"/>
          <p14:tracePt t="75697" x="8688388" y="3355975"/>
          <p14:tracePt t="75705" x="8724900" y="3355975"/>
          <p14:tracePt t="75714" x="8770938" y="3346450"/>
          <p14:tracePt t="75721" x="8797925" y="3328988"/>
          <p14:tracePt t="75730" x="8834438" y="3309938"/>
          <p14:tracePt t="75737" x="8888413" y="3302000"/>
          <p14:tracePt t="75745" x="8924925" y="3292475"/>
          <p14:tracePt t="75753" x="8961438" y="3282950"/>
          <p14:tracePt t="75761" x="9017000" y="3255963"/>
          <p14:tracePt t="75768" x="9043988" y="3255963"/>
          <p14:tracePt t="75776" x="9061450" y="3246438"/>
          <p14:tracePt t="75791" x="9090025" y="3246438"/>
          <p14:tracePt t="75807" x="9107488" y="3246438"/>
          <p14:tracePt t="75815" x="9126538" y="3246438"/>
          <p14:tracePt t="76376" x="9080500" y="2854325"/>
          <p14:tracePt t="76383" x="9034463" y="2771775"/>
          <p14:tracePt t="76391" x="8980488" y="2635250"/>
          <p14:tracePt t="76399" x="8934450" y="2554288"/>
          <p14:tracePt t="76407" x="8861425" y="2452688"/>
          <p14:tracePt t="76416" x="8807450" y="2352675"/>
          <p14:tracePt t="76424" x="8751888" y="2252663"/>
          <p14:tracePt t="76432" x="8697913" y="2170113"/>
          <p14:tracePt t="76440" x="8669338" y="2116138"/>
          <p14:tracePt t="76448" x="8615363" y="2033588"/>
          <p14:tracePt t="76456" x="8596313" y="1970088"/>
          <p14:tracePt t="76465" x="8559800" y="1924050"/>
          <p14:tracePt t="76472" x="8551863" y="1887538"/>
          <p14:tracePt t="76479" x="8515350" y="1833563"/>
          <p14:tracePt t="76488" x="8515350" y="1814513"/>
          <p14:tracePt t="76496" x="8505825" y="1797050"/>
          <p14:tracePt t="76504" x="8496300" y="1768475"/>
          <p14:tracePt t="76513" x="8488363" y="1751013"/>
          <p14:tracePt t="76520" x="8459788" y="1714500"/>
          <p14:tracePt t="76529" x="8442325" y="1687513"/>
          <p14:tracePt t="76535" x="8432800" y="1668463"/>
          <p14:tracePt t="76543" x="8405813" y="1631950"/>
          <p14:tracePt t="76551" x="8378825" y="1587500"/>
          <p14:tracePt t="76559" x="8359775" y="1568450"/>
          <p14:tracePt t="76567" x="8323263" y="1522413"/>
          <p14:tracePt t="76575" x="8277225" y="1477963"/>
          <p14:tracePt t="76583" x="8240713" y="1441450"/>
          <p14:tracePt t="76591" x="8223250" y="1395413"/>
          <p14:tracePt t="76599" x="8196263" y="1358900"/>
          <p14:tracePt t="76607" x="8159750" y="1303338"/>
          <p14:tracePt t="76615" x="8123238" y="1239838"/>
          <p14:tracePt t="76624" x="8104188" y="1195388"/>
          <p14:tracePt t="76631" x="8067675" y="1149350"/>
          <p14:tracePt t="76639" x="8040688" y="1103313"/>
          <p14:tracePt t="76648" x="8023225" y="1057275"/>
          <p14:tracePt t="76655" x="7986713" y="1012825"/>
          <p14:tracePt t="76664" x="7977188" y="966788"/>
          <p14:tracePt t="76671" x="7940675" y="920750"/>
          <p14:tracePt t="76680" x="7921625" y="893763"/>
          <p14:tracePt t="76687" x="7885113" y="847725"/>
          <p14:tracePt t="76696" x="7867650" y="820738"/>
          <p14:tracePt t="76703" x="7850188" y="784225"/>
          <p14:tracePt t="76712" x="7821613" y="766763"/>
          <p14:tracePt t="76719" x="7813675" y="747713"/>
          <p14:tracePt t="76728" x="7785100" y="720725"/>
          <p14:tracePt t="76735" x="7777163" y="711200"/>
          <p14:tracePt t="76743" x="7758113" y="684213"/>
          <p14:tracePt t="76751" x="7740650" y="665163"/>
          <p14:tracePt t="76759" x="7721600" y="628650"/>
          <p14:tracePt t="76767" x="7712075" y="611188"/>
          <p14:tracePt t="76775" x="7694613" y="592138"/>
          <p14:tracePt t="76783" x="7685088" y="584200"/>
          <p14:tracePt t="76791" x="7685088" y="574675"/>
          <p14:tracePt t="76799" x="7675563" y="555625"/>
          <p14:tracePt t="76807" x="7667625" y="555625"/>
          <p14:tracePt t="76815" x="7658100" y="547688"/>
          <p14:tracePt t="76831" x="7648575" y="528638"/>
          <p14:tracePt t="76840" x="7639050" y="519113"/>
          <p14:tracePt t="76856" x="7621588" y="482600"/>
          <p14:tracePt t="76863" x="7612063" y="474663"/>
          <p14:tracePt t="76873" x="7602538" y="465138"/>
          <p14:tracePt t="76883" x="7575550" y="438150"/>
          <p14:tracePt t="76889" x="7558088" y="419100"/>
          <p14:tracePt t="76899" x="7539038" y="401638"/>
          <p14:tracePt t="76908" x="7521575" y="365125"/>
          <p14:tracePt t="76913" x="7512050" y="338138"/>
          <p14:tracePt t="76920" x="7502525" y="319088"/>
          <p14:tracePt t="76928" x="7502525" y="292100"/>
          <p14:tracePt t="76937" x="7502525" y="273050"/>
          <p14:tracePt t="76944" x="7502525" y="255588"/>
          <p14:tracePt t="76953" x="7494588" y="246063"/>
          <p14:tracePt t="76959" x="7494588" y="236538"/>
          <p14:tracePt t="76975" x="7494588" y="219075"/>
          <p14:tracePt t="76983" x="7494588" y="209550"/>
          <p14:tracePt t="76991" x="7494588" y="200025"/>
          <p14:tracePt t="77007" x="7485063" y="182563"/>
          <p14:tracePt t="77040" x="7475538" y="182563"/>
          <p14:tracePt t="77048" x="7458075" y="163513"/>
          <p14:tracePt t="77066" x="7448550" y="155575"/>
          <p14:tracePt t="77089" x="7439025" y="146050"/>
          <p14:tracePt t="77097" x="7429500" y="136525"/>
          <p14:tracePt t="77105" x="7421563" y="119063"/>
          <p14:tracePt t="77118" x="7412038" y="109538"/>
          <p14:tracePt t="77121" x="7392988" y="90488"/>
          <p14:tracePt t="77131" x="7385050" y="82550"/>
          <p14:tracePt t="77136" x="7375525" y="73025"/>
          <p14:tracePt t="77160" x="7375525" y="63500"/>
          <p14:tracePt t="77168" x="7366000" y="63500"/>
          <p14:tracePt t="77200" x="7348538" y="46038"/>
          <p14:tracePt t="77232" x="7339013" y="46038"/>
          <p14:tracePt t="77240" x="7319963" y="46038"/>
          <p14:tracePt t="77256" x="7312025" y="46038"/>
          <p14:tracePt t="77369" x="7302500" y="46038"/>
          <p14:tracePt t="77410" x="7283450" y="46038"/>
          <p14:tracePt t="77417" x="7275513" y="46038"/>
          <p14:tracePt t="77425" x="7256463" y="53975"/>
          <p14:tracePt t="77440" x="7239000" y="53975"/>
          <p14:tracePt t="86063" x="7229475" y="720725"/>
          <p14:tracePt t="86071" x="7229475" y="757238"/>
          <p14:tracePt t="86079" x="7265988" y="830263"/>
          <p14:tracePt t="86087" x="7265988" y="866775"/>
          <p14:tracePt t="86095" x="7265988" y="920750"/>
          <p14:tracePt t="86103" x="7283450" y="1003300"/>
          <p14:tracePt t="86111" x="7292975" y="1039813"/>
          <p14:tracePt t="86119" x="7292975" y="1093788"/>
          <p14:tracePt t="86129" x="7292975" y="1139825"/>
          <p14:tracePt t="86135" x="7292975" y="1176338"/>
          <p14:tracePt t="86144" x="7292975" y="1212850"/>
          <p14:tracePt t="86151" x="7292975" y="1249363"/>
          <p14:tracePt t="86159" x="7302500" y="1295400"/>
          <p14:tracePt t="86179" x="7302500" y="1339850"/>
          <p14:tracePt t="86183" x="7302500" y="1358900"/>
          <p14:tracePt t="86191" x="7302500" y="1395413"/>
          <p14:tracePt t="86199" x="7302500" y="1422400"/>
          <p14:tracePt t="86207" x="7283450" y="1449388"/>
          <p14:tracePt t="86223" x="7283450" y="1477963"/>
          <p14:tracePt t="86231" x="7275513" y="1485900"/>
          <p14:tracePt t="86239" x="7275513" y="1522413"/>
          <p14:tracePt t="86247" x="7275513" y="1541463"/>
          <p14:tracePt t="86256" x="7275513" y="1568450"/>
          <p14:tracePt t="86264" x="7265988" y="1587500"/>
          <p14:tracePt t="86272" x="7265988" y="1631950"/>
          <p14:tracePt t="86281" x="7256463" y="1660525"/>
          <p14:tracePt t="86289" x="7256463" y="1677988"/>
          <p14:tracePt t="86300" x="7256463" y="1724025"/>
          <p14:tracePt t="86305" x="7256463" y="1731963"/>
          <p14:tracePt t="86318" x="7256463" y="1778000"/>
          <p14:tracePt t="86320" x="7256463" y="1804988"/>
          <p14:tracePt t="86330" x="7256463" y="1814513"/>
          <p14:tracePt t="86335" x="7256463" y="1833563"/>
          <p14:tracePt t="86352" x="7256463" y="1860550"/>
          <p14:tracePt t="86376" x="7256463" y="1870075"/>
          <p14:tracePt t="86439" x="7256463" y="1878013"/>
          <p14:tracePt t="86465" x="7256463" y="1897063"/>
          <p14:tracePt t="86489" x="7256463" y="1906588"/>
          <p14:tracePt t="86496" x="7256463" y="1914525"/>
          <p14:tracePt t="86505" x="7256463" y="1933575"/>
          <p14:tracePt t="86521" x="7256463" y="1943100"/>
          <p14:tracePt t="86553" x="7256463" y="1951038"/>
          <p14:tracePt t="86817" x="7239000" y="1960563"/>
          <p14:tracePt t="86857" x="7229475" y="1960563"/>
          <p14:tracePt t="86931" x="7219950" y="1970088"/>
          <p14:tracePt t="87003" x="7212013" y="1979613"/>
          <p14:tracePt t="87033" x="7202488" y="1987550"/>
          <p14:tracePt t="87049" x="7192963" y="1997075"/>
          <p14:tracePt t="87217" x="7183438" y="2006600"/>
          <p14:tracePt t="87224" x="7183438" y="2016125"/>
          <p14:tracePt t="87241" x="7175500" y="2016125"/>
          <p14:tracePt t="87257" x="7175500" y="2024063"/>
          <p14:tracePt t="87265" x="7156450" y="2043113"/>
          <p14:tracePt t="87273" x="7156450" y="2052638"/>
          <p14:tracePt t="87281" x="7146925" y="2060575"/>
          <p14:tracePt t="87288" x="7138988" y="2079625"/>
          <p14:tracePt t="87296" x="7138988" y="2097088"/>
          <p14:tracePt t="87303" x="7129463" y="2125663"/>
          <p14:tracePt t="87314" x="7129463" y="2170113"/>
          <p14:tracePt t="87319" x="7129463" y="2206625"/>
          <p14:tracePt t="87328" x="7102475" y="2279650"/>
          <p14:tracePt t="87335" x="7092950" y="2371725"/>
          <p14:tracePt t="87344" x="7092950" y="2462213"/>
          <p14:tracePt t="87351" x="7092950" y="2535238"/>
          <p14:tracePt t="87359" x="7092950" y="2662238"/>
          <p14:tracePt t="87367" x="7092950" y="2790825"/>
          <p14:tracePt t="87375" x="7092950" y="2881313"/>
          <p14:tracePt t="87383" x="7092950" y="3009900"/>
          <p14:tracePt t="87391" x="7073900" y="3109913"/>
          <p14:tracePt t="87399" x="7065963" y="3219450"/>
          <p14:tracePt t="87407" x="7037388" y="3319463"/>
          <p14:tracePt t="87415" x="7019925" y="3411538"/>
          <p14:tracePt t="87423" x="7010400" y="3465513"/>
          <p14:tracePt t="87431" x="7000875" y="3548063"/>
          <p14:tracePt t="87439" x="6956425" y="3611563"/>
          <p14:tracePt t="87447" x="6919913" y="3711575"/>
          <p14:tracePt t="87455" x="6883400" y="3775075"/>
          <p14:tracePt t="87463" x="6827838" y="3857625"/>
          <p14:tracePt t="87471" x="6764338" y="3967163"/>
          <p14:tracePt t="87479" x="6727825" y="4049713"/>
          <p14:tracePt t="87488" x="6618288" y="4186238"/>
          <p14:tracePt t="87497" x="6537325" y="4286250"/>
          <p14:tracePt t="87503" x="6464300" y="4376738"/>
          <p14:tracePt t="87511" x="6372225" y="4478338"/>
          <p14:tracePt t="87519" x="6254750" y="4559300"/>
          <p14:tracePt t="87528" x="6153150" y="4687888"/>
          <p14:tracePt t="87535" x="6053138" y="4768850"/>
          <p14:tracePt t="87544" x="5935663" y="4860925"/>
          <p14:tracePt t="87551" x="5834063" y="4897438"/>
          <p14:tracePt t="87559" x="5734050" y="4943475"/>
          <p14:tracePt t="87567" x="5634038" y="4997450"/>
          <p14:tracePt t="87575" x="5524500" y="5024438"/>
          <p14:tracePt t="87583" x="5461000" y="5070475"/>
          <p14:tracePt t="87591" x="5387975" y="5080000"/>
          <p14:tracePt t="87599" x="5324475" y="5106988"/>
          <p14:tracePt t="87609" x="5241925" y="5133975"/>
          <p14:tracePt t="87615" x="5205413" y="5133975"/>
          <p14:tracePt t="87623" x="5159375" y="5133975"/>
          <p14:tracePt t="87631" x="5122863" y="5143500"/>
          <p14:tracePt t="87639" x="5078413" y="5160963"/>
          <p14:tracePt t="87647" x="5041900" y="5170488"/>
          <p14:tracePt t="87656" x="5005388" y="5170488"/>
          <p14:tracePt t="87663" x="4941888" y="5197475"/>
          <p14:tracePt t="87672" x="4905375" y="5197475"/>
          <p14:tracePt t="87680" x="4849813" y="5207000"/>
          <p14:tracePt t="87688" x="4803775" y="5216525"/>
          <p14:tracePt t="87697" x="4749800" y="5216525"/>
          <p14:tracePt t="87704" x="4722813" y="5226050"/>
          <p14:tracePt t="87713" x="4667250" y="5226050"/>
          <p14:tracePt t="87720" x="4576763" y="5226050"/>
          <p14:tracePt t="87729" x="4513263" y="5226050"/>
          <p14:tracePt t="87736" x="4440238" y="5226050"/>
          <p14:tracePt t="87745" x="4357688" y="5197475"/>
          <p14:tracePt t="87753" x="4284663" y="5153025"/>
          <p14:tracePt t="87760" x="4202113" y="5116513"/>
          <p14:tracePt t="87768" x="4138613" y="5060950"/>
          <p14:tracePt t="87776" x="4065588" y="5016500"/>
          <p14:tracePt t="87784" x="4048125" y="4987925"/>
          <p14:tracePt t="87792" x="4021138" y="4960938"/>
          <p14:tracePt t="87800" x="3984625" y="4914900"/>
          <p14:tracePt t="87807" x="3965575" y="4897438"/>
          <p14:tracePt t="87815" x="3929063" y="4833938"/>
          <p14:tracePt t="87823" x="3911600" y="4805363"/>
          <p14:tracePt t="87831" x="3875088" y="4768850"/>
          <p14:tracePt t="87839" x="3856038" y="4741863"/>
          <p14:tracePt t="87848" x="3838575" y="4724400"/>
          <p14:tracePt t="87855" x="3819525" y="4705350"/>
          <p14:tracePt t="87863" x="3810000" y="4697413"/>
          <p14:tracePt t="87871" x="3783013" y="4668838"/>
          <p14:tracePt t="87879" x="3765550" y="4651375"/>
          <p14:tracePt t="87887" x="3746500" y="4632325"/>
          <p14:tracePt t="87896" x="3719513" y="4605338"/>
          <p14:tracePt t="87903" x="3692525" y="4578350"/>
          <p14:tracePt t="87912" x="3673475" y="4551363"/>
          <p14:tracePt t="87919" x="3665538" y="4541838"/>
          <p14:tracePt t="87928" x="3636963" y="4514850"/>
          <p14:tracePt t="87937" x="3629025" y="4495800"/>
          <p14:tracePt t="87944" x="3600450" y="4449763"/>
          <p14:tracePt t="87952" x="3582988" y="4432300"/>
          <p14:tracePt t="87959" x="3573463" y="4413250"/>
          <p14:tracePt t="87968" x="3563938" y="4368800"/>
          <p14:tracePt t="87975" x="3546475" y="4340225"/>
          <p14:tracePt t="87984" x="3536950" y="4295775"/>
          <p14:tracePt t="87991" x="3536950" y="4240213"/>
          <p14:tracePt t="87999" x="3536950" y="4195763"/>
          <p14:tracePt t="88007" x="3536950" y="4130675"/>
          <p14:tracePt t="88015" x="3536950" y="4076700"/>
          <p14:tracePt t="88023" x="3536950" y="4003675"/>
          <p14:tracePt t="88031" x="3536950" y="3921125"/>
          <p14:tracePt t="88039" x="3536950" y="3848100"/>
          <p14:tracePt t="88047" x="3546475" y="3784600"/>
          <p14:tracePt t="88055" x="3573463" y="3711575"/>
          <p14:tracePt t="88063" x="3646488" y="3611563"/>
          <p14:tracePt t="88072" x="3719513" y="3529013"/>
          <p14:tracePt t="88079" x="3783013" y="3455988"/>
          <p14:tracePt t="88087" x="3819525" y="3411538"/>
          <p14:tracePt t="88096" x="3875088" y="3365500"/>
          <p14:tracePt t="88105" x="3938588" y="3319463"/>
          <p14:tracePt t="88114" x="4002088" y="3282950"/>
          <p14:tracePt t="88123" x="4029075" y="3273425"/>
          <p14:tracePt t="88131" x="4075113" y="3255963"/>
          <p14:tracePt t="88136" x="4111625" y="3246438"/>
          <p14:tracePt t="88144" x="4157663" y="3246438"/>
          <p14:tracePt t="88151" x="4194175" y="3228975"/>
          <p14:tracePt t="88159" x="4257675" y="3228975"/>
          <p14:tracePt t="88181" x="4340225" y="3228975"/>
          <p14:tracePt t="88183" x="4376738" y="3228975"/>
          <p14:tracePt t="88191" x="4430713" y="3228975"/>
          <p14:tracePt t="88199" x="4503738" y="3228975"/>
          <p14:tracePt t="88207" x="4603750" y="3246438"/>
          <p14:tracePt t="88215" x="4676775" y="3273425"/>
          <p14:tracePt t="88223" x="4776788" y="3338513"/>
          <p14:tracePt t="88231" x="4895850" y="3365500"/>
          <p14:tracePt t="88239" x="4978400" y="3429000"/>
          <p14:tracePt t="88247" x="5041900" y="3475038"/>
          <p14:tracePt t="88255" x="5141913" y="3529013"/>
          <p14:tracePt t="88263" x="5224463" y="3592513"/>
          <p14:tracePt t="88271" x="5251450" y="3621088"/>
          <p14:tracePt t="88281" x="5297488" y="3648075"/>
          <p14:tracePt t="88287" x="5314950" y="3665538"/>
          <p14:tracePt t="88297" x="5341938" y="3694113"/>
          <p14:tracePt t="88303" x="5351463" y="3711575"/>
          <p14:tracePt t="88311" x="5360988" y="3738563"/>
          <p14:tracePt t="88319" x="5368925" y="3757613"/>
          <p14:tracePt t="88328" x="5368925" y="3784600"/>
          <p14:tracePt t="88335" x="5387975" y="3821113"/>
          <p14:tracePt t="88345" x="5387975" y="3857625"/>
          <p14:tracePt t="88351" x="5387975" y="3911600"/>
          <p14:tracePt t="88359" x="5387975" y="3967163"/>
          <p14:tracePt t="88367" x="5387975" y="4021138"/>
          <p14:tracePt t="88375" x="5387975" y="4103688"/>
          <p14:tracePt t="88383" x="5387975" y="4213225"/>
          <p14:tracePt t="88391" x="5387975" y="4268788"/>
          <p14:tracePt t="88399" x="5387975" y="4340225"/>
          <p14:tracePt t="88407" x="5387975" y="4395788"/>
          <p14:tracePt t="88415" x="5360988" y="4459288"/>
          <p14:tracePt t="88423" x="5334000" y="4522788"/>
          <p14:tracePt t="88431" x="5314950" y="4568825"/>
          <p14:tracePt t="88439" x="5305425" y="4587875"/>
          <p14:tracePt t="88447" x="5268913" y="4614863"/>
          <p14:tracePt t="88455" x="5260975" y="4624388"/>
          <p14:tracePt t="88463" x="5232400" y="4651375"/>
          <p14:tracePt t="88473" x="5232400" y="4660900"/>
          <p14:tracePt t="88480" x="5224463" y="4668838"/>
          <p14:tracePt t="88496" x="5214938" y="4678363"/>
          <p14:tracePt t="88529" x="5205413" y="4678363"/>
          <p14:tracePt t="88568" x="5195888" y="4678363"/>
          <p14:tracePt t="88577" x="5187950" y="4687888"/>
          <p14:tracePt t="88592" x="5168900" y="4705350"/>
          <p14:tracePt t="88601" x="5151438" y="4714875"/>
          <p14:tracePt t="88616" x="5105400" y="4751388"/>
          <p14:tracePt t="88627" x="5086350" y="4768850"/>
          <p14:tracePt t="88632" x="5041900" y="4787900"/>
          <p14:tracePt t="88639" x="5022850" y="4805363"/>
          <p14:tracePt t="88647" x="4995863" y="4833938"/>
          <p14:tracePt t="88655" x="4978400" y="4851400"/>
          <p14:tracePt t="88663" x="4959350" y="4870450"/>
          <p14:tracePt t="88671" x="4932363" y="4878388"/>
          <p14:tracePt t="88680" x="4913313" y="4897438"/>
          <p14:tracePt t="88687" x="4905375" y="4906963"/>
          <p14:tracePt t="88696" x="4905375" y="4914900"/>
          <p14:tracePt t="88705" x="4886325" y="4924425"/>
          <p14:tracePt t="88713" x="4876800" y="4924425"/>
          <p14:tracePt t="88721" x="4859338" y="4933950"/>
          <p14:tracePt t="88807" x="4849813" y="4943475"/>
          <p14:tracePt t="88815" x="4832350" y="4943475"/>
          <p14:tracePt t="88831" x="4786313" y="4951413"/>
          <p14:tracePt t="88839" x="4767263" y="4960938"/>
          <p14:tracePt t="88847" x="4740275" y="4970463"/>
          <p14:tracePt t="88855" x="4713288" y="4987925"/>
          <p14:tracePt t="88863" x="4695825" y="4997450"/>
          <p14:tracePt t="88871" x="4676775" y="4997450"/>
          <p14:tracePt t="88880" x="4630738" y="5006975"/>
          <p14:tracePt t="88887" x="4613275" y="5016500"/>
          <p14:tracePt t="88895" x="4567238" y="5033963"/>
          <p14:tracePt t="88903" x="4567238" y="5043488"/>
          <p14:tracePt t="88912" x="4540250" y="5043488"/>
          <p14:tracePt t="88919" x="4521200" y="5053013"/>
          <p14:tracePt t="88929" x="4484688" y="5053013"/>
          <p14:tracePt t="88937" x="4484688" y="5060950"/>
          <p14:tracePt t="88944" x="4476750" y="5060950"/>
          <p14:tracePt t="88952" x="4448175" y="5060950"/>
          <p14:tracePt t="88959" x="4440238" y="5060950"/>
          <p14:tracePt t="88967" x="4413250" y="5060950"/>
          <p14:tracePt t="88975" x="4403725" y="5060950"/>
          <p14:tracePt t="88984" x="4394200" y="5060950"/>
          <p14:tracePt t="88992" x="4367213" y="5060950"/>
          <p14:tracePt t="89008" x="4348163" y="5080000"/>
          <p14:tracePt t="89016" x="4330700" y="5080000"/>
          <p14:tracePt t="89024" x="4321175" y="5080000"/>
          <p14:tracePt t="89032" x="4303713" y="5080000"/>
          <p14:tracePt t="89040" x="4284663" y="5080000"/>
          <p14:tracePt t="89048" x="4275138" y="5089525"/>
          <p14:tracePt t="89056" x="4267200" y="5089525"/>
          <p14:tracePt t="89072" x="4248150" y="5097463"/>
          <p14:tracePt t="89081" x="4238625" y="5097463"/>
          <p14:tracePt t="89088" x="4230688" y="5097463"/>
          <p14:tracePt t="89096" x="4202113" y="5097463"/>
          <p14:tracePt t="89104" x="4175125" y="5106988"/>
          <p14:tracePt t="89121" x="4148138" y="5106988"/>
          <p14:tracePt t="89128" x="4129088" y="5126038"/>
          <p14:tracePt t="89135" x="4111625" y="5126038"/>
          <p14:tracePt t="89145" x="4102100" y="5126038"/>
          <p14:tracePt t="89151" x="4094163" y="5133975"/>
          <p14:tracePt t="89160" x="4084638" y="5133975"/>
          <p14:tracePt t="89179" x="4065588" y="5133975"/>
          <p14:tracePt t="89183" x="4057650" y="5133975"/>
          <p14:tracePt t="89199" x="4048125" y="5133975"/>
          <p14:tracePt t="89207" x="4029075" y="5133975"/>
          <p14:tracePt t="89215" x="4011613" y="5133975"/>
          <p14:tracePt t="89223" x="3984625" y="5133975"/>
          <p14:tracePt t="89231" x="3965575" y="5133975"/>
          <p14:tracePt t="89239" x="3948113" y="5133975"/>
          <p14:tracePt t="89247" x="3929063" y="5133975"/>
          <p14:tracePt t="89255" x="3883025" y="5133975"/>
          <p14:tracePt t="89264" x="3875088" y="5133975"/>
          <p14:tracePt t="89272" x="3865563" y="5133975"/>
          <p14:tracePt t="89282" x="3838575" y="5133975"/>
          <p14:tracePt t="89287" x="3829050" y="5143500"/>
          <p14:tracePt t="89295" x="3819525" y="5143500"/>
          <p14:tracePt t="89303" x="3792538" y="5153025"/>
          <p14:tracePt t="89312" x="3783013" y="5153025"/>
          <p14:tracePt t="89319" x="3765550" y="5160963"/>
          <p14:tracePt t="89328" x="3765550" y="5170488"/>
          <p14:tracePt t="89335" x="3756025" y="5170488"/>
          <p14:tracePt t="89345" x="3738563" y="5170488"/>
          <p14:tracePt t="89360" x="3719513" y="5170488"/>
          <p14:tracePt t="89368" x="3709988" y="5170488"/>
          <p14:tracePt t="89376" x="3702050" y="5170488"/>
          <p14:tracePt t="89690" x="3692525" y="5170488"/>
          <p14:tracePt t="89721" x="3692525" y="5160963"/>
          <p14:tracePt t="89730" x="3692525" y="5143500"/>
          <p14:tracePt t="89747" x="3692525" y="5133975"/>
          <p14:tracePt t="90290" x="3692525" y="5126038"/>
          <p14:tracePt t="90305" x="3702050" y="5126038"/>
          <p14:tracePt t="90319" x="3709988" y="5126038"/>
          <p14:tracePt t="90328" x="3729038" y="5126038"/>
          <p14:tracePt t="90480" x="3729038" y="5133975"/>
          <p14:tracePt t="90489" x="3729038" y="5143500"/>
          <p14:tracePt t="90514" x="3729038" y="5160963"/>
          <p14:tracePt t="90531" x="3729038" y="5170488"/>
          <p14:tracePt t="90673" x="3729038" y="5160963"/>
          <p14:tracePt t="90689" x="3746500" y="5116513"/>
          <p14:tracePt t="90696" x="3756025" y="5106988"/>
          <p14:tracePt t="90705" x="3765550" y="5080000"/>
          <p14:tracePt t="90713" x="3765550" y="5070475"/>
          <p14:tracePt t="90723" x="3775075" y="5043488"/>
          <p14:tracePt t="90730" x="3792538" y="5016500"/>
          <p14:tracePt t="90736" x="3802063" y="4997450"/>
          <p14:tracePt t="90744" x="3819525" y="4970463"/>
          <p14:tracePt t="90751" x="3819525" y="4943475"/>
          <p14:tracePt t="90759" x="3829050" y="4906963"/>
          <p14:tracePt t="90767" x="3856038" y="4860925"/>
          <p14:tracePt t="90775" x="3865563" y="4841875"/>
          <p14:tracePt t="90783" x="3865563" y="4824413"/>
          <p14:tracePt t="90791" x="3875088" y="4824413"/>
          <p14:tracePt t="90799" x="3875088" y="4797425"/>
          <p14:tracePt t="90807" x="3875088" y="4778375"/>
          <p14:tracePt t="90815" x="3875088" y="4760913"/>
          <p14:tracePt t="90824" x="3875088" y="4751388"/>
          <p14:tracePt t="90832" x="3875088" y="4741863"/>
          <p14:tracePt t="90840" x="3875088" y="4714875"/>
          <p14:tracePt t="90847" x="3875088" y="4705350"/>
          <p14:tracePt t="90872" x="3875088" y="4697413"/>
          <p14:tracePt t="90881" x="3875088" y="4678363"/>
          <p14:tracePt t="90888" x="3875088" y="4668838"/>
          <p14:tracePt t="90896" x="3875088" y="4651375"/>
          <p14:tracePt t="90904" x="3875088" y="4632325"/>
          <p14:tracePt t="90911" x="3875088" y="4614863"/>
          <p14:tracePt t="90920" x="3875088" y="4605338"/>
          <p14:tracePt t="90930" x="3875088" y="4578350"/>
          <p14:tracePt t="90938" x="3875088" y="4568825"/>
          <p14:tracePt t="90946" x="3875088" y="4541838"/>
          <p14:tracePt t="90952" x="3875088" y="4495800"/>
          <p14:tracePt t="90961" x="3875088" y="4468813"/>
          <p14:tracePt t="90968" x="3875088" y="4432300"/>
          <p14:tracePt t="90976" x="3875088" y="4386263"/>
          <p14:tracePt t="90984" x="3875088" y="4349750"/>
          <p14:tracePt t="90992" x="3875088" y="4295775"/>
          <p14:tracePt t="91002" x="3875088" y="4232275"/>
          <p14:tracePt t="91008" x="3875088" y="4159250"/>
          <p14:tracePt t="91016" x="3875088" y="4086225"/>
          <p14:tracePt t="91024" x="3875088" y="4030663"/>
          <p14:tracePt t="91032" x="3875088" y="3957638"/>
          <p14:tracePt t="91040" x="3875088" y="3857625"/>
          <p14:tracePt t="91048" x="3875088" y="3803650"/>
          <p14:tracePt t="91056" x="3875088" y="3730625"/>
          <p14:tracePt t="91064" x="3875088" y="3675063"/>
          <p14:tracePt t="91072" x="3875088" y="3602038"/>
          <p14:tracePt t="91080" x="3875088" y="3548063"/>
          <p14:tracePt t="91088" x="3875088" y="3465513"/>
          <p14:tracePt t="91096" x="3875088" y="3375025"/>
          <p14:tracePt t="91104" x="3875088" y="3282950"/>
          <p14:tracePt t="91112" x="3875088" y="3255963"/>
          <p14:tracePt t="91120" x="3875088" y="3192463"/>
          <p14:tracePt t="91130" x="3875088" y="3109913"/>
          <p14:tracePt t="91136" x="3875088" y="3036888"/>
          <p14:tracePt t="91146" x="3875088" y="2946400"/>
          <p14:tracePt t="91152" x="3875088" y="2873375"/>
          <p14:tracePt t="91162" x="3875088" y="2800350"/>
          <p14:tracePt t="91179" x="3875088" y="2671763"/>
          <p14:tracePt t="91183" x="3875088" y="2625725"/>
          <p14:tracePt t="91192" x="3875088" y="2589213"/>
          <p14:tracePt t="91199" x="3875088" y="2581275"/>
          <p14:tracePt t="91207" x="3875088" y="2571750"/>
          <p14:tracePt t="91215" x="3875088" y="2554288"/>
          <p14:tracePt t="91520" x="3875088" y="2544763"/>
          <p14:tracePt t="91537" x="3883025" y="2544763"/>
          <p14:tracePt t="91546" x="3892550" y="2535238"/>
          <p14:tracePt t="91585" x="3892550" y="2525713"/>
          <p14:tracePt t="91627" x="3902075" y="2525713"/>
          <p14:tracePt t="91632" x="3929063" y="2525713"/>
          <p14:tracePt t="91640" x="3938588" y="2525713"/>
          <p14:tracePt t="91649" x="3975100" y="2498725"/>
          <p14:tracePt t="91658" x="3984625" y="2498725"/>
          <p14:tracePt t="91664" x="4011613" y="2489200"/>
          <p14:tracePt t="91673" x="4029075" y="2481263"/>
          <p14:tracePt t="91682" x="4057650" y="2471738"/>
          <p14:tracePt t="91688" x="4075113" y="2452688"/>
          <p14:tracePt t="91697" x="4102100" y="2435225"/>
          <p14:tracePt t="91704" x="4121150" y="2425700"/>
          <p14:tracePt t="91711" x="4148138" y="2408238"/>
          <p14:tracePt t="91720" x="4175125" y="2389188"/>
          <p14:tracePt t="91729" x="4184650" y="2379663"/>
          <p14:tracePt t="91736" x="4230688" y="2343150"/>
          <p14:tracePt t="91752" x="4275138" y="2306638"/>
          <p14:tracePt t="91761" x="4284663" y="2306638"/>
          <p14:tracePt t="91768" x="4294188" y="2298700"/>
          <p14:tracePt t="91776" x="4303713" y="2289175"/>
          <p14:tracePt t="91784" x="4321175" y="2270125"/>
          <p14:tracePt t="91841" x="4330700" y="2262188"/>
          <p14:tracePt t="91897" x="4330700" y="2270125"/>
          <p14:tracePt t="91931" x="4330700" y="2279650"/>
          <p14:tracePt t="92424" x="4340225" y="2270125"/>
          <p14:tracePt t="92431" x="4348163" y="2262188"/>
          <p14:tracePt t="92681" x="4367213" y="2262188"/>
          <p14:tracePt t="92689" x="4384675" y="2270125"/>
          <p14:tracePt t="92696" x="4413250" y="2279650"/>
          <p14:tracePt t="92706" x="4457700" y="2289175"/>
          <p14:tracePt t="92711" x="4521200" y="2325688"/>
          <p14:tracePt t="92720" x="4576763" y="2352675"/>
          <p14:tracePt t="92730" x="4640263" y="2379663"/>
          <p14:tracePt t="92736" x="4686300" y="2398713"/>
          <p14:tracePt t="92746" x="4722813" y="2435225"/>
          <p14:tracePt t="92752" x="4749800" y="2452688"/>
          <p14:tracePt t="92762" x="4767263" y="2471738"/>
          <p14:tracePt t="92768" x="4803775" y="2508250"/>
          <p14:tracePt t="92776" x="4803775" y="2517775"/>
          <p14:tracePt t="92784" x="4822825" y="2554288"/>
          <p14:tracePt t="92792" x="4868863" y="2598738"/>
          <p14:tracePt t="92800" x="4932363" y="2662238"/>
          <p14:tracePt t="92808" x="4986338" y="2717800"/>
          <p14:tracePt t="92816" x="5068888" y="2800350"/>
          <p14:tracePt t="92824" x="5132388" y="2863850"/>
          <p14:tracePt t="92831" x="5205413" y="2936875"/>
          <p14:tracePt t="92839" x="5251450" y="3000375"/>
          <p14:tracePt t="92848" x="5324475" y="3063875"/>
          <p14:tracePt t="92855" x="5360988" y="3119438"/>
          <p14:tracePt t="92863" x="5387975" y="3146425"/>
          <p14:tracePt t="92871" x="5397500" y="3192463"/>
          <p14:tracePt t="92879" x="5397500" y="3219450"/>
          <p14:tracePt t="92887" x="5424488" y="3265488"/>
          <p14:tracePt t="92895" x="5424488" y="3292475"/>
          <p14:tracePt t="92904" x="5424488" y="3319463"/>
          <p14:tracePt t="92911" x="5414963" y="3346450"/>
          <p14:tracePt t="92920" x="5397500" y="3365500"/>
          <p14:tracePt t="92929" x="5378450" y="3411538"/>
          <p14:tracePt t="92936" x="5360988" y="3446463"/>
          <p14:tracePt t="92945" x="5351463" y="3475038"/>
          <p14:tracePt t="92952" x="5314950" y="3519488"/>
          <p14:tracePt t="92962" x="5305425" y="3565525"/>
          <p14:tracePt t="92968" x="5260975" y="3638550"/>
          <p14:tracePt t="92976" x="5251450" y="3721100"/>
          <p14:tracePt t="92985" x="5224463" y="3794125"/>
          <p14:tracePt t="92993" x="5168900" y="3894138"/>
          <p14:tracePt t="93004" x="5122863" y="3994150"/>
          <p14:tracePt t="93008" x="5086350" y="4076700"/>
          <p14:tracePt t="93017" x="5032375" y="4195763"/>
          <p14:tracePt t="93024" x="4978400" y="4259263"/>
          <p14:tracePt t="93033" x="4949825" y="4332288"/>
          <p14:tracePt t="93041" x="4895850" y="4405313"/>
          <p14:tracePt t="93050" x="4840288" y="4468813"/>
          <p14:tracePt t="93056" x="4822825" y="4486275"/>
          <p14:tracePt t="93066" x="4795838" y="4514850"/>
          <p14:tracePt t="93072" x="4759325" y="4551363"/>
          <p14:tracePt t="93082" x="4695825" y="4587875"/>
          <p14:tracePt t="93088" x="4640263" y="4614863"/>
          <p14:tracePt t="93097" x="4557713" y="4641850"/>
          <p14:tracePt t="93104" x="4476750" y="4678363"/>
          <p14:tracePt t="93111" x="4394200" y="4724400"/>
          <p14:tracePt t="93120" x="4340225" y="4724400"/>
          <p14:tracePt t="93129" x="4257675" y="4741863"/>
          <p14:tracePt t="93136" x="4184650" y="4768850"/>
          <p14:tracePt t="93145" x="4065588" y="4787900"/>
          <p14:tracePt t="93152" x="4029075" y="4787900"/>
          <p14:tracePt t="93161" x="3956050" y="4787900"/>
          <p14:tracePt t="93180" x="3792538" y="4787900"/>
          <p14:tracePt t="93184" x="3719513" y="4787900"/>
          <p14:tracePt t="93191" x="3636963" y="4768850"/>
          <p14:tracePt t="93199" x="3546475" y="4741863"/>
          <p14:tracePt t="93207" x="3463925" y="4687888"/>
          <p14:tracePt t="93215" x="3400425" y="4632325"/>
          <p14:tracePt t="93223" x="3327400" y="4578350"/>
          <p14:tracePt t="93231" x="3281363" y="4514850"/>
          <p14:tracePt t="93239" x="3227388" y="4449763"/>
          <p14:tracePt t="93247" x="3190875" y="4386263"/>
          <p14:tracePt t="93255" x="3163888" y="4303713"/>
          <p14:tracePt t="93263" x="3108325" y="4222750"/>
          <p14:tracePt t="93271" x="3081338" y="4113213"/>
          <p14:tracePt t="93279" x="3063875" y="4040188"/>
          <p14:tracePt t="93287" x="3054350" y="3957638"/>
          <p14:tracePt t="93295" x="3035300" y="3830638"/>
          <p14:tracePt t="93303" x="3035300" y="3721100"/>
          <p14:tracePt t="93312" x="3035300" y="3611563"/>
          <p14:tracePt t="93319" x="3035300" y="3502025"/>
          <p14:tracePt t="93330" x="3035300" y="3411538"/>
          <p14:tracePt t="93335" x="3054350" y="3309938"/>
          <p14:tracePt t="93348" x="3100388" y="3228975"/>
          <p14:tracePt t="93354" x="3163888" y="3146425"/>
          <p14:tracePt t="93363" x="3236913" y="3082925"/>
          <p14:tracePt t="93368" x="3317875" y="3009900"/>
          <p14:tracePt t="93376" x="3419475" y="2936875"/>
          <p14:tracePt t="93384" x="3482975" y="2917825"/>
          <p14:tracePt t="93392" x="3609975" y="2881313"/>
          <p14:tracePt t="93400" x="3702050" y="2881313"/>
          <p14:tracePt t="93408" x="3810000" y="2881313"/>
          <p14:tracePt t="93416" x="3938588" y="2881313"/>
          <p14:tracePt t="93425" x="4065588" y="2881313"/>
          <p14:tracePt t="93431" x="4194175" y="2881313"/>
          <p14:tracePt t="93439" x="4321175" y="2890838"/>
          <p14:tracePt t="93447" x="4457700" y="2946400"/>
          <p14:tracePt t="93455" x="4594225" y="3027363"/>
          <p14:tracePt t="93463" x="4713288" y="3100388"/>
          <p14:tracePt t="93471" x="4795838" y="3182938"/>
          <p14:tracePt t="93479" x="4876800" y="3255963"/>
          <p14:tracePt t="93488" x="4949825" y="3338513"/>
          <p14:tracePt t="93496" x="4986338" y="3419475"/>
          <p14:tracePt t="93503" x="5041900" y="3519488"/>
          <p14:tracePt t="93512" x="5059363" y="3611563"/>
          <p14:tracePt t="93519" x="5105400" y="3711575"/>
          <p14:tracePt t="93527" x="5105400" y="3784600"/>
          <p14:tracePt t="93536" x="5105400" y="3840163"/>
          <p14:tracePt t="93544" x="5105400" y="3911600"/>
          <p14:tracePt t="93551" x="5086350" y="3976688"/>
          <p14:tracePt t="93560" x="5078413" y="4013200"/>
          <p14:tracePt t="93567" x="5041900" y="4067175"/>
          <p14:tracePt t="93575" x="5022850" y="4086225"/>
          <p14:tracePt t="93583" x="4986338" y="4130675"/>
          <p14:tracePt t="93591" x="4941888" y="4167188"/>
          <p14:tracePt t="93600" x="4905375" y="4195763"/>
          <p14:tracePt t="93609" x="4859338" y="4222750"/>
          <p14:tracePt t="93615" x="4813300" y="4259263"/>
          <p14:tracePt t="93623" x="4767263" y="4276725"/>
          <p14:tracePt t="93631" x="4722813" y="4295775"/>
          <p14:tracePt t="93639" x="4676775" y="4332288"/>
          <p14:tracePt t="93647" x="4613275" y="4376738"/>
          <p14:tracePt t="93656" x="4567238" y="4395788"/>
          <p14:tracePt t="93663" x="4521200" y="4422775"/>
          <p14:tracePt t="93671" x="4513263" y="4422775"/>
          <p14:tracePt t="93679" x="4484688" y="4432300"/>
          <p14:tracePt t="93687" x="4467225" y="4441825"/>
          <p14:tracePt t="93695" x="4448175" y="4468813"/>
          <p14:tracePt t="93703" x="4440238" y="4468813"/>
          <p14:tracePt t="93711" x="4430713" y="4468813"/>
          <p14:tracePt t="93993" x="4403725" y="4468813"/>
          <p14:tracePt t="94001" x="4394200" y="4468813"/>
          <p14:tracePt t="94009" x="4376738" y="4468813"/>
          <p14:tracePt t="94017" x="4348163" y="4478338"/>
          <p14:tracePt t="94025" x="4303713" y="4478338"/>
          <p14:tracePt t="94033" x="4238625" y="4478338"/>
          <p14:tracePt t="94040" x="4157663" y="4478338"/>
          <p14:tracePt t="94049" x="4029075" y="4478338"/>
          <p14:tracePt t="94057" x="3929063" y="4422775"/>
          <p14:tracePt t="94064" x="3838575" y="4376738"/>
          <p14:tracePt t="94073" x="3756025" y="4322763"/>
          <p14:tracePt t="94080" x="3719513" y="4295775"/>
          <p14:tracePt t="94090" x="3665538" y="4213225"/>
          <p14:tracePt t="94098" x="3609975" y="4130675"/>
          <p14:tracePt t="94104" x="3609975" y="4049713"/>
          <p14:tracePt t="94111" x="3573463" y="3957638"/>
          <p14:tracePt t="94120" x="3573463" y="3911600"/>
          <p14:tracePt t="94130" x="3556000" y="3857625"/>
          <p14:tracePt t="94135" x="3556000" y="3784600"/>
          <p14:tracePt t="94144" x="3556000" y="3711575"/>
          <p14:tracePt t="94151" x="3556000" y="3657600"/>
          <p14:tracePt t="94159" x="3592513" y="3575050"/>
          <p14:tracePt t="94178" x="3673475" y="3411538"/>
          <p14:tracePt t="94183" x="3729038" y="3328988"/>
          <p14:tracePt t="94191" x="3775075" y="3265488"/>
          <p14:tracePt t="94199" x="3792538" y="3246438"/>
          <p14:tracePt t="94207" x="3846513" y="3182938"/>
          <p14:tracePt t="94215" x="3892550" y="3136900"/>
          <p14:tracePt t="94223" x="3948113" y="3082925"/>
          <p14:tracePt t="94231" x="4029075" y="3027363"/>
          <p14:tracePt t="94239" x="4138613" y="2982913"/>
          <p14:tracePt t="94247" x="4257675" y="2946400"/>
          <p14:tracePt t="94255" x="4367213" y="2917825"/>
          <p14:tracePt t="94263" x="4513263" y="2900363"/>
          <p14:tracePt t="94272" x="4649788" y="2881313"/>
          <p14:tracePt t="94282" x="4759325" y="2881313"/>
          <p14:tracePt t="94287" x="4886325" y="2881313"/>
          <p14:tracePt t="94295" x="4995863" y="2881313"/>
          <p14:tracePt t="94303" x="5049838" y="2890838"/>
          <p14:tracePt t="94313" x="5122863" y="2900363"/>
          <p14:tracePt t="94319" x="5195888" y="2973388"/>
          <p14:tracePt t="94329" x="5241925" y="3000375"/>
          <p14:tracePt t="94335" x="5287963" y="3054350"/>
          <p14:tracePt t="94345" x="5351463" y="3155950"/>
          <p14:tracePt t="94351" x="5387975" y="3219450"/>
          <p14:tracePt t="94361" x="5414963" y="3292475"/>
          <p14:tracePt t="94367" x="5451475" y="3392488"/>
          <p14:tracePt t="94375" x="5470525" y="3475038"/>
          <p14:tracePt t="94383" x="5470525" y="3565525"/>
          <p14:tracePt t="94391" x="5478463" y="3638550"/>
          <p14:tracePt t="94399" x="5478463" y="3711575"/>
          <p14:tracePt t="94408" x="5497513" y="3775075"/>
          <p14:tracePt t="94416" x="5497513" y="3830638"/>
          <p14:tracePt t="94424" x="5497513" y="3884613"/>
          <p14:tracePt t="94432" x="5497513" y="3930650"/>
          <p14:tracePt t="94439" x="5497513" y="3957638"/>
          <p14:tracePt t="94447" x="5497513" y="3976688"/>
          <p14:tracePt t="94455" x="5487988" y="4003675"/>
          <p14:tracePt t="94463" x="5478463" y="4021138"/>
          <p14:tracePt t="94471" x="5478463" y="4030663"/>
          <p14:tracePt t="94487" x="5470525" y="4030663"/>
          <p14:tracePt t="94495" x="5461000" y="4040188"/>
          <p14:tracePt t="94545" x="5451475" y="4049713"/>
          <p14:tracePt t="94553" x="5441950" y="4057650"/>
          <p14:tracePt t="94563" x="5424488" y="4067175"/>
          <p14:tracePt t="94568" x="5397500" y="4086225"/>
          <p14:tracePt t="94576" x="5360988" y="4113213"/>
          <p14:tracePt t="94583" x="5334000" y="4130675"/>
          <p14:tracePt t="94591" x="5297488" y="4167188"/>
          <p14:tracePt t="94599" x="5268913" y="4186238"/>
          <p14:tracePt t="94607" x="5241925" y="4203700"/>
          <p14:tracePt t="94615" x="5224463" y="4222750"/>
          <p14:tracePt t="94623" x="5187950" y="4259263"/>
          <p14:tracePt t="94631" x="5159375" y="4276725"/>
          <p14:tracePt t="94639" x="5122863" y="4295775"/>
          <p14:tracePt t="94647" x="5105400" y="4313238"/>
          <p14:tracePt t="94655" x="5086350" y="4322763"/>
          <p14:tracePt t="94663" x="5049838" y="4368800"/>
          <p14:tracePt t="94671" x="5022850" y="4395788"/>
          <p14:tracePt t="94679" x="4995863" y="4413250"/>
          <p14:tracePt t="94687" x="4959350" y="4432300"/>
          <p14:tracePt t="94696" x="4941888" y="4441825"/>
          <p14:tracePt t="94705" x="4922838" y="4441825"/>
          <p14:tracePt t="94713" x="4905375" y="4459288"/>
          <p14:tracePt t="94720" x="4876800" y="4459288"/>
          <p14:tracePt t="94727" x="4859338" y="4468813"/>
          <p14:tracePt t="94744" x="4832350" y="4468813"/>
          <p14:tracePt t="94752" x="4813300" y="4468813"/>
          <p14:tracePt t="94761" x="4786313" y="4468813"/>
          <p14:tracePt t="94768" x="4767263" y="4468813"/>
          <p14:tracePt t="94776" x="4740275" y="4468813"/>
          <p14:tracePt t="94784" x="4730750" y="4468813"/>
          <p14:tracePt t="94792" x="4703763" y="4468813"/>
          <p14:tracePt t="94800" x="4695825" y="4468813"/>
          <p14:tracePt t="94808" x="4686300" y="4468813"/>
          <p14:tracePt t="94816" x="4676775" y="4459288"/>
          <p14:tracePt t="94840" x="4667250" y="4449763"/>
          <p14:tracePt t="94848" x="4667250" y="4441825"/>
          <p14:tracePt t="94872" x="4667250" y="4432300"/>
          <p14:tracePt t="94880" x="4659313" y="4413250"/>
          <p14:tracePt t="94896" x="4659313" y="4395788"/>
          <p14:tracePt t="94905" x="4659313" y="4386263"/>
          <p14:tracePt t="94929" x="4659313" y="4359275"/>
          <p14:tracePt t="94940" x="4659313" y="4349750"/>
          <p14:tracePt t="94947" x="4659313" y="4332288"/>
          <p14:tracePt t="94954" x="4659313" y="4313238"/>
          <p14:tracePt t="94961" x="4659313" y="4303713"/>
          <p14:tracePt t="94968" x="4659313" y="4286250"/>
          <p14:tracePt t="94975" x="4667250" y="4259263"/>
          <p14:tracePt t="94984" x="4676775" y="4240213"/>
          <p14:tracePt t="94991" x="4695825" y="4195763"/>
          <p14:tracePt t="94999" x="4703763" y="4186238"/>
          <p14:tracePt t="95007" x="4713288" y="4176713"/>
          <p14:tracePt t="95015" x="4722813" y="4167188"/>
          <p14:tracePt t="95023" x="4722813" y="4159250"/>
          <p14:tracePt t="95031" x="4730750" y="4149725"/>
          <p14:tracePt t="95105" x="4740275" y="4149725"/>
          <p14:tracePt t="95112" x="4740275" y="4159250"/>
          <p14:tracePt t="95121" x="4740275" y="4167188"/>
          <p14:tracePt t="95331" x="4759325" y="4167188"/>
          <p14:tracePt t="95346" x="4776788" y="4149725"/>
          <p14:tracePt t="95364" x="4795838" y="4140200"/>
          <p14:tracePt t="95370" x="4803775" y="4130675"/>
          <p14:tracePt t="95380" x="4813300" y="4130675"/>
          <p14:tracePt t="95384" x="4840288" y="4113213"/>
          <p14:tracePt t="95392" x="4849813" y="4113213"/>
          <p14:tracePt t="95400" x="4868863" y="4103688"/>
          <p14:tracePt t="95408" x="4886325" y="4103688"/>
          <p14:tracePt t="95416" x="4913313" y="4094163"/>
          <p14:tracePt t="95424" x="4959350" y="4067175"/>
          <p14:tracePt t="95432" x="4978400" y="4057650"/>
          <p14:tracePt t="95440" x="5014913" y="4049713"/>
          <p14:tracePt t="95447" x="5032375" y="4040188"/>
          <p14:tracePt t="95455" x="5105400" y="4013200"/>
          <p14:tracePt t="95463" x="5141913" y="4003675"/>
          <p14:tracePt t="95472" x="5168900" y="3994150"/>
          <p14:tracePt t="95479" x="5187950" y="3984625"/>
          <p14:tracePt t="95488" x="5214938" y="3967163"/>
          <p14:tracePt t="95496" x="5232400" y="3957638"/>
          <p14:tracePt t="95504" x="5260975" y="3957638"/>
          <p14:tracePt t="95512" x="5268913" y="3948113"/>
          <p14:tracePt t="95519" x="5278438" y="3940175"/>
          <p14:tracePt t="95713" x="5297488" y="3921125"/>
          <p14:tracePt t="95730" x="5305425" y="3903663"/>
          <p14:tracePt t="95738" x="5314950" y="3894138"/>
          <p14:tracePt t="95745" x="5324475" y="3884613"/>
          <p14:tracePt t="95760" x="5334000" y="3884613"/>
          <p14:tracePt t="95792" x="5341938" y="3875088"/>
          <p14:tracePt t="96146" x="5341938" y="3867150"/>
          <p14:tracePt t="96169" x="5341938" y="3848100"/>
          <p14:tracePt t="96193" x="5341938" y="3840163"/>
          <p14:tracePt t="96209" x="5351463" y="3830638"/>
          <p14:tracePt t="96433" x="5360988" y="3830638"/>
          <p14:tracePt t="96443" x="5368925" y="3830638"/>
          <p14:tracePt t="96448" x="5387975" y="3811588"/>
          <p14:tracePt t="96456" x="5397500" y="3811588"/>
          <p14:tracePt t="96463" x="5405438" y="3803650"/>
          <p14:tracePt t="96471" x="5405438" y="3794125"/>
          <p14:tracePt t="96487" x="5414963" y="3775075"/>
          <p14:tracePt t="96495" x="5414963" y="3767138"/>
          <p14:tracePt t="96503" x="5424488" y="3748088"/>
          <p14:tracePt t="96511" x="5434013" y="3738563"/>
          <p14:tracePt t="96544" x="5441950" y="3730625"/>
          <p14:tracePt t="96552" x="5441950" y="3721100"/>
          <p14:tracePt t="96578" x="5441950" y="3702050"/>
          <p14:tracePt t="96584" x="5451475" y="3694113"/>
          <p14:tracePt t="96592" x="5451475" y="3684588"/>
          <p14:tracePt t="96841" x="5451475" y="3665538"/>
          <p14:tracePt t="96849" x="5461000" y="3665538"/>
          <p14:tracePt t="96864" x="5461000" y="3638550"/>
          <p14:tracePt t="96872" x="5461000" y="3629025"/>
          <p14:tracePt t="96880" x="5478463" y="3611563"/>
          <p14:tracePt t="96888" x="5478463" y="3592513"/>
          <p14:tracePt t="96897" x="5478463" y="3584575"/>
          <p14:tracePt t="96904" x="5478463" y="3556000"/>
          <p14:tracePt t="96911" x="5478463" y="3548063"/>
          <p14:tracePt t="96921" x="5478463" y="3538538"/>
          <p14:tracePt t="96930" x="5487988" y="3519488"/>
          <p14:tracePt t="96939" x="5487988" y="3511550"/>
          <p14:tracePt t="96948" x="5497513" y="3492500"/>
          <p14:tracePt t="96952" x="5507038" y="3482975"/>
          <p14:tracePt t="96960" x="5507038" y="3475038"/>
          <p14:tracePt t="97105" x="5507038" y="3465513"/>
          <p14:tracePt t="97112" x="5507038" y="3455988"/>
          <p14:tracePt t="97137" x="5507038" y="3438525"/>
          <p14:tracePt t="97146" x="5507038" y="3429000"/>
          <p14:tracePt t="97153" x="5507038" y="3419475"/>
          <p14:tracePt t="97168" x="5507038" y="3392488"/>
          <p14:tracePt t="97184" x="5507038" y="3382963"/>
          <p14:tracePt t="97192" x="5507038" y="3375025"/>
          <p14:tracePt t="97208" x="5507038" y="3355975"/>
          <p14:tracePt t="97224" x="5507038" y="3346450"/>
          <p14:tracePt t="97239" x="5507038" y="3338513"/>
          <p14:tracePt t="97303" x="5507038" y="3328988"/>
          <p14:tracePt t="97319" x="5514975" y="3328988"/>
          <p14:tracePt t="97327" x="5524500" y="3319463"/>
          <p14:tracePt t="97335" x="5534025" y="3309938"/>
          <p14:tracePt t="97344" x="5543550" y="3302000"/>
          <p14:tracePt t="97360" x="5561013" y="3265488"/>
          <p14:tracePt t="97367" x="5570538" y="3246438"/>
          <p14:tracePt t="97377" x="5580063" y="3236913"/>
          <p14:tracePt t="97383" x="5607050" y="3200400"/>
          <p14:tracePt t="97399" x="5624513" y="3182938"/>
          <p14:tracePt t="97407" x="5624513" y="3173413"/>
          <p14:tracePt t="97415" x="5653088" y="3146425"/>
          <p14:tracePt t="97431" x="5661025" y="3136900"/>
          <p14:tracePt t="97447" x="5670550" y="3127375"/>
          <p14:tracePt t="97455" x="5680075" y="3119438"/>
          <p14:tracePt t="97479" x="5688013" y="3119438"/>
          <p14:tracePt t="97495" x="5697538" y="3119438"/>
          <p14:tracePt t="97511" x="5707063" y="3109913"/>
          <p14:tracePt t="97536" x="5724525" y="3100388"/>
          <p14:tracePt t="97544" x="5734050" y="3100388"/>
          <p14:tracePt t="97552" x="5743575" y="3090863"/>
          <p14:tracePt t="97564" x="5753100" y="3082925"/>
          <p14:tracePt t="97581" x="5761038" y="3073400"/>
          <p14:tracePt t="97585" x="5770563" y="3063875"/>
          <p14:tracePt t="97601" x="5780088" y="3054350"/>
          <p14:tracePt t="97616" x="5780088" y="3046413"/>
          <p14:tracePt t="97624" x="5789613" y="3027363"/>
          <p14:tracePt t="97737" x="5780088" y="3027363"/>
          <p14:tracePt t="97747" x="5770563" y="3036888"/>
          <p14:tracePt t="97778" x="5734050" y="3046413"/>
          <p14:tracePt t="97866" x="5724525" y="3046413"/>
          <p14:tracePt t="97880" x="5724525" y="3036888"/>
          <p14:tracePt t="98057" x="5724525" y="3027363"/>
          <p14:tracePt t="98065" x="5724525" y="3017838"/>
          <p14:tracePt t="98084" x="5724525" y="3009900"/>
          <p14:tracePt t="98089" x="5724525" y="2990850"/>
          <p14:tracePt t="98096" x="5724525" y="2973388"/>
          <p14:tracePt t="98104" x="5724525" y="2963863"/>
          <p14:tracePt t="98111" x="5724525" y="2946400"/>
          <p14:tracePt t="98120" x="5734050" y="2927350"/>
          <p14:tracePt t="98129" x="5743575" y="2909888"/>
          <p14:tracePt t="98136" x="5743575" y="2900363"/>
          <p14:tracePt t="98144" x="5753100" y="2881313"/>
          <p14:tracePt t="98161" x="5761038" y="2863850"/>
          <p14:tracePt t="98184" x="5761038" y="2854325"/>
          <p14:tracePt t="98200" x="5770563" y="2844800"/>
          <p14:tracePt t="98272" x="5770563" y="2836863"/>
          <p14:tracePt t="98283" x="5770563" y="2827338"/>
          <p14:tracePt t="98305" x="5770563" y="2817813"/>
          <p14:tracePt t="98320" x="5770563" y="2808288"/>
          <p14:tracePt t="98328" x="5780088" y="2790825"/>
          <p14:tracePt t="98368" x="5780088" y="2781300"/>
          <p14:tracePt t="98379" x="5789613" y="2771775"/>
          <p14:tracePt t="98528" x="5826125" y="2754313"/>
          <p14:tracePt t="98535" x="5870575" y="2754313"/>
          <p14:tracePt t="98544" x="5943600" y="2744788"/>
          <p14:tracePt t="98552" x="5999163" y="2727325"/>
          <p14:tracePt t="98565" x="6043613" y="2727325"/>
          <p14:tracePt t="98568" x="6108700" y="2727325"/>
          <p14:tracePt t="98579" x="6172200" y="2717800"/>
          <p14:tracePt t="98584" x="6226175" y="2717800"/>
          <p14:tracePt t="98593" x="6299200" y="2690813"/>
          <p14:tracePt t="98601" x="6362700" y="2690813"/>
          <p14:tracePt t="98608" x="6418263" y="2690813"/>
          <p14:tracePt t="98616" x="6454775" y="2690813"/>
          <p14:tracePt t="98624" x="6508750" y="2690813"/>
          <p14:tracePt t="98633" x="6554788" y="2690813"/>
          <p14:tracePt t="98640" x="6573838" y="2690813"/>
          <p14:tracePt t="98647" x="6591300" y="2690813"/>
          <p14:tracePt t="98656" x="6610350" y="2690813"/>
          <p14:tracePt t="98671" x="6627813" y="2690813"/>
          <p14:tracePt t="99145" x="6645275" y="2690813"/>
          <p14:tracePt t="99153" x="6654800" y="2690813"/>
          <p14:tracePt t="99163" x="6681788" y="2690813"/>
          <p14:tracePt t="99179" x="6746875" y="2671763"/>
          <p14:tracePt t="99184" x="6773863" y="2662238"/>
          <p14:tracePt t="99192" x="6800850" y="2644775"/>
          <p14:tracePt t="99200" x="6856413" y="2635250"/>
          <p14:tracePt t="99208" x="6892925" y="2635250"/>
          <p14:tracePt t="99216" x="6929438" y="2617788"/>
          <p14:tracePt t="99224" x="6956425" y="2617788"/>
          <p14:tracePt t="99234" x="7000875" y="2617788"/>
          <p14:tracePt t="99240" x="7010400" y="2617788"/>
          <p14:tracePt t="99248" x="7037388" y="2617788"/>
          <p14:tracePt t="99256" x="7056438" y="2598738"/>
          <p14:tracePt t="99272" x="7065963" y="2598738"/>
          <p14:tracePt t="99282" x="7073900" y="2589213"/>
          <p14:tracePt t="99576" x="7083425" y="2581275"/>
          <p14:tracePt t="99593" x="7083425" y="2571750"/>
          <p14:tracePt t="99617" x="7083425" y="2562225"/>
          <p14:tracePt t="99633" x="7083425" y="2554288"/>
          <p14:tracePt t="99673" x="7083425" y="2544763"/>
          <p14:tracePt t="99745" x="7083425" y="2525713"/>
          <p14:tracePt t="99751" x="7083425" y="2517775"/>
          <p14:tracePt t="99776" x="7083425" y="2508250"/>
          <p14:tracePt t="99807" x="7083425" y="2498725"/>
          <p14:tracePt t="102527" x="7073900" y="2489200"/>
          <p14:tracePt t="102705" x="7073900" y="2481263"/>
          <p14:tracePt t="102727" x="7073900" y="2471738"/>
          <p14:tracePt t="102735" x="7073900" y="2462213"/>
          <p14:tracePt t="102743" x="7065963" y="2452688"/>
          <p14:tracePt t="104810" x="7065963" y="2444750"/>
          <p14:tracePt t="104817" x="7065963" y="2435225"/>
          <p14:tracePt t="104833" x="7065963" y="2425700"/>
          <p14:tracePt t="104922" x="7065963" y="2416175"/>
          <p14:tracePt t="104928" x="7056438" y="2416175"/>
          <p14:tracePt t="104940" x="7046913" y="2416175"/>
          <p14:tracePt t="104946" x="7037388" y="2425700"/>
          <p14:tracePt t="104954" x="7029450" y="2425700"/>
          <p14:tracePt t="104978" x="7019925" y="2444750"/>
          <p14:tracePt t="106145" x="7019925" y="2425700"/>
          <p14:tracePt t="106153" x="7029450" y="2425700"/>
          <p14:tracePt t="106166" x="7046913" y="2416175"/>
          <p14:tracePt t="106170" x="7065963" y="2398713"/>
          <p14:tracePt t="106178" x="7073900" y="2398713"/>
          <p14:tracePt t="106184" x="7083425" y="2389188"/>
          <p14:tracePt t="106193" x="7092950" y="2389188"/>
          <p14:tracePt t="106200" x="7092950" y="2379663"/>
          <p14:tracePt t="106224" x="7110413" y="2379663"/>
          <p14:tracePt t="106283" x="7119938" y="2379663"/>
          <p14:tracePt t="106344" x="7129463" y="2379663"/>
          <p14:tracePt t="106354" x="7138988" y="2379663"/>
          <p14:tracePt t="106363" x="7156450" y="2379663"/>
          <p14:tracePt t="106367" x="7165975" y="2379663"/>
          <p14:tracePt t="106378" x="7192963" y="2398713"/>
          <p14:tracePt t="106383" x="7219950" y="2408238"/>
          <p14:tracePt t="106391" x="7275513" y="2444750"/>
          <p14:tracePt t="106399" x="7319963" y="2462213"/>
          <p14:tracePt t="106407" x="7385050" y="2481263"/>
          <p14:tracePt t="106415" x="7458075" y="2508250"/>
          <p14:tracePt t="106423" x="7539038" y="2517775"/>
          <p14:tracePt t="106432" x="7631113" y="2535238"/>
          <p14:tracePt t="106439" x="7721600" y="2535238"/>
          <p14:tracePt t="106447" x="7831138" y="2544763"/>
          <p14:tracePt t="106455" x="7931150" y="2544763"/>
          <p14:tracePt t="106463" x="8059738" y="2571750"/>
          <p14:tracePt t="106471" x="8204200" y="2571750"/>
          <p14:tracePt t="106479" x="8313738" y="2589213"/>
          <p14:tracePt t="106488" x="8478838" y="2598738"/>
          <p14:tracePt t="106495" x="8661400" y="2644775"/>
          <p14:tracePt t="106504" x="8888413" y="2662238"/>
          <p14:tracePt t="106512" x="9097963" y="269875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30.3|0.9"/>
</p:tagLst>
</file>

<file path=ppt/tags/tag2.xml><?xml version="1.0" encoding="utf-8"?>
<p:tagLst xmlns:a="http://schemas.openxmlformats.org/drawingml/2006/main" xmlns:r="http://schemas.openxmlformats.org/officeDocument/2006/relationships" xmlns:p="http://schemas.openxmlformats.org/presentationml/2006/main">
  <p:tag name="TIMING" val="|16.5|5.8|8.9|4.5|10.8"/>
</p:tagLst>
</file>

<file path=ppt/tags/tag3.xml><?xml version="1.0" encoding="utf-8"?>
<p:tagLst xmlns:a="http://schemas.openxmlformats.org/drawingml/2006/main" xmlns:r="http://schemas.openxmlformats.org/officeDocument/2006/relationships" xmlns:p="http://schemas.openxmlformats.org/presentationml/2006/main">
  <p:tag name="TIMING" val="|76.3|16.4"/>
</p:tagLst>
</file>

<file path=ppt/tags/tag4.xml><?xml version="1.0" encoding="utf-8"?>
<p:tagLst xmlns:a="http://schemas.openxmlformats.org/drawingml/2006/main" xmlns:r="http://schemas.openxmlformats.org/officeDocument/2006/relationships" xmlns:p="http://schemas.openxmlformats.org/presentationml/2006/main">
  <p:tag name="TIMING" val="|27.3|18.9|0.7|7.4|1.4|0.6|0.5"/>
</p:tagLst>
</file>

<file path=ppt/tags/tag5.xml><?xml version="1.0" encoding="utf-8"?>
<p:tagLst xmlns:a="http://schemas.openxmlformats.org/drawingml/2006/main" xmlns:r="http://schemas.openxmlformats.org/officeDocument/2006/relationships" xmlns:p="http://schemas.openxmlformats.org/presentationml/2006/main">
  <p:tag name="TIMING" val="|14.9|5.1|2.9|3.4|11.8"/>
</p:tagLst>
</file>

<file path=ppt/tags/tag6.xml><?xml version="1.0" encoding="utf-8"?>
<p:tagLst xmlns:a="http://schemas.openxmlformats.org/drawingml/2006/main" xmlns:r="http://schemas.openxmlformats.org/officeDocument/2006/relationships" xmlns:p="http://schemas.openxmlformats.org/presentationml/2006/main">
  <p:tag name="TIMING" val="|32.1|1.6|8.4|13.1"/>
</p:tagLst>
</file>

<file path=ppt/tags/tag7.xml><?xml version="1.0" encoding="utf-8"?>
<p:tagLst xmlns:a="http://schemas.openxmlformats.org/drawingml/2006/main" xmlns:r="http://schemas.openxmlformats.org/officeDocument/2006/relationships" xmlns:p="http://schemas.openxmlformats.org/presentationml/2006/main">
  <p:tag name="TIMING" val="|67.4|36.6|11.1|1.8|7.1|4.1|0.9|4.2|4.8|0.8|3.9|0.8"/>
</p:tagLst>
</file>

<file path=ppt/tags/tag8.xml><?xml version="1.0" encoding="utf-8"?>
<p:tagLst xmlns:a="http://schemas.openxmlformats.org/drawingml/2006/main" xmlns:r="http://schemas.openxmlformats.org/officeDocument/2006/relationships" xmlns:p="http://schemas.openxmlformats.org/presentationml/2006/main">
  <p:tag name="TIMING" val="|3.8|5.6|1.1|10.7|6"/>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1006</TotalTime>
  <Words>4416</Words>
  <Application>Microsoft Office PowerPoint</Application>
  <PresentationFormat>画面に合わせる (4:3)</PresentationFormat>
  <Paragraphs>933</Paragraphs>
  <Slides>54</Slides>
  <Notes>50</Notes>
  <HiddenSlides>0</HiddenSlides>
  <MMClips>54</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54</vt:i4>
      </vt:variant>
    </vt:vector>
  </HeadingPairs>
  <TitlesOfParts>
    <vt:vector size="66" baseType="lpstr">
      <vt:lpstr>BIZ UDP明朝 Medium</vt:lpstr>
      <vt:lpstr>HGPｺﾞｼｯｸE</vt:lpstr>
      <vt:lpstr>HGSｺﾞｼｯｸE</vt:lpstr>
      <vt:lpstr>ＭＳ Ｐ明朝</vt:lpstr>
      <vt:lpstr>游ゴシック</vt:lpstr>
      <vt:lpstr>游ゴシック Light</vt:lpstr>
      <vt:lpstr>Arial</vt:lpstr>
      <vt:lpstr>Garamond</vt:lpstr>
      <vt:lpstr>Tahoma</vt:lpstr>
      <vt:lpstr>Times New Roman</vt:lpstr>
      <vt:lpstr>Wingdings</vt:lpstr>
      <vt:lpstr>Office テーマ</vt:lpstr>
      <vt:lpstr>Reconfigurable　Architectures</vt:lpstr>
      <vt:lpstr>Reconfigurable　System （Custom　Computing　Machine）</vt:lpstr>
      <vt:lpstr>What is PLD(Programmable Logic Device)?</vt:lpstr>
      <vt:lpstr>PowerPoint プレゼンテーション</vt:lpstr>
      <vt:lpstr>LUT：Look Up Table</vt:lpstr>
      <vt:lpstr>An example using LUT：Look Up Table </vt:lpstr>
      <vt:lpstr>FPGA(Field Programmable Gate Array)</vt:lpstr>
      <vt:lpstr>Various  PLDs　</vt:lpstr>
      <vt:lpstr>Why SRAM style FPGAs ?</vt:lpstr>
      <vt:lpstr>Recent trends on FPGAs</vt:lpstr>
      <vt:lpstr>Xilinx　Virtex II</vt:lpstr>
      <vt:lpstr>Slice structure of Virtex-6</vt:lpstr>
      <vt:lpstr>Virtex-6 CLBs</vt:lpstr>
      <vt:lpstr>Intel (Altera) Stratix II</vt:lpstr>
      <vt:lpstr>Stratix-IV ALM Structure</vt:lpstr>
      <vt:lpstr>PowerPoint プレゼンテーション</vt:lpstr>
      <vt:lpstr>PowerPoint プレゼンテーション</vt:lpstr>
      <vt:lpstr>PowerPoint プレゼンテーション</vt:lpstr>
      <vt:lpstr>IP（Intellectual Property)　and SoC FPGA</vt:lpstr>
      <vt:lpstr>Zynq All programmable SoC</vt:lpstr>
      <vt:lpstr>PowerPoint プレゼンテーション</vt:lpstr>
      <vt:lpstr>Zynq-Ultrascale+</vt:lpstr>
      <vt:lpstr>2.5D FPGA (http://www.xilix.com)</vt:lpstr>
      <vt:lpstr>FPGA as an accelerator</vt:lpstr>
      <vt:lpstr>Partial Reconfiguration</vt:lpstr>
      <vt:lpstr>Partial Reconfiguration</vt:lpstr>
      <vt:lpstr>Partial Reconfiguration area for Xilinx Kintex Ultrascale</vt:lpstr>
      <vt:lpstr>PowerPoint プレゼンテーション</vt:lpstr>
      <vt:lpstr>PowerPoint プレゼンテーション</vt:lpstr>
      <vt:lpstr>Reconfigurable　System （Custom　Computing　Machine）</vt:lpstr>
      <vt:lpstr>PowerPoint プレゼンテーション</vt:lpstr>
      <vt:lpstr>How to enhance the performance？</vt:lpstr>
      <vt:lpstr>Parallel processing in reconfigurable systems</vt:lpstr>
      <vt:lpstr>SIMD (Single Instruction-stream/ Multiple Data-stream)-like calculation</vt:lpstr>
      <vt:lpstr>Pipelined structure</vt:lpstr>
      <vt:lpstr>Systolic Algorithm</vt:lpstr>
      <vt:lpstr>Band matrix multiply　y=Ax</vt:lpstr>
      <vt:lpstr>Band matrix multiply　y=Ax</vt:lpstr>
      <vt:lpstr>Band matrix multiply　y=Ax</vt:lpstr>
      <vt:lpstr>Band matrix multiply　y=Ax</vt:lpstr>
      <vt:lpstr>Band matrix multiply　y=Ax</vt:lpstr>
      <vt:lpstr>Band matrix multiply　y=Ax</vt:lpstr>
      <vt:lpstr>Data flow algorithm</vt:lpstr>
      <vt:lpstr>Data flow analysis and hardware generation</vt:lpstr>
      <vt:lpstr>Applications</vt:lpstr>
      <vt:lpstr>Large Scale Reconfigurable Platforms</vt:lpstr>
      <vt:lpstr>PowerPoint プレゼンテーション</vt:lpstr>
      <vt:lpstr>Microsoft’s Catapult</vt:lpstr>
      <vt:lpstr> FPGA-in-Cloud</vt:lpstr>
      <vt:lpstr>Splash-2　(Arnold et.al  92)</vt:lpstr>
      <vt:lpstr>Flow-in-Cloud (FiC) overview</vt:lpstr>
      <vt:lpstr>FiC(Flow in Cloud)</vt:lpstr>
      <vt:lpstr>Historical flow of computer systems</vt:lpstr>
      <vt:lpstr>Exercise</vt:lpstr>
    </vt:vector>
  </TitlesOfParts>
  <Company>慶應義塾大学理工学部</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システムLSIとアーキテクチャ技術　 （part　III：チップ間接続技術）</dc:title>
  <dc:creator>情報工学科</dc:creator>
  <cp:lastModifiedBy>hunga</cp:lastModifiedBy>
  <cp:revision>57</cp:revision>
  <dcterms:created xsi:type="dcterms:W3CDTF">1999-01-27T06:46:51Z</dcterms:created>
  <dcterms:modified xsi:type="dcterms:W3CDTF">2020-06-04T13:35:29Z</dcterms:modified>
</cp:coreProperties>
</file>