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4.xml" ContentType="application/vnd.openxmlformats-officedocument.presentationml.tags+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8.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57"/>
  </p:notesMasterIdLst>
  <p:handoutMasterIdLst>
    <p:handoutMasterId r:id="rId58"/>
  </p:handoutMasterIdLst>
  <p:sldIdLst>
    <p:sldId id="256" r:id="rId2"/>
    <p:sldId id="257" r:id="rId3"/>
    <p:sldId id="258" r:id="rId4"/>
    <p:sldId id="322" r:id="rId5"/>
    <p:sldId id="259" r:id="rId6"/>
    <p:sldId id="317" r:id="rId7"/>
    <p:sldId id="276" r:id="rId8"/>
    <p:sldId id="260" r:id="rId9"/>
    <p:sldId id="310" r:id="rId10"/>
    <p:sldId id="311" r:id="rId11"/>
    <p:sldId id="299" r:id="rId12"/>
    <p:sldId id="316" r:id="rId13"/>
    <p:sldId id="320" r:id="rId14"/>
    <p:sldId id="321" r:id="rId15"/>
    <p:sldId id="327" r:id="rId16"/>
    <p:sldId id="277" r:id="rId17"/>
    <p:sldId id="278" r:id="rId18"/>
    <p:sldId id="261" r:id="rId19"/>
    <p:sldId id="262" r:id="rId20"/>
    <p:sldId id="312" r:id="rId21"/>
    <p:sldId id="279" r:id="rId22"/>
    <p:sldId id="301" r:id="rId23"/>
    <p:sldId id="302" r:id="rId24"/>
    <p:sldId id="303" r:id="rId25"/>
    <p:sldId id="326" r:id="rId26"/>
    <p:sldId id="323" r:id="rId27"/>
    <p:sldId id="263" r:id="rId28"/>
    <p:sldId id="286" r:id="rId29"/>
    <p:sldId id="287" r:id="rId30"/>
    <p:sldId id="288" r:id="rId31"/>
    <p:sldId id="289" r:id="rId32"/>
    <p:sldId id="290" r:id="rId33"/>
    <p:sldId id="309" r:id="rId34"/>
    <p:sldId id="324" r:id="rId35"/>
    <p:sldId id="319" r:id="rId36"/>
    <p:sldId id="308" r:id="rId37"/>
    <p:sldId id="313" r:id="rId38"/>
    <p:sldId id="314" r:id="rId39"/>
    <p:sldId id="315" r:id="rId40"/>
    <p:sldId id="306" r:id="rId41"/>
    <p:sldId id="307" r:id="rId42"/>
    <p:sldId id="291" r:id="rId43"/>
    <p:sldId id="292" r:id="rId44"/>
    <p:sldId id="294" r:id="rId45"/>
    <p:sldId id="295" r:id="rId46"/>
    <p:sldId id="296" r:id="rId47"/>
    <p:sldId id="297" r:id="rId48"/>
    <p:sldId id="298" r:id="rId49"/>
    <p:sldId id="274" r:id="rId50"/>
    <p:sldId id="275" r:id="rId51"/>
    <p:sldId id="304" r:id="rId52"/>
    <p:sldId id="305" r:id="rId53"/>
    <p:sldId id="318" r:id="rId54"/>
    <p:sldId id="325" r:id="rId55"/>
    <p:sldId id="285" r:id="rId5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66"/>
    <a:srgbClr val="00FFFF"/>
    <a:srgbClr val="FFCCFF"/>
    <a:srgbClr val="FF505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72470" autoAdjust="0"/>
  </p:normalViewPr>
  <p:slideViewPr>
    <p:cSldViewPr>
      <p:cViewPr varScale="1">
        <p:scale>
          <a:sx n="49" d="100"/>
          <a:sy n="49" d="100"/>
        </p:scale>
        <p:origin x="1760" y="32"/>
      </p:cViewPr>
      <p:guideLst>
        <p:guide orient="horz" pos="2160"/>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fld id="{D9E61A84-5730-45BA-9381-4E63739BF835}" type="slidenum">
              <a:rPr lang="en-US" altLang="ja-JP"/>
              <a:pPr>
                <a:defRPr/>
              </a:pPr>
              <a:t>‹#›</a:t>
            </a:fld>
            <a:endParaRPr lang="en-US" altLang="ja-JP"/>
          </a:p>
        </p:txBody>
      </p:sp>
    </p:spTree>
    <p:extLst>
      <p:ext uri="{BB962C8B-B14F-4D97-AF65-F5344CB8AC3E}">
        <p14:creationId xmlns:p14="http://schemas.microsoft.com/office/powerpoint/2010/main" val="2783277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3076"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ea typeface="ＭＳ Ｐゴシック" panose="020B0600070205080204" pitchFamily="50" charset="-128"/>
              </a:defRPr>
            </a:lvl1pPr>
          </a:lstStyle>
          <a:p>
            <a:pPr>
              <a:defRPr/>
            </a:pPr>
            <a:fld id="{0AB79532-6FF1-476C-A02B-40FCA5A568C0}" type="slidenum">
              <a:rPr lang="en-US" altLang="ja-JP"/>
              <a:pPr>
                <a:defRPr/>
              </a:pPr>
              <a:t>‹#›</a:t>
            </a:fld>
            <a:endParaRPr lang="en-US" altLang="ja-JP"/>
          </a:p>
        </p:txBody>
      </p:sp>
    </p:spTree>
    <p:extLst>
      <p:ext uri="{BB962C8B-B14F-4D97-AF65-F5344CB8AC3E}">
        <p14:creationId xmlns:p14="http://schemas.microsoft.com/office/powerpoint/2010/main" val="304728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a:t>
            </a:fld>
            <a:endParaRPr lang="en-US" altLang="ja-JP"/>
          </a:p>
        </p:txBody>
      </p:sp>
    </p:spTree>
    <p:extLst>
      <p:ext uri="{BB962C8B-B14F-4D97-AF65-F5344CB8AC3E}">
        <p14:creationId xmlns:p14="http://schemas.microsoft.com/office/powerpoint/2010/main" val="310671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forms a node with 8 vector processors, and connects 639 nodes with a large crossbar switch. Since the performance of the interconnection network was huge, it achieved an efficient performance close to the peak performance.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11</a:t>
            </a:fld>
            <a:endParaRPr lang="en-US" altLang="ja-JP"/>
          </a:p>
        </p:txBody>
      </p:sp>
    </p:spTree>
    <p:extLst>
      <p:ext uri="{BB962C8B-B14F-4D97-AF65-F5344CB8AC3E}">
        <p14:creationId xmlns:p14="http://schemas.microsoft.com/office/powerpoint/2010/main" val="391199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IBM blue gene series </a:t>
            </a:r>
            <a:r>
              <a:rPr kumimoji="1" lang="en-US" altLang="ja-JP" dirty="0" err="1"/>
              <a:t>BlueGene</a:t>
            </a:r>
            <a:r>
              <a:rPr kumimoji="1" lang="en-US" altLang="ja-JP" dirty="0"/>
              <a:t>/L, P and Q also used simple NUMA structure. They are connected with 3-D torus network instead of the crossbar of the earth simulator.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12</a:t>
            </a:fld>
            <a:endParaRPr lang="en-US" altLang="ja-JP"/>
          </a:p>
        </p:txBody>
      </p:sp>
    </p:spTree>
    <p:extLst>
      <p:ext uri="{BB962C8B-B14F-4D97-AF65-F5344CB8AC3E}">
        <p14:creationId xmlns:p14="http://schemas.microsoft.com/office/powerpoint/2010/main" val="239810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Japanese super computer K uses a simple NUMA structure. It provides Remote DMA mechanism to send the data from other nodes.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13</a:t>
            </a:fld>
            <a:endParaRPr lang="en-US" altLang="ja-JP"/>
          </a:p>
        </p:txBody>
      </p:sp>
    </p:spTree>
    <p:extLst>
      <p:ext uri="{BB962C8B-B14F-4D97-AF65-F5344CB8AC3E}">
        <p14:creationId xmlns:p14="http://schemas.microsoft.com/office/powerpoint/2010/main" val="242708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IBM/SONY/Toshiba developed cell broadband engine for their game machine play station 3. It was also used as several supercomputers. In this architecture, all local memory modules attached to eight SPEs are mapped into the same address space of the host processor address space.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14</a:t>
            </a:fld>
            <a:endParaRPr lang="en-US" altLang="ja-JP"/>
          </a:p>
        </p:txBody>
      </p:sp>
    </p:spTree>
    <p:extLst>
      <p:ext uri="{BB962C8B-B14F-4D97-AF65-F5344CB8AC3E}">
        <p14:creationId xmlns:p14="http://schemas.microsoft.com/office/powerpoint/2010/main" val="62573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Pezy</a:t>
            </a:r>
            <a:r>
              <a:rPr kumimoji="1" lang="en-US" altLang="ja-JP" dirty="0"/>
              <a:t> SC 1 and 2 adopted a hierarchical structure. 4x4 cities which share the L3 cache form a prefecture. A city consists of 2x2 villages which share L2 cache, and a village is built by 4 PEs. 2PEs share the L1 cache. It can cache the main memory but coherence is only kept in each hierarchy. Although it has an interesting memory architecture, the company head was arrested for the illegal </a:t>
            </a:r>
            <a:r>
              <a:rPr kumimoji="1" lang="en-US" altLang="ja-JP" dirty="0" err="1"/>
              <a:t>acquition</a:t>
            </a:r>
            <a:r>
              <a:rPr kumimoji="1" lang="en-US" altLang="ja-JP" dirty="0"/>
              <a:t> of national research fund and the project was terminated.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15</a:t>
            </a:fld>
            <a:endParaRPr lang="en-US" altLang="ja-JP"/>
          </a:p>
        </p:txBody>
      </p:sp>
    </p:spTree>
    <p:extLst>
      <p:ext uri="{BB962C8B-B14F-4D97-AF65-F5344CB8AC3E}">
        <p14:creationId xmlns:p14="http://schemas.microsoft.com/office/powerpoint/2010/main" val="265777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Unlike simple NUMAs, CC-NUMAs provide a directory management mechanism for keeping the coherent cache. Early CC-NUMAs were an extension of the snoop cache and had hierarchical buses. But, later it was replaced to the directory management system with a point-to-point network. Some used complicated hardware logic, others used dedicated management processors.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16</a:t>
            </a:fld>
            <a:endParaRPr lang="en-US" altLang="ja-JP"/>
          </a:p>
        </p:txBody>
      </p:sp>
    </p:spTree>
    <p:extLst>
      <p:ext uri="{BB962C8B-B14F-4D97-AF65-F5344CB8AC3E}">
        <p14:creationId xmlns:p14="http://schemas.microsoft.com/office/powerpoint/2010/main" val="401730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 early CC-NUMA used an extension of the snoop cache by introducing a hierarchical bus. Each cluster was a snoop cache connected multiprocessor, and the accesses for the other cluster uses hierarchical bus. With the similar protocol of the snoop cache also on the hierarchical bus, the cache coherence was kept.  Apparently, this approach causes the traffic congestion of the hierarchical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17</a:t>
            </a:fld>
            <a:endParaRPr lang="en-US" altLang="ja-JP"/>
          </a:p>
        </p:txBody>
      </p:sp>
    </p:spTree>
    <p:extLst>
      <p:ext uri="{BB962C8B-B14F-4D97-AF65-F5344CB8AC3E}">
        <p14:creationId xmlns:p14="http://schemas.microsoft.com/office/powerpoint/2010/main" val="375677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Stanford DASH introduced the directory coherent control mechanism, point-to-point interconnection and release consistency model which are used in the current servers. The cluster was SGI’s Power Challenge workstation and they attached the directory mechanism and the router. The router was developed in the Caltech university, and a simple 2-dimensional mesh network was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18</a:t>
            </a:fld>
            <a:endParaRPr lang="en-US" altLang="ja-JP"/>
          </a:p>
        </p:txBody>
      </p:sp>
    </p:spTree>
    <p:extLst>
      <p:ext uri="{BB962C8B-B14F-4D97-AF65-F5344CB8AC3E}">
        <p14:creationId xmlns:p14="http://schemas.microsoft.com/office/powerpoint/2010/main" val="227144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SGI Origin is a commercial version of the DASH. The number of Processors in a cluster was reduced because of the rapid performance improvement of a processor. Hub chip which manages the directory were used, and they formed a bristled hypercube.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19</a:t>
            </a:fld>
            <a:endParaRPr lang="en-US" altLang="ja-JP"/>
          </a:p>
        </p:txBody>
      </p:sp>
    </p:spTree>
    <p:extLst>
      <p:ext uri="{BB962C8B-B14F-4D97-AF65-F5344CB8AC3E}">
        <p14:creationId xmlns:p14="http://schemas.microsoft.com/office/powerpoint/2010/main" val="977932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machine was working in the ITC of this campus. We developed parallel programs on this machine.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20</a:t>
            </a:fld>
            <a:endParaRPr lang="en-US" altLang="ja-JP"/>
          </a:p>
        </p:txBody>
      </p:sp>
    </p:spTree>
    <p:extLst>
      <p:ext uri="{BB962C8B-B14F-4D97-AF65-F5344CB8AC3E}">
        <p14:creationId xmlns:p14="http://schemas.microsoft.com/office/powerpoint/2010/main" val="299497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NUMA or non-uniform memory access model has shared memory but their access latency and bandwidth are different by the address. Usually, its own memory module is easy to be accessed but ones with others PUs are not. All shared memory modules are mapped into a unique logical address space, thus the program for UMA machines works without modification. They are called with distributed shared memory. It is an opposite concept of a machine with centralized shared memory or UMA.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a:t>
            </a:fld>
            <a:endParaRPr lang="en-US" altLang="ja-JP"/>
          </a:p>
        </p:txBody>
      </p:sp>
    </p:spTree>
    <p:extLst>
      <p:ext uri="{BB962C8B-B14F-4D97-AF65-F5344CB8AC3E}">
        <p14:creationId xmlns:p14="http://schemas.microsoft.com/office/powerpoint/2010/main" val="985523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Since the hardware which controls the coherence became so complicated, the Stanford university developed a dedicated chip which controls the cache coherence with its software.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21</a:t>
            </a:fld>
            <a:endParaRPr lang="en-US" altLang="ja-JP"/>
          </a:p>
        </p:txBody>
      </p:sp>
    </p:spTree>
    <p:extLst>
      <p:ext uri="{BB962C8B-B14F-4D97-AF65-F5344CB8AC3E}">
        <p14:creationId xmlns:p14="http://schemas.microsoft.com/office/powerpoint/2010/main" val="4240929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Jump-1, a CC-NUMA was developed by the Japanese national project by cooperation of seven Japanese Universities.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22</a:t>
            </a:fld>
            <a:endParaRPr lang="en-US" altLang="ja-JP"/>
          </a:p>
        </p:txBody>
      </p:sp>
    </p:spTree>
    <p:extLst>
      <p:ext uri="{BB962C8B-B14F-4D97-AF65-F5344CB8AC3E}">
        <p14:creationId xmlns:p14="http://schemas.microsoft.com/office/powerpoint/2010/main" val="4270261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Like a Stanford project, it sed a dedicated processor called MBP light for the cache coherent control. 4 SPARC processors are used to develop a cluster, and a special interconnection network called RDT or recursive diagonal torus was used as an interconnection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23</a:t>
            </a:fld>
            <a:endParaRPr lang="en-US" altLang="ja-JP"/>
          </a:p>
        </p:txBody>
      </p:sp>
    </p:spTree>
    <p:extLst>
      <p:ext uri="{BB962C8B-B14F-4D97-AF65-F5344CB8AC3E}">
        <p14:creationId xmlns:p14="http://schemas.microsoft.com/office/powerpoint/2010/main" val="3269052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outlook of Jump-1. A first prototype with 4cluster and 16 processors were developed in Keio University. Later 16 clusters with 64 processors worked in Kyoto University.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24</a:t>
            </a:fld>
            <a:endParaRPr lang="en-US" altLang="ja-JP"/>
          </a:p>
        </p:txBody>
      </p:sp>
    </p:spTree>
    <p:extLst>
      <p:ext uri="{BB962C8B-B14F-4D97-AF65-F5344CB8AC3E}">
        <p14:creationId xmlns:p14="http://schemas.microsoft.com/office/powerpoint/2010/main" val="1653034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Xeon Phi microarchitecture is a CC-NUMA with directory control mechanism. It provides 8 cores each of which provide directory. L2 cache is kept coherent with this mechanism.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25</a:t>
            </a:fld>
            <a:endParaRPr lang="en-US" altLang="ja-JP"/>
          </a:p>
        </p:txBody>
      </p:sp>
    </p:spTree>
    <p:extLst>
      <p:ext uri="{BB962C8B-B14F-4D97-AF65-F5344CB8AC3E}">
        <p14:creationId xmlns:p14="http://schemas.microsoft.com/office/powerpoint/2010/main" val="42732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a:noFill/>
        </p:spPr>
        <p:txBody>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fld id="{2432F89E-3E13-437C-A940-9E20653962B0}" type="slidenum">
              <a:rPr lang="en-US" altLang="ja-JP">
                <a:latin typeface="Times New Roman" panose="02020603050405020304" pitchFamily="18" charset="0"/>
                <a:ea typeface="ＭＳ Ｐゴシック" panose="020B0600070205080204" pitchFamily="50" charset="-128"/>
              </a:rPr>
              <a:pPr/>
              <a:t>26</a:t>
            </a:fld>
            <a:endParaRPr lang="en-US" altLang="ja-JP">
              <a:latin typeface="Times New Roman" panose="02020603050405020304" pitchFamily="18" charset="0"/>
              <a:ea typeface="ＭＳ Ｐゴシック" panose="020B0600070205080204" pitchFamily="50" charset="-128"/>
            </a:endParaRPr>
          </a:p>
        </p:txBody>
      </p:sp>
      <p:sp>
        <p:nvSpPr>
          <p:cNvPr id="30723"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The University of Adelaide, School of Computer Science</a:t>
            </a:r>
          </a:p>
        </p:txBody>
      </p:sp>
      <p:sp>
        <p:nvSpPr>
          <p:cNvPr id="30724"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CAA10DA8-57D8-4DBB-90E8-8F998F667BA3}" type="datetime3">
              <a:rPr kumimoji="0" lang="ja-JP" altLang="en-US" sz="1200">
                <a:latin typeface="Times New Roman" panose="02020603050405020304" pitchFamily="18" charset="0"/>
                <a:ea typeface="ＭＳ Ｐゴシック" panose="020B0600070205080204" pitchFamily="50" charset="-128"/>
              </a:rPr>
              <a:pPr algn="r"/>
              <a:t>令和2年5月10日</a:t>
            </a:fld>
            <a:endParaRPr kumimoji="0" lang="en-US" altLang="ja-JP" sz="1200">
              <a:latin typeface="Times New Roman" panose="02020603050405020304" pitchFamily="18" charset="0"/>
              <a:ea typeface="ＭＳ Ｐゴシック" panose="020B0600070205080204" pitchFamily="50" charset="-128"/>
            </a:endParaRPr>
          </a:p>
        </p:txBody>
      </p:sp>
      <p:sp>
        <p:nvSpPr>
          <p:cNvPr id="30725"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Chapter 2 — Instructions: Language of the Computer</a:t>
            </a:r>
          </a:p>
        </p:txBody>
      </p:sp>
      <p:sp>
        <p:nvSpPr>
          <p:cNvPr id="307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F0AFDA03-AEA4-4056-8874-D37E03E51892}" type="slidenum">
              <a:rPr kumimoji="0" lang="en-US" altLang="ja-JP" sz="1200">
                <a:latin typeface="Times New Roman" panose="02020603050405020304" pitchFamily="18" charset="0"/>
                <a:ea typeface="ＭＳ Ｐゴシック" panose="020B0600070205080204" pitchFamily="50" charset="-128"/>
              </a:rPr>
              <a:pPr algn="r"/>
              <a:t>26</a:t>
            </a:fld>
            <a:endParaRPr kumimoji="0" lang="en-US" altLang="ja-JP" sz="1200">
              <a:latin typeface="Times New Roman" panose="02020603050405020304" pitchFamily="18" charset="0"/>
              <a:ea typeface="ＭＳ Ｐゴシック" panose="020B0600070205080204" pitchFamily="50" charset="-128"/>
            </a:endParaRPr>
          </a:p>
        </p:txBody>
      </p:sp>
      <p:sp>
        <p:nvSpPr>
          <p:cNvPr id="30727" name="Rectangle 2"/>
          <p:cNvSpPr>
            <a:spLocks noGrp="1" noRot="1" noChangeAspect="1" noChangeArrowheads="1" noTextEdit="1"/>
          </p:cNvSpPr>
          <p:nvPr>
            <p:ph type="sldImg"/>
          </p:nvPr>
        </p:nvSpPr>
        <p:spPr>
          <a:xfrm>
            <a:off x="1143000" y="685800"/>
            <a:ext cx="4573588" cy="3430588"/>
          </a:xfrm>
          <a:ln/>
        </p:spPr>
      </p:sp>
      <p:sp>
        <p:nvSpPr>
          <p:cNvPr id="30728" name="Rectangle 3"/>
          <p:cNvSpPr>
            <a:spLocks noGrp="1" noChangeArrowheads="1"/>
          </p:cNvSpPr>
          <p:nvPr>
            <p:ph type="body" idx="1"/>
          </p:nvPr>
        </p:nvSpPr>
        <p:spPr>
          <a:xfrm>
            <a:off x="914400" y="4344988"/>
            <a:ext cx="5029200" cy="4113212"/>
          </a:xfrm>
          <a:noFill/>
        </p:spPr>
        <p:txBody>
          <a:bodyPr lIns="89228" tIns="44614" rIns="89228" bIns="44614"/>
          <a:lstStyle/>
          <a:p>
            <a:pPr eaLnBrk="1" hangingPunct="1"/>
            <a:r>
              <a:rPr lang="en-AU" altLang="ja-JP" dirty="0">
                <a:ea typeface="ＭＳ Ｐゴシック" panose="020B0600070205080204" pitchFamily="50" charset="-128"/>
              </a:rPr>
              <a:t>Some recent server used directory controlled CC-NUMA structure. Here directory is attached to each memory system.</a:t>
            </a:r>
          </a:p>
        </p:txBody>
      </p:sp>
    </p:spTree>
    <p:extLst>
      <p:ext uri="{BB962C8B-B14F-4D97-AF65-F5344CB8AC3E}">
        <p14:creationId xmlns:p14="http://schemas.microsoft.com/office/powerpoint/2010/main" val="3502244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directly is provided for each cache block of the home memory, and the cache coherence is kept by messages between nodes.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27</a:t>
            </a:fld>
            <a:endParaRPr lang="en-US" altLang="ja-JP"/>
          </a:p>
        </p:txBody>
      </p:sp>
    </p:spTree>
    <p:extLst>
      <p:ext uri="{BB962C8B-B14F-4D97-AF65-F5344CB8AC3E}">
        <p14:creationId xmlns:p14="http://schemas.microsoft.com/office/powerpoint/2010/main" val="1250444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explain the cache coherent control using the directory. Each directory entry for the home memory has the state of the block and the bit map which shows who has the copy of the block. There are three states: U, S and D. At first, the state is U. Each cache directory has also its state. We assume three states: I, S, and D.</a:t>
            </a:r>
          </a:p>
          <a:p>
            <a:r>
              <a:rPr kumimoji="1" lang="en-US" altLang="ja-JP" dirty="0"/>
              <a:t>Here, let’s assume Node 3 sends the request to the Node 0 home memory.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28</a:t>
            </a:fld>
            <a:endParaRPr lang="en-US" altLang="ja-JP"/>
          </a:p>
        </p:txBody>
      </p:sp>
    </p:spTree>
    <p:extLst>
      <p:ext uri="{BB962C8B-B14F-4D97-AF65-F5344CB8AC3E}">
        <p14:creationId xmlns:p14="http://schemas.microsoft.com/office/powerpoint/2010/main" val="52285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Node 0 replies it and sends the cache block to the requesting node 3. It also changes its state into S, and set 1 at the corresponding bit map. The state of the cache of the requesting node 3 turns its state into 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29</a:t>
            </a:fld>
            <a:endParaRPr lang="en-US" altLang="ja-JP"/>
          </a:p>
        </p:txBody>
      </p:sp>
    </p:spTree>
    <p:extLst>
      <p:ext uri="{BB962C8B-B14F-4D97-AF65-F5344CB8AC3E}">
        <p14:creationId xmlns:p14="http://schemas.microsoft.com/office/powerpoint/2010/main" val="147850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similar thing happens when node 1 issues the request. The cache block is sent back from the node 0, and the corresponding bit is set.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30</a:t>
            </a:fld>
            <a:endParaRPr lang="en-US" altLang="ja-JP"/>
          </a:p>
        </p:txBody>
      </p:sp>
    </p:spTree>
    <p:extLst>
      <p:ext uri="{BB962C8B-B14F-4D97-AF65-F5344CB8AC3E}">
        <p14:creationId xmlns:p14="http://schemas.microsoft.com/office/powerpoint/2010/main" val="183412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model of NUMA. Each memory module is assigned into the unique address space. If the node 0 accesses the address area 0, it accesses its own memory module. But, if it wants to access the other address, the request must be transferred through the interconnection network. Thus, the latency is stretched, and the bandwidth is limited.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a:t>
            </a:fld>
            <a:endParaRPr lang="en-US" altLang="ja-JP"/>
          </a:p>
        </p:txBody>
      </p:sp>
    </p:spTree>
    <p:extLst>
      <p:ext uri="{BB962C8B-B14F-4D97-AF65-F5344CB8AC3E}">
        <p14:creationId xmlns:p14="http://schemas.microsoft.com/office/powerpoint/2010/main" val="1430569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node 3 wants to write the data into the cache block, it sends the write request message to the home node 0. It checks the directory and knows that node 1 has the same block. So, node 0 sends the invalidation message to node 1. Node 1 invalids its cache block and sends back the acknowledge signal to node 0. Node 0 changes home memory state to D, and reset the bit corresponding to node 1. Then it sends the acknowledge message to node 3. After receiving it, node 3 changes its cache state into D. After that node 3 can read and write the block without sending any messages.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31</a:t>
            </a:fld>
            <a:endParaRPr lang="en-US" altLang="ja-JP"/>
          </a:p>
        </p:txBody>
      </p:sp>
    </p:spTree>
    <p:extLst>
      <p:ext uri="{BB962C8B-B14F-4D97-AF65-F5344CB8AC3E}">
        <p14:creationId xmlns:p14="http://schemas.microsoft.com/office/powerpoint/2010/main" val="3206834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What happens when node 2 wants to the same memory address. It sends the home memory and the home node knows that it has been updated by the node 3 by checking the directory. So, node 0 sends the write back request message to node 3. Node 3 replies to send the updated cache block and changes its state to S. After writing back the data, node 0, the home node changes its sate into S and set the bit corresponding to Node 2. Then node 0 send the cache block to node 2. The cache state of node 2 becomes 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32</a:t>
            </a:fld>
            <a:endParaRPr lang="en-US" altLang="ja-JP"/>
          </a:p>
        </p:txBody>
      </p:sp>
    </p:spTree>
    <p:extLst>
      <p:ext uri="{BB962C8B-B14F-4D97-AF65-F5344CB8AC3E}">
        <p14:creationId xmlns:p14="http://schemas.microsoft.com/office/powerpoint/2010/main" val="3151852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What happens node 2 sends the write request instead of the read request. Similar to the case of read request, node 3 writes back the cache block to the node 0 home memory. But the cache state becomes I. Node 0 changes its state into D and set the bit 2 instead of bit 3. After getting the cache block, node 2 changes its state into 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33</a:t>
            </a:fld>
            <a:endParaRPr lang="en-US" altLang="ja-JP"/>
          </a:p>
        </p:txBody>
      </p:sp>
    </p:spTree>
    <p:extLst>
      <p:ext uri="{BB962C8B-B14F-4D97-AF65-F5344CB8AC3E}">
        <p14:creationId xmlns:p14="http://schemas.microsoft.com/office/powerpoint/2010/main" val="3629807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quiz.</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34</a:t>
            </a:fld>
            <a:endParaRPr lang="en-US" altLang="ja-JP"/>
          </a:p>
        </p:txBody>
      </p:sp>
    </p:spTree>
    <p:extLst>
      <p:ext uri="{BB962C8B-B14F-4D97-AF65-F5344CB8AC3E}">
        <p14:creationId xmlns:p14="http://schemas.microsoft.com/office/powerpoint/2010/main" val="307053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improve the performance, node 3 sends the cache block directly to the requesting node 2 instead of the home node 0. The node 2 writes the data directly and changes state into D. It is somehow similar to that of the ownership of the snoop protocol. Techniques proposed for the snoop cache can be used, but the performance improvement is not so large.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35</a:t>
            </a:fld>
            <a:endParaRPr lang="en-US" altLang="ja-JP"/>
          </a:p>
        </p:txBody>
      </p:sp>
    </p:spTree>
    <p:extLst>
      <p:ext uri="{BB962C8B-B14F-4D97-AF65-F5344CB8AC3E}">
        <p14:creationId xmlns:p14="http://schemas.microsoft.com/office/powerpoint/2010/main" val="3033939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Simple atomic operations increase traffic too much. Test and </a:t>
            </a:r>
            <a:r>
              <a:rPr kumimoji="1" lang="en-US" altLang="ja-JP" dirty="0" err="1"/>
              <a:t>Test&amp;Set</a:t>
            </a:r>
            <a:r>
              <a:rPr kumimoji="1" lang="en-US" altLang="ja-JP" dirty="0"/>
              <a:t> is effective, but not enough. So, Queue-based lock is proposed.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36</a:t>
            </a:fld>
            <a:endParaRPr lang="en-US" altLang="ja-JP"/>
          </a:p>
        </p:txBody>
      </p:sp>
    </p:spTree>
    <p:extLst>
      <p:ext uri="{BB962C8B-B14F-4D97-AF65-F5344CB8AC3E}">
        <p14:creationId xmlns:p14="http://schemas.microsoft.com/office/powerpoint/2010/main" val="3879603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Assume that node 3 executes the critical section, and other nodes are waiting for the releasing the synchronization variable x. Thanks to test and </a:t>
            </a:r>
            <a:r>
              <a:rPr kumimoji="1" lang="en-US" altLang="ja-JP" dirty="0" err="1"/>
              <a:t>test&amp;Set</a:t>
            </a:r>
            <a:r>
              <a:rPr kumimoji="1" lang="en-US" altLang="ja-JP" dirty="0"/>
              <a:t>, each node executes busy waiting without sending messages.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37</a:t>
            </a:fld>
            <a:endParaRPr lang="en-US" altLang="ja-JP"/>
          </a:p>
        </p:txBody>
      </p:sp>
    </p:spTree>
    <p:extLst>
      <p:ext uri="{BB962C8B-B14F-4D97-AF65-F5344CB8AC3E}">
        <p14:creationId xmlns:p14="http://schemas.microsoft.com/office/powerpoint/2010/main" val="3969963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when the node 3 releases the critical section by writing x, it sends the write request to the home node. and the node 0 sends invalidation messages to all other nodes.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38</a:t>
            </a:fld>
            <a:endParaRPr lang="en-US" altLang="ja-JP"/>
          </a:p>
        </p:txBody>
      </p:sp>
    </p:spTree>
    <p:extLst>
      <p:ext uri="{BB962C8B-B14F-4D97-AF65-F5344CB8AC3E}">
        <p14:creationId xmlns:p14="http://schemas.microsoft.com/office/powerpoint/2010/main" val="2273600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that, all nodes must reply the acknowledge messages, and requests again to get the synchronization variable x. All these operations require a lot of messages and causes the congestion around the home node.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39</a:t>
            </a:fld>
            <a:endParaRPr lang="en-US" altLang="ja-JP"/>
          </a:p>
        </p:txBody>
      </p:sp>
    </p:spTree>
    <p:extLst>
      <p:ext uri="{BB962C8B-B14F-4D97-AF65-F5344CB8AC3E}">
        <p14:creationId xmlns:p14="http://schemas.microsoft.com/office/powerpoint/2010/main" val="1507435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Queue-based lock provides the pointer to each node. When synchronization request is issued from node3, a link to get the lock is made, and the pointer is stored. When other nodes make a request, they are linked to the list in order.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40</a:t>
            </a:fld>
            <a:endParaRPr lang="en-US" altLang="ja-JP"/>
          </a:p>
        </p:txBody>
      </p:sp>
    </p:spTree>
    <p:extLst>
      <p:ext uri="{BB962C8B-B14F-4D97-AF65-F5344CB8AC3E}">
        <p14:creationId xmlns:p14="http://schemas.microsoft.com/office/powerpoint/2010/main" val="285085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31"/>
          <p:cNvSpPr>
            <a:spLocks noGrp="1" noChangeArrowheads="1"/>
          </p:cNvSpPr>
          <p:nvPr>
            <p:ph type="sldNum" sz="quarter" idx="5"/>
          </p:nvPr>
        </p:nvSpPr>
        <p:spPr>
          <a:noFill/>
        </p:spPr>
        <p:txBody>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fld id="{67D54FFB-350A-4DA6-98E8-B7A6E0477777}" type="slidenum">
              <a:rPr lang="en-US" altLang="ja-JP">
                <a:latin typeface="Times New Roman" panose="02020603050405020304" pitchFamily="18" charset="0"/>
                <a:ea typeface="ＭＳ Ｐゴシック" panose="020B0600070205080204" pitchFamily="50" charset="-128"/>
              </a:rPr>
              <a:pPr/>
              <a:t>4</a:t>
            </a:fld>
            <a:endParaRPr lang="en-US" altLang="ja-JP">
              <a:latin typeface="Times New Roman" panose="02020603050405020304" pitchFamily="18" charset="0"/>
              <a:ea typeface="ＭＳ Ｐゴシック" panose="020B0600070205080204" pitchFamily="50" charset="-128"/>
            </a:endParaRPr>
          </a:p>
        </p:txBody>
      </p:sp>
      <p:sp>
        <p:nvSpPr>
          <p:cNvPr id="9219"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The University of Adelaide, School of Computer Science</a:t>
            </a:r>
          </a:p>
        </p:txBody>
      </p:sp>
      <p:sp>
        <p:nvSpPr>
          <p:cNvPr id="9220"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F6150424-0BB8-485D-ADAE-13C664D49CEE}" type="datetime3">
              <a:rPr kumimoji="0" lang="ja-JP" altLang="en-US" sz="1200">
                <a:latin typeface="Times New Roman" panose="02020603050405020304" pitchFamily="18" charset="0"/>
                <a:ea typeface="ＭＳ Ｐゴシック" panose="020B0600070205080204" pitchFamily="50" charset="-128"/>
              </a:rPr>
              <a:pPr algn="r"/>
              <a:t>令和2年5月10日</a:t>
            </a:fld>
            <a:endParaRPr kumimoji="0" lang="en-US" altLang="ja-JP" sz="1200">
              <a:latin typeface="Times New Roman" panose="02020603050405020304" pitchFamily="18" charset="0"/>
              <a:ea typeface="ＭＳ Ｐゴシック" panose="020B0600070205080204" pitchFamily="50" charset="-128"/>
            </a:endParaRPr>
          </a:p>
        </p:txBody>
      </p:sp>
      <p:sp>
        <p:nvSpPr>
          <p:cNvPr id="9221"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Chapter 2 — Instructions: Language of the Computer</a:t>
            </a:r>
          </a:p>
        </p:txBody>
      </p:sp>
      <p:sp>
        <p:nvSpPr>
          <p:cNvPr id="92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A72126AC-7F1B-4A58-A2E3-38970B4F7BB5}" type="slidenum">
              <a:rPr kumimoji="0" lang="en-US" altLang="ja-JP" sz="1200">
                <a:latin typeface="Times New Roman" panose="02020603050405020304" pitchFamily="18" charset="0"/>
                <a:ea typeface="ＭＳ Ｐゴシック" panose="020B0600070205080204" pitchFamily="50" charset="-128"/>
              </a:rPr>
              <a:pPr algn="r"/>
              <a:t>4</a:t>
            </a:fld>
            <a:endParaRPr kumimoji="0" lang="en-US" altLang="ja-JP" sz="1200">
              <a:latin typeface="Times New Roman" panose="02020603050405020304" pitchFamily="18" charset="0"/>
              <a:ea typeface="ＭＳ Ｐゴシック" panose="020B0600070205080204" pitchFamily="50" charset="-128"/>
            </a:endParaRPr>
          </a:p>
        </p:txBody>
      </p:sp>
      <p:sp>
        <p:nvSpPr>
          <p:cNvPr id="9223" name="Rectangle 2"/>
          <p:cNvSpPr>
            <a:spLocks noGrp="1" noRot="1" noChangeAspect="1" noChangeArrowheads="1" noTextEdit="1"/>
          </p:cNvSpPr>
          <p:nvPr>
            <p:ph type="sldImg"/>
          </p:nvPr>
        </p:nvSpPr>
        <p:spPr>
          <a:xfrm>
            <a:off x="1143000" y="685800"/>
            <a:ext cx="4573588" cy="3430588"/>
          </a:xfrm>
          <a:ln/>
        </p:spPr>
      </p:sp>
      <p:sp>
        <p:nvSpPr>
          <p:cNvPr id="9224" name="Rectangle 3"/>
          <p:cNvSpPr>
            <a:spLocks noGrp="1" noChangeArrowheads="1"/>
          </p:cNvSpPr>
          <p:nvPr>
            <p:ph type="body" idx="1"/>
          </p:nvPr>
        </p:nvSpPr>
        <p:spPr>
          <a:xfrm>
            <a:off x="914400" y="4344988"/>
            <a:ext cx="5029200" cy="4113212"/>
          </a:xfrm>
          <a:noFill/>
        </p:spPr>
        <p:txBody>
          <a:bodyPr lIns="89228" tIns="44614" rIns="89228" bIns="44614"/>
          <a:lstStyle/>
          <a:p>
            <a:pPr eaLnBrk="1" hangingPunct="1"/>
            <a:r>
              <a:rPr lang="en-AU" altLang="ja-JP" dirty="0">
                <a:ea typeface="ＭＳ Ｐゴシック" panose="020B0600070205080204" pitchFamily="50" charset="-128"/>
              </a:rPr>
              <a:t>In the recent servers, each node is a multicore, and its architecture is UMA which is introduced in the previous lesson.</a:t>
            </a:r>
          </a:p>
        </p:txBody>
      </p:sp>
    </p:spTree>
    <p:extLst>
      <p:ext uri="{BB962C8B-B14F-4D97-AF65-F5344CB8AC3E}">
        <p14:creationId xmlns:p14="http://schemas.microsoft.com/office/powerpoint/2010/main" val="2520039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node3 releases the synchronization variable, it changes the pointer so that it indicates the next node. So, lock, the right to access the critical section will move around the linked list.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41</a:t>
            </a:fld>
            <a:endParaRPr lang="en-US" altLang="ja-JP"/>
          </a:p>
        </p:txBody>
      </p:sp>
    </p:spTree>
    <p:extLst>
      <p:ext uri="{BB962C8B-B14F-4D97-AF65-F5344CB8AC3E}">
        <p14:creationId xmlns:p14="http://schemas.microsoft.com/office/powerpoint/2010/main" val="1481608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Directory at the home memory tends become large, because the total size of the memory is much larger than cache.</a:t>
            </a:r>
          </a:p>
          <a:p>
            <a:r>
              <a:rPr kumimoji="1" lang="en-US" altLang="ja-JP" dirty="0"/>
              <a:t>In order to reduce the memory requirement, various methods have been proposed.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42</a:t>
            </a:fld>
            <a:endParaRPr lang="en-US" altLang="ja-JP"/>
          </a:p>
        </p:txBody>
      </p:sp>
    </p:spTree>
    <p:extLst>
      <p:ext uri="{BB962C8B-B14F-4D97-AF65-F5344CB8AC3E}">
        <p14:creationId xmlns:p14="http://schemas.microsoft.com/office/powerpoint/2010/main" val="1122854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basic method which I introduced is called the full map directly. In this method, the number of bits are the same ss the number of nodes.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43</a:t>
            </a:fld>
            <a:endParaRPr lang="en-US" altLang="ja-JP"/>
          </a:p>
        </p:txBody>
      </p:sp>
    </p:spTree>
    <p:extLst>
      <p:ext uri="{BB962C8B-B14F-4D97-AF65-F5344CB8AC3E}">
        <p14:creationId xmlns:p14="http://schemas.microsoft.com/office/powerpoint/2010/main" val="1834712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Instead of the bit-map, how about providing pointers. In this example, two pointers to provide to store the node number.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44</a:t>
            </a:fld>
            <a:endParaRPr lang="en-US" altLang="ja-JP"/>
          </a:p>
        </p:txBody>
      </p:sp>
    </p:spTree>
    <p:extLst>
      <p:ext uri="{BB962C8B-B14F-4D97-AF65-F5344CB8AC3E}">
        <p14:creationId xmlns:p14="http://schemas.microsoft.com/office/powerpoint/2010/main" val="1932216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apparent problem is that the number of nodes which share the data is limited. But how can we do when the number of nodes exceeds the pointers. Some methods have been proposed. One is called eviction. It invalidates one of pointer. But it of course may cause the performance degradation when the evicted node sends the request again. Another method is to give up keeping the shared nodes. That is, invalidation messages are broadcasted to all nodes. This invalidation messages are just discarded if the node is not related, but it may cause the traffic congestion. The third method is to invoke the management software. It was used in MIT Alewife.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45</a:t>
            </a:fld>
            <a:endParaRPr lang="en-US" altLang="ja-JP"/>
          </a:p>
        </p:txBody>
      </p:sp>
    </p:spTree>
    <p:extLst>
      <p:ext uri="{BB962C8B-B14F-4D97-AF65-F5344CB8AC3E}">
        <p14:creationId xmlns:p14="http://schemas.microsoft.com/office/powerpoint/2010/main" val="537999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 alternative method is to make a linked list between nodes who want to share the block like the queue based lock.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46</a:t>
            </a:fld>
            <a:endParaRPr lang="en-US" altLang="ja-JP"/>
          </a:p>
        </p:txBody>
      </p:sp>
    </p:spTree>
    <p:extLst>
      <p:ext uri="{BB962C8B-B14F-4D97-AF65-F5344CB8AC3E}">
        <p14:creationId xmlns:p14="http://schemas.microsoft.com/office/powerpoint/2010/main" val="3553148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requires relatively long time to manage and to trace the pointer chain. The improvement method to make the tree link structure was proposed. However, the benefit of method is small resource requirement. So, it is adopted in the standard protocol called SCI.</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47</a:t>
            </a:fld>
            <a:endParaRPr lang="en-US" altLang="ja-JP"/>
          </a:p>
        </p:txBody>
      </p:sp>
    </p:spTree>
    <p:extLst>
      <p:ext uri="{BB962C8B-B14F-4D97-AF65-F5344CB8AC3E}">
        <p14:creationId xmlns:p14="http://schemas.microsoft.com/office/powerpoint/2010/main" val="3518958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network has hierarchical structure, the directory can be held at the branch of the hierarchy. It was adopted in COMA machine explained later. The problem is that it requires more amount of memory than the simple bit-map method.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48</a:t>
            </a:fld>
            <a:endParaRPr lang="en-US" altLang="ja-JP"/>
          </a:p>
        </p:txBody>
      </p:sp>
    </p:spTree>
    <p:extLst>
      <p:ext uri="{BB962C8B-B14F-4D97-AF65-F5344CB8AC3E}">
        <p14:creationId xmlns:p14="http://schemas.microsoft.com/office/powerpoint/2010/main" val="1351589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reduce the required amount, a course grain method can be used. For example, we can use the same bitmap at the all branch of the same hierarchy.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49</a:t>
            </a:fld>
            <a:endParaRPr lang="en-US" altLang="ja-JP"/>
          </a:p>
        </p:txBody>
      </p:sp>
    </p:spTree>
    <p:extLst>
      <p:ext uri="{BB962C8B-B14F-4D97-AF65-F5344CB8AC3E}">
        <p14:creationId xmlns:p14="http://schemas.microsoft.com/office/powerpoint/2010/main" val="316703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problem is the method is increasing unnecessary invalidation message, to cope with the problem, we can introduce a kind of cache mechanism to the directory itself. This idea to introduce the cache can be used for the basic bit-map.</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50</a:t>
            </a:fld>
            <a:endParaRPr lang="en-US" altLang="ja-JP"/>
          </a:p>
        </p:txBody>
      </p:sp>
    </p:spTree>
    <p:extLst>
      <p:ext uri="{BB962C8B-B14F-4D97-AF65-F5344CB8AC3E}">
        <p14:creationId xmlns:p14="http://schemas.microsoft.com/office/powerpoint/2010/main" val="254817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NUMAs are classified into three categories. One is a simple NUMA. It can cache the memory attached to the other PUs, but the coherence is not kept. On the contrary, Cache Coherent NUMA provides the coherent cache. It must provide the hardware mechanism to keep the coherence, so it tends to be complicated. The last style is COMA. But the machines in this class is not used recently.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a:t>
            </a:fld>
            <a:endParaRPr lang="en-US" altLang="ja-JP"/>
          </a:p>
        </p:txBody>
      </p:sp>
    </p:spTree>
    <p:extLst>
      <p:ext uri="{BB962C8B-B14F-4D97-AF65-F5344CB8AC3E}">
        <p14:creationId xmlns:p14="http://schemas.microsoft.com/office/powerpoint/2010/main" val="3633075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The last type of the NUMA is COMA. Of course it takes a large cost if there is only cache memory. It means that there is no home memory and every memory behaves like cache. The cache block gathers to required clusters. That is an optimal data allocation can be done automatically. But, when miss-hit happens, the target block must be searched.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51</a:t>
            </a:fld>
            <a:endParaRPr lang="en-US" altLang="ja-JP"/>
          </a:p>
        </p:txBody>
      </p:sp>
    </p:spTree>
    <p:extLst>
      <p:ext uri="{BB962C8B-B14F-4D97-AF65-F5344CB8AC3E}">
        <p14:creationId xmlns:p14="http://schemas.microsoft.com/office/powerpoint/2010/main" val="2767080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data diffusion machine uses hierarchical bitmap structure to manage the COMA system. If the block cannot be found to a hierarchy, the upper hierarchy is searched. It requires rather complicated handling if conflicts happen in the upper hierarchy.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52</a:t>
            </a:fld>
            <a:endParaRPr lang="en-US" altLang="ja-JP"/>
          </a:p>
        </p:txBody>
      </p:sp>
    </p:spTree>
    <p:extLst>
      <p:ext uri="{BB962C8B-B14F-4D97-AF65-F5344CB8AC3E}">
        <p14:creationId xmlns:p14="http://schemas.microsoft.com/office/powerpoint/2010/main" val="3764251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let’s make a summary of today’s lesson.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54</a:t>
            </a:fld>
            <a:endParaRPr lang="en-US" altLang="ja-JP"/>
          </a:p>
        </p:txBody>
      </p:sp>
    </p:spTree>
    <p:extLst>
      <p:ext uri="{BB962C8B-B14F-4D97-AF65-F5344CB8AC3E}">
        <p14:creationId xmlns:p14="http://schemas.microsoft.com/office/powerpoint/2010/main" val="3777364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t>
            </a:r>
            <a:r>
              <a:rPr kumimoji="1" lang="en-US" altLang="ja-JP"/>
              <a:t>today’s exercise.</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55</a:t>
            </a:fld>
            <a:endParaRPr lang="en-US" altLang="ja-JP"/>
          </a:p>
        </p:txBody>
      </p:sp>
    </p:spTree>
    <p:extLst>
      <p:ext uri="{BB962C8B-B14F-4D97-AF65-F5344CB8AC3E}">
        <p14:creationId xmlns:p14="http://schemas.microsoft.com/office/powerpoint/2010/main" val="226566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the simple NUMA is introduced. Some supercomputers use this style. It has some benefits. I will introduce some of them.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7</a:t>
            </a:fld>
            <a:endParaRPr lang="en-US" altLang="ja-JP"/>
          </a:p>
        </p:txBody>
      </p:sp>
    </p:spTree>
    <p:extLst>
      <p:ext uri="{BB962C8B-B14F-4D97-AF65-F5344CB8AC3E}">
        <p14:creationId xmlns:p14="http://schemas.microsoft.com/office/powerpoint/2010/main" val="1530103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CM*, developed by CMU in the late 1970’s, is a root of multiprocessors. They used PDP11 as a cluster, and provided an address transform mechanism called </a:t>
            </a:r>
            <a:r>
              <a:rPr kumimoji="1" lang="en-US" altLang="ja-JP" dirty="0" err="1"/>
              <a:t>Slocal</a:t>
            </a:r>
            <a:r>
              <a:rPr kumimoji="1" lang="en-US" altLang="ja-JP" dirty="0"/>
              <a:t>. The link from </a:t>
            </a:r>
            <a:r>
              <a:rPr kumimoji="1" lang="en-US" altLang="ja-JP" dirty="0" err="1"/>
              <a:t>Slocal</a:t>
            </a:r>
            <a:r>
              <a:rPr kumimoji="1" lang="en-US" altLang="ja-JP" dirty="0"/>
              <a:t> is connected with </a:t>
            </a:r>
            <a:r>
              <a:rPr kumimoji="1" lang="en-US" altLang="ja-JP" dirty="0" err="1"/>
              <a:t>Kmap</a:t>
            </a:r>
            <a:r>
              <a:rPr kumimoji="1" lang="en-US" altLang="ja-JP" dirty="0"/>
              <a:t>, a kind of switch. The memory in the other cluster can be accessed through the </a:t>
            </a:r>
            <a:r>
              <a:rPr kumimoji="1" lang="en-US" altLang="ja-JP" dirty="0" err="1"/>
              <a:t>Kmap</a:t>
            </a:r>
            <a:r>
              <a:rPr kumimoji="1" lang="en-US" altLang="ja-JP" dirty="0"/>
              <a:t> and </a:t>
            </a:r>
            <a:r>
              <a:rPr kumimoji="1" lang="en-US" altLang="ja-JP" dirty="0" err="1"/>
              <a:t>Slocal</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8</a:t>
            </a:fld>
            <a:endParaRPr lang="en-US" altLang="ja-JP"/>
          </a:p>
        </p:txBody>
      </p:sp>
    </p:spTree>
    <p:extLst>
      <p:ext uri="{BB962C8B-B14F-4D97-AF65-F5344CB8AC3E}">
        <p14:creationId xmlns:p14="http://schemas.microsoft.com/office/powerpoint/2010/main" val="150552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Supercomputers have used this style. Cray’s Tera three D was a simple NUMA supercomputer.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9</a:t>
            </a:fld>
            <a:endParaRPr lang="en-US" altLang="ja-JP"/>
          </a:p>
        </p:txBody>
      </p:sp>
    </p:spTree>
    <p:extLst>
      <p:ext uri="{BB962C8B-B14F-4D97-AF65-F5344CB8AC3E}">
        <p14:creationId xmlns:p14="http://schemas.microsoft.com/office/powerpoint/2010/main" val="307456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Earth Simulator got the top 1 in the world 2002. A lot of cabinets are placed on the big building like a gym. The deep blue ones are for computational nodes and light blue ones are for interconnection networks.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AB79532-6FF1-476C-A02B-40FCA5A568C0}" type="slidenum">
              <a:rPr lang="en-US" altLang="ja-JP" smtClean="0"/>
              <a:pPr>
                <a:defRPr/>
              </a:pPr>
              <a:t>10</a:t>
            </a:fld>
            <a:endParaRPr lang="en-US" altLang="ja-JP"/>
          </a:p>
        </p:txBody>
      </p:sp>
    </p:spTree>
    <p:extLst>
      <p:ext uri="{BB962C8B-B14F-4D97-AF65-F5344CB8AC3E}">
        <p14:creationId xmlns:p14="http://schemas.microsoft.com/office/powerpoint/2010/main" val="33007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5DF49E-837E-43F9-ADC8-76F3B71FB9C9}"/>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EF69A60-0BFC-4208-BAF5-573C16B2A2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89D4024-8E44-4F90-A687-AC91FA64090D}"/>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AD668E8F-404B-4D24-9B3E-2AE6215FCA3E}"/>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88C095FA-E71F-455F-B826-8E12C40486D9}"/>
              </a:ext>
            </a:extLst>
          </p:cNvPr>
          <p:cNvSpPr>
            <a:spLocks noGrp="1"/>
          </p:cNvSpPr>
          <p:nvPr>
            <p:ph type="sldNum" sz="quarter" idx="12"/>
          </p:nvPr>
        </p:nvSpPr>
        <p:spPr/>
        <p:txBody>
          <a:bodyPr/>
          <a:lstStyle/>
          <a:p>
            <a:pPr>
              <a:defRPr/>
            </a:pPr>
            <a:fld id="{100605C1-CDAF-45EC-9BAE-0ADB58F02897}" type="slidenum">
              <a:rPr lang="en-US" altLang="ja-JP" smtClean="0"/>
              <a:pPr>
                <a:defRPr/>
              </a:pPr>
              <a:t>‹#›</a:t>
            </a:fld>
            <a:endParaRPr lang="en-US" altLang="ja-JP"/>
          </a:p>
        </p:txBody>
      </p:sp>
    </p:spTree>
    <p:extLst>
      <p:ext uri="{BB962C8B-B14F-4D97-AF65-F5344CB8AC3E}">
        <p14:creationId xmlns:p14="http://schemas.microsoft.com/office/powerpoint/2010/main" val="206462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8A96C-10FD-4A74-90D9-739876EA9A3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B2FC505-9155-4AA4-9032-3C672373376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CCD4C4-E624-48B4-8A11-94FC6ECC7AFA}"/>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4C925169-F80C-404F-9540-AB4E03281E45}"/>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3F985849-BA48-450F-B19B-DEDC9CE9B73C}"/>
              </a:ext>
            </a:extLst>
          </p:cNvPr>
          <p:cNvSpPr>
            <a:spLocks noGrp="1"/>
          </p:cNvSpPr>
          <p:nvPr>
            <p:ph type="sldNum" sz="quarter" idx="12"/>
          </p:nvPr>
        </p:nvSpPr>
        <p:spPr/>
        <p:txBody>
          <a:bodyPr/>
          <a:lstStyle/>
          <a:p>
            <a:pPr>
              <a:defRPr/>
            </a:pPr>
            <a:fld id="{B5927223-9FF5-43ED-8E14-D545F14D7927}" type="slidenum">
              <a:rPr lang="en-US" altLang="ja-JP" smtClean="0"/>
              <a:pPr>
                <a:defRPr/>
              </a:pPr>
              <a:t>‹#›</a:t>
            </a:fld>
            <a:endParaRPr lang="en-US" altLang="ja-JP"/>
          </a:p>
        </p:txBody>
      </p:sp>
    </p:spTree>
    <p:extLst>
      <p:ext uri="{BB962C8B-B14F-4D97-AF65-F5344CB8AC3E}">
        <p14:creationId xmlns:p14="http://schemas.microsoft.com/office/powerpoint/2010/main" val="220692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43C2173-70AF-4D2E-A8E9-C3C65E26AFA4}"/>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BC4FB79-0B7F-45E2-BBCF-C7094F73DAFF}"/>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BDB5EF-99BA-4B64-A84C-DB925695763C}"/>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961CF2E3-7C15-4ECA-B8C0-4FD643E973CC}"/>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A2AE18B7-8464-4917-8E65-817D8F3C07C6}"/>
              </a:ext>
            </a:extLst>
          </p:cNvPr>
          <p:cNvSpPr>
            <a:spLocks noGrp="1"/>
          </p:cNvSpPr>
          <p:nvPr>
            <p:ph type="sldNum" sz="quarter" idx="12"/>
          </p:nvPr>
        </p:nvSpPr>
        <p:spPr/>
        <p:txBody>
          <a:bodyPr/>
          <a:lstStyle/>
          <a:p>
            <a:pPr>
              <a:defRPr/>
            </a:pPr>
            <a:fld id="{40458087-6A82-4D22-9B6C-E990D4F86C1D}" type="slidenum">
              <a:rPr lang="en-US" altLang="ja-JP" smtClean="0"/>
              <a:pPr>
                <a:defRPr/>
              </a:pPr>
              <a:t>‹#›</a:t>
            </a:fld>
            <a:endParaRPr lang="en-US" altLang="ja-JP"/>
          </a:p>
        </p:txBody>
      </p:sp>
    </p:spTree>
    <p:extLst>
      <p:ext uri="{BB962C8B-B14F-4D97-AF65-F5344CB8AC3E}">
        <p14:creationId xmlns:p14="http://schemas.microsoft.com/office/powerpoint/2010/main" val="190642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F350794-B5E5-404B-A14E-4E924853D147}" type="slidenum">
              <a:rPr lang="en-US" altLang="ja-JP"/>
              <a:pPr>
                <a:defRPr/>
              </a:pPr>
              <a:t>‹#›</a:t>
            </a:fld>
            <a:endParaRPr lang="en-US" altLang="ja-JP"/>
          </a:p>
        </p:txBody>
      </p:sp>
    </p:spTree>
    <p:extLst>
      <p:ext uri="{BB962C8B-B14F-4D97-AF65-F5344CB8AC3E}">
        <p14:creationId xmlns:p14="http://schemas.microsoft.com/office/powerpoint/2010/main" val="134162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175FB-2B0E-4D45-8D41-58FF472393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4E59CE-05E6-41F3-BC97-E5048C533BF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32C7EE-04A0-48A5-A2F4-D83ABA68521F}"/>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655BC2DF-E5E7-4DCD-A7A0-22BD164BE3F2}"/>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1FB10E96-8EBE-4194-90AE-FDB0F89995A9}"/>
              </a:ext>
            </a:extLst>
          </p:cNvPr>
          <p:cNvSpPr>
            <a:spLocks noGrp="1"/>
          </p:cNvSpPr>
          <p:nvPr>
            <p:ph type="sldNum" sz="quarter" idx="12"/>
          </p:nvPr>
        </p:nvSpPr>
        <p:spPr/>
        <p:txBody>
          <a:bodyPr/>
          <a:lstStyle/>
          <a:p>
            <a:pPr>
              <a:defRPr/>
            </a:pPr>
            <a:fld id="{4274365C-0897-404A-A414-FF23E97B32F0}" type="slidenum">
              <a:rPr lang="en-US" altLang="ja-JP" smtClean="0"/>
              <a:pPr>
                <a:defRPr/>
              </a:pPr>
              <a:t>‹#›</a:t>
            </a:fld>
            <a:endParaRPr lang="en-US" altLang="ja-JP"/>
          </a:p>
        </p:txBody>
      </p:sp>
    </p:spTree>
    <p:extLst>
      <p:ext uri="{BB962C8B-B14F-4D97-AF65-F5344CB8AC3E}">
        <p14:creationId xmlns:p14="http://schemas.microsoft.com/office/powerpoint/2010/main" val="69953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DB6D49-4975-4C63-AD7B-E73C29B0FAE4}"/>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73E3AE-D380-4E80-9C9B-1946F9FCEC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901D5C6-DB41-4EBE-B75A-FBB76FD0EE6F}"/>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CB1F2F39-5A78-477F-AA7A-057D321640B5}"/>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7D11521E-962A-4049-86C8-A19E7A8572FB}"/>
              </a:ext>
            </a:extLst>
          </p:cNvPr>
          <p:cNvSpPr>
            <a:spLocks noGrp="1"/>
          </p:cNvSpPr>
          <p:nvPr>
            <p:ph type="sldNum" sz="quarter" idx="12"/>
          </p:nvPr>
        </p:nvSpPr>
        <p:spPr/>
        <p:txBody>
          <a:bodyPr/>
          <a:lstStyle/>
          <a:p>
            <a:pPr>
              <a:defRPr/>
            </a:pPr>
            <a:fld id="{D355E800-92D6-4218-A921-BE0C7242CED5}" type="slidenum">
              <a:rPr lang="en-US" altLang="ja-JP" smtClean="0"/>
              <a:pPr>
                <a:defRPr/>
              </a:pPr>
              <a:t>‹#›</a:t>
            </a:fld>
            <a:endParaRPr lang="en-US" altLang="ja-JP"/>
          </a:p>
        </p:txBody>
      </p:sp>
    </p:spTree>
    <p:extLst>
      <p:ext uri="{BB962C8B-B14F-4D97-AF65-F5344CB8AC3E}">
        <p14:creationId xmlns:p14="http://schemas.microsoft.com/office/powerpoint/2010/main" val="180938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924E7C-112F-483B-A77F-836399E523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07D19F-D628-4A4C-A7B4-8D815DE80B4A}"/>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4D2595-28EB-4002-93B8-E81B7D3DE9F0}"/>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B72F7FD-2FEB-4407-8129-8BF2FF00D736}"/>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60B52E51-713F-494C-BB97-756F0D80A4DD}"/>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694A3BBF-D9D5-4363-97E9-17708C3E219C}"/>
              </a:ext>
            </a:extLst>
          </p:cNvPr>
          <p:cNvSpPr>
            <a:spLocks noGrp="1"/>
          </p:cNvSpPr>
          <p:nvPr>
            <p:ph type="sldNum" sz="quarter" idx="12"/>
          </p:nvPr>
        </p:nvSpPr>
        <p:spPr/>
        <p:txBody>
          <a:bodyPr/>
          <a:lstStyle/>
          <a:p>
            <a:pPr>
              <a:defRPr/>
            </a:pPr>
            <a:fld id="{B0DACDCC-5640-4B14-8427-DC8FB3F462B0}" type="slidenum">
              <a:rPr lang="en-US" altLang="ja-JP" smtClean="0"/>
              <a:pPr>
                <a:defRPr/>
              </a:pPr>
              <a:t>‹#›</a:t>
            </a:fld>
            <a:endParaRPr lang="en-US" altLang="ja-JP"/>
          </a:p>
        </p:txBody>
      </p:sp>
    </p:spTree>
    <p:extLst>
      <p:ext uri="{BB962C8B-B14F-4D97-AF65-F5344CB8AC3E}">
        <p14:creationId xmlns:p14="http://schemas.microsoft.com/office/powerpoint/2010/main" val="387911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67AC2D-44C3-4F1E-9AF2-FA81A9FF4805}"/>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5486B6F-2C30-40FB-9EAB-74B85447085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14D966-FAE4-4DA4-969D-1AD4A0C63EDA}"/>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D14F1C1-5F80-4573-8CA7-CBC90B6131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E445075-BBCA-4CC1-8529-8E6B84BCDC16}"/>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B076945-E6E9-4B2D-A685-D8C2A4CA6663}"/>
              </a:ext>
            </a:extLst>
          </p:cNvPr>
          <p:cNvSpPr>
            <a:spLocks noGrp="1"/>
          </p:cNvSpPr>
          <p:nvPr>
            <p:ph type="dt" sz="half" idx="10"/>
          </p:nvPr>
        </p:nvSpPr>
        <p:spPr/>
        <p:txBody>
          <a:bodyPr/>
          <a:lstStyle/>
          <a:p>
            <a:pPr>
              <a:defRPr/>
            </a:pPr>
            <a:endParaRPr lang="en-US" altLang="ja-JP"/>
          </a:p>
        </p:txBody>
      </p:sp>
      <p:sp>
        <p:nvSpPr>
          <p:cNvPr id="8" name="フッター プレースホルダー 7">
            <a:extLst>
              <a:ext uri="{FF2B5EF4-FFF2-40B4-BE49-F238E27FC236}">
                <a16:creationId xmlns:a16="http://schemas.microsoft.com/office/drawing/2014/main" id="{446B69AE-0F45-4AEE-A436-3BA2F7B8C6EE}"/>
              </a:ext>
            </a:extLst>
          </p:cNvPr>
          <p:cNvSpPr>
            <a:spLocks noGrp="1"/>
          </p:cNvSpPr>
          <p:nvPr>
            <p:ph type="ftr" sz="quarter" idx="11"/>
          </p:nvPr>
        </p:nvSpPr>
        <p:spPr/>
        <p:txBody>
          <a:bodyPr/>
          <a:lstStyle/>
          <a:p>
            <a:pPr>
              <a:defRPr/>
            </a:pPr>
            <a:endParaRPr lang="en-US" altLang="ja-JP"/>
          </a:p>
        </p:txBody>
      </p:sp>
      <p:sp>
        <p:nvSpPr>
          <p:cNvPr id="9" name="スライド番号プレースホルダー 8">
            <a:extLst>
              <a:ext uri="{FF2B5EF4-FFF2-40B4-BE49-F238E27FC236}">
                <a16:creationId xmlns:a16="http://schemas.microsoft.com/office/drawing/2014/main" id="{9450FF3D-C539-4EA3-B2B9-B2444C3499C4}"/>
              </a:ext>
            </a:extLst>
          </p:cNvPr>
          <p:cNvSpPr>
            <a:spLocks noGrp="1"/>
          </p:cNvSpPr>
          <p:nvPr>
            <p:ph type="sldNum" sz="quarter" idx="12"/>
          </p:nvPr>
        </p:nvSpPr>
        <p:spPr/>
        <p:txBody>
          <a:bodyPr/>
          <a:lstStyle/>
          <a:p>
            <a:pPr>
              <a:defRPr/>
            </a:pPr>
            <a:fld id="{2DC02013-1A1D-4AD3-991D-5E35AB14CEB9}" type="slidenum">
              <a:rPr lang="en-US" altLang="ja-JP" smtClean="0"/>
              <a:pPr>
                <a:defRPr/>
              </a:pPr>
              <a:t>‹#›</a:t>
            </a:fld>
            <a:endParaRPr lang="en-US" altLang="ja-JP"/>
          </a:p>
        </p:txBody>
      </p:sp>
    </p:spTree>
    <p:extLst>
      <p:ext uri="{BB962C8B-B14F-4D97-AF65-F5344CB8AC3E}">
        <p14:creationId xmlns:p14="http://schemas.microsoft.com/office/powerpoint/2010/main" val="227144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61367C-4C3A-48E9-9045-B1674CCBD55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2F1BC78-3AB8-4F90-8FC2-BA43B36A3413}"/>
              </a:ext>
            </a:extLst>
          </p:cNvPr>
          <p:cNvSpPr>
            <a:spLocks noGrp="1"/>
          </p:cNvSpPr>
          <p:nvPr>
            <p:ph type="dt" sz="half" idx="10"/>
          </p:nvPr>
        </p:nvSpPr>
        <p:spPr/>
        <p:txBody>
          <a:bodyPr/>
          <a:lstStyle/>
          <a:p>
            <a:pPr>
              <a:defRPr/>
            </a:pPr>
            <a:endParaRPr lang="en-US" altLang="ja-JP"/>
          </a:p>
        </p:txBody>
      </p:sp>
      <p:sp>
        <p:nvSpPr>
          <p:cNvPr id="4" name="フッター プレースホルダー 3">
            <a:extLst>
              <a:ext uri="{FF2B5EF4-FFF2-40B4-BE49-F238E27FC236}">
                <a16:creationId xmlns:a16="http://schemas.microsoft.com/office/drawing/2014/main" id="{AB36B834-3A3E-4F0E-A605-FA2E29C0F53F}"/>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8C90C689-AC9F-4300-8EA3-780B3CC0425F}"/>
              </a:ext>
            </a:extLst>
          </p:cNvPr>
          <p:cNvSpPr>
            <a:spLocks noGrp="1"/>
          </p:cNvSpPr>
          <p:nvPr>
            <p:ph type="sldNum" sz="quarter" idx="12"/>
          </p:nvPr>
        </p:nvSpPr>
        <p:spPr/>
        <p:txBody>
          <a:bodyPr/>
          <a:lstStyle/>
          <a:p>
            <a:pPr>
              <a:defRPr/>
            </a:pPr>
            <a:fld id="{C4071EC1-B70F-4DEF-B248-58CC2C1801CD}" type="slidenum">
              <a:rPr lang="en-US" altLang="ja-JP" smtClean="0"/>
              <a:pPr>
                <a:defRPr/>
              </a:pPr>
              <a:t>‹#›</a:t>
            </a:fld>
            <a:endParaRPr lang="en-US" altLang="ja-JP"/>
          </a:p>
        </p:txBody>
      </p:sp>
    </p:spTree>
    <p:extLst>
      <p:ext uri="{BB962C8B-B14F-4D97-AF65-F5344CB8AC3E}">
        <p14:creationId xmlns:p14="http://schemas.microsoft.com/office/powerpoint/2010/main" val="348426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7B31AE0-FB59-4E34-B832-3482A2492366}"/>
              </a:ext>
            </a:extLst>
          </p:cNvPr>
          <p:cNvSpPr>
            <a:spLocks noGrp="1"/>
          </p:cNvSpPr>
          <p:nvPr>
            <p:ph type="dt" sz="half" idx="10"/>
          </p:nvPr>
        </p:nvSpPr>
        <p:spPr/>
        <p:txBody>
          <a:bodyPr/>
          <a:lstStyle/>
          <a:p>
            <a:pPr>
              <a:defRPr/>
            </a:pPr>
            <a:endParaRPr lang="en-US" altLang="ja-JP"/>
          </a:p>
        </p:txBody>
      </p:sp>
      <p:sp>
        <p:nvSpPr>
          <p:cNvPr id="3" name="フッター プレースホルダー 2">
            <a:extLst>
              <a:ext uri="{FF2B5EF4-FFF2-40B4-BE49-F238E27FC236}">
                <a16:creationId xmlns:a16="http://schemas.microsoft.com/office/drawing/2014/main" id="{B75B5DC3-EFE8-4444-8854-CB72A5587CA0}"/>
              </a:ext>
            </a:extLst>
          </p:cNvPr>
          <p:cNvSpPr>
            <a:spLocks noGrp="1"/>
          </p:cNvSpPr>
          <p:nvPr>
            <p:ph type="ftr" sz="quarter" idx="11"/>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F54EAC21-6DFC-43D2-9BA7-6DAC1BE3270C}"/>
              </a:ext>
            </a:extLst>
          </p:cNvPr>
          <p:cNvSpPr>
            <a:spLocks noGrp="1"/>
          </p:cNvSpPr>
          <p:nvPr>
            <p:ph type="sldNum" sz="quarter" idx="12"/>
          </p:nvPr>
        </p:nvSpPr>
        <p:spPr/>
        <p:txBody>
          <a:bodyPr/>
          <a:lstStyle/>
          <a:p>
            <a:pPr>
              <a:defRPr/>
            </a:pPr>
            <a:fld id="{38AE1CC7-C345-4DE7-9E3B-FE471C00429E}" type="slidenum">
              <a:rPr lang="en-US" altLang="ja-JP" smtClean="0"/>
              <a:pPr>
                <a:defRPr/>
              </a:pPr>
              <a:t>‹#›</a:t>
            </a:fld>
            <a:endParaRPr lang="en-US" altLang="ja-JP"/>
          </a:p>
        </p:txBody>
      </p:sp>
    </p:spTree>
    <p:extLst>
      <p:ext uri="{BB962C8B-B14F-4D97-AF65-F5344CB8AC3E}">
        <p14:creationId xmlns:p14="http://schemas.microsoft.com/office/powerpoint/2010/main" val="153984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1D7FB6-D6C8-4493-ABA0-00C01604236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35CCC9-8B9D-446A-9B3B-061CA9B23E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475700B-4EAC-4311-BFCC-A2B238D0DF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2AA719A-8B02-4A55-B954-316642FD22EB}"/>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5BCC5CC5-A31E-45D1-BE98-8B300BCD4ACE}"/>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FDDB67FB-5267-4935-9B3C-49598695CEFB}"/>
              </a:ext>
            </a:extLst>
          </p:cNvPr>
          <p:cNvSpPr>
            <a:spLocks noGrp="1"/>
          </p:cNvSpPr>
          <p:nvPr>
            <p:ph type="sldNum" sz="quarter" idx="12"/>
          </p:nvPr>
        </p:nvSpPr>
        <p:spPr/>
        <p:txBody>
          <a:bodyPr/>
          <a:lstStyle/>
          <a:p>
            <a:pPr>
              <a:defRPr/>
            </a:pPr>
            <a:fld id="{B5927223-9FF5-43ED-8E14-D545F14D7927}" type="slidenum">
              <a:rPr lang="en-US" altLang="ja-JP" smtClean="0"/>
              <a:pPr>
                <a:defRPr/>
              </a:pPr>
              <a:t>‹#›</a:t>
            </a:fld>
            <a:endParaRPr lang="en-US" altLang="ja-JP"/>
          </a:p>
        </p:txBody>
      </p:sp>
    </p:spTree>
    <p:extLst>
      <p:ext uri="{BB962C8B-B14F-4D97-AF65-F5344CB8AC3E}">
        <p14:creationId xmlns:p14="http://schemas.microsoft.com/office/powerpoint/2010/main" val="349816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D3292-1FD3-4687-AF07-3136B3647526}"/>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CBE685F-FFC5-4060-B8E6-CC125E170F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B8440088-ECC6-4E07-BA37-5BEC87BF7E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C685520-AF2C-41EE-800E-51E1FB590386}"/>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7610D91D-EABA-4DC9-95AF-EE73EC4DF34A}"/>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327B2B66-D970-4C33-B0D7-659F1AC17835}"/>
              </a:ext>
            </a:extLst>
          </p:cNvPr>
          <p:cNvSpPr>
            <a:spLocks noGrp="1"/>
          </p:cNvSpPr>
          <p:nvPr>
            <p:ph type="sldNum" sz="quarter" idx="12"/>
          </p:nvPr>
        </p:nvSpPr>
        <p:spPr/>
        <p:txBody>
          <a:bodyPr/>
          <a:lstStyle/>
          <a:p>
            <a:pPr>
              <a:defRPr/>
            </a:pPr>
            <a:fld id="{13F862EF-522E-4D6E-B7BA-D86189F44EFC}" type="slidenum">
              <a:rPr lang="en-US" altLang="ja-JP" smtClean="0"/>
              <a:pPr>
                <a:defRPr/>
              </a:pPr>
              <a:t>‹#›</a:t>
            </a:fld>
            <a:endParaRPr lang="en-US" altLang="ja-JP"/>
          </a:p>
        </p:txBody>
      </p:sp>
    </p:spTree>
    <p:extLst>
      <p:ext uri="{BB962C8B-B14F-4D97-AF65-F5344CB8AC3E}">
        <p14:creationId xmlns:p14="http://schemas.microsoft.com/office/powerpoint/2010/main" val="264264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455A37B-CB9F-4642-AEFA-908C3D9DEED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3140CF-DDA2-4F6B-A184-DDF9F7557C4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F0874A-9F4C-4D7B-9BB6-BA0F474BAC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55220F27-ECD9-43C3-AB17-CB05E2A345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B4BA2FA5-0D92-4839-9917-ACD8674A59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5927223-9FF5-43ED-8E14-D545F14D7927}" type="slidenum">
              <a:rPr lang="en-US" altLang="ja-JP" smtClean="0"/>
              <a:pPr>
                <a:defRPr/>
              </a:pPr>
              <a:t>‹#›</a:t>
            </a:fld>
            <a:endParaRPr lang="en-US" altLang="ja-JP"/>
          </a:p>
        </p:txBody>
      </p:sp>
    </p:spTree>
    <p:extLst>
      <p:ext uri="{BB962C8B-B14F-4D97-AF65-F5344CB8AC3E}">
        <p14:creationId xmlns:p14="http://schemas.microsoft.com/office/powerpoint/2010/main" val="22800404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normAutofit fontScale="90000"/>
          </a:bodyPr>
          <a:lstStyle/>
          <a:p>
            <a:pPr eaLnBrk="1" hangingPunct="1"/>
            <a:r>
              <a:rPr lang="en-US" altLang="ja-JP" b="1" dirty="0" err="1"/>
              <a:t>NUMA</a:t>
            </a:r>
            <a:r>
              <a:rPr lang="ja-JP" altLang="en-US" b="1" dirty="0"/>
              <a:t>　</a:t>
            </a:r>
            <a:r>
              <a:rPr lang="en-US" altLang="ja-JP" b="1" dirty="0"/>
              <a:t>machines and directory cache mechanisms</a:t>
            </a:r>
            <a:br>
              <a:rPr lang="en-US" altLang="ja-JP" dirty="0"/>
            </a:br>
            <a:endParaRPr lang="en-US" altLang="ja-JP" dirty="0"/>
          </a:p>
        </p:txBody>
      </p:sp>
      <p:sp>
        <p:nvSpPr>
          <p:cNvPr id="5123" name="Rectangle 3"/>
          <p:cNvSpPr>
            <a:spLocks noGrp="1" noChangeArrowheads="1"/>
          </p:cNvSpPr>
          <p:nvPr>
            <p:ph type="subTitle" idx="1"/>
          </p:nvPr>
        </p:nvSpPr>
        <p:spPr/>
        <p:txBody>
          <a:bodyPr/>
          <a:lstStyle/>
          <a:p>
            <a:pPr eaLnBrk="1" hangingPunct="1"/>
            <a:r>
              <a:rPr lang="en-US" altLang="ja-JP"/>
              <a:t>AMANO,Hideharu</a:t>
            </a:r>
          </a:p>
          <a:p>
            <a:pPr eaLnBrk="1" hangingPunct="1"/>
            <a:r>
              <a:rPr lang="en-US" altLang="ja-JP"/>
              <a:t>Textbook pp.</a:t>
            </a:r>
            <a:r>
              <a:rPr lang="ja-JP" altLang="en-US"/>
              <a:t>７０～７９</a:t>
            </a:r>
          </a:p>
        </p:txBody>
      </p:sp>
      <p:pic>
        <p:nvPicPr>
          <p:cNvPr id="3" name="オーディオ 2">
            <a:hlinkClick r:id="" action="ppaction://media"/>
            <a:extLst>
              <a:ext uri="{FF2B5EF4-FFF2-40B4-BE49-F238E27FC236}">
                <a16:creationId xmlns:a16="http://schemas.microsoft.com/office/drawing/2014/main" id="{3FFDCE77-2FCA-4767-AB2C-3A9F659E6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64"/>
    </mc:Choice>
    <mc:Fallback>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28650" y="280193"/>
            <a:ext cx="7886700" cy="1325563"/>
          </a:xfrm>
        </p:spPr>
        <p:txBody>
          <a:bodyPr/>
          <a:lstStyle/>
          <a:p>
            <a:pPr eaLnBrk="1" hangingPunct="1"/>
            <a:r>
              <a:rPr lang="en-US" altLang="ja-JP" sz="2400" b="1" dirty="0"/>
              <a:t>The Earth simulator</a:t>
            </a:r>
            <a:br>
              <a:rPr lang="en-US" altLang="ja-JP" sz="2400" b="1" dirty="0"/>
            </a:br>
            <a:r>
              <a:rPr lang="en-US" altLang="ja-JP" sz="2400" b="1" dirty="0"/>
              <a:t>(2002)</a:t>
            </a:r>
          </a:p>
        </p:txBody>
      </p:sp>
      <p:pic>
        <p:nvPicPr>
          <p:cNvPr id="15363" name="Picture 3" descr="simul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1288"/>
            <a:ext cx="91440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4497AA19-F1E4-4849-99D2-B6CD162B1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33"/>
    </mc:Choice>
    <mc:Fallback>
      <p:transition spd="slow" advTm="2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15" x="8842375" y="3621088"/>
          <p14:tracePt t="420" x="8661400" y="3621088"/>
          <p14:tracePt t="428" x="8532813" y="3621088"/>
          <p14:tracePt t="435" x="8405813" y="3621088"/>
          <p14:tracePt t="443" x="8350250" y="3621088"/>
          <p14:tracePt t="451" x="8332788" y="3621088"/>
          <p14:tracePt t="460" x="8313738" y="3621088"/>
          <p14:tracePt t="468" x="8305800" y="3621088"/>
          <p14:tracePt t="524" x="8296275" y="3621088"/>
          <p14:tracePt t="533" x="8286750" y="3621088"/>
          <p14:tracePt t="541" x="8259763" y="3621088"/>
          <p14:tracePt t="557" x="8240713" y="3629025"/>
          <p14:tracePt t="564" x="8232775" y="3629025"/>
          <p14:tracePt t="580" x="8223250" y="3629025"/>
          <p14:tracePt t="604" x="8213725" y="3629025"/>
          <p14:tracePt t="615" x="8204200" y="3629025"/>
          <p14:tracePt t="620" x="8186738" y="3629025"/>
          <p14:tracePt t="636" x="8177213" y="3629025"/>
          <p14:tracePt t="652" x="8169275" y="3629025"/>
          <p14:tracePt t="660" x="8159750" y="3638550"/>
          <p14:tracePt t="668" x="8159750" y="3648075"/>
          <p14:tracePt t="677" x="8132763" y="3657600"/>
          <p14:tracePt t="684" x="8104188" y="3665538"/>
          <p14:tracePt t="692" x="8096250" y="3665538"/>
          <p14:tracePt t="700" x="8059738" y="3675063"/>
          <p14:tracePt t="708" x="7986713" y="3675063"/>
          <p14:tracePt t="717" x="7940675" y="3684588"/>
          <p14:tracePt t="725" x="7850188" y="3684588"/>
          <p14:tracePt t="733" x="7785100" y="3711575"/>
          <p14:tracePt t="741" x="7748588" y="3721100"/>
          <p14:tracePt t="748" x="7667625" y="3721100"/>
          <p14:tracePt t="755" x="7631113" y="3730625"/>
          <p14:tracePt t="764" x="7575550" y="3730625"/>
          <p14:tracePt t="772" x="7531100" y="3738563"/>
          <p14:tracePt t="780" x="7521575" y="3738563"/>
          <p14:tracePt t="787" x="7502525" y="3738563"/>
          <p14:tracePt t="796" x="7485063" y="3757613"/>
          <p14:tracePt t="812" x="7475538" y="3757613"/>
          <p14:tracePt t="1277" x="7466013" y="3757613"/>
          <p14:tracePt t="1307" x="7466013" y="3738563"/>
          <p14:tracePt t="1461" x="7466013" y="3730625"/>
          <p14:tracePt t="11846" x="7466013" y="3721100"/>
          <p14:tracePt t="11942" x="7466013" y="3775075"/>
          <p14:tracePt t="11949" x="7466013" y="3867150"/>
          <p14:tracePt t="11957" x="7466013" y="3957638"/>
          <p14:tracePt t="11967" x="7412038" y="4040188"/>
          <p14:tracePt t="11984" x="7312025" y="4268788"/>
          <p14:tracePt t="11987" x="7265988" y="4349750"/>
          <p14:tracePt t="11996" x="7248525" y="4395788"/>
          <p14:tracePt t="12003" x="7202488" y="4459288"/>
          <p14:tracePt t="12012" x="7192963" y="4532313"/>
          <p14:tracePt t="12019" x="7183438" y="4578350"/>
          <p14:tracePt t="12028" x="7156450" y="4624388"/>
          <p14:tracePt t="12035" x="7156450" y="4668838"/>
          <p14:tracePt t="12043" x="7156450" y="4678363"/>
          <p14:tracePt t="12053" x="7156450" y="4687888"/>
          <p14:tracePt t="12059" x="7146925" y="4705350"/>
          <p14:tracePt t="12099" x="7138988" y="4714875"/>
          <p14:tracePt t="12107" x="7119938" y="4724400"/>
          <p14:tracePt t="12115" x="7092950" y="4732338"/>
          <p14:tracePt t="12125" x="7019925" y="4741863"/>
          <p14:tracePt t="12134" x="6956425" y="4787900"/>
          <p14:tracePt t="12141" x="6873875" y="4797425"/>
          <p14:tracePt t="12149" x="6800850" y="4833938"/>
          <p14:tracePt t="12156" x="6737350" y="4860925"/>
          <p14:tracePt t="12165" x="6673850" y="4887913"/>
          <p14:tracePt t="12172" x="6627813" y="4924425"/>
          <p14:tracePt t="12181" x="6610350" y="4943475"/>
          <p14:tracePt t="12188" x="6610350" y="4951413"/>
          <p14:tracePt t="12198" x="6581775" y="4979988"/>
          <p14:tracePt t="12203" x="6554788" y="5006975"/>
          <p14:tracePt t="12228" x="6554788" y="5016500"/>
          <p14:tracePt t="12437" x="6537325" y="4987925"/>
          <p14:tracePt t="12447" x="6537325" y="4960938"/>
          <p14:tracePt t="12453" x="6508750" y="4870450"/>
          <p14:tracePt t="12462" x="6500813" y="4814888"/>
          <p14:tracePt t="12469" x="6500813" y="4724400"/>
          <p14:tracePt t="12476" x="6500813" y="4651375"/>
          <p14:tracePt t="12484" x="6500813" y="4578350"/>
          <p14:tracePt t="12492" x="6500813" y="4478338"/>
          <p14:tracePt t="12500" x="6500813" y="4368800"/>
          <p14:tracePt t="12507" x="6500813" y="4259263"/>
          <p14:tracePt t="12516" x="6500813" y="4149725"/>
          <p14:tracePt t="12524" x="6500813" y="4040188"/>
          <p14:tracePt t="12532" x="6500813" y="3948113"/>
          <p14:tracePt t="12540" x="6500813" y="3857625"/>
          <p14:tracePt t="12548" x="6472238" y="3794125"/>
          <p14:tracePt t="12556" x="6464300" y="3738563"/>
          <p14:tracePt t="12564" x="6464300" y="3711575"/>
          <p14:tracePt t="12572" x="6464300" y="3665538"/>
          <p14:tracePt t="12580" x="6445250" y="3629025"/>
          <p14:tracePt t="12588" x="6445250" y="3584575"/>
          <p14:tracePt t="12596" x="6445250" y="3565525"/>
          <p14:tracePt t="12604" x="6435725" y="3538538"/>
          <p14:tracePt t="12612" x="6435725" y="3529013"/>
          <p14:tracePt t="12620" x="6435725" y="3519488"/>
          <p14:tracePt t="12958" x="6418263" y="3519488"/>
          <p14:tracePt t="12975" x="6399213" y="3638550"/>
          <p14:tracePt t="12980" x="6399213" y="3711575"/>
          <p14:tracePt t="12989" x="6391275" y="3784600"/>
          <p14:tracePt t="12998" x="6362700" y="3884613"/>
          <p14:tracePt t="13003" x="6345238" y="3957638"/>
          <p14:tracePt t="13013" x="6345238" y="4013200"/>
          <p14:tracePt t="13020" x="6335713" y="4076700"/>
          <p14:tracePt t="13030" x="6326188" y="4130675"/>
          <p14:tracePt t="13035" x="6291263" y="4186238"/>
          <p14:tracePt t="13044" x="6281738" y="4203700"/>
          <p14:tracePt t="13051" x="6254750" y="4249738"/>
          <p14:tracePt t="13059" x="6245225" y="4249738"/>
          <p14:tracePt t="13068" x="6226175" y="4268788"/>
          <p14:tracePt t="13075" x="6226175" y="4276725"/>
          <p14:tracePt t="13084" x="6208713" y="4295775"/>
          <p14:tracePt t="13091" x="6189663" y="4303713"/>
          <p14:tracePt t="13099" x="6145213" y="4313238"/>
          <p14:tracePt t="13107" x="6099175" y="4340225"/>
          <p14:tracePt t="13115" x="6026150" y="4349750"/>
          <p14:tracePt t="13124" x="5943600" y="4368800"/>
          <p14:tracePt t="13132" x="5834063" y="4376738"/>
          <p14:tracePt t="13140" x="5753100" y="4405313"/>
          <p14:tracePt t="13149" x="5643563" y="4405313"/>
          <p14:tracePt t="13155" x="5534025" y="4405313"/>
          <p14:tracePt t="13164" x="5441950" y="4405313"/>
          <p14:tracePt t="13172" x="5368925" y="4405313"/>
          <p14:tracePt t="13181" x="5297488" y="4405313"/>
          <p14:tracePt t="13187" x="5251450" y="4405313"/>
          <p14:tracePt t="13196" x="5214938" y="4405313"/>
          <p14:tracePt t="13203" x="5195888" y="4405313"/>
          <p14:tracePt t="13213" x="5187950" y="4405313"/>
          <p14:tracePt t="13220" x="5159375" y="4405313"/>
          <p14:tracePt t="13237" x="5151438" y="4405313"/>
          <p14:tracePt t="13261" x="5132388" y="4405313"/>
          <p14:tracePt t="13269" x="5114925" y="4405313"/>
          <p14:tracePt t="13277" x="5078413" y="4405313"/>
          <p14:tracePt t="13284" x="5014913" y="4405313"/>
          <p14:tracePt t="13292" x="4913313" y="4359275"/>
          <p14:tracePt t="13300" x="4813300" y="4313238"/>
          <p14:tracePt t="13308" x="4713288" y="4259263"/>
          <p14:tracePt t="13316" x="4630738" y="4203700"/>
          <p14:tracePt t="13323" x="4586288" y="4176713"/>
          <p14:tracePt t="13333" x="4503738" y="4122738"/>
          <p14:tracePt t="13339" x="4476750" y="4103688"/>
          <p14:tracePt t="13348" x="4413250" y="4057650"/>
          <p14:tracePt t="13355" x="4384675" y="4021138"/>
          <p14:tracePt t="13364" x="4330700" y="3976688"/>
          <p14:tracePt t="13371" x="4321175" y="3911600"/>
          <p14:tracePt t="13380" x="4284663" y="3848100"/>
          <p14:tracePt t="13387" x="4267200" y="3821113"/>
          <p14:tracePt t="13396" x="4238625" y="3775075"/>
          <p14:tracePt t="13404" x="4221163" y="3721100"/>
          <p14:tracePt t="13411" x="4202113" y="3657600"/>
          <p14:tracePt t="13420" x="4184650" y="3592513"/>
          <p14:tracePt t="13430" x="4165600" y="3538538"/>
          <p14:tracePt t="13435" x="4157663" y="3475038"/>
          <p14:tracePt t="13445" x="4157663" y="3438525"/>
          <p14:tracePt t="13451" x="4148138" y="3382963"/>
          <p14:tracePt t="13460" x="4148138" y="3346450"/>
          <p14:tracePt t="13468" x="4148138" y="3319463"/>
          <p14:tracePt t="13475" x="4121150" y="3273425"/>
          <p14:tracePt t="13484" x="4121150" y="3236913"/>
          <p14:tracePt t="13493" x="4121150" y="3209925"/>
          <p14:tracePt t="13499" x="4121150" y="3155950"/>
          <p14:tracePt t="13508" x="4121150" y="3127375"/>
          <p14:tracePt t="13516" x="4111625" y="3082925"/>
          <p14:tracePt t="13523" x="4102100" y="3054350"/>
          <p14:tracePt t="13532" x="4102100" y="3017838"/>
          <p14:tracePt t="13540" x="4102100" y="2982913"/>
          <p14:tracePt t="13548" x="4102100" y="2963863"/>
          <p14:tracePt t="13555" x="4094163" y="2946400"/>
          <p14:tracePt t="13564" x="4094163" y="2917825"/>
          <p14:tracePt t="13572" x="4094163" y="2890838"/>
          <p14:tracePt t="13580" x="4075113" y="2863850"/>
          <p14:tracePt t="13587" x="4065588" y="2836863"/>
          <p14:tracePt t="13596" x="4065588" y="2817813"/>
          <p14:tracePt t="13603" x="4065588" y="2808288"/>
          <p14:tracePt t="13612" x="4065588" y="2800350"/>
          <p14:tracePt t="13619" x="4065588" y="2790825"/>
          <p14:tracePt t="13628" x="4065588" y="2771775"/>
          <p14:tracePt t="13635" x="4065588" y="2744788"/>
          <p14:tracePt t="13644" x="4065588" y="2735263"/>
          <p14:tracePt t="13651" x="4065588" y="2708275"/>
          <p14:tracePt t="13659" x="4065588" y="2681288"/>
          <p14:tracePt t="13668" x="4075113" y="2644775"/>
          <p14:tracePt t="13676" x="4084638" y="2617788"/>
          <p14:tracePt t="13683" x="4121150" y="2571750"/>
          <p14:tracePt t="13691" x="4138613" y="2554288"/>
          <p14:tracePt t="13700" x="4157663" y="2535238"/>
          <p14:tracePt t="13708" x="4194175" y="2498725"/>
          <p14:tracePt t="13715" x="4211638" y="2481263"/>
          <p14:tracePt t="13723" x="4230688" y="2462213"/>
          <p14:tracePt t="13732" x="4238625" y="2462213"/>
          <p14:tracePt t="13740" x="4284663" y="2452688"/>
          <p14:tracePt t="13749" x="4303713" y="2435225"/>
          <p14:tracePt t="13758" x="4340225" y="2425700"/>
          <p14:tracePt t="13767" x="4340225" y="2416175"/>
          <p14:tracePt t="13773" x="4367213" y="2398713"/>
          <p14:tracePt t="13783" x="4394200" y="2389188"/>
          <p14:tracePt t="13789" x="4413250" y="2389188"/>
          <p14:tracePt t="13796" x="4430713" y="2371725"/>
          <p14:tracePt t="13805" x="4467225" y="2371725"/>
          <p14:tracePt t="13814" x="4540250" y="2371725"/>
          <p14:tracePt t="13820" x="4594225" y="2352675"/>
          <p14:tracePt t="13829" x="4676775" y="2343150"/>
          <p14:tracePt t="13836" x="4749800" y="2343150"/>
          <p14:tracePt t="13844" x="4822825" y="2343150"/>
          <p14:tracePt t="13852" x="4895850" y="2343150"/>
          <p14:tracePt t="13860" x="4949825" y="2343150"/>
          <p14:tracePt t="13868" x="5032375" y="2343150"/>
          <p14:tracePt t="13876" x="5105400" y="2343150"/>
          <p14:tracePt t="13884" x="5195888" y="2343150"/>
          <p14:tracePt t="13892" x="5260975" y="2362200"/>
          <p14:tracePt t="13900" x="5351463" y="2389188"/>
          <p14:tracePt t="13908" x="5434013" y="2416175"/>
          <p14:tracePt t="13916" x="5524500" y="2444750"/>
          <p14:tracePt t="13924" x="5570538" y="2462213"/>
          <p14:tracePt t="13932" x="5670550" y="2489200"/>
          <p14:tracePt t="13939" x="5753100" y="2535238"/>
          <p14:tracePt t="13948" x="5816600" y="2571750"/>
          <p14:tracePt t="13955" x="5870575" y="2598738"/>
          <p14:tracePt t="13964" x="5916613" y="2617788"/>
          <p14:tracePt t="13971" x="5953125" y="2625725"/>
          <p14:tracePt t="13983" x="5980113" y="2662238"/>
          <p14:tracePt t="13997" x="5989638" y="2662238"/>
          <p14:tracePt t="14046" x="5989638" y="2681288"/>
          <p14:tracePt t="14071" x="5989638" y="2690813"/>
          <p14:tracePt t="14086" x="5989638" y="2698750"/>
          <p14:tracePt t="14093" x="5989638" y="2708275"/>
          <p14:tracePt t="14100" x="5989638" y="2717800"/>
          <p14:tracePt t="14116" x="5989638" y="2727325"/>
          <p14:tracePt t="14124" x="5989638" y="2735263"/>
          <p14:tracePt t="14132" x="5989638" y="2744788"/>
          <p14:tracePt t="14140" x="5989638" y="2771775"/>
          <p14:tracePt t="14148" x="5989638" y="2781300"/>
          <p14:tracePt t="14156" x="5989638" y="2808288"/>
          <p14:tracePt t="14171" x="6007100" y="2836863"/>
          <p14:tracePt t="14180" x="6007100" y="2854325"/>
          <p14:tracePt t="14187" x="6016625" y="2890838"/>
          <p14:tracePt t="14196" x="6016625" y="2917825"/>
          <p14:tracePt t="14203" x="6016625" y="2946400"/>
          <p14:tracePt t="14212" x="6026150" y="2973388"/>
          <p14:tracePt t="14219" x="6026150" y="3009900"/>
          <p14:tracePt t="14228" x="6035675" y="3046413"/>
          <p14:tracePt t="14235" x="6035675" y="3073400"/>
          <p14:tracePt t="14243" x="6035675" y="3119438"/>
          <p14:tracePt t="14251" x="6062663" y="3163888"/>
          <p14:tracePt t="14260" x="6062663" y="3200400"/>
          <p14:tracePt t="14267" x="6062663" y="3228975"/>
          <p14:tracePt t="14275" x="6062663" y="3273425"/>
          <p14:tracePt t="14283" x="6062663" y="3309938"/>
          <p14:tracePt t="14291" x="6062663" y="3355975"/>
          <p14:tracePt t="14299" x="6062663" y="3365500"/>
          <p14:tracePt t="14309" x="6062663" y="3375025"/>
          <p14:tracePt t="14317" x="6062663" y="3392488"/>
          <p14:tracePt t="14325" x="6062663" y="3411538"/>
          <p14:tracePt t="14333" x="6053138" y="3429000"/>
          <p14:tracePt t="14351" x="6043613" y="3446463"/>
          <p14:tracePt t="14357" x="6026150" y="3475038"/>
          <p14:tracePt t="14368" x="6016625" y="3475038"/>
          <p14:tracePt t="14372" x="5999163" y="3502025"/>
          <p14:tracePt t="14382" x="5999163" y="3511550"/>
          <p14:tracePt t="14388" x="5972175" y="3538538"/>
          <p14:tracePt t="14398" x="5953125" y="3556000"/>
          <p14:tracePt t="14403" x="5926138" y="3584575"/>
          <p14:tracePt t="14411" x="5907088" y="3602038"/>
          <p14:tracePt t="14419" x="5899150" y="3611563"/>
          <p14:tracePt t="14430" x="5880100" y="3629025"/>
          <p14:tracePt t="14435" x="5862638" y="3657600"/>
          <p14:tracePt t="14444" x="5834063" y="3675063"/>
          <p14:tracePt t="14451" x="5816600" y="3694113"/>
          <p14:tracePt t="14459" x="5797550" y="3702050"/>
          <p14:tracePt t="14467" x="5780088" y="3721100"/>
          <p14:tracePt t="14475" x="5743575" y="3738563"/>
          <p14:tracePt t="14483" x="5734050" y="3748088"/>
          <p14:tracePt t="14492" x="5724525" y="3757613"/>
          <p14:tracePt t="14500" x="5680075" y="3784600"/>
          <p14:tracePt t="14508" x="5634038" y="3794125"/>
          <p14:tracePt t="14516" x="5616575" y="3803650"/>
          <p14:tracePt t="14524" x="5534025" y="3803650"/>
          <p14:tracePt t="14532" x="5514975" y="3811588"/>
          <p14:tracePt t="14540" x="5441950" y="3811588"/>
          <p14:tracePt t="14548" x="5397500" y="3830638"/>
          <p14:tracePt t="14556" x="5360988" y="3840163"/>
          <p14:tracePt t="14564" x="5297488" y="3857625"/>
          <p14:tracePt t="14572" x="5260975" y="3867150"/>
          <p14:tracePt t="14580" x="5195888" y="3894138"/>
          <p14:tracePt t="14588" x="5141913" y="3894138"/>
          <p14:tracePt t="14597" x="5105400" y="3903663"/>
          <p14:tracePt t="14604" x="5068888" y="3903663"/>
          <p14:tracePt t="14613" x="5022850" y="3903663"/>
          <p14:tracePt t="14620" x="5005388" y="3903663"/>
          <p14:tracePt t="14628" x="4978400" y="3903663"/>
          <p14:tracePt t="14636" x="4959350" y="3903663"/>
          <p14:tracePt t="14644" x="4941888" y="3903663"/>
          <p14:tracePt t="14651" x="4932363" y="3903663"/>
          <p14:tracePt t="14667" x="4922838" y="3911600"/>
          <p14:tracePt t="14691" x="4905375" y="3911600"/>
          <p14:tracePt t="14708" x="4895850" y="3911600"/>
          <p14:tracePt t="14732" x="4876800" y="3921125"/>
          <p14:tracePt t="14748" x="4859338" y="3921125"/>
          <p14:tracePt t="14756" x="4849813" y="3921125"/>
          <p14:tracePt t="14772" x="4840288" y="3921125"/>
          <p14:tracePt t="14780" x="4822825" y="3921125"/>
          <p14:tracePt t="14788" x="4813300" y="3921125"/>
          <p14:tracePt t="14797" x="4803775" y="3930650"/>
          <p14:tracePt t="14804" x="4795838" y="3930650"/>
          <p14:tracePt t="14819" x="4786313" y="3930650"/>
          <p14:tracePt t="14828" x="4776788" y="3930650"/>
          <p14:tracePt t="14835" x="4767263" y="3930650"/>
          <p14:tracePt t="15236" x="4713288" y="3940175"/>
          <p14:tracePt t="15245" x="4640263" y="3957638"/>
          <p14:tracePt t="15253" x="4540250" y="3994150"/>
          <p14:tracePt t="15260" x="4484688" y="4013200"/>
          <p14:tracePt t="15268" x="4457700" y="4021138"/>
          <p14:tracePt t="15276" x="4421188" y="4021138"/>
          <p14:tracePt t="15284" x="4413250" y="4030663"/>
          <p14:tracePt t="15302" x="4384675" y="4030663"/>
          <p14:tracePt t="15308" x="4376738" y="4030663"/>
          <p14:tracePt t="15316" x="4357688" y="4049713"/>
          <p14:tracePt t="15332" x="4340225" y="4049713"/>
          <p14:tracePt t="15339" x="4321175" y="4057650"/>
          <p14:tracePt t="15364" x="4294188" y="4057650"/>
          <p14:tracePt t="15371" x="4284663" y="4057650"/>
          <p14:tracePt t="15380" x="4257675" y="4057650"/>
          <p14:tracePt t="15388" x="4238625" y="4057650"/>
          <p14:tracePt t="15396" x="4211638" y="4057650"/>
          <p14:tracePt t="15404" x="4194175" y="4057650"/>
          <p14:tracePt t="15413" x="4165600" y="4057650"/>
          <p14:tracePt t="15420" x="4157663" y="4057650"/>
          <p14:tracePt t="15430" x="4148138" y="4057650"/>
          <p14:tracePt t="15435" x="4121150" y="4057650"/>
          <p14:tracePt t="15444" x="4094163" y="4049713"/>
          <p14:tracePt t="15451" x="4048125" y="4049713"/>
          <p14:tracePt t="15460" x="3992563" y="4040188"/>
          <p14:tracePt t="15467" x="3938588" y="4040188"/>
          <p14:tracePt t="15475" x="3892550" y="4030663"/>
          <p14:tracePt t="15483" x="3856038" y="4030663"/>
          <p14:tracePt t="15491" x="3838575" y="4021138"/>
          <p14:tracePt t="15499" x="3829050" y="4021138"/>
          <p14:tracePt t="15644" x="3810000" y="4021138"/>
          <p14:tracePt t="15651" x="3792538" y="4013200"/>
          <p14:tracePt t="15659" x="3783013" y="4003675"/>
          <p14:tracePt t="15684" x="3765550" y="3994150"/>
          <p14:tracePt t="15757" x="3756025" y="3994150"/>
          <p14:tracePt t="15774" x="3729038" y="3994150"/>
          <p14:tracePt t="15782" x="3719513" y="3984625"/>
          <p14:tracePt t="15788" x="3709988" y="3984625"/>
          <p14:tracePt t="15797" x="3673475" y="3984625"/>
          <p14:tracePt t="15803" x="3656013" y="3976688"/>
          <p14:tracePt t="15813" x="3582988" y="3948113"/>
          <p14:tracePt t="15819" x="3563938" y="3948113"/>
          <p14:tracePt t="15828" x="3527425" y="3940175"/>
          <p14:tracePt t="15835" x="3490913" y="3940175"/>
          <p14:tracePt t="15844" x="3455988" y="3930650"/>
          <p14:tracePt t="15851" x="3446463" y="3921125"/>
          <p14:tracePt t="15860" x="3427413" y="3903663"/>
          <p14:tracePt t="15876" x="3419475" y="3903663"/>
          <p14:tracePt t="15884" x="3409950" y="3903663"/>
          <p14:tracePt t="15892" x="3409950" y="3894138"/>
          <p14:tracePt t="15973" x="3400425" y="3894138"/>
          <p14:tracePt t="15989" x="3400425" y="3875088"/>
          <p14:tracePt t="15997" x="3400425" y="3867150"/>
          <p14:tracePt t="16005" x="3363913" y="3830638"/>
          <p14:tracePt t="16014" x="3354388" y="3794125"/>
          <p14:tracePt t="16020" x="3317875" y="3738563"/>
          <p14:tracePt t="16029" x="3300413" y="3721100"/>
          <p14:tracePt t="16037" x="3273425" y="3675063"/>
          <p14:tracePt t="16045" x="3236913" y="3638550"/>
          <p14:tracePt t="16053" x="3181350" y="3575050"/>
          <p14:tracePt t="16060" x="3144838" y="3529013"/>
          <p14:tracePt t="16068" x="3127375" y="3511550"/>
          <p14:tracePt t="16075" x="3100388" y="3465513"/>
          <p14:tracePt t="16084" x="3090863" y="3455988"/>
          <p14:tracePt t="16092" x="3071813" y="3429000"/>
          <p14:tracePt t="16099" x="3063875" y="3411538"/>
          <p14:tracePt t="16107" x="3054350" y="3402013"/>
          <p14:tracePt t="16116" x="3044825" y="3382963"/>
          <p14:tracePt t="16132" x="3035300" y="3375025"/>
          <p14:tracePt t="16139" x="3027363" y="3365500"/>
          <p14:tracePt t="16149" x="3017838" y="3346450"/>
          <p14:tracePt t="16155" x="3008313" y="3338513"/>
          <p14:tracePt t="16164" x="3008313" y="3328988"/>
          <p14:tracePt t="16172" x="3008313" y="3319463"/>
          <p14:tracePt t="16181" x="3008313" y="3302000"/>
          <p14:tracePt t="16187" x="2998788" y="3292475"/>
          <p14:tracePt t="16196" x="2990850" y="3282950"/>
          <p14:tracePt t="16203" x="2990850" y="3273425"/>
          <p14:tracePt t="16211" x="2990850" y="3255963"/>
          <p14:tracePt t="16219" x="2971800" y="3219450"/>
          <p14:tracePt t="16236" x="2971800" y="3209925"/>
          <p14:tracePt t="16244" x="2971800" y="3200400"/>
          <p14:tracePt t="16251" x="2971800" y="3173413"/>
          <p14:tracePt t="16267" x="2971800" y="3163888"/>
          <p14:tracePt t="16276" x="2971800" y="3155950"/>
          <p14:tracePt t="16284" x="2971800" y="3136900"/>
          <p14:tracePt t="16300" x="2971800" y="3127375"/>
          <p14:tracePt t="16308" x="2971800" y="3119438"/>
          <p14:tracePt t="16316" x="2981325" y="3090863"/>
          <p14:tracePt t="16332" x="2990850" y="3073400"/>
          <p14:tracePt t="16340" x="3008313" y="3063875"/>
          <p14:tracePt t="16348" x="3035300" y="3046413"/>
          <p14:tracePt t="16356" x="3063875" y="3017838"/>
          <p14:tracePt t="16365" x="3100388" y="2990850"/>
          <p14:tracePt t="16372" x="3117850" y="2982913"/>
          <p14:tracePt t="16380" x="3171825" y="2973388"/>
          <p14:tracePt t="16388" x="3190875" y="2963863"/>
          <p14:tracePt t="16396" x="3227388" y="2936875"/>
          <p14:tracePt t="16404" x="3254375" y="2927350"/>
          <p14:tracePt t="16412" x="3263900" y="2917825"/>
          <p14:tracePt t="16419" x="3290888" y="2900363"/>
          <p14:tracePt t="16436" x="3317875" y="2881313"/>
          <p14:tracePt t="16444" x="3346450" y="2873375"/>
          <p14:tracePt t="16452" x="3363913" y="2844800"/>
          <p14:tracePt t="16468" x="3373438" y="2836863"/>
          <p14:tracePt t="16476" x="3400425" y="2827338"/>
          <p14:tracePt t="16492" x="3436938" y="2808288"/>
          <p14:tracePt t="16508" x="3436938" y="2800350"/>
          <p14:tracePt t="16516" x="3446463" y="2790825"/>
          <p14:tracePt t="16532" x="3463925" y="2781300"/>
          <p14:tracePt t="16540" x="3482975" y="2781300"/>
          <p14:tracePt t="16548" x="3500438" y="2763838"/>
          <p14:tracePt t="16556" x="3536950" y="2754313"/>
          <p14:tracePt t="16572" x="3556000" y="2744788"/>
          <p14:tracePt t="16580" x="3582988" y="2735263"/>
          <p14:tracePt t="16587" x="3609975" y="2717800"/>
          <p14:tracePt t="16596" x="3656013" y="2698750"/>
          <p14:tracePt t="16604" x="3673475" y="2698750"/>
          <p14:tracePt t="16612" x="3692525" y="2681288"/>
          <p14:tracePt t="16619" x="3702050" y="2671763"/>
          <p14:tracePt t="16628" x="3719513" y="2662238"/>
          <p14:tracePt t="16635" x="3729038" y="2654300"/>
          <p14:tracePt t="16650" x="3738563" y="2654300"/>
          <p14:tracePt t="16653" x="3746500" y="2644775"/>
          <p14:tracePt t="16661" x="3756025" y="2644775"/>
          <p14:tracePt t="16669" x="3765550" y="2644775"/>
          <p14:tracePt t="16685" x="3775075" y="2644775"/>
          <p14:tracePt t="16692" x="3783013" y="2644775"/>
          <p14:tracePt t="16701" x="3819525" y="2635250"/>
          <p14:tracePt t="16710" x="3829050" y="2625725"/>
          <p14:tracePt t="16717" x="3865563" y="2617788"/>
          <p14:tracePt t="16732" x="3892550" y="2608263"/>
          <p14:tracePt t="16741" x="3911600" y="2608263"/>
          <p14:tracePt t="16748" x="3929063" y="2598738"/>
          <p14:tracePt t="16755" x="3965575" y="2589213"/>
          <p14:tracePt t="16765" x="3984625" y="2581275"/>
          <p14:tracePt t="16771" x="4011613" y="2581275"/>
          <p14:tracePt t="16780" x="4029075" y="2571750"/>
          <p14:tracePt t="16789" x="4048125" y="2571750"/>
          <p14:tracePt t="16797" x="4057650" y="2562225"/>
          <p14:tracePt t="16804" x="4084638" y="2562225"/>
          <p14:tracePt t="16813" x="4102100" y="2554288"/>
          <p14:tracePt t="16823" x="4121150" y="2554288"/>
          <p14:tracePt t="16830" x="4138613" y="2535238"/>
          <p14:tracePt t="16836" x="4148138" y="2535238"/>
          <p14:tracePt t="16844" x="4184650" y="2525713"/>
          <p14:tracePt t="16867" x="4202113" y="2525713"/>
          <p14:tracePt t="16876" x="4211638" y="2525713"/>
          <p14:tracePt t="16883" x="4230688" y="2525713"/>
          <p14:tracePt t="16891" x="4248150" y="2525713"/>
          <p14:tracePt t="16900" x="4267200" y="2508250"/>
          <p14:tracePt t="16908" x="4284663" y="2508250"/>
          <p14:tracePt t="16915" x="4311650" y="2508250"/>
          <p14:tracePt t="16924" x="4367213" y="2508250"/>
          <p14:tracePt t="16932" x="4421188" y="2508250"/>
          <p14:tracePt t="16939" x="4494213" y="2508250"/>
          <p14:tracePt t="16947" x="4557713" y="2508250"/>
          <p14:tracePt t="16956" x="4649788" y="2508250"/>
          <p14:tracePt t="16964" x="4722813" y="2508250"/>
          <p14:tracePt t="16971" x="4795838" y="2525713"/>
          <p14:tracePt t="16983" x="4876800" y="2544763"/>
          <p14:tracePt t="16987" x="4932363" y="2554288"/>
          <p14:tracePt t="16995" x="4995863" y="2589213"/>
          <p14:tracePt t="17003" x="5014913" y="2589213"/>
          <p14:tracePt t="17012" x="5022850" y="2589213"/>
          <p14:tracePt t="17019" x="5032375" y="2598738"/>
          <p14:tracePt t="17068" x="5041900" y="2608263"/>
          <p14:tracePt t="17078" x="5049838" y="2625725"/>
          <p14:tracePt t="17085" x="5078413" y="2644775"/>
          <p14:tracePt t="17093" x="5122863" y="2662238"/>
          <p14:tracePt t="17102" x="5151438" y="2698750"/>
          <p14:tracePt t="17108" x="5187950" y="2717800"/>
          <p14:tracePt t="17118" x="5205413" y="2754313"/>
          <p14:tracePt t="17124" x="5268913" y="2808288"/>
          <p14:tracePt t="17133" x="5334000" y="2863850"/>
          <p14:tracePt t="17139" x="5378450" y="2890838"/>
          <p14:tracePt t="17148" x="5441950" y="2936875"/>
          <p14:tracePt t="17155" x="5507038" y="2973388"/>
          <p14:tracePt t="17164" x="5551488" y="3009900"/>
          <p14:tracePt t="17171" x="5607050" y="3063875"/>
          <p14:tracePt t="17180" x="5634038" y="3082925"/>
          <p14:tracePt t="17187" x="5680075" y="3119438"/>
          <p14:tracePt t="17196" x="5707063" y="3136900"/>
          <p14:tracePt t="17204" x="5724525" y="3155950"/>
          <p14:tracePt t="17211" x="5770563" y="3182938"/>
          <p14:tracePt t="17219" x="5853113" y="3219450"/>
          <p14:tracePt t="17227" x="5899150" y="3236913"/>
          <p14:tracePt t="17235" x="5926138" y="3255963"/>
          <p14:tracePt t="17244" x="5989638" y="3273425"/>
          <p14:tracePt t="17251" x="6043613" y="3302000"/>
          <p14:tracePt t="17260" x="6080125" y="3309938"/>
          <p14:tracePt t="17267" x="6135688" y="3346450"/>
          <p14:tracePt t="17276" x="6181725" y="3355975"/>
          <p14:tracePt t="17284" x="6218238" y="3365500"/>
          <p14:tracePt t="17291" x="6254750" y="3402013"/>
          <p14:tracePt t="17300" x="6262688" y="3402013"/>
          <p14:tracePt t="17307" x="6281738" y="3411538"/>
          <p14:tracePt t="17316" x="6308725" y="3446463"/>
          <p14:tracePt t="17323" x="6318250" y="3455988"/>
          <p14:tracePt t="17332" x="6345238" y="3475038"/>
          <p14:tracePt t="17340" x="6372225" y="3502025"/>
          <p14:tracePt t="17348" x="6408738" y="3538538"/>
          <p14:tracePt t="17356" x="6435725" y="3565525"/>
          <p14:tracePt t="17365" x="6491288" y="3621088"/>
          <p14:tracePt t="17372" x="6518275" y="3648075"/>
          <p14:tracePt t="17380" x="6554788" y="3684588"/>
          <p14:tracePt t="17388" x="6564313" y="3702050"/>
          <p14:tracePt t="17397" x="6581775" y="3730625"/>
          <p14:tracePt t="17403" x="6581775" y="3738563"/>
          <p14:tracePt t="17413" x="6591300" y="3748088"/>
          <p14:tracePt t="17419" x="6591300" y="3757613"/>
          <p14:tracePt t="17429" x="6600825" y="3767138"/>
          <p14:tracePt t="17436" x="6600825" y="3775075"/>
          <p14:tracePt t="17445" x="6600825" y="3784600"/>
          <p14:tracePt t="17476" x="6600825" y="3794125"/>
          <p14:tracePt t="17484" x="6600825" y="3803650"/>
          <p14:tracePt t="17492" x="6600825" y="3811588"/>
          <p14:tracePt t="17500" x="6600825" y="3821113"/>
          <p14:tracePt t="17508" x="6600825" y="3840163"/>
          <p14:tracePt t="17517" x="6573838" y="3875088"/>
          <p14:tracePt t="17525" x="6554788" y="3894138"/>
          <p14:tracePt t="17532" x="6527800" y="3903663"/>
          <p14:tracePt t="17540" x="6508750" y="3921125"/>
          <p14:tracePt t="17548" x="6472238" y="3957638"/>
          <p14:tracePt t="17556" x="6454775" y="3967163"/>
          <p14:tracePt t="17565" x="6435725" y="3984625"/>
          <p14:tracePt t="17572" x="6418263" y="3994150"/>
          <p14:tracePt t="17581" x="6399213" y="4003675"/>
          <p14:tracePt t="17588" x="6391275" y="4013200"/>
          <p14:tracePt t="17598" x="6381750" y="4013200"/>
          <p14:tracePt t="17611" x="6372225" y="4021138"/>
          <p14:tracePt t="17629" x="6372225" y="4040188"/>
          <p14:tracePt t="17636" x="6362700" y="4040188"/>
          <p14:tracePt t="17647" x="6354763" y="4049713"/>
          <p14:tracePt t="17652" x="6335713" y="4067175"/>
          <p14:tracePt t="17660" x="6326188" y="4076700"/>
          <p14:tracePt t="17668" x="6308725" y="4076700"/>
          <p14:tracePt t="17676" x="6281738" y="4094163"/>
          <p14:tracePt t="17684" x="6262688" y="4103688"/>
          <p14:tracePt t="17692" x="6199188" y="4130675"/>
          <p14:tracePt t="17709" x="6162675" y="4130675"/>
          <p14:tracePt t="17716" x="6116638" y="4140200"/>
          <p14:tracePt t="17725" x="6089650" y="4140200"/>
          <p14:tracePt t="17732" x="6043613" y="4159250"/>
          <p14:tracePt t="17739" x="6007100" y="4159250"/>
          <p14:tracePt t="17749" x="5962650" y="4159250"/>
          <p14:tracePt t="17756" x="5935663" y="4159250"/>
          <p14:tracePt t="17764" x="5889625" y="4159250"/>
          <p14:tracePt t="17773" x="5853113" y="4159250"/>
          <p14:tracePt t="17780" x="5807075" y="4159250"/>
          <p14:tracePt t="17787" x="5753100" y="4159250"/>
          <p14:tracePt t="17795" x="5697538" y="4159250"/>
          <p14:tracePt t="17803" x="5670550" y="4159250"/>
          <p14:tracePt t="17813" x="5588000" y="4159250"/>
          <p14:tracePt t="17820" x="5514975" y="4159250"/>
          <p14:tracePt t="17827" x="5441950" y="4159250"/>
          <p14:tracePt t="17836" x="5360988" y="4159250"/>
          <p14:tracePt t="17844" x="5268913" y="4159250"/>
          <p14:tracePt t="17851" x="5214938" y="4159250"/>
          <p14:tracePt t="17860" x="5159375" y="4159250"/>
          <p14:tracePt t="17868" x="5105400" y="4159250"/>
          <p14:tracePt t="17876" x="5086350" y="4159250"/>
          <p14:tracePt t="17884" x="5032375" y="4159250"/>
          <p14:tracePt t="17900" x="5022850" y="4159250"/>
          <p14:tracePt t="17907" x="4995863" y="4149725"/>
          <p14:tracePt t="17924" x="4986338" y="4149725"/>
          <p14:tracePt t="17932" x="4968875" y="4140200"/>
          <p14:tracePt t="17939" x="4949825" y="4140200"/>
          <p14:tracePt t="17948" x="4932363" y="4140200"/>
          <p14:tracePt t="17955" x="4895850" y="4140200"/>
          <p14:tracePt t="17964" x="4822825" y="4113213"/>
          <p14:tracePt t="17983" x="4740275" y="4103688"/>
          <p14:tracePt t="17987" x="4676775" y="4103688"/>
          <p14:tracePt t="17996" x="4603750" y="4094163"/>
          <p14:tracePt t="18004" x="4530725" y="4076700"/>
          <p14:tracePt t="18012" x="4467225" y="4076700"/>
          <p14:tracePt t="18020" x="4376738" y="4049713"/>
          <p14:tracePt t="18027" x="4357688" y="4049713"/>
          <p14:tracePt t="18036" x="4311650" y="4049713"/>
          <p14:tracePt t="18044" x="4303713" y="4049713"/>
          <p14:tracePt t="18051" x="4267200" y="4049713"/>
          <p14:tracePt t="18060" x="4257675" y="4049713"/>
          <p14:tracePt t="18067" x="4248150" y="4049713"/>
          <p14:tracePt t="18075" x="4238625" y="4049713"/>
          <p14:tracePt t="18083" x="4230688" y="4049713"/>
          <p14:tracePt t="18091" x="4221163" y="4049713"/>
          <p14:tracePt t="18100" x="4211638" y="4049713"/>
          <p14:tracePt t="18109" x="4184650" y="4049713"/>
          <p14:tracePt t="18125" x="4175125" y="4049713"/>
          <p14:tracePt t="18134" x="4157663" y="4049713"/>
          <p14:tracePt t="18141" x="4148138" y="4049713"/>
          <p14:tracePt t="18308" x="4138613" y="4049713"/>
          <p14:tracePt t="18324" x="4111625" y="4049713"/>
          <p14:tracePt t="18332" x="4084638" y="4049713"/>
          <p14:tracePt t="18340" x="4057650" y="4049713"/>
          <p14:tracePt t="18348" x="4029075" y="4049713"/>
          <p14:tracePt t="18356" x="3992563" y="4049713"/>
          <p14:tracePt t="18364" x="3965575" y="4049713"/>
          <p14:tracePt t="18372" x="3956050" y="4049713"/>
          <p14:tracePt t="18388" x="3929063" y="4049713"/>
          <p14:tracePt t="18604" x="3919538" y="4049713"/>
          <p14:tracePt t="18611" x="3911600" y="4049713"/>
          <p14:tracePt t="18619" x="3883025" y="4049713"/>
          <p14:tracePt t="18628" x="3865563" y="4049713"/>
          <p14:tracePt t="18635" x="3838575" y="4049713"/>
          <p14:tracePt t="18644" x="3829050" y="4049713"/>
          <p14:tracePt t="18651" x="3810000" y="4049713"/>
          <p14:tracePt t="18660" x="3783013" y="4049713"/>
          <p14:tracePt t="18667" x="3775075" y="4049713"/>
          <p14:tracePt t="18676" x="3746500" y="4049713"/>
          <p14:tracePt t="18683" x="3738563" y="4049713"/>
          <p14:tracePt t="18699" x="3729038" y="4049713"/>
          <p14:tracePt t="18707" x="3709988" y="4049713"/>
          <p14:tracePt t="18715" x="3702050" y="4040188"/>
          <p14:tracePt t="18789" x="3683000" y="4040188"/>
          <p14:tracePt t="18805" x="3673475" y="4013200"/>
          <p14:tracePt t="18821" x="3646488" y="3984625"/>
          <p14:tracePt t="18829" x="3609975" y="3957638"/>
          <p14:tracePt t="18836" x="3592513" y="3930650"/>
          <p14:tracePt t="18846" x="3519488" y="3884613"/>
          <p14:tracePt t="18852" x="3473450" y="3848100"/>
          <p14:tracePt t="18861" x="3436938" y="3821113"/>
          <p14:tracePt t="18868" x="3373438" y="3748088"/>
          <p14:tracePt t="18876" x="3327400" y="3711575"/>
          <p14:tracePt t="18884" x="3290888" y="3694113"/>
          <p14:tracePt t="18892" x="3236913" y="3657600"/>
          <p14:tracePt t="18900" x="3217863" y="3638550"/>
          <p14:tracePt t="18909" x="3181350" y="3611563"/>
          <p14:tracePt t="18916" x="3171825" y="3602038"/>
          <p14:tracePt t="18923" x="3171825" y="3592513"/>
          <p14:tracePt t="18939" x="3144838" y="3565525"/>
          <p14:tracePt t="18948" x="3136900" y="3548063"/>
          <p14:tracePt t="18981" x="3136900" y="3519488"/>
          <p14:tracePt t="18987" x="3136900" y="3511550"/>
          <p14:tracePt t="18996" x="3136900" y="3482975"/>
          <p14:tracePt t="19003" x="3136900" y="3455988"/>
          <p14:tracePt t="19012" x="3136900" y="3438525"/>
          <p14:tracePt t="19020" x="3136900" y="3419475"/>
          <p14:tracePt t="19028" x="3136900" y="3392488"/>
          <p14:tracePt t="19036" x="3136900" y="3375025"/>
          <p14:tracePt t="19044" x="3136900" y="3365500"/>
          <p14:tracePt t="19052" x="3136900" y="3328988"/>
          <p14:tracePt t="19062" x="3136900" y="3319463"/>
          <p14:tracePt t="19069" x="3136900" y="3302000"/>
          <p14:tracePt t="19085" x="3136900" y="3292475"/>
          <p14:tracePt t="19093" x="3136900" y="3282950"/>
          <p14:tracePt t="19102" x="3136900" y="3273425"/>
          <p14:tracePt t="19117" x="3144838" y="3255963"/>
          <p14:tracePt t="19124" x="3154363" y="3236913"/>
          <p14:tracePt t="19133" x="3154363" y="3219450"/>
          <p14:tracePt t="19140" x="3154363" y="3200400"/>
          <p14:tracePt t="19148" x="3154363" y="3155950"/>
          <p14:tracePt t="19156" x="3154363" y="3146425"/>
          <p14:tracePt t="19164" x="3190875" y="3119438"/>
          <p14:tracePt t="19172" x="3190875" y="3100388"/>
          <p14:tracePt t="19180" x="3200400" y="3063875"/>
          <p14:tracePt t="19187" x="3200400" y="3054350"/>
          <p14:tracePt t="19196" x="3217863" y="3017838"/>
          <p14:tracePt t="19204" x="3236913" y="3009900"/>
          <p14:tracePt t="19212" x="3254375" y="2973388"/>
          <p14:tracePt t="19219" x="3290888" y="2946400"/>
          <p14:tracePt t="19236" x="3317875" y="2909888"/>
          <p14:tracePt t="19244" x="3336925" y="2890838"/>
          <p14:tracePt t="19251" x="3373438" y="2873375"/>
          <p14:tracePt t="19260" x="3400425" y="2854325"/>
          <p14:tracePt t="19267" x="3419475" y="2844800"/>
          <p14:tracePt t="19275" x="3482975" y="2808288"/>
          <p14:tracePt t="19284" x="3519488" y="2808288"/>
          <p14:tracePt t="19292" x="3563938" y="2790825"/>
          <p14:tracePt t="19299" x="3592513" y="2754313"/>
          <p14:tracePt t="19309" x="3629025" y="2744788"/>
          <p14:tracePt t="19317" x="3683000" y="2735263"/>
          <p14:tracePt t="19324" x="3719513" y="2727325"/>
          <p14:tracePt t="19332" x="3756025" y="2698750"/>
          <p14:tracePt t="19339" x="3783013" y="2698750"/>
          <p14:tracePt t="19348" x="3810000" y="2690813"/>
          <p14:tracePt t="19355" x="3856038" y="2681288"/>
          <p14:tracePt t="19364" x="3875088" y="2681288"/>
          <p14:tracePt t="19373" x="3929063" y="2671763"/>
          <p14:tracePt t="19382" x="3956050" y="2654300"/>
          <p14:tracePt t="19389" x="3975100" y="2654300"/>
          <p14:tracePt t="19397" x="4021138" y="2635250"/>
          <p14:tracePt t="19403" x="4048125" y="2625725"/>
          <p14:tracePt t="19413" x="4075113" y="2625725"/>
          <p14:tracePt t="19419" x="4138613" y="2617788"/>
          <p14:tracePt t="19428" x="4175125" y="2598738"/>
          <p14:tracePt t="19436" x="4221163" y="2581275"/>
          <p14:tracePt t="19444" x="4238625" y="2571750"/>
          <p14:tracePt t="19452" x="4284663" y="2571750"/>
          <p14:tracePt t="19460" x="4321175" y="2571750"/>
          <p14:tracePt t="19468" x="4348163" y="2562225"/>
          <p14:tracePt t="19476" x="4394200" y="2562225"/>
          <p14:tracePt t="19484" x="4448175" y="2554288"/>
          <p14:tracePt t="19491" x="4494213" y="2544763"/>
          <p14:tracePt t="19499" x="4549775" y="2544763"/>
          <p14:tracePt t="19508" x="4603750" y="2544763"/>
          <p14:tracePt t="19516" x="4676775" y="2544763"/>
          <p14:tracePt t="19525" x="4749800" y="2544763"/>
          <p14:tracePt t="19533" x="4840288" y="2544763"/>
          <p14:tracePt t="19541" x="4922838" y="2544763"/>
          <p14:tracePt t="19550" x="4978400" y="2544763"/>
          <p14:tracePt t="19557" x="5049838" y="2544763"/>
          <p14:tracePt t="19565" x="5132388" y="2571750"/>
          <p14:tracePt t="19573" x="5159375" y="2581275"/>
          <p14:tracePt t="19583" x="5159375" y="2617788"/>
          <p14:tracePt t="19589" x="5168900" y="2654300"/>
          <p14:tracePt t="19596" x="5205413" y="2662238"/>
          <p14:tracePt t="19603" x="5232400" y="2698750"/>
          <p14:tracePt t="19614" x="5260975" y="2708275"/>
          <p14:tracePt t="19619" x="5278438" y="2717800"/>
          <p14:tracePt t="19628" x="5287963" y="2735263"/>
          <p14:tracePt t="19635" x="5287963" y="2754313"/>
          <p14:tracePt t="19645" x="5324475" y="2771775"/>
          <p14:tracePt t="19652" x="5351463" y="2790825"/>
          <p14:tracePt t="19660" x="5360988" y="2800350"/>
          <p14:tracePt t="19667" x="5378450" y="2817813"/>
          <p14:tracePt t="19683" x="5387975" y="2827338"/>
          <p14:tracePt t="19691" x="5405438" y="2844800"/>
          <p14:tracePt t="19708" x="5405438" y="2854325"/>
          <p14:tracePt t="19715" x="5414963" y="2873375"/>
          <p14:tracePt t="19724" x="5414963" y="2881313"/>
          <p14:tracePt t="19732" x="5434013" y="2917825"/>
          <p14:tracePt t="19740" x="5451475" y="2936875"/>
          <p14:tracePt t="19748" x="5470525" y="2954338"/>
          <p14:tracePt t="19756" x="5514975" y="3000375"/>
          <p14:tracePt t="19764" x="5551488" y="3036888"/>
          <p14:tracePt t="19772" x="5580063" y="3054350"/>
          <p14:tracePt t="19780" x="5607050" y="3082925"/>
          <p14:tracePt t="19787" x="5643563" y="3119438"/>
          <p14:tracePt t="19796" x="5661025" y="3136900"/>
          <p14:tracePt t="19804" x="5688013" y="3155950"/>
          <p14:tracePt t="19813" x="5724525" y="3192463"/>
          <p14:tracePt t="19822" x="5734050" y="3192463"/>
          <p14:tracePt t="19832" x="5753100" y="3236913"/>
          <p14:tracePt t="19837" x="5780088" y="3265488"/>
          <p14:tracePt t="19844" x="5807075" y="3309938"/>
          <p14:tracePt t="19852" x="5826125" y="3338513"/>
          <p14:tracePt t="19860" x="5843588" y="3365500"/>
          <p14:tracePt t="19868" x="5853113" y="3365500"/>
          <p14:tracePt t="19876" x="5870575" y="3382963"/>
          <p14:tracePt t="19884" x="5880100" y="3402013"/>
          <p14:tracePt t="19901" x="5899150" y="3438525"/>
          <p14:tracePt t="19908" x="5907088" y="3446463"/>
          <p14:tracePt t="19916" x="5916613" y="3446463"/>
          <p14:tracePt t="19939" x="5926138" y="3465513"/>
          <p14:tracePt t="19948" x="5935663" y="3475038"/>
          <p14:tracePt t="19965" x="5943600" y="3492500"/>
          <p14:tracePt t="19988" x="5962650" y="3538538"/>
          <p14:tracePt t="20000" x="5972175" y="3548063"/>
          <p14:tracePt t="20004" x="5972175" y="3556000"/>
          <p14:tracePt t="20013" x="5980113" y="3565525"/>
          <p14:tracePt t="20028" x="5999163" y="3575050"/>
          <p14:tracePt t="20076" x="5999163" y="3592513"/>
          <p14:tracePt t="20351" x="5999163" y="3602038"/>
          <p14:tracePt t="20357" x="5972175" y="3602038"/>
          <p14:tracePt t="20366" x="5962650" y="3602038"/>
          <p14:tracePt t="20372" x="5953125" y="3602038"/>
          <p14:tracePt t="20381" x="5926138" y="3602038"/>
          <p14:tracePt t="20388" x="5899150" y="3602038"/>
          <p14:tracePt t="20397" x="5843588" y="3602038"/>
          <p14:tracePt t="20403" x="5780088" y="3592513"/>
          <p14:tracePt t="20412" x="5724525" y="3592513"/>
          <p14:tracePt t="20420" x="5670550" y="3592513"/>
          <p14:tracePt t="20428" x="5624513" y="3584575"/>
          <p14:tracePt t="20435" x="5597525" y="3556000"/>
          <p14:tracePt t="20446" x="5570538" y="3556000"/>
          <p14:tracePt t="20451" x="5551488" y="3556000"/>
          <p14:tracePt t="20460" x="5543550" y="3556000"/>
          <p14:tracePt t="20467" x="5534025" y="3556000"/>
          <p14:tracePt t="20491" x="5524500" y="3556000"/>
          <p14:tracePt t="20499" x="5507038" y="3556000"/>
          <p14:tracePt t="20507" x="5487988" y="3556000"/>
          <p14:tracePt t="20515" x="5461000" y="3556000"/>
          <p14:tracePt t="20523" x="5434013" y="3556000"/>
          <p14:tracePt t="20532" x="5405438" y="3556000"/>
          <p14:tracePt t="20539" x="5397500" y="3556000"/>
          <p14:tracePt t="20548" x="5360988" y="3565525"/>
          <p14:tracePt t="20555" x="5351463" y="3575050"/>
          <p14:tracePt t="20572" x="5341938" y="3575050"/>
          <p14:tracePt t="20925" x="5324475" y="3575050"/>
          <p14:tracePt t="20933" x="5297488" y="3575050"/>
          <p14:tracePt t="20941" x="5260975" y="3621088"/>
          <p14:tracePt t="20948" x="5232400" y="3638550"/>
          <p14:tracePt t="20956" x="5205413" y="3665538"/>
          <p14:tracePt t="20964" x="5168900" y="3684588"/>
          <p14:tracePt t="20972" x="5141913" y="3702050"/>
          <p14:tracePt t="20985" x="5122863" y="3721100"/>
          <p14:tracePt t="20988" x="5114925" y="3721100"/>
          <p14:tracePt t="20998" x="5095875" y="3730625"/>
          <p14:tracePt t="21003" x="5086350" y="3738563"/>
          <p14:tracePt t="21109" x="5078413" y="3748088"/>
          <p14:tracePt t="21133" x="5068888" y="3748088"/>
          <p14:tracePt t="21141" x="5041900" y="3748088"/>
          <p14:tracePt t="21150" x="5022850" y="3748088"/>
          <p14:tracePt t="21156" x="4995863" y="3748088"/>
          <p14:tracePt t="21165" x="4941888" y="3748088"/>
          <p14:tracePt t="21172" x="4905375" y="3748088"/>
          <p14:tracePt t="21180" x="4859338" y="3748088"/>
          <p14:tracePt t="21188" x="4813300" y="3748088"/>
          <p14:tracePt t="21197" x="4759325" y="3748088"/>
          <p14:tracePt t="21204" x="4703763" y="3748088"/>
          <p14:tracePt t="21215" x="4695825" y="3748088"/>
          <p14:tracePt t="21246" x="4676775" y="3748088"/>
          <p14:tracePt t="21253" x="4667250" y="3748088"/>
          <p14:tracePt t="21309" x="4659313" y="3748088"/>
          <p14:tracePt t="21317" x="4640263" y="3738563"/>
          <p14:tracePt t="21323" x="4622800" y="3738563"/>
          <p14:tracePt t="21332" x="4576763" y="3738563"/>
          <p14:tracePt t="21339" x="4567238" y="3738563"/>
          <p14:tracePt t="21348" x="4540250" y="3738563"/>
          <p14:tracePt t="21449" x="4530725" y="3730625"/>
          <p14:tracePt t="21549" x="4513263" y="3702050"/>
          <p14:tracePt t="21557" x="4476750" y="3657600"/>
          <p14:tracePt t="21565" x="4467225" y="3638550"/>
          <p14:tracePt t="21573" x="4421188" y="3592513"/>
          <p14:tracePt t="21583" x="4413250" y="3584575"/>
          <p14:tracePt t="21588" x="4403725" y="3556000"/>
          <p14:tracePt t="21597" x="4384675" y="3538538"/>
          <p14:tracePt t="21604" x="4376738" y="3511550"/>
          <p14:tracePt t="21614" x="4367213" y="3502025"/>
          <p14:tracePt t="21620" x="4367213" y="3492500"/>
          <p14:tracePt t="21644" x="4357688" y="3475038"/>
          <p14:tracePt t="21694" x="4357688" y="3465513"/>
          <p14:tracePt t="21701" x="4357688" y="3455988"/>
          <p14:tracePt t="21709" x="4357688" y="3438525"/>
          <p14:tracePt t="21717" x="4357688" y="3429000"/>
          <p14:tracePt t="21725" x="4357688" y="3419475"/>
          <p14:tracePt t="21732" x="4376738" y="3402013"/>
          <p14:tracePt t="21740" x="4384675" y="3382963"/>
          <p14:tracePt t="21748" x="4394200" y="3382963"/>
          <p14:tracePt t="21756" x="4403725" y="3375025"/>
          <p14:tracePt t="21764" x="4403725" y="3365500"/>
          <p14:tracePt t="21780" x="4421188" y="3355975"/>
          <p14:tracePt t="21796" x="4430713" y="3346450"/>
          <p14:tracePt t="21852" x="4430713" y="3338513"/>
          <p14:tracePt t="21877" x="4448175" y="3319463"/>
          <p14:tracePt t="21901" x="4457700" y="3319463"/>
          <p14:tracePt t="21933" x="4467225" y="3319463"/>
          <p14:tracePt t="21949" x="4476750" y="3319463"/>
          <p14:tracePt t="21957" x="4484688" y="3319463"/>
          <p14:tracePt t="21964" x="4513263" y="3302000"/>
          <p14:tracePt t="21988" x="4513263" y="3292475"/>
          <p14:tracePt t="22060" x="4530725" y="3292475"/>
          <p14:tracePt t="22070" x="4540250" y="3282950"/>
          <p14:tracePt t="22084" x="4549775" y="3282950"/>
          <p14:tracePt t="22091" x="4594225" y="3273425"/>
          <p14:tracePt t="22107" x="4640263" y="3265488"/>
          <p14:tracePt t="22115" x="4659313" y="3255963"/>
          <p14:tracePt t="22123" x="4703763" y="3255963"/>
          <p14:tracePt t="22131" x="4730750" y="3255963"/>
          <p14:tracePt t="22139" x="4759325" y="3255963"/>
          <p14:tracePt t="22148" x="4786313" y="3255963"/>
          <p14:tracePt t="22156" x="4795838" y="3255963"/>
          <p14:tracePt t="22164" x="4803775" y="3255963"/>
          <p14:tracePt t="22180" x="4822825" y="3255963"/>
          <p14:tracePt t="22187" x="4840288" y="3255963"/>
          <p14:tracePt t="22212" x="4868863" y="3265488"/>
          <p14:tracePt t="22235" x="4876800" y="3265488"/>
          <p14:tracePt t="22292" x="4905375" y="3273425"/>
          <p14:tracePt t="22301" x="4913313" y="3273425"/>
          <p14:tracePt t="22309" x="4932363" y="3292475"/>
          <p14:tracePt t="22325" x="4932363" y="3302000"/>
          <p14:tracePt t="22334" x="4968875" y="3309938"/>
          <p14:tracePt t="22357" x="4978400" y="3319463"/>
          <p14:tracePt t="22367" x="4978400" y="3328988"/>
          <p14:tracePt t="22373" x="4986338" y="3346450"/>
          <p14:tracePt t="22381" x="4995863" y="3346450"/>
          <p14:tracePt t="22388" x="5014913" y="3355975"/>
          <p14:tracePt t="22404" x="5022850" y="3355975"/>
          <p14:tracePt t="22413" x="5049838" y="3375025"/>
          <p14:tracePt t="22429" x="5068888" y="3382963"/>
          <p14:tracePt t="22446" x="5086350" y="3382963"/>
          <p14:tracePt t="22451" x="5105400" y="3392488"/>
          <p14:tracePt t="22461" x="5132388" y="3411538"/>
          <p14:tracePt t="22467" x="5159375" y="3429000"/>
          <p14:tracePt t="22492" x="5187950" y="3438525"/>
          <p14:tracePt t="22509" x="5187950" y="3446463"/>
          <p14:tracePt t="22524" x="5195888" y="3446463"/>
          <p14:tracePt t="22541" x="5195888" y="3455988"/>
          <p14:tracePt t="22556" x="5195888" y="3465513"/>
          <p14:tracePt t="22564" x="5205413" y="3475038"/>
          <p14:tracePt t="22572" x="5205413" y="3482975"/>
          <p14:tracePt t="22580" x="5205413" y="3502025"/>
          <p14:tracePt t="22598" x="5205413" y="3511550"/>
          <p14:tracePt t="22614" x="5205413" y="3519488"/>
          <p14:tracePt t="22628" x="5205413" y="3538538"/>
          <p14:tracePt t="22637" x="5205413" y="3548063"/>
          <p14:tracePt t="22644" x="5205413" y="3556000"/>
          <p14:tracePt t="22662" x="5205413" y="3565525"/>
          <p14:tracePt t="22668" x="5205413" y="3575050"/>
          <p14:tracePt t="22676" x="5205413" y="3584575"/>
          <p14:tracePt t="22684" x="5205413" y="3592513"/>
          <p14:tracePt t="22692" x="5205413" y="3602038"/>
          <p14:tracePt t="22700" x="5205413" y="3621088"/>
          <p14:tracePt t="22708" x="5205413" y="3629025"/>
          <p14:tracePt t="22716" x="5205413" y="3638550"/>
          <p14:tracePt t="22732" x="5205413" y="3665538"/>
          <p14:tracePt t="22741" x="5195888" y="3675063"/>
          <p14:tracePt t="22748" x="5187950" y="3702050"/>
          <p14:tracePt t="22755" x="5187950" y="3711575"/>
          <p14:tracePt t="22764" x="5187950" y="3721100"/>
          <p14:tracePt t="22772" x="5178425" y="3738563"/>
          <p14:tracePt t="22782" x="5178425" y="3757613"/>
          <p14:tracePt t="22790" x="5168900" y="3757613"/>
          <p14:tracePt t="22799" x="5168900" y="3767138"/>
          <p14:tracePt t="22806" x="5168900" y="3784600"/>
          <p14:tracePt t="22812" x="5159375" y="3803650"/>
          <p14:tracePt t="22819" x="5159375" y="3811588"/>
          <p14:tracePt t="22835" x="5141913" y="3830638"/>
          <p14:tracePt t="22851" x="5132388" y="3848100"/>
          <p14:tracePt t="22860" x="5114925" y="3857625"/>
          <p14:tracePt t="22876" x="5095875" y="3857625"/>
          <p14:tracePt t="22883" x="5059363" y="3867150"/>
          <p14:tracePt t="22899" x="5041900" y="3867150"/>
          <p14:tracePt t="22907" x="5032375" y="3884613"/>
          <p14:tracePt t="22915" x="5005388" y="3894138"/>
          <p14:tracePt t="22924" x="4968875" y="3903663"/>
          <p14:tracePt t="22932" x="4922838" y="3903663"/>
          <p14:tracePt t="22939" x="4895850" y="3903663"/>
          <p14:tracePt t="22948" x="4840288" y="3903663"/>
          <p14:tracePt t="22955" x="4795838" y="3903663"/>
          <p14:tracePt t="22964" x="4759325" y="3903663"/>
          <p14:tracePt t="22972" x="4713288" y="3903663"/>
          <p14:tracePt t="22980" x="4686300" y="3903663"/>
          <p14:tracePt t="22987" x="4659313" y="3903663"/>
          <p14:tracePt t="22996" x="4640263" y="3903663"/>
          <p14:tracePt t="23004" x="4622800" y="3903663"/>
          <p14:tracePt t="23020" x="4613275" y="3903663"/>
          <p14:tracePt t="23029" x="4603750" y="3903663"/>
          <p14:tracePt t="23060" x="4594225" y="3903663"/>
          <p14:tracePt t="23069" x="4586288" y="3903663"/>
          <p14:tracePt t="23076" x="4576763" y="3894138"/>
          <p14:tracePt t="23083" x="4567238" y="3884613"/>
          <p14:tracePt t="23091" x="4540250" y="3857625"/>
          <p14:tracePt t="23100" x="4521200" y="3848100"/>
          <p14:tracePt t="23107" x="4494213" y="3840163"/>
          <p14:tracePt t="23115" x="4430713" y="3803650"/>
          <p14:tracePt t="23125" x="4403725" y="3784600"/>
          <p14:tracePt t="23133" x="4330700" y="3748088"/>
          <p14:tracePt t="23140" x="4284663" y="3721100"/>
          <p14:tracePt t="23150" x="4221163" y="3684588"/>
          <p14:tracePt t="23157" x="4194175" y="3665538"/>
          <p14:tracePt t="23166" x="4175125" y="3648075"/>
          <p14:tracePt t="23172" x="4148138" y="3629025"/>
          <p14:tracePt t="23186" x="4148138" y="3621088"/>
          <p14:tracePt t="23188" x="4138613" y="3611563"/>
          <p14:tracePt t="23197" x="4138613" y="3592513"/>
          <p14:tracePt t="23203" x="4129088" y="3584575"/>
          <p14:tracePt t="23212" x="4129088" y="3575050"/>
          <p14:tracePt t="23219" x="4129088" y="3548063"/>
          <p14:tracePt t="23235" x="4129088" y="3519488"/>
          <p14:tracePt t="23244" x="4129088" y="3511550"/>
          <p14:tracePt t="23251" x="4129088" y="3492500"/>
          <p14:tracePt t="23260" x="4129088" y="3475038"/>
          <p14:tracePt t="23267" x="4129088" y="3446463"/>
          <p14:tracePt t="23284" x="4148138" y="3438525"/>
          <p14:tracePt t="23292" x="4165600" y="3402013"/>
          <p14:tracePt t="23300" x="4184650" y="3392488"/>
          <p14:tracePt t="23308" x="4194175" y="3375025"/>
          <p14:tracePt t="23316" x="4211638" y="3355975"/>
          <p14:tracePt t="23324" x="4238625" y="3338513"/>
          <p14:tracePt t="23332" x="4267200" y="3309938"/>
          <p14:tracePt t="23340" x="4284663" y="3309938"/>
          <p14:tracePt t="23348" x="4330700" y="3292475"/>
          <p14:tracePt t="23356" x="4357688" y="3282950"/>
          <p14:tracePt t="23364" x="4394200" y="3282950"/>
          <p14:tracePt t="23371" x="4440238" y="3265488"/>
          <p14:tracePt t="23380" x="4494213" y="3265488"/>
          <p14:tracePt t="23387" x="4567238" y="3265488"/>
          <p14:tracePt t="23397" x="4667250" y="3265488"/>
          <p14:tracePt t="23403" x="4722813" y="3265488"/>
          <p14:tracePt t="23411" x="4786313" y="3319463"/>
          <p14:tracePt t="23420" x="4813300" y="3382963"/>
          <p14:tracePt t="23428" x="4876800" y="3419475"/>
          <p14:tracePt t="23435" x="4905375" y="3438525"/>
          <p14:tracePt t="23445" x="4949825" y="3465513"/>
          <p14:tracePt t="23453" x="4978400" y="3475038"/>
          <p14:tracePt t="23464" x="5022850" y="3502025"/>
          <p14:tracePt t="23469" x="5032375" y="3502025"/>
          <p14:tracePt t="23481" x="5086350" y="3519488"/>
          <p14:tracePt t="23484" x="5141913" y="3519488"/>
          <p14:tracePt t="23491" x="5214938" y="3529013"/>
          <p14:tracePt t="23499" x="5334000" y="3556000"/>
          <p14:tracePt t="23507" x="5478463" y="3575050"/>
          <p14:tracePt t="23515" x="5643563" y="3584575"/>
          <p14:tracePt t="23523" x="5826125" y="3602038"/>
          <p14:tracePt t="23532" x="5972175" y="3648075"/>
          <p14:tracePt t="23539" x="6199188" y="3665538"/>
          <p14:tracePt t="23548" x="6381750" y="3711575"/>
          <p14:tracePt t="23556" x="6581775" y="3711575"/>
          <p14:tracePt t="23565" x="6810375" y="3738563"/>
          <p14:tracePt t="23571" x="7029450" y="3794125"/>
          <p14:tracePt t="23580" x="7239000" y="3821113"/>
          <p14:tracePt t="23588" x="7366000" y="3821113"/>
          <p14:tracePt t="23596" x="7512050" y="3821113"/>
          <p14:tracePt t="23604" x="7631113" y="3840163"/>
          <p14:tracePt t="23612" x="7704138" y="3867150"/>
          <p14:tracePt t="23620" x="7785100" y="3875088"/>
          <p14:tracePt t="23628" x="7840663" y="3875088"/>
          <p14:tracePt t="23636" x="7894638" y="3894138"/>
          <p14:tracePt t="23645" x="7958138" y="3894138"/>
          <p14:tracePt t="23651" x="8013700" y="3894138"/>
          <p14:tracePt t="23661" x="8050213" y="3894138"/>
          <p14:tracePt t="23668" x="8077200" y="3894138"/>
          <p14:tracePt t="23676" x="8123238" y="3894138"/>
          <p14:tracePt t="23683" x="8132763" y="3894138"/>
          <p14:tracePt t="23691" x="8159750" y="3894138"/>
          <p14:tracePt t="23700" x="8177213" y="3894138"/>
          <p14:tracePt t="23708" x="8204200" y="3894138"/>
          <p14:tracePt t="23715" x="8213725" y="3894138"/>
          <p14:tracePt t="23725" x="8250238" y="3894138"/>
          <p14:tracePt t="23732" x="8269288" y="3894138"/>
          <p14:tracePt t="23739" x="8286750" y="3884613"/>
          <p14:tracePt t="23748" x="8323263" y="3867150"/>
          <p14:tracePt t="23755" x="8332788" y="3867150"/>
          <p14:tracePt t="23764" x="8359775" y="3857625"/>
          <p14:tracePt t="23772" x="8415338" y="3848100"/>
          <p14:tracePt t="23780" x="8515350" y="3821113"/>
          <p14:tracePt t="23787" x="8605838" y="3811588"/>
          <p14:tracePt t="23796" x="8688388" y="3784600"/>
          <p14:tracePt t="23803" x="8797925" y="3757613"/>
          <p14:tracePt t="23812" x="8878888" y="3730625"/>
          <p14:tracePt t="23819" x="8980488" y="3684588"/>
          <p14:tracePt t="23829" x="9070975" y="36480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ja-JP"/>
              <a:t>Earth Simulator (2002,NEC)</a:t>
            </a:r>
          </a:p>
        </p:txBody>
      </p:sp>
      <p:grpSp>
        <p:nvGrpSpPr>
          <p:cNvPr id="16387" name="Group 20"/>
          <p:cNvGrpSpPr>
            <a:grpSpLocks/>
          </p:cNvGrpSpPr>
          <p:nvPr/>
        </p:nvGrpSpPr>
        <p:grpSpPr bwMode="auto">
          <a:xfrm>
            <a:off x="1042988" y="2565400"/>
            <a:ext cx="2089150" cy="3894138"/>
            <a:chOff x="657" y="1616"/>
            <a:chExt cx="1316" cy="2453"/>
          </a:xfrm>
        </p:grpSpPr>
        <p:grpSp>
          <p:nvGrpSpPr>
            <p:cNvPr id="16427" name="Group 7"/>
            <p:cNvGrpSpPr>
              <a:grpSpLocks/>
            </p:cNvGrpSpPr>
            <p:nvPr/>
          </p:nvGrpSpPr>
          <p:grpSpPr bwMode="auto">
            <a:xfrm>
              <a:off x="657" y="2160"/>
              <a:ext cx="318" cy="1633"/>
              <a:chOff x="657" y="1797"/>
              <a:chExt cx="318" cy="1633"/>
            </a:xfrm>
          </p:grpSpPr>
          <p:sp>
            <p:nvSpPr>
              <p:cNvPr id="16439" name="Rectangle 4"/>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40" name="Text Box 6"/>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grpSp>
          <p:nvGrpSpPr>
            <p:cNvPr id="16428" name="Group 8"/>
            <p:cNvGrpSpPr>
              <a:grpSpLocks/>
            </p:cNvGrpSpPr>
            <p:nvPr/>
          </p:nvGrpSpPr>
          <p:grpSpPr bwMode="auto">
            <a:xfrm>
              <a:off x="974" y="2160"/>
              <a:ext cx="318" cy="1633"/>
              <a:chOff x="657" y="1797"/>
              <a:chExt cx="318" cy="1633"/>
            </a:xfrm>
          </p:grpSpPr>
          <p:sp>
            <p:nvSpPr>
              <p:cNvPr id="16437" name="Rectangle 9"/>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38" name="Text Box 10"/>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29" name="Text Box 11"/>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a:t>
              </a:r>
            </a:p>
          </p:txBody>
        </p:sp>
        <p:grpSp>
          <p:nvGrpSpPr>
            <p:cNvPr id="16430" name="Group 12"/>
            <p:cNvGrpSpPr>
              <a:grpSpLocks/>
            </p:cNvGrpSpPr>
            <p:nvPr/>
          </p:nvGrpSpPr>
          <p:grpSpPr bwMode="auto">
            <a:xfrm>
              <a:off x="1655" y="2160"/>
              <a:ext cx="318" cy="1633"/>
              <a:chOff x="657" y="1797"/>
              <a:chExt cx="318" cy="1633"/>
            </a:xfrm>
          </p:grpSpPr>
          <p:sp>
            <p:nvSpPr>
              <p:cNvPr id="16435" name="Rectangle 13"/>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36" name="Text Box 14"/>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31" name="Text Box 15"/>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0</a:t>
              </a:r>
            </a:p>
          </p:txBody>
        </p:sp>
        <p:sp>
          <p:nvSpPr>
            <p:cNvPr id="16432" name="Text Box 16"/>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1</a:t>
              </a:r>
            </a:p>
          </p:txBody>
        </p:sp>
        <p:sp>
          <p:nvSpPr>
            <p:cNvPr id="16433" name="Text Box 17"/>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7</a:t>
              </a:r>
            </a:p>
          </p:txBody>
        </p:sp>
        <p:sp>
          <p:nvSpPr>
            <p:cNvPr id="16434" name="Rectangle 18"/>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Shared Memory</a:t>
              </a:r>
            </a:p>
            <a:p>
              <a:pPr algn="ctr" eaLnBrk="1" hangingPunct="1"/>
              <a:r>
                <a:rPr lang="en-US" altLang="ja-JP">
                  <a:ea typeface="ＭＳ Ｐゴシック" panose="020B0600070205080204" pitchFamily="50" charset="-128"/>
                </a:rPr>
                <a:t>16GB</a:t>
              </a:r>
            </a:p>
          </p:txBody>
        </p:sp>
      </p:grpSp>
      <p:grpSp>
        <p:nvGrpSpPr>
          <p:cNvPr id="16388" name="Group 21"/>
          <p:cNvGrpSpPr>
            <a:grpSpLocks/>
          </p:cNvGrpSpPr>
          <p:nvPr/>
        </p:nvGrpSpPr>
        <p:grpSpPr bwMode="auto">
          <a:xfrm>
            <a:off x="3419475" y="2565400"/>
            <a:ext cx="2089150" cy="3894138"/>
            <a:chOff x="657" y="1616"/>
            <a:chExt cx="1316" cy="2453"/>
          </a:xfrm>
        </p:grpSpPr>
        <p:grpSp>
          <p:nvGrpSpPr>
            <p:cNvPr id="16413" name="Group 22"/>
            <p:cNvGrpSpPr>
              <a:grpSpLocks/>
            </p:cNvGrpSpPr>
            <p:nvPr/>
          </p:nvGrpSpPr>
          <p:grpSpPr bwMode="auto">
            <a:xfrm>
              <a:off x="657" y="2160"/>
              <a:ext cx="318" cy="1633"/>
              <a:chOff x="657" y="1797"/>
              <a:chExt cx="318" cy="1633"/>
            </a:xfrm>
          </p:grpSpPr>
          <p:sp>
            <p:nvSpPr>
              <p:cNvPr id="16425" name="Rectangle 23"/>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26" name="Text Box 24"/>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grpSp>
          <p:nvGrpSpPr>
            <p:cNvPr id="16414" name="Group 25"/>
            <p:cNvGrpSpPr>
              <a:grpSpLocks/>
            </p:cNvGrpSpPr>
            <p:nvPr/>
          </p:nvGrpSpPr>
          <p:grpSpPr bwMode="auto">
            <a:xfrm>
              <a:off x="974" y="2160"/>
              <a:ext cx="318" cy="1633"/>
              <a:chOff x="657" y="1797"/>
              <a:chExt cx="318" cy="1633"/>
            </a:xfrm>
          </p:grpSpPr>
          <p:sp>
            <p:nvSpPr>
              <p:cNvPr id="16423" name="Rectangle 26"/>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24" name="Text Box 27"/>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15" name="Text Box 28"/>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a:t>
              </a:r>
            </a:p>
          </p:txBody>
        </p:sp>
        <p:grpSp>
          <p:nvGrpSpPr>
            <p:cNvPr id="16416" name="Group 29"/>
            <p:cNvGrpSpPr>
              <a:grpSpLocks/>
            </p:cNvGrpSpPr>
            <p:nvPr/>
          </p:nvGrpSpPr>
          <p:grpSpPr bwMode="auto">
            <a:xfrm>
              <a:off x="1655" y="2160"/>
              <a:ext cx="318" cy="1633"/>
              <a:chOff x="657" y="1797"/>
              <a:chExt cx="318" cy="1633"/>
            </a:xfrm>
          </p:grpSpPr>
          <p:sp>
            <p:nvSpPr>
              <p:cNvPr id="16421" name="Rectangle 30"/>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22" name="Text Box 31"/>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17" name="Text Box 32"/>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0</a:t>
              </a:r>
            </a:p>
          </p:txBody>
        </p:sp>
        <p:sp>
          <p:nvSpPr>
            <p:cNvPr id="16418" name="Text Box 33"/>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1</a:t>
              </a:r>
            </a:p>
          </p:txBody>
        </p:sp>
        <p:sp>
          <p:nvSpPr>
            <p:cNvPr id="16419" name="Text Box 34"/>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7</a:t>
              </a:r>
            </a:p>
          </p:txBody>
        </p:sp>
        <p:sp>
          <p:nvSpPr>
            <p:cNvPr id="16420" name="Rectangle 35"/>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Shared Memory</a:t>
              </a:r>
            </a:p>
            <a:p>
              <a:pPr algn="ctr" eaLnBrk="1" hangingPunct="1"/>
              <a:r>
                <a:rPr lang="en-US" altLang="ja-JP">
                  <a:ea typeface="ＭＳ Ｐゴシック" panose="020B0600070205080204" pitchFamily="50" charset="-128"/>
                </a:rPr>
                <a:t>16GB</a:t>
              </a:r>
            </a:p>
          </p:txBody>
        </p:sp>
      </p:grpSp>
      <p:grpSp>
        <p:nvGrpSpPr>
          <p:cNvPr id="16389" name="Group 36"/>
          <p:cNvGrpSpPr>
            <a:grpSpLocks/>
          </p:cNvGrpSpPr>
          <p:nvPr/>
        </p:nvGrpSpPr>
        <p:grpSpPr bwMode="auto">
          <a:xfrm>
            <a:off x="6732588" y="2565400"/>
            <a:ext cx="2089150" cy="3894138"/>
            <a:chOff x="657" y="1616"/>
            <a:chExt cx="1316" cy="2453"/>
          </a:xfrm>
        </p:grpSpPr>
        <p:grpSp>
          <p:nvGrpSpPr>
            <p:cNvPr id="16399" name="Group 37"/>
            <p:cNvGrpSpPr>
              <a:grpSpLocks/>
            </p:cNvGrpSpPr>
            <p:nvPr/>
          </p:nvGrpSpPr>
          <p:grpSpPr bwMode="auto">
            <a:xfrm>
              <a:off x="657" y="2160"/>
              <a:ext cx="318" cy="1633"/>
              <a:chOff x="657" y="1797"/>
              <a:chExt cx="318" cy="1633"/>
            </a:xfrm>
          </p:grpSpPr>
          <p:sp>
            <p:nvSpPr>
              <p:cNvPr id="16411" name="Rectangle 38"/>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12" name="Text Box 39"/>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grpSp>
          <p:nvGrpSpPr>
            <p:cNvPr id="16400" name="Group 40"/>
            <p:cNvGrpSpPr>
              <a:grpSpLocks/>
            </p:cNvGrpSpPr>
            <p:nvPr/>
          </p:nvGrpSpPr>
          <p:grpSpPr bwMode="auto">
            <a:xfrm>
              <a:off x="974" y="2160"/>
              <a:ext cx="318" cy="1633"/>
              <a:chOff x="657" y="1797"/>
              <a:chExt cx="318" cy="1633"/>
            </a:xfrm>
          </p:grpSpPr>
          <p:sp>
            <p:nvSpPr>
              <p:cNvPr id="16409" name="Rectangle 41"/>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10" name="Text Box 42"/>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01" name="Text Box 43"/>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a:t>
              </a:r>
            </a:p>
          </p:txBody>
        </p:sp>
        <p:grpSp>
          <p:nvGrpSpPr>
            <p:cNvPr id="16402" name="Group 44"/>
            <p:cNvGrpSpPr>
              <a:grpSpLocks/>
            </p:cNvGrpSpPr>
            <p:nvPr/>
          </p:nvGrpSpPr>
          <p:grpSpPr bwMode="auto">
            <a:xfrm>
              <a:off x="1655" y="2160"/>
              <a:ext cx="318" cy="1633"/>
              <a:chOff x="657" y="1797"/>
              <a:chExt cx="318" cy="1633"/>
            </a:xfrm>
          </p:grpSpPr>
          <p:sp>
            <p:nvSpPr>
              <p:cNvPr id="16407" name="Rectangle 45"/>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a:latin typeface="Arial" panose="020B0604020202020204" pitchFamily="34" charset="0"/>
                  <a:ea typeface="ＭＳ Ｐゴシック" panose="020B0600070205080204" pitchFamily="50" charset="-128"/>
                </a:endParaRPr>
              </a:p>
            </p:txBody>
          </p:sp>
          <p:sp>
            <p:nvSpPr>
              <p:cNvPr id="16408" name="Text Box 46"/>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Vector Processor</a:t>
                </a:r>
              </a:p>
            </p:txBody>
          </p:sp>
        </p:grpSp>
        <p:sp>
          <p:nvSpPr>
            <p:cNvPr id="16403" name="Text Box 47"/>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0</a:t>
              </a:r>
            </a:p>
          </p:txBody>
        </p:sp>
        <p:sp>
          <p:nvSpPr>
            <p:cNvPr id="16404" name="Text Box 48"/>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1</a:t>
              </a:r>
            </a:p>
          </p:txBody>
        </p:sp>
        <p:sp>
          <p:nvSpPr>
            <p:cNvPr id="16405" name="Text Box 49"/>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7</a:t>
              </a:r>
            </a:p>
          </p:txBody>
        </p:sp>
        <p:sp>
          <p:nvSpPr>
            <p:cNvPr id="16406" name="Rectangle 50"/>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Shared Memory</a:t>
              </a:r>
            </a:p>
            <a:p>
              <a:pPr algn="ctr" eaLnBrk="1" hangingPunct="1"/>
              <a:r>
                <a:rPr lang="en-US" altLang="ja-JP">
                  <a:ea typeface="ＭＳ Ｐゴシック" panose="020B0600070205080204" pitchFamily="50" charset="-128"/>
                </a:rPr>
                <a:t>16GB</a:t>
              </a:r>
            </a:p>
          </p:txBody>
        </p:sp>
      </p:grpSp>
      <p:sp>
        <p:nvSpPr>
          <p:cNvPr id="16390" name="Text Box 51"/>
          <p:cNvSpPr txBox="1">
            <a:spLocks noChangeArrowheads="1"/>
          </p:cNvSpPr>
          <p:nvPr/>
        </p:nvSpPr>
        <p:spPr bwMode="auto">
          <a:xfrm>
            <a:off x="5703888" y="410527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a:t>
            </a:r>
          </a:p>
        </p:txBody>
      </p:sp>
      <p:sp>
        <p:nvSpPr>
          <p:cNvPr id="16391" name="AutoShape 52"/>
          <p:cNvSpPr>
            <a:spLocks noChangeArrowheads="1"/>
          </p:cNvSpPr>
          <p:nvPr/>
        </p:nvSpPr>
        <p:spPr bwMode="auto">
          <a:xfrm>
            <a:off x="1042988" y="1268413"/>
            <a:ext cx="7705725" cy="720725"/>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Interconnection Network (16GB/s x 2)</a:t>
            </a:r>
          </a:p>
        </p:txBody>
      </p:sp>
      <p:sp>
        <p:nvSpPr>
          <p:cNvPr id="16392" name="AutoShape 53"/>
          <p:cNvSpPr>
            <a:spLocks noChangeArrowheads="1"/>
          </p:cNvSpPr>
          <p:nvPr/>
        </p:nvSpPr>
        <p:spPr bwMode="auto">
          <a:xfrm>
            <a:off x="2051050" y="2060575"/>
            <a:ext cx="217488"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6393" name="AutoShape 54"/>
          <p:cNvSpPr>
            <a:spLocks noChangeArrowheads="1"/>
          </p:cNvSpPr>
          <p:nvPr/>
        </p:nvSpPr>
        <p:spPr bwMode="auto">
          <a:xfrm>
            <a:off x="4284663" y="2060575"/>
            <a:ext cx="217487"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6394" name="AutoShape 55"/>
          <p:cNvSpPr>
            <a:spLocks noChangeArrowheads="1"/>
          </p:cNvSpPr>
          <p:nvPr/>
        </p:nvSpPr>
        <p:spPr bwMode="auto">
          <a:xfrm>
            <a:off x="7667625" y="2060575"/>
            <a:ext cx="217488"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6395" name="Text Box 57"/>
          <p:cNvSpPr txBox="1">
            <a:spLocks noChangeArrowheads="1"/>
          </p:cNvSpPr>
          <p:nvPr/>
        </p:nvSpPr>
        <p:spPr bwMode="auto">
          <a:xfrm>
            <a:off x="1743075" y="640873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 0</a:t>
            </a:r>
          </a:p>
        </p:txBody>
      </p:sp>
      <p:sp>
        <p:nvSpPr>
          <p:cNvPr id="16396" name="Text Box 58"/>
          <p:cNvSpPr txBox="1">
            <a:spLocks noChangeArrowheads="1"/>
          </p:cNvSpPr>
          <p:nvPr/>
        </p:nvSpPr>
        <p:spPr bwMode="auto">
          <a:xfrm>
            <a:off x="3995738" y="649128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 1</a:t>
            </a:r>
          </a:p>
        </p:txBody>
      </p:sp>
      <p:sp>
        <p:nvSpPr>
          <p:cNvPr id="16397" name="Text Box 59"/>
          <p:cNvSpPr txBox="1">
            <a:spLocks noChangeArrowheads="1"/>
          </p:cNvSpPr>
          <p:nvPr/>
        </p:nvSpPr>
        <p:spPr bwMode="auto">
          <a:xfrm>
            <a:off x="7380288" y="6491288"/>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 639</a:t>
            </a:r>
          </a:p>
        </p:txBody>
      </p:sp>
      <p:sp>
        <p:nvSpPr>
          <p:cNvPr id="16398" name="Text Box 60"/>
          <p:cNvSpPr txBox="1">
            <a:spLocks noChangeArrowheads="1"/>
          </p:cNvSpPr>
          <p:nvPr/>
        </p:nvSpPr>
        <p:spPr bwMode="auto">
          <a:xfrm>
            <a:off x="6673850" y="476250"/>
            <a:ext cx="247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Peak performance</a:t>
            </a:r>
          </a:p>
          <a:p>
            <a:pPr eaLnBrk="1" hangingPunct="1"/>
            <a:r>
              <a:rPr lang="en-US" altLang="ja-JP">
                <a:ea typeface="ＭＳ Ｐゴシック" panose="020B0600070205080204" pitchFamily="50" charset="-128"/>
              </a:rPr>
              <a:t>40TFLOPS</a:t>
            </a:r>
          </a:p>
        </p:txBody>
      </p:sp>
      <p:pic>
        <p:nvPicPr>
          <p:cNvPr id="3" name="オーディオ 2">
            <a:hlinkClick r:id="" action="ppaction://media"/>
            <a:extLst>
              <a:ext uri="{FF2B5EF4-FFF2-40B4-BE49-F238E27FC236}">
                <a16:creationId xmlns:a16="http://schemas.microsoft.com/office/drawing/2014/main" id="{FAD020E7-E1E9-4164-B154-D70E5CBDA0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78"/>
    </mc:Choice>
    <mc:Fallback>
      <p:transition spd="slow" advTm="2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9" x="8605838" y="3848100"/>
          <p14:tracePt t="333" x="8123238" y="3848100"/>
          <p14:tracePt t="340" x="7567613" y="3848100"/>
          <p14:tracePt t="348" x="7083425" y="3848100"/>
          <p14:tracePt t="356" x="6581775" y="3811588"/>
          <p14:tracePt t="364" x="6007100" y="3730625"/>
          <p14:tracePt t="372" x="5470525" y="3657600"/>
          <p14:tracePt t="380" x="5049838" y="3621088"/>
          <p14:tracePt t="389" x="4613275" y="3519488"/>
          <p14:tracePt t="396" x="4357688" y="3475038"/>
          <p14:tracePt t="405" x="4102100" y="3419475"/>
          <p14:tracePt t="412" x="3838575" y="3319463"/>
          <p14:tracePt t="422" x="3702050" y="3255963"/>
          <p14:tracePt t="430" x="3556000" y="3246438"/>
          <p14:tracePt t="437" x="3436938" y="3200400"/>
          <p14:tracePt t="444" x="3363913" y="3192463"/>
          <p14:tracePt t="452" x="3346450" y="3182938"/>
          <p14:tracePt t="460" x="3309938" y="3146425"/>
          <p14:tracePt t="542" x="3309938" y="3136900"/>
          <p14:tracePt t="573" x="3309938" y="3127375"/>
          <p14:tracePt t="581" x="3309938" y="3109913"/>
          <p14:tracePt t="591" x="3309938" y="3100388"/>
          <p14:tracePt t="596" x="3309938" y="3073400"/>
          <p14:tracePt t="605" x="3309938" y="3054350"/>
          <p14:tracePt t="612" x="3309938" y="3027363"/>
          <p14:tracePt t="621" x="3327400" y="3009900"/>
          <p14:tracePt t="628" x="3336925" y="2973388"/>
          <p14:tracePt t="636" x="3363913" y="2946400"/>
          <p14:tracePt t="644" x="3390900" y="2909888"/>
          <p14:tracePt t="652" x="3409950" y="2890838"/>
          <p14:tracePt t="659" x="3463925" y="2854325"/>
          <p14:tracePt t="668" x="3490913" y="2844800"/>
          <p14:tracePt t="676" x="3573463" y="2800350"/>
          <p14:tracePt t="684" x="3665538" y="2781300"/>
          <p14:tracePt t="692" x="3738563" y="2771775"/>
          <p14:tracePt t="699" x="3875088" y="2727325"/>
          <p14:tracePt t="707" x="4002088" y="2698750"/>
          <p14:tracePt t="715" x="4138613" y="2654300"/>
          <p14:tracePt t="723" x="4211638" y="2654300"/>
          <p14:tracePt t="731" x="4303713" y="2625725"/>
          <p14:tracePt t="739" x="4367213" y="2589213"/>
          <p14:tracePt t="747" x="4403725" y="2589213"/>
          <p14:tracePt t="756" x="4421188" y="2581275"/>
          <p14:tracePt t="876" x="4413250" y="2581275"/>
          <p14:tracePt t="885" x="4403725" y="2581275"/>
          <p14:tracePt t="892" x="4376738" y="2589213"/>
          <p14:tracePt t="901" x="4357688" y="2598738"/>
          <p14:tracePt t="907" x="4311650" y="2617788"/>
          <p14:tracePt t="925" x="4303713" y="2635250"/>
          <p14:tracePt t="2446" x="4275138" y="2635250"/>
          <p14:tracePt t="2453" x="4257675" y="2635250"/>
          <p14:tracePt t="2459" x="4221163" y="2654300"/>
          <p14:tracePt t="2468" x="4221163" y="2662238"/>
          <p14:tracePt t="2475" x="4202113" y="2681288"/>
          <p14:tracePt t="2484" x="4184650" y="2690813"/>
          <p14:tracePt t="2492" x="4148138" y="2708275"/>
          <p14:tracePt t="2499" x="4121150" y="2735263"/>
          <p14:tracePt t="2509" x="4102100" y="2754313"/>
          <p14:tracePt t="2515" x="4065588" y="2754313"/>
          <p14:tracePt t="2524" x="4038600" y="2763838"/>
          <p14:tracePt t="2532" x="4021138" y="2771775"/>
          <p14:tracePt t="2539" x="4011613" y="2781300"/>
          <p14:tracePt t="2547" x="3984625" y="2790825"/>
          <p14:tracePt t="2555" x="3965575" y="2800350"/>
          <p14:tracePt t="2564" x="3948113" y="2800350"/>
          <p14:tracePt t="2580" x="3938588" y="2800350"/>
          <p14:tracePt t="2588" x="3929063" y="2808288"/>
          <p14:tracePt t="2604" x="3911600" y="2808288"/>
          <p14:tracePt t="2620" x="3902075" y="2808288"/>
          <p14:tracePt t="2638" x="3892550" y="2808288"/>
          <p14:tracePt t="2676" x="3883025" y="2808288"/>
          <p14:tracePt t="2709" x="3875088" y="2808288"/>
          <p14:tracePt t="2742" x="3865563" y="2808288"/>
          <p14:tracePt t="3957" x="3856038" y="2808288"/>
          <p14:tracePt t="3966" x="3810000" y="2808288"/>
          <p14:tracePt t="3975" x="3738563" y="2808288"/>
          <p14:tracePt t="3981" x="3656013" y="2844800"/>
          <p14:tracePt t="3991" x="3592513" y="2873375"/>
          <p14:tracePt t="3997" x="3527425" y="2909888"/>
          <p14:tracePt t="4009" x="3500438" y="2927350"/>
          <p14:tracePt t="4012" x="3463925" y="2946400"/>
          <p14:tracePt t="4024" x="3446463" y="2973388"/>
          <p14:tracePt t="4028" x="3436938" y="2973388"/>
          <p14:tracePt t="4040" x="3419475" y="2973388"/>
          <p14:tracePt t="4044" x="3400425" y="2982913"/>
          <p14:tracePt t="4060" x="3400425" y="2990850"/>
          <p14:tracePt t="4069" x="3390900" y="3000375"/>
          <p14:tracePt t="4099" x="3354388" y="3009900"/>
          <p14:tracePt t="4116" x="3354388" y="3017838"/>
          <p14:tracePt t="4123" x="3327400" y="3027363"/>
          <p14:tracePt t="4132" x="3317875" y="3036888"/>
          <p14:tracePt t="4140" x="3290888" y="3046413"/>
          <p14:tracePt t="4148" x="3281363" y="3054350"/>
          <p14:tracePt t="4156" x="3273425" y="3054350"/>
          <p14:tracePt t="4163" x="3263900" y="3054350"/>
          <p14:tracePt t="4172" x="3236913" y="3063875"/>
          <p14:tracePt t="4180" x="3217863" y="3082925"/>
          <p14:tracePt t="4188" x="3190875" y="3082925"/>
          <p14:tracePt t="4195" x="3136900" y="3082925"/>
          <p14:tracePt t="4204" x="3081338" y="3090863"/>
          <p14:tracePt t="4212" x="2998788" y="3090863"/>
          <p14:tracePt t="4220" x="2944813" y="3090863"/>
          <p14:tracePt t="4228" x="2889250" y="3090863"/>
          <p14:tracePt t="4237" x="2817813" y="3090863"/>
          <p14:tracePt t="4246" x="2771775" y="3090863"/>
          <p14:tracePt t="4255" x="2735263" y="3090863"/>
          <p14:tracePt t="4260" x="2689225" y="3090863"/>
          <p14:tracePt t="4268" x="2662238" y="3090863"/>
          <p14:tracePt t="4276" x="2625725" y="3090863"/>
          <p14:tracePt t="4284" x="2589213" y="3090863"/>
          <p14:tracePt t="4292" x="2562225" y="3082925"/>
          <p14:tracePt t="4300" x="2506663" y="3073400"/>
          <p14:tracePt t="4308" x="2479675" y="3063875"/>
          <p14:tracePt t="4316" x="2416175" y="3027363"/>
          <p14:tracePt t="4324" x="2360613" y="3009900"/>
          <p14:tracePt t="4332" x="2297113" y="2990850"/>
          <p14:tracePt t="4340" x="2279650" y="2954338"/>
          <p14:tracePt t="4348" x="2233613" y="2946400"/>
          <p14:tracePt t="4356" x="2170113" y="2909888"/>
          <p14:tracePt t="4364" x="2097088" y="2900363"/>
          <p14:tracePt t="4372" x="1997075" y="2854325"/>
          <p14:tracePt t="4379" x="1931988" y="2827338"/>
          <p14:tracePt t="4388" x="1878013" y="2817813"/>
          <p14:tracePt t="4396" x="1795463" y="2771775"/>
          <p14:tracePt t="4404" x="1751013" y="2763838"/>
          <p14:tracePt t="4412" x="1731963" y="2754313"/>
          <p14:tracePt t="4420" x="1714500" y="2735263"/>
          <p14:tracePt t="4428" x="1704975" y="2735263"/>
          <p14:tracePt t="4541" x="1695450" y="2727325"/>
          <p14:tracePt t="4597" x="1695450" y="2717800"/>
          <p14:tracePt t="4620" x="1695450" y="2708275"/>
          <p14:tracePt t="4628" x="1695450" y="2698750"/>
          <p14:tracePt t="4644" x="1704975" y="2690813"/>
          <p14:tracePt t="4653" x="1714500" y="2681288"/>
          <p14:tracePt t="4659" x="1714500" y="2662238"/>
          <p14:tracePt t="4669" x="1758950" y="2644775"/>
          <p14:tracePt t="4675" x="1787525" y="2635250"/>
          <p14:tracePt t="4684" x="1831975" y="2625725"/>
          <p14:tracePt t="4692" x="1905000" y="2598738"/>
          <p14:tracePt t="4700" x="1968500" y="2581275"/>
          <p14:tracePt t="4708" x="2041525" y="2581275"/>
          <p14:tracePt t="4716" x="2078038" y="2571750"/>
          <p14:tracePt t="4724" x="2124075" y="2571750"/>
          <p14:tracePt t="4732" x="2133600" y="2571750"/>
          <p14:tracePt t="4740" x="2143125" y="2571750"/>
          <p14:tracePt t="4748" x="2151063" y="2571750"/>
          <p14:tracePt t="4756" x="2160588" y="2571750"/>
          <p14:tracePt t="4965" x="2170113" y="2571750"/>
          <p14:tracePt t="4974" x="2187575" y="2571750"/>
          <p14:tracePt t="4984" x="2243138" y="2589213"/>
          <p14:tracePt t="4989" x="2287588" y="2598738"/>
          <p14:tracePt t="4997" x="2316163" y="2608263"/>
          <p14:tracePt t="5005" x="2352675" y="2625725"/>
          <p14:tracePt t="5012" x="2370138" y="2644775"/>
          <p14:tracePt t="5020" x="2397125" y="2671763"/>
          <p14:tracePt t="5028" x="2443163" y="2690813"/>
          <p14:tracePt t="5044" x="2452688" y="2698750"/>
          <p14:tracePt t="5060" x="2462213" y="2708275"/>
          <p14:tracePt t="5151" x="2462213" y="2727325"/>
          <p14:tracePt t="5173" x="2479675" y="2744788"/>
          <p14:tracePt t="5189" x="2479675" y="2754313"/>
          <p14:tracePt t="5196" x="2489200" y="2763838"/>
          <p14:tracePt t="5205" x="2489200" y="2771775"/>
          <p14:tracePt t="5212" x="2533650" y="2808288"/>
          <p14:tracePt t="5220" x="2543175" y="2827338"/>
          <p14:tracePt t="5229" x="2552700" y="2836863"/>
          <p14:tracePt t="5236" x="2579688" y="2890838"/>
          <p14:tracePt t="5245" x="2598738" y="2917825"/>
          <p14:tracePt t="5253" x="2616200" y="2954338"/>
          <p14:tracePt t="5259" x="2652713" y="2982913"/>
          <p14:tracePt t="5268" x="2671763" y="3027363"/>
          <p14:tracePt t="5276" x="2689225" y="3046413"/>
          <p14:tracePt t="5284" x="2689225" y="3073400"/>
          <p14:tracePt t="5292" x="2698750" y="3082925"/>
          <p14:tracePt t="5299" x="2716213" y="3109913"/>
          <p14:tracePt t="5307" x="2716213" y="3119438"/>
          <p14:tracePt t="5317" x="2725738" y="3136900"/>
          <p14:tracePt t="5325" x="2735263" y="3155950"/>
          <p14:tracePt t="5333" x="2735263" y="3163888"/>
          <p14:tracePt t="5342" x="2744788" y="3182938"/>
          <p14:tracePt t="5348" x="2744788" y="3200400"/>
          <p14:tracePt t="5356" x="2752725" y="3219450"/>
          <p14:tracePt t="5364" x="2762250" y="3228975"/>
          <p14:tracePt t="5372" x="2771775" y="3265488"/>
          <p14:tracePt t="5388" x="2771775" y="3292475"/>
          <p14:tracePt t="5395" x="2781300" y="3319463"/>
          <p14:tracePt t="5404" x="2781300" y="3346450"/>
          <p14:tracePt t="5412" x="2781300" y="3365500"/>
          <p14:tracePt t="5420" x="2781300" y="3411538"/>
          <p14:tracePt t="5427" x="2781300" y="3446463"/>
          <p14:tracePt t="5436" x="2781300" y="3492500"/>
          <p14:tracePt t="5443" x="2781300" y="3519488"/>
          <p14:tracePt t="5453" x="2781300" y="3548063"/>
          <p14:tracePt t="5459" x="2781300" y="3575050"/>
          <p14:tracePt t="5468" x="2781300" y="3602038"/>
          <p14:tracePt t="5477" x="2781300" y="3638550"/>
          <p14:tracePt t="5487" x="2781300" y="3657600"/>
          <p14:tracePt t="5494" x="2781300" y="3684588"/>
          <p14:tracePt t="5501" x="2781300" y="3711575"/>
          <p14:tracePt t="5511" x="2781300" y="3738563"/>
          <p14:tracePt t="5517" x="2781300" y="3757613"/>
          <p14:tracePt t="5526" x="2781300" y="3784600"/>
          <p14:tracePt t="5532" x="2781300" y="3803650"/>
          <p14:tracePt t="5541" x="2771775" y="3867150"/>
          <p14:tracePt t="5548" x="2762250" y="3894138"/>
          <p14:tracePt t="5558" x="2762250" y="3930650"/>
          <p14:tracePt t="5564" x="2762250" y="3967163"/>
          <p14:tracePt t="5573" x="2735263" y="4003675"/>
          <p14:tracePt t="5580" x="2735263" y="4049713"/>
          <p14:tracePt t="5590" x="2725738" y="4122738"/>
          <p14:tracePt t="5596" x="2716213" y="4122738"/>
          <p14:tracePt t="5607" x="2708275" y="4176713"/>
          <p14:tracePt t="5612" x="2698750" y="4232275"/>
          <p14:tracePt t="5622" x="2679700" y="4295775"/>
          <p14:tracePt t="5628" x="2662238" y="4359275"/>
          <p14:tracePt t="5636" x="2635250" y="4386263"/>
          <p14:tracePt t="5645" x="2625725" y="4405313"/>
          <p14:tracePt t="5655" x="2625725" y="4422775"/>
          <p14:tracePt t="5663" x="2606675" y="4441825"/>
          <p14:tracePt t="5668" x="2598738" y="4449763"/>
          <p14:tracePt t="5676" x="2579688" y="4468813"/>
          <p14:tracePt t="5684" x="2562225" y="4486275"/>
          <p14:tracePt t="5692" x="2543175" y="4505325"/>
          <p14:tracePt t="5700" x="2516188" y="4541838"/>
          <p14:tracePt t="5708" x="2498725" y="4559300"/>
          <p14:tracePt t="5716" x="2470150" y="4587875"/>
          <p14:tracePt t="5724" x="2452688" y="4614863"/>
          <p14:tracePt t="5732" x="2433638" y="4641850"/>
          <p14:tracePt t="5740" x="2406650" y="4668838"/>
          <p14:tracePt t="5748" x="2352675" y="4714875"/>
          <p14:tracePt t="5755" x="2333625" y="4760913"/>
          <p14:tracePt t="5764" x="2297113" y="4814888"/>
          <p14:tracePt t="5772" x="2260600" y="4841875"/>
          <p14:tracePt t="5780" x="2197100" y="4878388"/>
          <p14:tracePt t="5788" x="2151063" y="4914900"/>
          <p14:tracePt t="5796" x="2124075" y="4951413"/>
          <p14:tracePt t="5805" x="2051050" y="4997450"/>
          <p14:tracePt t="5813" x="1987550" y="5053013"/>
          <p14:tracePt t="5826" x="1978025" y="5060950"/>
          <p14:tracePt t="5829" x="1941513" y="5097463"/>
          <p14:tracePt t="5838" x="1924050" y="5116513"/>
          <p14:tracePt t="5844" x="1860550" y="5143500"/>
          <p14:tracePt t="5853" x="1824038" y="5160963"/>
          <p14:tracePt t="5859" x="1778000" y="5170488"/>
          <p14:tracePt t="5870" x="1768475" y="5170488"/>
          <p14:tracePt t="5875" x="1758950" y="5170488"/>
          <p14:tracePt t="5884" x="1758950" y="5180013"/>
          <p14:tracePt t="5892" x="1751013" y="5180013"/>
          <p14:tracePt t="5923" x="1731963" y="5180013"/>
          <p14:tracePt t="5932" x="1677988" y="5106988"/>
          <p14:tracePt t="5940" x="1641475" y="5006975"/>
          <p14:tracePt t="5948" x="1522413" y="4824413"/>
          <p14:tracePt t="5956" x="1485900" y="4697413"/>
          <p14:tracePt t="5964" x="1422400" y="4541838"/>
          <p14:tracePt t="5972" x="1358900" y="4413250"/>
          <p14:tracePt t="5980" x="1285875" y="4276725"/>
          <p14:tracePt t="5988" x="1230313" y="4176713"/>
          <p14:tracePt t="5995" x="1193800" y="4094163"/>
          <p14:tracePt t="6004" x="1130300" y="3994150"/>
          <p14:tracePt t="6012" x="1120775" y="3940175"/>
          <p14:tracePt t="6020" x="1084263" y="3875088"/>
          <p14:tracePt t="6028" x="1084263" y="3803650"/>
          <p14:tracePt t="6036" x="1084263" y="3738563"/>
          <p14:tracePt t="6044" x="1066800" y="3665538"/>
          <p14:tracePt t="6053" x="1066800" y="3611563"/>
          <p14:tracePt t="6060" x="1066800" y="3519488"/>
          <p14:tracePt t="6068" x="1103313" y="3455988"/>
          <p14:tracePt t="6075" x="1139825" y="3392488"/>
          <p14:tracePt t="6085" x="1176338" y="3338513"/>
          <p14:tracePt t="6091" x="1212850" y="3273425"/>
          <p14:tracePt t="6100" x="1230313" y="3246438"/>
          <p14:tracePt t="6107" x="1266825" y="3219450"/>
          <p14:tracePt t="6116" x="1285875" y="3182938"/>
          <p14:tracePt t="6124" x="1312863" y="3163888"/>
          <p14:tracePt t="6132" x="1358900" y="3127375"/>
          <p14:tracePt t="6140" x="1395413" y="3109913"/>
          <p14:tracePt t="6148" x="1449388" y="3073400"/>
          <p14:tracePt t="6156" x="1476375" y="3054350"/>
          <p14:tracePt t="6164" x="1541463" y="3017838"/>
          <p14:tracePt t="6172" x="1604963" y="2990850"/>
          <p14:tracePt t="6181" x="1685925" y="2954338"/>
          <p14:tracePt t="6188" x="1758950" y="2946400"/>
          <p14:tracePt t="6196" x="1868488" y="2927350"/>
          <p14:tracePt t="6204" x="1905000" y="2909888"/>
          <p14:tracePt t="6211" x="1968500" y="2890838"/>
          <p14:tracePt t="6220" x="2060575" y="2890838"/>
          <p14:tracePt t="6228" x="2124075" y="2890838"/>
          <p14:tracePt t="6236" x="2197100" y="2890838"/>
          <p14:tracePt t="6244" x="2251075" y="2890838"/>
          <p14:tracePt t="6253" x="2306638" y="2890838"/>
          <p14:tracePt t="6259" x="2333625" y="2909888"/>
          <p14:tracePt t="6267" x="2379663" y="2927350"/>
          <p14:tracePt t="6275" x="2425700" y="2963863"/>
          <p14:tracePt t="6284" x="2433638" y="2973388"/>
          <p14:tracePt t="6292" x="2443163" y="2982913"/>
          <p14:tracePt t="6300" x="2470150" y="3009900"/>
          <p14:tracePt t="6308" x="2470150" y="3036888"/>
          <p14:tracePt t="6316" x="2489200" y="3063875"/>
          <p14:tracePt t="6324" x="2506663" y="3109913"/>
          <p14:tracePt t="6332" x="2506663" y="3146425"/>
          <p14:tracePt t="6339" x="2516188" y="3209925"/>
          <p14:tracePt t="6348" x="2516188" y="3265488"/>
          <p14:tracePt t="6357" x="2525713" y="3338513"/>
          <p14:tracePt t="6363" x="2525713" y="3392488"/>
          <p14:tracePt t="6372" x="2525713" y="3465513"/>
          <p14:tracePt t="6379" x="2525713" y="3548063"/>
          <p14:tracePt t="6388" x="2525713" y="3638550"/>
          <p14:tracePt t="6396" x="2525713" y="3711575"/>
          <p14:tracePt t="6404" x="2525713" y="3767138"/>
          <p14:tracePt t="6412" x="2525713" y="3840163"/>
          <p14:tracePt t="6420" x="2525713" y="3894138"/>
          <p14:tracePt t="6428" x="2525713" y="3976688"/>
          <p14:tracePt t="6436" x="2498725" y="4040188"/>
          <p14:tracePt t="6445" x="2470150" y="4113213"/>
          <p14:tracePt t="6454" x="2416175" y="4213225"/>
          <p14:tracePt t="6460" x="2389188" y="4295775"/>
          <p14:tracePt t="6468" x="2333625" y="4395788"/>
          <p14:tracePt t="6476" x="2324100" y="4432300"/>
          <p14:tracePt t="6489" x="2279650" y="4532313"/>
          <p14:tracePt t="6496" x="2243138" y="4595813"/>
          <p14:tracePt t="6502" x="2206625" y="4624388"/>
          <p14:tracePt t="6509" x="2170113" y="4687888"/>
          <p14:tracePt t="6516" x="2133600" y="4741863"/>
          <p14:tracePt t="6524" x="2106613" y="4768850"/>
          <p14:tracePt t="6532" x="2070100" y="4787900"/>
          <p14:tracePt t="6540" x="2041525" y="4814888"/>
          <p14:tracePt t="6548" x="2014538" y="4833938"/>
          <p14:tracePt t="6555" x="1997075" y="4841875"/>
          <p14:tracePt t="6564" x="1951038" y="4851400"/>
          <p14:tracePt t="6573" x="1924050" y="4870450"/>
          <p14:tracePt t="6579" x="1905000" y="4878388"/>
          <p14:tracePt t="6588" x="1868488" y="4878388"/>
          <p14:tracePt t="6595" x="1860550" y="4878388"/>
          <p14:tracePt t="6604" x="1851025" y="4887913"/>
          <p14:tracePt t="6611" x="1831975" y="4887913"/>
          <p14:tracePt t="6620" x="1824038" y="4887913"/>
          <p14:tracePt t="6627" x="1814513" y="4887913"/>
          <p14:tracePt t="6724" x="1795463" y="4887913"/>
          <p14:tracePt t="6732" x="1795463" y="4878388"/>
          <p14:tracePt t="6755" x="1778000" y="4851400"/>
          <p14:tracePt t="6763" x="1758950" y="4824413"/>
          <p14:tracePt t="6772" x="1741488" y="4814888"/>
          <p14:tracePt t="6779" x="1714500" y="4787900"/>
          <p14:tracePt t="6788" x="1677988" y="4778375"/>
          <p14:tracePt t="6796" x="1658938" y="4768850"/>
          <p14:tracePt t="6804" x="1622425" y="4760913"/>
          <p14:tracePt t="6812" x="1585913" y="4732338"/>
          <p14:tracePt t="6820" x="1558925" y="4724400"/>
          <p14:tracePt t="6828" x="1531938" y="4724400"/>
          <p14:tracePt t="6837" x="1522413" y="4714875"/>
          <p14:tracePt t="6852" x="1495425" y="4714875"/>
          <p14:tracePt t="6859" x="1485900" y="4714875"/>
          <p14:tracePt t="6869" x="1476375" y="4714875"/>
          <p14:tracePt t="6875" x="1439863" y="4687888"/>
          <p14:tracePt t="6885" x="1422400" y="4678363"/>
          <p14:tracePt t="6891" x="1385888" y="4678363"/>
          <p14:tracePt t="6900" x="1322388" y="4660900"/>
          <p14:tracePt t="6907" x="1303338" y="4641850"/>
          <p14:tracePt t="6915" x="1276350" y="4605338"/>
          <p14:tracePt t="6923" x="1222375" y="4568825"/>
          <p14:tracePt t="6931" x="1203325" y="4551363"/>
          <p14:tracePt t="6940" x="1157288" y="4505325"/>
          <p14:tracePt t="6947" x="1139825" y="4441825"/>
          <p14:tracePt t="6955" x="1112838" y="4395788"/>
          <p14:tracePt t="6963" x="1103313" y="4340225"/>
          <p14:tracePt t="6973" x="1084263" y="4259263"/>
          <p14:tracePt t="6979" x="1076325" y="4149725"/>
          <p14:tracePt t="6989" x="1076325" y="4076700"/>
          <p14:tracePt t="6995" x="1076325" y="4021138"/>
          <p14:tracePt t="7004" x="1076325" y="3948113"/>
          <p14:tracePt t="7012" x="1076325" y="3857625"/>
          <p14:tracePt t="7020" x="1076325" y="3738563"/>
          <p14:tracePt t="7028" x="1076325" y="3684588"/>
          <p14:tracePt t="7037" x="1120775" y="3592513"/>
          <p14:tracePt t="7044" x="1130300" y="3529013"/>
          <p14:tracePt t="7053" x="1139825" y="3502025"/>
          <p14:tracePt t="7061" x="1166813" y="3429000"/>
          <p14:tracePt t="7071" x="1193800" y="3365500"/>
          <p14:tracePt t="7078" x="1203325" y="3338513"/>
          <p14:tracePt t="7089" x="1239838" y="3292475"/>
          <p14:tracePt t="7095" x="1239838" y="3246438"/>
          <p14:tracePt t="7102" x="1239838" y="3236913"/>
          <p14:tracePt t="7108" x="1249363" y="3236913"/>
          <p14:tracePt t="7116" x="1266825" y="3219450"/>
          <p14:tracePt t="7124" x="1285875" y="3200400"/>
          <p14:tracePt t="7131" x="1293813" y="3192463"/>
          <p14:tracePt t="7148" x="1322388" y="3182938"/>
          <p14:tracePt t="7156" x="1349375" y="3173413"/>
          <p14:tracePt t="7164" x="1358900" y="3173413"/>
          <p14:tracePt t="7172" x="1366838" y="3173413"/>
          <p14:tracePt t="7180" x="1376363" y="3173413"/>
          <p14:tracePt t="7211" x="1395413" y="3173413"/>
          <p14:tracePt t="7244" x="1403350" y="3219450"/>
          <p14:tracePt t="7252" x="1431925" y="3309938"/>
          <p14:tracePt t="7260" x="1431925" y="3402013"/>
          <p14:tracePt t="7271" x="1485900" y="3538538"/>
          <p14:tracePt t="7282" x="1504950" y="3665538"/>
          <p14:tracePt t="7287" x="1549400" y="3840163"/>
          <p14:tracePt t="7292" x="1576388" y="4003675"/>
          <p14:tracePt t="7300" x="1622425" y="4149725"/>
          <p14:tracePt t="7308" x="1649413" y="4276725"/>
          <p14:tracePt t="7316" x="1695450" y="4432300"/>
          <p14:tracePt t="7324" x="1714500" y="4486275"/>
          <p14:tracePt t="7332" x="1741488" y="4587875"/>
          <p14:tracePt t="7340" x="1758950" y="4651375"/>
          <p14:tracePt t="7348" x="1758950" y="4678363"/>
          <p14:tracePt t="7356" x="1768475" y="4687888"/>
          <p14:tracePt t="7582" x="1778000" y="4687888"/>
          <p14:tracePt t="7605" x="1795463" y="4632325"/>
          <p14:tracePt t="7613" x="1831975" y="4605338"/>
          <p14:tracePt t="7623" x="1868488" y="4541838"/>
          <p14:tracePt t="7628" x="1905000" y="4495800"/>
          <p14:tracePt t="7636" x="1960563" y="4422775"/>
          <p14:tracePt t="7643" x="1997075" y="4359275"/>
          <p14:tracePt t="7655" x="2033588" y="4313238"/>
          <p14:tracePt t="7659" x="2060575" y="4286250"/>
          <p14:tracePt t="7669" x="2114550" y="4232275"/>
          <p14:tracePt t="7675" x="2124075" y="4213225"/>
          <p14:tracePt t="7684" x="2133600" y="4203700"/>
          <p14:tracePt t="7692" x="2143125" y="4195763"/>
          <p14:tracePt t="7700" x="2143125" y="4186238"/>
          <p14:tracePt t="7708" x="2143125" y="4176713"/>
          <p14:tracePt t="7829" x="2143125" y="4186238"/>
          <p14:tracePt t="7840" x="2114550" y="4240213"/>
          <p14:tracePt t="7847" x="2087563" y="4286250"/>
          <p14:tracePt t="7852" x="2041525" y="4340225"/>
          <p14:tracePt t="7859" x="2033588" y="4359275"/>
          <p14:tracePt t="7870" x="2005013" y="4395788"/>
          <p14:tracePt t="7876" x="1987550" y="4422775"/>
          <p14:tracePt t="7885" x="1968500" y="4449763"/>
          <p14:tracePt t="7891" x="1968500" y="4459288"/>
          <p14:tracePt t="7900" x="1941513" y="4486275"/>
          <p14:tracePt t="7916" x="1941513" y="4495800"/>
          <p14:tracePt t="7932" x="1931988" y="4514850"/>
          <p14:tracePt t="8115" x="1931988" y="4505325"/>
          <p14:tracePt t="8123" x="1941513" y="4468813"/>
          <p14:tracePt t="8132" x="1960563" y="4459288"/>
          <p14:tracePt t="8139" x="1997075" y="4432300"/>
          <p14:tracePt t="8148" x="2051050" y="4413250"/>
          <p14:tracePt t="8156" x="2070100" y="4405313"/>
          <p14:tracePt t="8173" x="2087563" y="4405313"/>
          <p14:tracePt t="8211" x="2097088" y="4422775"/>
          <p14:tracePt t="8220" x="2106613" y="4459288"/>
          <p14:tracePt t="8227" x="2106613" y="4486275"/>
          <p14:tracePt t="8237" x="2114550" y="4532313"/>
          <p14:tracePt t="8244" x="2114550" y="4587875"/>
          <p14:tracePt t="8253" x="2114550" y="4605338"/>
          <p14:tracePt t="8260" x="2114550" y="4641850"/>
          <p14:tracePt t="8270" x="2133600" y="4687888"/>
          <p14:tracePt t="8277" x="2133600" y="4697413"/>
          <p14:tracePt t="8286" x="2133600" y="4724400"/>
          <p14:tracePt t="8293" x="2133600" y="4732338"/>
          <p14:tracePt t="8302" x="2133600" y="4741863"/>
          <p14:tracePt t="8310" x="2133600" y="4760913"/>
          <p14:tracePt t="8317" x="2133600" y="4768850"/>
          <p14:tracePt t="8431" x="2133600" y="4778375"/>
          <p14:tracePt t="8466" x="2151063" y="4778375"/>
          <p14:tracePt t="8474" x="2170113" y="4760913"/>
          <p14:tracePt t="8480" x="2206625" y="4732338"/>
          <p14:tracePt t="8492" x="2214563" y="4714875"/>
          <p14:tracePt t="8508" x="2224088" y="4678363"/>
          <p14:tracePt t="8855" x="2206625" y="4678363"/>
          <p14:tracePt t="8862" x="2143125" y="4697413"/>
          <p14:tracePt t="8874" x="2124075" y="4714875"/>
          <p14:tracePt t="8894" x="2087563" y="4751388"/>
          <p14:tracePt t="8901" x="2087563" y="4760913"/>
          <p14:tracePt t="8907" x="2087563" y="4768850"/>
          <p14:tracePt t="9253" x="2087563" y="4760913"/>
          <p14:tracePt t="9267" x="2087563" y="4724400"/>
          <p14:tracePt t="9276" x="2170113" y="4668838"/>
          <p14:tracePt t="9284" x="2297113" y="4641850"/>
          <p14:tracePt t="9293" x="2416175" y="4614863"/>
          <p14:tracePt t="9307" x="2506663" y="4587875"/>
          <p14:tracePt t="9309" x="2606675" y="4559300"/>
          <p14:tracePt t="9318" x="2698750" y="4532313"/>
          <p14:tracePt t="9327" x="2735263" y="4522788"/>
          <p14:tracePt t="9333" x="2771775" y="4514850"/>
          <p14:tracePt t="9340" x="2781300" y="4505325"/>
          <p14:tracePt t="9347" x="2789238" y="4495800"/>
          <p14:tracePt t="9420" x="2798763" y="4486275"/>
          <p14:tracePt t="9535" x="2817813" y="4486275"/>
          <p14:tracePt t="9542" x="2871788" y="4505325"/>
          <p14:tracePt t="9556" x="2954338" y="4514850"/>
          <p14:tracePt t="9557" x="3081338" y="4559300"/>
          <p14:tracePt t="9564" x="3190875" y="4587875"/>
          <p14:tracePt t="9572" x="3309938" y="4632325"/>
          <p14:tracePt t="9580" x="3373438" y="4641850"/>
          <p14:tracePt t="9588" x="3427413" y="4641850"/>
          <p14:tracePt t="9596" x="3482975" y="4651375"/>
          <p14:tracePt t="9733" x="3490913" y="4660900"/>
          <p14:tracePt t="9781" x="3509963" y="4668838"/>
          <p14:tracePt t="9790" x="3556000" y="4668838"/>
          <p14:tracePt t="9795" x="3563938" y="4668838"/>
          <p14:tracePt t="9805" x="3629025" y="4660900"/>
          <p14:tracePt t="9811" x="3738563" y="4660900"/>
          <p14:tracePt t="9820" x="3846513" y="4641850"/>
          <p14:tracePt t="9828" x="3956050" y="4614863"/>
          <p14:tracePt t="9837" x="4021138" y="4605338"/>
          <p14:tracePt t="9843" x="4075113" y="4587875"/>
          <p14:tracePt t="9854" x="4094163" y="4587875"/>
          <p14:tracePt t="9859" x="4129088" y="4587875"/>
          <p14:tracePt t="10172" x="4165600" y="4587875"/>
          <p14:tracePt t="10180" x="4238625" y="4587875"/>
          <p14:tracePt t="10188" x="4311650" y="4587875"/>
          <p14:tracePt t="10196" x="4367213" y="4587875"/>
          <p14:tracePt t="10204" x="4421188" y="4587875"/>
          <p14:tracePt t="10211" x="4484688" y="4587875"/>
          <p14:tracePt t="10220" x="4540250" y="4587875"/>
          <p14:tracePt t="10227" x="4594225" y="4587875"/>
          <p14:tracePt t="10236" x="4630738" y="4587875"/>
          <p14:tracePt t="10243" x="4676775" y="4587875"/>
          <p14:tracePt t="10252" x="4695825" y="4587875"/>
          <p14:tracePt t="10259" x="4713288" y="4587875"/>
          <p14:tracePt t="10267" x="4722813" y="4587875"/>
          <p14:tracePt t="10333" x="4730750" y="4587875"/>
          <p14:tracePt t="10357" x="4767263" y="4587875"/>
          <p14:tracePt t="10365" x="4795838" y="4614863"/>
          <p14:tracePt t="10373" x="4813300" y="4632325"/>
          <p14:tracePt t="10380" x="4840288" y="4660900"/>
          <p14:tracePt t="10388" x="4859338" y="4668838"/>
          <p14:tracePt t="10395" x="4913313" y="4697413"/>
          <p14:tracePt t="10404" x="4941888" y="4714875"/>
          <p14:tracePt t="10411" x="5014913" y="4760913"/>
          <p14:tracePt t="10420" x="5049838" y="4768850"/>
          <p14:tracePt t="10428" x="5095875" y="4787900"/>
          <p14:tracePt t="10436" x="5168900" y="4797425"/>
          <p14:tracePt t="10444" x="5205413" y="4814888"/>
          <p14:tracePt t="10453" x="5241925" y="4824413"/>
          <p14:tracePt t="10460" x="5260975" y="4824413"/>
          <p14:tracePt t="10469" x="5297488" y="4824413"/>
          <p14:tracePt t="10476" x="5297488" y="4833938"/>
          <p14:tracePt t="10484" x="5314950" y="4833938"/>
          <p14:tracePt t="10516" x="5341938" y="4841875"/>
          <p14:tracePt t="10524" x="5351463" y="4841875"/>
          <p14:tracePt t="10532" x="5378450" y="4841875"/>
          <p14:tracePt t="10540" x="5405438" y="4841875"/>
          <p14:tracePt t="10548" x="5461000" y="4841875"/>
          <p14:tracePt t="10556" x="5524500" y="4841875"/>
          <p14:tracePt t="10564" x="5561013" y="4841875"/>
          <p14:tracePt t="10572" x="5680075" y="4841875"/>
          <p14:tracePt t="10580" x="5770563" y="4841875"/>
          <p14:tracePt t="10588" x="5899150" y="4841875"/>
          <p14:tracePt t="10595" x="6026150" y="4887913"/>
          <p14:tracePt t="10604" x="6153150" y="4906963"/>
          <p14:tracePt t="10611" x="6226175" y="4906963"/>
          <p14:tracePt t="10620" x="6308725" y="4914900"/>
          <p14:tracePt t="10628" x="6381750" y="4943475"/>
          <p14:tracePt t="10637" x="6427788" y="4943475"/>
          <p14:tracePt t="10644" x="6464300" y="4943475"/>
          <p14:tracePt t="10653" x="6481763" y="4951413"/>
          <p14:tracePt t="10660" x="6500813" y="4951413"/>
          <p14:tracePt t="10676" x="6508750" y="4951413"/>
          <p14:tracePt t="10685" x="6518275" y="4951413"/>
          <p14:tracePt t="10691" x="6527800" y="4951413"/>
          <p14:tracePt t="10699" x="6545263" y="4951413"/>
          <p14:tracePt t="10708" x="6564313" y="4951413"/>
          <p14:tracePt t="10716" x="6600825" y="4951413"/>
          <p14:tracePt t="10724" x="6664325" y="4933950"/>
          <p14:tracePt t="10732" x="6700838" y="4924425"/>
          <p14:tracePt t="10740" x="6783388" y="4914900"/>
          <p14:tracePt t="10748" x="6856413" y="4887913"/>
          <p14:tracePt t="10756" x="6900863" y="4870450"/>
          <p14:tracePt t="10763" x="6956425" y="4870450"/>
          <p14:tracePt t="10772" x="7000875" y="4851400"/>
          <p14:tracePt t="10779" x="7046913" y="4841875"/>
          <p14:tracePt t="10788" x="7065963" y="4833938"/>
          <p14:tracePt t="10795" x="7083425" y="4833938"/>
          <p14:tracePt t="10804" x="7102475" y="4824413"/>
          <p14:tracePt t="10820" x="7110413" y="4824413"/>
          <p14:tracePt t="10837" x="7119938" y="4824413"/>
          <p14:tracePt t="10844" x="7138988" y="4824413"/>
          <p14:tracePt t="10853" x="7146925" y="4814888"/>
          <p14:tracePt t="10871" x="7165975" y="4805363"/>
          <p14:tracePt t="10890" x="7212013" y="4787900"/>
          <p14:tracePt t="10892" x="7239000" y="4778375"/>
          <p14:tracePt t="10900" x="7256463" y="4768850"/>
          <p14:tracePt t="10907" x="7302500" y="4760913"/>
          <p14:tracePt t="10916" x="7348538" y="4724400"/>
          <p14:tracePt t="10924" x="7366000" y="4714875"/>
          <p14:tracePt t="10932" x="7385050" y="4714875"/>
          <p14:tracePt t="10940" x="7392988" y="4705350"/>
          <p14:tracePt t="10948" x="7421563" y="4687888"/>
          <p14:tracePt t="10956" x="7421563" y="4678363"/>
          <p14:tracePt t="10964" x="7429500" y="4668838"/>
          <p14:tracePt t="10972" x="7439025" y="4668838"/>
          <p14:tracePt t="10980" x="7458075" y="4660900"/>
          <p14:tracePt t="11012" x="7466013" y="4641850"/>
          <p14:tracePt t="11037" x="7475538" y="4641850"/>
          <p14:tracePt t="11060" x="7494588" y="4632325"/>
          <p14:tracePt t="11302" x="7531100" y="4614863"/>
          <p14:tracePt t="11308" x="7567613" y="4595813"/>
          <p14:tracePt t="11316" x="7602538" y="4587875"/>
          <p14:tracePt t="11324" x="7639050" y="4568825"/>
          <p14:tracePt t="11332" x="7685088" y="4541838"/>
          <p14:tracePt t="11340" x="7704138" y="4532313"/>
          <p14:tracePt t="11348" x="7748588" y="4522788"/>
          <p14:tracePt t="11356" x="7767638" y="4505325"/>
          <p14:tracePt t="11364" x="7785100" y="4486275"/>
          <p14:tracePt t="11380" x="7794625" y="4478338"/>
          <p14:tracePt t="11436" x="7804150" y="4468813"/>
          <p14:tracePt t="11453" x="7821613" y="4468813"/>
          <p14:tracePt t="11463" x="7831138" y="4459288"/>
          <p14:tracePt t="11476" x="7840663" y="4449763"/>
          <p14:tracePt t="11740" x="7840663" y="4432300"/>
          <p14:tracePt t="11749" x="7840663" y="4405313"/>
          <p14:tracePt t="11759" x="7840663" y="4349750"/>
          <p14:tracePt t="11763" x="7840663" y="4276725"/>
          <p14:tracePt t="11774" x="7840663" y="4240213"/>
          <p14:tracePt t="11779" x="7840663" y="4186238"/>
          <p14:tracePt t="11788" x="7840663" y="4113213"/>
          <p14:tracePt t="11795" x="7840663" y="4049713"/>
          <p14:tracePt t="11805" x="7840663" y="3976688"/>
          <p14:tracePt t="11811" x="7840663" y="3921125"/>
          <p14:tracePt t="11820" x="7831138" y="3867150"/>
          <p14:tracePt t="11827" x="7831138" y="3821113"/>
          <p14:tracePt t="11837" x="7821613" y="3775075"/>
          <p14:tracePt t="11844" x="7821613" y="3738563"/>
          <p14:tracePt t="11853" x="7821613" y="3711575"/>
          <p14:tracePt t="11859" x="7813675" y="3675063"/>
          <p14:tracePt t="11887" x="7813675" y="3638550"/>
          <p14:tracePt t="11901" x="7804150" y="3621088"/>
          <p14:tracePt t="11956" x="7804150" y="3602038"/>
          <p14:tracePt t="11981" x="7804150" y="3592513"/>
          <p14:tracePt t="11989" x="7804150" y="3584575"/>
          <p14:tracePt t="12005" x="7804150" y="3575050"/>
          <p14:tracePt t="12012" x="7804150" y="3565525"/>
          <p14:tracePt t="12028" x="7804150" y="3556000"/>
          <p14:tracePt t="12044" x="7804150" y="3548063"/>
          <p14:tracePt t="12085" x="7804150" y="3538538"/>
          <p14:tracePt t="12125" x="7804150" y="3519488"/>
          <p14:tracePt t="12141" x="7804150" y="3511550"/>
          <p14:tracePt t="12156" x="7804150" y="3502025"/>
          <p14:tracePt t="12165" x="7804150" y="3482975"/>
          <p14:tracePt t="12172" x="7804150" y="3475038"/>
          <p14:tracePt t="12180" x="7804150" y="3455988"/>
          <p14:tracePt t="12188" x="7804150" y="3429000"/>
          <p14:tracePt t="12195" x="7804150" y="3411538"/>
          <p14:tracePt t="12204" x="7804150" y="3382963"/>
          <p14:tracePt t="12212" x="7804150" y="3365500"/>
          <p14:tracePt t="12220" x="7804150" y="3338513"/>
          <p14:tracePt t="12228" x="7804150" y="3328988"/>
          <p14:tracePt t="12241" x="7804150" y="3319463"/>
          <p14:tracePt t="12244" x="7804150" y="3302000"/>
          <p14:tracePt t="12255" x="7804150" y="3292475"/>
          <p14:tracePt t="12284" x="7804150" y="3282950"/>
          <p14:tracePt t="12661" x="7804150" y="3273425"/>
          <p14:tracePt t="12669" x="7804150" y="3246438"/>
          <p14:tracePt t="12680" x="7804150" y="3209925"/>
          <p14:tracePt t="12691" x="7804150" y="3192463"/>
          <p14:tracePt t="12692" x="7831138" y="3127375"/>
          <p14:tracePt t="12701" x="7831138" y="3090863"/>
          <p14:tracePt t="12708" x="7850188" y="3027363"/>
          <p14:tracePt t="12716" x="7867650" y="2973388"/>
          <p14:tracePt t="12724" x="7867650" y="2927350"/>
          <p14:tracePt t="12732" x="7904163" y="2873375"/>
          <p14:tracePt t="12740" x="7904163" y="2817813"/>
          <p14:tracePt t="12748" x="7913688" y="2754313"/>
          <p14:tracePt t="12756" x="7921625" y="2735263"/>
          <p14:tracePt t="12764" x="7950200" y="2681288"/>
          <p14:tracePt t="12773" x="7950200" y="2662238"/>
          <p14:tracePt t="12780" x="7950200" y="2635250"/>
          <p14:tracePt t="12788" x="7958138" y="2598738"/>
          <p14:tracePt t="12796" x="7958138" y="2589213"/>
          <p14:tracePt t="12812" x="7967663" y="2571750"/>
          <p14:tracePt t="12821" x="7967663" y="2562225"/>
          <p14:tracePt t="12838" x="7967663" y="2554288"/>
          <p14:tracePt t="13087" x="7967663" y="2525713"/>
          <p14:tracePt t="13094" x="7967663" y="2508250"/>
          <p14:tracePt t="13105" x="7950200" y="2452688"/>
          <p14:tracePt t="13109" x="7940675" y="2408238"/>
          <p14:tracePt t="13117" x="7931150" y="2371725"/>
          <p14:tracePt t="13124" x="7913688" y="2306638"/>
          <p14:tracePt t="13132" x="7894638" y="2289175"/>
          <p14:tracePt t="13140" x="7885113" y="2243138"/>
          <p14:tracePt t="13148" x="7877175" y="2206625"/>
          <p14:tracePt t="13156" x="7867650" y="2189163"/>
          <p14:tracePt t="13164" x="7867650" y="2179638"/>
          <p14:tracePt t="13174" x="7867650" y="2160588"/>
          <p14:tracePt t="13277" x="7858125" y="2152650"/>
          <p14:tracePt t="13283" x="7840663" y="2152650"/>
          <p14:tracePt t="13291" x="7758113" y="2152650"/>
          <p14:tracePt t="13301" x="7631113" y="2152650"/>
          <p14:tracePt t="13308" x="7466013" y="2179638"/>
          <p14:tracePt t="13316" x="7302500" y="2225675"/>
          <p14:tracePt t="13323" x="7138988" y="2225675"/>
          <p14:tracePt t="13332" x="6956425" y="2252663"/>
          <p14:tracePt t="13340" x="6673850" y="2252663"/>
          <p14:tracePt t="13348" x="6391275" y="2306638"/>
          <p14:tracePt t="13356" x="6043613" y="2325688"/>
          <p14:tracePt t="13364" x="5661025" y="2352675"/>
          <p14:tracePt t="13371" x="5278438" y="2371725"/>
          <p14:tracePt t="13381" x="4986338" y="2371725"/>
          <p14:tracePt t="13390" x="4722813" y="2371725"/>
          <p14:tracePt t="13397" x="4421188" y="2371725"/>
          <p14:tracePt t="13406" x="4075113" y="2362200"/>
          <p14:tracePt t="13412" x="3775075" y="2362200"/>
          <p14:tracePt t="13421" x="3519488" y="2362200"/>
          <p14:tracePt t="13428" x="3217863" y="2362200"/>
          <p14:tracePt t="13437" x="2844800" y="2362200"/>
          <p14:tracePt t="13444" x="2625725" y="2306638"/>
          <p14:tracePt t="13454" x="2498725" y="2298700"/>
          <p14:tracePt t="13460" x="2360613" y="2233613"/>
          <p14:tracePt t="13470" x="2243138" y="2179638"/>
          <p14:tracePt t="13476" x="2197100" y="2143125"/>
          <p14:tracePt t="13484" x="2151063" y="2106613"/>
          <p14:tracePt t="13492" x="2143125" y="2097088"/>
          <p14:tracePt t="13501" x="2124075" y="2060575"/>
          <p14:tracePt t="13507" x="2114550" y="2052638"/>
          <p14:tracePt t="13516" x="2106613" y="2006600"/>
          <p14:tracePt t="13523" x="2097088" y="1987550"/>
          <p14:tracePt t="13532" x="2078038" y="1970088"/>
          <p14:tracePt t="13539" x="2078038" y="1933575"/>
          <p14:tracePt t="13548" x="2070100" y="1914525"/>
          <p14:tracePt t="13555" x="2060575" y="1906588"/>
          <p14:tracePt t="13564" x="2051050" y="1887538"/>
          <p14:tracePt t="13581" x="2051050" y="1870075"/>
          <p14:tracePt t="13588" x="2033588" y="1824038"/>
          <p14:tracePt t="13595" x="2033588" y="1814513"/>
          <p14:tracePt t="13604" x="2041525" y="1778000"/>
          <p14:tracePt t="13611" x="2078038" y="1714500"/>
          <p14:tracePt t="13620" x="2114550" y="1668463"/>
          <p14:tracePt t="13627" x="2179638" y="1614488"/>
          <p14:tracePt t="13637" x="2279650" y="1558925"/>
          <p14:tracePt t="13643" x="2379663" y="1485900"/>
          <p14:tracePt t="13652" x="2516188" y="1422400"/>
          <p14:tracePt t="13660" x="2662238" y="1395413"/>
          <p14:tracePt t="13669" x="2808288" y="1349375"/>
          <p14:tracePt t="13675" x="3008313" y="1331913"/>
          <p14:tracePt t="13683" x="3208338" y="1331913"/>
          <p14:tracePt t="13692" x="3482975" y="1331913"/>
          <p14:tracePt t="13700" x="3892550" y="1331913"/>
          <p14:tracePt t="13707" x="4340225" y="1331913"/>
          <p14:tracePt t="13716" x="4840288" y="1395413"/>
          <p14:tracePt t="13724" x="5305425" y="1468438"/>
          <p14:tracePt t="13731" x="5707063" y="1531938"/>
          <p14:tracePt t="13740" x="6145213" y="1624013"/>
          <p14:tracePt t="13748" x="6391275" y="1677988"/>
          <p14:tracePt t="13756" x="6591300" y="1741488"/>
          <p14:tracePt t="13763" x="6681788" y="1797050"/>
          <p14:tracePt t="13771" x="6800850" y="1833563"/>
          <p14:tracePt t="13780" x="6900863" y="1870075"/>
          <p14:tracePt t="13789" x="6919913" y="1870075"/>
          <p14:tracePt t="13795" x="6973888" y="1870075"/>
          <p14:tracePt t="13805" x="6983413" y="1878013"/>
          <p14:tracePt t="13811" x="7000875" y="1887538"/>
          <p14:tracePt t="13852" x="7019925" y="1906588"/>
          <p14:tracePt t="13876" x="7019925" y="1924050"/>
          <p14:tracePt t="13884" x="7037388" y="1970088"/>
          <p14:tracePt t="13901" x="7037388" y="2006600"/>
          <p14:tracePt t="13908" x="7037388" y="2052638"/>
          <p14:tracePt t="13915" x="7037388" y="2089150"/>
          <p14:tracePt t="13923" x="7019925" y="2152650"/>
          <p14:tracePt t="13932" x="6992938" y="2206625"/>
          <p14:tracePt t="13940" x="6973888" y="2252663"/>
          <p14:tracePt t="13948" x="6937375" y="2306638"/>
          <p14:tracePt t="13956" x="6910388" y="2352675"/>
          <p14:tracePt t="13964" x="6892925" y="2379663"/>
          <p14:tracePt t="13972" x="6883400" y="2398713"/>
          <p14:tracePt t="13980" x="6864350" y="2408238"/>
          <p14:tracePt t="13988" x="6846888" y="2425700"/>
          <p14:tracePt t="13996" x="6837363" y="2435225"/>
          <p14:tracePt t="14004" x="6800850" y="2452688"/>
          <p14:tracePt t="14020" x="6791325" y="2452688"/>
          <p14:tracePt t="14028" x="6746875" y="2462213"/>
          <p14:tracePt t="14036" x="6700838" y="2489200"/>
          <p14:tracePt t="14044" x="6554788" y="2498725"/>
          <p14:tracePt t="14052" x="6372225" y="2498725"/>
          <p14:tracePt t="14059" x="6153150" y="2498725"/>
          <p14:tracePt t="14070" x="5743575" y="2498725"/>
          <p14:tracePt t="14075" x="5441950" y="2498725"/>
          <p14:tracePt t="14084" x="5022850" y="2489200"/>
          <p14:tracePt t="14091" x="4776788" y="2452688"/>
          <p14:tracePt t="14100" x="4540250" y="2435225"/>
          <p14:tracePt t="14108" x="4348163" y="2371725"/>
          <p14:tracePt t="14116" x="4238625" y="2362200"/>
          <p14:tracePt t="14124" x="4202113" y="2325688"/>
          <p14:tracePt t="14148" x="4202113" y="2316163"/>
          <p14:tracePt t="15454" x="4202113" y="2298700"/>
          <p14:tracePt t="15484" x="4202113" y="2289175"/>
          <p14:tracePt t="15492" x="4202113" y="2279650"/>
          <p14:tracePt t="15516" x="4202113" y="2262188"/>
          <p14:tracePt t="15925" x="4202113" y="2252663"/>
          <p14:tracePt t="16861" x="4202113" y="2243138"/>
          <p14:tracePt t="16880" x="4230688" y="2243138"/>
          <p14:tracePt t="16885" x="4257675" y="2233613"/>
          <p14:tracePt t="16900" x="4257675" y="2225675"/>
          <p14:tracePt t="16916" x="4257675" y="2216150"/>
          <p14:tracePt t="16924" x="4257675" y="2206625"/>
          <p14:tracePt t="16939" x="4267200" y="2179638"/>
          <p14:tracePt t="16947" x="4267200" y="2170113"/>
          <p14:tracePt t="16956" x="4275138" y="2152650"/>
          <p14:tracePt t="16972" x="4284663" y="2133600"/>
          <p14:tracePt t="16980" x="4294188" y="2116138"/>
          <p14:tracePt t="16988" x="4303713" y="2106613"/>
          <p14:tracePt t="16996" x="4311650" y="2097088"/>
          <p14:tracePt t="17019" x="4321175" y="2089150"/>
          <p14:tracePt t="17036" x="4330700" y="2079625"/>
          <p14:tracePt t="20723" x="4330700" y="2070100"/>
          <p14:tracePt t="20924" x="4330700" y="2052638"/>
          <p14:tracePt t="20932" x="4330700" y="2043113"/>
          <p14:tracePt t="20940" x="4330700" y="2033588"/>
          <p14:tracePt t="20964" x="4348163" y="2024063"/>
          <p14:tracePt t="20973" x="4357688" y="2016125"/>
          <p14:tracePt t="20988" x="4357688" y="2006600"/>
          <p14:tracePt t="21004" x="4367213" y="1987550"/>
          <p14:tracePt t="25808" x="4376738" y="1979613"/>
          <p14:tracePt t="25817" x="4384675" y="1970088"/>
          <p14:tracePt t="25827" x="4384675" y="1960563"/>
          <p14:tracePt t="25852" x="4394200" y="1951038"/>
          <p14:tracePt t="26108" x="4403725" y="1943100"/>
          <p14:tracePt t="26156" x="4421188" y="1943100"/>
          <p14:tracePt t="26165" x="4448175" y="1943100"/>
          <p14:tracePt t="26172" x="4513263" y="1943100"/>
          <p14:tracePt t="26182" x="4622800" y="1943100"/>
          <p14:tracePt t="26188" x="4740275" y="1943100"/>
          <p14:tracePt t="26196" x="4849813" y="1943100"/>
          <p14:tracePt t="26205" x="4959350" y="1943100"/>
          <p14:tracePt t="26213" x="5105400" y="1943100"/>
          <p14:tracePt t="26220" x="5232400" y="1943100"/>
          <p14:tracePt t="26227" x="5341938" y="1979613"/>
          <p14:tracePt t="26236" x="5487988" y="2006600"/>
          <p14:tracePt t="26243" x="5597525" y="2006600"/>
          <p14:tracePt t="26252" x="5734050" y="2016125"/>
          <p14:tracePt t="26260" x="5807075" y="2043113"/>
          <p14:tracePt t="26268" x="5889625" y="2060575"/>
          <p14:tracePt t="26275" x="5916613" y="2070100"/>
          <p14:tracePt t="26284" x="5943600" y="2079625"/>
          <p14:tracePt t="26291" x="5972175" y="2079625"/>
          <p14:tracePt t="26301" x="5989638" y="2079625"/>
          <p14:tracePt t="26307" x="6035675" y="2097088"/>
          <p14:tracePt t="26316" x="6053138" y="2097088"/>
          <p14:tracePt t="26323" x="6080125" y="2106613"/>
          <p14:tracePt t="26332" x="6126163" y="2116138"/>
          <p14:tracePt t="26340" x="6162675" y="2116138"/>
          <p14:tracePt t="26348" x="6235700" y="2133600"/>
          <p14:tracePt t="26355" x="6318250" y="2160588"/>
          <p14:tracePt t="26363" x="6372225" y="2170113"/>
          <p14:tracePt t="26371" x="6454775" y="2179638"/>
          <p14:tracePt t="26379" x="6554788" y="2225675"/>
          <p14:tracePt t="26387" x="6610350" y="2233613"/>
          <p14:tracePt t="26395" x="6681788" y="2252663"/>
          <p14:tracePt t="26405" x="6783388" y="2279650"/>
          <p14:tracePt t="26411" x="6827838" y="2298700"/>
          <p14:tracePt t="26421" x="6883400" y="2306638"/>
          <p14:tracePt t="26428" x="6946900" y="2352675"/>
          <p14:tracePt t="26436" x="7010400" y="2371725"/>
          <p14:tracePt t="26444" x="7056438" y="2371725"/>
          <p14:tracePt t="26452" x="7092950" y="2379663"/>
          <p14:tracePt t="26461" x="7110413" y="2408238"/>
          <p14:tracePt t="26468" x="7156450" y="2416175"/>
          <p14:tracePt t="26475" x="7175500" y="2416175"/>
          <p14:tracePt t="26485" x="7229475" y="2425700"/>
          <p14:tracePt t="26491" x="7275513" y="2435225"/>
          <p14:tracePt t="26501" x="7329488" y="2444750"/>
          <p14:tracePt t="26508" x="7392988" y="2471738"/>
          <p14:tracePt t="26516" x="7458075" y="2498725"/>
          <p14:tracePt t="26523" x="7585075" y="2544763"/>
          <p14:tracePt t="26533" x="7685088" y="2571750"/>
          <p14:tracePt t="26540" x="7813675" y="2617788"/>
          <p14:tracePt t="26548" x="7913688" y="2625725"/>
          <p14:tracePt t="26556" x="8040688" y="2690813"/>
          <p14:tracePt t="26564" x="8159750" y="2698750"/>
          <p14:tracePt t="26571" x="8305800" y="2763838"/>
          <p14:tracePt t="26580" x="8396288" y="2771775"/>
          <p14:tracePt t="26588" x="8532813" y="2817813"/>
          <p14:tracePt t="26596" x="8642350" y="2844800"/>
          <p14:tracePt t="26604" x="8742363" y="2863850"/>
          <p14:tracePt t="26612" x="8824913" y="2900363"/>
          <p14:tracePt t="26620" x="8861425" y="2909888"/>
          <p14:tracePt t="26628" x="8907463" y="2909888"/>
          <p14:tracePt t="26636" x="8970963" y="2909888"/>
          <p14:tracePt t="26643" x="9034463" y="2917825"/>
          <p14:tracePt t="26652" x="9090025" y="29178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05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26035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3762375" y="6453188"/>
            <a:ext cx="217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From IBM</a:t>
            </a:r>
            <a:r>
              <a:rPr lang="ja-JP" altLang="en-US">
                <a:latin typeface="Arial" panose="020B0604020202020204" pitchFamily="34" charset="0"/>
                <a:ea typeface="ＭＳ Ｐゴシック" panose="020B0600070205080204" pitchFamily="50" charset="-128"/>
              </a:rPr>
              <a:t>　</a:t>
            </a:r>
            <a:r>
              <a:rPr lang="en-US" altLang="ja-JP">
                <a:latin typeface="Arial" panose="020B0604020202020204" pitchFamily="34" charset="0"/>
                <a:ea typeface="ＭＳ Ｐゴシック" panose="020B0600070205080204" pitchFamily="50" charset="-128"/>
              </a:rPr>
              <a:t>web site</a:t>
            </a:r>
          </a:p>
        </p:txBody>
      </p:sp>
      <p:sp>
        <p:nvSpPr>
          <p:cNvPr id="17412" name="Text Box 4"/>
          <p:cNvSpPr txBox="1">
            <a:spLocks noChangeArrowheads="1"/>
          </p:cNvSpPr>
          <p:nvPr/>
        </p:nvSpPr>
        <p:spPr bwMode="auto">
          <a:xfrm>
            <a:off x="735013" y="784225"/>
            <a:ext cx="23519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latin typeface="Arial" panose="020B0604020202020204" pitchFamily="34" charset="0"/>
                <a:ea typeface="ＭＳ Ｐゴシック" panose="020B0600070205080204" pitchFamily="50" charset="-128"/>
              </a:rPr>
              <a:t>IBM blue gene series</a:t>
            </a:r>
          </a:p>
          <a:p>
            <a:pPr eaLnBrk="1" hangingPunct="1"/>
            <a:r>
              <a:rPr lang="en-US" altLang="ja-JP" dirty="0">
                <a:latin typeface="Arial" panose="020B0604020202020204" pitchFamily="34" charset="0"/>
                <a:ea typeface="ＭＳ Ｐゴシック" panose="020B0600070205080204" pitchFamily="50" charset="-128"/>
              </a:rPr>
              <a:t>Also simple NUMA</a:t>
            </a:r>
          </a:p>
        </p:txBody>
      </p:sp>
      <p:pic>
        <p:nvPicPr>
          <p:cNvPr id="3" name="オーディオ 2">
            <a:hlinkClick r:id="" action="ppaction://media"/>
            <a:extLst>
              <a:ext uri="{FF2B5EF4-FFF2-40B4-BE49-F238E27FC236}">
                <a16:creationId xmlns:a16="http://schemas.microsoft.com/office/drawing/2014/main" id="{2527FEF4-6C56-4D07-9089-738A38FAD2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51"/>
    </mc:Choice>
    <mc:Fallback>
      <p:transition spd="slow" advTm="1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6" x="8240713" y="3382963"/>
          <p14:tracePt t="454" x="7275513" y="3382963"/>
          <p14:tracePt t="462" x="6281738" y="3382963"/>
          <p14:tracePt t="470" x="5278438" y="3382963"/>
          <p14:tracePt t="478" x="4357688" y="3382963"/>
          <p14:tracePt t="486" x="3546475" y="3382963"/>
          <p14:tracePt t="494" x="2889250" y="3292475"/>
          <p14:tracePt t="502" x="2489200" y="3200400"/>
          <p14:tracePt t="510" x="2270125" y="3155950"/>
          <p14:tracePt t="519" x="2197100" y="3155950"/>
          <p14:tracePt t="526" x="2170113" y="3127375"/>
          <p14:tracePt t="534" x="2160588" y="3127375"/>
          <p14:tracePt t="600" x="2151063" y="3119438"/>
          <p14:tracePt t="607" x="2151063" y="3100388"/>
          <p14:tracePt t="622" x="2160588" y="3073400"/>
          <p14:tracePt t="639" x="2170113" y="3046413"/>
          <p14:tracePt t="670" x="2179638" y="3027363"/>
          <p14:tracePt t="694" x="2187575" y="3017838"/>
          <p14:tracePt t="702" x="2187575" y="3009900"/>
          <p14:tracePt t="719" x="2187575" y="3000375"/>
          <p14:tracePt t="726" x="2206625" y="2982913"/>
          <p14:tracePt t="750" x="2214563" y="2963863"/>
          <p14:tracePt t="758" x="2214563" y="2946400"/>
          <p14:tracePt t="766" x="2224088" y="2927350"/>
          <p14:tracePt t="775" x="2260600" y="2900363"/>
          <p14:tracePt t="784" x="2270125" y="2863850"/>
          <p14:tracePt t="790" x="2279650" y="2844800"/>
          <p14:tracePt t="798" x="2287588" y="2808288"/>
          <p14:tracePt t="807" x="2333625" y="2771775"/>
          <p14:tracePt t="814" x="2333625" y="2727325"/>
          <p14:tracePt t="822" x="2370138" y="2690813"/>
          <p14:tracePt t="830" x="2370138" y="2681288"/>
          <p14:tracePt t="838" x="2379663" y="2654300"/>
          <p14:tracePt t="846" x="2379663" y="2625725"/>
          <p14:tracePt t="854" x="2379663" y="2589213"/>
          <p14:tracePt t="862" x="2379663" y="2581275"/>
          <p14:tracePt t="870" x="2379663" y="2571750"/>
          <p14:tracePt t="878" x="2389188" y="2554288"/>
          <p14:tracePt t="934" x="2389188" y="2544763"/>
          <p14:tracePt t="1822" x="2389188" y="2525713"/>
          <p14:tracePt t="1830" x="2397125" y="2517775"/>
          <p14:tracePt t="7929" x="2425700" y="2508250"/>
          <p14:tracePt t="7937" x="2479675" y="2498725"/>
          <p14:tracePt t="7944" x="2552700" y="2498725"/>
          <p14:tracePt t="7951" x="2643188" y="2498725"/>
          <p14:tracePt t="7959" x="2698750" y="2498725"/>
          <p14:tracePt t="7968" x="2752725" y="2498725"/>
          <p14:tracePt t="7974" x="2789238" y="2498725"/>
          <p14:tracePt t="7982" x="2817813" y="2498725"/>
          <p14:tracePt t="7990" x="2852738" y="2498725"/>
          <p14:tracePt t="8006" x="2862263" y="2498725"/>
          <p14:tracePt t="8072" x="2871788" y="2498725"/>
          <p14:tracePt t="8080" x="2881313" y="2498725"/>
          <p14:tracePt t="8104" x="2898775" y="2498725"/>
          <p14:tracePt t="8112" x="2908300" y="2498725"/>
          <p14:tracePt t="8128" x="2935288" y="2498725"/>
          <p14:tracePt t="8134" x="2962275" y="2498725"/>
          <p14:tracePt t="8142" x="2998788" y="2498725"/>
          <p14:tracePt t="8150" x="3035300" y="2508250"/>
          <p14:tracePt t="8158" x="3071813" y="2508250"/>
          <p14:tracePt t="8166" x="3127375" y="2517775"/>
          <p14:tracePt t="8175" x="3163888" y="2517775"/>
          <p14:tracePt t="8182" x="3208338" y="2535238"/>
          <p14:tracePt t="8190" x="3281363" y="2544763"/>
          <p14:tracePt t="8198" x="3327400" y="2571750"/>
          <p14:tracePt t="8206" x="3373438" y="2581275"/>
          <p14:tracePt t="8214" x="3427413" y="2589213"/>
          <p14:tracePt t="8230" x="3446463" y="2589213"/>
          <p14:tracePt t="8239" x="3455988" y="2589213"/>
          <p14:tracePt t="8246" x="3482975" y="2589213"/>
          <p14:tracePt t="8255" x="3500438" y="2598738"/>
          <p14:tracePt t="8262" x="3519488" y="2598738"/>
          <p14:tracePt t="8270" x="3536950" y="2598738"/>
          <p14:tracePt t="8278" x="3546475" y="2598738"/>
          <p14:tracePt t="8286" x="3563938" y="2598738"/>
          <p14:tracePt t="8871" x="3582988" y="2598738"/>
          <p14:tracePt t="8878" x="3673475" y="2598738"/>
          <p14:tracePt t="8886" x="3729038" y="2598738"/>
          <p14:tracePt t="8894" x="3802063" y="2598738"/>
          <p14:tracePt t="8902" x="3875088" y="2598738"/>
          <p14:tracePt t="8910" x="3929063" y="2598738"/>
          <p14:tracePt t="8918" x="4002088" y="2598738"/>
          <p14:tracePt t="8926" x="4048125" y="2598738"/>
          <p14:tracePt t="8934" x="4111625" y="2598738"/>
          <p14:tracePt t="8942" x="4157663" y="2598738"/>
          <p14:tracePt t="8950" x="4211638" y="2598738"/>
          <p14:tracePt t="8958" x="4248150" y="2598738"/>
          <p14:tracePt t="8967" x="4267200" y="2598738"/>
          <p14:tracePt t="8974" x="4303713" y="2598738"/>
          <p14:tracePt t="9040" x="4311650" y="2598738"/>
          <p14:tracePt t="9049" x="4330700" y="2598738"/>
          <p14:tracePt t="9057" x="4340225" y="2598738"/>
          <p14:tracePt t="9064" x="4357688" y="2598738"/>
          <p14:tracePt t="9071" x="4394200" y="2598738"/>
          <p14:tracePt t="9079" x="4421188" y="2598738"/>
          <p14:tracePt t="9086" x="4440238" y="2598738"/>
          <p14:tracePt t="9094" x="4476750" y="2598738"/>
          <p14:tracePt t="9102" x="4484688" y="2598738"/>
          <p14:tracePt t="9110" x="4494213" y="2598738"/>
          <p14:tracePt t="9118" x="4513263" y="2598738"/>
          <p14:tracePt t="9126" x="4521200" y="2598738"/>
          <p14:tracePt t="9134" x="4540250" y="2617788"/>
          <p14:tracePt t="9143" x="4549775" y="2625725"/>
          <p14:tracePt t="9150" x="4557713" y="2635250"/>
          <p14:tracePt t="9158" x="4576763" y="2644775"/>
          <p14:tracePt t="9166" x="4594225" y="2681288"/>
          <p14:tracePt t="9176" x="4613275" y="2735263"/>
          <p14:tracePt t="9182" x="4622800" y="2754313"/>
          <p14:tracePt t="9190" x="4649788" y="2800350"/>
          <p14:tracePt t="9198" x="4667250" y="2817813"/>
          <p14:tracePt t="9206" x="4676775" y="2836863"/>
          <p14:tracePt t="9214" x="4695825" y="2900363"/>
          <p14:tracePt t="9223" x="4695825" y="2936875"/>
          <p14:tracePt t="9230" x="4695825" y="2973388"/>
          <p14:tracePt t="9239" x="4695825" y="3027363"/>
          <p14:tracePt t="9246" x="4695825" y="3073400"/>
          <p14:tracePt t="9255" x="4659313" y="3136900"/>
          <p14:tracePt t="9262" x="4659313" y="3163888"/>
          <p14:tracePt t="9270" x="4594225" y="3219450"/>
          <p14:tracePt t="9278" x="4530725" y="3265488"/>
          <p14:tracePt t="9286" x="4476750" y="3282950"/>
          <p14:tracePt t="9294" x="4376738" y="3328988"/>
          <p14:tracePt t="9302" x="4267200" y="3338513"/>
          <p14:tracePt t="9310" x="4148138" y="3355975"/>
          <p14:tracePt t="9318" x="4021138" y="3355975"/>
          <p14:tracePt t="9326" x="3892550" y="3355975"/>
          <p14:tracePt t="9334" x="3765550" y="3355975"/>
          <p14:tracePt t="9343" x="3656013" y="3309938"/>
          <p14:tracePt t="9351" x="3556000" y="3246438"/>
          <p14:tracePt t="9360" x="3473450" y="3192463"/>
          <p14:tracePt t="9367" x="3400425" y="3127375"/>
          <p14:tracePt t="9376" x="3354388" y="3082925"/>
          <p14:tracePt t="9383" x="3336925" y="3036888"/>
          <p14:tracePt t="9392" x="3336925" y="3000375"/>
          <p14:tracePt t="9398" x="3336925" y="2963863"/>
          <p14:tracePt t="9409" x="3336925" y="2909888"/>
          <p14:tracePt t="9414" x="3336925" y="2863850"/>
          <p14:tracePt t="9425" x="3336925" y="2800350"/>
          <p14:tracePt t="9430" x="3336925" y="2744788"/>
          <p14:tracePt t="9438" x="3336925" y="2698750"/>
          <p14:tracePt t="9446" x="3346450" y="2654300"/>
          <p14:tracePt t="9455" x="3382963" y="2608263"/>
          <p14:tracePt t="9462" x="3419475" y="2562225"/>
          <p14:tracePt t="9470" x="3463925" y="2517775"/>
          <p14:tracePt t="9478" x="3500438" y="2489200"/>
          <p14:tracePt t="9486" x="3556000" y="2452688"/>
          <p14:tracePt t="9494" x="3646488" y="2444750"/>
          <p14:tracePt t="9502" x="3729038" y="2435225"/>
          <p14:tracePt t="9510" x="3783013" y="2416175"/>
          <p14:tracePt t="9518" x="3875088" y="2416175"/>
          <p14:tracePt t="9526" x="3965575" y="2416175"/>
          <p14:tracePt t="9534" x="4048125" y="2416175"/>
          <p14:tracePt t="9542" x="4121150" y="2416175"/>
          <p14:tracePt t="9550" x="4175125" y="2416175"/>
          <p14:tracePt t="9558" x="4248150" y="2425700"/>
          <p14:tracePt t="9567" x="4311650" y="2462213"/>
          <p14:tracePt t="9575" x="4357688" y="2481263"/>
          <p14:tracePt t="9582" x="4403725" y="2517775"/>
          <p14:tracePt t="9590" x="4448175" y="2544763"/>
          <p14:tracePt t="9598" x="4503738" y="2589213"/>
          <p14:tracePt t="9606" x="4549775" y="2644775"/>
          <p14:tracePt t="9614" x="4567238" y="2662238"/>
          <p14:tracePt t="9622" x="4603750" y="2690813"/>
          <p14:tracePt t="9630" x="4613275" y="2735263"/>
          <p14:tracePt t="9638" x="4640263" y="2754313"/>
          <p14:tracePt t="9646" x="4649788" y="2781300"/>
          <p14:tracePt t="9656" x="4667250" y="2800350"/>
          <p14:tracePt t="9662" x="4667250" y="2817813"/>
          <p14:tracePt t="9674" x="4667250" y="2827338"/>
          <p14:tracePt t="9679" x="4667250" y="2854325"/>
          <p14:tracePt t="9689" x="4686300" y="2873375"/>
          <p14:tracePt t="9695" x="4686300" y="2881313"/>
          <p14:tracePt t="9703" x="4686300" y="2890838"/>
          <p14:tracePt t="9711" x="4686300" y="2909888"/>
          <p14:tracePt t="9718" x="4686300" y="2917825"/>
          <p14:tracePt t="9734" x="4686300" y="2927350"/>
          <p14:tracePt t="9742" x="4686300" y="2946400"/>
          <p14:tracePt t="9758" x="4686300" y="2954338"/>
          <p14:tracePt t="9766" x="4686300" y="2963863"/>
          <p14:tracePt t="9782" x="4686300" y="2973388"/>
          <p14:tracePt t="9806" x="4686300" y="2982913"/>
          <p14:tracePt t="9814" x="4686300" y="2990850"/>
          <p14:tracePt t="12752" x="4676775" y="2990850"/>
          <p14:tracePt t="12960" x="4676775" y="2973388"/>
          <p14:tracePt t="13016" x="4676775" y="2963863"/>
          <p14:tracePt t="13088" x="4676775" y="2954338"/>
          <p14:tracePt t="13095" x="4667250" y="2946400"/>
          <p14:tracePt t="13120" x="4659313" y="2946400"/>
          <p14:tracePt t="14457" x="4649788" y="2936875"/>
          <p14:tracePt t="14463" x="4649788" y="2909888"/>
          <p14:tracePt t="14474" x="4676775" y="2854325"/>
          <p14:tracePt t="14479" x="4776788" y="2800350"/>
          <p14:tracePt t="14487" x="4840288" y="2744788"/>
          <p14:tracePt t="14494" x="4941888" y="2698750"/>
          <p14:tracePt t="14502" x="5022850" y="2681288"/>
          <p14:tracePt t="14510" x="5095875" y="2654300"/>
          <p14:tracePt t="14518" x="5132388" y="2625725"/>
          <p14:tracePt t="14526" x="5195888" y="2608263"/>
          <p14:tracePt t="14534" x="5278438" y="2589213"/>
          <p14:tracePt t="14542" x="5334000" y="2589213"/>
          <p14:tracePt t="14550" x="5405438" y="2581275"/>
          <p14:tracePt t="14558" x="5487988" y="2581275"/>
          <p14:tracePt t="14566" x="5561013" y="2581275"/>
          <p14:tracePt t="14574" x="5653088" y="2581275"/>
          <p14:tracePt t="14582" x="5724525" y="2581275"/>
          <p14:tracePt t="14591" x="5797550" y="2581275"/>
          <p14:tracePt t="14598" x="5889625" y="2581275"/>
          <p14:tracePt t="14606" x="5999163" y="2581275"/>
          <p14:tracePt t="14614" x="6089650" y="2581275"/>
          <p14:tracePt t="14622" x="6199188" y="2581275"/>
          <p14:tracePt t="14630" x="6281738" y="2581275"/>
          <p14:tracePt t="14639" x="6399213" y="2581275"/>
          <p14:tracePt t="14646" x="6527800" y="2581275"/>
          <p14:tracePt t="14654" x="6654800" y="2581275"/>
          <p14:tracePt t="14662" x="6773863" y="2581275"/>
          <p14:tracePt t="14671" x="6910388" y="2581275"/>
          <p14:tracePt t="14678" x="7019925" y="2581275"/>
          <p14:tracePt t="14686" x="7083425" y="2581275"/>
          <p14:tracePt t="14694" x="7156450" y="2581275"/>
          <p14:tracePt t="14704" x="7229475" y="2581275"/>
          <p14:tracePt t="14712" x="7319963" y="2581275"/>
          <p14:tracePt t="14720" x="7412038" y="2581275"/>
          <p14:tracePt t="14728" x="7512050" y="2598738"/>
          <p14:tracePt t="14735" x="7585075" y="2608263"/>
          <p14:tracePt t="14742" x="7658100" y="2608263"/>
          <p14:tracePt t="14751" x="7740650" y="2625725"/>
          <p14:tracePt t="14758" x="7813675" y="2625725"/>
          <p14:tracePt t="14766" x="7850188" y="2625725"/>
          <p14:tracePt t="14774" x="7921625" y="2662238"/>
          <p14:tracePt t="14783" x="7967663" y="2662238"/>
          <p14:tracePt t="14790" x="8004175" y="2662238"/>
          <p14:tracePt t="14798" x="8050213" y="2662238"/>
          <p14:tracePt t="14806" x="8123238" y="2681288"/>
          <p14:tracePt t="14814" x="8196263" y="2681288"/>
          <p14:tracePt t="14822" x="8269288" y="2698750"/>
          <p14:tracePt t="14830" x="8313738" y="2698750"/>
          <p14:tracePt t="14838" x="8386763" y="2717800"/>
          <p14:tracePt t="14846" x="8496300" y="2735263"/>
          <p14:tracePt t="14855" x="8588375" y="2744788"/>
          <p14:tracePt t="14862" x="8724900" y="2790825"/>
          <p14:tracePt t="14871" x="8797925" y="2808288"/>
          <p14:tracePt t="14878" x="8861425" y="2817813"/>
          <p14:tracePt t="14893" x="8888413" y="2827338"/>
          <p14:tracePt t="14894" x="8961438" y="2863850"/>
          <p14:tracePt t="14902" x="8997950" y="2873375"/>
          <p14:tracePt t="14910" x="9043988" y="2881313"/>
          <p14:tracePt t="14918" x="9107488" y="29098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6"/>
          <p:cNvSpPr>
            <a:spLocks noChangeArrowheads="1"/>
          </p:cNvSpPr>
          <p:nvPr/>
        </p:nvSpPr>
        <p:spPr bwMode="auto">
          <a:xfrm>
            <a:off x="827088" y="1052513"/>
            <a:ext cx="2592387" cy="2881312"/>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8435" name="Rectangle 2"/>
          <p:cNvSpPr>
            <a:spLocks noGrp="1" noChangeArrowheads="1"/>
          </p:cNvSpPr>
          <p:nvPr>
            <p:ph type="title"/>
          </p:nvPr>
        </p:nvSpPr>
        <p:spPr>
          <a:xfrm>
            <a:off x="628650" y="79926"/>
            <a:ext cx="7886700" cy="1325563"/>
          </a:xfrm>
        </p:spPr>
        <p:txBody>
          <a:bodyPr/>
          <a:lstStyle/>
          <a:p>
            <a:pPr eaLnBrk="1" hangingPunct="1"/>
            <a:r>
              <a:rPr lang="en-US" altLang="ja-JP" dirty="0" err="1"/>
              <a:t>Supercompuer</a:t>
            </a:r>
            <a:r>
              <a:rPr lang="en-US" altLang="ja-JP" dirty="0"/>
              <a:t> K</a:t>
            </a:r>
          </a:p>
        </p:txBody>
      </p:sp>
      <p:sp>
        <p:nvSpPr>
          <p:cNvPr id="18436" name="Rectangle 4"/>
          <p:cNvSpPr>
            <a:spLocks noChangeArrowheads="1"/>
          </p:cNvSpPr>
          <p:nvPr/>
        </p:nvSpPr>
        <p:spPr bwMode="auto">
          <a:xfrm>
            <a:off x="1258888" y="1989138"/>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37" name="Rectangle 6"/>
          <p:cNvSpPr>
            <a:spLocks noChangeArrowheads="1"/>
          </p:cNvSpPr>
          <p:nvPr/>
        </p:nvSpPr>
        <p:spPr bwMode="auto">
          <a:xfrm>
            <a:off x="1258888" y="2420938"/>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38" name="Rectangle 7"/>
          <p:cNvSpPr>
            <a:spLocks noChangeArrowheads="1"/>
          </p:cNvSpPr>
          <p:nvPr/>
        </p:nvSpPr>
        <p:spPr bwMode="auto">
          <a:xfrm>
            <a:off x="1258888" y="2852738"/>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39" name="Rectangle 8"/>
          <p:cNvSpPr>
            <a:spLocks noChangeArrowheads="1"/>
          </p:cNvSpPr>
          <p:nvPr/>
        </p:nvSpPr>
        <p:spPr bwMode="auto">
          <a:xfrm>
            <a:off x="1258888" y="3284538"/>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40" name="Rectangle 9"/>
          <p:cNvSpPr>
            <a:spLocks noChangeArrowheads="1"/>
          </p:cNvSpPr>
          <p:nvPr/>
        </p:nvSpPr>
        <p:spPr bwMode="auto">
          <a:xfrm>
            <a:off x="2555875" y="1989138"/>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41" name="Rectangle 10"/>
          <p:cNvSpPr>
            <a:spLocks noChangeArrowheads="1"/>
          </p:cNvSpPr>
          <p:nvPr/>
        </p:nvSpPr>
        <p:spPr bwMode="auto">
          <a:xfrm>
            <a:off x="2555875" y="2420938"/>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42" name="Rectangle 11"/>
          <p:cNvSpPr>
            <a:spLocks noChangeArrowheads="1"/>
          </p:cNvSpPr>
          <p:nvPr/>
        </p:nvSpPr>
        <p:spPr bwMode="auto">
          <a:xfrm>
            <a:off x="2555875" y="2852738"/>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43" name="Rectangle 12"/>
          <p:cNvSpPr>
            <a:spLocks noChangeArrowheads="1"/>
          </p:cNvSpPr>
          <p:nvPr/>
        </p:nvSpPr>
        <p:spPr bwMode="auto">
          <a:xfrm>
            <a:off x="2555875" y="3284538"/>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Core</a:t>
            </a:r>
          </a:p>
        </p:txBody>
      </p:sp>
      <p:sp>
        <p:nvSpPr>
          <p:cNvPr id="18444" name="Rectangle 13"/>
          <p:cNvSpPr>
            <a:spLocks noChangeArrowheads="1"/>
          </p:cNvSpPr>
          <p:nvPr/>
        </p:nvSpPr>
        <p:spPr bwMode="auto">
          <a:xfrm>
            <a:off x="1692275" y="1268413"/>
            <a:ext cx="1008063" cy="50482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ea typeface="ＭＳ Ｐゴシック" panose="020B0600070205080204" pitchFamily="50" charset="-128"/>
              </a:rPr>
              <a:t>L2 C</a:t>
            </a:r>
          </a:p>
        </p:txBody>
      </p:sp>
      <p:sp>
        <p:nvSpPr>
          <p:cNvPr id="18445" name="Rectangle 14"/>
          <p:cNvSpPr>
            <a:spLocks noChangeArrowheads="1"/>
          </p:cNvSpPr>
          <p:nvPr/>
        </p:nvSpPr>
        <p:spPr bwMode="auto">
          <a:xfrm>
            <a:off x="2051050" y="1989138"/>
            <a:ext cx="288925" cy="17272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8446" name="Line 15"/>
          <p:cNvSpPr>
            <a:spLocks noChangeShapeType="1"/>
          </p:cNvSpPr>
          <p:nvPr/>
        </p:nvSpPr>
        <p:spPr bwMode="auto">
          <a:xfrm>
            <a:off x="1835150" y="22050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7" name="Line 16"/>
          <p:cNvSpPr>
            <a:spLocks noChangeShapeType="1"/>
          </p:cNvSpPr>
          <p:nvPr/>
        </p:nvSpPr>
        <p:spPr bwMode="auto">
          <a:xfrm>
            <a:off x="2339975" y="22050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8" name="Line 17"/>
          <p:cNvSpPr>
            <a:spLocks noChangeShapeType="1"/>
          </p:cNvSpPr>
          <p:nvPr/>
        </p:nvSpPr>
        <p:spPr bwMode="auto">
          <a:xfrm>
            <a:off x="2339975" y="25654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9" name="Line 18"/>
          <p:cNvSpPr>
            <a:spLocks noChangeShapeType="1"/>
          </p:cNvSpPr>
          <p:nvPr/>
        </p:nvSpPr>
        <p:spPr bwMode="auto">
          <a:xfrm>
            <a:off x="2339975" y="29972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0" name="Line 19"/>
          <p:cNvSpPr>
            <a:spLocks noChangeShapeType="1"/>
          </p:cNvSpPr>
          <p:nvPr/>
        </p:nvSpPr>
        <p:spPr bwMode="auto">
          <a:xfrm>
            <a:off x="2339975" y="34290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1" name="Line 20"/>
          <p:cNvSpPr>
            <a:spLocks noChangeShapeType="1"/>
          </p:cNvSpPr>
          <p:nvPr/>
        </p:nvSpPr>
        <p:spPr bwMode="auto">
          <a:xfrm>
            <a:off x="1835150" y="25654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2" name="Line 21"/>
          <p:cNvSpPr>
            <a:spLocks noChangeShapeType="1"/>
          </p:cNvSpPr>
          <p:nvPr/>
        </p:nvSpPr>
        <p:spPr bwMode="auto">
          <a:xfrm>
            <a:off x="1835150" y="29972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3" name="Line 22"/>
          <p:cNvSpPr>
            <a:spLocks noChangeShapeType="1"/>
          </p:cNvSpPr>
          <p:nvPr/>
        </p:nvSpPr>
        <p:spPr bwMode="auto">
          <a:xfrm>
            <a:off x="1835150" y="34290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4" name="Line 23"/>
          <p:cNvSpPr>
            <a:spLocks noChangeShapeType="1"/>
          </p:cNvSpPr>
          <p:nvPr/>
        </p:nvSpPr>
        <p:spPr bwMode="auto">
          <a:xfrm>
            <a:off x="2195513" y="17732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5" name="Rectangle 24"/>
          <p:cNvSpPr>
            <a:spLocks noChangeArrowheads="1"/>
          </p:cNvSpPr>
          <p:nvPr/>
        </p:nvSpPr>
        <p:spPr bwMode="auto">
          <a:xfrm>
            <a:off x="2843213" y="1196975"/>
            <a:ext cx="215900" cy="6477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8456" name="Line 25"/>
          <p:cNvSpPr>
            <a:spLocks noChangeShapeType="1"/>
          </p:cNvSpPr>
          <p:nvPr/>
        </p:nvSpPr>
        <p:spPr bwMode="auto">
          <a:xfrm>
            <a:off x="2700338" y="148431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7" name="AutoShape 27"/>
          <p:cNvSpPr>
            <a:spLocks noChangeArrowheads="1"/>
          </p:cNvSpPr>
          <p:nvPr/>
        </p:nvSpPr>
        <p:spPr bwMode="auto">
          <a:xfrm>
            <a:off x="3059113" y="1412875"/>
            <a:ext cx="865187" cy="215900"/>
          </a:xfrm>
          <a:prstGeom prst="leftRightArrow">
            <a:avLst>
              <a:gd name="adj1" fmla="val 50000"/>
              <a:gd name="adj2" fmla="val 801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8458" name="AutoShape 28"/>
          <p:cNvSpPr>
            <a:spLocks noChangeArrowheads="1"/>
          </p:cNvSpPr>
          <p:nvPr/>
        </p:nvSpPr>
        <p:spPr bwMode="auto">
          <a:xfrm>
            <a:off x="3203575" y="2997200"/>
            <a:ext cx="936625" cy="287338"/>
          </a:xfrm>
          <a:prstGeom prst="leftRightArrow">
            <a:avLst>
              <a:gd name="adj1" fmla="val 50000"/>
              <a:gd name="adj2" fmla="val 65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8459" name="Rectangle 29"/>
          <p:cNvSpPr>
            <a:spLocks noChangeArrowheads="1"/>
          </p:cNvSpPr>
          <p:nvPr/>
        </p:nvSpPr>
        <p:spPr bwMode="auto">
          <a:xfrm>
            <a:off x="4211638" y="2420938"/>
            <a:ext cx="1081087" cy="1512887"/>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400">
                <a:ea typeface="ＭＳ Ｐゴシック" panose="020B0600070205080204" pitchFamily="50" charset="-128"/>
              </a:rPr>
              <a:t>Inter</a:t>
            </a:r>
          </a:p>
          <a:p>
            <a:pPr algn="ctr" eaLnBrk="1" hangingPunct="1"/>
            <a:r>
              <a:rPr lang="en-US" altLang="ja-JP" sz="1400">
                <a:ea typeface="ＭＳ Ｐゴシック" panose="020B0600070205080204" pitchFamily="50" charset="-128"/>
              </a:rPr>
              <a:t>Connect</a:t>
            </a:r>
          </a:p>
          <a:p>
            <a:pPr algn="ctr" eaLnBrk="1" hangingPunct="1"/>
            <a:r>
              <a:rPr lang="en-US" altLang="ja-JP" sz="1400">
                <a:ea typeface="ＭＳ Ｐゴシック" panose="020B0600070205080204" pitchFamily="50" charset="-128"/>
              </a:rPr>
              <a:t>Controller</a:t>
            </a:r>
          </a:p>
        </p:txBody>
      </p:sp>
      <p:sp>
        <p:nvSpPr>
          <p:cNvPr id="18460" name="Line 31"/>
          <p:cNvSpPr>
            <a:spLocks noChangeShapeType="1"/>
          </p:cNvSpPr>
          <p:nvPr/>
        </p:nvSpPr>
        <p:spPr bwMode="auto">
          <a:xfrm>
            <a:off x="5292725" y="26368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1" name="Line 32"/>
          <p:cNvSpPr>
            <a:spLocks noChangeShapeType="1"/>
          </p:cNvSpPr>
          <p:nvPr/>
        </p:nvSpPr>
        <p:spPr bwMode="auto">
          <a:xfrm>
            <a:off x="5292725" y="28527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2" name="Line 33"/>
          <p:cNvSpPr>
            <a:spLocks noChangeShapeType="1"/>
          </p:cNvSpPr>
          <p:nvPr/>
        </p:nvSpPr>
        <p:spPr bwMode="auto">
          <a:xfrm>
            <a:off x="5292725" y="30686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3" name="Line 34"/>
          <p:cNvSpPr>
            <a:spLocks noChangeShapeType="1"/>
          </p:cNvSpPr>
          <p:nvPr/>
        </p:nvSpPr>
        <p:spPr bwMode="auto">
          <a:xfrm>
            <a:off x="5292725" y="32845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4" name="Line 35"/>
          <p:cNvSpPr>
            <a:spLocks noChangeShapeType="1"/>
          </p:cNvSpPr>
          <p:nvPr/>
        </p:nvSpPr>
        <p:spPr bwMode="auto">
          <a:xfrm>
            <a:off x="5292725" y="35004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5" name="Line 36"/>
          <p:cNvSpPr>
            <a:spLocks noChangeShapeType="1"/>
          </p:cNvSpPr>
          <p:nvPr/>
        </p:nvSpPr>
        <p:spPr bwMode="auto">
          <a:xfrm>
            <a:off x="5292725" y="37163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6" name="Text Box 37"/>
          <p:cNvSpPr txBox="1">
            <a:spLocks noChangeArrowheads="1"/>
          </p:cNvSpPr>
          <p:nvPr/>
        </p:nvSpPr>
        <p:spPr bwMode="auto">
          <a:xfrm>
            <a:off x="5703888" y="2232025"/>
            <a:ext cx="301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Tofu Interconnect</a:t>
            </a:r>
          </a:p>
          <a:p>
            <a:pPr eaLnBrk="1" hangingPunct="1"/>
            <a:r>
              <a:rPr lang="ja-JP" altLang="en-US">
                <a:ea typeface="ＭＳ Ｐゴシック" panose="020B0600070205080204" pitchFamily="50" charset="-128"/>
              </a:rPr>
              <a:t>　　　　　　</a:t>
            </a:r>
            <a:r>
              <a:rPr lang="en-US" altLang="ja-JP">
                <a:ea typeface="ＭＳ Ｐゴシック" panose="020B0600070205080204" pitchFamily="50" charset="-128"/>
              </a:rPr>
              <a:t>6-D Torus/Mesh</a:t>
            </a:r>
          </a:p>
        </p:txBody>
      </p:sp>
      <p:sp>
        <p:nvSpPr>
          <p:cNvPr id="18467" name="Text Box 38"/>
          <p:cNvSpPr txBox="1">
            <a:spLocks noChangeArrowheads="1"/>
          </p:cNvSpPr>
          <p:nvPr/>
        </p:nvSpPr>
        <p:spPr bwMode="auto">
          <a:xfrm>
            <a:off x="950913" y="4105275"/>
            <a:ext cx="274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SPARC64 VIIIfx Chip</a:t>
            </a:r>
          </a:p>
        </p:txBody>
      </p:sp>
      <p:sp>
        <p:nvSpPr>
          <p:cNvPr id="18468" name="Text Box 39"/>
          <p:cNvSpPr txBox="1">
            <a:spLocks noChangeArrowheads="1"/>
          </p:cNvSpPr>
          <p:nvPr/>
        </p:nvSpPr>
        <p:spPr bwMode="auto">
          <a:xfrm>
            <a:off x="1239838" y="4791075"/>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rPr>
              <a:t>4 nodes/board </a:t>
            </a:r>
          </a:p>
        </p:txBody>
      </p:sp>
      <p:sp>
        <p:nvSpPr>
          <p:cNvPr id="18469" name="Text Box 40"/>
          <p:cNvSpPr txBox="1">
            <a:spLocks noChangeArrowheads="1"/>
          </p:cNvSpPr>
          <p:nvPr/>
        </p:nvSpPr>
        <p:spPr bwMode="auto">
          <a:xfrm>
            <a:off x="1233488" y="551656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rPr>
              <a:t>24boards/Lack</a:t>
            </a:r>
          </a:p>
        </p:txBody>
      </p:sp>
      <p:sp>
        <p:nvSpPr>
          <p:cNvPr id="18470" name="Line 41"/>
          <p:cNvSpPr>
            <a:spLocks noChangeShapeType="1"/>
          </p:cNvSpPr>
          <p:nvPr/>
        </p:nvSpPr>
        <p:spPr bwMode="auto">
          <a:xfrm>
            <a:off x="2124075" y="45085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71" name="Line 42"/>
          <p:cNvSpPr>
            <a:spLocks noChangeShapeType="1"/>
          </p:cNvSpPr>
          <p:nvPr/>
        </p:nvSpPr>
        <p:spPr bwMode="auto">
          <a:xfrm>
            <a:off x="2124075" y="51562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72" name="Text Box 43"/>
          <p:cNvSpPr txBox="1">
            <a:spLocks noChangeArrowheads="1"/>
          </p:cNvSpPr>
          <p:nvPr/>
        </p:nvSpPr>
        <p:spPr bwMode="auto">
          <a:xfrm>
            <a:off x="2895600" y="5184775"/>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t>96nodes/Lack</a:t>
            </a:r>
          </a:p>
        </p:txBody>
      </p:sp>
      <p:sp>
        <p:nvSpPr>
          <p:cNvPr id="18473" name="Text Box 44"/>
          <p:cNvSpPr txBox="1">
            <a:spLocks noChangeArrowheads="1"/>
          </p:cNvSpPr>
          <p:nvPr/>
        </p:nvSpPr>
        <p:spPr bwMode="auto">
          <a:xfrm>
            <a:off x="5487988" y="4248150"/>
            <a:ext cx="3052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t>RDMA mechanism</a:t>
            </a:r>
          </a:p>
          <a:p>
            <a:pPr eaLnBrk="1" hangingPunct="1"/>
            <a:r>
              <a:rPr lang="en-US" altLang="ja-JP"/>
              <a:t>NUMA or UMA+NORMA</a:t>
            </a:r>
          </a:p>
        </p:txBody>
      </p:sp>
      <p:pic>
        <p:nvPicPr>
          <p:cNvPr id="3" name="オーディオ 2">
            <a:hlinkClick r:id="" action="ppaction://media"/>
            <a:extLst>
              <a:ext uri="{FF2B5EF4-FFF2-40B4-BE49-F238E27FC236}">
                <a16:creationId xmlns:a16="http://schemas.microsoft.com/office/drawing/2014/main" id="{44DB9714-3C6A-4C16-9C62-488E3C55F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85"/>
    </mc:Choice>
    <mc:Fallback>
      <p:transition spd="slow" advTm="2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0" x="8296275" y="3903663"/>
          <p14:tracePt t="277" x="7648575" y="3957638"/>
          <p14:tracePt t="284" x="7046913" y="4003675"/>
          <p14:tracePt t="292" x="6491288" y="4003675"/>
          <p14:tracePt t="300" x="5935663" y="4003675"/>
          <p14:tracePt t="308" x="5334000" y="3984625"/>
          <p14:tracePt t="316" x="4849813" y="3967163"/>
          <p14:tracePt t="324" x="4413250" y="3875088"/>
          <p14:tracePt t="332" x="3948113" y="3830638"/>
          <p14:tracePt t="340" x="3619500" y="3748088"/>
          <p14:tracePt t="348" x="3427413" y="3675063"/>
          <p14:tracePt t="356" x="3290888" y="3621088"/>
          <p14:tracePt t="364" x="3171825" y="3529013"/>
          <p14:tracePt t="372" x="3108325" y="3511550"/>
          <p14:tracePt t="380" x="3063875" y="3475038"/>
          <p14:tracePt t="388" x="3017838" y="3446463"/>
          <p14:tracePt t="396" x="2971800" y="3402013"/>
          <p14:tracePt t="404" x="2962275" y="3392488"/>
          <p14:tracePt t="412" x="2954338" y="3375025"/>
          <p14:tracePt t="420" x="2954338" y="3365500"/>
          <p14:tracePt t="429" x="2908300" y="3309938"/>
          <p14:tracePt t="436" x="2898775" y="3292475"/>
          <p14:tracePt t="452" x="2898775" y="3273425"/>
          <p14:tracePt t="460" x="2889250" y="3255963"/>
          <p14:tracePt t="468" x="2889250" y="3228975"/>
          <p14:tracePt t="476" x="2889250" y="3209925"/>
          <p14:tracePt t="484" x="2889250" y="3182938"/>
          <p14:tracePt t="492" x="2881313" y="3163888"/>
          <p14:tracePt t="500" x="2881313" y="3127375"/>
          <p14:tracePt t="508" x="2881313" y="3090863"/>
          <p14:tracePt t="516" x="2871788" y="3063875"/>
          <p14:tracePt t="523" x="2862263" y="3036888"/>
          <p14:tracePt t="532" x="2862263" y="2990850"/>
          <p14:tracePt t="540" x="2862263" y="2936875"/>
          <p14:tracePt t="548" x="2862263" y="2917825"/>
          <p14:tracePt t="556" x="2871788" y="2881313"/>
          <p14:tracePt t="564" x="2917825" y="2800350"/>
          <p14:tracePt t="571" x="2935288" y="2781300"/>
          <p14:tracePt t="581" x="2954338" y="2735263"/>
          <p14:tracePt t="588" x="2990850" y="2698750"/>
          <p14:tracePt t="599" x="3017838" y="2671763"/>
          <p14:tracePt t="604" x="3063875" y="2635250"/>
          <p14:tracePt t="612" x="3136900" y="2581275"/>
          <p14:tracePt t="621" x="3208338" y="2544763"/>
          <p14:tracePt t="632" x="3263900" y="2489200"/>
          <p14:tracePt t="637" x="3363913" y="2435225"/>
          <p14:tracePt t="645" x="3390900" y="2416175"/>
          <p14:tracePt t="653" x="3436938" y="2379663"/>
          <p14:tracePt t="660" x="3455988" y="2371725"/>
          <p14:tracePt t="668" x="3482975" y="2362200"/>
          <p14:tracePt t="677" x="3490913" y="2362200"/>
          <p14:tracePt t="684" x="3509963" y="2343150"/>
          <p14:tracePt t="3823" x="3509963" y="2335213"/>
          <p14:tracePt t="3828" x="3509963" y="2306638"/>
          <p14:tracePt t="3836" x="3519488" y="2289175"/>
          <p14:tracePt t="3845" x="3519488" y="2262188"/>
          <p14:tracePt t="3852" x="3527425" y="2252663"/>
          <p14:tracePt t="3868" x="3527425" y="2243138"/>
          <p14:tracePt t="3950" x="3536950" y="2243138"/>
          <p14:tracePt t="5197" x="3519488" y="2243138"/>
          <p14:tracePt t="5422" x="3509963" y="2243138"/>
          <p14:tracePt t="5428" x="3500438" y="2243138"/>
          <p14:tracePt t="5436" x="3455988" y="2252663"/>
          <p14:tracePt t="5445" x="3427413" y="2270125"/>
          <p14:tracePt t="5452" x="3409950" y="2279650"/>
          <p14:tracePt t="5461" x="3373438" y="2298700"/>
          <p14:tracePt t="5468" x="3354388" y="2298700"/>
          <p14:tracePt t="5477" x="3346450" y="2306638"/>
          <p14:tracePt t="5484" x="3336925" y="2306638"/>
          <p14:tracePt t="5493" x="3327400" y="2316163"/>
          <p14:tracePt t="5509" x="3317875" y="2316163"/>
          <p14:tracePt t="5516" x="3309938" y="2316163"/>
          <p14:tracePt t="5532" x="3281363" y="2325688"/>
          <p14:tracePt t="5540" x="3273425" y="2335213"/>
          <p14:tracePt t="5612" x="3263900" y="2335213"/>
          <p14:tracePt t="6086" x="3254375" y="2335213"/>
          <p14:tracePt t="6093" x="3236913" y="2343150"/>
          <p14:tracePt t="6100" x="3227388" y="2343150"/>
          <p14:tracePt t="6108" x="3208338" y="2343150"/>
          <p14:tracePt t="6116" x="3200400" y="2343150"/>
          <p14:tracePt t="6124" x="3190875" y="2343150"/>
          <p14:tracePt t="6132" x="3181350" y="2343150"/>
          <p14:tracePt t="6156" x="3171825" y="2343150"/>
          <p14:tracePt t="6164" x="3163888" y="2352675"/>
          <p14:tracePt t="6188" x="3154363" y="2352675"/>
          <p14:tracePt t="6204" x="3144838" y="2352675"/>
          <p14:tracePt t="6221" x="3127375" y="2352675"/>
          <p14:tracePt t="6246" x="3117850" y="2352675"/>
          <p14:tracePt t="6253" x="3108325" y="2352675"/>
          <p14:tracePt t="6261" x="3090863" y="2352675"/>
          <p14:tracePt t="6269" x="3081338" y="2352675"/>
          <p14:tracePt t="6277" x="3044825" y="2352675"/>
          <p14:tracePt t="6284" x="3027363" y="2352675"/>
          <p14:tracePt t="6293" x="2998788" y="2352675"/>
          <p14:tracePt t="6300" x="2981325" y="2352675"/>
          <p14:tracePt t="6308" x="2954338" y="2352675"/>
          <p14:tracePt t="6316" x="2935288" y="2352675"/>
          <p14:tracePt t="6324" x="2898775" y="2352675"/>
          <p14:tracePt t="6332" x="2889250" y="2352675"/>
          <p14:tracePt t="6340" x="2881313" y="2352675"/>
          <p14:tracePt t="6348" x="2852738" y="2352675"/>
          <p14:tracePt t="6356" x="2844800" y="2352675"/>
          <p14:tracePt t="6364" x="2835275" y="2352675"/>
          <p14:tracePt t="6372" x="2825750" y="2352675"/>
          <p14:tracePt t="6380" x="2817813" y="2352675"/>
          <p14:tracePt t="6397" x="2808288" y="2352675"/>
          <p14:tracePt t="6412" x="2798763" y="2352675"/>
          <p14:tracePt t="6428" x="2781300" y="2352675"/>
          <p14:tracePt t="6887" x="2752725" y="2352675"/>
          <p14:tracePt t="6895" x="2725738" y="2352675"/>
          <p14:tracePt t="6905" x="2708275" y="2352675"/>
          <p14:tracePt t="6910" x="2689225" y="2352675"/>
          <p14:tracePt t="6940" x="2671763" y="2343150"/>
          <p14:tracePt t="6956" x="2671763" y="2335213"/>
          <p14:tracePt t="6964" x="2671763" y="2306638"/>
          <p14:tracePt t="6972" x="2671763" y="2289175"/>
          <p14:tracePt t="6981" x="2671763" y="2262188"/>
          <p14:tracePt t="6988" x="2671763" y="2252663"/>
          <p14:tracePt t="6997" x="2671763" y="2233613"/>
          <p14:tracePt t="7004" x="2679700" y="2206625"/>
          <p14:tracePt t="7013" x="2679700" y="2197100"/>
          <p14:tracePt t="7020" x="2689225" y="2189163"/>
          <p14:tracePt t="7029" x="2698750" y="2189163"/>
          <p14:tracePt t="7110" x="2708275" y="2189163"/>
          <p14:tracePt t="7120" x="2725738" y="2189163"/>
          <p14:tracePt t="7127" x="2781300" y="2189163"/>
          <p14:tracePt t="7133" x="2835275" y="2189163"/>
          <p14:tracePt t="7140" x="2898775" y="2189163"/>
          <p14:tracePt t="7149" x="2990850" y="2225675"/>
          <p14:tracePt t="7156" x="3054350" y="2252663"/>
          <p14:tracePt t="7164" x="3090863" y="2270125"/>
          <p14:tracePt t="7172" x="3117850" y="2279650"/>
          <p14:tracePt t="7180" x="3136900" y="2298700"/>
          <p14:tracePt t="7196" x="3154363" y="2298700"/>
          <p14:tracePt t="7348" x="3163888" y="2298700"/>
          <p14:tracePt t="7380" x="3163888" y="2306638"/>
          <p14:tracePt t="7396" x="3163888" y="2316163"/>
          <p14:tracePt t="7404" x="3163888" y="2325688"/>
          <p14:tracePt t="7420" x="3171825" y="2343150"/>
          <p14:tracePt t="7428" x="3171825" y="2352675"/>
          <p14:tracePt t="7445" x="3171825" y="2362200"/>
          <p14:tracePt t="7452" x="3181350" y="2362200"/>
          <p14:tracePt t="7468" x="3181350" y="2379663"/>
          <p14:tracePt t="7477" x="3181350" y="2389188"/>
          <p14:tracePt t="7494" x="3181350" y="2398713"/>
          <p14:tracePt t="7516" x="3181350" y="2408238"/>
          <p14:tracePt t="7532" x="3190875" y="2416175"/>
          <p14:tracePt t="7540" x="3200400" y="2425700"/>
          <p14:tracePt t="7572" x="3208338" y="2435225"/>
          <p14:tracePt t="7670" x="3217863" y="2444750"/>
          <p14:tracePt t="7694" x="3227388" y="2452688"/>
          <p14:tracePt t="7741" x="3236913" y="2462213"/>
          <p14:tracePt t="8023" x="3244850" y="2471738"/>
          <p14:tracePt t="8100" x="3244850" y="2481263"/>
          <p14:tracePt t="8157" x="3244850" y="2489200"/>
          <p14:tracePt t="8196" x="3244850" y="2508250"/>
          <p14:tracePt t="8220" x="3244850" y="2517775"/>
          <p14:tracePt t="8245" x="3244850" y="2525713"/>
          <p14:tracePt t="8260" x="3244850" y="2535238"/>
          <p14:tracePt t="8542" x="3254375" y="2544763"/>
          <p14:tracePt t="8566" x="3273425" y="2562225"/>
          <p14:tracePt t="8573" x="3290888" y="2571750"/>
          <p14:tracePt t="8580" x="3300413" y="2571750"/>
          <p14:tracePt t="8588" x="3336925" y="2581275"/>
          <p14:tracePt t="8597" x="3363913" y="2589213"/>
          <p14:tracePt t="8604" x="3400425" y="2598738"/>
          <p14:tracePt t="8612" x="3419475" y="2617788"/>
          <p14:tracePt t="8620" x="3436938" y="2625725"/>
          <p14:tracePt t="8628" x="3446463" y="2635250"/>
          <p14:tracePt t="8636" x="3473450" y="2644775"/>
          <p14:tracePt t="8652" x="3473450" y="2654300"/>
          <p14:tracePt t="8709" x="3482975" y="2654300"/>
          <p14:tracePt t="9512" x="3490913" y="2662238"/>
          <p14:tracePt t="9542" x="3490913" y="2681288"/>
          <p14:tracePt t="9549" x="3490913" y="2690813"/>
          <p14:tracePt t="9556" x="3490913" y="2698750"/>
          <p14:tracePt t="9564" x="3490913" y="2708275"/>
          <p14:tracePt t="9572" x="3490913" y="2717800"/>
          <p14:tracePt t="9580" x="3490913" y="2727325"/>
          <p14:tracePt t="9589" x="3490913" y="2735263"/>
          <p14:tracePt t="9599" x="3490913" y="2744788"/>
          <p14:tracePt t="9619" x="3490913" y="2771775"/>
          <p14:tracePt t="9621" x="3490913" y="2781300"/>
          <p14:tracePt t="9629" x="3490913" y="2790825"/>
          <p14:tracePt t="9636" x="3490913" y="2800350"/>
          <p14:tracePt t="9645" x="3490913" y="2808288"/>
          <p14:tracePt t="9652" x="3490913" y="2817813"/>
          <p14:tracePt t="9661" x="3490913" y="2827338"/>
          <p14:tracePt t="9668" x="3490913" y="2844800"/>
          <p14:tracePt t="9676" x="3490913" y="2854325"/>
          <p14:tracePt t="9684" x="3500438" y="2863850"/>
          <p14:tracePt t="10198" x="3509963" y="2863850"/>
          <p14:tracePt t="10326" x="3519488" y="2863850"/>
          <p14:tracePt t="10332" x="3527425" y="2863850"/>
          <p14:tracePt t="10340" x="3536950" y="2863850"/>
          <p14:tracePt t="10348" x="3546475" y="2863850"/>
          <p14:tracePt t="10356" x="3563938" y="2863850"/>
          <p14:tracePt t="10372" x="3592513" y="2873375"/>
          <p14:tracePt t="10380" x="3609975" y="2873375"/>
          <p14:tracePt t="10388" x="3629025" y="2873375"/>
          <p14:tracePt t="10404" x="3636963" y="2873375"/>
          <p14:tracePt t="10420" x="3646488" y="2873375"/>
          <p14:tracePt t="10652" x="3656013" y="2881313"/>
          <p14:tracePt t="10660" x="3656013" y="2890838"/>
          <p14:tracePt t="10677" x="3673475" y="2900363"/>
          <p14:tracePt t="10684" x="3729038" y="2900363"/>
          <p14:tracePt t="10693" x="3756025" y="2900363"/>
          <p14:tracePt t="10700" x="3810000" y="2900363"/>
          <p14:tracePt t="10708" x="3865563" y="2909888"/>
          <p14:tracePt t="10716" x="3902075" y="2909888"/>
          <p14:tracePt t="10732" x="3911600" y="2909888"/>
          <p14:tracePt t="10740" x="3929063" y="2909888"/>
          <p14:tracePt t="10748" x="3948113" y="2909888"/>
          <p14:tracePt t="10756" x="3975100" y="2890838"/>
          <p14:tracePt t="10764" x="3992563" y="2881313"/>
          <p14:tracePt t="10780" x="4021138" y="2873375"/>
          <p14:tracePt t="10788" x="4038600" y="2873375"/>
          <p14:tracePt t="10796" x="4075113" y="2873375"/>
          <p14:tracePt t="10805" x="4094163" y="2854325"/>
          <p14:tracePt t="10812" x="4121150" y="2854325"/>
          <p14:tracePt t="10820" x="4138613" y="2854325"/>
          <p14:tracePt t="10828" x="4165600" y="2844800"/>
          <p14:tracePt t="10836" x="4184650" y="2844800"/>
          <p14:tracePt t="10844" x="4211638" y="2844800"/>
          <p14:tracePt t="10852" x="4238625" y="2836863"/>
          <p14:tracePt t="10861" x="4257675" y="2836863"/>
          <p14:tracePt t="10868" x="4267200" y="2836863"/>
          <p14:tracePt t="10877" x="4275138" y="2836863"/>
          <p14:tracePt t="10899" x="4303713" y="2836863"/>
          <p14:tracePt t="10909" x="4311650" y="2827338"/>
          <p14:tracePt t="11086" x="4321175" y="2827338"/>
          <p14:tracePt t="11095" x="4376738" y="2817813"/>
          <p14:tracePt t="11104" x="4403725" y="2808288"/>
          <p14:tracePt t="11111" x="4457700" y="2800350"/>
          <p14:tracePt t="11117" x="4476750" y="2800350"/>
          <p14:tracePt t="11125" x="4521200" y="2790825"/>
          <p14:tracePt t="11133" x="4557713" y="2771775"/>
          <p14:tracePt t="11140" x="4576763" y="2771775"/>
          <p14:tracePt t="11148" x="4603750" y="2771775"/>
          <p14:tracePt t="11156" x="4622800" y="2771775"/>
          <p14:tracePt t="11164" x="4640263" y="2771775"/>
          <p14:tracePt t="11604" x="4630738" y="2771775"/>
          <p14:tracePt t="11612" x="4622800" y="2771775"/>
          <p14:tracePt t="11732" x="4613275" y="2771775"/>
          <p14:tracePt t="11740" x="4603750" y="2771775"/>
          <p14:tracePt t="11773" x="4594225" y="2781300"/>
          <p14:tracePt t="11812" x="4586288" y="2790825"/>
          <p14:tracePt t="22878" x="4567238" y="2790825"/>
          <p14:tracePt t="23334" x="4567238" y="2781300"/>
          <p14:tracePt t="23348" x="4586288" y="2771775"/>
          <p14:tracePt t="23356" x="4686300" y="2763838"/>
          <p14:tracePt t="23364" x="4767263" y="2754313"/>
          <p14:tracePt t="23372" x="4876800" y="2735263"/>
          <p14:tracePt t="23380" x="4949825" y="2727325"/>
          <p14:tracePt t="23388" x="5049838" y="2727325"/>
          <p14:tracePt t="23396" x="5122863" y="2727325"/>
          <p14:tracePt t="23404" x="5232400" y="2727325"/>
          <p14:tracePt t="23413" x="5305425" y="2727325"/>
          <p14:tracePt t="23421" x="5414963" y="2727325"/>
          <p14:tracePt t="23434" x="5487988" y="2727325"/>
          <p14:tracePt t="23437" x="5543550" y="2727325"/>
          <p14:tracePt t="23450" x="5597525" y="2727325"/>
          <p14:tracePt t="23453" x="5680075" y="2708275"/>
          <p14:tracePt t="23462" x="5734050" y="2708275"/>
          <p14:tracePt t="23468" x="5797550" y="2681288"/>
          <p14:tracePt t="23477" x="5853113" y="2681288"/>
          <p14:tracePt t="23484" x="5889625" y="2681288"/>
          <p14:tracePt t="23492" x="5962650" y="2671763"/>
          <p14:tracePt t="23499" x="6062663" y="2662238"/>
          <p14:tracePt t="23510" x="6135688" y="2662238"/>
          <p14:tracePt t="23516" x="6208713" y="2662238"/>
          <p14:tracePt t="23527" x="6262688" y="2662238"/>
          <p14:tracePt t="23532" x="6354763" y="2662238"/>
          <p14:tracePt t="23543" x="6464300" y="2662238"/>
          <p14:tracePt t="23548" x="6627813" y="2681288"/>
          <p14:tracePt t="23556" x="6746875" y="2698750"/>
          <p14:tracePt t="23564" x="6873875" y="2727325"/>
          <p14:tracePt t="23572" x="6992938" y="2763838"/>
          <p14:tracePt t="23580" x="7102475" y="2800350"/>
          <p14:tracePt t="23588" x="7202488" y="2836863"/>
          <p14:tracePt t="23596" x="7329488" y="2836863"/>
          <p14:tracePt t="23604" x="7402513" y="2863850"/>
          <p14:tracePt t="23612" x="7521575" y="2890838"/>
          <p14:tracePt t="23620" x="7594600" y="2909888"/>
          <p14:tracePt t="23629" x="7648575" y="2909888"/>
          <p14:tracePt t="23636" x="7731125" y="2917825"/>
          <p14:tracePt t="23644" x="7785100" y="2917825"/>
          <p14:tracePt t="23652" x="7840663" y="2927350"/>
          <p14:tracePt t="23660" x="7940675" y="2927350"/>
          <p14:tracePt t="23668" x="8013700" y="2973388"/>
          <p14:tracePt t="23676" x="8150225" y="2982913"/>
          <p14:tracePt t="23684" x="8277225" y="3000375"/>
          <p14:tracePt t="23693" x="8386763" y="3000375"/>
          <p14:tracePt t="23700" x="8478838" y="3027363"/>
          <p14:tracePt t="23709" x="8596313" y="3036888"/>
          <p14:tracePt t="23716" x="8669338" y="3054350"/>
          <p14:tracePt t="23725" x="8724900" y="3063875"/>
          <p14:tracePt t="23732" x="8788400" y="3063875"/>
          <p14:tracePt t="23741" x="8842375" y="3090863"/>
          <p14:tracePt t="23749" x="8878888" y="3090863"/>
          <p14:tracePt t="23756" x="8915400" y="3100388"/>
          <p14:tracePt t="23764" x="8961438" y="3100388"/>
          <p14:tracePt t="23772" x="9061450" y="31003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2987675" y="2852738"/>
            <a:ext cx="3816350" cy="863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459" name="Rectangle 3"/>
          <p:cNvSpPr>
            <a:spLocks noGrp="1" noChangeArrowheads="1"/>
          </p:cNvSpPr>
          <p:nvPr>
            <p:ph type="title"/>
          </p:nvPr>
        </p:nvSpPr>
        <p:spPr>
          <a:xfrm>
            <a:off x="350838" y="84138"/>
            <a:ext cx="8229600" cy="1143000"/>
          </a:xfrm>
        </p:spPr>
        <p:txBody>
          <a:bodyPr/>
          <a:lstStyle/>
          <a:p>
            <a:pPr eaLnBrk="1" hangingPunct="1"/>
            <a:r>
              <a:rPr lang="en-US" altLang="ja-JP" sz="3400" dirty="0"/>
              <a:t>Cell</a:t>
            </a:r>
            <a:r>
              <a:rPr lang="ja-JP" altLang="en-US" sz="3400" dirty="0"/>
              <a:t>（</a:t>
            </a:r>
            <a:r>
              <a:rPr lang="en-US" altLang="ja-JP" sz="3400" dirty="0"/>
              <a:t>IBM/SONY/Toshiba</a:t>
            </a:r>
            <a:r>
              <a:rPr lang="ja-JP" altLang="en-US" sz="3400" dirty="0"/>
              <a:t>）</a:t>
            </a:r>
          </a:p>
        </p:txBody>
      </p:sp>
      <p:grpSp>
        <p:nvGrpSpPr>
          <p:cNvPr id="19460" name="Group 4"/>
          <p:cNvGrpSpPr>
            <a:grpSpLocks/>
          </p:cNvGrpSpPr>
          <p:nvPr/>
        </p:nvGrpSpPr>
        <p:grpSpPr bwMode="auto">
          <a:xfrm>
            <a:off x="5651500" y="981075"/>
            <a:ext cx="720725" cy="2016125"/>
            <a:chOff x="3560" y="663"/>
            <a:chExt cx="454" cy="1270"/>
          </a:xfrm>
        </p:grpSpPr>
        <p:sp>
          <p:nvSpPr>
            <p:cNvPr id="19517" name="Rectangle 5"/>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518" name="Rectangle 6"/>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519" name="Rectangle 7"/>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20" name="Rectangle 8"/>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sp>
        <p:nvSpPr>
          <p:cNvPr id="19461" name="Rectangle 9"/>
          <p:cNvSpPr>
            <a:spLocks noChangeArrowheads="1"/>
          </p:cNvSpPr>
          <p:nvPr/>
        </p:nvSpPr>
        <p:spPr bwMode="auto">
          <a:xfrm>
            <a:off x="2484438" y="4437063"/>
            <a:ext cx="719137" cy="1223962"/>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a:latin typeface="Arial" panose="020B0604020202020204" pitchFamily="34" charset="0"/>
                <a:ea typeface="ＭＳ Ｐゴシック" panose="020B0600070205080204" pitchFamily="50" charset="-128"/>
              </a:rPr>
              <a:t>PXU</a:t>
            </a:r>
          </a:p>
        </p:txBody>
      </p:sp>
      <p:sp>
        <p:nvSpPr>
          <p:cNvPr id="19462" name="Rectangle 10"/>
          <p:cNvSpPr>
            <a:spLocks noChangeArrowheads="1"/>
          </p:cNvSpPr>
          <p:nvPr/>
        </p:nvSpPr>
        <p:spPr bwMode="auto">
          <a:xfrm>
            <a:off x="2484438" y="4076700"/>
            <a:ext cx="719137" cy="2873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L1 C</a:t>
            </a:r>
          </a:p>
        </p:txBody>
      </p:sp>
      <p:sp>
        <p:nvSpPr>
          <p:cNvPr id="19463" name="Rectangle 11"/>
          <p:cNvSpPr>
            <a:spLocks noChangeArrowheads="1"/>
          </p:cNvSpPr>
          <p:nvPr/>
        </p:nvSpPr>
        <p:spPr bwMode="auto">
          <a:xfrm>
            <a:off x="2484438" y="3357563"/>
            <a:ext cx="719137" cy="6461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L2 C</a:t>
            </a:r>
          </a:p>
        </p:txBody>
      </p:sp>
      <p:sp>
        <p:nvSpPr>
          <p:cNvPr id="19464" name="Rectangle 12"/>
          <p:cNvSpPr>
            <a:spLocks noChangeArrowheads="1"/>
          </p:cNvSpPr>
          <p:nvPr/>
        </p:nvSpPr>
        <p:spPr bwMode="auto">
          <a:xfrm>
            <a:off x="2411413" y="2636838"/>
            <a:ext cx="792162" cy="576262"/>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MIC</a:t>
            </a:r>
          </a:p>
        </p:txBody>
      </p:sp>
      <p:sp>
        <p:nvSpPr>
          <p:cNvPr id="19465" name="Rectangle 13"/>
          <p:cNvSpPr>
            <a:spLocks noChangeArrowheads="1"/>
          </p:cNvSpPr>
          <p:nvPr/>
        </p:nvSpPr>
        <p:spPr bwMode="auto">
          <a:xfrm>
            <a:off x="6659563" y="2997200"/>
            <a:ext cx="792162" cy="576263"/>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BIC</a:t>
            </a:r>
          </a:p>
        </p:txBody>
      </p:sp>
      <p:sp>
        <p:nvSpPr>
          <p:cNvPr id="19466" name="Line 14"/>
          <p:cNvSpPr>
            <a:spLocks noChangeShapeType="1"/>
          </p:cNvSpPr>
          <p:nvPr/>
        </p:nvSpPr>
        <p:spPr bwMode="auto">
          <a:xfrm>
            <a:off x="1619250" y="2781300"/>
            <a:ext cx="7207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7" name="Line 15"/>
          <p:cNvSpPr>
            <a:spLocks noChangeShapeType="1"/>
          </p:cNvSpPr>
          <p:nvPr/>
        </p:nvSpPr>
        <p:spPr bwMode="auto">
          <a:xfrm>
            <a:off x="1619250" y="3068638"/>
            <a:ext cx="7207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8" name="Line 16"/>
          <p:cNvSpPr>
            <a:spLocks noChangeShapeType="1"/>
          </p:cNvSpPr>
          <p:nvPr/>
        </p:nvSpPr>
        <p:spPr bwMode="auto">
          <a:xfrm>
            <a:off x="7451725" y="3213100"/>
            <a:ext cx="7207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9" name="Line 17"/>
          <p:cNvSpPr>
            <a:spLocks noChangeShapeType="1"/>
          </p:cNvSpPr>
          <p:nvPr/>
        </p:nvSpPr>
        <p:spPr bwMode="auto">
          <a:xfrm>
            <a:off x="7451725" y="3429000"/>
            <a:ext cx="7207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0" name="Text Box 18"/>
          <p:cNvSpPr txBox="1">
            <a:spLocks noChangeArrowheads="1"/>
          </p:cNvSpPr>
          <p:nvPr/>
        </p:nvSpPr>
        <p:spPr bwMode="auto">
          <a:xfrm>
            <a:off x="663575" y="2655888"/>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External</a:t>
            </a:r>
          </a:p>
          <a:p>
            <a:pPr eaLnBrk="1" hangingPunct="1"/>
            <a:r>
              <a:rPr lang="en-US" altLang="ja-JP">
                <a:latin typeface="Arial" panose="020B0604020202020204" pitchFamily="34" charset="0"/>
                <a:ea typeface="ＭＳ Ｐゴシック" panose="020B0600070205080204" pitchFamily="50" charset="-128"/>
              </a:rPr>
              <a:t>DRAM</a:t>
            </a:r>
          </a:p>
        </p:txBody>
      </p:sp>
      <p:sp>
        <p:nvSpPr>
          <p:cNvPr id="19471" name="Text Box 19"/>
          <p:cNvSpPr txBox="1">
            <a:spLocks noChangeArrowheads="1"/>
          </p:cNvSpPr>
          <p:nvPr/>
        </p:nvSpPr>
        <p:spPr bwMode="auto">
          <a:xfrm>
            <a:off x="7648575" y="3592513"/>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Flex I/O</a:t>
            </a:r>
          </a:p>
        </p:txBody>
      </p:sp>
      <p:sp>
        <p:nvSpPr>
          <p:cNvPr id="19472" name="Text Box 20"/>
          <p:cNvSpPr txBox="1">
            <a:spLocks noChangeArrowheads="1"/>
          </p:cNvSpPr>
          <p:nvPr/>
        </p:nvSpPr>
        <p:spPr bwMode="auto">
          <a:xfrm>
            <a:off x="4140200" y="3068638"/>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EIB: 2+2 Ring Bus</a:t>
            </a:r>
          </a:p>
        </p:txBody>
      </p:sp>
      <p:sp>
        <p:nvSpPr>
          <p:cNvPr id="19473" name="Text Box 21"/>
          <p:cNvSpPr txBox="1">
            <a:spLocks noChangeArrowheads="1"/>
          </p:cNvSpPr>
          <p:nvPr/>
        </p:nvSpPr>
        <p:spPr bwMode="auto">
          <a:xfrm>
            <a:off x="1403350" y="5734050"/>
            <a:ext cx="319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CPU Core IBM Power</a:t>
            </a:r>
          </a:p>
          <a:p>
            <a:pPr eaLnBrk="1" hangingPunct="1"/>
            <a:r>
              <a:rPr lang="en-US" altLang="ja-JP" b="1">
                <a:latin typeface="Arial" panose="020B0604020202020204" pitchFamily="34" charset="0"/>
                <a:ea typeface="ＭＳ Ｐゴシック" panose="020B0600070205080204" pitchFamily="50" charset="-128"/>
              </a:rPr>
              <a:t>2-way superscalar, 2-thread</a:t>
            </a:r>
          </a:p>
        </p:txBody>
      </p:sp>
      <p:sp>
        <p:nvSpPr>
          <p:cNvPr id="19474" name="Text Box 22"/>
          <p:cNvSpPr txBox="1">
            <a:spLocks noChangeArrowheads="1"/>
          </p:cNvSpPr>
          <p:nvPr/>
        </p:nvSpPr>
        <p:spPr bwMode="auto">
          <a:xfrm>
            <a:off x="6472238" y="549275"/>
            <a:ext cx="2711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SPE:</a:t>
            </a:r>
          </a:p>
          <a:p>
            <a:pPr eaLnBrk="1" hangingPunct="1"/>
            <a:r>
              <a:rPr lang="en-US" altLang="ja-JP" b="1">
                <a:latin typeface="Arial" panose="020B0604020202020204" pitchFamily="34" charset="0"/>
                <a:ea typeface="ＭＳ Ｐゴシック" panose="020B0600070205080204" pitchFamily="50" charset="-128"/>
              </a:rPr>
              <a:t>Synergistic Processing</a:t>
            </a:r>
          </a:p>
          <a:p>
            <a:pPr eaLnBrk="1" hangingPunct="1"/>
            <a:r>
              <a:rPr lang="en-US" altLang="ja-JP" b="1">
                <a:latin typeface="Arial" panose="020B0604020202020204" pitchFamily="34" charset="0"/>
                <a:ea typeface="ＭＳ Ｐゴシック" panose="020B0600070205080204" pitchFamily="50" charset="-128"/>
              </a:rPr>
              <a:t> Element</a:t>
            </a:r>
          </a:p>
          <a:p>
            <a:pPr eaLnBrk="1" hangingPunct="1"/>
            <a:r>
              <a:rPr lang="en-US" altLang="ja-JP" b="1">
                <a:latin typeface="Arial" panose="020B0604020202020204" pitchFamily="34" charset="0"/>
                <a:ea typeface="ＭＳ Ｐゴシック" panose="020B0600070205080204" pitchFamily="50" charset="-128"/>
              </a:rPr>
              <a:t>(SIMD core)</a:t>
            </a:r>
          </a:p>
          <a:p>
            <a:pPr eaLnBrk="1" hangingPunct="1"/>
            <a:r>
              <a:rPr lang="en-US" altLang="ja-JP" b="1">
                <a:latin typeface="Arial" panose="020B0604020202020204" pitchFamily="34" charset="0"/>
                <a:ea typeface="ＭＳ Ｐゴシック" panose="020B0600070205080204" pitchFamily="50" charset="-128"/>
              </a:rPr>
              <a:t>128bit(32bit X 4)</a:t>
            </a:r>
          </a:p>
          <a:p>
            <a:pPr eaLnBrk="1" hangingPunct="1"/>
            <a:r>
              <a:rPr lang="en-US" altLang="ja-JP" b="1">
                <a:latin typeface="Arial" panose="020B0604020202020204" pitchFamily="34" charset="0"/>
                <a:ea typeface="ＭＳ Ｐゴシック" panose="020B0600070205080204" pitchFamily="50" charset="-128"/>
              </a:rPr>
              <a:t>2 way superscalar</a:t>
            </a:r>
          </a:p>
        </p:txBody>
      </p:sp>
      <p:sp>
        <p:nvSpPr>
          <p:cNvPr id="19475" name="Line 23"/>
          <p:cNvSpPr>
            <a:spLocks noChangeShapeType="1"/>
          </p:cNvSpPr>
          <p:nvPr/>
        </p:nvSpPr>
        <p:spPr bwMode="auto">
          <a:xfrm flipH="1">
            <a:off x="6372225" y="1916113"/>
            <a:ext cx="2159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6" name="Rectangle 24"/>
          <p:cNvSpPr>
            <a:spLocks noChangeArrowheads="1"/>
          </p:cNvSpPr>
          <p:nvPr/>
        </p:nvSpPr>
        <p:spPr bwMode="auto">
          <a:xfrm>
            <a:off x="2411413" y="3284538"/>
            <a:ext cx="865187" cy="244951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477" name="Text Box 25"/>
          <p:cNvSpPr txBox="1">
            <a:spLocks noChangeArrowheads="1"/>
          </p:cNvSpPr>
          <p:nvPr/>
        </p:nvSpPr>
        <p:spPr bwMode="auto">
          <a:xfrm>
            <a:off x="827088" y="4024313"/>
            <a:ext cx="1485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32KB+32KB</a:t>
            </a:r>
          </a:p>
        </p:txBody>
      </p:sp>
      <p:sp>
        <p:nvSpPr>
          <p:cNvPr id="19478" name="Text Box 26"/>
          <p:cNvSpPr txBox="1">
            <a:spLocks noChangeArrowheads="1"/>
          </p:cNvSpPr>
          <p:nvPr/>
        </p:nvSpPr>
        <p:spPr bwMode="auto">
          <a:xfrm>
            <a:off x="1155700" y="3500438"/>
            <a:ext cx="89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512KB</a:t>
            </a:r>
          </a:p>
        </p:txBody>
      </p:sp>
      <p:sp>
        <p:nvSpPr>
          <p:cNvPr id="19479" name="Text Box 27"/>
          <p:cNvSpPr txBox="1">
            <a:spLocks noChangeArrowheads="1"/>
          </p:cNvSpPr>
          <p:nvPr/>
        </p:nvSpPr>
        <p:spPr bwMode="auto">
          <a:xfrm>
            <a:off x="1527175" y="48895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PPE</a:t>
            </a:r>
          </a:p>
        </p:txBody>
      </p:sp>
      <p:sp>
        <p:nvSpPr>
          <p:cNvPr id="19480" name="Text Box 28"/>
          <p:cNvSpPr txBox="1">
            <a:spLocks noChangeArrowheads="1"/>
          </p:cNvSpPr>
          <p:nvPr/>
        </p:nvSpPr>
        <p:spPr bwMode="auto">
          <a:xfrm>
            <a:off x="6443663" y="25225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512KB Local Store</a:t>
            </a:r>
          </a:p>
        </p:txBody>
      </p:sp>
      <p:grpSp>
        <p:nvGrpSpPr>
          <p:cNvPr id="19481" name="Group 29"/>
          <p:cNvGrpSpPr>
            <a:grpSpLocks/>
          </p:cNvGrpSpPr>
          <p:nvPr/>
        </p:nvGrpSpPr>
        <p:grpSpPr bwMode="auto">
          <a:xfrm>
            <a:off x="4859338" y="908050"/>
            <a:ext cx="720725" cy="2016125"/>
            <a:chOff x="3560" y="663"/>
            <a:chExt cx="454" cy="1270"/>
          </a:xfrm>
        </p:grpSpPr>
        <p:sp>
          <p:nvSpPr>
            <p:cNvPr id="19513" name="Rectangle 30"/>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514" name="Rectangle 31"/>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515" name="Rectangle 32"/>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16" name="Rectangle 33"/>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2" name="Group 34"/>
          <p:cNvGrpSpPr>
            <a:grpSpLocks/>
          </p:cNvGrpSpPr>
          <p:nvPr/>
        </p:nvGrpSpPr>
        <p:grpSpPr bwMode="auto">
          <a:xfrm>
            <a:off x="4067175" y="908050"/>
            <a:ext cx="720725" cy="2016125"/>
            <a:chOff x="3560" y="663"/>
            <a:chExt cx="454" cy="1270"/>
          </a:xfrm>
        </p:grpSpPr>
        <p:sp>
          <p:nvSpPr>
            <p:cNvPr id="19509" name="Rectangle 35"/>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510" name="Rectangle 36"/>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511" name="Rectangle 37"/>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12" name="Rectangle 38"/>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3" name="Group 39"/>
          <p:cNvGrpSpPr>
            <a:grpSpLocks/>
          </p:cNvGrpSpPr>
          <p:nvPr/>
        </p:nvGrpSpPr>
        <p:grpSpPr bwMode="auto">
          <a:xfrm>
            <a:off x="3275013" y="981075"/>
            <a:ext cx="720725" cy="2016125"/>
            <a:chOff x="3560" y="663"/>
            <a:chExt cx="454" cy="1270"/>
          </a:xfrm>
        </p:grpSpPr>
        <p:sp>
          <p:nvSpPr>
            <p:cNvPr id="19505" name="Rectangle 40"/>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506" name="Rectangle 41"/>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507" name="Rectangle 42"/>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08" name="Rectangle 43"/>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4" name="Group 44"/>
          <p:cNvGrpSpPr>
            <a:grpSpLocks/>
          </p:cNvGrpSpPr>
          <p:nvPr/>
        </p:nvGrpSpPr>
        <p:grpSpPr bwMode="auto">
          <a:xfrm>
            <a:off x="3346450" y="3500438"/>
            <a:ext cx="720725" cy="2016125"/>
            <a:chOff x="3560" y="663"/>
            <a:chExt cx="454" cy="1270"/>
          </a:xfrm>
        </p:grpSpPr>
        <p:sp>
          <p:nvSpPr>
            <p:cNvPr id="19501" name="Rectangle 45"/>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502" name="Rectangle 46"/>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503" name="Rectangle 47"/>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04" name="Rectangle 48"/>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5" name="Group 49"/>
          <p:cNvGrpSpPr>
            <a:grpSpLocks/>
          </p:cNvGrpSpPr>
          <p:nvPr/>
        </p:nvGrpSpPr>
        <p:grpSpPr bwMode="auto">
          <a:xfrm>
            <a:off x="4138613" y="3644900"/>
            <a:ext cx="720725" cy="2016125"/>
            <a:chOff x="3560" y="663"/>
            <a:chExt cx="454" cy="1270"/>
          </a:xfrm>
        </p:grpSpPr>
        <p:sp>
          <p:nvSpPr>
            <p:cNvPr id="19497" name="Rectangle 50"/>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498" name="Rectangle 51"/>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499" name="Rectangle 52"/>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500" name="Rectangle 53"/>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6" name="Group 54"/>
          <p:cNvGrpSpPr>
            <a:grpSpLocks/>
          </p:cNvGrpSpPr>
          <p:nvPr/>
        </p:nvGrpSpPr>
        <p:grpSpPr bwMode="auto">
          <a:xfrm>
            <a:off x="4930775" y="3644900"/>
            <a:ext cx="720725" cy="2016125"/>
            <a:chOff x="3560" y="663"/>
            <a:chExt cx="454" cy="1270"/>
          </a:xfrm>
        </p:grpSpPr>
        <p:sp>
          <p:nvSpPr>
            <p:cNvPr id="19493" name="Rectangle 55"/>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494" name="Rectangle 56"/>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495" name="Rectangle 57"/>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496" name="Rectangle 58"/>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grpSp>
        <p:nvGrpSpPr>
          <p:cNvPr id="19487" name="Group 59"/>
          <p:cNvGrpSpPr>
            <a:grpSpLocks/>
          </p:cNvGrpSpPr>
          <p:nvPr/>
        </p:nvGrpSpPr>
        <p:grpSpPr bwMode="auto">
          <a:xfrm>
            <a:off x="5722938" y="3573463"/>
            <a:ext cx="720725" cy="2016125"/>
            <a:chOff x="3560" y="663"/>
            <a:chExt cx="454" cy="1270"/>
          </a:xfrm>
        </p:grpSpPr>
        <p:sp>
          <p:nvSpPr>
            <p:cNvPr id="19489" name="Rectangle 60"/>
            <p:cNvSpPr>
              <a:spLocks noChangeArrowheads="1"/>
            </p:cNvSpPr>
            <p:nvPr/>
          </p:nvSpPr>
          <p:spPr bwMode="auto">
            <a:xfrm>
              <a:off x="3560" y="663"/>
              <a:ext cx="454" cy="127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9490" name="Rectangle 61"/>
            <p:cNvSpPr>
              <a:spLocks noChangeArrowheads="1"/>
            </p:cNvSpPr>
            <p:nvPr/>
          </p:nvSpPr>
          <p:spPr bwMode="auto">
            <a:xfrm>
              <a:off x="3608" y="754"/>
              <a:ext cx="316" cy="544"/>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SXU</a:t>
              </a:r>
            </a:p>
          </p:txBody>
        </p:sp>
        <p:sp>
          <p:nvSpPr>
            <p:cNvPr id="19491" name="Rectangle 62"/>
            <p:cNvSpPr>
              <a:spLocks noChangeArrowheads="1"/>
            </p:cNvSpPr>
            <p:nvPr/>
          </p:nvSpPr>
          <p:spPr bwMode="auto">
            <a:xfrm>
              <a:off x="3608" y="1389"/>
              <a:ext cx="31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LS</a:t>
              </a:r>
            </a:p>
          </p:txBody>
        </p:sp>
        <p:sp>
          <p:nvSpPr>
            <p:cNvPr id="19492" name="Rectangle 63"/>
            <p:cNvSpPr>
              <a:spLocks noChangeArrowheads="1"/>
            </p:cNvSpPr>
            <p:nvPr/>
          </p:nvSpPr>
          <p:spPr bwMode="auto">
            <a:xfrm>
              <a:off x="3608" y="1661"/>
              <a:ext cx="316" cy="181"/>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Arial" panose="020B0604020202020204" pitchFamily="34" charset="0"/>
                  <a:ea typeface="ＭＳ Ｐゴシック" panose="020B0600070205080204" pitchFamily="50" charset="-128"/>
                </a:rPr>
                <a:t>DMA</a:t>
              </a:r>
            </a:p>
          </p:txBody>
        </p:sp>
      </p:grpSp>
      <p:sp>
        <p:nvSpPr>
          <p:cNvPr id="19488" name="Text Box 64"/>
          <p:cNvSpPr txBox="1">
            <a:spLocks noChangeArrowheads="1"/>
          </p:cNvSpPr>
          <p:nvPr/>
        </p:nvSpPr>
        <p:spPr bwMode="auto">
          <a:xfrm>
            <a:off x="6865938" y="4510088"/>
            <a:ext cx="2114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The LS of SPEs</a:t>
            </a:r>
          </a:p>
          <a:p>
            <a:pPr eaLnBrk="1" hangingPunct="1"/>
            <a:r>
              <a:rPr lang="en-US" altLang="ja-JP" b="1">
                <a:latin typeface="Arial" panose="020B0604020202020204" pitchFamily="34" charset="0"/>
                <a:ea typeface="ＭＳ Ｐゴシック" panose="020B0600070205080204" pitchFamily="50" charset="-128"/>
              </a:rPr>
              <a:t>are mapped on</a:t>
            </a:r>
          </a:p>
          <a:p>
            <a:pPr eaLnBrk="1" hangingPunct="1"/>
            <a:r>
              <a:rPr lang="en-US" altLang="ja-JP" b="1">
                <a:latin typeface="Arial" panose="020B0604020202020204" pitchFamily="34" charset="0"/>
                <a:ea typeface="ＭＳ Ｐゴシック" panose="020B0600070205080204" pitchFamily="50" charset="-128"/>
              </a:rPr>
              <a:t>the same address</a:t>
            </a:r>
          </a:p>
          <a:p>
            <a:pPr eaLnBrk="1" hangingPunct="1"/>
            <a:r>
              <a:rPr lang="en-US" altLang="ja-JP" b="1">
                <a:latin typeface="Arial" panose="020B0604020202020204" pitchFamily="34" charset="0"/>
                <a:ea typeface="ＭＳ Ｐゴシック" panose="020B0600070205080204" pitchFamily="50" charset="-128"/>
              </a:rPr>
              <a:t>space of  the PPE</a:t>
            </a:r>
          </a:p>
        </p:txBody>
      </p:sp>
      <p:pic>
        <p:nvPicPr>
          <p:cNvPr id="3" name="オーディオ 2">
            <a:hlinkClick r:id="" action="ppaction://media"/>
            <a:extLst>
              <a:ext uri="{FF2B5EF4-FFF2-40B4-BE49-F238E27FC236}">
                <a16:creationId xmlns:a16="http://schemas.microsoft.com/office/drawing/2014/main" id="{202A81A2-1B87-420A-894C-991A85764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681"/>
    </mc:Choice>
    <mc:Fallback>
      <p:transition spd="slow" advTm="4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24" x="8742363" y="3665538"/>
          <p14:tracePt t="528" x="8478838" y="3665538"/>
          <p14:tracePt t="535" x="8259763" y="3665538"/>
          <p14:tracePt t="542" x="8113713" y="3665538"/>
          <p14:tracePt t="552" x="7986713" y="3665538"/>
          <p14:tracePt t="560" x="7894638" y="3665538"/>
          <p14:tracePt t="574" x="7767638" y="3665538"/>
          <p14:tracePt t="575" x="7704138" y="3665538"/>
          <p14:tracePt t="587" x="7612063" y="3648075"/>
          <p14:tracePt t="590" x="7558088" y="3648075"/>
          <p14:tracePt t="598" x="7512050" y="3638550"/>
          <p14:tracePt t="606" x="7485063" y="3638550"/>
          <p14:tracePt t="614" x="7475538" y="3638550"/>
          <p14:tracePt t="622" x="7466013" y="3638550"/>
          <p14:tracePt t="18792" x="7421563" y="3638550"/>
          <p14:tracePt t="18800" x="7248525" y="3721100"/>
          <p14:tracePt t="18812" x="7110413" y="3830638"/>
          <p14:tracePt t="18817" x="6873875" y="3984625"/>
          <p14:tracePt t="18824" x="6618288" y="4149725"/>
          <p14:tracePt t="18831" x="6326188" y="4340225"/>
          <p14:tracePt t="18838" x="6126163" y="4505325"/>
          <p14:tracePt t="18846" x="5972175" y="4605338"/>
          <p14:tracePt t="18854" x="5834063" y="4732338"/>
          <p14:tracePt t="18862" x="5653088" y="4841875"/>
          <p14:tracePt t="18870" x="5514975" y="4951413"/>
          <p14:tracePt t="18878" x="5378450" y="5043488"/>
          <p14:tracePt t="18886" x="5314950" y="5106988"/>
          <p14:tracePt t="18894" x="5232400" y="5189538"/>
          <p14:tracePt t="18902" x="5187950" y="5216525"/>
          <p14:tracePt t="18910" x="5132388" y="5253038"/>
          <p14:tracePt t="18919" x="5114925" y="5262563"/>
          <p14:tracePt t="18927" x="5114925" y="5270500"/>
          <p14:tracePt t="18999" x="5114925" y="5262563"/>
          <p14:tracePt t="19009" x="5114925" y="5233988"/>
          <p14:tracePt t="19017" x="5114925" y="5226050"/>
          <p14:tracePt t="19028" x="5114925" y="5189538"/>
          <p14:tracePt t="19031" x="5095875" y="5133975"/>
          <p14:tracePt t="19039" x="5068888" y="5116513"/>
          <p14:tracePt t="19046" x="5059363" y="5024438"/>
          <p14:tracePt t="19054" x="5014913" y="4943475"/>
          <p14:tracePt t="19062" x="4978400" y="4851400"/>
          <p14:tracePt t="19070" x="4913313" y="4732338"/>
          <p14:tracePt t="19079" x="4840288" y="4595813"/>
          <p14:tracePt t="19086" x="4786313" y="4459288"/>
          <p14:tracePt t="19094" x="4695825" y="4332288"/>
          <p14:tracePt t="19102" x="4630738" y="4195763"/>
          <p14:tracePt t="19110" x="4557713" y="4076700"/>
          <p14:tracePt t="19118" x="4503738" y="3957638"/>
          <p14:tracePt t="19128" x="4457700" y="3867150"/>
          <p14:tracePt t="19135" x="4384675" y="3767138"/>
          <p14:tracePt t="19142" x="4321175" y="3675063"/>
          <p14:tracePt t="19151" x="4267200" y="3611563"/>
          <p14:tracePt t="19158" x="4194175" y="3529013"/>
          <p14:tracePt t="19168" x="4148138" y="3482975"/>
          <p14:tracePt t="19174" x="4111625" y="3429000"/>
          <p14:tracePt t="19184" x="4065588" y="3392488"/>
          <p14:tracePt t="19190" x="4029075" y="3346450"/>
          <p14:tracePt t="19199" x="4011613" y="3328988"/>
          <p14:tracePt t="19206" x="3975100" y="3302000"/>
          <p14:tracePt t="19215" x="3965575" y="3282950"/>
          <p14:tracePt t="19222" x="3956050" y="3265488"/>
          <p14:tracePt t="19238" x="3938588" y="3236913"/>
          <p14:tracePt t="19246" x="3929063" y="3219450"/>
          <p14:tracePt t="19270" x="3919538" y="3219450"/>
          <p14:tracePt t="19294" x="3902075" y="3219450"/>
          <p14:tracePt t="19327" x="3892550" y="3209925"/>
          <p14:tracePt t="19335" x="3875088" y="3192463"/>
          <p14:tracePt t="19343" x="3846513" y="3155950"/>
          <p14:tracePt t="19355" x="3810000" y="3109913"/>
          <p14:tracePt t="19359" x="3765550" y="3063875"/>
          <p14:tracePt t="19367" x="3709988" y="3009900"/>
          <p14:tracePt t="19374" x="3692525" y="2990850"/>
          <p14:tracePt t="19384" x="3665538" y="2963863"/>
          <p14:tracePt t="19390" x="3609975" y="2890838"/>
          <p14:tracePt t="19399" x="3600450" y="2873375"/>
          <p14:tracePt t="19406" x="3556000" y="2817813"/>
          <p14:tracePt t="19415" x="3546475" y="2800350"/>
          <p14:tracePt t="19422" x="3519488" y="2781300"/>
          <p14:tracePt t="19431" x="3519488" y="2744788"/>
          <p14:tracePt t="19438" x="3509963" y="2708275"/>
          <p14:tracePt t="19446" x="3500438" y="2690813"/>
          <p14:tracePt t="19454" x="3500438" y="2671763"/>
          <p14:tracePt t="19462" x="3500438" y="2625725"/>
          <p14:tracePt t="19470" x="3500438" y="2598738"/>
          <p14:tracePt t="19478" x="3500438" y="2581275"/>
          <p14:tracePt t="19486" x="3500438" y="2544763"/>
          <p14:tracePt t="19494" x="3500438" y="2525713"/>
          <p14:tracePt t="19502" x="3500438" y="2508250"/>
          <p14:tracePt t="19510" x="3500438" y="2489200"/>
          <p14:tracePt t="19519" x="3500438" y="2481263"/>
          <p14:tracePt t="19527" x="3500438" y="2444750"/>
          <p14:tracePt t="19535" x="3509963" y="2435225"/>
          <p14:tracePt t="19542" x="3519488" y="2408238"/>
          <p14:tracePt t="19550" x="3536950" y="2389188"/>
          <p14:tracePt t="19558" x="3556000" y="2371725"/>
          <p14:tracePt t="19567" x="3592513" y="2352675"/>
          <p14:tracePt t="19574" x="3600450" y="2343150"/>
          <p14:tracePt t="19584" x="3646488" y="2335213"/>
          <p14:tracePt t="19590" x="3692525" y="2298700"/>
          <p14:tracePt t="19600" x="3729038" y="2279650"/>
          <p14:tracePt t="19606" x="3765550" y="2252663"/>
          <p14:tracePt t="19616" x="3810000" y="2233613"/>
          <p14:tracePt t="19622" x="3875088" y="2225675"/>
          <p14:tracePt t="19633" x="3938588" y="2197100"/>
          <p14:tracePt t="19638" x="3975100" y="2189163"/>
          <p14:tracePt t="19646" x="4029075" y="2189163"/>
          <p14:tracePt t="19654" x="4094163" y="2170113"/>
          <p14:tracePt t="19662" x="4165600" y="2160588"/>
          <p14:tracePt t="19670" x="4230688" y="2160588"/>
          <p14:tracePt t="19678" x="4267200" y="2143125"/>
          <p14:tracePt t="19686" x="4348163" y="2143125"/>
          <p14:tracePt t="19694" x="4384675" y="2143125"/>
          <p14:tracePt t="19702" x="4440238" y="2125663"/>
          <p14:tracePt t="19710" x="4457700" y="2116138"/>
          <p14:tracePt t="19718" x="4503738" y="2116138"/>
          <p14:tracePt t="19727" x="4530725" y="2106613"/>
          <p14:tracePt t="19735" x="4557713" y="2106613"/>
          <p14:tracePt t="19742" x="4603750" y="2089150"/>
          <p14:tracePt t="19751" x="4649788" y="2079625"/>
          <p14:tracePt t="19758" x="4722813" y="2079625"/>
          <p14:tracePt t="19767" x="4795838" y="2060575"/>
          <p14:tracePt t="19774" x="4922838" y="2060575"/>
          <p14:tracePt t="19783" x="4995863" y="2060575"/>
          <p14:tracePt t="19790" x="5122863" y="2060575"/>
          <p14:tracePt t="19799" x="5251450" y="2060575"/>
          <p14:tracePt t="19807" x="5341938" y="2060575"/>
          <p14:tracePt t="19817" x="5451475" y="2060575"/>
          <p14:tracePt t="19824" x="5534025" y="2060575"/>
          <p14:tracePt t="19832" x="5588000" y="2060575"/>
          <p14:tracePt t="19841" x="5624513" y="2060575"/>
          <p14:tracePt t="19848" x="5670550" y="2060575"/>
          <p14:tracePt t="19855" x="5688013" y="2060575"/>
          <p14:tracePt t="19863" x="5716588" y="2060575"/>
          <p14:tracePt t="19870" x="5724525" y="2060575"/>
          <p14:tracePt t="19878" x="5734050" y="2060575"/>
          <p14:tracePt t="19895" x="5753100" y="2060575"/>
          <p14:tracePt t="19903" x="5761038" y="2060575"/>
          <p14:tracePt t="19910" x="5770563" y="2060575"/>
          <p14:tracePt t="19919" x="5789613" y="2060575"/>
          <p14:tracePt t="19927" x="5816600" y="2060575"/>
          <p14:tracePt t="19935" x="5843588" y="2060575"/>
          <p14:tracePt t="19942" x="5899150" y="2060575"/>
          <p14:tracePt t="19951" x="5926138" y="2060575"/>
          <p14:tracePt t="19959" x="5980113" y="2060575"/>
          <p14:tracePt t="19967" x="6072188" y="2060575"/>
          <p14:tracePt t="19974" x="6135688" y="2060575"/>
          <p14:tracePt t="19983" x="6208713" y="2060575"/>
          <p14:tracePt t="19990" x="6262688" y="2060575"/>
          <p14:tracePt t="20000" x="6299200" y="2060575"/>
          <p14:tracePt t="20006" x="6335713" y="2060575"/>
          <p14:tracePt t="20014" x="6354763" y="2070100"/>
          <p14:tracePt t="20022" x="6362700" y="2070100"/>
          <p14:tracePt t="20030" x="6372225" y="2079625"/>
          <p14:tracePt t="20248" x="6372225" y="2089150"/>
          <p14:tracePt t="20775" x="6372225" y="2106613"/>
          <p14:tracePt t="20790" x="6372225" y="2116138"/>
          <p14:tracePt t="20798" x="6372225" y="2125663"/>
          <p14:tracePt t="20822" x="6381750" y="2152650"/>
          <p14:tracePt t="20831" x="6381750" y="2160588"/>
          <p14:tracePt t="20838" x="6381750" y="2170113"/>
          <p14:tracePt t="20846" x="6381750" y="2189163"/>
          <p14:tracePt t="20854" x="6381750" y="2206625"/>
          <p14:tracePt t="20862" x="6381750" y="2216150"/>
          <p14:tracePt t="20870" x="6381750" y="2225675"/>
          <p14:tracePt t="20888" x="6391275" y="2243138"/>
          <p14:tracePt t="20894" x="6399213" y="2252663"/>
          <p14:tracePt t="21232" x="6399213" y="2262188"/>
          <p14:tracePt t="21241" x="6391275" y="2262188"/>
          <p14:tracePt t="21255" x="6362700" y="2289175"/>
          <p14:tracePt t="21263" x="6354763" y="2298700"/>
          <p14:tracePt t="21271" x="6345238" y="2298700"/>
          <p14:tracePt t="21287" x="6326188" y="2316163"/>
          <p14:tracePt t="21294" x="6308725" y="2335213"/>
          <p14:tracePt t="21303" x="6299200" y="2343150"/>
          <p14:tracePt t="21310" x="6272213" y="2362200"/>
          <p14:tracePt t="21319" x="6262688" y="2371725"/>
          <p14:tracePt t="21326" x="6235700" y="2379663"/>
          <p14:tracePt t="21336" x="6226175" y="2389188"/>
          <p14:tracePt t="21342" x="6199188" y="2408238"/>
          <p14:tracePt t="21351" x="6189663" y="2416175"/>
          <p14:tracePt t="21368" x="6181725" y="2416175"/>
          <p14:tracePt t="21374" x="6162675" y="2416175"/>
          <p14:tracePt t="21439" x="6153150" y="2416175"/>
          <p14:tracePt t="21636" x="6145213" y="2416175"/>
          <p14:tracePt t="21638" x="6062663" y="2416175"/>
          <p14:tracePt t="21646" x="5899150" y="2416175"/>
          <p14:tracePt t="21654" x="5753100" y="2416175"/>
          <p14:tracePt t="21662" x="5588000" y="2416175"/>
          <p14:tracePt t="21670" x="5424488" y="2416175"/>
          <p14:tracePt t="21678" x="5278438" y="2416175"/>
          <p14:tracePt t="21686" x="5114925" y="2416175"/>
          <p14:tracePt t="21694" x="4986338" y="2398713"/>
          <p14:tracePt t="21702" x="4840288" y="2379663"/>
          <p14:tracePt t="21710" x="4786313" y="2379663"/>
          <p14:tracePt t="21719" x="4676775" y="2362200"/>
          <p14:tracePt t="21726" x="4594225" y="2362200"/>
          <p14:tracePt t="21735" x="4540250" y="2362200"/>
          <p14:tracePt t="21742" x="4503738" y="2362200"/>
          <p14:tracePt t="21750" x="4484688" y="2343150"/>
          <p14:tracePt t="21758" x="4448175" y="2343150"/>
          <p14:tracePt t="21790" x="4440238" y="2343150"/>
          <p14:tracePt t="21817" x="4421188" y="2343150"/>
          <p14:tracePt t="21822" x="4413250" y="2343150"/>
          <p14:tracePt t="21832" x="4376738" y="2343150"/>
          <p14:tracePt t="21838" x="4348163" y="2343150"/>
          <p14:tracePt t="21846" x="4294188" y="2343150"/>
          <p14:tracePt t="21854" x="4238625" y="2343150"/>
          <p14:tracePt t="21862" x="4184650" y="2343150"/>
          <p14:tracePt t="21885" x="4065588" y="2343150"/>
          <p14:tracePt t="21887" x="4029075" y="2343150"/>
          <p14:tracePt t="21894" x="3992563" y="2343150"/>
          <p14:tracePt t="21902" x="3984625" y="2343150"/>
          <p14:tracePt t="21910" x="3919538" y="2335213"/>
          <p14:tracePt t="21919" x="3911600" y="2335213"/>
          <p14:tracePt t="21926" x="3902075" y="2335213"/>
          <p14:tracePt t="21934" x="3883025" y="2335213"/>
          <p14:tracePt t="21942" x="3856038" y="2335213"/>
          <p14:tracePt t="21951" x="3819525" y="2335213"/>
          <p14:tracePt t="21959" x="3783013" y="2335213"/>
          <p14:tracePt t="21967" x="3729038" y="2335213"/>
          <p14:tracePt t="21975" x="3636963" y="2335213"/>
          <p14:tracePt t="21983" x="3546475" y="2335213"/>
          <p14:tracePt t="21991" x="3455988" y="2335213"/>
          <p14:tracePt t="21999" x="3346450" y="2335213"/>
          <p14:tracePt t="22006" x="3236913" y="2335213"/>
          <p14:tracePt t="22015" x="3136900" y="2335213"/>
          <p14:tracePt t="22022" x="3081338" y="2335213"/>
          <p14:tracePt t="22031" x="3027363" y="2335213"/>
          <p14:tracePt t="22038" x="2990850" y="2335213"/>
          <p14:tracePt t="22046" x="2971800" y="2335213"/>
          <p14:tracePt t="22054" x="2962275" y="2335213"/>
          <p14:tracePt t="22062" x="2944813" y="2335213"/>
          <p14:tracePt t="23376" x="2935288" y="2325688"/>
          <p14:tracePt t="23392" x="2944813" y="2316163"/>
          <p14:tracePt t="23399" x="2954338" y="2316163"/>
          <p14:tracePt t="23407" x="2971800" y="2306638"/>
          <p14:tracePt t="23446" x="2981325" y="2298700"/>
          <p14:tracePt t="23736" x="2990850" y="2279650"/>
          <p14:tracePt t="23745" x="3044825" y="2243138"/>
          <p14:tracePt t="23757" x="3071813" y="2225675"/>
          <p14:tracePt t="23759" x="3108325" y="2197100"/>
          <p14:tracePt t="23768" x="3136900" y="2179638"/>
          <p14:tracePt t="23775" x="3200400" y="2143125"/>
          <p14:tracePt t="23785" x="3200400" y="2133600"/>
          <p14:tracePt t="23791" x="3217863" y="2125663"/>
          <p14:tracePt t="23799" x="3236913" y="2116138"/>
          <p14:tracePt t="23806" x="3244850" y="2106613"/>
          <p14:tracePt t="24014" x="3244850" y="2143125"/>
          <p14:tracePt t="24022" x="3244850" y="2160588"/>
          <p14:tracePt t="24031" x="3244850" y="2189163"/>
          <p14:tracePt t="24038" x="3244850" y="2206625"/>
          <p14:tracePt t="24046" x="3244850" y="2233613"/>
          <p14:tracePt t="24054" x="3227388" y="2279650"/>
          <p14:tracePt t="24070" x="3227388" y="2289175"/>
          <p14:tracePt t="24078" x="3227388" y="2298700"/>
          <p14:tracePt t="24086" x="3217863" y="2298700"/>
          <p14:tracePt t="26360" x="3227388" y="2298700"/>
          <p14:tracePt t="26368" x="3236913" y="2279650"/>
          <p14:tracePt t="26383" x="3273425" y="2233613"/>
          <p14:tracePt t="26390" x="3290888" y="2216150"/>
          <p14:tracePt t="26400" x="3317875" y="2189163"/>
          <p14:tracePt t="26406" x="3336925" y="2170113"/>
          <p14:tracePt t="26417" x="3382963" y="2116138"/>
          <p14:tracePt t="26422" x="3390900" y="2116138"/>
          <p14:tracePt t="26430" x="3419475" y="2089150"/>
          <p14:tracePt t="26438" x="3436938" y="2079625"/>
          <p14:tracePt t="26447" x="3446463" y="2070100"/>
          <p14:tracePt t="26454" x="3446463" y="2043113"/>
          <p14:tracePt t="26462" x="3455988" y="2033588"/>
          <p14:tracePt t="26682" x="3463925" y="2033588"/>
          <p14:tracePt t="26689" x="3463925" y="2043113"/>
          <p14:tracePt t="26701" x="3463925" y="2052638"/>
          <p14:tracePt t="26711" x="3463925" y="2070100"/>
          <p14:tracePt t="26719" x="3463925" y="2079625"/>
          <p14:tracePt t="26727" x="3463925" y="2089150"/>
          <p14:tracePt t="26736" x="3463925" y="2097088"/>
          <p14:tracePt t="26752" x="3463925" y="2116138"/>
          <p14:tracePt t="27038" x="3473450" y="2116138"/>
          <p14:tracePt t="27054" x="3482975" y="2089150"/>
          <p14:tracePt t="27062" x="3482975" y="2070100"/>
          <p14:tracePt t="27071" x="3482975" y="2052638"/>
          <p14:tracePt t="27078" x="3490913" y="2043113"/>
          <p14:tracePt t="27086" x="3490913" y="2033588"/>
          <p14:tracePt t="27094" x="3490913" y="2024063"/>
          <p14:tracePt t="27321" x="3509963" y="2043113"/>
          <p14:tracePt t="27339" x="3519488" y="2106613"/>
          <p14:tracePt t="27351" x="3536950" y="2152650"/>
          <p14:tracePt t="27366" x="3556000" y="2197100"/>
          <p14:tracePt t="27374" x="3563938" y="2197100"/>
          <p14:tracePt t="27390" x="3573463" y="2225675"/>
          <p14:tracePt t="27401" x="3582988" y="2233613"/>
          <p14:tracePt t="27562" x="3592513" y="2243138"/>
          <p14:tracePt t="27634" x="3600450" y="2243138"/>
          <p14:tracePt t="27641" x="3636963" y="2243138"/>
          <p14:tracePt t="27654" x="3692525" y="2243138"/>
          <p14:tracePt t="27656" x="3738563" y="2243138"/>
          <p14:tracePt t="27666" x="3792538" y="2243138"/>
          <p14:tracePt t="27670" x="3846513" y="2243138"/>
          <p14:tracePt t="27678" x="3919538" y="2243138"/>
          <p14:tracePt t="27686" x="4011613" y="2243138"/>
          <p14:tracePt t="27696" x="4102100" y="2243138"/>
          <p14:tracePt t="27705" x="4157663" y="2243138"/>
          <p14:tracePt t="27712" x="4221163" y="2243138"/>
          <p14:tracePt t="27721" x="4248150" y="2243138"/>
          <p14:tracePt t="27727" x="4275138" y="2243138"/>
          <p14:tracePt t="27736" x="4284663" y="2243138"/>
          <p14:tracePt t="27775" x="4294188" y="2243138"/>
          <p14:tracePt t="27994" x="4294188" y="2233613"/>
          <p14:tracePt t="28168" x="4284663" y="2233613"/>
          <p14:tracePt t="28176" x="4284663" y="2206625"/>
          <p14:tracePt t="28185" x="4284663" y="2189163"/>
          <p14:tracePt t="28190" x="4284663" y="2143125"/>
          <p14:tracePt t="28200" x="4284663" y="2116138"/>
          <p14:tracePt t="28206" x="4284663" y="2089150"/>
          <p14:tracePt t="28217" x="4284663" y="2043113"/>
          <p14:tracePt t="28222" x="4284663" y="2024063"/>
          <p14:tracePt t="28231" x="4284663" y="1997075"/>
          <p14:tracePt t="28238" x="4284663" y="1987550"/>
          <p14:tracePt t="28246" x="4284663" y="1960563"/>
          <p14:tracePt t="28560" x="4284663" y="1987550"/>
          <p14:tracePt t="28567" x="4284663" y="2006600"/>
          <p14:tracePt t="28579" x="4284663" y="2052638"/>
          <p14:tracePt t="28587" x="4284663" y="2079625"/>
          <p14:tracePt t="28590" x="4294188" y="2097088"/>
          <p14:tracePt t="28600" x="4294188" y="2125663"/>
          <p14:tracePt t="28606" x="4294188" y="2133600"/>
          <p14:tracePt t="28616" x="4294188" y="2152650"/>
          <p14:tracePt t="28622" x="4294188" y="2179638"/>
          <p14:tracePt t="28631" x="4294188" y="2189163"/>
          <p14:tracePt t="28638" x="4294188" y="2197100"/>
          <p14:tracePt t="31561" x="4284663" y="2233613"/>
          <p14:tracePt t="31568" x="4275138" y="2243138"/>
          <p14:tracePt t="31575" x="4267200" y="2252663"/>
          <p14:tracePt t="31585" x="4248150" y="2270125"/>
          <p14:tracePt t="31590" x="4230688" y="2289175"/>
          <p14:tracePt t="31599" x="4221163" y="2298700"/>
          <p14:tracePt t="31606" x="4194175" y="2306638"/>
          <p14:tracePt t="31622" x="4184650" y="2316163"/>
          <p14:tracePt t="31638" x="4157663" y="2325688"/>
          <p14:tracePt t="31824" x="4157663" y="2316163"/>
          <p14:tracePt t="31832" x="4157663" y="2298700"/>
          <p14:tracePt t="31841" x="4157663" y="2279650"/>
          <p14:tracePt t="31847" x="4165600" y="2270125"/>
          <p14:tracePt t="31855" x="4165600" y="2243138"/>
          <p14:tracePt t="31863" x="4175125" y="2216150"/>
          <p14:tracePt t="31871" x="4175125" y="2189163"/>
          <p14:tracePt t="31889" x="4194175" y="2116138"/>
          <p14:tracePt t="31895" x="4202113" y="2079625"/>
          <p14:tracePt t="31903" x="4211638" y="2060575"/>
          <p14:tracePt t="31911" x="4211638" y="2033588"/>
          <p14:tracePt t="31919" x="4211638" y="2024063"/>
          <p14:tracePt t="31926" x="4221163" y="2016125"/>
          <p14:tracePt t="32192" x="4230688" y="2033588"/>
          <p14:tracePt t="32199" x="4238625" y="2043113"/>
          <p14:tracePt t="32353" x="4238625" y="2060575"/>
          <p14:tracePt t="32374" x="4238625" y="2070100"/>
          <p14:tracePt t="32384" x="4238625" y="2079625"/>
          <p14:tracePt t="32390" x="4194175" y="2079625"/>
          <p14:tracePt t="32398" x="4111625" y="2125663"/>
          <p14:tracePt t="32406" x="4065588" y="2133600"/>
          <p14:tracePt t="32416" x="4002088" y="2143125"/>
          <p14:tracePt t="32422" x="3948113" y="2152650"/>
          <p14:tracePt t="32430" x="3883025" y="2179638"/>
          <p14:tracePt t="32438" x="3838575" y="2189163"/>
          <p14:tracePt t="32448" x="3802063" y="2197100"/>
          <p14:tracePt t="32454" x="3783013" y="2206625"/>
          <p14:tracePt t="32470" x="3775075" y="2216150"/>
          <p14:tracePt t="32560" x="3756025" y="2225675"/>
          <p14:tracePt t="32568" x="3746500" y="2233613"/>
          <p14:tracePt t="32582" x="3738563" y="2243138"/>
          <p14:tracePt t="32593" x="3719513" y="2262188"/>
          <p14:tracePt t="32600" x="3702050" y="2279650"/>
          <p14:tracePt t="32606" x="3692525" y="2289175"/>
          <p14:tracePt t="32622" x="3683000" y="2298700"/>
          <p14:tracePt t="32638" x="3656013" y="2306638"/>
          <p14:tracePt t="32884" x="3673475" y="2306638"/>
          <p14:tracePt t="32891" x="3709988" y="2298700"/>
          <p14:tracePt t="32896" x="3746500" y="2270125"/>
          <p14:tracePt t="32903" x="3810000" y="2262188"/>
          <p14:tracePt t="32911" x="3838575" y="2252663"/>
          <p14:tracePt t="32918" x="3892550" y="2243138"/>
          <p14:tracePt t="32926" x="3956050" y="2225675"/>
          <p14:tracePt t="32934" x="4002088" y="2206625"/>
          <p14:tracePt t="32942" x="4057650" y="2206625"/>
          <p14:tracePt t="32950" x="4111625" y="2197100"/>
          <p14:tracePt t="32958" x="4148138" y="2197100"/>
          <p14:tracePt t="32967" x="4165600" y="2197100"/>
          <p14:tracePt t="32974" x="4175125" y="2197100"/>
          <p14:tracePt t="32983" x="4184650" y="2189163"/>
          <p14:tracePt t="33078" x="4194175" y="2189163"/>
          <p14:tracePt t="33086" x="4221163" y="2189163"/>
          <p14:tracePt t="33094" x="4275138" y="2189163"/>
          <p14:tracePt t="33102" x="4367213" y="2189163"/>
          <p14:tracePt t="33110" x="4476750" y="2189163"/>
          <p14:tracePt t="33118" x="4586288" y="2189163"/>
          <p14:tracePt t="33126" x="4695825" y="2189163"/>
          <p14:tracePt t="33134" x="4786313" y="2189163"/>
          <p14:tracePt t="33142" x="4876800" y="2189163"/>
          <p14:tracePt t="33150" x="4959350" y="2189163"/>
          <p14:tracePt t="33158" x="4995863" y="2189163"/>
          <p14:tracePt t="33167" x="5022850" y="2189163"/>
          <p14:tracePt t="33174" x="5049838" y="2189163"/>
          <p14:tracePt t="33183" x="5059363" y="2189163"/>
          <p14:tracePt t="33190" x="5068888" y="2189163"/>
          <p14:tracePt t="33199" x="5086350" y="2189163"/>
          <p14:tracePt t="33222" x="5105400" y="2189163"/>
          <p14:tracePt t="33233" x="5141913" y="2189163"/>
          <p14:tracePt t="33240" x="5187950" y="2189163"/>
          <p14:tracePt t="33249" x="5251450" y="2189163"/>
          <p14:tracePt t="33255" x="5314950" y="2189163"/>
          <p14:tracePt t="33263" x="5351463" y="2189163"/>
          <p14:tracePt t="33270" x="5397500" y="2189163"/>
          <p14:tracePt t="33279" x="5424488" y="2189163"/>
          <p14:tracePt t="33288" x="5434013" y="2189163"/>
          <p14:tracePt t="33294" x="5461000" y="2189163"/>
          <p14:tracePt t="33310" x="5470525" y="2189163"/>
          <p14:tracePt t="33318" x="5487988" y="2189163"/>
          <p14:tracePt t="33326" x="5497513" y="2189163"/>
          <p14:tracePt t="33342" x="5507038" y="2189163"/>
          <p14:tracePt t="33350" x="5514975" y="2189163"/>
          <p14:tracePt t="33358" x="5543550" y="2189163"/>
          <p14:tracePt t="33375" x="5570538" y="2189163"/>
          <p14:tracePt t="33383" x="5607050" y="2206625"/>
          <p14:tracePt t="33392" x="5634038" y="2216150"/>
          <p14:tracePt t="33399" x="5680075" y="2225675"/>
          <p14:tracePt t="33407" x="5707063" y="2225675"/>
          <p14:tracePt t="33415" x="5734050" y="2233613"/>
          <p14:tracePt t="33423" x="5761038" y="2262188"/>
          <p14:tracePt t="33432" x="5770563" y="2262188"/>
          <p14:tracePt t="33438" x="5789613" y="2262188"/>
          <p14:tracePt t="33447" x="5807075" y="2270125"/>
          <p14:tracePt t="33454" x="5816600" y="2270125"/>
          <p14:tracePt t="33470" x="5826125" y="2270125"/>
          <p14:tracePt t="33478" x="5834063" y="2270125"/>
          <p14:tracePt t="33486" x="5843588" y="2270125"/>
          <p14:tracePt t="33494" x="5853113" y="2270125"/>
          <p14:tracePt t="33502" x="5862638" y="2270125"/>
          <p14:tracePt t="33510" x="5889625" y="2279650"/>
          <p14:tracePt t="33518" x="5916613" y="2279650"/>
          <p14:tracePt t="33526" x="5962650" y="2279650"/>
          <p14:tracePt t="33534" x="6007100" y="2306638"/>
          <p14:tracePt t="33542" x="6043613" y="2306638"/>
          <p14:tracePt t="33550" x="6072188" y="2316163"/>
          <p14:tracePt t="33558" x="6116638" y="2316163"/>
          <p14:tracePt t="33567" x="6153150" y="2325688"/>
          <p14:tracePt t="33574" x="6172200" y="2325688"/>
          <p14:tracePt t="33583" x="6218238" y="2325688"/>
          <p14:tracePt t="33590" x="6226175" y="2335213"/>
          <p14:tracePt t="33599" x="6254750" y="2335213"/>
          <p14:tracePt t="33606" x="6272213" y="2335213"/>
          <p14:tracePt t="33622" x="6318250" y="2352675"/>
          <p14:tracePt t="33638" x="6345238" y="2362200"/>
          <p14:tracePt t="33647" x="6362700" y="2362200"/>
          <p14:tracePt t="33654" x="6381750" y="2371725"/>
          <p14:tracePt t="33665" x="6399213" y="2379663"/>
          <p14:tracePt t="33670" x="6418263" y="2398713"/>
          <p14:tracePt t="33678" x="6427788" y="2408238"/>
          <p14:tracePt t="33686" x="6427788" y="2416175"/>
          <p14:tracePt t="33694" x="6435725" y="2425700"/>
          <p14:tracePt t="33702" x="6454775" y="2444750"/>
          <p14:tracePt t="33710" x="6464300" y="2452688"/>
          <p14:tracePt t="33718" x="6491288" y="2489200"/>
          <p14:tracePt t="33726" x="6508750" y="2508250"/>
          <p14:tracePt t="33734" x="6545263" y="2554288"/>
          <p14:tracePt t="33743" x="6545263" y="2562225"/>
          <p14:tracePt t="33751" x="6554788" y="2589213"/>
          <p14:tracePt t="33758" x="6581775" y="2608263"/>
          <p14:tracePt t="33767" x="6591300" y="2625725"/>
          <p14:tracePt t="33774" x="6591300" y="2644775"/>
          <p14:tracePt t="33783" x="6591300" y="2654300"/>
          <p14:tracePt t="33790" x="6591300" y="2671763"/>
          <p14:tracePt t="33799" x="6600825" y="2671763"/>
          <p14:tracePt t="33816" x="6610350" y="2690813"/>
          <p14:tracePt t="33822" x="6610350" y="2708275"/>
          <p14:tracePt t="33831" x="6610350" y="2717800"/>
          <p14:tracePt t="33838" x="6610350" y="2727325"/>
          <p14:tracePt t="33847" x="6627813" y="2744788"/>
          <p14:tracePt t="33854" x="6637338" y="2763838"/>
          <p14:tracePt t="33862" x="6645275" y="2771775"/>
          <p14:tracePt t="33870" x="6645275" y="2808288"/>
          <p14:tracePt t="33878" x="6654800" y="2827338"/>
          <p14:tracePt t="33886" x="6691313" y="2854325"/>
          <p14:tracePt t="33896" x="6691313" y="2873375"/>
          <p14:tracePt t="33906" x="6700838" y="2900363"/>
          <p14:tracePt t="33912" x="6710363" y="2917825"/>
          <p14:tracePt t="33923" x="6737350" y="2963863"/>
          <p14:tracePt t="33927" x="6764338" y="3009900"/>
          <p14:tracePt t="33935" x="6764338" y="3027363"/>
          <p14:tracePt t="33943" x="6783388" y="3063875"/>
          <p14:tracePt t="33951" x="6791325" y="3100388"/>
          <p14:tracePt t="33971" x="6800850" y="3163888"/>
          <p14:tracePt t="33974" x="6810375" y="3182938"/>
          <p14:tracePt t="33983" x="6810375" y="3209925"/>
          <p14:tracePt t="33991" x="6827838" y="3228975"/>
          <p14:tracePt t="34000" x="6837363" y="3255963"/>
          <p14:tracePt t="34006" x="6837363" y="3273425"/>
          <p14:tracePt t="34017" x="6837363" y="3309938"/>
          <p14:tracePt t="34022" x="6837363" y="3319463"/>
          <p14:tracePt t="34030" x="6837363" y="3355975"/>
          <p14:tracePt t="34038" x="6837363" y="3375025"/>
          <p14:tracePt t="34047" x="6837363" y="3402013"/>
          <p14:tracePt t="34055" x="6856413" y="3419475"/>
          <p14:tracePt t="34062" x="6856413" y="3446463"/>
          <p14:tracePt t="34070" x="6856413" y="3465513"/>
          <p14:tracePt t="34078" x="6856413" y="3492500"/>
          <p14:tracePt t="34086" x="6856413" y="3511550"/>
          <p14:tracePt t="34095" x="6856413" y="3538538"/>
          <p14:tracePt t="34104" x="6856413" y="3556000"/>
          <p14:tracePt t="34111" x="6856413" y="3584575"/>
          <p14:tracePt t="34121" x="6846888" y="3621088"/>
          <p14:tracePt t="34127" x="6827838" y="3648075"/>
          <p14:tracePt t="34135" x="6800850" y="3665538"/>
          <p14:tracePt t="34143" x="6783388" y="3702050"/>
          <p14:tracePt t="34153" x="6764338" y="3730625"/>
          <p14:tracePt t="34159" x="6737350" y="3757613"/>
          <p14:tracePt t="34169" x="6727825" y="3803650"/>
          <p14:tracePt t="34176" x="6718300" y="3821113"/>
          <p14:tracePt t="34186" x="6710363" y="3848100"/>
          <p14:tracePt t="34191" x="6673850" y="3884613"/>
          <p14:tracePt t="34201" x="6664325" y="3903663"/>
          <p14:tracePt t="34206" x="6654800" y="3911600"/>
          <p14:tracePt t="34216" x="6637338" y="3948113"/>
          <p14:tracePt t="34222" x="6618288" y="3957638"/>
          <p14:tracePt t="34232" x="6600825" y="3967163"/>
          <p14:tracePt t="34238" x="6581775" y="3984625"/>
          <p14:tracePt t="34247" x="6564313" y="4003675"/>
          <p14:tracePt t="34254" x="6564313" y="4021138"/>
          <p14:tracePt t="34271" x="6545263" y="4040188"/>
          <p14:tracePt t="34278" x="6527800" y="4057650"/>
          <p14:tracePt t="34286" x="6527800" y="4067175"/>
          <p14:tracePt t="34294" x="6508750" y="4086225"/>
          <p14:tracePt t="34302" x="6500813" y="4094163"/>
          <p14:tracePt t="34310" x="6481763" y="4103688"/>
          <p14:tracePt t="34319" x="6435725" y="4140200"/>
          <p14:tracePt t="34326" x="6418263" y="4149725"/>
          <p14:tracePt t="34335" x="6372225" y="4159250"/>
          <p14:tracePt t="34342" x="6326188" y="4176713"/>
          <p14:tracePt t="34351" x="6299200" y="4203700"/>
          <p14:tracePt t="34358" x="6254750" y="4232275"/>
          <p14:tracePt t="34366" x="6226175" y="4240213"/>
          <p14:tracePt t="34375" x="6181725" y="4268788"/>
          <p14:tracePt t="34384" x="6153150" y="4286250"/>
          <p14:tracePt t="34390" x="6135688" y="4295775"/>
          <p14:tracePt t="34399" x="6089650" y="4303713"/>
          <p14:tracePt t="34406" x="6072188" y="4313238"/>
          <p14:tracePt t="34414" x="6026150" y="4322763"/>
          <p14:tracePt t="34422" x="6007100" y="4349750"/>
          <p14:tracePt t="34431" x="5989638" y="4349750"/>
          <p14:tracePt t="34438" x="5972175" y="4359275"/>
          <p14:tracePt t="34447" x="5943600" y="4359275"/>
          <p14:tracePt t="34455" x="5926138" y="4368800"/>
          <p14:tracePt t="34463" x="5916613" y="4368800"/>
          <p14:tracePt t="34470" x="5899150" y="4368800"/>
          <p14:tracePt t="34478" x="5889625" y="4368800"/>
          <p14:tracePt t="34486" x="5853113" y="4386263"/>
          <p14:tracePt t="34494" x="5834063" y="4386263"/>
          <p14:tracePt t="34502" x="5797550" y="4386263"/>
          <p14:tracePt t="34510" x="5770563" y="4386263"/>
          <p14:tracePt t="34518" x="5724525" y="4395788"/>
          <p14:tracePt t="34526" x="5680075" y="4405313"/>
          <p14:tracePt t="34534" x="5624513" y="4405313"/>
          <p14:tracePt t="34542" x="5570538" y="4405313"/>
          <p14:tracePt t="34550" x="5507038" y="4413250"/>
          <p14:tracePt t="34558" x="5451475" y="4441825"/>
          <p14:tracePt t="34566" x="5360988" y="4441825"/>
          <p14:tracePt t="34574" x="5297488" y="4449763"/>
          <p14:tracePt t="34583" x="5224463" y="4468813"/>
          <p14:tracePt t="34590" x="5132388" y="4468813"/>
          <p14:tracePt t="34599" x="5068888" y="4478338"/>
          <p14:tracePt t="34606" x="5005388" y="4505325"/>
          <p14:tracePt t="34616" x="4949825" y="4505325"/>
          <p14:tracePt t="34622" x="4913313" y="4505325"/>
          <p14:tracePt t="34631" x="4849813" y="4514850"/>
          <p14:tracePt t="34647" x="4803775" y="4541838"/>
          <p14:tracePt t="34654" x="4786313" y="4541838"/>
          <p14:tracePt t="34665" x="4749800" y="4541838"/>
          <p14:tracePt t="34678" x="4722813" y="4541838"/>
          <p14:tracePt t="34686" x="4703763" y="4541838"/>
          <p14:tracePt t="34694" x="4686300" y="4541838"/>
          <p14:tracePt t="34702" x="4659313" y="4541838"/>
          <p14:tracePt t="34710" x="4613275" y="4541838"/>
          <p14:tracePt t="34718" x="4576763" y="4541838"/>
          <p14:tracePt t="34726" x="4521200" y="4541838"/>
          <p14:tracePt t="34734" x="4467225" y="4541838"/>
          <p14:tracePt t="34743" x="4421188" y="4541838"/>
          <p14:tracePt t="34750" x="4357688" y="4541838"/>
          <p14:tracePt t="34758" x="4311650" y="4551363"/>
          <p14:tracePt t="34766" x="4267200" y="4559300"/>
          <p14:tracePt t="34774" x="4230688" y="4559300"/>
          <p14:tracePt t="34783" x="4184650" y="4559300"/>
          <p14:tracePt t="34791" x="4175125" y="4559300"/>
          <p14:tracePt t="34799" x="4129088" y="4559300"/>
          <p14:tracePt t="34806" x="4102100" y="4559300"/>
          <p14:tracePt t="34816" x="4084638" y="4559300"/>
          <p14:tracePt t="34822" x="4075113" y="4559300"/>
          <p14:tracePt t="34832" x="4048125" y="4559300"/>
          <p14:tracePt t="34838" x="4038600" y="4559300"/>
          <p14:tracePt t="34846" x="4029075" y="4559300"/>
          <p14:tracePt t="34862" x="4011613" y="4559300"/>
          <p14:tracePt t="34870" x="4002088" y="4559300"/>
          <p14:tracePt t="34888" x="3956050" y="4559300"/>
          <p14:tracePt t="34894" x="3938588" y="4559300"/>
          <p14:tracePt t="34902" x="3911600" y="4559300"/>
          <p14:tracePt t="34910" x="3902075" y="4559300"/>
          <p14:tracePt t="34918" x="3865563" y="4559300"/>
          <p14:tracePt t="34927" x="3838575" y="4559300"/>
          <p14:tracePt t="34934" x="3819525" y="4559300"/>
          <p14:tracePt t="34942" x="3775075" y="4559300"/>
          <p14:tracePt t="34951" x="3719513" y="4559300"/>
          <p14:tracePt t="34958" x="3683000" y="4559300"/>
          <p14:tracePt t="34968" x="3636963" y="4559300"/>
          <p14:tracePt t="34976" x="3600450" y="4559300"/>
          <p14:tracePt t="34992" x="3519488" y="4559300"/>
          <p14:tracePt t="35001" x="3500438" y="4559300"/>
          <p14:tracePt t="35006" x="3482975" y="4559300"/>
          <p14:tracePt t="35016" x="3463925" y="4559300"/>
          <p14:tracePt t="35023" x="3455988" y="4559300"/>
          <p14:tracePt t="35033" x="3436938" y="4559300"/>
          <p14:tracePt t="35047" x="3427413" y="4559300"/>
          <p14:tracePt t="35168" x="3419475" y="4559300"/>
          <p14:tracePt t="35289" x="3382963" y="4559300"/>
          <p14:tracePt t="35307" x="3373438" y="4559300"/>
          <p14:tracePt t="35314" x="3346450" y="4559300"/>
          <p14:tracePt t="35327" x="3327400" y="4559300"/>
          <p14:tracePt t="35335" x="3309938" y="4559300"/>
          <p14:tracePt t="35342" x="3290888" y="4568825"/>
          <p14:tracePt t="35351" x="3281363" y="4568825"/>
          <p14:tracePt t="35359" x="3254375" y="4568825"/>
          <p14:tracePt t="35375" x="3244850" y="4578350"/>
          <p14:tracePt t="35383" x="3227388" y="4578350"/>
          <p14:tracePt t="35399" x="3217863" y="4578350"/>
          <p14:tracePt t="35638" x="3190875" y="4587875"/>
          <p14:tracePt t="35646" x="3181350" y="4595813"/>
          <p14:tracePt t="35654" x="3163888" y="4614863"/>
          <p14:tracePt t="35664" x="3144838" y="4632325"/>
          <p14:tracePt t="35670" x="3117850" y="4660900"/>
          <p14:tracePt t="35678" x="3108325" y="4660900"/>
          <p14:tracePt t="35686" x="3081338" y="4678363"/>
          <p14:tracePt t="35694" x="3071813" y="4705350"/>
          <p14:tracePt t="35702" x="3063875" y="4732338"/>
          <p14:tracePt t="35710" x="3044825" y="4751388"/>
          <p14:tracePt t="35718" x="3027363" y="4768850"/>
          <p14:tracePt t="35726" x="2998788" y="4787900"/>
          <p14:tracePt t="35734" x="2971800" y="4824413"/>
          <p14:tracePt t="35742" x="2962275" y="4833938"/>
          <p14:tracePt t="35750" x="2944813" y="4841875"/>
          <p14:tracePt t="35775" x="2925763" y="4851400"/>
          <p14:tracePt t="35883" x="2917825" y="4860925"/>
          <p14:tracePt t="35896" x="2908300" y="4860925"/>
          <p14:tracePt t="35903" x="2898775" y="4860925"/>
          <p14:tracePt t="35911" x="2889250" y="4860925"/>
          <p14:tracePt t="35918" x="2862263" y="4860925"/>
          <p14:tracePt t="35927" x="2844800" y="4878388"/>
          <p14:tracePt t="35935" x="2835275" y="4878388"/>
          <p14:tracePt t="35942" x="2808288" y="4878388"/>
          <p14:tracePt t="35958" x="2798763" y="4878388"/>
          <p14:tracePt t="35967" x="2789238" y="4878388"/>
          <p14:tracePt t="36040" x="2771775" y="4878388"/>
          <p14:tracePt t="36065" x="2762250" y="4860925"/>
          <p14:tracePt t="36073" x="2744788" y="4841875"/>
          <p14:tracePt t="36082" x="2716213" y="4824413"/>
          <p14:tracePt t="36088" x="2689225" y="4797425"/>
          <p14:tracePt t="36094" x="2679700" y="4797425"/>
          <p14:tracePt t="36102" x="2643188" y="4768850"/>
          <p14:tracePt t="36110" x="2625725" y="4741863"/>
          <p14:tracePt t="36118" x="2598738" y="4724400"/>
          <p14:tracePt t="36126" x="2570163" y="4678363"/>
          <p14:tracePt t="36134" x="2498725" y="4614863"/>
          <p14:tracePt t="36142" x="2470150" y="4605338"/>
          <p14:tracePt t="36150" x="2425700" y="4568825"/>
          <p14:tracePt t="36158" x="2397125" y="4551363"/>
          <p14:tracePt t="36167" x="2360613" y="4532313"/>
          <p14:tracePt t="36174" x="2324100" y="4505325"/>
          <p14:tracePt t="36183" x="2316163" y="4495800"/>
          <p14:tracePt t="36190" x="2297113" y="4486275"/>
          <p14:tracePt t="36199" x="2279650" y="4468813"/>
          <p14:tracePt t="36206" x="2270125" y="4459288"/>
          <p14:tracePt t="36215" x="2260600" y="4459288"/>
          <p14:tracePt t="36222" x="2243138" y="4449763"/>
          <p14:tracePt t="36232" x="2233613" y="4432300"/>
          <p14:tracePt t="36238" x="2224088" y="4422775"/>
          <p14:tracePt t="36246" x="2214563" y="4405313"/>
          <p14:tracePt t="36254" x="2214563" y="4395788"/>
          <p14:tracePt t="36263" x="2214563" y="4386263"/>
          <p14:tracePt t="36270" x="2206625" y="4368800"/>
          <p14:tracePt t="36278" x="2187575" y="4332288"/>
          <p14:tracePt t="36286" x="2187575" y="4303713"/>
          <p14:tracePt t="36294" x="2187575" y="4268788"/>
          <p14:tracePt t="36302" x="2187575" y="4240213"/>
          <p14:tracePt t="36310" x="2187575" y="4203700"/>
          <p14:tracePt t="36318" x="2187575" y="4167188"/>
          <p14:tracePt t="36326" x="2187575" y="4130675"/>
          <p14:tracePt t="36334" x="2187575" y="4103688"/>
          <p14:tracePt t="36342" x="2206625" y="4067175"/>
          <p14:tracePt t="36352" x="2224088" y="4040188"/>
          <p14:tracePt t="36358" x="2251075" y="4021138"/>
          <p14:tracePt t="36367" x="2287588" y="4003675"/>
          <p14:tracePt t="36374" x="2316163" y="3976688"/>
          <p14:tracePt t="36383" x="2360613" y="3957638"/>
          <p14:tracePt t="36390" x="2425700" y="3930650"/>
          <p14:tracePt t="36399" x="2498725" y="3921125"/>
          <p14:tracePt t="36406" x="2625725" y="3921125"/>
          <p14:tracePt t="36416" x="2689225" y="3903663"/>
          <p14:tracePt t="36422" x="2744788" y="3894138"/>
          <p14:tracePt t="36431" x="2835275" y="3884613"/>
          <p14:tracePt t="36438" x="2881313" y="3875088"/>
          <p14:tracePt t="36446" x="2990850" y="3875088"/>
          <p14:tracePt t="36454" x="3081338" y="3875088"/>
          <p14:tracePt t="36463" x="3154363" y="3875088"/>
          <p14:tracePt t="36470" x="3263900" y="3875088"/>
          <p14:tracePt t="36478" x="3336925" y="3875088"/>
          <p14:tracePt t="36486" x="3419475" y="3875088"/>
          <p14:tracePt t="36494" x="3455988" y="3875088"/>
          <p14:tracePt t="36502" x="3500438" y="3875088"/>
          <p14:tracePt t="36551" x="3509963" y="3875088"/>
          <p14:tracePt t="36558" x="3519488" y="3875088"/>
          <p14:tracePt t="36574" x="3536950" y="3903663"/>
          <p14:tracePt t="36582" x="3546475" y="3911600"/>
          <p14:tracePt t="36590" x="3563938" y="3948113"/>
          <p14:tracePt t="36599" x="3582988" y="3984625"/>
          <p14:tracePt t="36606" x="3592513" y="4003675"/>
          <p14:tracePt t="36616" x="3629025" y="4030663"/>
          <p14:tracePt t="36622" x="3646488" y="4057650"/>
          <p14:tracePt t="36633" x="3656013" y="4067175"/>
          <p14:tracePt t="36638" x="3665538" y="4103688"/>
          <p14:tracePt t="36647" x="3665538" y="4113213"/>
          <p14:tracePt t="36654" x="3665538" y="4140200"/>
          <p14:tracePt t="36663" x="3665538" y="4149725"/>
          <p14:tracePt t="36670" x="3665538" y="4159250"/>
          <p14:tracePt t="36678" x="3665538" y="4186238"/>
          <p14:tracePt t="36687" x="3665538" y="4195763"/>
          <p14:tracePt t="36702" x="3665538" y="4222750"/>
          <p14:tracePt t="36710" x="3665538" y="4232275"/>
          <p14:tracePt t="36718" x="3665538" y="4249738"/>
          <p14:tracePt t="36726" x="3665538" y="4259263"/>
          <p14:tracePt t="36734" x="3665538" y="4276725"/>
          <p14:tracePt t="36750" x="3665538" y="4303713"/>
          <p14:tracePt t="36758" x="3656013" y="4313238"/>
          <p14:tracePt t="36767" x="3636963" y="4332288"/>
          <p14:tracePt t="36774" x="3619500" y="4349750"/>
          <p14:tracePt t="36783" x="3609975" y="4349750"/>
          <p14:tracePt t="36790" x="3582988" y="4368800"/>
          <p14:tracePt t="36799" x="3563938" y="4368800"/>
          <p14:tracePt t="36807" x="3546475" y="4376738"/>
          <p14:tracePt t="36815" x="3527425" y="4376738"/>
          <p14:tracePt t="36822" x="3500438" y="4405313"/>
          <p14:tracePt t="36831" x="3490913" y="4405313"/>
          <p14:tracePt t="36838" x="3473450" y="4405313"/>
          <p14:tracePt t="36846" x="3455988" y="4405313"/>
          <p14:tracePt t="36854" x="3427413" y="4405313"/>
          <p14:tracePt t="36863" x="3409950" y="4413250"/>
          <p14:tracePt t="36870" x="3382963" y="4413250"/>
          <p14:tracePt t="36885" x="3363913" y="4413250"/>
          <p14:tracePt t="36886" x="3336925" y="4432300"/>
          <p14:tracePt t="36894" x="3317875" y="4432300"/>
          <p14:tracePt t="36902" x="3273425" y="4432300"/>
          <p14:tracePt t="36910" x="3236913" y="4432300"/>
          <p14:tracePt t="36918" x="3200400" y="4441825"/>
          <p14:tracePt t="36927" x="3181350" y="4449763"/>
          <p14:tracePt t="36934" x="3163888" y="4449763"/>
          <p14:tracePt t="36942" x="3127375" y="4449763"/>
          <p14:tracePt t="36950" x="3117850" y="4449763"/>
          <p14:tracePt t="36958" x="3100388" y="4449763"/>
          <p14:tracePt t="36967" x="3071813" y="4441825"/>
          <p14:tracePt t="36974" x="3054350" y="4422775"/>
          <p14:tracePt t="36983" x="3008313" y="4386263"/>
          <p14:tracePt t="36991" x="2990850" y="4376738"/>
          <p14:tracePt t="36999" x="2971800" y="4359275"/>
          <p14:tracePt t="37007" x="2962275" y="4349750"/>
          <p14:tracePt t="37015" x="2908300" y="4332288"/>
          <p14:tracePt t="37022" x="2889250" y="4303713"/>
          <p14:tracePt t="37032" x="2862263" y="4286250"/>
          <p14:tracePt t="37038" x="2825750" y="4259263"/>
          <p14:tracePt t="37047" x="2808288" y="4240213"/>
          <p14:tracePt t="37054" x="2781300" y="4213225"/>
          <p14:tracePt t="37063" x="2762250" y="4195763"/>
          <p14:tracePt t="37070" x="2725738" y="4176713"/>
          <p14:tracePt t="37078" x="2708275" y="4159250"/>
          <p14:tracePt t="37086" x="2708275" y="4149725"/>
          <p14:tracePt t="37094" x="2679700" y="4122738"/>
          <p14:tracePt t="37102" x="2679700" y="4103688"/>
          <p14:tracePt t="37110" x="2679700" y="4094163"/>
          <p14:tracePt t="37118" x="2671763" y="4067175"/>
          <p14:tracePt t="37126" x="2671763" y="4057650"/>
          <p14:tracePt t="37142" x="2671763" y="4040188"/>
          <p14:tracePt t="37151" x="2671763" y="4021138"/>
          <p14:tracePt t="37159" x="2671763" y="4013200"/>
          <p14:tracePt t="37170" x="2671763" y="3994150"/>
          <p14:tracePt t="37175" x="2671763" y="3984625"/>
          <p14:tracePt t="37191" x="2671763" y="3976688"/>
          <p14:tracePt t="37200" x="2671763" y="3957638"/>
          <p14:tracePt t="37207" x="2671763" y="3940175"/>
          <p14:tracePt t="37217" x="2671763" y="3930650"/>
          <p14:tracePt t="37223" x="2671763" y="3903663"/>
          <p14:tracePt t="37233" x="2679700" y="3884613"/>
          <p14:tracePt t="37239" x="2698750" y="3848100"/>
          <p14:tracePt t="37247" x="2735263" y="3821113"/>
          <p14:tracePt t="37255" x="2752725" y="3803650"/>
          <p14:tracePt t="37266" x="2798763" y="3767138"/>
          <p14:tracePt t="37274" x="2862263" y="3711575"/>
          <p14:tracePt t="37279" x="2925763" y="3694113"/>
          <p14:tracePt t="37286" x="3017838" y="3665538"/>
          <p14:tracePt t="37294" x="3136900" y="3638550"/>
          <p14:tracePt t="37302" x="3227388" y="3611563"/>
          <p14:tracePt t="37311" x="3346450" y="3592513"/>
          <p14:tracePt t="37319" x="3455988" y="3592513"/>
          <p14:tracePt t="37327" x="3527425" y="3592513"/>
          <p14:tracePt t="37336" x="3600450" y="3592513"/>
          <p14:tracePt t="37342" x="3656013" y="3592513"/>
          <p14:tracePt t="37351" x="3673475" y="3592513"/>
          <p14:tracePt t="37358" x="3692525" y="3602038"/>
          <p14:tracePt t="37374" x="3692525" y="3611563"/>
          <p14:tracePt t="37383" x="3692525" y="3638550"/>
          <p14:tracePt t="37390" x="3692525" y="3657600"/>
          <p14:tracePt t="37400" x="3692525" y="3694113"/>
          <p14:tracePt t="37406" x="3692525" y="3730625"/>
          <p14:tracePt t="37415" x="3683000" y="3757613"/>
          <p14:tracePt t="37422" x="3636963" y="3811588"/>
          <p14:tracePt t="37431" x="3609975" y="3848100"/>
          <p14:tracePt t="37438" x="3563938" y="3894138"/>
          <p14:tracePt t="37446" x="3519488" y="3940175"/>
          <p14:tracePt t="37454" x="3500438" y="3976688"/>
          <p14:tracePt t="37462" x="3463925" y="4021138"/>
          <p14:tracePt t="37470" x="3446463" y="4040188"/>
          <p14:tracePt t="37478" x="3427413" y="4067175"/>
          <p14:tracePt t="37486" x="3400425" y="4086225"/>
          <p14:tracePt t="37494" x="3400425" y="4094163"/>
          <p14:tracePt t="37502" x="3390900" y="4103688"/>
          <p14:tracePt t="37510" x="3373438" y="4122738"/>
          <p14:tracePt t="37518" x="3363913" y="4130675"/>
          <p14:tracePt t="37535" x="3354388" y="4140200"/>
          <p14:tracePt t="37542" x="3346450" y="4159250"/>
          <p14:tracePt t="37558" x="3336925" y="4159250"/>
          <p14:tracePt t="37566" x="3317875" y="4159250"/>
          <p14:tracePt t="37583" x="3317875" y="4167188"/>
          <p14:tracePt t="37944" x="3309938" y="4186238"/>
          <p14:tracePt t="37951" x="3300413" y="4195763"/>
          <p14:tracePt t="38456" x="3290888" y="4195763"/>
          <p14:tracePt t="38646" x="3290888" y="4186238"/>
          <p14:tracePt t="38654" x="3309938" y="4167188"/>
          <p14:tracePt t="38663" x="3354388" y="4140200"/>
          <p14:tracePt t="38670" x="3390900" y="4076700"/>
          <p14:tracePt t="38678" x="3436938" y="4021138"/>
          <p14:tracePt t="38686" x="3527425" y="3940175"/>
          <p14:tracePt t="38694" x="3592513" y="3875088"/>
          <p14:tracePt t="38702" x="3656013" y="3803650"/>
          <p14:tracePt t="38710" x="3709988" y="3721100"/>
          <p14:tracePt t="38718" x="3746500" y="3675063"/>
          <p14:tracePt t="38726" x="3792538" y="3611563"/>
          <p14:tracePt t="38734" x="3810000" y="3565525"/>
          <p14:tracePt t="38742" x="3819525" y="3519488"/>
          <p14:tracePt t="38752" x="3819525" y="3502025"/>
          <p14:tracePt t="38758" x="3838575" y="3482975"/>
          <p14:tracePt t="38856" x="3829050" y="3492500"/>
          <p14:tracePt t="38865" x="3792538" y="3511550"/>
          <p14:tracePt t="38876" x="3738563" y="3538538"/>
          <p14:tracePt t="38886" x="3609975" y="3584575"/>
          <p14:tracePt t="38894" x="3556000" y="3611563"/>
          <p14:tracePt t="38902" x="3490913" y="3638550"/>
          <p14:tracePt t="38910" x="3446463" y="3648075"/>
          <p14:tracePt t="38918" x="3409950" y="3648075"/>
          <p14:tracePt t="38927" x="3390900" y="3648075"/>
          <p14:tracePt t="38935" x="3363913" y="3648075"/>
          <p14:tracePt t="38942" x="3354388" y="3648075"/>
          <p14:tracePt t="38966" x="3346450" y="3648075"/>
          <p14:tracePt t="38975" x="3336925" y="3648075"/>
          <p14:tracePt t="38983" x="3309938" y="3648075"/>
          <p14:tracePt t="38990" x="3300413" y="3648075"/>
          <p14:tracePt t="38998" x="3290888" y="3638550"/>
          <p14:tracePt t="39006" x="3273425" y="3629025"/>
          <p14:tracePt t="39022" x="3263900" y="3629025"/>
          <p14:tracePt t="39032" x="3236913" y="3621088"/>
          <p14:tracePt t="39038" x="3227388" y="3621088"/>
          <p14:tracePt t="39046" x="3217863" y="3602038"/>
          <p14:tracePt t="39063" x="3208338" y="3565525"/>
          <p14:tracePt t="39070" x="3200400" y="3548063"/>
          <p14:tracePt t="39080" x="3200400" y="3519488"/>
          <p14:tracePt t="39086" x="3200400" y="3502025"/>
          <p14:tracePt t="39094" x="3200400" y="3465513"/>
          <p14:tracePt t="39102" x="3200400" y="3446463"/>
          <p14:tracePt t="39110" x="3200400" y="3402013"/>
          <p14:tracePt t="39118" x="3200400" y="3375025"/>
          <p14:tracePt t="39126" x="3208338" y="3346450"/>
          <p14:tracePt t="39134" x="3236913" y="3309938"/>
          <p14:tracePt t="39142" x="3263900" y="3292475"/>
          <p14:tracePt t="39151" x="3281363" y="3273425"/>
          <p14:tracePt t="39158" x="3300413" y="3255963"/>
          <p14:tracePt t="39166" x="3317875" y="3246438"/>
          <p14:tracePt t="39174" x="3336925" y="3236913"/>
          <p14:tracePt t="39183" x="3346450" y="3228975"/>
          <p14:tracePt t="39190" x="3363913" y="3209925"/>
          <p14:tracePt t="39199" x="3382963" y="3200400"/>
          <p14:tracePt t="39206" x="3436938" y="3173413"/>
          <p14:tracePt t="39216" x="3482975" y="3146425"/>
          <p14:tracePt t="39222" x="3563938" y="3127375"/>
          <p14:tracePt t="39233" x="3629025" y="3100388"/>
          <p14:tracePt t="39238" x="3702050" y="3063875"/>
          <p14:tracePt t="39246" x="3746500" y="3046413"/>
          <p14:tracePt t="39254" x="3765550" y="3036888"/>
          <p14:tracePt t="39264" x="3838575" y="3009900"/>
          <p14:tracePt t="39271" x="3883025" y="2982913"/>
          <p14:tracePt t="39279" x="3919538" y="2973388"/>
          <p14:tracePt t="39287" x="3938588" y="2963863"/>
          <p14:tracePt t="39294" x="3919538" y="2909888"/>
          <p14:tracePt t="39303" x="3838575" y="2827338"/>
          <p14:tracePt t="39310" x="3802063" y="2790825"/>
          <p14:tracePt t="39318" x="3829050" y="2781300"/>
          <p14:tracePt t="39326" x="3829050" y="2771775"/>
          <p14:tracePt t="39334" x="3856038" y="2771775"/>
          <p14:tracePt t="39342" x="3865563" y="2771775"/>
          <p14:tracePt t="39350" x="3902075" y="2771775"/>
          <p14:tracePt t="39358" x="3948113" y="2771775"/>
          <p14:tracePt t="39367" x="4011613" y="2771775"/>
          <p14:tracePt t="39374" x="4102100" y="2771775"/>
          <p14:tracePt t="39383" x="4211638" y="2771775"/>
          <p14:tracePt t="39390" x="4303713" y="2771775"/>
          <p14:tracePt t="39398" x="4430713" y="2771775"/>
          <p14:tracePt t="39406" x="4540250" y="2771775"/>
          <p14:tracePt t="39416" x="4630738" y="2771775"/>
          <p14:tracePt t="39422" x="4749800" y="2771775"/>
          <p14:tracePt t="39431" x="4840288" y="2771775"/>
          <p14:tracePt t="39438" x="4913313" y="2771775"/>
          <p14:tracePt t="39446" x="4986338" y="2771775"/>
          <p14:tracePt t="39454" x="5059363" y="2771775"/>
          <p14:tracePt t="39463" x="5105400" y="2771775"/>
          <p14:tracePt t="39470" x="5168900" y="2771775"/>
          <p14:tracePt t="39478" x="5214938" y="2754313"/>
          <p14:tracePt t="39486" x="5260975" y="2744788"/>
          <p14:tracePt t="39494" x="5351463" y="2744788"/>
          <p14:tracePt t="39502" x="5405438" y="2727325"/>
          <p14:tracePt t="39510" x="5478463" y="2727325"/>
          <p14:tracePt t="39518" x="5561013" y="2717800"/>
          <p14:tracePt t="39526" x="5634038" y="2717800"/>
          <p14:tracePt t="39534" x="5724525" y="2717800"/>
          <p14:tracePt t="39542" x="5826125" y="2690813"/>
          <p14:tracePt t="39550" x="5916613" y="2690813"/>
          <p14:tracePt t="39558" x="5953125" y="2690813"/>
          <p14:tracePt t="39566" x="6007100" y="2690813"/>
          <p14:tracePt t="39574" x="6080125" y="2690813"/>
          <p14:tracePt t="39583" x="6153150" y="2690813"/>
          <p14:tracePt t="39590" x="6172200" y="2690813"/>
          <p14:tracePt t="39599" x="6218238" y="2690813"/>
          <p14:tracePt t="39606" x="6235700" y="2690813"/>
          <p14:tracePt t="39615" x="6262688" y="2698750"/>
          <p14:tracePt t="39640" x="6272213" y="2708275"/>
          <p14:tracePt t="39649" x="6291263" y="2727325"/>
          <p14:tracePt t="39656" x="6299200" y="2727325"/>
          <p14:tracePt t="39666" x="6308725" y="2735263"/>
          <p14:tracePt t="39671" x="6308725" y="2744788"/>
          <p14:tracePt t="39681" x="6318250" y="2744788"/>
          <p14:tracePt t="39686" x="6335713" y="2771775"/>
          <p14:tracePt t="39694" x="6354763" y="2800350"/>
          <p14:tracePt t="39702" x="6391275" y="2827338"/>
          <p14:tracePt t="39710" x="6418263" y="2854325"/>
          <p14:tracePt t="39718" x="6472238" y="2909888"/>
          <p14:tracePt t="39726" x="6518275" y="2954338"/>
          <p14:tracePt t="39735" x="6554788" y="2990850"/>
          <p14:tracePt t="39742" x="6591300" y="3036888"/>
          <p14:tracePt t="39750" x="6610350" y="3063875"/>
          <p14:tracePt t="39758" x="6645275" y="3127375"/>
          <p14:tracePt t="39767" x="6654800" y="3155950"/>
          <p14:tracePt t="39774" x="6664325" y="3173413"/>
          <p14:tracePt t="39783" x="6681788" y="3228975"/>
          <p14:tracePt t="39790" x="6710363" y="3292475"/>
          <p14:tracePt t="39799" x="6718300" y="3338513"/>
          <p14:tracePt t="39806" x="6746875" y="3402013"/>
          <p14:tracePt t="39816" x="6754813" y="3438525"/>
          <p14:tracePt t="39822" x="6754813" y="3502025"/>
          <p14:tracePt t="39833" x="6754813" y="3529013"/>
          <p14:tracePt t="39838" x="6754813" y="3565525"/>
          <p14:tracePt t="39847" x="6754813" y="3611563"/>
          <p14:tracePt t="39854" x="6754813" y="3648075"/>
          <p14:tracePt t="39863" x="6746875" y="3665538"/>
          <p14:tracePt t="39870" x="6718300" y="3730625"/>
          <p14:tracePt t="39886" x="6681788" y="3784600"/>
          <p14:tracePt t="39894" x="6673850" y="3821113"/>
          <p14:tracePt t="39902" x="6637338" y="3867150"/>
          <p14:tracePt t="39910" x="6618288" y="3884613"/>
          <p14:tracePt t="39918" x="6573838" y="3930650"/>
          <p14:tracePt t="39926" x="6564313" y="3957638"/>
          <p14:tracePt t="39934" x="6527800" y="3994150"/>
          <p14:tracePt t="39942" x="6508750" y="4013200"/>
          <p14:tracePt t="39950" x="6491288" y="4030663"/>
          <p14:tracePt t="39959" x="6472238" y="4049713"/>
          <p14:tracePt t="39967" x="6445250" y="4067175"/>
          <p14:tracePt t="39975" x="6418263" y="4086225"/>
          <p14:tracePt t="39983" x="6381750" y="4103688"/>
          <p14:tracePt t="39990" x="6372225" y="4122738"/>
          <p14:tracePt t="39999" x="6326188" y="4130675"/>
          <p14:tracePt t="40006" x="6291263" y="4140200"/>
          <p14:tracePt t="40015" x="6272213" y="4149725"/>
          <p14:tracePt t="40022" x="6218238" y="4149725"/>
          <p14:tracePt t="40032" x="6153150" y="4176713"/>
          <p14:tracePt t="40038" x="6089650" y="4186238"/>
          <p14:tracePt t="40046" x="5999163" y="4186238"/>
          <p14:tracePt t="40054" x="5926138" y="4186238"/>
          <p14:tracePt t="40065" x="5816600" y="4186238"/>
          <p14:tracePt t="40072" x="5707063" y="4186238"/>
          <p14:tracePt t="40082" x="5561013" y="4186238"/>
          <p14:tracePt t="40088" x="5397500" y="4186238"/>
          <p14:tracePt t="40096" x="5268913" y="4186238"/>
          <p14:tracePt t="40103" x="5122863" y="4186238"/>
          <p14:tracePt t="40110" x="4978400" y="4186238"/>
          <p14:tracePt t="40118" x="4832350" y="4186238"/>
          <p14:tracePt t="40126" x="4703763" y="4186238"/>
          <p14:tracePt t="40135" x="4576763" y="4186238"/>
          <p14:tracePt t="40142" x="4484688" y="4186238"/>
          <p14:tracePt t="40151" x="4413250" y="4186238"/>
          <p14:tracePt t="40158" x="4357688" y="4186238"/>
          <p14:tracePt t="40167" x="4330700" y="4186238"/>
          <p14:tracePt t="40174" x="4311650" y="4186238"/>
          <p14:tracePt t="40183" x="4294188" y="4186238"/>
          <p14:tracePt t="40190" x="4284663" y="4186238"/>
          <p14:tracePt t="40239" x="4275138" y="4186238"/>
          <p14:tracePt t="40248" x="4267200" y="4186238"/>
          <p14:tracePt t="40255" x="4230688" y="4186238"/>
          <p14:tracePt t="40264" x="4202113" y="4186238"/>
          <p14:tracePt t="40271" x="4165600" y="4176713"/>
          <p14:tracePt t="40279" x="4148138" y="4176713"/>
          <p14:tracePt t="40287" x="4129088" y="4176713"/>
          <p14:tracePt t="40295" x="4084638" y="4167188"/>
          <p14:tracePt t="40304" x="3984625" y="4113213"/>
          <p14:tracePt t="40311" x="3956050" y="4113213"/>
          <p14:tracePt t="40320" x="3902075" y="4113213"/>
          <p14:tracePt t="40327" x="3865563" y="4113213"/>
          <p14:tracePt t="40336" x="3802063" y="4094163"/>
          <p14:tracePt t="40343" x="3765550" y="4094163"/>
          <p14:tracePt t="40351" x="3709988" y="4086225"/>
          <p14:tracePt t="40359" x="3665538" y="4086225"/>
          <p14:tracePt t="40367" x="3629025" y="4086225"/>
          <p14:tracePt t="40375" x="3582988" y="4086225"/>
          <p14:tracePt t="40383" x="3556000" y="4086225"/>
          <p14:tracePt t="40390" x="3536950" y="4086225"/>
          <p14:tracePt t="40400" x="3519488" y="4086225"/>
          <p14:tracePt t="40406" x="3509963" y="4086225"/>
          <p14:tracePt t="40438" x="3500438" y="4076700"/>
          <p14:tracePt t="40455" x="3490913" y="4057650"/>
          <p14:tracePt t="40463" x="3482975" y="4049713"/>
          <p14:tracePt t="40471" x="3463925" y="4030663"/>
          <p14:tracePt t="40479" x="3446463" y="3994150"/>
          <p14:tracePt t="40486" x="3409950" y="3948113"/>
          <p14:tracePt t="40494" x="3400425" y="3930650"/>
          <p14:tracePt t="40502" x="3382963" y="3884613"/>
          <p14:tracePt t="40510" x="3363913" y="3857625"/>
          <p14:tracePt t="40518" x="3336925" y="3830638"/>
          <p14:tracePt t="40526" x="3317875" y="3794125"/>
          <p14:tracePt t="40534" x="3300413" y="3775075"/>
          <p14:tracePt t="40542" x="3290888" y="3767138"/>
          <p14:tracePt t="40550" x="3290888" y="3757613"/>
          <p14:tracePt t="40558" x="3281363" y="3721100"/>
          <p14:tracePt t="40574" x="3273425" y="3702050"/>
          <p14:tracePt t="40584" x="3263900" y="3684588"/>
          <p14:tracePt t="40590" x="3254375" y="3665538"/>
          <p14:tracePt t="40599" x="3254375" y="3629025"/>
          <p14:tracePt t="40606" x="3254375" y="3621088"/>
          <p14:tracePt t="40615" x="3244850" y="3584575"/>
          <p14:tracePt t="40622" x="3244850" y="3565525"/>
          <p14:tracePt t="40632" x="3244850" y="3511550"/>
          <p14:tracePt t="40638" x="3244850" y="3482975"/>
          <p14:tracePt t="40649" x="3244850" y="3438525"/>
          <p14:tracePt t="40654" x="3244850" y="3411538"/>
          <p14:tracePt t="40666" x="3244850" y="3382963"/>
          <p14:tracePt t="40670" x="3244850" y="3375025"/>
          <p14:tracePt t="40679" x="3244850" y="3338513"/>
          <p14:tracePt t="40686" x="3254375" y="3328988"/>
          <p14:tracePt t="40694" x="3263900" y="3309938"/>
          <p14:tracePt t="40710" x="3300413" y="3282950"/>
          <p14:tracePt t="40718" x="3317875" y="3273425"/>
          <p14:tracePt t="40726" x="3346450" y="3265488"/>
          <p14:tracePt t="40734" x="3409950" y="3236913"/>
          <p14:tracePt t="40742" x="3463925" y="3209925"/>
          <p14:tracePt t="40751" x="3609975" y="3200400"/>
          <p14:tracePt t="40758" x="3765550" y="3173413"/>
          <p14:tracePt t="40767" x="3948113" y="3136900"/>
          <p14:tracePt t="40775" x="4148138" y="3127375"/>
          <p14:tracePt t="40789" x="4376738" y="3090863"/>
          <p14:tracePt t="40790" x="4676775" y="3090863"/>
          <p14:tracePt t="40804" x="4986338" y="3073400"/>
          <p14:tracePt t="40807" x="5214938" y="3073400"/>
          <p14:tracePt t="40818" x="5434013" y="3073400"/>
          <p14:tracePt t="40823" x="5616575" y="3073400"/>
          <p14:tracePt t="40835" x="5816600" y="3073400"/>
          <p14:tracePt t="40839" x="5962650" y="3073400"/>
          <p14:tracePt t="40847" x="6072188" y="3073400"/>
          <p14:tracePt t="40855" x="6181725" y="3073400"/>
          <p14:tracePt t="40863" x="6218238" y="3073400"/>
          <p14:tracePt t="40870" x="6262688" y="3073400"/>
          <p14:tracePt t="40886" x="6326188" y="3082925"/>
          <p14:tracePt t="40894" x="6345238" y="3100388"/>
          <p14:tracePt t="40902" x="6362700" y="3109913"/>
          <p14:tracePt t="40910" x="6391275" y="3146425"/>
          <p14:tracePt t="40918" x="6408738" y="3163888"/>
          <p14:tracePt t="40926" x="6454775" y="3209925"/>
          <p14:tracePt t="40934" x="6491288" y="3236913"/>
          <p14:tracePt t="40942" x="6518275" y="3273425"/>
          <p14:tracePt t="40950" x="6573838" y="3319463"/>
          <p14:tracePt t="40959" x="6591300" y="3355975"/>
          <p14:tracePt t="40967" x="6610350" y="3375025"/>
          <p14:tracePt t="40974" x="6627813" y="3392488"/>
          <p14:tracePt t="40983" x="6664325" y="3419475"/>
          <p14:tracePt t="40990" x="6664325" y="3438525"/>
          <p14:tracePt t="41306" x="6673850" y="3446463"/>
          <p14:tracePt t="41311" x="6691313" y="3446463"/>
          <p14:tracePt t="41318" x="6746875" y="3446463"/>
          <p14:tracePt t="41326" x="6846888" y="3446463"/>
          <p14:tracePt t="41334" x="6964363" y="3446463"/>
          <p14:tracePt t="41342" x="7083425" y="3446463"/>
          <p14:tracePt t="41350" x="7175500" y="3446463"/>
          <p14:tracePt t="41358" x="7302500" y="3411538"/>
          <p14:tracePt t="41367" x="7392988" y="3411538"/>
          <p14:tracePt t="41374" x="7512050" y="3402013"/>
          <p14:tracePt t="41382" x="7602538" y="3375025"/>
          <p14:tracePt t="41390" x="7667625" y="3365500"/>
          <p14:tracePt t="41399" x="7758113" y="3346450"/>
          <p14:tracePt t="41406" x="7813675" y="3338513"/>
          <p14:tracePt t="41415" x="7877175" y="3338513"/>
          <p14:tracePt t="41422" x="7913688" y="3338513"/>
          <p14:tracePt t="41432" x="7940675" y="3338513"/>
          <p14:tracePt t="41438" x="7967663" y="3338513"/>
          <p14:tracePt t="41447" x="8004175" y="3338513"/>
          <p14:tracePt t="41454" x="8023225" y="3338513"/>
          <p14:tracePt t="41463" x="8050213" y="3338513"/>
          <p14:tracePt t="41470" x="8067675" y="3338513"/>
          <p14:tracePt t="41478" x="8096250" y="3346450"/>
          <p14:tracePt t="41486" x="8132763" y="3365500"/>
          <p14:tracePt t="41502" x="8159750" y="3375025"/>
          <p14:tracePt t="41510" x="8177213" y="3382963"/>
          <p14:tracePt t="41526" x="8186738" y="3382963"/>
          <p14:tracePt t="41534" x="8204200" y="3382963"/>
          <p14:tracePt t="41542" x="8223250" y="3382963"/>
          <p14:tracePt t="41551" x="8250238" y="3382963"/>
          <p14:tracePt t="41558" x="8269288" y="3382963"/>
          <p14:tracePt t="41567" x="8296275" y="3382963"/>
          <p14:tracePt t="41574" x="8323263" y="3382963"/>
          <p14:tracePt t="41583" x="8369300" y="3382963"/>
          <p14:tracePt t="41590" x="8405813" y="3382963"/>
          <p14:tracePt t="41600" x="8423275" y="3382963"/>
          <p14:tracePt t="41606" x="8459788" y="3382963"/>
          <p14:tracePt t="41617" x="8496300" y="3382963"/>
          <p14:tracePt t="41622" x="8515350" y="3382963"/>
          <p14:tracePt t="41632" x="8569325" y="3411538"/>
          <p14:tracePt t="41638" x="8578850" y="3411538"/>
          <p14:tracePt t="41648" x="8615363" y="3411538"/>
          <p14:tracePt t="41654" x="8661400" y="3419475"/>
          <p14:tracePt t="41665" x="8697913" y="3419475"/>
          <p14:tracePt t="41670" x="8751888" y="3429000"/>
          <p14:tracePt t="41679" x="8788400" y="3429000"/>
          <p14:tracePt t="41686" x="8842375" y="3429000"/>
          <p14:tracePt t="41694" x="8878888" y="3429000"/>
          <p14:tracePt t="41703" x="8924925" y="3429000"/>
          <p14:tracePt t="41710" x="8980488" y="3429000"/>
          <p14:tracePt t="41718" x="9034463" y="3429000"/>
          <p14:tracePt t="41726" x="9090025" y="3429000"/>
          <p14:tracePt t="41734" x="9107488" y="34290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 name="図形グループ 257"/>
          <p:cNvGrpSpPr/>
          <p:nvPr/>
        </p:nvGrpSpPr>
        <p:grpSpPr>
          <a:xfrm>
            <a:off x="88900" y="3182338"/>
            <a:ext cx="8953500" cy="3591112"/>
            <a:chOff x="88900" y="2644589"/>
            <a:chExt cx="8953500" cy="3591112"/>
          </a:xfrm>
        </p:grpSpPr>
        <p:sp>
          <p:nvSpPr>
            <p:cNvPr id="255" name="正方形/長方形 254"/>
            <p:cNvSpPr/>
            <p:nvPr/>
          </p:nvSpPr>
          <p:spPr>
            <a:xfrm flipH="1">
              <a:off x="88900" y="2644589"/>
              <a:ext cx="8953500" cy="3591112"/>
            </a:xfrm>
            <a:prstGeom prst="rect">
              <a:avLst/>
            </a:prstGeom>
            <a:solidFill>
              <a:schemeClr val="bg1">
                <a:lumMod val="7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latin typeface="Segoe UI"/>
                <a:cs typeface="Segoe UI"/>
              </a:endParaRPr>
            </a:p>
          </p:txBody>
        </p:sp>
        <p:grpSp>
          <p:nvGrpSpPr>
            <p:cNvPr id="257" name="図形グループ 256"/>
            <p:cNvGrpSpPr/>
            <p:nvPr/>
          </p:nvGrpSpPr>
          <p:grpSpPr>
            <a:xfrm>
              <a:off x="228556" y="2780195"/>
              <a:ext cx="8674188" cy="3319901"/>
              <a:chOff x="215094" y="2780836"/>
              <a:chExt cx="8674188" cy="3319901"/>
            </a:xfrm>
          </p:grpSpPr>
          <p:grpSp>
            <p:nvGrpSpPr>
              <p:cNvPr id="254" name="図形グループ 253"/>
              <p:cNvGrpSpPr/>
              <p:nvPr/>
            </p:nvGrpSpPr>
            <p:grpSpPr>
              <a:xfrm>
                <a:off x="8156884" y="2780836"/>
                <a:ext cx="732398" cy="3319901"/>
                <a:chOff x="8246532" y="2780836"/>
                <a:chExt cx="880534" cy="3319901"/>
              </a:xfrm>
            </p:grpSpPr>
            <p:sp>
              <p:nvSpPr>
                <p:cNvPr id="34" name="正方形/長方形 33"/>
                <p:cNvSpPr/>
                <p:nvPr/>
              </p:nvSpPr>
              <p:spPr>
                <a:xfrm flipH="1">
                  <a:off x="8246533" y="2780836"/>
                  <a:ext cx="880533" cy="24755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kumimoji="1" lang="en-US" altLang="ja-JP" dirty="0">
                      <a:latin typeface="Segoe UI"/>
                      <a:cs typeface="Segoe UI"/>
                    </a:rPr>
                    <a:t>Host I/F &amp;</a:t>
                  </a:r>
                </a:p>
                <a:p>
                  <a:pPr algn="ctr"/>
                  <a:r>
                    <a:rPr kumimoji="1" lang="en-US" altLang="ja-JP" dirty="0">
                      <a:latin typeface="Segoe UI"/>
                      <a:cs typeface="Segoe UI"/>
                    </a:rPr>
                    <a:t>Inter Processor I/F</a:t>
                  </a:r>
                  <a:endParaRPr kumimoji="1" lang="ja-JP" altLang="en-US" dirty="0">
                    <a:latin typeface="Segoe UI"/>
                    <a:cs typeface="Segoe UI"/>
                  </a:endParaRPr>
                </a:p>
              </p:txBody>
            </p:sp>
            <p:sp>
              <p:nvSpPr>
                <p:cNvPr id="37" name="正方形/長方形 36"/>
                <p:cNvSpPr/>
                <p:nvPr/>
              </p:nvSpPr>
              <p:spPr>
                <a:xfrm flipH="1">
                  <a:off x="8246532" y="5405107"/>
                  <a:ext cx="880533" cy="6956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a:latin typeface="Segoe UI"/>
                      <a:cs typeface="Segoe UI"/>
                    </a:rPr>
                    <a:t>ARM</a:t>
                  </a:r>
                </a:p>
                <a:p>
                  <a:pPr algn="ctr"/>
                  <a:r>
                    <a:rPr lang="en-US" altLang="ja-JP" dirty="0">
                      <a:latin typeface="Segoe UI"/>
                      <a:cs typeface="Segoe UI"/>
                    </a:rPr>
                    <a:t>x2</a:t>
                  </a:r>
                  <a:endParaRPr kumimoji="1" lang="ja-JP" altLang="en-US" dirty="0">
                    <a:latin typeface="Segoe UI"/>
                    <a:cs typeface="Segoe UI"/>
                  </a:endParaRPr>
                </a:p>
              </p:txBody>
            </p:sp>
          </p:grpSp>
          <p:grpSp>
            <p:nvGrpSpPr>
              <p:cNvPr id="256" name="図形グループ 255"/>
              <p:cNvGrpSpPr/>
              <p:nvPr/>
            </p:nvGrpSpPr>
            <p:grpSpPr>
              <a:xfrm>
                <a:off x="215094" y="2780836"/>
                <a:ext cx="7801024" cy="3319900"/>
                <a:chOff x="215094" y="2780836"/>
                <a:chExt cx="7801024" cy="3319900"/>
              </a:xfrm>
            </p:grpSpPr>
            <p:grpSp>
              <p:nvGrpSpPr>
                <p:cNvPr id="35" name="図形グループ 34"/>
                <p:cNvGrpSpPr/>
                <p:nvPr/>
              </p:nvGrpSpPr>
              <p:grpSpPr>
                <a:xfrm>
                  <a:off x="215094" y="2780836"/>
                  <a:ext cx="1835956" cy="3319900"/>
                  <a:chOff x="1028043" y="2256196"/>
                  <a:chExt cx="2302933" cy="4164319"/>
                </a:xfrm>
              </p:grpSpPr>
              <p:grpSp>
                <p:nvGrpSpPr>
                  <p:cNvPr id="31" name="図形グループ 30"/>
                  <p:cNvGrpSpPr/>
                  <p:nvPr/>
                </p:nvGrpSpPr>
                <p:grpSpPr>
                  <a:xfrm>
                    <a:off x="1028043" y="2256196"/>
                    <a:ext cx="2302933" cy="3105149"/>
                    <a:chOff x="2743195" y="2127250"/>
                    <a:chExt cx="2302933" cy="3105149"/>
                  </a:xfrm>
                </p:grpSpPr>
                <p:sp>
                  <p:nvSpPr>
                    <p:cNvPr id="29" name="正方形/長方形 28"/>
                    <p:cNvSpPr/>
                    <p:nvPr/>
                  </p:nvSpPr>
                  <p:spPr>
                    <a:xfrm flipH="1">
                      <a:off x="2743195" y="2127250"/>
                      <a:ext cx="2302933" cy="3105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ja-JP" dirty="0">
                          <a:latin typeface="Segoe UI"/>
                          <a:cs typeface="Segoe UI"/>
                        </a:rPr>
                        <a:t>Prefecture</a:t>
                      </a:r>
                      <a:endParaRPr kumimoji="1" lang="ja-JP" altLang="en-US" dirty="0">
                        <a:latin typeface="Segoe UI"/>
                        <a:cs typeface="Segoe UI"/>
                      </a:endParaRPr>
                    </a:p>
                  </p:txBody>
                </p:sp>
                <p:grpSp>
                  <p:nvGrpSpPr>
                    <p:cNvPr id="26" name="図形グループ 25"/>
                    <p:cNvGrpSpPr/>
                    <p:nvPr/>
                  </p:nvGrpSpPr>
                  <p:grpSpPr>
                    <a:xfrm>
                      <a:off x="2894695" y="2272927"/>
                      <a:ext cx="1999933" cy="1985683"/>
                      <a:chOff x="1033496" y="2510118"/>
                      <a:chExt cx="1999933" cy="1985683"/>
                    </a:xfrm>
                  </p:grpSpPr>
                  <p:sp>
                    <p:nvSpPr>
                      <p:cNvPr id="8" name="正方形/長方形 7"/>
                      <p:cNvSpPr/>
                      <p:nvPr/>
                    </p:nvSpPr>
                    <p:spPr>
                      <a:xfrm flipH="1">
                        <a:off x="1033496"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1" name="正方形/長方形 10"/>
                      <p:cNvSpPr/>
                      <p:nvPr/>
                    </p:nvSpPr>
                    <p:spPr>
                      <a:xfrm flipH="1">
                        <a:off x="155550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正方形/長方形 11"/>
                      <p:cNvSpPr/>
                      <p:nvPr/>
                    </p:nvSpPr>
                    <p:spPr>
                      <a:xfrm flipH="1">
                        <a:off x="2597147"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3" name="正方形/長方形 12"/>
                      <p:cNvSpPr/>
                      <p:nvPr/>
                    </p:nvSpPr>
                    <p:spPr>
                      <a:xfrm flipH="1">
                        <a:off x="207645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4" name="正方形/長方形 13"/>
                      <p:cNvSpPr/>
                      <p:nvPr/>
                    </p:nvSpPr>
                    <p:spPr>
                      <a:xfrm flipH="1">
                        <a:off x="1033496"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5" name="正方形/長方形 14"/>
                      <p:cNvSpPr/>
                      <p:nvPr/>
                    </p:nvSpPr>
                    <p:spPr>
                      <a:xfrm flipH="1">
                        <a:off x="155550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 name="正方形/長方形 15"/>
                      <p:cNvSpPr/>
                      <p:nvPr/>
                    </p:nvSpPr>
                    <p:spPr>
                      <a:xfrm flipH="1">
                        <a:off x="2597147"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 name="正方形/長方形 16"/>
                      <p:cNvSpPr/>
                      <p:nvPr/>
                    </p:nvSpPr>
                    <p:spPr>
                      <a:xfrm flipH="1">
                        <a:off x="207645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 name="正方形/長方形 17"/>
                      <p:cNvSpPr/>
                      <p:nvPr/>
                    </p:nvSpPr>
                    <p:spPr>
                      <a:xfrm flipH="1">
                        <a:off x="1033496"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9" name="正方形/長方形 18"/>
                      <p:cNvSpPr/>
                      <p:nvPr/>
                    </p:nvSpPr>
                    <p:spPr>
                      <a:xfrm flipH="1">
                        <a:off x="155550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 name="正方形/長方形 19"/>
                      <p:cNvSpPr/>
                      <p:nvPr/>
                    </p:nvSpPr>
                    <p:spPr>
                      <a:xfrm flipH="1">
                        <a:off x="2597147"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 name="正方形/長方形 20"/>
                      <p:cNvSpPr/>
                      <p:nvPr/>
                    </p:nvSpPr>
                    <p:spPr>
                      <a:xfrm flipH="1">
                        <a:off x="207645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 name="正方形/長方形 21"/>
                      <p:cNvSpPr/>
                      <p:nvPr/>
                    </p:nvSpPr>
                    <p:spPr>
                      <a:xfrm flipH="1">
                        <a:off x="1033496"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3" name="正方形/長方形 22"/>
                      <p:cNvSpPr/>
                      <p:nvPr/>
                    </p:nvSpPr>
                    <p:spPr>
                      <a:xfrm flipH="1">
                        <a:off x="155550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 name="正方形/長方形 23"/>
                      <p:cNvSpPr/>
                      <p:nvPr/>
                    </p:nvSpPr>
                    <p:spPr>
                      <a:xfrm flipH="1">
                        <a:off x="2597147"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 name="正方形/長方形 24"/>
                      <p:cNvSpPr/>
                      <p:nvPr/>
                    </p:nvSpPr>
                    <p:spPr>
                      <a:xfrm flipH="1">
                        <a:off x="207645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28" name="正方形/長方形 27"/>
                    <p:cNvSpPr/>
                    <p:nvPr/>
                  </p:nvSpPr>
                  <p:spPr>
                    <a:xfrm flipH="1">
                      <a:off x="2894695" y="4411010"/>
                      <a:ext cx="1999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L3 cache 2MB</a:t>
                      </a:r>
                      <a:endParaRPr kumimoji="1" lang="ja-JP" altLang="en-US" dirty="0">
                        <a:latin typeface="Segoe UI"/>
                        <a:cs typeface="Segoe UI"/>
                      </a:endParaRPr>
                    </a:p>
                  </p:txBody>
                </p:sp>
                <p:sp>
                  <p:nvSpPr>
                    <p:cNvPr id="30" name="テキスト ボックス 29"/>
                    <p:cNvSpPr txBox="1"/>
                    <p:nvPr/>
                  </p:nvSpPr>
                  <p:spPr>
                    <a:xfrm>
                      <a:off x="3173951" y="3044251"/>
                      <a:ext cx="1527474" cy="558832"/>
                    </a:xfrm>
                    <a:prstGeom prst="rect">
                      <a:avLst/>
                    </a:prstGeom>
                    <a:noFill/>
                  </p:spPr>
                  <p:txBody>
                    <a:bodyPr wrap="none" rtlCol="0">
                      <a:spAutoFit/>
                    </a:bodyPr>
                    <a:lstStyle/>
                    <a:p>
                      <a:r>
                        <a:rPr lang="en-US" altLang="ja-JP" sz="2400" dirty="0">
                          <a:solidFill>
                            <a:schemeClr val="bg1"/>
                          </a:solidFill>
                          <a:latin typeface="Segoe UI"/>
                          <a:cs typeface="Segoe UI"/>
                        </a:rPr>
                        <a:t>4x4 City</a:t>
                      </a:r>
                      <a:endParaRPr kumimoji="1" lang="ja-JP" altLang="en-US" sz="2400" dirty="0">
                        <a:solidFill>
                          <a:schemeClr val="bg1"/>
                        </a:solidFill>
                        <a:latin typeface="Segoe UI"/>
                        <a:cs typeface="Segoe UI"/>
                      </a:endParaRPr>
                    </a:p>
                  </p:txBody>
                </p:sp>
              </p:grpSp>
              <p:sp>
                <p:nvSpPr>
                  <p:cNvPr id="32" name="正方形/長方形 31"/>
                  <p:cNvSpPr/>
                  <p:nvPr/>
                </p:nvSpPr>
                <p:spPr>
                  <a:xfrm flipH="1">
                    <a:off x="1028043" y="5547951"/>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sp>
                <p:nvSpPr>
                  <p:cNvPr id="33" name="正方形/長方形 32"/>
                  <p:cNvSpPr/>
                  <p:nvPr/>
                </p:nvSpPr>
                <p:spPr>
                  <a:xfrm flipH="1">
                    <a:off x="1028043" y="5984233"/>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grpSp>
            <p:grpSp>
              <p:nvGrpSpPr>
                <p:cNvPr id="182" name="図形グループ 181"/>
                <p:cNvGrpSpPr/>
                <p:nvPr/>
              </p:nvGrpSpPr>
              <p:grpSpPr>
                <a:xfrm>
                  <a:off x="2203450" y="2780836"/>
                  <a:ext cx="1835956" cy="3319900"/>
                  <a:chOff x="1028043" y="2256196"/>
                  <a:chExt cx="2302933" cy="4164319"/>
                </a:xfrm>
              </p:grpSpPr>
              <p:grpSp>
                <p:nvGrpSpPr>
                  <p:cNvPr id="183" name="図形グループ 182"/>
                  <p:cNvGrpSpPr/>
                  <p:nvPr/>
                </p:nvGrpSpPr>
                <p:grpSpPr>
                  <a:xfrm>
                    <a:off x="1028043" y="2256196"/>
                    <a:ext cx="2302933" cy="3105149"/>
                    <a:chOff x="2743195" y="2127250"/>
                    <a:chExt cx="2302933" cy="3105149"/>
                  </a:xfrm>
                </p:grpSpPr>
                <p:sp>
                  <p:nvSpPr>
                    <p:cNvPr id="186" name="正方形/長方形 185"/>
                    <p:cNvSpPr/>
                    <p:nvPr/>
                  </p:nvSpPr>
                  <p:spPr>
                    <a:xfrm flipH="1">
                      <a:off x="2743195" y="2127250"/>
                      <a:ext cx="2302933" cy="3105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ja-JP" dirty="0">
                          <a:latin typeface="Segoe UI"/>
                          <a:cs typeface="Segoe UI"/>
                        </a:rPr>
                        <a:t>Prefecture</a:t>
                      </a:r>
                      <a:endParaRPr kumimoji="1" lang="ja-JP" altLang="en-US" dirty="0">
                        <a:latin typeface="Segoe UI"/>
                        <a:cs typeface="Segoe UI"/>
                      </a:endParaRPr>
                    </a:p>
                  </p:txBody>
                </p:sp>
                <p:grpSp>
                  <p:nvGrpSpPr>
                    <p:cNvPr id="187" name="図形グループ 186"/>
                    <p:cNvGrpSpPr/>
                    <p:nvPr/>
                  </p:nvGrpSpPr>
                  <p:grpSpPr>
                    <a:xfrm>
                      <a:off x="2894695" y="2272927"/>
                      <a:ext cx="1999933" cy="1985683"/>
                      <a:chOff x="1033496" y="2510118"/>
                      <a:chExt cx="1999933" cy="1985683"/>
                    </a:xfrm>
                  </p:grpSpPr>
                  <p:sp>
                    <p:nvSpPr>
                      <p:cNvPr id="190" name="正方形/長方形 189"/>
                      <p:cNvSpPr/>
                      <p:nvPr/>
                    </p:nvSpPr>
                    <p:spPr>
                      <a:xfrm flipH="1">
                        <a:off x="1033496"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91" name="正方形/長方形 190"/>
                      <p:cNvSpPr/>
                      <p:nvPr/>
                    </p:nvSpPr>
                    <p:spPr>
                      <a:xfrm flipH="1">
                        <a:off x="155550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2" name="正方形/長方形 191"/>
                      <p:cNvSpPr/>
                      <p:nvPr/>
                    </p:nvSpPr>
                    <p:spPr>
                      <a:xfrm flipH="1">
                        <a:off x="2597147"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3" name="正方形/長方形 192"/>
                      <p:cNvSpPr/>
                      <p:nvPr/>
                    </p:nvSpPr>
                    <p:spPr>
                      <a:xfrm flipH="1">
                        <a:off x="207645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4" name="正方形/長方形 193"/>
                      <p:cNvSpPr/>
                      <p:nvPr/>
                    </p:nvSpPr>
                    <p:spPr>
                      <a:xfrm flipH="1">
                        <a:off x="1033496"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95" name="正方形/長方形 194"/>
                      <p:cNvSpPr/>
                      <p:nvPr/>
                    </p:nvSpPr>
                    <p:spPr>
                      <a:xfrm flipH="1">
                        <a:off x="155550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6" name="正方形/長方形 195"/>
                      <p:cNvSpPr/>
                      <p:nvPr/>
                    </p:nvSpPr>
                    <p:spPr>
                      <a:xfrm flipH="1">
                        <a:off x="2597147"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7" name="正方形/長方形 196"/>
                      <p:cNvSpPr/>
                      <p:nvPr/>
                    </p:nvSpPr>
                    <p:spPr>
                      <a:xfrm flipH="1">
                        <a:off x="207645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8" name="正方形/長方形 197"/>
                      <p:cNvSpPr/>
                      <p:nvPr/>
                    </p:nvSpPr>
                    <p:spPr>
                      <a:xfrm flipH="1">
                        <a:off x="1033496"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199" name="正方形/長方形 198"/>
                      <p:cNvSpPr/>
                      <p:nvPr/>
                    </p:nvSpPr>
                    <p:spPr>
                      <a:xfrm flipH="1">
                        <a:off x="155550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0" name="正方形/長方形 199"/>
                      <p:cNvSpPr/>
                      <p:nvPr/>
                    </p:nvSpPr>
                    <p:spPr>
                      <a:xfrm flipH="1">
                        <a:off x="2597147"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1" name="正方形/長方形 200"/>
                      <p:cNvSpPr/>
                      <p:nvPr/>
                    </p:nvSpPr>
                    <p:spPr>
                      <a:xfrm flipH="1">
                        <a:off x="207645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2" name="正方形/長方形 201"/>
                      <p:cNvSpPr/>
                      <p:nvPr/>
                    </p:nvSpPr>
                    <p:spPr>
                      <a:xfrm flipH="1">
                        <a:off x="1033496"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03" name="正方形/長方形 202"/>
                      <p:cNvSpPr/>
                      <p:nvPr/>
                    </p:nvSpPr>
                    <p:spPr>
                      <a:xfrm flipH="1">
                        <a:off x="155550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4" name="正方形/長方形 203"/>
                      <p:cNvSpPr/>
                      <p:nvPr/>
                    </p:nvSpPr>
                    <p:spPr>
                      <a:xfrm flipH="1">
                        <a:off x="2597147"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5" name="正方形/長方形 204"/>
                      <p:cNvSpPr/>
                      <p:nvPr/>
                    </p:nvSpPr>
                    <p:spPr>
                      <a:xfrm flipH="1">
                        <a:off x="207645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188" name="正方形/長方形 187"/>
                    <p:cNvSpPr/>
                    <p:nvPr/>
                  </p:nvSpPr>
                  <p:spPr>
                    <a:xfrm flipH="1">
                      <a:off x="2894695" y="4411010"/>
                      <a:ext cx="1999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L3 cache 2MB</a:t>
                      </a:r>
                      <a:endParaRPr kumimoji="1" lang="ja-JP" altLang="en-US" dirty="0">
                        <a:latin typeface="Segoe UI"/>
                        <a:cs typeface="Segoe UI"/>
                      </a:endParaRPr>
                    </a:p>
                  </p:txBody>
                </p:sp>
                <p:sp>
                  <p:nvSpPr>
                    <p:cNvPr id="189" name="テキスト ボックス 188"/>
                    <p:cNvSpPr txBox="1"/>
                    <p:nvPr/>
                  </p:nvSpPr>
                  <p:spPr>
                    <a:xfrm>
                      <a:off x="3173951" y="3044251"/>
                      <a:ext cx="1527474" cy="558832"/>
                    </a:xfrm>
                    <a:prstGeom prst="rect">
                      <a:avLst/>
                    </a:prstGeom>
                    <a:noFill/>
                  </p:spPr>
                  <p:txBody>
                    <a:bodyPr wrap="none" rtlCol="0">
                      <a:spAutoFit/>
                    </a:bodyPr>
                    <a:lstStyle/>
                    <a:p>
                      <a:r>
                        <a:rPr lang="en-US" altLang="ja-JP" sz="2400" dirty="0">
                          <a:solidFill>
                            <a:schemeClr val="bg1"/>
                          </a:solidFill>
                          <a:latin typeface="Segoe UI"/>
                          <a:cs typeface="Segoe UI"/>
                        </a:rPr>
                        <a:t>4x4 City</a:t>
                      </a:r>
                      <a:endParaRPr kumimoji="1" lang="ja-JP" altLang="en-US" sz="2400" dirty="0">
                        <a:solidFill>
                          <a:schemeClr val="bg1"/>
                        </a:solidFill>
                        <a:latin typeface="Segoe UI"/>
                        <a:cs typeface="Segoe UI"/>
                      </a:endParaRPr>
                    </a:p>
                  </p:txBody>
                </p:sp>
              </p:grpSp>
              <p:sp>
                <p:nvSpPr>
                  <p:cNvPr id="184" name="正方形/長方形 183"/>
                  <p:cNvSpPr/>
                  <p:nvPr/>
                </p:nvSpPr>
                <p:spPr>
                  <a:xfrm flipH="1">
                    <a:off x="1028043" y="5547951"/>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sp>
                <p:nvSpPr>
                  <p:cNvPr id="185" name="正方形/長方形 184"/>
                  <p:cNvSpPr/>
                  <p:nvPr/>
                </p:nvSpPr>
                <p:spPr>
                  <a:xfrm flipH="1">
                    <a:off x="1028043" y="5984233"/>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grpSp>
            <p:grpSp>
              <p:nvGrpSpPr>
                <p:cNvPr id="206" name="図形グループ 205"/>
                <p:cNvGrpSpPr/>
                <p:nvPr/>
              </p:nvGrpSpPr>
              <p:grpSpPr>
                <a:xfrm>
                  <a:off x="4191806" y="2780836"/>
                  <a:ext cx="1835956" cy="3319900"/>
                  <a:chOff x="1028043" y="2256196"/>
                  <a:chExt cx="2302933" cy="4164319"/>
                </a:xfrm>
              </p:grpSpPr>
              <p:grpSp>
                <p:nvGrpSpPr>
                  <p:cNvPr id="207" name="図形グループ 206"/>
                  <p:cNvGrpSpPr/>
                  <p:nvPr/>
                </p:nvGrpSpPr>
                <p:grpSpPr>
                  <a:xfrm>
                    <a:off x="1028043" y="2256196"/>
                    <a:ext cx="2302933" cy="3105149"/>
                    <a:chOff x="2743195" y="2127250"/>
                    <a:chExt cx="2302933" cy="3105149"/>
                  </a:xfrm>
                </p:grpSpPr>
                <p:sp>
                  <p:nvSpPr>
                    <p:cNvPr id="210" name="正方形/長方形 209"/>
                    <p:cNvSpPr/>
                    <p:nvPr/>
                  </p:nvSpPr>
                  <p:spPr>
                    <a:xfrm flipH="1">
                      <a:off x="2743195" y="2127250"/>
                      <a:ext cx="2302933" cy="3105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ja-JP" dirty="0">
                          <a:latin typeface="Segoe UI"/>
                          <a:cs typeface="Segoe UI"/>
                        </a:rPr>
                        <a:t>Prefecture</a:t>
                      </a:r>
                      <a:endParaRPr kumimoji="1" lang="ja-JP" altLang="en-US" dirty="0">
                        <a:latin typeface="Segoe UI"/>
                        <a:cs typeface="Segoe UI"/>
                      </a:endParaRPr>
                    </a:p>
                  </p:txBody>
                </p:sp>
                <p:grpSp>
                  <p:nvGrpSpPr>
                    <p:cNvPr id="211" name="図形グループ 210"/>
                    <p:cNvGrpSpPr/>
                    <p:nvPr/>
                  </p:nvGrpSpPr>
                  <p:grpSpPr>
                    <a:xfrm>
                      <a:off x="2894695" y="2272927"/>
                      <a:ext cx="1999933" cy="1985683"/>
                      <a:chOff x="1033496" y="2510118"/>
                      <a:chExt cx="1999933" cy="1985683"/>
                    </a:xfrm>
                  </p:grpSpPr>
                  <p:sp>
                    <p:nvSpPr>
                      <p:cNvPr id="214" name="正方形/長方形 213"/>
                      <p:cNvSpPr/>
                      <p:nvPr/>
                    </p:nvSpPr>
                    <p:spPr>
                      <a:xfrm flipH="1">
                        <a:off x="1033496"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15" name="正方形/長方形 214"/>
                      <p:cNvSpPr/>
                      <p:nvPr/>
                    </p:nvSpPr>
                    <p:spPr>
                      <a:xfrm flipH="1">
                        <a:off x="155550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6" name="正方形/長方形 215"/>
                      <p:cNvSpPr/>
                      <p:nvPr/>
                    </p:nvSpPr>
                    <p:spPr>
                      <a:xfrm flipH="1">
                        <a:off x="2597147"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7" name="正方形/長方形 216"/>
                      <p:cNvSpPr/>
                      <p:nvPr/>
                    </p:nvSpPr>
                    <p:spPr>
                      <a:xfrm flipH="1">
                        <a:off x="207645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8" name="正方形/長方形 217"/>
                      <p:cNvSpPr/>
                      <p:nvPr/>
                    </p:nvSpPr>
                    <p:spPr>
                      <a:xfrm flipH="1">
                        <a:off x="1033496"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19" name="正方形/長方形 218"/>
                      <p:cNvSpPr/>
                      <p:nvPr/>
                    </p:nvSpPr>
                    <p:spPr>
                      <a:xfrm flipH="1">
                        <a:off x="155550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0" name="正方形/長方形 219"/>
                      <p:cNvSpPr/>
                      <p:nvPr/>
                    </p:nvSpPr>
                    <p:spPr>
                      <a:xfrm flipH="1">
                        <a:off x="2597147"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1" name="正方形/長方形 220"/>
                      <p:cNvSpPr/>
                      <p:nvPr/>
                    </p:nvSpPr>
                    <p:spPr>
                      <a:xfrm flipH="1">
                        <a:off x="207645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2" name="正方形/長方形 221"/>
                      <p:cNvSpPr/>
                      <p:nvPr/>
                    </p:nvSpPr>
                    <p:spPr>
                      <a:xfrm flipH="1">
                        <a:off x="1033496"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23" name="正方形/長方形 222"/>
                      <p:cNvSpPr/>
                      <p:nvPr/>
                    </p:nvSpPr>
                    <p:spPr>
                      <a:xfrm flipH="1">
                        <a:off x="155550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4" name="正方形/長方形 223"/>
                      <p:cNvSpPr/>
                      <p:nvPr/>
                    </p:nvSpPr>
                    <p:spPr>
                      <a:xfrm flipH="1">
                        <a:off x="2597147"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5" name="正方形/長方形 224"/>
                      <p:cNvSpPr/>
                      <p:nvPr/>
                    </p:nvSpPr>
                    <p:spPr>
                      <a:xfrm flipH="1">
                        <a:off x="207645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6" name="正方形/長方形 225"/>
                      <p:cNvSpPr/>
                      <p:nvPr/>
                    </p:nvSpPr>
                    <p:spPr>
                      <a:xfrm flipH="1">
                        <a:off x="1033496"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27" name="正方形/長方形 226"/>
                      <p:cNvSpPr/>
                      <p:nvPr/>
                    </p:nvSpPr>
                    <p:spPr>
                      <a:xfrm flipH="1">
                        <a:off x="155550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8" name="正方形/長方形 227"/>
                      <p:cNvSpPr/>
                      <p:nvPr/>
                    </p:nvSpPr>
                    <p:spPr>
                      <a:xfrm flipH="1">
                        <a:off x="2597147"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9" name="正方形/長方形 228"/>
                      <p:cNvSpPr/>
                      <p:nvPr/>
                    </p:nvSpPr>
                    <p:spPr>
                      <a:xfrm flipH="1">
                        <a:off x="207645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212" name="正方形/長方形 211"/>
                    <p:cNvSpPr/>
                    <p:nvPr/>
                  </p:nvSpPr>
                  <p:spPr>
                    <a:xfrm flipH="1">
                      <a:off x="2894695" y="4411010"/>
                      <a:ext cx="1999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L3 cache 2MB</a:t>
                      </a:r>
                      <a:endParaRPr kumimoji="1" lang="ja-JP" altLang="en-US" dirty="0">
                        <a:latin typeface="Segoe UI"/>
                        <a:cs typeface="Segoe UI"/>
                      </a:endParaRPr>
                    </a:p>
                  </p:txBody>
                </p:sp>
                <p:sp>
                  <p:nvSpPr>
                    <p:cNvPr id="213" name="テキスト ボックス 212"/>
                    <p:cNvSpPr txBox="1"/>
                    <p:nvPr/>
                  </p:nvSpPr>
                  <p:spPr>
                    <a:xfrm>
                      <a:off x="3173951" y="3044251"/>
                      <a:ext cx="1527474" cy="558832"/>
                    </a:xfrm>
                    <a:prstGeom prst="rect">
                      <a:avLst/>
                    </a:prstGeom>
                    <a:noFill/>
                  </p:spPr>
                  <p:txBody>
                    <a:bodyPr wrap="none" rtlCol="0">
                      <a:spAutoFit/>
                    </a:bodyPr>
                    <a:lstStyle/>
                    <a:p>
                      <a:r>
                        <a:rPr lang="en-US" altLang="ja-JP" sz="2400" dirty="0">
                          <a:solidFill>
                            <a:schemeClr val="bg1"/>
                          </a:solidFill>
                          <a:latin typeface="Segoe UI"/>
                          <a:cs typeface="Segoe UI"/>
                        </a:rPr>
                        <a:t>4x4 City</a:t>
                      </a:r>
                      <a:endParaRPr kumimoji="1" lang="ja-JP" altLang="en-US" sz="2400" dirty="0">
                        <a:solidFill>
                          <a:schemeClr val="bg1"/>
                        </a:solidFill>
                        <a:latin typeface="Segoe UI"/>
                        <a:cs typeface="Segoe UI"/>
                      </a:endParaRPr>
                    </a:p>
                  </p:txBody>
                </p:sp>
              </p:grpSp>
              <p:sp>
                <p:nvSpPr>
                  <p:cNvPr id="208" name="正方形/長方形 207"/>
                  <p:cNvSpPr/>
                  <p:nvPr/>
                </p:nvSpPr>
                <p:spPr>
                  <a:xfrm flipH="1">
                    <a:off x="1028043" y="5547951"/>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sp>
                <p:nvSpPr>
                  <p:cNvPr id="209" name="正方形/長方形 208"/>
                  <p:cNvSpPr/>
                  <p:nvPr/>
                </p:nvSpPr>
                <p:spPr>
                  <a:xfrm flipH="1">
                    <a:off x="1028043" y="5984233"/>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grpSp>
            <p:grpSp>
              <p:nvGrpSpPr>
                <p:cNvPr id="230" name="図形グループ 229"/>
                <p:cNvGrpSpPr/>
                <p:nvPr/>
              </p:nvGrpSpPr>
              <p:grpSpPr>
                <a:xfrm>
                  <a:off x="6180162" y="2780836"/>
                  <a:ext cx="1835956" cy="3319900"/>
                  <a:chOff x="1028043" y="2256196"/>
                  <a:chExt cx="2302933" cy="4164319"/>
                </a:xfrm>
              </p:grpSpPr>
              <p:grpSp>
                <p:nvGrpSpPr>
                  <p:cNvPr id="231" name="図形グループ 230"/>
                  <p:cNvGrpSpPr/>
                  <p:nvPr/>
                </p:nvGrpSpPr>
                <p:grpSpPr>
                  <a:xfrm>
                    <a:off x="1028043" y="2256196"/>
                    <a:ext cx="2302933" cy="3105149"/>
                    <a:chOff x="2743195" y="2127250"/>
                    <a:chExt cx="2302933" cy="3105149"/>
                  </a:xfrm>
                </p:grpSpPr>
                <p:sp>
                  <p:nvSpPr>
                    <p:cNvPr id="234" name="正方形/長方形 233"/>
                    <p:cNvSpPr/>
                    <p:nvPr/>
                  </p:nvSpPr>
                  <p:spPr>
                    <a:xfrm flipH="1">
                      <a:off x="2743195" y="2127250"/>
                      <a:ext cx="2302933" cy="3105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ja-JP" dirty="0">
                          <a:latin typeface="Segoe UI"/>
                          <a:cs typeface="Segoe UI"/>
                        </a:rPr>
                        <a:t>Prefecture</a:t>
                      </a:r>
                      <a:endParaRPr kumimoji="1" lang="ja-JP" altLang="en-US" dirty="0">
                        <a:latin typeface="Segoe UI"/>
                        <a:cs typeface="Segoe UI"/>
                      </a:endParaRPr>
                    </a:p>
                  </p:txBody>
                </p:sp>
                <p:grpSp>
                  <p:nvGrpSpPr>
                    <p:cNvPr id="235" name="図形グループ 234"/>
                    <p:cNvGrpSpPr/>
                    <p:nvPr/>
                  </p:nvGrpSpPr>
                  <p:grpSpPr>
                    <a:xfrm>
                      <a:off x="2894695" y="2272927"/>
                      <a:ext cx="1999933" cy="1985683"/>
                      <a:chOff x="1033496" y="2510118"/>
                      <a:chExt cx="1999933" cy="1985683"/>
                    </a:xfrm>
                  </p:grpSpPr>
                  <p:sp>
                    <p:nvSpPr>
                      <p:cNvPr id="238" name="正方形/長方形 237"/>
                      <p:cNvSpPr/>
                      <p:nvPr/>
                    </p:nvSpPr>
                    <p:spPr>
                      <a:xfrm flipH="1">
                        <a:off x="1033496"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39" name="正方形/長方形 238"/>
                      <p:cNvSpPr/>
                      <p:nvPr/>
                    </p:nvSpPr>
                    <p:spPr>
                      <a:xfrm flipH="1">
                        <a:off x="155550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0" name="正方形/長方形 239"/>
                      <p:cNvSpPr/>
                      <p:nvPr/>
                    </p:nvSpPr>
                    <p:spPr>
                      <a:xfrm flipH="1">
                        <a:off x="2597147"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1" name="正方形/長方形 240"/>
                      <p:cNvSpPr/>
                      <p:nvPr/>
                    </p:nvSpPr>
                    <p:spPr>
                      <a:xfrm flipH="1">
                        <a:off x="2076451" y="2510118"/>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2" name="正方形/長方形 241"/>
                      <p:cNvSpPr/>
                      <p:nvPr/>
                    </p:nvSpPr>
                    <p:spPr>
                      <a:xfrm flipH="1">
                        <a:off x="1033496"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43" name="正方形/長方形 242"/>
                      <p:cNvSpPr/>
                      <p:nvPr/>
                    </p:nvSpPr>
                    <p:spPr>
                      <a:xfrm flipH="1">
                        <a:off x="155550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4" name="正方形/長方形 243"/>
                      <p:cNvSpPr/>
                      <p:nvPr/>
                    </p:nvSpPr>
                    <p:spPr>
                      <a:xfrm flipH="1">
                        <a:off x="2597147"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5" name="正方形/長方形 244"/>
                      <p:cNvSpPr/>
                      <p:nvPr/>
                    </p:nvSpPr>
                    <p:spPr>
                      <a:xfrm flipH="1">
                        <a:off x="2076451" y="3026585"/>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6" name="正方形/長方形 245"/>
                      <p:cNvSpPr/>
                      <p:nvPr/>
                    </p:nvSpPr>
                    <p:spPr>
                      <a:xfrm flipH="1">
                        <a:off x="1033496"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47" name="正方形/長方形 246"/>
                      <p:cNvSpPr/>
                      <p:nvPr/>
                    </p:nvSpPr>
                    <p:spPr>
                      <a:xfrm flipH="1">
                        <a:off x="155550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8" name="正方形/長方形 247"/>
                      <p:cNvSpPr/>
                      <p:nvPr/>
                    </p:nvSpPr>
                    <p:spPr>
                      <a:xfrm flipH="1">
                        <a:off x="2597147"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9" name="正方形/長方形 248"/>
                      <p:cNvSpPr/>
                      <p:nvPr/>
                    </p:nvSpPr>
                    <p:spPr>
                      <a:xfrm flipH="1">
                        <a:off x="2076451" y="3543052"/>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0" name="正方形/長方形 249"/>
                      <p:cNvSpPr/>
                      <p:nvPr/>
                    </p:nvSpPr>
                    <p:spPr>
                      <a:xfrm flipH="1">
                        <a:off x="1033496"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251" name="正方形/長方形 250"/>
                      <p:cNvSpPr/>
                      <p:nvPr/>
                    </p:nvSpPr>
                    <p:spPr>
                      <a:xfrm flipH="1">
                        <a:off x="155550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2" name="正方形/長方形 251"/>
                      <p:cNvSpPr/>
                      <p:nvPr/>
                    </p:nvSpPr>
                    <p:spPr>
                      <a:xfrm flipH="1">
                        <a:off x="2597147"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3" name="正方形/長方形 252"/>
                      <p:cNvSpPr/>
                      <p:nvPr/>
                    </p:nvSpPr>
                    <p:spPr>
                      <a:xfrm flipH="1">
                        <a:off x="2076451" y="4059519"/>
                        <a:ext cx="436282" cy="4362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236" name="正方形/長方形 235"/>
                    <p:cNvSpPr/>
                    <p:nvPr/>
                  </p:nvSpPr>
                  <p:spPr>
                    <a:xfrm flipH="1">
                      <a:off x="2894695" y="4411010"/>
                      <a:ext cx="1999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L3 cache 2MB</a:t>
                      </a:r>
                      <a:endParaRPr kumimoji="1" lang="ja-JP" altLang="en-US" dirty="0">
                        <a:latin typeface="Segoe UI"/>
                        <a:cs typeface="Segoe UI"/>
                      </a:endParaRPr>
                    </a:p>
                  </p:txBody>
                </p:sp>
                <p:sp>
                  <p:nvSpPr>
                    <p:cNvPr id="237" name="テキスト ボックス 236"/>
                    <p:cNvSpPr txBox="1"/>
                    <p:nvPr/>
                  </p:nvSpPr>
                  <p:spPr>
                    <a:xfrm>
                      <a:off x="3173951" y="3044251"/>
                      <a:ext cx="1527474" cy="558832"/>
                    </a:xfrm>
                    <a:prstGeom prst="rect">
                      <a:avLst/>
                    </a:prstGeom>
                    <a:noFill/>
                  </p:spPr>
                  <p:txBody>
                    <a:bodyPr wrap="none" rtlCol="0">
                      <a:spAutoFit/>
                    </a:bodyPr>
                    <a:lstStyle/>
                    <a:p>
                      <a:r>
                        <a:rPr lang="en-US" altLang="ja-JP" sz="2400" dirty="0">
                          <a:solidFill>
                            <a:schemeClr val="bg1"/>
                          </a:solidFill>
                          <a:latin typeface="Segoe UI"/>
                          <a:cs typeface="Segoe UI"/>
                        </a:rPr>
                        <a:t>4x4 City</a:t>
                      </a:r>
                      <a:endParaRPr kumimoji="1" lang="ja-JP" altLang="en-US" sz="2400" dirty="0">
                        <a:solidFill>
                          <a:schemeClr val="bg1"/>
                        </a:solidFill>
                        <a:latin typeface="Segoe UI"/>
                        <a:cs typeface="Segoe UI"/>
                      </a:endParaRPr>
                    </a:p>
                  </p:txBody>
                </p:sp>
              </p:grpSp>
              <p:sp>
                <p:nvSpPr>
                  <p:cNvPr id="232" name="正方形/長方形 231"/>
                  <p:cNvSpPr/>
                  <p:nvPr/>
                </p:nvSpPr>
                <p:spPr>
                  <a:xfrm flipH="1">
                    <a:off x="1028043" y="5547951"/>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sp>
                <p:nvSpPr>
                  <p:cNvPr id="233" name="正方形/長方形 232"/>
                  <p:cNvSpPr/>
                  <p:nvPr/>
                </p:nvSpPr>
                <p:spPr>
                  <a:xfrm flipH="1">
                    <a:off x="1028043" y="5984233"/>
                    <a:ext cx="2302933" cy="4362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latin typeface="Segoe UI"/>
                        <a:cs typeface="Segoe UI"/>
                      </a:rPr>
                      <a:t>DDR4</a:t>
                    </a:r>
                    <a:endParaRPr kumimoji="1" lang="ja-JP" altLang="en-US" dirty="0">
                      <a:latin typeface="Segoe UI"/>
                      <a:cs typeface="Segoe UI"/>
                    </a:endParaRPr>
                  </a:p>
                </p:txBody>
              </p:sp>
            </p:grpSp>
          </p:grpSp>
        </p:grpSp>
      </p:grpSp>
      <p:sp>
        <p:nvSpPr>
          <p:cNvPr id="2" name="タイトル 1"/>
          <p:cNvSpPr>
            <a:spLocks noGrp="1"/>
          </p:cNvSpPr>
          <p:nvPr>
            <p:ph type="title"/>
          </p:nvPr>
        </p:nvSpPr>
        <p:spPr>
          <a:xfrm>
            <a:off x="283696" y="239282"/>
            <a:ext cx="7886700" cy="1325563"/>
          </a:xfrm>
        </p:spPr>
        <p:txBody>
          <a:bodyPr/>
          <a:lstStyle/>
          <a:p>
            <a:r>
              <a:rPr kumimoji="1" lang="en-US" altLang="ja-JP" dirty="0"/>
              <a:t>PEZY-SC –1/2 </a:t>
            </a:r>
            <a:r>
              <a:rPr lang="en-US" altLang="ja-JP" dirty="0"/>
              <a:t>[Torii2015]</a:t>
            </a:r>
            <a:endParaRPr kumimoji="1" lang="ja-JP" altLang="en-US" dirty="0"/>
          </a:p>
        </p:txBody>
      </p:sp>
      <p:sp>
        <p:nvSpPr>
          <p:cNvPr id="7" name="日付プレースホルダー 6"/>
          <p:cNvSpPr>
            <a:spLocks noGrp="1"/>
          </p:cNvSpPr>
          <p:nvPr>
            <p:ph type="dt" sz="half" idx="10"/>
          </p:nvPr>
        </p:nvSpPr>
        <p:spPr/>
        <p:txBody>
          <a:bodyPr/>
          <a:lstStyle/>
          <a:p>
            <a:r>
              <a:rPr kumimoji="1" lang="en-US" altLang="ja-JP"/>
              <a:t>2015/12/26</a:t>
            </a:r>
            <a:endParaRPr kumimoji="1" lang="ja-JP" altLang="en-US"/>
          </a:p>
        </p:txBody>
      </p:sp>
      <p:sp>
        <p:nvSpPr>
          <p:cNvPr id="263" name="スライド番号プレースホルダー 262"/>
          <p:cNvSpPr>
            <a:spLocks noGrp="1"/>
          </p:cNvSpPr>
          <p:nvPr>
            <p:ph type="sldNum" sz="quarter" idx="12"/>
          </p:nvPr>
        </p:nvSpPr>
        <p:spPr/>
        <p:txBody>
          <a:bodyPr/>
          <a:lstStyle/>
          <a:p>
            <a:fld id="{7A51FE13-C250-EC4A-9C47-5983C5998363}" type="slidenum">
              <a:rPr kumimoji="1" lang="ja-JP" altLang="en-US" smtClean="0"/>
              <a:t>15</a:t>
            </a:fld>
            <a:endParaRPr kumimoji="1" lang="ja-JP" altLang="en-US"/>
          </a:p>
        </p:txBody>
      </p:sp>
      <p:grpSp>
        <p:nvGrpSpPr>
          <p:cNvPr id="36" name="図形グループ 35"/>
          <p:cNvGrpSpPr/>
          <p:nvPr/>
        </p:nvGrpSpPr>
        <p:grpSpPr>
          <a:xfrm>
            <a:off x="1943733" y="2186647"/>
            <a:ext cx="2898705" cy="3606800"/>
            <a:chOff x="697151" y="1648898"/>
            <a:chExt cx="2898705" cy="3606800"/>
          </a:xfrm>
        </p:grpSpPr>
        <p:grpSp>
          <p:nvGrpSpPr>
            <p:cNvPr id="260" name="図形グループ 259"/>
            <p:cNvGrpSpPr/>
            <p:nvPr/>
          </p:nvGrpSpPr>
          <p:grpSpPr>
            <a:xfrm>
              <a:off x="1192388" y="1648898"/>
              <a:ext cx="2403468" cy="3606800"/>
              <a:chOff x="2338736" y="1981199"/>
              <a:chExt cx="2403468" cy="3606800"/>
            </a:xfrm>
          </p:grpSpPr>
          <p:sp>
            <p:nvSpPr>
              <p:cNvPr id="27" name="角丸四角形 26"/>
              <p:cNvSpPr/>
              <p:nvPr/>
            </p:nvSpPr>
            <p:spPr>
              <a:xfrm>
                <a:off x="2338736" y="1981199"/>
                <a:ext cx="2403468" cy="3606800"/>
              </a:xfrm>
              <a:prstGeom prst="roundRect">
                <a:avLst>
                  <a:gd name="adj" fmla="val 891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0" name="図形グループ 9"/>
              <p:cNvGrpSpPr/>
              <p:nvPr/>
            </p:nvGrpSpPr>
            <p:grpSpPr>
              <a:xfrm>
                <a:off x="2610451" y="2273300"/>
                <a:ext cx="1860038" cy="3022599"/>
                <a:chOff x="3169162" y="1363134"/>
                <a:chExt cx="1860038" cy="3022599"/>
              </a:xfrm>
            </p:grpSpPr>
            <p:sp>
              <p:nvSpPr>
                <p:cNvPr id="259" name="正方形/長方形 258"/>
                <p:cNvSpPr/>
                <p:nvPr/>
              </p:nvSpPr>
              <p:spPr>
                <a:xfrm flipH="1">
                  <a:off x="3169162" y="1363134"/>
                  <a:ext cx="1860038" cy="30225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kumimoji="1" lang="en-US" altLang="ja-JP" dirty="0"/>
                    <a:t>City</a:t>
                  </a:r>
                  <a:endParaRPr kumimoji="1" lang="ja-JP" altLang="en-US" dirty="0"/>
                </a:p>
              </p:txBody>
            </p:sp>
            <p:sp>
              <p:nvSpPr>
                <p:cNvPr id="115" name="正方形/長方形 114"/>
                <p:cNvSpPr/>
                <p:nvPr/>
              </p:nvSpPr>
              <p:spPr>
                <a:xfrm flipH="1">
                  <a:off x="3301983" y="1504610"/>
                  <a:ext cx="1594397" cy="379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dirty="0"/>
                    <a:t>SFU</a:t>
                  </a:r>
                  <a:endParaRPr kumimoji="1" lang="ja-JP" altLang="en-US" dirty="0"/>
                </a:p>
              </p:txBody>
            </p:sp>
            <p:grpSp>
              <p:nvGrpSpPr>
                <p:cNvPr id="3" name="図形グループ 2"/>
                <p:cNvGrpSpPr/>
                <p:nvPr/>
              </p:nvGrpSpPr>
              <p:grpSpPr>
                <a:xfrm>
                  <a:off x="3301461" y="2012557"/>
                  <a:ext cx="1595441" cy="1582305"/>
                  <a:chOff x="349336" y="2897064"/>
                  <a:chExt cx="1595441" cy="1582305"/>
                </a:xfrm>
              </p:grpSpPr>
              <p:sp>
                <p:nvSpPr>
                  <p:cNvPr id="110" name="正方形/長方形 109"/>
                  <p:cNvSpPr/>
                  <p:nvPr/>
                </p:nvSpPr>
                <p:spPr>
                  <a:xfrm flipH="1">
                    <a:off x="349336" y="2897064"/>
                    <a:ext cx="763971" cy="759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2" name="正方形/長方形 111"/>
                  <p:cNvSpPr/>
                  <p:nvPr/>
                </p:nvSpPr>
                <p:spPr>
                  <a:xfrm flipH="1">
                    <a:off x="1179762" y="2897064"/>
                    <a:ext cx="763971" cy="759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3" name="正方形/長方形 112"/>
                  <p:cNvSpPr/>
                  <p:nvPr/>
                </p:nvSpPr>
                <p:spPr>
                  <a:xfrm flipH="1">
                    <a:off x="349336" y="3719813"/>
                    <a:ext cx="763971" cy="759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4" name="正方形/長方形 113"/>
                  <p:cNvSpPr/>
                  <p:nvPr/>
                </p:nvSpPr>
                <p:spPr>
                  <a:xfrm flipH="1">
                    <a:off x="1180806" y="3719813"/>
                    <a:ext cx="763971" cy="759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grpSp>
            <p:sp>
              <p:nvSpPr>
                <p:cNvPr id="116" name="テキスト ボックス 115"/>
                <p:cNvSpPr txBox="1"/>
                <p:nvPr/>
              </p:nvSpPr>
              <p:spPr>
                <a:xfrm>
                  <a:off x="3271370" y="2604473"/>
                  <a:ext cx="1655622" cy="461665"/>
                </a:xfrm>
                <a:prstGeom prst="rect">
                  <a:avLst/>
                </a:prstGeom>
                <a:noFill/>
              </p:spPr>
              <p:txBody>
                <a:bodyPr wrap="none" rtlCol="0">
                  <a:spAutoFit/>
                </a:bodyPr>
                <a:lstStyle/>
                <a:p>
                  <a:r>
                    <a:rPr lang="en-US" altLang="ja-JP" sz="2400" dirty="0">
                      <a:solidFill>
                        <a:schemeClr val="bg1"/>
                      </a:solidFill>
                      <a:latin typeface="Segoe UI"/>
                      <a:cs typeface="Segoe UI"/>
                    </a:rPr>
                    <a:t>2x2 Village</a:t>
                  </a:r>
                  <a:endParaRPr kumimoji="1" lang="ja-JP" altLang="en-US" sz="2400" dirty="0">
                    <a:solidFill>
                      <a:schemeClr val="bg1"/>
                    </a:solidFill>
                    <a:latin typeface="Segoe UI"/>
                    <a:cs typeface="Segoe UI"/>
                  </a:endParaRPr>
                </a:p>
              </p:txBody>
            </p:sp>
            <p:sp>
              <p:nvSpPr>
                <p:cNvPr id="117" name="正方形/長方形 116"/>
                <p:cNvSpPr/>
                <p:nvPr/>
              </p:nvSpPr>
              <p:spPr>
                <a:xfrm flipH="1">
                  <a:off x="3301983" y="3719813"/>
                  <a:ext cx="1594397" cy="347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400" dirty="0">
                      <a:latin typeface="Segoe UI"/>
                      <a:cs typeface="Segoe UI"/>
                    </a:rPr>
                    <a:t>L2 D cache 64KB</a:t>
                  </a:r>
                  <a:endParaRPr kumimoji="1" lang="ja-JP" altLang="en-US" sz="1400" dirty="0">
                    <a:latin typeface="Segoe UI"/>
                    <a:cs typeface="Segoe UI"/>
                  </a:endParaRPr>
                </a:p>
              </p:txBody>
            </p:sp>
          </p:grpSp>
        </p:grpSp>
        <p:cxnSp>
          <p:nvCxnSpPr>
            <p:cNvPr id="268" name="直線コネクタ 267"/>
            <p:cNvCxnSpPr/>
            <p:nvPr/>
          </p:nvCxnSpPr>
          <p:spPr>
            <a:xfrm flipV="1">
              <a:off x="697151" y="1828800"/>
              <a:ext cx="495237" cy="1067533"/>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697151" y="3244148"/>
              <a:ext cx="495237" cy="1861252"/>
            </a:xfrm>
            <a:prstGeom prst="line">
              <a:avLst/>
            </a:prstGeom>
            <a:ln w="38100" cmpd="sng"/>
          </p:spPr>
          <p:style>
            <a:lnRef idx="1">
              <a:schemeClr val="dk1"/>
            </a:lnRef>
            <a:fillRef idx="0">
              <a:schemeClr val="dk1"/>
            </a:fillRef>
            <a:effectRef idx="0">
              <a:schemeClr val="dk1"/>
            </a:effectRef>
            <a:fontRef idx="minor">
              <a:schemeClr val="tx1"/>
            </a:fontRef>
          </p:style>
        </p:cxnSp>
      </p:grpSp>
      <p:grpSp>
        <p:nvGrpSpPr>
          <p:cNvPr id="287" name="図形グループ 286"/>
          <p:cNvGrpSpPr/>
          <p:nvPr/>
        </p:nvGrpSpPr>
        <p:grpSpPr>
          <a:xfrm>
            <a:off x="4415744" y="2186647"/>
            <a:ext cx="3367870" cy="3606800"/>
            <a:chOff x="3169162" y="1648898"/>
            <a:chExt cx="3367870" cy="3606800"/>
          </a:xfrm>
        </p:grpSpPr>
        <p:sp>
          <p:nvSpPr>
            <p:cNvPr id="145" name="角丸四角形 144"/>
            <p:cNvSpPr/>
            <p:nvPr/>
          </p:nvSpPr>
          <p:spPr>
            <a:xfrm>
              <a:off x="3910935" y="1648898"/>
              <a:ext cx="2626097" cy="3606800"/>
            </a:xfrm>
            <a:prstGeom prst="roundRect">
              <a:avLst>
                <a:gd name="adj" fmla="val 6983"/>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66" name="図形グループ 265"/>
            <p:cNvGrpSpPr/>
            <p:nvPr/>
          </p:nvGrpSpPr>
          <p:grpSpPr>
            <a:xfrm>
              <a:off x="4142920" y="1940999"/>
              <a:ext cx="2162126" cy="3022599"/>
              <a:chOff x="4087748" y="1940999"/>
              <a:chExt cx="2162126" cy="3022599"/>
            </a:xfrm>
          </p:grpSpPr>
          <p:sp>
            <p:nvSpPr>
              <p:cNvPr id="123" name="正方形/長方形 122"/>
              <p:cNvSpPr/>
              <p:nvPr/>
            </p:nvSpPr>
            <p:spPr>
              <a:xfrm flipH="1">
                <a:off x="4087748" y="1940999"/>
                <a:ext cx="2162126" cy="30225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r>
                  <a:rPr kumimoji="1" lang="en-US" altLang="ja-JP" dirty="0"/>
                  <a:t>Village</a:t>
                </a:r>
                <a:endParaRPr kumimoji="1" lang="ja-JP" altLang="en-US" dirty="0"/>
              </a:p>
            </p:txBody>
          </p:sp>
          <p:grpSp>
            <p:nvGrpSpPr>
              <p:cNvPr id="262" name="図形グループ 261"/>
              <p:cNvGrpSpPr/>
              <p:nvPr/>
            </p:nvGrpSpPr>
            <p:grpSpPr>
              <a:xfrm>
                <a:off x="4226489" y="2131062"/>
                <a:ext cx="1868966" cy="2341680"/>
                <a:chOff x="4885764" y="1725948"/>
                <a:chExt cx="1868966" cy="2341680"/>
              </a:xfrm>
            </p:grpSpPr>
            <p:grpSp>
              <p:nvGrpSpPr>
                <p:cNvPr id="261" name="図形グループ 260"/>
                <p:cNvGrpSpPr/>
                <p:nvPr/>
              </p:nvGrpSpPr>
              <p:grpSpPr>
                <a:xfrm>
                  <a:off x="4885764" y="1725948"/>
                  <a:ext cx="880652" cy="2341680"/>
                  <a:chOff x="4885764" y="1718236"/>
                  <a:chExt cx="880652" cy="2341680"/>
                </a:xfrm>
              </p:grpSpPr>
              <p:sp>
                <p:nvSpPr>
                  <p:cNvPr id="131" name="正方形/長方形 130"/>
                  <p:cNvSpPr/>
                  <p:nvPr/>
                </p:nvSpPr>
                <p:spPr>
                  <a:xfrm flipH="1">
                    <a:off x="4885764" y="1718236"/>
                    <a:ext cx="880652" cy="234168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solidFill>
                        <a:schemeClr val="accent5">
                          <a:lumMod val="20000"/>
                          <a:lumOff val="80000"/>
                        </a:schemeClr>
                      </a:solidFill>
                      <a:latin typeface="Segoe UI"/>
                      <a:cs typeface="Segoe UI"/>
                    </a:endParaRPr>
                  </a:p>
                </p:txBody>
              </p:sp>
              <p:sp>
                <p:nvSpPr>
                  <p:cNvPr id="126" name="正方形/長方形 125"/>
                  <p:cNvSpPr/>
                  <p:nvPr/>
                </p:nvSpPr>
                <p:spPr>
                  <a:xfrm flipH="1">
                    <a:off x="5026178" y="1851754"/>
                    <a:ext cx="599825" cy="5697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a:latin typeface="Segoe UI"/>
                        <a:cs typeface="Segoe UI"/>
                      </a:rPr>
                      <a:t>PE</a:t>
                    </a:r>
                    <a:endParaRPr kumimoji="1" lang="ja-JP" altLang="en-US" dirty="0">
                      <a:latin typeface="Segoe UI"/>
                      <a:cs typeface="Segoe UI"/>
                    </a:endParaRPr>
                  </a:p>
                </p:txBody>
              </p:sp>
              <p:sp>
                <p:nvSpPr>
                  <p:cNvPr id="127" name="正方形/長方形 126"/>
                  <p:cNvSpPr/>
                  <p:nvPr/>
                </p:nvSpPr>
                <p:spPr>
                  <a:xfrm flipH="1">
                    <a:off x="5026178" y="2560221"/>
                    <a:ext cx="599825" cy="5697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a:latin typeface="Segoe UI"/>
                        <a:cs typeface="Segoe UI"/>
                      </a:rPr>
                      <a:t>PE</a:t>
                    </a:r>
                    <a:endParaRPr kumimoji="1" lang="ja-JP" altLang="en-US" dirty="0">
                      <a:latin typeface="Segoe UI"/>
                      <a:cs typeface="Segoe UI"/>
                    </a:endParaRPr>
                  </a:p>
                </p:txBody>
              </p:sp>
              <p:sp>
                <p:nvSpPr>
                  <p:cNvPr id="133" name="正方形/長方形 132"/>
                  <p:cNvSpPr/>
                  <p:nvPr/>
                </p:nvSpPr>
                <p:spPr>
                  <a:xfrm flipH="1">
                    <a:off x="5026178" y="3354808"/>
                    <a:ext cx="599825" cy="569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1300" dirty="0">
                        <a:latin typeface="Segoe UI"/>
                        <a:cs typeface="Segoe UI"/>
                      </a:rPr>
                      <a:t>L1 D cache</a:t>
                    </a:r>
                  </a:p>
                  <a:p>
                    <a:pPr algn="ctr"/>
                    <a:r>
                      <a:rPr lang="en-US" altLang="ja-JP" sz="1300" dirty="0">
                        <a:latin typeface="Segoe UI"/>
                        <a:cs typeface="Segoe UI"/>
                      </a:rPr>
                      <a:t>2KB</a:t>
                    </a:r>
                    <a:endParaRPr kumimoji="1" lang="ja-JP" altLang="en-US" sz="1300" dirty="0">
                      <a:latin typeface="Segoe UI"/>
                      <a:cs typeface="Segoe UI"/>
                    </a:endParaRPr>
                  </a:p>
                </p:txBody>
              </p:sp>
            </p:grpSp>
            <p:grpSp>
              <p:nvGrpSpPr>
                <p:cNvPr id="135" name="図形グループ 134"/>
                <p:cNvGrpSpPr/>
                <p:nvPr/>
              </p:nvGrpSpPr>
              <p:grpSpPr>
                <a:xfrm>
                  <a:off x="5874078" y="1725948"/>
                  <a:ext cx="880652" cy="2341680"/>
                  <a:chOff x="4885764" y="1718236"/>
                  <a:chExt cx="880652" cy="2341680"/>
                </a:xfrm>
              </p:grpSpPr>
              <p:sp>
                <p:nvSpPr>
                  <p:cNvPr id="136" name="正方形/長方形 135"/>
                  <p:cNvSpPr/>
                  <p:nvPr/>
                </p:nvSpPr>
                <p:spPr>
                  <a:xfrm flipH="1">
                    <a:off x="4885764" y="1718236"/>
                    <a:ext cx="880652" cy="2341680"/>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solidFill>
                        <a:schemeClr val="accent5">
                          <a:lumMod val="20000"/>
                          <a:lumOff val="80000"/>
                        </a:schemeClr>
                      </a:solidFill>
                      <a:latin typeface="Segoe UI"/>
                      <a:cs typeface="Segoe UI"/>
                    </a:endParaRPr>
                  </a:p>
                </p:txBody>
              </p:sp>
              <p:sp>
                <p:nvSpPr>
                  <p:cNvPr id="137" name="正方形/長方形 136"/>
                  <p:cNvSpPr/>
                  <p:nvPr/>
                </p:nvSpPr>
                <p:spPr>
                  <a:xfrm flipH="1">
                    <a:off x="5026178" y="1851754"/>
                    <a:ext cx="599825" cy="5697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a:latin typeface="Segoe UI"/>
                        <a:cs typeface="Segoe UI"/>
                      </a:rPr>
                      <a:t>PE</a:t>
                    </a:r>
                    <a:endParaRPr kumimoji="1" lang="ja-JP" altLang="en-US" dirty="0">
                      <a:latin typeface="Segoe UI"/>
                      <a:cs typeface="Segoe UI"/>
                    </a:endParaRPr>
                  </a:p>
                </p:txBody>
              </p:sp>
              <p:sp>
                <p:nvSpPr>
                  <p:cNvPr id="138" name="正方形/長方形 137"/>
                  <p:cNvSpPr/>
                  <p:nvPr/>
                </p:nvSpPr>
                <p:spPr>
                  <a:xfrm flipH="1">
                    <a:off x="5026178" y="2560221"/>
                    <a:ext cx="599825" cy="5697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a:latin typeface="Segoe UI"/>
                        <a:cs typeface="Segoe UI"/>
                      </a:rPr>
                      <a:t>PE</a:t>
                    </a:r>
                    <a:endParaRPr kumimoji="1" lang="ja-JP" altLang="en-US" dirty="0">
                      <a:latin typeface="Segoe UI"/>
                      <a:cs typeface="Segoe UI"/>
                    </a:endParaRPr>
                  </a:p>
                </p:txBody>
              </p:sp>
              <p:sp>
                <p:nvSpPr>
                  <p:cNvPr id="139" name="正方形/長方形 138"/>
                  <p:cNvSpPr/>
                  <p:nvPr/>
                </p:nvSpPr>
                <p:spPr>
                  <a:xfrm flipH="1">
                    <a:off x="5026178" y="3354808"/>
                    <a:ext cx="599825" cy="569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1300" dirty="0">
                        <a:latin typeface="Segoe UI"/>
                        <a:cs typeface="Segoe UI"/>
                      </a:rPr>
                      <a:t>L1 D cache</a:t>
                    </a:r>
                  </a:p>
                  <a:p>
                    <a:pPr algn="ctr"/>
                    <a:r>
                      <a:rPr lang="en-US" altLang="ja-JP" sz="1300" dirty="0">
                        <a:latin typeface="Segoe UI"/>
                        <a:cs typeface="Segoe UI"/>
                      </a:rPr>
                      <a:t>2KB</a:t>
                    </a:r>
                    <a:endParaRPr kumimoji="1" lang="ja-JP" altLang="en-US" sz="1300" dirty="0">
                      <a:latin typeface="Segoe UI"/>
                      <a:cs typeface="Segoe UI"/>
                    </a:endParaRPr>
                  </a:p>
                </p:txBody>
              </p:sp>
            </p:grpSp>
          </p:grpSp>
        </p:grpSp>
        <p:cxnSp>
          <p:nvCxnSpPr>
            <p:cNvPr id="155" name="直線コネクタ 154"/>
            <p:cNvCxnSpPr/>
            <p:nvPr/>
          </p:nvCxnSpPr>
          <p:spPr>
            <a:xfrm flipV="1">
              <a:off x="3169162" y="1757680"/>
              <a:ext cx="762927" cy="85856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58" name="直線コネクタ 157"/>
            <p:cNvCxnSpPr/>
            <p:nvPr/>
          </p:nvCxnSpPr>
          <p:spPr>
            <a:xfrm>
              <a:off x="3191843" y="3349979"/>
              <a:ext cx="719092" cy="1755421"/>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40" name="テキスト ボックス 39"/>
          <p:cNvSpPr txBox="1"/>
          <p:nvPr/>
        </p:nvSpPr>
        <p:spPr>
          <a:xfrm>
            <a:off x="792460" y="1091928"/>
            <a:ext cx="5926238" cy="707886"/>
          </a:xfrm>
          <a:prstGeom prst="rect">
            <a:avLst/>
          </a:prstGeom>
          <a:noFill/>
        </p:spPr>
        <p:txBody>
          <a:bodyPr wrap="none" rtlCol="0">
            <a:spAutoFit/>
          </a:bodyPr>
          <a:lstStyle/>
          <a:p>
            <a:r>
              <a:rPr lang="en-US" altLang="ja-JP" sz="2000" dirty="0">
                <a:latin typeface="Segoe UI"/>
                <a:cs typeface="Segoe UI"/>
              </a:rPr>
              <a:t>3</a:t>
            </a:r>
            <a:r>
              <a:rPr lang="ja-JP" altLang="en-US" sz="2000" dirty="0">
                <a:latin typeface="Segoe UI"/>
                <a:cs typeface="Segoe UI"/>
              </a:rPr>
              <a:t> </a:t>
            </a:r>
            <a:r>
              <a:rPr lang="en-US" altLang="ja-JP" sz="2000" dirty="0" err="1">
                <a:latin typeface="メイリオ"/>
                <a:ea typeface="メイリオ"/>
                <a:cs typeface="メイリオ"/>
              </a:rPr>
              <a:t>hirarchical</a:t>
            </a:r>
            <a:r>
              <a:rPr lang="ja-JP" altLang="en-US" sz="2000" dirty="0">
                <a:latin typeface="メイリオ"/>
                <a:ea typeface="メイリオ"/>
                <a:cs typeface="メイリオ"/>
              </a:rPr>
              <a:t> </a:t>
            </a:r>
            <a:r>
              <a:rPr lang="en-US" altLang="ja-JP" sz="2000" dirty="0">
                <a:latin typeface="Segoe UI"/>
                <a:cs typeface="Segoe UI"/>
              </a:rPr>
              <a:t>MIMD </a:t>
            </a:r>
            <a:r>
              <a:rPr lang="en-US" altLang="ja-JP" sz="2000" dirty="0" err="1">
                <a:latin typeface="Segoe UI"/>
                <a:cs typeface="Segoe UI"/>
              </a:rPr>
              <a:t>manycore</a:t>
            </a:r>
            <a:r>
              <a:rPr lang="en-US" altLang="ja-JP" sz="2000" dirty="0">
                <a:latin typeface="Segoe UI"/>
                <a:cs typeface="Segoe UI"/>
              </a:rPr>
              <a:t>: </a:t>
            </a:r>
          </a:p>
          <a:p>
            <a:r>
              <a:rPr lang="en-US" altLang="ja-JP" sz="2000" dirty="0">
                <a:latin typeface="Segoe UI"/>
                <a:cs typeface="Segoe UI"/>
              </a:rPr>
              <a:t>4PE x 4(Village) x 16(City) x 4(Prefecture) = 1,024PE</a:t>
            </a:r>
          </a:p>
        </p:txBody>
      </p:sp>
      <p:pic>
        <p:nvPicPr>
          <p:cNvPr id="4" name="オーディオ 3">
            <a:hlinkClick r:id="" action="ppaction://media"/>
            <a:extLst>
              <a:ext uri="{FF2B5EF4-FFF2-40B4-BE49-F238E27FC236}">
                <a16:creationId xmlns:a16="http://schemas.microsoft.com/office/drawing/2014/main" id="{294E0932-820F-4F54-81AA-C5204EE0BA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16390295"/>
      </p:ext>
    </p:extLst>
  </p:cSld>
  <p:clrMapOvr>
    <a:masterClrMapping/>
  </p:clrMapOvr>
  <mc:AlternateContent xmlns:mc="http://schemas.openxmlformats.org/markup-compatibility/2006">
    <mc:Choice xmlns:p14="http://schemas.microsoft.com/office/powerpoint/2010/main" Requires="p14">
      <p:transition spd="slow" p14:dur="2000" advTm="75170"/>
    </mc:Choice>
    <mc:Fallback>
      <p:transition spd="slow" advTm="7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79" x="8761413" y="3867150"/>
          <p14:tracePt t="687" x="8596313" y="3884613"/>
          <p14:tracePt t="695" x="8432800" y="3884613"/>
          <p14:tracePt t="704" x="8286750" y="3884613"/>
          <p14:tracePt t="711" x="8140700" y="3867150"/>
          <p14:tracePt t="719" x="7986713" y="3830638"/>
          <p14:tracePt t="727" x="7821613" y="3784600"/>
          <p14:tracePt t="735" x="7712075" y="3757613"/>
          <p14:tracePt t="744" x="7612063" y="3730625"/>
          <p14:tracePt t="752" x="7512050" y="3675063"/>
          <p14:tracePt t="760" x="7448550" y="3648075"/>
          <p14:tracePt t="768" x="7429500" y="3648075"/>
          <p14:tracePt t="776" x="7392988" y="3638550"/>
          <p14:tracePt t="784" x="7356475" y="3621088"/>
          <p14:tracePt t="793" x="7329488" y="3592513"/>
          <p14:tracePt t="809" x="7319963" y="3584575"/>
          <p14:tracePt t="815" x="7312025" y="3584575"/>
          <p14:tracePt t="826" x="7302500" y="3584575"/>
          <p14:tracePt t="847" x="7292975" y="3584575"/>
          <p14:tracePt t="857" x="7283450" y="3575050"/>
          <p14:tracePt t="879" x="7265988" y="3556000"/>
          <p14:tracePt t="895" x="7256463" y="3548063"/>
          <p14:tracePt t="927" x="7239000" y="3538538"/>
          <p14:tracePt t="944" x="7229475" y="3529013"/>
          <p14:tracePt t="1585" x="7212013" y="3519488"/>
          <p14:tracePt t="1624" x="7212013" y="3511550"/>
          <p14:tracePt t="1640" x="7212013" y="3502025"/>
          <p14:tracePt t="1647" x="7202488" y="3475038"/>
          <p14:tracePt t="1656" x="7175500" y="3455988"/>
          <p14:tracePt t="1663" x="7165975" y="3438525"/>
          <p14:tracePt t="1672" x="7146925" y="3402013"/>
          <p14:tracePt t="1679" x="7129463" y="3375025"/>
          <p14:tracePt t="1688" x="7102475" y="3319463"/>
          <p14:tracePt t="1695" x="7102475" y="3309938"/>
          <p14:tracePt t="1703" x="7092950" y="3273425"/>
          <p14:tracePt t="1711" x="7073900" y="3255963"/>
          <p14:tracePt t="1720" x="7065963" y="3219450"/>
          <p14:tracePt t="1728" x="7065963" y="3209925"/>
          <p14:tracePt t="1744" x="7065963" y="3192463"/>
          <p14:tracePt t="1752" x="7056438" y="3173413"/>
          <p14:tracePt t="9786" x="7056438" y="3163888"/>
          <p14:tracePt t="9802" x="7056438" y="3146425"/>
          <p14:tracePt t="10009" x="7037388" y="3136900"/>
          <p14:tracePt t="10018" x="6964363" y="3163888"/>
          <p14:tracePt t="10030" x="6864350" y="3255963"/>
          <p14:tracePt t="10032" x="6810375" y="3302000"/>
          <p14:tracePt t="10042" x="6746875" y="3365500"/>
          <p14:tracePt t="10048" x="6673850" y="3465513"/>
          <p14:tracePt t="10059" x="6645275" y="3502025"/>
          <p14:tracePt t="10064" x="6581775" y="3602038"/>
          <p14:tracePt t="10073" x="6554788" y="3648075"/>
          <p14:tracePt t="10080" x="6481763" y="3730625"/>
          <p14:tracePt t="10088" x="6427788" y="3811588"/>
          <p14:tracePt t="10096" x="6391275" y="3848100"/>
          <p14:tracePt t="10105" x="6362700" y="3894138"/>
          <p14:tracePt t="10112" x="6326188" y="3940175"/>
          <p14:tracePt t="10119" x="6299200" y="3984625"/>
          <p14:tracePt t="10128" x="6262688" y="4030663"/>
          <p14:tracePt t="10135" x="6235700" y="4049713"/>
          <p14:tracePt t="10143" x="6208713" y="4067175"/>
          <p14:tracePt t="10152" x="6181725" y="4086225"/>
          <p14:tracePt t="10160" x="6153150" y="4103688"/>
          <p14:tracePt t="10168" x="6145213" y="4113213"/>
          <p14:tracePt t="10176" x="6116638" y="4140200"/>
          <p14:tracePt t="10184" x="6089650" y="4159250"/>
          <p14:tracePt t="10192" x="6062663" y="4167188"/>
          <p14:tracePt t="10200" x="5999163" y="4203700"/>
          <p14:tracePt t="10208" x="5972175" y="4213225"/>
          <p14:tracePt t="10215" x="5935663" y="4222750"/>
          <p14:tracePt t="10225" x="5907088" y="4240213"/>
          <p14:tracePt t="10232" x="5862638" y="4268788"/>
          <p14:tracePt t="10241" x="5834063" y="4286250"/>
          <p14:tracePt t="10248" x="5789613" y="4303713"/>
          <p14:tracePt t="10258" x="5753100" y="4322763"/>
          <p14:tracePt t="10264" x="5697538" y="4359275"/>
          <p14:tracePt t="10271" x="5653088" y="4386263"/>
          <p14:tracePt t="10280" x="5607050" y="4422775"/>
          <p14:tracePt t="10288" x="5524500" y="4468813"/>
          <p14:tracePt t="10295" x="5441950" y="4522788"/>
          <p14:tracePt t="10304" x="5341938" y="4578350"/>
          <p14:tracePt t="10311" x="5214938" y="4641850"/>
          <p14:tracePt t="10319" x="5095875" y="4697413"/>
          <p14:tracePt t="10327" x="4959350" y="4768850"/>
          <p14:tracePt t="10335" x="4813300" y="4814888"/>
          <p14:tracePt t="10343" x="4676775" y="4878388"/>
          <p14:tracePt t="10351" x="4557713" y="4933950"/>
          <p14:tracePt t="10360" x="4440238" y="4987925"/>
          <p14:tracePt t="10368" x="4367213" y="5016500"/>
          <p14:tracePt t="10376" x="4267200" y="5060950"/>
          <p14:tracePt t="10383" x="4202113" y="5080000"/>
          <p14:tracePt t="10392" x="4148138" y="5106988"/>
          <p14:tracePt t="10399" x="4102100" y="5133975"/>
          <p14:tracePt t="10409" x="4065588" y="5143500"/>
          <p14:tracePt t="10415" x="3992563" y="5180013"/>
          <p14:tracePt t="10425" x="3902075" y="5207000"/>
          <p14:tracePt t="10431" x="3802063" y="5233988"/>
          <p14:tracePt t="10441" x="3692525" y="5262563"/>
          <p14:tracePt t="10447" x="3592513" y="5270500"/>
          <p14:tracePt t="10457" x="3482975" y="5299075"/>
          <p14:tracePt t="10464" x="3373438" y="5335588"/>
          <p14:tracePt t="10473" x="3254375" y="5343525"/>
          <p14:tracePt t="10480" x="3163888" y="5389563"/>
          <p14:tracePt t="10488" x="3071813" y="5389563"/>
          <p14:tracePt t="10496" x="3008313" y="5399088"/>
          <p14:tracePt t="10504" x="2971800" y="5399088"/>
          <p14:tracePt t="10512" x="2935288" y="5408613"/>
          <p14:tracePt t="10519" x="2898775" y="5408613"/>
          <p14:tracePt t="10527" x="2835275" y="5435600"/>
          <p14:tracePt t="10535" x="2798763" y="5445125"/>
          <p14:tracePt t="10544" x="2716213" y="5453063"/>
          <p14:tracePt t="10551" x="2625725" y="5453063"/>
          <p14:tracePt t="10560" x="2533650" y="5472113"/>
          <p14:tracePt t="10568" x="2452688" y="5499100"/>
          <p14:tracePt t="10577" x="2360613" y="5508625"/>
          <p14:tracePt t="10583" x="2306638" y="5508625"/>
          <p14:tracePt t="10592" x="2243138" y="5518150"/>
          <p14:tracePt t="10599" x="2151063" y="5518150"/>
          <p14:tracePt t="10610" x="2097088" y="5535613"/>
          <p14:tracePt t="10615" x="2033588" y="5554663"/>
          <p14:tracePt t="10624" x="1960563" y="5554663"/>
          <p14:tracePt t="10633" x="1914525" y="5572125"/>
          <p14:tracePt t="10640" x="1860550" y="5572125"/>
          <p14:tracePt t="10650" x="1831975" y="5581650"/>
          <p14:tracePt t="10656" x="1795463" y="5581650"/>
          <p14:tracePt t="10672" x="1787525" y="5581650"/>
          <p14:tracePt t="10890" x="1751013" y="5581650"/>
          <p14:tracePt t="10899" x="1704975" y="5581650"/>
          <p14:tracePt t="10912" x="1576388" y="5545138"/>
          <p14:tracePt t="10920" x="1512888" y="5545138"/>
          <p14:tracePt t="10928" x="1458913" y="5518150"/>
          <p14:tracePt t="10935" x="1395413" y="5508625"/>
          <p14:tracePt t="10944" x="1366838" y="5499100"/>
          <p14:tracePt t="10952" x="1330325" y="5489575"/>
          <p14:tracePt t="10960" x="1303338" y="5481638"/>
          <p14:tracePt t="10968" x="1285875" y="5462588"/>
          <p14:tracePt t="10976" x="1276350" y="5445125"/>
          <p14:tracePt t="10983" x="1266825" y="5445125"/>
          <p14:tracePt t="10992" x="1258888" y="5445125"/>
          <p14:tracePt t="10999" x="1249363" y="5435600"/>
          <p14:tracePt t="11009" x="1249363" y="5408613"/>
          <p14:tracePt t="11015" x="1230313" y="5380038"/>
          <p14:tracePt t="11024" x="1203325" y="5343525"/>
          <p14:tracePt t="11031" x="1193800" y="5307013"/>
          <p14:tracePt t="11041" x="1157288" y="5270500"/>
          <p14:tracePt t="11047" x="1130300" y="5243513"/>
          <p14:tracePt t="11058" x="1093788" y="5207000"/>
          <p14:tracePt t="11063" x="1076325" y="5189538"/>
          <p14:tracePt t="11071" x="1030288" y="5126038"/>
          <p14:tracePt t="11079" x="1020763" y="5126038"/>
          <p14:tracePt t="11088" x="993775" y="5070475"/>
          <p14:tracePt t="11095" x="966788" y="5024438"/>
          <p14:tracePt t="11107" x="947738" y="4997450"/>
          <p14:tracePt t="11112" x="939800" y="4951413"/>
          <p14:tracePt t="11121" x="930275" y="4924425"/>
          <p14:tracePt t="11133" x="930275" y="4878388"/>
          <p14:tracePt t="11137" x="911225" y="4851400"/>
          <p14:tracePt t="11145" x="911225" y="4833938"/>
          <p14:tracePt t="11152" x="911225" y="4814888"/>
          <p14:tracePt t="11160" x="911225" y="4787900"/>
          <p14:tracePt t="11169" x="911225" y="4768850"/>
          <p14:tracePt t="11177" x="911225" y="4751388"/>
          <p14:tracePt t="11184" x="911225" y="4732338"/>
          <p14:tracePt t="11193" x="911225" y="4724400"/>
          <p14:tracePt t="11200" x="911225" y="4705350"/>
          <p14:tracePt t="11216" x="911225" y="4697413"/>
          <p14:tracePt t="11227" x="911225" y="4687888"/>
          <p14:tracePt t="11232" x="939800" y="4660900"/>
          <p14:tracePt t="11243" x="957263" y="4641850"/>
          <p14:tracePt t="11248" x="966788" y="4632325"/>
          <p14:tracePt t="11260" x="993775" y="4605338"/>
          <p14:tracePt t="11264" x="1030288" y="4595813"/>
          <p14:tracePt t="11273" x="1076325" y="4559300"/>
          <p14:tracePt t="11280" x="1084263" y="4559300"/>
          <p14:tracePt t="11289" x="1120775" y="4551363"/>
          <p14:tracePt t="11296" x="1149350" y="4551363"/>
          <p14:tracePt t="11304" x="1176338" y="4541838"/>
          <p14:tracePt t="11312" x="1193800" y="4541838"/>
          <p14:tracePt t="11320" x="1222375" y="4541838"/>
          <p14:tracePt t="11328" x="1239838" y="4541838"/>
          <p14:tracePt t="11339" x="1276350" y="4532313"/>
          <p14:tracePt t="11368" x="1285875" y="4532313"/>
          <p14:tracePt t="11408" x="1303338" y="4532313"/>
          <p14:tracePt t="11415" x="1312863" y="4532313"/>
          <p14:tracePt t="11424" x="1339850" y="4551363"/>
          <p14:tracePt t="11431" x="1358900" y="4568825"/>
          <p14:tracePt t="11441" x="1385888" y="4587875"/>
          <p14:tracePt t="11448" x="1422400" y="4614863"/>
          <p14:tracePt t="11456" x="1431925" y="4632325"/>
          <p14:tracePt t="11463" x="1476375" y="4678363"/>
          <p14:tracePt t="11471" x="1485900" y="4705350"/>
          <p14:tracePt t="11480" x="1531938" y="4732338"/>
          <p14:tracePt t="11488" x="1541463" y="4741863"/>
          <p14:tracePt t="11496" x="1558925" y="4760913"/>
          <p14:tracePt t="11504" x="1568450" y="4768850"/>
          <p14:tracePt t="12546" x="1568450" y="4751388"/>
          <p14:tracePt t="12551" x="1568450" y="4741863"/>
          <p14:tracePt t="12561" x="1549400" y="4714875"/>
          <p14:tracePt t="12567" x="1531938" y="4697413"/>
          <p14:tracePt t="12576" x="1512888" y="4668838"/>
          <p14:tracePt t="12584" x="1512888" y="4660900"/>
          <p14:tracePt t="12592" x="1485900" y="4632325"/>
          <p14:tracePt t="12600" x="1485900" y="4624388"/>
          <p14:tracePt t="12608" x="1476375" y="4605338"/>
          <p14:tracePt t="12615" x="1476375" y="4587875"/>
          <p14:tracePt t="12625" x="1468438" y="4587875"/>
          <p14:tracePt t="12631" x="1468438" y="4578350"/>
          <p14:tracePt t="12641" x="1468438" y="4568825"/>
          <p14:tracePt t="12647" x="1468438" y="4541838"/>
          <p14:tracePt t="12656" x="1468438" y="4532313"/>
          <p14:tracePt t="12663" x="1468438" y="4505325"/>
          <p14:tracePt t="12673" x="1468438" y="4486275"/>
          <p14:tracePt t="12680" x="1468438" y="4459288"/>
          <p14:tracePt t="12688" x="1468438" y="4449763"/>
          <p14:tracePt t="12696" x="1476375" y="4422775"/>
          <p14:tracePt t="12704" x="1485900" y="4405313"/>
          <p14:tracePt t="12810" x="1495425" y="4405313"/>
          <p14:tracePt t="12826" x="1504950" y="4422775"/>
          <p14:tracePt t="12833" x="1522413" y="4449763"/>
          <p14:tracePt t="12843" x="1549400" y="4478338"/>
          <p14:tracePt t="12848" x="1585913" y="4505325"/>
          <p14:tracePt t="12856" x="1612900" y="4522788"/>
          <p14:tracePt t="12863" x="1631950" y="4541838"/>
          <p14:tracePt t="12871" x="1641475" y="4587875"/>
          <p14:tracePt t="12896" x="1704975" y="4741863"/>
          <p14:tracePt t="12906" x="1704975" y="4778375"/>
          <p14:tracePt t="12912" x="1722438" y="4824413"/>
          <p14:tracePt t="12921" x="1722438" y="4860925"/>
          <p14:tracePt t="12927" x="1741488" y="4897438"/>
          <p14:tracePt t="12935" x="1741488" y="4914900"/>
          <p14:tracePt t="12944" x="1741488" y="4933950"/>
          <p14:tracePt t="12952" x="1741488" y="4960938"/>
          <p14:tracePt t="12959" x="1741488" y="4979988"/>
          <p14:tracePt t="12968" x="1741488" y="5016500"/>
          <p14:tracePt t="12976" x="1741488" y="5060950"/>
          <p14:tracePt t="12984" x="1741488" y="5080000"/>
          <p14:tracePt t="12992" x="1741488" y="5106988"/>
          <p14:tracePt t="13000" x="1741488" y="5116513"/>
          <p14:tracePt t="13016" x="1741488" y="5143500"/>
          <p14:tracePt t="13024" x="1741488" y="5153025"/>
          <p14:tracePt t="13031" x="1741488" y="5170488"/>
          <p14:tracePt t="13041" x="1741488" y="5180013"/>
          <p14:tracePt t="13047" x="1722438" y="5197475"/>
          <p14:tracePt t="13057" x="1704975" y="5216525"/>
          <p14:tracePt t="13063" x="1668463" y="5233988"/>
          <p14:tracePt t="13074" x="1631950" y="5270500"/>
          <p14:tracePt t="13080" x="1576388" y="5307013"/>
          <p14:tracePt t="13088" x="1549400" y="5326063"/>
          <p14:tracePt t="13095" x="1495425" y="5362575"/>
          <p14:tracePt t="13104" x="1458913" y="5380038"/>
          <p14:tracePt t="13111" x="1422400" y="5389563"/>
          <p14:tracePt t="13120" x="1366838" y="5426075"/>
          <p14:tracePt t="13128" x="1349375" y="5426075"/>
          <p14:tracePt t="13136" x="1330325" y="5435600"/>
          <p14:tracePt t="13143" x="1312863" y="5445125"/>
          <p14:tracePt t="13225" x="1276350" y="5435600"/>
          <p14:tracePt t="13234" x="1203325" y="5380038"/>
          <p14:tracePt t="13240" x="1139825" y="5326063"/>
          <p14:tracePt t="13247" x="1076325" y="5280025"/>
          <p14:tracePt t="13257" x="957263" y="5207000"/>
          <p14:tracePt t="13264" x="911225" y="5153025"/>
          <p14:tracePt t="13272" x="838200" y="5097463"/>
          <p14:tracePt t="13279" x="811213" y="5070475"/>
          <p14:tracePt t="13288" x="774700" y="5033963"/>
          <p14:tracePt t="13295" x="747713" y="4987925"/>
          <p14:tracePt t="13304" x="720725" y="4943475"/>
          <p14:tracePt t="13311" x="701675" y="4897438"/>
          <p14:tracePt t="13320" x="701675" y="4870450"/>
          <p14:tracePt t="13327" x="684213" y="4824413"/>
          <p14:tracePt t="13336" x="684213" y="4814888"/>
          <p14:tracePt t="13344" x="684213" y="4768850"/>
          <p14:tracePt t="13351" x="692150" y="4714875"/>
          <p14:tracePt t="13361" x="728663" y="4668838"/>
          <p14:tracePt t="13367" x="801688" y="4624388"/>
          <p14:tracePt t="13376" x="874713" y="4578350"/>
          <p14:tracePt t="13384" x="974725" y="4505325"/>
          <p14:tracePt t="13392" x="1030288" y="4478338"/>
          <p14:tracePt t="13400" x="1103313" y="4422775"/>
          <p14:tracePt t="13408" x="1176338" y="4395788"/>
          <p14:tracePt t="13415" x="1230313" y="4359275"/>
          <p14:tracePt t="13424" x="1266825" y="4340225"/>
          <p14:tracePt t="13431" x="1349375" y="4313238"/>
          <p14:tracePt t="13441" x="1395413" y="4303713"/>
          <p14:tracePt t="13447" x="1439863" y="4268788"/>
          <p14:tracePt t="13457" x="1458913" y="4259263"/>
          <p14:tracePt t="13464" x="1468438" y="4259263"/>
          <p14:tracePt t="13472" x="1485900" y="4259263"/>
          <p14:tracePt t="13480" x="1495425" y="4259263"/>
          <p14:tracePt t="13497" x="1504950" y="4249738"/>
          <p14:tracePt t="13504" x="1522413" y="4249738"/>
          <p14:tracePt t="13513" x="1541463" y="4249738"/>
          <p14:tracePt t="13519" x="1576388" y="4249738"/>
          <p14:tracePt t="13527" x="1622425" y="4249738"/>
          <p14:tracePt t="13535" x="1677988" y="4268788"/>
          <p14:tracePt t="13543" x="1741488" y="4286250"/>
          <p14:tracePt t="13552" x="1824038" y="4376738"/>
          <p14:tracePt t="13561" x="1841500" y="4386263"/>
          <p14:tracePt t="13567" x="1887538" y="4432300"/>
          <p14:tracePt t="13576" x="1941513" y="4478338"/>
          <p14:tracePt t="13583" x="1968500" y="4514850"/>
          <p14:tracePt t="13592" x="2024063" y="4559300"/>
          <p14:tracePt t="13599" x="2070100" y="4605338"/>
          <p14:tracePt t="13609" x="2106613" y="4660900"/>
          <p14:tracePt t="13615" x="2143125" y="4687888"/>
          <p14:tracePt t="13625" x="2143125" y="4697413"/>
          <p14:tracePt t="13632" x="2160588" y="4724400"/>
          <p14:tracePt t="13642" x="2170113" y="4741863"/>
          <p14:tracePt t="13647" x="2187575" y="4768850"/>
          <p14:tracePt t="13656" x="2187575" y="4805363"/>
          <p14:tracePt t="13663" x="2187575" y="4833938"/>
          <p14:tracePt t="13671" x="2187575" y="4851400"/>
          <p14:tracePt t="13679" x="2187575" y="4887913"/>
          <p14:tracePt t="13688" x="2187575" y="4914900"/>
          <p14:tracePt t="13695" x="2187575" y="4951413"/>
          <p14:tracePt t="13704" x="2170113" y="5016500"/>
          <p14:tracePt t="13711" x="2151063" y="5053013"/>
          <p14:tracePt t="13719" x="2124075" y="5097463"/>
          <p14:tracePt t="13727" x="2106613" y="5126038"/>
          <p14:tracePt t="13735" x="2087563" y="5153025"/>
          <p14:tracePt t="13743" x="2078038" y="5197475"/>
          <p14:tracePt t="13751" x="2041525" y="5216525"/>
          <p14:tracePt t="13759" x="1997075" y="5253038"/>
          <p14:tracePt t="13768" x="1951038" y="5289550"/>
          <p14:tracePt t="13775" x="1924050" y="5307013"/>
          <p14:tracePt t="13784" x="1860550" y="5343525"/>
          <p14:tracePt t="13792" x="1831975" y="5362575"/>
          <p14:tracePt t="13800" x="1804988" y="5380038"/>
          <p14:tracePt t="13809" x="1768475" y="5408613"/>
          <p14:tracePt t="13815" x="1751013" y="5426075"/>
          <p14:tracePt t="13824" x="1722438" y="5435600"/>
          <p14:tracePt t="13831" x="1677988" y="5453063"/>
          <p14:tracePt t="13841" x="1658938" y="5472113"/>
          <p14:tracePt t="13847" x="1631950" y="5499100"/>
          <p14:tracePt t="13856" x="1595438" y="5518150"/>
          <p14:tracePt t="13863" x="1568450" y="5535613"/>
          <p14:tracePt t="13872" x="1522413" y="5545138"/>
          <p14:tracePt t="13879" x="1495425" y="5572125"/>
          <p14:tracePt t="13895" x="1458913" y="5589588"/>
          <p14:tracePt t="13904" x="1422400" y="5599113"/>
          <p14:tracePt t="13919" x="1395413" y="5599113"/>
          <p14:tracePt t="13927" x="1385888" y="5599113"/>
          <p14:tracePt t="14017" x="1376363" y="5599113"/>
          <p14:tracePt t="14233" x="1358900" y="5599113"/>
          <p14:tracePt t="14242" x="1276350" y="5599113"/>
          <p14:tracePt t="14253" x="1193800" y="5589588"/>
          <p14:tracePt t="14256" x="1130300" y="5554663"/>
          <p14:tracePt t="14264" x="1093788" y="5554663"/>
          <p14:tracePt t="14274" x="1084263" y="5554663"/>
          <p14:tracePt t="14280" x="1076325" y="5545138"/>
          <p14:tracePt t="14287" x="1066800" y="5545138"/>
          <p14:tracePt t="14295" x="1047750" y="5535613"/>
          <p14:tracePt t="14312" x="1039813" y="5535613"/>
          <p14:tracePt t="14320" x="1030288" y="5535613"/>
          <p14:tracePt t="14327" x="1020763" y="5535613"/>
          <p14:tracePt t="14335" x="1011238" y="5535613"/>
          <p14:tracePt t="14344" x="1003300" y="5535613"/>
          <p14:tracePt t="14351" x="984250" y="5535613"/>
          <p14:tracePt t="14359" x="974725" y="5535613"/>
          <p14:tracePt t="14400" x="966788" y="5535613"/>
          <p14:tracePt t="14408" x="947738" y="5535613"/>
          <p14:tracePt t="14415" x="939800" y="5535613"/>
          <p14:tracePt t="14425" x="930275" y="5535613"/>
          <p14:tracePt t="14441" x="920750" y="5535613"/>
          <p14:tracePt t="14457" x="911225" y="5535613"/>
          <p14:tracePt t="14464" x="903288" y="5535613"/>
          <p14:tracePt t="14474" x="884238" y="5535613"/>
          <p14:tracePt t="14497" x="857250" y="5535613"/>
          <p14:tracePt t="14505" x="847725" y="5535613"/>
          <p14:tracePt t="14633" x="911225" y="5535613"/>
          <p14:tracePt t="14641" x="1039813" y="5535613"/>
          <p14:tracePt t="14651" x="1185863" y="5535613"/>
          <p14:tracePt t="14659" x="1330325" y="5535613"/>
          <p14:tracePt t="14663" x="1458913" y="5535613"/>
          <p14:tracePt t="14674" x="1568450" y="5535613"/>
          <p14:tracePt t="14679" x="1622425" y="5535613"/>
          <p14:tracePt t="14688" x="1677988" y="5535613"/>
          <p14:tracePt t="14696" x="1704975" y="5535613"/>
          <p14:tracePt t="14857" x="1714500" y="5535613"/>
          <p14:tracePt t="14866" x="1741488" y="5535613"/>
          <p14:tracePt t="14880" x="1787525" y="5535613"/>
          <p14:tracePt t="14894" x="1804988" y="5535613"/>
          <p14:tracePt t="14897" x="1814513" y="5535613"/>
          <p14:tracePt t="14905" x="1841500" y="5535613"/>
          <p14:tracePt t="14912" x="1868488" y="5535613"/>
          <p14:tracePt t="14921" x="1895475" y="5535613"/>
          <p14:tracePt t="14928" x="1941513" y="5535613"/>
          <p14:tracePt t="14935" x="1978025" y="5535613"/>
          <p14:tracePt t="14943" x="2024063" y="5526088"/>
          <p14:tracePt t="14953" x="2051050" y="5508625"/>
          <p14:tracePt t="14960" x="2060575" y="5508625"/>
          <p14:tracePt t="14968" x="2087563" y="5499100"/>
          <p14:tracePt t="14975" x="2106613" y="5489575"/>
          <p14:tracePt t="14992" x="2133600" y="5472113"/>
          <p14:tracePt t="14999" x="2151063" y="5462588"/>
          <p14:tracePt t="15008" x="2197100" y="5453063"/>
          <p14:tracePt t="15015" x="2206625" y="5445125"/>
          <p14:tracePt t="15024" x="2224088" y="5416550"/>
          <p14:tracePt t="15031" x="2297113" y="5408613"/>
          <p14:tracePt t="15040" x="2352675" y="5380038"/>
          <p14:tracePt t="15047" x="2489200" y="5326063"/>
          <p14:tracePt t="15057" x="2635250" y="5280025"/>
          <p14:tracePt t="15063" x="2852738" y="5233988"/>
          <p14:tracePt t="15074" x="3427413" y="5133975"/>
          <p14:tracePt t="15080" x="3665538" y="5043488"/>
          <p14:tracePt t="15088" x="4029075" y="4951413"/>
          <p14:tracePt t="15095" x="4440238" y="4841875"/>
          <p14:tracePt t="15105" x="4730750" y="4760913"/>
          <p14:tracePt t="15111" x="5086350" y="4724400"/>
          <p14:tracePt t="15120" x="5405438" y="4660900"/>
          <p14:tracePt t="15128" x="5797550" y="4614863"/>
          <p14:tracePt t="15135" x="6053138" y="4559300"/>
          <p14:tracePt t="15144" x="6308725" y="4505325"/>
          <p14:tracePt t="15151" x="6554788" y="4449763"/>
          <p14:tracePt t="15160" x="6764338" y="4422775"/>
          <p14:tracePt t="15167" x="6929438" y="4422775"/>
          <p14:tracePt t="15175" x="7138988" y="4386263"/>
          <p14:tracePt t="15185" x="7265988" y="4359275"/>
          <p14:tracePt t="15192" x="7402513" y="4313238"/>
          <p14:tracePt t="15200" x="7475538" y="4303713"/>
          <p14:tracePt t="15208" x="7585075" y="4286250"/>
          <p14:tracePt t="15216" x="7685088" y="4249738"/>
          <p14:tracePt t="15224" x="7740650" y="4249738"/>
          <p14:tracePt t="15231" x="7858125" y="4222750"/>
          <p14:tracePt t="15241" x="7950200" y="4176713"/>
          <p14:tracePt t="15247" x="8031163" y="4167188"/>
          <p14:tracePt t="15257" x="8123238" y="4140200"/>
          <p14:tracePt t="15264" x="8223250" y="4094163"/>
          <p14:tracePt t="15274" x="8286750" y="4086225"/>
          <p14:tracePt t="15279" x="8415338" y="4040188"/>
          <p14:tracePt t="15288" x="8478838" y="4030663"/>
          <p14:tracePt t="15295" x="8551863" y="4013200"/>
          <p14:tracePt t="15304" x="8624888" y="4003675"/>
          <p14:tracePt t="15311" x="8724900" y="3957638"/>
          <p14:tracePt t="15320" x="8815388" y="3948113"/>
          <p14:tracePt t="15327" x="8934450" y="3930650"/>
          <p14:tracePt t="15335" x="9024938" y="3921125"/>
          <p14:tracePt t="15343" x="9117013" y="3903663"/>
          <p14:tracePt t="17052" x="8240713" y="4003675"/>
          <p14:tracePt t="17060" x="7512050" y="4130675"/>
          <p14:tracePt t="17064" x="6846888" y="4130675"/>
          <p14:tracePt t="17074" x="6326188" y="4130675"/>
          <p14:tracePt t="17080" x="5797550" y="4094163"/>
          <p14:tracePt t="17087" x="5497513" y="4094163"/>
          <p14:tracePt t="17095" x="5334000" y="4094163"/>
          <p14:tracePt t="17104" x="5187950" y="4076700"/>
          <p14:tracePt t="17111" x="5122863" y="4067175"/>
          <p14:tracePt t="17119" x="5086350" y="4067175"/>
          <p14:tracePt t="17127" x="5032375" y="4067175"/>
          <p14:tracePt t="17135" x="4968875" y="4057650"/>
          <p14:tracePt t="17143" x="4913313" y="4057650"/>
          <p14:tracePt t="17152" x="4767263" y="4057650"/>
          <p14:tracePt t="17159" x="4549775" y="4057650"/>
          <p14:tracePt t="17167" x="4321175" y="4057650"/>
          <p14:tracePt t="17176" x="3938588" y="4013200"/>
          <p14:tracePt t="17183" x="3382963" y="4013200"/>
          <p14:tracePt t="17192" x="2871788" y="3940175"/>
          <p14:tracePt t="17199" x="2406650" y="3848100"/>
          <p14:tracePt t="17208" x="1968500" y="3775075"/>
          <p14:tracePt t="17216" x="1658938" y="3738563"/>
          <p14:tracePt t="17224" x="1485900" y="3694113"/>
          <p14:tracePt t="17231" x="1339850" y="3665538"/>
          <p14:tracePt t="17241" x="1239838" y="3621088"/>
          <p14:tracePt t="17248" x="1166813" y="3592513"/>
          <p14:tracePt t="17258" x="1149350" y="3584575"/>
          <p14:tracePt t="17377" x="1139825" y="3575050"/>
          <p14:tracePt t="17457" x="1112838" y="3575050"/>
          <p14:tracePt t="17465" x="1039813" y="3575050"/>
          <p14:tracePt t="17478" x="911225" y="3575050"/>
          <p14:tracePt t="17482" x="765175" y="3575050"/>
          <p14:tracePt t="17489" x="620713" y="3556000"/>
          <p14:tracePt t="17498" x="474663" y="3529013"/>
          <p14:tracePt t="17504" x="346075" y="3492500"/>
          <p14:tracePt t="17511" x="246063" y="3482975"/>
          <p14:tracePt t="17520" x="136525" y="3482975"/>
          <p14:tracePt t="17527" x="46038" y="3475038"/>
          <p14:tracePt t="17863" x="146050" y="3209925"/>
          <p14:tracePt t="17865" x="246063" y="3136900"/>
          <p14:tracePt t="17873" x="382588" y="3063875"/>
          <p14:tracePt t="17893" x="601663" y="2917825"/>
          <p14:tracePt t="17895" x="720725" y="2844800"/>
          <p14:tracePt t="17905" x="811213" y="2790825"/>
          <p14:tracePt t="17911" x="874713" y="2754313"/>
          <p14:tracePt t="17920" x="911225" y="2717800"/>
          <p14:tracePt t="17927" x="939800" y="2698750"/>
          <p14:tracePt t="17935" x="957263" y="2681288"/>
          <p14:tracePt t="18098" x="966788" y="2681288"/>
          <p14:tracePt t="18104" x="966788" y="2690813"/>
          <p14:tracePt t="18111" x="966788" y="2698750"/>
          <p14:tracePt t="18120" x="966788" y="2717800"/>
          <p14:tracePt t="18127" x="966788" y="2735263"/>
          <p14:tracePt t="18135" x="966788" y="2744788"/>
          <p14:tracePt t="18144" x="966788" y="2763838"/>
          <p14:tracePt t="18151" x="984250" y="2781300"/>
          <p14:tracePt t="18160" x="993775" y="2781300"/>
          <p14:tracePt t="18167" x="1011238" y="2790825"/>
          <p14:tracePt t="18192" x="1057275" y="2790825"/>
          <p14:tracePt t="18201" x="1093788" y="2790825"/>
          <p14:tracePt t="18208" x="1166813" y="2790825"/>
          <p14:tracePt t="18215" x="1222375" y="2790825"/>
          <p14:tracePt t="18224" x="1312863" y="2790825"/>
          <p14:tracePt t="18232" x="1358900" y="2763838"/>
          <p14:tracePt t="18240" x="1403350" y="2754313"/>
          <p14:tracePt t="18247" x="1439863" y="2744788"/>
          <p14:tracePt t="18257" x="1458913" y="2744788"/>
          <p14:tracePt t="18263" x="1476375" y="2735263"/>
          <p14:tracePt t="18274" x="1485900" y="2735263"/>
          <p14:tracePt t="18279" x="1495425" y="2735263"/>
          <p14:tracePt t="18453" x="1512888" y="2735263"/>
          <p14:tracePt t="18461" x="1558925" y="2708275"/>
          <p14:tracePt t="18466" x="1631950" y="2698750"/>
          <p14:tracePt t="18473" x="1778000" y="2681288"/>
          <p14:tracePt t="18483" x="1924050" y="2671763"/>
          <p14:tracePt t="18488" x="2078038" y="2644775"/>
          <p14:tracePt t="18496" x="2224088" y="2625725"/>
          <p14:tracePt t="18504" x="2370138" y="2608263"/>
          <p14:tracePt t="18512" x="2479675" y="2598738"/>
          <p14:tracePt t="18520" x="2579688" y="2571750"/>
          <p14:tracePt t="18527" x="2616200" y="2571750"/>
          <p14:tracePt t="18536" x="2643188" y="2562225"/>
          <p14:tracePt t="18544" x="2652713" y="2562225"/>
          <p14:tracePt t="18625" x="2671763" y="2571750"/>
          <p14:tracePt t="18647" x="2671763" y="2589213"/>
          <p14:tracePt t="18655" x="2671763" y="2598738"/>
          <p14:tracePt t="18663" x="2671763" y="2608263"/>
          <p14:tracePt t="18672" x="2671763" y="2617788"/>
          <p14:tracePt t="18993" x="2671763" y="2635250"/>
          <p14:tracePt t="19025" x="2662238" y="2662238"/>
          <p14:tracePt t="19034" x="2652713" y="2671763"/>
          <p14:tracePt t="19048" x="2643188" y="2681288"/>
          <p14:tracePt t="19240" x="2652713" y="2690813"/>
          <p14:tracePt t="19247" x="2771775" y="2690813"/>
          <p14:tracePt t="19255" x="2881313" y="2690813"/>
          <p14:tracePt t="19263" x="2990850" y="2690813"/>
          <p14:tracePt t="19273" x="3081338" y="2690813"/>
          <p14:tracePt t="19279" x="3136900" y="2690813"/>
          <p14:tracePt t="19290" x="3171825" y="2690813"/>
          <p14:tracePt t="19295" x="3208338" y="2690813"/>
          <p14:tracePt t="19312" x="3217863" y="2690813"/>
          <p14:tracePt t="19484" x="3217863" y="2698750"/>
          <p14:tracePt t="19504" x="3208338" y="2708275"/>
          <p14:tracePt t="19512" x="3208338" y="2717800"/>
          <p14:tracePt t="19528" x="3200400" y="2727325"/>
          <p14:tracePt t="19552" x="3190875" y="2735263"/>
          <p14:tracePt t="19575" x="3181350" y="2744788"/>
          <p14:tracePt t="19657" x="3171825" y="2744788"/>
          <p14:tracePt t="19689" x="3163888" y="2744788"/>
          <p14:tracePt t="19721" x="3154363" y="2744788"/>
          <p14:tracePt t="20034" x="3144838" y="2754313"/>
          <p14:tracePt t="20043" x="3136900" y="2763838"/>
          <p14:tracePt t="20055" x="3127375" y="2771775"/>
          <p14:tracePt t="20056" x="3117850" y="2781300"/>
          <p14:tracePt t="20065" x="3108325" y="2781300"/>
          <p14:tracePt t="20075" x="3100388" y="2781300"/>
          <p14:tracePt t="20079" x="3090863" y="2790825"/>
          <p14:tracePt t="20088" x="3071813" y="2808288"/>
          <p14:tracePt t="20112" x="3063875" y="2808288"/>
          <p14:tracePt t="20688" x="3063875" y="2817813"/>
          <p14:tracePt t="20696" x="3054350" y="2836863"/>
          <p14:tracePt t="20704" x="3054350" y="2844800"/>
          <p14:tracePt t="20712" x="3054350" y="2854325"/>
          <p14:tracePt t="20721" x="3044825" y="2881313"/>
          <p14:tracePt t="20728" x="3035300" y="2900363"/>
          <p14:tracePt t="20735" x="3035300" y="2909888"/>
          <p14:tracePt t="20744" x="3035300" y="2927350"/>
          <p14:tracePt t="20760" x="3035300" y="2946400"/>
          <p14:tracePt t="20768" x="3027363" y="2982913"/>
          <p14:tracePt t="20776" x="3017838" y="2982913"/>
          <p14:tracePt t="20792" x="3017838" y="3009900"/>
          <p14:tracePt t="20800" x="3017838" y="3017838"/>
          <p14:tracePt t="20809" x="3017838" y="3027363"/>
          <p14:tracePt t="20816" x="3017838" y="3036888"/>
          <p14:tracePt t="20824" x="3017838" y="3054350"/>
          <p14:tracePt t="20847" x="3017838" y="3063875"/>
          <p14:tracePt t="20858" x="3017838" y="3073400"/>
          <p14:tracePt t="20867" x="3017838" y="3090863"/>
          <p14:tracePt t="20873" x="3017838" y="3100388"/>
          <p14:tracePt t="20880" x="3017838" y="3109913"/>
          <p14:tracePt t="20894" x="3017838" y="3119438"/>
          <p14:tracePt t="20906" x="3008313" y="3119438"/>
          <p14:tracePt t="20911" x="3008313" y="3127375"/>
          <p14:tracePt t="20921" x="3008313" y="3136900"/>
          <p14:tracePt t="20927" x="3008313" y="3155950"/>
          <p14:tracePt t="20943" x="3008313" y="3173413"/>
          <p14:tracePt t="20960" x="3008313" y="3200400"/>
          <p14:tracePt t="21426" x="3008313" y="3209925"/>
          <p14:tracePt t="21432" x="3008313" y="3228975"/>
          <p14:tracePt t="21440" x="3008313" y="3236913"/>
          <p14:tracePt t="21456" x="3008313" y="3246438"/>
          <p14:tracePt t="21463" x="3008313" y="3265488"/>
          <p14:tracePt t="21473" x="3008313" y="3273425"/>
          <p14:tracePt t="21496" x="3008313" y="3282950"/>
          <p14:tracePt t="21511" x="3017838" y="3292475"/>
          <p14:tracePt t="21521" x="3017838" y="3302000"/>
          <p14:tracePt t="21547" x="3017838" y="3309938"/>
          <p14:tracePt t="21553" x="3017838" y="3319463"/>
          <p14:tracePt t="21563" x="3027363" y="3328988"/>
          <p14:tracePt t="21569" x="3027363" y="3338513"/>
          <p14:tracePt t="21579" x="3035300" y="3355975"/>
          <p14:tracePt t="21595" x="3035300" y="3365500"/>
          <p14:tracePt t="21600" x="3035300" y="3375025"/>
          <p14:tracePt t="21610" x="3054350" y="3392488"/>
          <p14:tracePt t="21616" x="3063875" y="3402013"/>
          <p14:tracePt t="21624" x="3071813" y="3411538"/>
          <p14:tracePt t="21631" x="3071813" y="3419475"/>
          <p14:tracePt t="21648" x="3081338" y="3438525"/>
          <p14:tracePt t="21723" x="3100388" y="3455988"/>
          <p14:tracePt t="21740" x="3100388" y="3465513"/>
          <p14:tracePt t="21768" x="3117850" y="3482975"/>
          <p14:tracePt t="22026" x="3117850" y="3492500"/>
          <p14:tracePt t="22035" x="3117850" y="3502025"/>
          <p14:tracePt t="22049" x="3117850" y="3511550"/>
          <p14:tracePt t="22060" x="3117850" y="3529013"/>
          <p14:tracePt t="22079" x="3117850" y="3548063"/>
          <p14:tracePt t="22095" x="3117850" y="3556000"/>
          <p14:tracePt t="22122" x="3117850" y="3565525"/>
          <p14:tracePt t="22127" x="3127375" y="3575050"/>
          <p14:tracePt t="22592" x="3136900" y="3584575"/>
          <p14:tracePt t="22600" x="3154363" y="3592513"/>
          <p14:tracePt t="22615" x="3163888" y="3602038"/>
          <p14:tracePt t="22631" x="3163888" y="3629025"/>
          <p14:tracePt t="22640" x="3163888" y="3638550"/>
          <p14:tracePt t="22647" x="3181350" y="3657600"/>
          <p14:tracePt t="22672" x="3181350" y="3675063"/>
          <p14:tracePt t="22680" x="3181350" y="3684588"/>
          <p14:tracePt t="22688" x="3181350" y="3694113"/>
          <p14:tracePt t="22707" x="3190875" y="3711575"/>
          <p14:tracePt t="22711" x="3190875" y="3721100"/>
          <p14:tracePt t="22721" x="3190875" y="3730625"/>
          <p14:tracePt t="22727" x="3200400" y="3757613"/>
          <p14:tracePt t="22743" x="3200400" y="3775075"/>
          <p14:tracePt t="22751" x="3208338" y="3784600"/>
          <p14:tracePt t="22759" x="3217863" y="3811588"/>
          <p14:tracePt t="22767" x="3217863" y="3821113"/>
          <p14:tracePt t="22775" x="3227388" y="3830638"/>
          <p14:tracePt t="22791" x="3236913" y="3848100"/>
          <p14:tracePt t="22800" x="3273425" y="3875088"/>
          <p14:tracePt t="22816" x="3300413" y="3884613"/>
          <p14:tracePt t="22831" x="3309938" y="3884613"/>
          <p14:tracePt t="22833" x="3327400" y="3903663"/>
          <p14:tracePt t="22842" x="3336925" y="3903663"/>
          <p14:tracePt t="22848" x="3363913" y="3911600"/>
          <p14:tracePt t="22864" x="3373438" y="3921125"/>
          <p14:tracePt t="23144" x="3373438" y="3930650"/>
          <p14:tracePt t="23151" x="3373438" y="3940175"/>
          <p14:tracePt t="23168" x="3373438" y="3957638"/>
          <p14:tracePt t="23176" x="3373438" y="3984625"/>
          <p14:tracePt t="23184" x="3373438" y="4003675"/>
          <p14:tracePt t="23192" x="3373438" y="4030663"/>
          <p14:tracePt t="23199" x="3373438" y="4049713"/>
          <p14:tracePt t="23207" x="3373438" y="4076700"/>
          <p14:tracePt t="23215" x="3373438" y="4122738"/>
          <p14:tracePt t="23224" x="3373438" y="4149725"/>
          <p14:tracePt t="23231" x="3373438" y="4195763"/>
          <p14:tracePt t="23240" x="3373438" y="4249738"/>
          <p14:tracePt t="23247" x="3373438" y="4286250"/>
          <p14:tracePt t="23256" x="3373438" y="4340225"/>
          <p14:tracePt t="23263" x="3373438" y="4376738"/>
          <p14:tracePt t="23273" x="3373438" y="4422775"/>
          <p14:tracePt t="23279" x="3373438" y="4459288"/>
          <p14:tracePt t="23290" x="3373438" y="4505325"/>
          <p14:tracePt t="23295" x="3373438" y="4541838"/>
          <p14:tracePt t="23303" x="3373438" y="4614863"/>
          <p14:tracePt t="23311" x="3363913" y="4660900"/>
          <p14:tracePt t="23320" x="3363913" y="4687888"/>
          <p14:tracePt t="23327" x="3363913" y="4732338"/>
          <p14:tracePt t="23336" x="3354388" y="4760913"/>
          <p14:tracePt t="23343" x="3354388" y="4778375"/>
          <p14:tracePt t="23351" x="3346450" y="4805363"/>
          <p14:tracePt t="23359" x="3346450" y="4814888"/>
          <p14:tracePt t="23368" x="3346450" y="4824413"/>
          <p14:tracePt t="23375" x="3346450" y="4841875"/>
          <p14:tracePt t="23536" x="3346450" y="4851400"/>
          <p14:tracePt t="23544" x="3336925" y="4870450"/>
          <p14:tracePt t="23552" x="3336925" y="4878388"/>
          <p14:tracePt t="23559" x="3336925" y="4887913"/>
          <p14:tracePt t="23567" x="3336925" y="4906963"/>
          <p14:tracePt t="23576" x="3317875" y="4933950"/>
          <p14:tracePt t="23592" x="3309938" y="4951413"/>
          <p14:tracePt t="23600" x="3309938" y="4970463"/>
          <p14:tracePt t="23608" x="3281363" y="4987925"/>
          <p14:tracePt t="23615" x="3281363" y="5006975"/>
          <p14:tracePt t="23624" x="3281363" y="5024438"/>
          <p14:tracePt t="23631" x="3281363" y="5043488"/>
          <p14:tracePt t="23641" x="3254375" y="5070475"/>
          <p14:tracePt t="23647" x="3254375" y="5089525"/>
          <p14:tracePt t="23657" x="3254375" y="5116513"/>
          <p14:tracePt t="23664" x="3244850" y="5160963"/>
          <p14:tracePt t="23673" x="3236913" y="5170488"/>
          <p14:tracePt t="23679" x="3236913" y="5189538"/>
          <p14:tracePt t="23690" x="3217863" y="5207000"/>
          <p14:tracePt t="23703" x="3217863" y="5216525"/>
          <p14:tracePt t="23881" x="3227388" y="5226050"/>
          <p14:tracePt t="23895" x="3263900" y="5216525"/>
          <p14:tracePt t="23897" x="3317875" y="5216525"/>
          <p14:tracePt t="23906" x="3382963" y="5207000"/>
          <p14:tracePt t="23914" x="3455988" y="5207000"/>
          <p14:tracePt t="23920" x="3500438" y="5197475"/>
          <p14:tracePt t="23928" x="3536950" y="5197475"/>
          <p14:tracePt t="23935" x="3556000" y="5197475"/>
          <p14:tracePt t="23943" x="3582988" y="5197475"/>
          <p14:tracePt t="23952" x="3592513" y="5197475"/>
          <p14:tracePt t="23959" x="3619500" y="5197475"/>
          <p14:tracePt t="23967" x="3629025" y="5197475"/>
          <p14:tracePt t="23975" x="3636963" y="5197475"/>
          <p14:tracePt t="24123" x="3646488" y="5189538"/>
          <p14:tracePt t="24141" x="3646488" y="5180013"/>
          <p14:tracePt t="24153" x="3646488" y="5170488"/>
          <p14:tracePt t="24160" x="3646488" y="5160963"/>
          <p14:tracePt t="24168" x="3673475" y="5116513"/>
          <p14:tracePt t="24176" x="3692525" y="5097463"/>
          <p14:tracePt t="24184" x="3746500" y="5053013"/>
          <p14:tracePt t="24192" x="3775075" y="4997450"/>
          <p14:tracePt t="24199" x="3802063" y="4987925"/>
          <p14:tracePt t="24208" x="3838575" y="4970463"/>
          <p14:tracePt t="24215" x="3856038" y="4951413"/>
          <p14:tracePt t="24224" x="3892550" y="4951413"/>
          <p14:tracePt t="24231" x="3892550" y="4943475"/>
          <p14:tracePt t="24241" x="3919538" y="4943475"/>
          <p14:tracePt t="24248" x="3929063" y="4943475"/>
          <p14:tracePt t="24257" x="3938588" y="4943475"/>
          <p14:tracePt t="24280" x="3948113" y="4943475"/>
          <p14:tracePt t="24320" x="3965575" y="4951413"/>
          <p14:tracePt t="24328" x="3975100" y="4960938"/>
          <p14:tracePt t="24335" x="3984625" y="4970463"/>
          <p14:tracePt t="24351" x="3984625" y="4987925"/>
          <p14:tracePt t="24360" x="3984625" y="4997450"/>
          <p14:tracePt t="24369" x="3984625" y="5024438"/>
          <p14:tracePt t="24380" x="3984625" y="5043488"/>
          <p14:tracePt t="24384" x="3984625" y="5053013"/>
          <p14:tracePt t="24392" x="3984625" y="5070475"/>
          <p14:tracePt t="24400" x="3984625" y="5080000"/>
          <p14:tracePt t="24466" x="4011613" y="5080000"/>
          <p14:tracePt t="24474" x="4129088" y="5053013"/>
          <p14:tracePt t="24485" x="4303713" y="4979988"/>
          <p14:tracePt t="24488" x="4494213" y="4878388"/>
          <p14:tracePt t="24496" x="4776788" y="4732338"/>
          <p14:tracePt t="24503" x="5059363" y="4614863"/>
          <p14:tracePt t="24512" x="5305425" y="4486275"/>
          <p14:tracePt t="24520" x="5661025" y="4332288"/>
          <p14:tracePt t="24528" x="5862638" y="4240213"/>
          <p14:tracePt t="24536" x="6116638" y="4195763"/>
          <p14:tracePt t="24544" x="6281738" y="4130675"/>
          <p14:tracePt t="24551" x="6445250" y="4113213"/>
          <p14:tracePt t="24560" x="6581775" y="4086225"/>
          <p14:tracePt t="24567" x="6727825" y="4067175"/>
          <p14:tracePt t="24577" x="6856413" y="4057650"/>
          <p14:tracePt t="24585" x="6983413" y="4040188"/>
          <p14:tracePt t="24595" x="7065963" y="4013200"/>
          <p14:tracePt t="24600" x="7192963" y="4003675"/>
          <p14:tracePt t="24612" x="7356475" y="3984625"/>
          <p14:tracePt t="24616" x="7521575" y="3957638"/>
          <p14:tracePt t="24625" x="7685088" y="3930650"/>
          <p14:tracePt t="24632" x="7894638" y="3894138"/>
          <p14:tracePt t="24641" x="8023225" y="3867150"/>
          <p14:tracePt t="24647" x="8204200" y="3830638"/>
          <p14:tracePt t="24657" x="8369300" y="3821113"/>
          <p14:tracePt t="24663" x="8551863" y="3794125"/>
          <p14:tracePt t="24673" x="8734425" y="3775075"/>
          <p14:tracePt t="24679" x="8897938" y="3757613"/>
          <p14:tracePt t="24688" x="9080500" y="3757613"/>
          <p14:tracePt t="27920" x="8469313" y="3446463"/>
          <p14:tracePt t="27928" x="7867650" y="3446463"/>
          <p14:tracePt t="27936" x="7392988" y="3446463"/>
          <p14:tracePt t="27943" x="6946900" y="3446463"/>
          <p14:tracePt t="27952" x="6610350" y="3446463"/>
          <p14:tracePt t="27959" x="6445250" y="3446463"/>
          <p14:tracePt t="27967" x="6245225" y="3446463"/>
          <p14:tracePt t="27978" x="6116638" y="3446463"/>
          <p14:tracePt t="27983" x="6026150" y="3446463"/>
          <p14:tracePt t="27992" x="5953125" y="3446463"/>
          <p14:tracePt t="27999" x="5907088" y="3446463"/>
          <p14:tracePt t="28009" x="5816600" y="3411538"/>
          <p14:tracePt t="28015" x="5724525" y="3392488"/>
          <p14:tracePt t="28024" x="5616575" y="3382963"/>
          <p14:tracePt t="28031" x="5497513" y="3355975"/>
          <p14:tracePt t="28041" x="5405438" y="3338513"/>
          <p14:tracePt t="28048" x="5297488" y="3328988"/>
          <p14:tracePt t="28057" x="5241925" y="3328988"/>
          <p14:tracePt t="28063" x="5195888" y="3328988"/>
          <p14:tracePt t="28075" x="5178425" y="3328988"/>
          <p14:tracePt t="28090" x="5168900" y="3328988"/>
          <p14:tracePt t="28095" x="5159375" y="3328988"/>
          <p14:tracePt t="28120" x="5141913" y="3328988"/>
          <p14:tracePt t="28127" x="5132388" y="3328988"/>
          <p14:tracePt t="28136" x="5114925" y="3328988"/>
          <p14:tracePt t="28144" x="5095875" y="3328988"/>
          <p14:tracePt t="28151" x="5068888" y="3328988"/>
          <p14:tracePt t="28160" x="5049838" y="3328988"/>
          <p14:tracePt t="28167" x="5022850" y="3328988"/>
          <p14:tracePt t="28176" x="5005388" y="3319463"/>
          <p14:tracePt t="28184" x="4995863" y="3319463"/>
          <p14:tracePt t="28441" x="4978400" y="3319463"/>
          <p14:tracePt t="28520" x="4978400" y="3302000"/>
          <p14:tracePt t="28527" x="4978400" y="3292475"/>
          <p14:tracePt t="28536" x="4995863" y="3273425"/>
          <p14:tracePt t="28544" x="5022850" y="3246438"/>
          <p14:tracePt t="28553" x="5078413" y="3192463"/>
          <p14:tracePt t="28560" x="5122863" y="3173413"/>
          <p14:tracePt t="28567" x="5187950" y="3100388"/>
          <p14:tracePt t="28575" x="5268913" y="3063875"/>
          <p14:tracePt t="28583" x="5378450" y="3036888"/>
          <p14:tracePt t="28592" x="5478463" y="2982913"/>
          <p14:tracePt t="28600" x="5616575" y="2917825"/>
          <p14:tracePt t="28608" x="5707063" y="2909888"/>
          <p14:tracePt t="28616" x="5843588" y="2873375"/>
          <p14:tracePt t="28624" x="5935663" y="2836863"/>
          <p14:tracePt t="28631" x="6016625" y="2817813"/>
          <p14:tracePt t="28640" x="6072188" y="2808288"/>
          <p14:tracePt t="28647" x="6108700" y="2790825"/>
          <p14:tracePt t="28672" x="6116638" y="2790825"/>
          <p14:tracePt t="28794" x="6126163" y="2790825"/>
          <p14:tracePt t="28817" x="6126163" y="2800350"/>
          <p14:tracePt t="28832" x="6126163" y="2808288"/>
          <p14:tracePt t="28840" x="6116638" y="2817813"/>
          <p14:tracePt t="28856" x="6108700" y="2836863"/>
          <p14:tracePt t="28872" x="6099175" y="2844800"/>
          <p14:tracePt t="28880" x="6089650" y="2854325"/>
          <p14:tracePt t="28896" x="6080125" y="2863850"/>
          <p14:tracePt t="29161" x="6089650" y="2873375"/>
          <p14:tracePt t="29171" x="6162675" y="2863850"/>
          <p14:tracePt t="29176" x="6218238" y="2863850"/>
          <p14:tracePt t="29183" x="6326188" y="2863850"/>
          <p14:tracePt t="29191" x="6435725" y="2863850"/>
          <p14:tracePt t="29200" x="6564313" y="2863850"/>
          <p14:tracePt t="29208" x="6673850" y="2863850"/>
          <p14:tracePt t="29215" x="6764338" y="2863850"/>
          <p14:tracePt t="29224" x="6837363" y="2863850"/>
          <p14:tracePt t="29231" x="6910388" y="2863850"/>
          <p14:tracePt t="29240" x="6956425" y="2863850"/>
          <p14:tracePt t="29247" x="6983413" y="2863850"/>
          <p14:tracePt t="29256" x="6992938" y="2863850"/>
          <p14:tracePt t="29320" x="7000875" y="2863850"/>
          <p14:tracePt t="29354" x="7000875" y="2881313"/>
          <p14:tracePt t="29364" x="7000875" y="2900363"/>
          <p14:tracePt t="29377" x="7000875" y="2946400"/>
          <p14:tracePt t="29385" x="7000875" y="2963863"/>
          <p14:tracePt t="29392" x="7000875" y="2990850"/>
          <p14:tracePt t="29400" x="7000875" y="3009900"/>
          <p14:tracePt t="29408" x="7000875" y="3027363"/>
          <p14:tracePt t="29415" x="7000875" y="3046413"/>
          <p14:tracePt t="29424" x="7000875" y="3054350"/>
          <p14:tracePt t="29431" x="7000875" y="3082925"/>
          <p14:tracePt t="29440" x="7000875" y="3100388"/>
          <p14:tracePt t="29448" x="7000875" y="3119438"/>
          <p14:tracePt t="29456" x="7000875" y="3127375"/>
          <p14:tracePt t="29463" x="7000875" y="3173413"/>
          <p14:tracePt t="29473" x="7000875" y="3192463"/>
          <p14:tracePt t="29480" x="7000875" y="3219450"/>
          <p14:tracePt t="29489" x="7000875" y="3228975"/>
          <p14:tracePt t="29495" x="7000875" y="3255963"/>
          <p14:tracePt t="29506" x="7000875" y="3273425"/>
          <p14:tracePt t="29511" x="7000875" y="3282950"/>
          <p14:tracePt t="29520" x="7000875" y="3292475"/>
          <p14:tracePt t="29527" x="7000875" y="3302000"/>
          <p14:tracePt t="29536" x="7000875" y="3309938"/>
          <p14:tracePt t="29544" x="7000875" y="3319463"/>
          <p14:tracePt t="29552" x="7000875" y="3338513"/>
          <p14:tracePt t="29567" x="7000875" y="3346450"/>
          <p14:tracePt t="29583" x="7000875" y="3355975"/>
          <p14:tracePt t="29591" x="7000875" y="3382963"/>
          <p14:tracePt t="29600" x="7000875" y="3402013"/>
          <p14:tracePt t="29608" x="7000875" y="3419475"/>
          <p14:tracePt t="29615" x="7000875" y="3438525"/>
          <p14:tracePt t="29624" x="7000875" y="3475038"/>
          <p14:tracePt t="29631" x="7000875" y="3482975"/>
          <p14:tracePt t="29640" x="7000875" y="3511550"/>
          <p14:tracePt t="29647" x="7000875" y="3529013"/>
          <p14:tracePt t="29656" x="7000875" y="3548063"/>
          <p14:tracePt t="29663" x="7000875" y="3565525"/>
          <p14:tracePt t="29672" x="7000875" y="3584575"/>
          <p14:tracePt t="29679" x="7000875" y="3602038"/>
          <p14:tracePt t="29689" x="7000875" y="3611563"/>
          <p14:tracePt t="29706" x="6992938" y="3629025"/>
          <p14:tracePt t="29760" x="6992938" y="3638550"/>
          <p14:tracePt t="29776" x="6992938" y="3648075"/>
          <p14:tracePt t="29792" x="6992938" y="3657600"/>
          <p14:tracePt t="29800" x="6992938" y="3665538"/>
          <p14:tracePt t="29809" x="6983413" y="3675063"/>
          <p14:tracePt t="29816" x="6973888" y="3684588"/>
          <p14:tracePt t="29824" x="6964363" y="3684588"/>
          <p14:tracePt t="29841" x="6956425" y="3702050"/>
          <p14:tracePt t="29848" x="6956425" y="3711575"/>
          <p14:tracePt t="29863" x="6946900" y="3721100"/>
          <p14:tracePt t="29874" x="6929438" y="3738563"/>
          <p14:tracePt t="29892" x="6892925" y="3757613"/>
          <p14:tracePt t="29896" x="6892925" y="3767138"/>
          <p14:tracePt t="29905" x="6892925" y="3775075"/>
          <p14:tracePt t="29911" x="6864350" y="3794125"/>
          <p14:tracePt t="29927" x="6827838" y="3811588"/>
          <p14:tracePt t="29937" x="6810375" y="3821113"/>
          <p14:tracePt t="29943" x="6791325" y="3840163"/>
          <p14:tracePt t="29952" x="6783388" y="3857625"/>
          <p14:tracePt t="29959" x="6773863" y="3867150"/>
          <p14:tracePt t="29967" x="6764338" y="3875088"/>
          <p14:tracePt t="29975" x="6754813" y="3875088"/>
          <p14:tracePt t="29983" x="6754813" y="3884613"/>
          <p14:tracePt t="29992" x="6746875" y="3884613"/>
          <p14:tracePt t="30000" x="6718300" y="3894138"/>
          <p14:tracePt t="30023" x="6691313" y="3894138"/>
          <p14:tracePt t="30040" x="6681788" y="3894138"/>
          <p14:tracePt t="30047" x="6673850" y="3894138"/>
          <p14:tracePt t="30056" x="6654800" y="3911600"/>
          <p14:tracePt t="30064" x="6645275" y="3911600"/>
          <p14:tracePt t="30072" x="6637338" y="3911600"/>
          <p14:tracePt t="30080" x="6627813" y="3911600"/>
          <p14:tracePt t="30105" x="6610350" y="3911600"/>
          <p14:tracePt t="30178" x="6600825" y="3911600"/>
          <p14:tracePt t="30225" x="6581775" y="3911600"/>
          <p14:tracePt t="30241" x="6573838" y="3903663"/>
          <p14:tracePt t="30256" x="6545263" y="3875088"/>
          <p14:tracePt t="30263" x="6537325" y="3867150"/>
          <p14:tracePt t="30272" x="6508750" y="3830638"/>
          <p14:tracePt t="30279" x="6491288" y="3794125"/>
          <p14:tracePt t="30289" x="6481763" y="3775075"/>
          <p14:tracePt t="30296" x="6445250" y="3730625"/>
          <p14:tracePt t="30304" x="6427788" y="3702050"/>
          <p14:tracePt t="30311" x="6408738" y="3675063"/>
          <p14:tracePt t="30320" x="6399213" y="3657600"/>
          <p14:tracePt t="30327" x="6372225" y="3611563"/>
          <p14:tracePt t="30336" x="6372225" y="3602038"/>
          <p14:tracePt t="30344" x="6354763" y="3565525"/>
          <p14:tracePt t="30376" x="6354763" y="3556000"/>
          <p14:tracePt t="30392" x="6354763" y="3538538"/>
          <p14:tracePt t="30407" x="6354763" y="3529013"/>
          <p14:tracePt t="30607" x="6345238" y="3529013"/>
          <p14:tracePt t="30624" x="6326188" y="3538538"/>
          <p14:tracePt t="30655" x="6318250" y="3548063"/>
          <p14:tracePt t="30801" x="6308725" y="3548063"/>
          <p14:tracePt t="30812" x="6291263" y="3556000"/>
          <p14:tracePt t="30825" x="6272213" y="3575050"/>
          <p14:tracePt t="30841" x="6254750" y="3575050"/>
          <p14:tracePt t="30847" x="6245225" y="3584575"/>
          <p14:tracePt t="30856" x="6226175" y="3584575"/>
          <p14:tracePt t="30863" x="6208713" y="3592513"/>
          <p14:tracePt t="30879" x="6189663" y="3592513"/>
          <p14:tracePt t="30893" x="6181725" y="3602038"/>
          <p14:tracePt t="30904" x="6181725" y="3611563"/>
          <p14:tracePt t="31268" x="6172200" y="3611563"/>
          <p14:tracePt t="31272" x="6172200" y="3584575"/>
          <p14:tracePt t="31279" x="6172200" y="3575050"/>
          <p14:tracePt t="31290" x="6172200" y="3556000"/>
          <p14:tracePt t="31296" x="6172200" y="3538538"/>
          <p14:tracePt t="31306" x="6172200" y="3511550"/>
          <p14:tracePt t="31312" x="6172200" y="3475038"/>
          <p14:tracePt t="31320" x="6172200" y="3438525"/>
          <p14:tracePt t="31327" x="6172200" y="3411538"/>
          <p14:tracePt t="31336" x="6172200" y="3355975"/>
          <p14:tracePt t="31344" x="6172200" y="3319463"/>
          <p14:tracePt t="31352" x="6172200" y="3265488"/>
          <p14:tracePt t="31359" x="6172200" y="3219450"/>
          <p14:tracePt t="31368" x="6172200" y="3200400"/>
          <p14:tracePt t="31376" x="6172200" y="3173413"/>
          <p14:tracePt t="31383" x="6172200" y="3155950"/>
          <p14:tracePt t="31392" x="6172200" y="3127375"/>
          <p14:tracePt t="31400" x="6172200" y="3119438"/>
          <p14:tracePt t="31416" x="6162675" y="3109913"/>
          <p14:tracePt t="31431" x="6162675" y="3090863"/>
          <p14:tracePt t="31456" x="6153150" y="3090863"/>
          <p14:tracePt t="31599" x="6145213" y="3090863"/>
          <p14:tracePt t="31607" x="6135688" y="3090863"/>
          <p14:tracePt t="31647" x="6126163" y="3100388"/>
          <p14:tracePt t="31655" x="6126163" y="3109913"/>
          <p14:tracePt t="34722" x="6126163" y="3119438"/>
          <p14:tracePt t="34768" x="6126163" y="3127375"/>
          <p14:tracePt t="34776" x="6126163" y="3136900"/>
          <p14:tracePt t="34792" x="6126163" y="3146425"/>
          <p14:tracePt t="34800" x="6099175" y="3173413"/>
          <p14:tracePt t="34823" x="6089650" y="3173413"/>
          <p14:tracePt t="34840" x="6080125" y="3182938"/>
          <p14:tracePt t="34847" x="6080125" y="3192463"/>
          <p14:tracePt t="34872" x="6080125" y="3200400"/>
          <p14:tracePt t="34920" x="6072188" y="3209925"/>
          <p14:tracePt t="35091" x="6062663" y="3219450"/>
          <p14:tracePt t="35105" x="6062663" y="3246438"/>
          <p14:tracePt t="35114" x="6053138" y="3282950"/>
          <p14:tracePt t="35119" x="6026150" y="3319463"/>
          <p14:tracePt t="35127" x="6007100" y="3375025"/>
          <p14:tracePt t="35137" x="5999163" y="3402013"/>
          <p14:tracePt t="35144" x="5989638" y="3455988"/>
          <p14:tracePt t="35154" x="5972175" y="3502025"/>
          <p14:tracePt t="35159" x="5972175" y="3529013"/>
          <p14:tracePt t="35167" x="5962650" y="3565525"/>
          <p14:tracePt t="35175" x="5953125" y="3565525"/>
          <p14:tracePt t="35183" x="5953125" y="3592513"/>
          <p14:tracePt t="35192" x="5953125" y="3602038"/>
          <p14:tracePt t="35200" x="5953125" y="3611563"/>
          <p14:tracePt t="35208" x="5953125" y="3621088"/>
          <p14:tracePt t="35216" x="5953125" y="3638550"/>
          <p14:tracePt t="35224" x="5953125" y="3657600"/>
          <p14:tracePt t="35232" x="5953125" y="3684588"/>
          <p14:tracePt t="35240" x="5943600" y="3702050"/>
          <p14:tracePt t="35248" x="5943600" y="3738563"/>
          <p14:tracePt t="35256" x="5943600" y="3757613"/>
          <p14:tracePt t="35264" x="5943600" y="3784600"/>
          <p14:tracePt t="35273" x="5907088" y="3811588"/>
          <p14:tracePt t="35279" x="5907088" y="3840163"/>
          <p14:tracePt t="35289" x="5907088" y="3857625"/>
          <p14:tracePt t="35296" x="5907088" y="3884613"/>
          <p14:tracePt t="35306" x="5907088" y="3894138"/>
          <p14:tracePt t="35311" x="5907088" y="3921125"/>
          <p14:tracePt t="35320" x="5907088" y="3930650"/>
          <p14:tracePt t="35496" x="5907088" y="3957638"/>
          <p14:tracePt t="35504" x="5907088" y="3976688"/>
          <p14:tracePt t="35511" x="5907088" y="4003675"/>
          <p14:tracePt t="35519" x="5907088" y="4021138"/>
          <p14:tracePt t="35527" x="5907088" y="4067175"/>
          <p14:tracePt t="35536" x="5907088" y="4086225"/>
          <p14:tracePt t="35544" x="5907088" y="4113213"/>
          <p14:tracePt t="35552" x="5907088" y="4130675"/>
          <p14:tracePt t="35561" x="5907088" y="4149725"/>
          <p14:tracePt t="35569" x="5907088" y="4167188"/>
          <p14:tracePt t="35577" x="5907088" y="4176713"/>
          <p14:tracePt t="35595" x="5907088" y="4186238"/>
          <p14:tracePt t="35601" x="5907088" y="4195763"/>
          <p14:tracePt t="35616" x="5907088" y="4203700"/>
          <p14:tracePt t="35656" x="5907088" y="4213225"/>
          <p14:tracePt t="35720" x="5907088" y="4232275"/>
          <p14:tracePt t="36138" x="5907088" y="4259263"/>
          <p14:tracePt t="36144" x="5907088" y="4286250"/>
          <p14:tracePt t="36153" x="5907088" y="4303713"/>
          <p14:tracePt t="36159" x="5907088" y="4332288"/>
          <p14:tracePt t="36167" x="5907088" y="4349750"/>
          <p14:tracePt t="36176" x="5907088" y="4376738"/>
          <p14:tracePt t="36184" x="5907088" y="4395788"/>
          <p14:tracePt t="36191" x="5907088" y="4413250"/>
          <p14:tracePt t="36199" x="5907088" y="4422775"/>
          <p14:tracePt t="36207" x="5907088" y="4441825"/>
          <p14:tracePt t="36216" x="5907088" y="4459288"/>
          <p14:tracePt t="36223" x="5907088" y="4468813"/>
          <p14:tracePt t="36240" x="5907088" y="4478338"/>
          <p14:tracePt t="36256" x="5907088" y="4486275"/>
          <p14:tracePt t="36273" x="5907088" y="4495800"/>
          <p14:tracePt t="36295" x="5907088" y="4505325"/>
          <p14:tracePt t="36362" x="5907088" y="4514850"/>
          <p14:tracePt t="37001" x="5907088" y="4522788"/>
          <p14:tracePt t="37017" x="5916613" y="4522788"/>
          <p14:tracePt t="37032" x="5916613" y="4514850"/>
          <p14:tracePt t="37040" x="5926138" y="4505325"/>
          <p14:tracePt t="37064" x="5935663" y="4486275"/>
          <p14:tracePt t="37072" x="5953125" y="4468813"/>
          <p14:tracePt t="37088" x="5962650" y="4459288"/>
          <p14:tracePt t="37096" x="5972175" y="4449763"/>
          <p14:tracePt t="37106" x="5980113" y="4441825"/>
          <p14:tracePt t="37111" x="5989638" y="4441825"/>
          <p14:tracePt t="37121" x="6007100" y="4432300"/>
          <p14:tracePt t="37127" x="6043613" y="4405313"/>
          <p14:tracePt t="37136" x="6072188" y="4405313"/>
          <p14:tracePt t="37143" x="6099175" y="4395788"/>
          <p14:tracePt t="37152" x="6153150" y="4376738"/>
          <p14:tracePt t="37159" x="6199188" y="4349750"/>
          <p14:tracePt t="37168" x="6245225" y="4340225"/>
          <p14:tracePt t="37175" x="6291263" y="4303713"/>
          <p14:tracePt t="37183" x="6326188" y="4286250"/>
          <p14:tracePt t="37191" x="6372225" y="4249738"/>
          <p14:tracePt t="37199" x="6435725" y="4213225"/>
          <p14:tracePt t="37207" x="6464300" y="4176713"/>
          <p14:tracePt t="37216" x="6508750" y="4130675"/>
          <p14:tracePt t="37224" x="6545263" y="4113213"/>
          <p14:tracePt t="37231" x="6564313" y="4094163"/>
          <p14:tracePt t="37240" x="6591300" y="4067175"/>
          <p14:tracePt t="37247" x="6610350" y="4049713"/>
          <p14:tracePt t="37256" x="6618288" y="4030663"/>
          <p14:tracePt t="37264" x="6637338" y="4021138"/>
          <p14:tracePt t="37273" x="6645275" y="4013200"/>
          <p14:tracePt t="37279" x="6654800" y="4013200"/>
          <p14:tracePt t="37289" x="6664325" y="4003675"/>
          <p14:tracePt t="37295" x="6691313" y="4003675"/>
          <p14:tracePt t="37306" x="6737350" y="3976688"/>
          <p14:tracePt t="37311" x="6746875" y="3967163"/>
          <p14:tracePt t="37322" x="6773863" y="3940175"/>
          <p14:tracePt t="37327" x="6791325" y="3921125"/>
          <p14:tracePt t="37335" x="6837363" y="3903663"/>
          <p14:tracePt t="37343" x="6864350" y="3884613"/>
          <p14:tracePt t="37352" x="6892925" y="3848100"/>
          <p14:tracePt t="37360" x="6929438" y="3821113"/>
          <p14:tracePt t="37367" x="6946900" y="3803650"/>
          <p14:tracePt t="37376" x="6956425" y="3794125"/>
          <p14:tracePt t="37386" x="6964363" y="3775075"/>
          <p14:tracePt t="37395" x="6992938" y="3767138"/>
          <p14:tracePt t="37411" x="7000875" y="3748088"/>
          <p14:tracePt t="37432" x="7010400" y="3738563"/>
          <p14:tracePt t="37514" x="7019925" y="3738563"/>
          <p14:tracePt t="37520" x="7029450" y="3730625"/>
          <p14:tracePt t="39090" x="7019925" y="3730625"/>
          <p14:tracePt t="39096" x="6964363" y="3730625"/>
          <p14:tracePt t="39103" x="6900863" y="3767138"/>
          <p14:tracePt t="39112" x="6856413" y="3784600"/>
          <p14:tracePt t="39122" x="6773863" y="3803650"/>
          <p14:tracePt t="39127" x="6746875" y="3821113"/>
          <p14:tracePt t="39135" x="6718300" y="3830638"/>
          <p14:tracePt t="39143" x="6700838" y="3840163"/>
          <p14:tracePt t="39153" x="6645275" y="3840163"/>
          <p14:tracePt t="39160" x="6637338" y="3848100"/>
          <p14:tracePt t="39168" x="6618288" y="3848100"/>
          <p14:tracePt t="39175" x="6600825" y="3867150"/>
          <p14:tracePt t="39379" x="6591300" y="3867150"/>
          <p14:tracePt t="39388" x="6545263" y="3867150"/>
          <p14:tracePt t="39393" x="6435725" y="3867150"/>
          <p14:tracePt t="39403" x="6326188" y="3867150"/>
          <p14:tracePt t="39408" x="6272213" y="3867150"/>
          <p14:tracePt t="39416" x="6172200" y="3875088"/>
          <p14:tracePt t="39423" x="6099175" y="3894138"/>
          <p14:tracePt t="39432" x="6007100" y="3903663"/>
          <p14:tracePt t="39440" x="5999163" y="3903663"/>
          <p14:tracePt t="39447" x="5943600" y="3911600"/>
          <p14:tracePt t="39456" x="5907088" y="3921125"/>
          <p14:tracePt t="39464" x="5870575" y="3930650"/>
          <p14:tracePt t="39472" x="5862638" y="3930650"/>
          <p14:tracePt t="39489" x="5826125" y="3940175"/>
          <p14:tracePt t="39505" x="5780088" y="3940175"/>
          <p14:tracePt t="39512" x="5761038" y="3940175"/>
          <p14:tracePt t="39522" x="5697538" y="3940175"/>
          <p14:tracePt t="39528" x="5580063" y="3957638"/>
          <p14:tracePt t="39535" x="5487988" y="3957638"/>
          <p14:tracePt t="39543" x="5360988" y="3957638"/>
          <p14:tracePt t="39552" x="5232400" y="3957638"/>
          <p14:tracePt t="39559" x="5105400" y="3957638"/>
          <p14:tracePt t="39567" x="5014913" y="3957638"/>
          <p14:tracePt t="39577" x="4905375" y="3957638"/>
          <p14:tracePt t="39583" x="4813300" y="3984625"/>
          <p14:tracePt t="39591" x="4730750" y="3994150"/>
          <p14:tracePt t="39599" x="4622800" y="3994150"/>
          <p14:tracePt t="39608" x="4549775" y="4021138"/>
          <p14:tracePt t="39615" x="4448175" y="4067175"/>
          <p14:tracePt t="39624" x="4367213" y="4076700"/>
          <p14:tracePt t="39631" x="4294188" y="4122738"/>
          <p14:tracePt t="39639" x="4211638" y="4140200"/>
          <p14:tracePt t="39647" x="4148138" y="4186238"/>
          <p14:tracePt t="39656" x="4029075" y="4222750"/>
          <p14:tracePt t="39663" x="3919538" y="4268788"/>
          <p14:tracePt t="39672" x="3802063" y="4332288"/>
          <p14:tracePt t="39679" x="3665538" y="4368800"/>
          <p14:tracePt t="39689" x="3592513" y="4413250"/>
          <p14:tracePt t="39695" x="3455988" y="4441825"/>
          <p14:tracePt t="39703" x="3354388" y="4495800"/>
          <p14:tracePt t="39711" x="3300413" y="4505325"/>
          <p14:tracePt t="39722" x="3217863" y="4551363"/>
          <p14:tracePt t="39727" x="3154363" y="4578350"/>
          <p14:tracePt t="39735" x="3127375" y="4605338"/>
          <p14:tracePt t="39743" x="3081338" y="4614863"/>
          <p14:tracePt t="39752" x="3054350" y="4651375"/>
          <p14:tracePt t="39759" x="3017838" y="4668838"/>
          <p14:tracePt t="39768" x="3008313" y="4678363"/>
          <p14:tracePt t="39775" x="2981325" y="4705350"/>
          <p14:tracePt t="39783" x="2962275" y="4724400"/>
          <p14:tracePt t="39792" x="2935288" y="4751388"/>
          <p14:tracePt t="39799" x="2917825" y="4778375"/>
          <p14:tracePt t="39809" x="2871788" y="4824413"/>
          <p14:tracePt t="39815" x="2862263" y="4841875"/>
          <p14:tracePt t="39825" x="2852738" y="4851400"/>
          <p14:tracePt t="39833" x="2835275" y="4878388"/>
          <p14:tracePt t="39842" x="2817813" y="4906963"/>
          <p14:tracePt t="39847" x="2808288" y="4914900"/>
          <p14:tracePt t="39856" x="2771775" y="4951413"/>
          <p14:tracePt t="39863" x="2771775" y="4960938"/>
          <p14:tracePt t="39873" x="2762250" y="4979988"/>
          <p14:tracePt t="39893" x="2716213" y="5024438"/>
          <p14:tracePt t="39895" x="2698750" y="5043488"/>
          <p14:tracePt t="39904" x="2671763" y="5080000"/>
          <p14:tracePt t="39911" x="2616200" y="5126038"/>
          <p14:tracePt t="39921" x="2552700" y="5160963"/>
          <p14:tracePt t="39927" x="2470150" y="5216525"/>
          <p14:tracePt t="39935" x="2406650" y="5270500"/>
          <p14:tracePt t="39943" x="2343150" y="5307013"/>
          <p14:tracePt t="39952" x="2297113" y="5362575"/>
          <p14:tracePt t="39959" x="2214563" y="5399088"/>
          <p14:tracePt t="39968" x="2160588" y="5453063"/>
          <p14:tracePt t="39975" x="2133600" y="5481638"/>
          <p14:tracePt t="39984" x="2097088" y="5499100"/>
          <p14:tracePt t="39994" x="2070100" y="5535613"/>
          <p14:tracePt t="40001" x="2051050" y="5554663"/>
          <p14:tracePt t="40010" x="2005013" y="5589588"/>
          <p14:tracePt t="40016" x="1997075" y="5599113"/>
          <p14:tracePt t="40023" x="1987550" y="5599113"/>
          <p14:tracePt t="40032" x="1968500" y="5618163"/>
          <p14:tracePt t="40039" x="1951038" y="5626100"/>
          <p14:tracePt t="40048" x="1941513" y="5635625"/>
          <p14:tracePt t="40056" x="1924050" y="5645150"/>
          <p14:tracePt t="40064" x="1895475" y="5662613"/>
          <p14:tracePt t="40072" x="1895475" y="5672138"/>
          <p14:tracePt t="40265" x="1878013" y="5691188"/>
          <p14:tracePt t="40274" x="1860550" y="5699125"/>
          <p14:tracePt t="40289" x="1841500" y="5718175"/>
          <p14:tracePt t="40320" x="1831975" y="5727700"/>
          <p14:tracePt t="40335" x="1824038" y="5727700"/>
          <p14:tracePt t="40343" x="1804988" y="5735638"/>
          <p14:tracePt t="40359" x="1795463" y="5754688"/>
          <p14:tracePt t="40368" x="1778000" y="5764213"/>
          <p14:tracePt t="40383" x="1768475" y="5772150"/>
          <p14:tracePt t="40392" x="1758950" y="5772150"/>
          <p14:tracePt t="40399" x="1751013" y="5781675"/>
          <p14:tracePt t="40407" x="1741488" y="5791200"/>
          <p14:tracePt t="40416" x="1731963" y="5808663"/>
          <p14:tracePt t="40423" x="1722438" y="5818188"/>
          <p14:tracePt t="40431" x="1714500" y="5837238"/>
          <p14:tracePt t="40439" x="1704975" y="5845175"/>
          <p14:tracePt t="40463" x="1685925" y="5854700"/>
          <p14:tracePt t="40472" x="1677988" y="5854700"/>
          <p14:tracePt t="40480" x="1677988" y="5873750"/>
          <p14:tracePt t="40488" x="1668463" y="5881688"/>
          <p14:tracePt t="40495" x="1658938" y="5891213"/>
          <p14:tracePt t="40512" x="1649413" y="5900738"/>
          <p14:tracePt t="40522" x="1641475" y="5910263"/>
          <p14:tracePt t="40527" x="1622425" y="5927725"/>
          <p14:tracePt t="40536" x="1612900" y="5937250"/>
          <p14:tracePt t="40552" x="1604963" y="5937250"/>
          <p14:tracePt t="40568" x="1604963" y="5954713"/>
          <p14:tracePt t="40713" x="1622425" y="5937250"/>
          <p14:tracePt t="40720" x="1704975" y="5881688"/>
          <p14:tracePt t="40731" x="1824038" y="5791200"/>
          <p14:tracePt t="40736" x="1905000" y="5718175"/>
          <p14:tracePt t="40744" x="2005013" y="5662613"/>
          <p14:tracePt t="40752" x="2124075" y="5572125"/>
          <p14:tracePt t="40759" x="2206625" y="5508625"/>
          <p14:tracePt t="40768" x="2287588" y="5435600"/>
          <p14:tracePt t="40776" x="2360613" y="5380038"/>
          <p14:tracePt t="40783" x="2479675" y="5307013"/>
          <p14:tracePt t="40791" x="2543175" y="5262563"/>
          <p14:tracePt t="40799" x="2625725" y="5207000"/>
          <p14:tracePt t="40809" x="2708275" y="5153025"/>
          <p14:tracePt t="40817" x="2825750" y="5089525"/>
          <p14:tracePt t="40828" x="2889250" y="5053013"/>
          <p14:tracePt t="40831" x="2954338" y="4987925"/>
          <p14:tracePt t="40840" x="3035300" y="4960938"/>
          <p14:tracePt t="40847" x="3081338" y="4924425"/>
          <p14:tracePt t="40856" x="3108325" y="4906963"/>
          <p14:tracePt t="40864" x="3136900" y="4887913"/>
          <p14:tracePt t="40873" x="3163888" y="4870450"/>
          <p14:tracePt t="40881" x="3190875" y="4860925"/>
          <p14:tracePt t="40899" x="3236913" y="4833938"/>
          <p14:tracePt t="40904" x="3244850" y="4824413"/>
          <p14:tracePt t="40913" x="3263900" y="4824413"/>
          <p14:tracePt t="40922" x="3281363" y="4824413"/>
          <p14:tracePt t="40928" x="3300413" y="4814888"/>
          <p14:tracePt t="40936" x="3327400" y="4814888"/>
          <p14:tracePt t="40944" x="3354388" y="4805363"/>
          <p14:tracePt t="40952" x="3373438" y="4805363"/>
          <p14:tracePt t="40960" x="3409950" y="4805363"/>
          <p14:tracePt t="40968" x="3427413" y="4805363"/>
          <p14:tracePt t="40976" x="3463925" y="4805363"/>
          <p14:tracePt t="40991" x="3473450" y="4805363"/>
          <p14:tracePt t="41007" x="3490913" y="4805363"/>
          <p14:tracePt t="41040" x="3500438" y="4805363"/>
          <p14:tracePt t="41048" x="3509963" y="4805363"/>
          <p14:tracePt t="41056" x="3519488" y="4805363"/>
          <p14:tracePt t="41064" x="3546475" y="4805363"/>
          <p14:tracePt t="41079" x="3556000" y="4805363"/>
          <p14:tracePt t="41088" x="3582988" y="4805363"/>
          <p14:tracePt t="41095" x="3592513" y="4805363"/>
          <p14:tracePt t="41106" x="3600450" y="4805363"/>
          <p14:tracePt t="41111" x="3629025" y="4805363"/>
          <p14:tracePt t="41121" x="3636963" y="4805363"/>
          <p14:tracePt t="41127" x="3656013" y="4805363"/>
          <p14:tracePt t="41143" x="3673475" y="4805363"/>
          <p14:tracePt t="41152" x="3683000" y="4805363"/>
          <p14:tracePt t="41159" x="3709988" y="4805363"/>
          <p14:tracePt t="41168" x="3729038" y="4805363"/>
          <p14:tracePt t="41176" x="3746500" y="4805363"/>
          <p14:tracePt t="41184" x="3765550" y="4805363"/>
          <p14:tracePt t="41192" x="3783013" y="4805363"/>
          <p14:tracePt t="41199" x="3802063" y="4805363"/>
          <p14:tracePt t="41207" x="3829050" y="4833938"/>
          <p14:tracePt t="41216" x="3846513" y="4833938"/>
          <p14:tracePt t="41223" x="3856038" y="4833938"/>
          <p14:tracePt t="41231" x="3892550" y="4833938"/>
          <p14:tracePt t="41240" x="3902075" y="4833938"/>
          <p14:tracePt t="41248" x="3929063" y="4833938"/>
          <p14:tracePt t="41256" x="3948113" y="4833938"/>
          <p14:tracePt t="41264" x="3975100" y="4833938"/>
          <p14:tracePt t="41272" x="3992563" y="4833938"/>
          <p14:tracePt t="41279" x="4021138" y="4833938"/>
          <p14:tracePt t="41288" x="4038600" y="4833938"/>
          <p14:tracePt t="41296" x="4048125" y="4833938"/>
          <p14:tracePt t="41305" x="4057650" y="4833938"/>
          <p14:tracePt t="41321" x="4065588" y="4833938"/>
          <p14:tracePt t="41466" x="4075113" y="4833938"/>
          <p14:tracePt t="41796" x="4102100" y="4841875"/>
          <p14:tracePt t="41805" x="4175125" y="4841875"/>
          <p14:tracePt t="41812" x="4248150" y="4841875"/>
          <p14:tracePt t="41821" x="4376738" y="4841875"/>
          <p14:tracePt t="41826" x="4467225" y="4841875"/>
          <p14:tracePt t="41831" x="4576763" y="4841875"/>
          <p14:tracePt t="41840" x="4722813" y="4841875"/>
          <p14:tracePt t="41847" x="4849813" y="4841875"/>
          <p14:tracePt t="41857" x="5014913" y="4841875"/>
          <p14:tracePt t="41863" x="5105400" y="4841875"/>
          <p14:tracePt t="41872" x="5251450" y="4841875"/>
          <p14:tracePt t="41879" x="5378450" y="4841875"/>
          <p14:tracePt t="41892" x="5487988" y="4841875"/>
          <p14:tracePt t="41895" x="5561013" y="4841875"/>
          <p14:tracePt t="41905" x="5616575" y="4841875"/>
          <p14:tracePt t="41911" x="5634038" y="4841875"/>
          <p14:tracePt t="41921" x="5661025" y="4841875"/>
          <p14:tracePt t="41927" x="5670550" y="4841875"/>
          <p14:tracePt t="41939" x="5680075" y="4841875"/>
          <p14:tracePt t="41943" x="5697538" y="4841875"/>
          <p14:tracePt t="41953" x="5707063" y="4841875"/>
          <p14:tracePt t="41959" x="5716588" y="4841875"/>
          <p14:tracePt t="41983" x="5743575" y="4841875"/>
          <p14:tracePt t="41991" x="5761038" y="4841875"/>
          <p14:tracePt t="42000" x="5780088" y="4841875"/>
          <p14:tracePt t="42007" x="5797550" y="4841875"/>
          <p14:tracePt t="42015" x="5807075" y="4841875"/>
          <p14:tracePt t="42023" x="5826125" y="4841875"/>
          <p14:tracePt t="42031" x="5843588" y="4841875"/>
          <p14:tracePt t="42048" x="5862638" y="4841875"/>
          <p14:tracePt t="42056" x="5880100" y="4841875"/>
          <p14:tracePt t="42064" x="5889625" y="4841875"/>
          <p14:tracePt t="42072" x="5916613" y="4841875"/>
          <p14:tracePt t="42079" x="5926138" y="4841875"/>
          <p14:tracePt t="42088" x="5935663" y="4841875"/>
          <p14:tracePt t="42106" x="5943600" y="4841875"/>
          <p14:tracePt t="42111" x="5953125" y="4841875"/>
          <p14:tracePt t="42122" x="5962650" y="4841875"/>
          <p14:tracePt t="42127" x="5972175" y="4841875"/>
          <p14:tracePt t="42139" x="5989638" y="4841875"/>
          <p14:tracePt t="42168" x="5999163" y="4841875"/>
          <p14:tracePt t="42225" x="5989638" y="4841875"/>
          <p14:tracePt t="42234" x="5916613" y="4841875"/>
          <p14:tracePt t="42241" x="5789613" y="4841875"/>
          <p14:tracePt t="42249" x="5661025" y="4841875"/>
          <p14:tracePt t="42257" x="5570538" y="4841875"/>
          <p14:tracePt t="42264" x="5497513" y="4841875"/>
          <p14:tracePt t="42272" x="5470525" y="4841875"/>
          <p14:tracePt t="42279" x="5441950" y="4841875"/>
          <p14:tracePt t="42288" x="5424488" y="4841875"/>
          <p14:tracePt t="42295" x="5387975" y="4814888"/>
          <p14:tracePt t="42304" x="5360988" y="4732338"/>
          <p14:tracePt t="42311" x="5334000" y="4605338"/>
          <p14:tracePt t="42321" x="5305425" y="4486275"/>
          <p14:tracePt t="42327" x="5305425" y="4376738"/>
          <p14:tracePt t="42335" x="5305425" y="4268788"/>
          <p14:tracePt t="42343" x="5305425" y="4176713"/>
          <p14:tracePt t="42351" x="5305425" y="4086225"/>
          <p14:tracePt t="42359" x="5305425" y="4013200"/>
          <p14:tracePt t="42368" x="5324475" y="3948113"/>
          <p14:tracePt t="42375" x="5341938" y="3903663"/>
          <p14:tracePt t="42383" x="5368925" y="3857625"/>
          <p14:tracePt t="42391" x="5387975" y="3830638"/>
          <p14:tracePt t="42400" x="5434013" y="3784600"/>
          <p14:tracePt t="42408" x="5478463" y="3757613"/>
          <p14:tracePt t="42415" x="5507038" y="3748088"/>
          <p14:tracePt t="42424" x="5597525" y="3730625"/>
          <p14:tracePt t="42432" x="5707063" y="3702050"/>
          <p14:tracePt t="42440" x="5834063" y="3665538"/>
          <p14:tracePt t="42447" x="5962650" y="3665538"/>
          <p14:tracePt t="42456" x="6108700" y="3665538"/>
          <p14:tracePt t="42463" x="6254750" y="3665538"/>
          <p14:tracePt t="42472" x="6381750" y="3665538"/>
          <p14:tracePt t="42480" x="6481763" y="3684588"/>
          <p14:tracePt t="42489" x="6610350" y="3730625"/>
          <p14:tracePt t="42496" x="6654800" y="3757613"/>
          <p14:tracePt t="42505" x="6718300" y="3803650"/>
          <p14:tracePt t="42512" x="6791325" y="3875088"/>
          <p14:tracePt t="42521" x="6827838" y="3921125"/>
          <p14:tracePt t="42527" x="6864350" y="3967163"/>
          <p14:tracePt t="42536" x="6883400" y="4013200"/>
          <p14:tracePt t="42543" x="6883400" y="4086225"/>
          <p14:tracePt t="42552" x="6910388" y="4149725"/>
          <p14:tracePt t="42559" x="6910388" y="4222750"/>
          <p14:tracePt t="42568" x="6910388" y="4276725"/>
          <p14:tracePt t="42576" x="6910388" y="4340225"/>
          <p14:tracePt t="42583" x="6900863" y="4413250"/>
          <p14:tracePt t="42592" x="6892925" y="4459288"/>
          <p14:tracePt t="42599" x="6856413" y="4541838"/>
          <p14:tracePt t="42607" x="6819900" y="4568825"/>
          <p14:tracePt t="42616" x="6773863" y="4614863"/>
          <p14:tracePt t="42623" x="6727825" y="4668838"/>
          <p14:tracePt t="42631" x="6673850" y="4705350"/>
          <p14:tracePt t="42640" x="6627813" y="4724400"/>
          <p14:tracePt t="42647" x="6610350" y="4732338"/>
          <p14:tracePt t="42656" x="6581775" y="4760913"/>
          <p14:tracePt t="42663" x="6564313" y="4768850"/>
          <p14:tracePt t="42673" x="6545263" y="4778375"/>
          <p14:tracePt t="42679" x="6537325" y="4778375"/>
          <p14:tracePt t="42780" x="6527800" y="4778375"/>
          <p14:tracePt t="42799" x="6508750" y="4768850"/>
          <p14:tracePt t="42808" x="6500813" y="4760913"/>
          <p14:tracePt t="42815" x="6500813" y="4751388"/>
          <p14:tracePt t="42824" x="6472238" y="4741863"/>
          <p14:tracePt t="42831" x="6427788" y="4741863"/>
          <p14:tracePt t="42841" x="6391275" y="4741863"/>
          <p14:tracePt t="42847" x="6318250" y="4741863"/>
          <p14:tracePt t="42856" x="6245225" y="4741863"/>
          <p14:tracePt t="42864" x="6153150" y="4741863"/>
          <p14:tracePt t="42873" x="6062663" y="4741863"/>
          <p14:tracePt t="42902" x="5870575" y="4741863"/>
          <p14:tracePt t="42905" x="5807075" y="4778375"/>
          <p14:tracePt t="42912" x="5761038" y="4805363"/>
          <p14:tracePt t="42922" x="5680075" y="4860925"/>
          <p14:tracePt t="42928" x="5624513" y="4887913"/>
          <p14:tracePt t="42936" x="5570538" y="4924425"/>
          <p14:tracePt t="42943" x="5487988" y="4979988"/>
          <p14:tracePt t="42952" x="5414963" y="4997450"/>
          <p14:tracePt t="42959" x="5297488" y="5080000"/>
          <p14:tracePt t="42968" x="5214938" y="5116513"/>
          <p14:tracePt t="42975" x="5105400" y="5126038"/>
          <p14:tracePt t="42983" x="5005388" y="5170488"/>
          <p14:tracePt t="42991" x="4959350" y="5180013"/>
          <p14:tracePt t="42999" x="4922838" y="5180013"/>
          <p14:tracePt t="43007" x="4876800" y="5180013"/>
          <p14:tracePt t="43015" x="4876800" y="5189538"/>
          <p14:tracePt t="43023" x="4868863" y="5189538"/>
          <p14:tracePt t="43080" x="4859338" y="5189538"/>
          <p14:tracePt t="43092" x="4840288" y="5197475"/>
          <p14:tracePt t="43095" x="4832350" y="5197475"/>
          <p14:tracePt t="43104" x="4813300" y="5207000"/>
          <p14:tracePt t="43111" x="4795838" y="5216525"/>
          <p14:tracePt t="43122" x="4776788" y="5226050"/>
          <p14:tracePt t="43127" x="4740275" y="5226050"/>
          <p14:tracePt t="43136" x="4695825" y="5233988"/>
          <p14:tracePt t="43143" x="4667250" y="5233988"/>
          <p14:tracePt t="43154" x="4613275" y="5233988"/>
          <p14:tracePt t="43159" x="4557713" y="5233988"/>
          <p14:tracePt t="43168" x="4448175" y="5233988"/>
          <p14:tracePt t="43175" x="4357688" y="5233988"/>
          <p14:tracePt t="43183" x="4238625" y="5233988"/>
          <p14:tracePt t="43191" x="4148138" y="5189538"/>
          <p14:tracePt t="43201" x="4029075" y="5143500"/>
          <p14:tracePt t="43207" x="3948113" y="5106988"/>
          <p14:tracePt t="43216" x="3883025" y="5053013"/>
          <p14:tracePt t="43224" x="3783013" y="4979988"/>
          <p14:tracePt t="43232" x="3738563" y="4933950"/>
          <p14:tracePt t="43240" x="3683000" y="4897438"/>
          <p14:tracePt t="43248" x="3673475" y="4851400"/>
          <p14:tracePt t="43256" x="3665538" y="4824413"/>
          <p14:tracePt t="43265" x="3629025" y="4778375"/>
          <p14:tracePt t="43281" x="3619500" y="4741863"/>
          <p14:tracePt t="43288" x="3619500" y="4732338"/>
          <p14:tracePt t="43296" x="3619500" y="4714875"/>
          <p14:tracePt t="43305" x="3592513" y="4697413"/>
          <p14:tracePt t="43311" x="3592513" y="4678363"/>
          <p14:tracePt t="43322" x="3582988" y="4651375"/>
          <p14:tracePt t="43328" x="3582988" y="4624388"/>
          <p14:tracePt t="43336" x="3582988" y="4578350"/>
          <p14:tracePt t="43344" x="3573463" y="4541838"/>
          <p14:tracePt t="43351" x="3573463" y="4495800"/>
          <p14:tracePt t="43359" x="3573463" y="4413250"/>
          <p14:tracePt t="43368" x="3573463" y="4359275"/>
          <p14:tracePt t="43375" x="3573463" y="4286250"/>
          <p14:tracePt t="43383" x="3573463" y="4195763"/>
          <p14:tracePt t="43391" x="3592513" y="4113213"/>
          <p14:tracePt t="43400" x="3629025" y="4030663"/>
          <p14:tracePt t="43407" x="3683000" y="3948113"/>
          <p14:tracePt t="43416" x="3719513" y="3903663"/>
          <p14:tracePt t="43423" x="3756025" y="3857625"/>
          <p14:tracePt t="43431" x="3775075" y="3848100"/>
          <p14:tracePt t="43440" x="3783013" y="3811588"/>
          <p14:tracePt t="43448" x="3810000" y="3794125"/>
          <p14:tracePt t="43456" x="3829050" y="3784600"/>
          <p14:tracePt t="43472" x="3856038" y="3784600"/>
          <p14:tracePt t="43480" x="3883025" y="3784600"/>
          <p14:tracePt t="43488" x="3929063" y="3784600"/>
          <p14:tracePt t="43496" x="3992563" y="3784600"/>
          <p14:tracePt t="43504" x="4102100" y="3784600"/>
          <p14:tracePt t="43511" x="4184650" y="3821113"/>
          <p14:tracePt t="43521" x="4284663" y="3848100"/>
          <p14:tracePt t="43527" x="4394200" y="3884613"/>
          <p14:tracePt t="43538" x="4476750" y="3940175"/>
          <p14:tracePt t="43543" x="4503738" y="3957638"/>
          <p14:tracePt t="43553" x="4530725" y="3976688"/>
          <p14:tracePt t="43560" x="4557713" y="4003675"/>
          <p14:tracePt t="43569" x="4567238" y="4013200"/>
          <p14:tracePt t="43576" x="4586288" y="4030663"/>
          <p14:tracePt t="43584" x="4586288" y="4040188"/>
          <p14:tracePt t="43591" x="4586288" y="4049713"/>
          <p14:tracePt t="43613" x="4586288" y="4057650"/>
          <p14:tracePt t="43616" x="4586288" y="4076700"/>
          <p14:tracePt t="43626" x="4586288" y="4086225"/>
          <p14:tracePt t="43632" x="4586288" y="4094163"/>
          <p14:tracePt t="43641" x="4586288" y="4122738"/>
          <p14:tracePt t="43648" x="4576763" y="4140200"/>
          <p14:tracePt t="43664" x="4576763" y="4159250"/>
          <p14:tracePt t="43673" x="4567238" y="4176713"/>
          <p14:tracePt t="43680" x="4557713" y="4195763"/>
          <p14:tracePt t="43689" x="4557713" y="4213225"/>
          <p14:tracePt t="43695" x="4557713" y="4222750"/>
          <p14:tracePt t="43705" x="4549775" y="4240213"/>
          <p14:tracePt t="43711" x="4549775" y="4249738"/>
          <p14:tracePt t="43721" x="4549775" y="4259263"/>
          <p14:tracePt t="43727" x="4530725" y="4286250"/>
          <p14:tracePt t="43736" x="4521200" y="4303713"/>
          <p14:tracePt t="43743" x="4513263" y="4303713"/>
          <p14:tracePt t="43753" x="4503738" y="4349750"/>
          <p14:tracePt t="43759" x="4484688" y="4368800"/>
          <p14:tracePt t="43768" x="4457700" y="4395788"/>
          <p14:tracePt t="43776" x="4440238" y="4413250"/>
          <p14:tracePt t="43784" x="4421188" y="4449763"/>
          <p14:tracePt t="43792" x="4403725" y="4468813"/>
          <p14:tracePt t="43800" x="4376738" y="4505325"/>
          <p14:tracePt t="43809" x="4357688" y="4532313"/>
          <p14:tracePt t="43816" x="4340225" y="4559300"/>
          <p14:tracePt t="43824" x="4330700" y="4568825"/>
          <p14:tracePt t="43831" x="4303713" y="4595813"/>
          <p14:tracePt t="43840" x="4284663" y="4605338"/>
          <p14:tracePt t="43849" x="4275138" y="4614863"/>
          <p14:tracePt t="43860" x="4267200" y="4624388"/>
          <p14:tracePt t="43864" x="4248150" y="4624388"/>
          <p14:tracePt t="43874" x="4221163" y="4641850"/>
          <p14:tracePt t="43891" x="4221163" y="4651375"/>
          <p14:tracePt t="43906" x="4202113" y="4651375"/>
          <p14:tracePt t="44145" x="4138613" y="4687888"/>
          <p14:tracePt t="44156" x="4065588" y="4714875"/>
          <p14:tracePt t="44162" x="3965575" y="4741863"/>
          <p14:tracePt t="44169" x="3892550" y="4760913"/>
          <p14:tracePt t="44181" x="3846513" y="4778375"/>
          <p14:tracePt t="44185" x="3810000" y="4778375"/>
          <p14:tracePt t="44192" x="3775075" y="4778375"/>
          <p14:tracePt t="44200" x="3765550" y="4778375"/>
          <p14:tracePt t="44208" x="3756025" y="4778375"/>
          <p14:tracePt t="44320" x="3729038" y="4751388"/>
          <p14:tracePt t="44328" x="3729038" y="4705350"/>
          <p14:tracePt t="44337" x="3729038" y="4668838"/>
          <p14:tracePt t="44344" x="3729038" y="4624388"/>
          <p14:tracePt t="44352" x="3729038" y="4614863"/>
          <p14:tracePt t="44369" x="3729038" y="4605338"/>
          <p14:tracePt t="44400" x="3729038" y="4595813"/>
          <p14:tracePt t="44440" x="3729038" y="4587875"/>
          <p14:tracePt t="44464" x="3719513" y="4587875"/>
          <p14:tracePt t="44473" x="3673475" y="4595813"/>
          <p14:tracePt t="44480" x="3592513" y="4651375"/>
          <p14:tracePt t="44490" x="3563938" y="4668838"/>
          <p14:tracePt t="44497" x="3519488" y="4697413"/>
          <p14:tracePt t="44504" x="3490913" y="4705350"/>
          <p14:tracePt t="44511" x="3419475" y="4741863"/>
          <p14:tracePt t="44521" x="3382963" y="4751388"/>
          <p14:tracePt t="44527" x="3354388" y="4751388"/>
          <p14:tracePt t="44538" x="3327400" y="4768850"/>
          <p14:tracePt t="44544" x="3317875" y="4768850"/>
          <p14:tracePt t="44687" x="3309938" y="4760913"/>
          <p14:tracePt t="44695" x="3309938" y="4751388"/>
          <p14:tracePt t="44703" x="3309938" y="4741863"/>
          <p14:tracePt t="44712" x="3309938" y="4724400"/>
          <p14:tracePt t="44736" x="3309938" y="4714875"/>
          <p14:tracePt t="44857" x="3290888" y="4732338"/>
          <p14:tracePt t="44864" x="3236913" y="4768850"/>
          <p14:tracePt t="44872" x="3171825" y="4768850"/>
          <p14:tracePt t="44891" x="3100388" y="4805363"/>
          <p14:tracePt t="44896" x="3071813" y="4824413"/>
          <p14:tracePt t="44905" x="3054350" y="4833938"/>
          <p14:tracePt t="44911" x="3008313" y="4841875"/>
          <p14:tracePt t="44921" x="2998788" y="4841875"/>
          <p14:tracePt t="44927" x="2962275" y="4887913"/>
          <p14:tracePt t="44943" x="2944813" y="4897438"/>
          <p14:tracePt t="44960" x="2925763" y="4914900"/>
          <p14:tracePt t="44984" x="2908300" y="4924425"/>
          <p14:tracePt t="45007" x="2889250" y="4924425"/>
          <p14:tracePt t="45015" x="2881313" y="4924425"/>
          <p14:tracePt t="45024" x="2862263" y="4933950"/>
          <p14:tracePt t="45032" x="2825750" y="4933950"/>
          <p14:tracePt t="45040" x="2781300" y="4933950"/>
          <p14:tracePt t="45047" x="2708275" y="4943475"/>
          <p14:tracePt t="45056" x="2652713" y="4943475"/>
          <p14:tracePt t="45063" x="2579688" y="4943475"/>
          <p14:tracePt t="45072" x="2525713" y="4943475"/>
          <p14:tracePt t="45080" x="2470150" y="4943475"/>
          <p14:tracePt t="45088" x="2406650" y="4970463"/>
          <p14:tracePt t="45096" x="2379663" y="4979988"/>
          <p14:tracePt t="45104" x="2360613" y="4979988"/>
          <p14:tracePt t="45111" x="2316163" y="4979988"/>
          <p14:tracePt t="45121" x="2287588" y="4979988"/>
          <p14:tracePt t="45127" x="2270125" y="4987925"/>
          <p14:tracePt t="45138" x="2260600" y="4987925"/>
          <p14:tracePt t="45143" x="2243138" y="4997450"/>
          <p14:tracePt t="45152" x="2224088" y="5006975"/>
          <p14:tracePt t="45159" x="2214563" y="5016500"/>
          <p14:tracePt t="45168" x="2187575" y="5024438"/>
          <p14:tracePt t="45175" x="2179638" y="5024438"/>
          <p14:tracePt t="45184" x="2143125" y="5033963"/>
          <p14:tracePt t="45199" x="2114550" y="5033963"/>
          <p14:tracePt t="45207" x="2097088" y="5043488"/>
          <p14:tracePt t="45216" x="2087563" y="5043488"/>
          <p14:tracePt t="45223" x="2060575" y="5043488"/>
          <p14:tracePt t="45231" x="2033588" y="5053013"/>
          <p14:tracePt t="45240" x="2014538" y="5060950"/>
          <p14:tracePt t="45247" x="2005013" y="5070475"/>
          <p14:tracePt t="45256" x="1978025" y="5070475"/>
          <p14:tracePt t="45264" x="1968500" y="5070475"/>
          <p14:tracePt t="45288" x="1960563" y="5070475"/>
          <p14:tracePt t="45295" x="1931988" y="5070475"/>
          <p14:tracePt t="45311" x="1924050" y="5070475"/>
          <p14:tracePt t="45404" x="1914525" y="5080000"/>
          <p14:tracePt t="45881" x="1931988" y="5080000"/>
          <p14:tracePt t="45888" x="2014538" y="5053013"/>
          <p14:tracePt t="45896" x="2097088" y="5024438"/>
          <p14:tracePt t="45903" x="2179638" y="4970463"/>
          <p14:tracePt t="45912" x="2251075" y="4943475"/>
          <p14:tracePt t="45920" x="2343150" y="4887913"/>
          <p14:tracePt t="45929" x="2370138" y="4878388"/>
          <p14:tracePt t="45938" x="2397125" y="4851400"/>
          <p14:tracePt t="45947" x="2433638" y="4841875"/>
          <p14:tracePt t="45960" x="2452688" y="4833938"/>
          <p14:tracePt t="46090" x="2462213" y="4824413"/>
          <p14:tracePt t="46097" x="2470150" y="4814888"/>
          <p14:tracePt t="46123" x="2479675" y="4805363"/>
          <p14:tracePt t="46409" x="2525713" y="4805363"/>
          <p14:tracePt t="46419" x="2643188" y="4805363"/>
          <p14:tracePt t="46426" x="2735263" y="4787900"/>
          <p14:tracePt t="46432" x="2862263" y="4778375"/>
          <p14:tracePt t="46440" x="2925763" y="4741863"/>
          <p14:tracePt t="46448" x="3063875" y="4697413"/>
          <p14:tracePt t="46455" x="3144838" y="4651375"/>
          <p14:tracePt t="46463" x="3217863" y="4614863"/>
          <p14:tracePt t="46472" x="3273425" y="4578350"/>
          <p14:tracePt t="46480" x="3336925" y="4522788"/>
          <p14:tracePt t="46488" x="3346450" y="4514850"/>
          <p14:tracePt t="46496" x="3346450" y="4505325"/>
          <p14:tracePt t="46593" x="3346450" y="4522788"/>
          <p14:tracePt t="46601" x="3317875" y="4541838"/>
          <p14:tracePt t="46614" x="3317875" y="4551363"/>
          <p14:tracePt t="46616" x="3281363" y="4578350"/>
          <p14:tracePt t="46632" x="3281363" y="4587875"/>
          <p14:tracePt t="46640" x="3273425" y="4595813"/>
          <p14:tracePt t="46656" x="3263900" y="4605338"/>
          <p14:tracePt t="46688" x="3263900" y="4614863"/>
          <p14:tracePt t="46897" x="3227388" y="4614863"/>
          <p14:tracePt t="46906" x="3171825" y="4614863"/>
          <p14:tracePt t="46914" x="3063875" y="4641850"/>
          <p14:tracePt t="46924" x="2981325" y="4651375"/>
          <p14:tracePt t="46928" x="2871788" y="4697413"/>
          <p14:tracePt t="46936" x="2771775" y="4741863"/>
          <p14:tracePt t="46943" x="2689225" y="4768850"/>
          <p14:tracePt t="46952" x="2579688" y="4805363"/>
          <p14:tracePt t="46959" x="2479675" y="4851400"/>
          <p14:tracePt t="46968" x="2343150" y="4906963"/>
          <p14:tracePt t="46975" x="2233613" y="4951413"/>
          <p14:tracePt t="46984" x="2170113" y="4987925"/>
          <p14:tracePt t="46992" x="2097088" y="5043488"/>
          <p14:tracePt t="47000" x="2005013" y="5089525"/>
          <p14:tracePt t="47008" x="1960563" y="5126038"/>
          <p14:tracePt t="47015" x="1951038" y="5126038"/>
          <p14:tracePt t="47024" x="1924050" y="5143500"/>
          <p14:tracePt t="47031" x="1905000" y="5153025"/>
          <p14:tracePt t="47040" x="1895475" y="5153025"/>
          <p14:tracePt t="47047" x="1887538" y="5160963"/>
          <p14:tracePt t="47056" x="1878013" y="5170488"/>
          <p14:tracePt t="47063" x="1868488" y="5180013"/>
          <p14:tracePt t="47072" x="1851025" y="5197475"/>
          <p14:tracePt t="47095" x="1841500" y="5207000"/>
          <p14:tracePt t="47107" x="1831975" y="5226050"/>
          <p14:tracePt t="47111" x="1804988" y="5253038"/>
          <p14:tracePt t="47122" x="1795463" y="5262563"/>
          <p14:tracePt t="47127" x="1778000" y="5289550"/>
          <p14:tracePt t="47138" x="1778000" y="5299075"/>
          <p14:tracePt t="47143" x="1768475" y="5335588"/>
          <p14:tracePt t="47159" x="1758950" y="5353050"/>
          <p14:tracePt t="47168" x="1741488" y="5380038"/>
          <p14:tracePt t="47225" x="1741488" y="5389563"/>
          <p14:tracePt t="49648" x="1731963" y="5389563"/>
          <p14:tracePt t="49656" x="1722438" y="5389563"/>
          <p14:tracePt t="49664" x="1695450" y="5389563"/>
          <p14:tracePt t="49672" x="1677988" y="5408613"/>
          <p14:tracePt t="49680" x="1641475" y="5445125"/>
          <p14:tracePt t="49695" x="1631950" y="5453063"/>
          <p14:tracePt t="49720" x="1631950" y="5462588"/>
          <p14:tracePt t="49727" x="1622425" y="5472113"/>
          <p14:tracePt t="49738" x="1622425" y="5481638"/>
          <p14:tracePt t="49743" x="1622425" y="5489575"/>
          <p14:tracePt t="49755" x="1612900" y="5489575"/>
          <p14:tracePt t="49759" x="1595438" y="5508625"/>
          <p14:tracePt t="49768" x="1585913" y="5518150"/>
          <p14:tracePt t="50121" x="1585913" y="5526088"/>
          <p14:tracePt t="50155" x="1585913" y="5545138"/>
          <p14:tracePt t="50205" x="1585913" y="5554663"/>
          <p14:tracePt t="50236" x="1585913" y="5562600"/>
          <p14:tracePt t="50249" x="1585913" y="5581650"/>
          <p14:tracePt t="50264" x="1585913" y="5589588"/>
          <p14:tracePt t="50272" x="1576388" y="5608638"/>
          <p14:tracePt t="50303" x="1576388" y="5626100"/>
          <p14:tracePt t="50312" x="1576388" y="5635625"/>
          <p14:tracePt t="50336" x="1576388" y="5645150"/>
          <p14:tracePt t="50352" x="1576388" y="5654675"/>
          <p14:tracePt t="50359" x="1576388" y="5662613"/>
          <p14:tracePt t="50376" x="1568450" y="5672138"/>
          <p14:tracePt t="50384" x="1568450" y="5681663"/>
          <p14:tracePt t="50423" x="1568450" y="5691188"/>
          <p14:tracePt t="50439" x="1568450" y="5708650"/>
          <p14:tracePt t="50455" x="1568450" y="5718175"/>
          <p14:tracePt t="50480" x="1568450" y="5727700"/>
          <p14:tracePt t="50488" x="1568450" y="5754688"/>
          <p14:tracePt t="50512" x="1568450" y="5764213"/>
          <p14:tracePt t="50520" x="1576388" y="5772150"/>
          <p14:tracePt t="50535" x="1604963" y="5772150"/>
          <p14:tracePt t="50544" x="1631950" y="5781675"/>
          <p14:tracePt t="50555" x="1695450" y="5818188"/>
          <p14:tracePt t="50560" x="1741488" y="5827713"/>
          <p14:tracePt t="50568" x="1814513" y="5854700"/>
          <p14:tracePt t="50575" x="1878013" y="5864225"/>
          <p14:tracePt t="50585" x="1968500" y="5881688"/>
          <p14:tracePt t="50591" x="2060575" y="5891213"/>
          <p14:tracePt t="50600" x="2143125" y="5891213"/>
          <p14:tracePt t="50608" x="2197100" y="5891213"/>
          <p14:tracePt t="50615" x="2270125" y="5910263"/>
          <p14:tracePt t="50624" x="2333625" y="5927725"/>
          <p14:tracePt t="50631" x="2389188" y="5927725"/>
          <p14:tracePt t="50639" x="2433638" y="5937250"/>
          <p14:tracePt t="50647" x="2452688" y="5937250"/>
          <p14:tracePt t="50656" x="2479675" y="5954713"/>
          <p14:tracePt t="50664" x="2489200" y="5954713"/>
          <p14:tracePt t="50672" x="2498725" y="5954713"/>
          <p14:tracePt t="50794" x="2506663" y="5964238"/>
          <p14:tracePt t="50849" x="2506663" y="5973763"/>
          <p14:tracePt t="50857" x="2516188" y="5983288"/>
          <p14:tracePt t="50863" x="2543175" y="5991225"/>
          <p14:tracePt t="50872" x="2598738" y="6000750"/>
          <p14:tracePt t="50891" x="2771775" y="6054725"/>
          <p14:tracePt t="50895" x="2871788" y="6110288"/>
          <p14:tracePt t="50904" x="2990850" y="6137275"/>
          <p14:tracePt t="50911" x="3117850" y="6173788"/>
          <p14:tracePt t="50921" x="3236913" y="6200775"/>
          <p14:tracePt t="50927" x="3400425" y="6256338"/>
          <p14:tracePt t="50936" x="3509963" y="6292850"/>
          <p14:tracePt t="50943" x="3629025" y="6319838"/>
          <p14:tracePt t="50952" x="3683000" y="6329363"/>
          <p14:tracePt t="50959" x="3719513" y="6338888"/>
          <p14:tracePt t="50968" x="3738563" y="6346825"/>
          <p14:tracePt t="50975" x="3746500" y="6346825"/>
          <p14:tracePt t="51490" x="3746500" y="6338888"/>
          <p14:tracePt t="51505" x="3756025" y="6329363"/>
          <p14:tracePt t="51520" x="3756025" y="6319838"/>
          <p14:tracePt t="51535" x="3756025" y="6302375"/>
          <p14:tracePt t="51568" x="3765550" y="6292850"/>
          <p14:tracePt t="51627" x="3765550" y="6283325"/>
          <p14:tracePt t="51674" x="3765550" y="6273800"/>
          <p14:tracePt t="51682" x="3775075" y="6273800"/>
          <p14:tracePt t="51727" x="3783013" y="6273800"/>
          <p14:tracePt t="51768" x="3792538" y="6265863"/>
          <p14:tracePt t="51811" x="3792538" y="6256338"/>
          <p14:tracePt t="51833" x="3792538" y="6246813"/>
          <p14:tracePt t="51843" x="3792538" y="6237288"/>
          <p14:tracePt t="51852" x="3792538" y="6219825"/>
          <p14:tracePt t="51864" x="3802063" y="6200775"/>
          <p14:tracePt t="51873" x="3810000" y="6164263"/>
          <p14:tracePt t="51892" x="3810000" y="6156325"/>
          <p14:tracePt t="51895" x="3819525" y="6127750"/>
          <p14:tracePt t="51904" x="3829050" y="6127750"/>
          <p14:tracePt t="51911" x="3838575" y="6119813"/>
          <p14:tracePt t="52081" x="3838575" y="6110288"/>
          <p14:tracePt t="52735" x="3838575" y="6119813"/>
          <p14:tracePt t="52743" x="3829050" y="6119813"/>
          <p14:tracePt t="52768" x="3819525" y="6127750"/>
          <p14:tracePt t="53537" x="3810000" y="6137275"/>
          <p14:tracePt t="53562" x="3802063" y="6137275"/>
          <p14:tracePt t="53570" x="3783013" y="6156325"/>
          <p14:tracePt t="53584" x="3783013" y="6164263"/>
          <p14:tracePt t="53616" x="3765550" y="6164263"/>
          <p14:tracePt t="54545" x="3765550" y="6127750"/>
          <p14:tracePt t="54552" x="3775075" y="6091238"/>
          <p14:tracePt t="54559" x="3810000" y="6046788"/>
          <p14:tracePt t="54568" x="3819525" y="6000750"/>
          <p14:tracePt t="54575" x="3829050" y="5983288"/>
          <p14:tracePt t="54584" x="3829050" y="5964238"/>
          <p14:tracePt t="54591" x="3829050" y="5946775"/>
          <p14:tracePt t="54600" x="3846513" y="5918200"/>
          <p14:tracePt t="54631" x="3846513" y="5910263"/>
          <p14:tracePt t="54681" x="3846513" y="5900738"/>
          <p14:tracePt t="54703" x="3846513" y="5891213"/>
          <p14:tracePt t="54752" x="3846513" y="5873750"/>
          <p14:tracePt t="54800" x="3856038" y="5864225"/>
          <p14:tracePt t="54832" x="3856038" y="5845175"/>
          <p14:tracePt t="54840" x="3865563" y="5827713"/>
          <p14:tracePt t="54847" x="3865563" y="5808663"/>
          <p14:tracePt t="54855" x="3875088" y="5791200"/>
          <p14:tracePt t="54872" x="3875088" y="5772150"/>
          <p14:tracePt t="54879" x="3892550" y="5754688"/>
          <p14:tracePt t="54904" x="3902075" y="5727700"/>
          <p14:tracePt t="54920" x="3902075" y="5718175"/>
          <p14:tracePt t="54928" x="3911600" y="5708650"/>
          <p14:tracePt t="54943" x="3919538" y="5691188"/>
          <p14:tracePt t="55403" x="3938588" y="5672138"/>
          <p14:tracePt t="55412" x="3956050" y="5645150"/>
          <p14:tracePt t="55419" x="3975100" y="5626100"/>
          <p14:tracePt t="55428" x="3984625" y="5581650"/>
          <p14:tracePt t="55433" x="4002088" y="5572125"/>
          <p14:tracePt t="55440" x="4002088" y="5545138"/>
          <p14:tracePt t="55448" x="4021138" y="5526088"/>
          <p14:tracePt t="55455" x="4038600" y="5489575"/>
          <p14:tracePt t="55472" x="4038600" y="5472113"/>
          <p14:tracePt t="55480" x="4038600" y="5462588"/>
          <p14:tracePt t="55488" x="4048125" y="5445125"/>
          <p14:tracePt t="55519" x="4048125" y="5435600"/>
          <p14:tracePt t="55594" x="4057650" y="5426075"/>
          <p14:tracePt t="55993" x="4075113" y="5426075"/>
          <p14:tracePt t="56000" x="4094163" y="5408613"/>
          <p14:tracePt t="56040" x="4102100" y="5408613"/>
          <p14:tracePt t="56048" x="4121150" y="5408613"/>
          <p14:tracePt t="56056" x="4138613" y="5416550"/>
          <p14:tracePt t="56079" x="4157663" y="5416550"/>
          <p14:tracePt t="56088" x="4175125" y="5416550"/>
          <p14:tracePt t="56095" x="4202113" y="5416550"/>
          <p14:tracePt t="56106" x="4221163" y="5416550"/>
          <p14:tracePt t="56111" x="4267200" y="5416550"/>
          <p14:tracePt t="56120" x="4284663" y="5416550"/>
          <p14:tracePt t="56127" x="4321175" y="5416550"/>
          <p14:tracePt t="56138" x="4394200" y="5416550"/>
          <p14:tracePt t="56143" x="4421188" y="5416550"/>
          <p14:tracePt t="56154" x="4476750" y="5416550"/>
          <p14:tracePt t="56159" x="4494213" y="5416550"/>
          <p14:tracePt t="56170" x="4549775" y="5416550"/>
          <p14:tracePt t="56175" x="4576763" y="5408613"/>
          <p14:tracePt t="56187" x="4594225" y="5408613"/>
          <p14:tracePt t="56191" x="4622800" y="5408613"/>
          <p14:tracePt t="56201" x="4640263" y="5408613"/>
          <p14:tracePt t="56207" x="4659313" y="5408613"/>
          <p14:tracePt t="56215" x="4667250" y="5399088"/>
          <p14:tracePt t="56231" x="4676775" y="5399088"/>
          <p14:tracePt t="56239" x="4703763" y="5399088"/>
          <p14:tracePt t="56247" x="4713288" y="5389563"/>
          <p14:tracePt t="56255" x="4759325" y="5380038"/>
          <p14:tracePt t="56264" x="4813300" y="5380038"/>
          <p14:tracePt t="56272" x="4895850" y="5372100"/>
          <p14:tracePt t="56279" x="4949825" y="5353050"/>
          <p14:tracePt t="56288" x="5032375" y="5343525"/>
          <p14:tracePt t="56295" x="5086350" y="5335588"/>
          <p14:tracePt t="56304" x="5178425" y="5335588"/>
          <p14:tracePt t="56312" x="5260975" y="5316538"/>
          <p14:tracePt t="56321" x="5334000" y="5289550"/>
          <p14:tracePt t="56328" x="5397500" y="5280025"/>
          <p14:tracePt t="56337" x="5451475" y="5280025"/>
          <p14:tracePt t="56343" x="5487988" y="5280025"/>
          <p14:tracePt t="56354" x="5551488" y="5270500"/>
          <p14:tracePt t="56359" x="5588000" y="5262563"/>
          <p14:tracePt t="56368" x="5643563" y="5262563"/>
          <p14:tracePt t="56375" x="5680075" y="5262563"/>
          <p14:tracePt t="56383" x="5716588" y="5233988"/>
          <p14:tracePt t="56391" x="5761038" y="5233988"/>
          <p14:tracePt t="56400" x="5780088" y="5233988"/>
          <p14:tracePt t="56407" x="5816600" y="5233988"/>
          <p14:tracePt t="56415" x="5843588" y="5233988"/>
          <p14:tracePt t="56423" x="5880100" y="5233988"/>
          <p14:tracePt t="56431" x="5907088" y="5233988"/>
          <p14:tracePt t="56439" x="5926138" y="5233988"/>
          <p14:tracePt t="56447" x="5953125" y="5233988"/>
          <p14:tracePt t="56455" x="5972175" y="5233988"/>
          <p14:tracePt t="56463" x="5989638" y="5233988"/>
          <p14:tracePt t="56471" x="5999163" y="5233988"/>
          <p14:tracePt t="56488" x="6007100" y="5233988"/>
          <p14:tracePt t="58593" x="6016625" y="5233988"/>
          <p14:tracePt t="58602" x="6043613" y="5180013"/>
          <p14:tracePt t="58612" x="6072188" y="5089525"/>
          <p14:tracePt t="58617" x="6072188" y="4997450"/>
          <p14:tracePt t="58626" x="6072188" y="4924425"/>
          <p14:tracePt t="58632" x="6072188" y="4851400"/>
          <p14:tracePt t="58640" x="6072188" y="4805363"/>
          <p14:tracePt t="58647" x="6072188" y="4732338"/>
          <p14:tracePt t="58655" x="6072188" y="4624388"/>
          <p14:tracePt t="58663" x="6072188" y="4532313"/>
          <p14:tracePt t="58671" x="6072188" y="4405313"/>
          <p14:tracePt t="58680" x="6072188" y="4259263"/>
          <p14:tracePt t="58687" x="6072188" y="4086225"/>
          <p14:tracePt t="58695" x="6072188" y="3884613"/>
          <p14:tracePt t="58704" x="6072188" y="3638550"/>
          <p14:tracePt t="58712" x="6072188" y="3338513"/>
          <p14:tracePt t="58721" x="6072188" y="3109913"/>
          <p14:tracePt t="58727" x="6072188" y="2844800"/>
          <p14:tracePt t="58737" x="6072188" y="2581275"/>
          <p14:tracePt t="58743" x="6072188" y="2408238"/>
          <p14:tracePt t="58754" x="6072188" y="2243138"/>
          <p14:tracePt t="58759" x="6072188" y="2116138"/>
          <p14:tracePt t="58771" x="6072188" y="2006600"/>
          <p14:tracePt t="58775" x="6072188" y="1960563"/>
          <p14:tracePt t="58784" x="6072188" y="1933575"/>
          <p14:tracePt t="58791" x="6080125" y="1914525"/>
          <p14:tracePt t="58800" x="6080125" y="1906588"/>
          <p14:tracePt t="58809" x="6080125" y="1897063"/>
          <p14:tracePt t="58816" x="6089650" y="1878013"/>
          <p14:tracePt t="58824" x="6108700" y="1851025"/>
          <p14:tracePt t="58832" x="6116638" y="1824038"/>
          <p14:tracePt t="58839" x="6135688" y="1778000"/>
          <p14:tracePt t="58847" x="6189663" y="1677988"/>
          <p14:tracePt t="58856" x="6235700" y="1614488"/>
          <p14:tracePt t="58865" x="6299200" y="1495425"/>
          <p14:tracePt t="58878" x="6335713" y="1431925"/>
          <p14:tracePt t="58880" x="6391275" y="1349375"/>
          <p14:tracePt t="58894" x="6427788" y="1285875"/>
          <p14:tracePt t="58896" x="6435725" y="1268413"/>
          <p14:tracePt t="58904" x="6445250" y="1239838"/>
          <p14:tracePt t="58912" x="6454775" y="1231900"/>
          <p14:tracePt t="58921" x="6454775" y="1222375"/>
          <p14:tracePt t="59041" x="6472238" y="1231900"/>
          <p14:tracePt t="59051" x="6527800" y="1231900"/>
          <p14:tracePt t="59064" x="6654800" y="1139825"/>
          <p14:tracePt t="59075" x="6727825" y="1085850"/>
          <p14:tracePt t="59080" x="6827838" y="1012825"/>
          <p14:tracePt t="59088" x="6892925" y="976313"/>
          <p14:tracePt t="59096" x="6956425" y="920750"/>
          <p14:tracePt t="59104" x="7037388" y="866775"/>
          <p14:tracePt t="59112" x="7056438" y="857250"/>
          <p14:tracePt t="59120" x="7083425" y="830263"/>
          <p14:tracePt t="59128" x="7119938" y="793750"/>
          <p14:tracePt t="59137" x="7129463" y="784225"/>
          <p14:tracePt t="59154" x="7156450" y="774700"/>
          <p14:tracePt t="59321" x="7156450" y="766763"/>
          <p14:tracePt t="59330" x="7146925" y="766763"/>
          <p14:tracePt t="59344" x="7146925" y="730250"/>
          <p14:tracePt t="59352" x="7146925" y="684213"/>
          <p14:tracePt t="59360" x="7138988" y="657225"/>
          <p14:tracePt t="59367" x="7138988" y="638175"/>
          <p14:tracePt t="59376" x="7138988" y="628650"/>
          <p14:tracePt t="68223" x="6764338" y="747713"/>
          <p14:tracePt t="68233" x="6718300" y="774700"/>
          <p14:tracePt t="68239" x="6681788" y="793750"/>
          <p14:tracePt t="68247" x="6654800" y="830263"/>
          <p14:tracePt t="68255" x="6627813" y="847725"/>
          <p14:tracePt t="68263" x="6600825" y="857250"/>
          <p14:tracePt t="68271" x="6573838" y="884238"/>
          <p14:tracePt t="68279" x="6554788" y="911225"/>
          <p14:tracePt t="68288" x="6508750" y="939800"/>
          <p14:tracePt t="68295" x="6491288" y="957263"/>
          <p14:tracePt t="68304" x="6454775" y="993775"/>
          <p14:tracePt t="68311" x="6408738" y="1030288"/>
          <p14:tracePt t="68320" x="6381750" y="1057275"/>
          <p14:tracePt t="68327" x="6345238" y="1103313"/>
          <p14:tracePt t="68336" x="6335713" y="1112838"/>
          <p14:tracePt t="68343" x="6308725" y="1158875"/>
          <p14:tracePt t="68352" x="6299200" y="1158875"/>
          <p14:tracePt t="68360" x="6291263" y="1166813"/>
          <p14:tracePt t="68369" x="6281738" y="1176338"/>
          <p14:tracePt t="68376" x="6262688" y="1195388"/>
          <p14:tracePt t="68465" x="6254750" y="1203325"/>
          <p14:tracePt t="68476" x="6245225" y="1212850"/>
          <p14:tracePt t="68485" x="6245225" y="1222375"/>
          <p14:tracePt t="68490" x="6226175" y="1239838"/>
          <p14:tracePt t="68496" x="6218238" y="1239838"/>
          <p14:tracePt t="68505" x="6199188" y="1258888"/>
          <p14:tracePt t="68512" x="6162675" y="1295400"/>
          <p14:tracePt t="68520" x="6116638" y="1331913"/>
          <p14:tracePt t="68529" x="6099175" y="1339850"/>
          <p14:tracePt t="68536" x="6043613" y="1385888"/>
          <p14:tracePt t="68544" x="6007100" y="1404938"/>
          <p14:tracePt t="68552" x="5980113" y="1422400"/>
          <p14:tracePt t="68559" x="5962650" y="1449388"/>
          <p14:tracePt t="68568" x="5943600" y="1458913"/>
          <p14:tracePt t="68577" x="5926138" y="1468438"/>
          <p14:tracePt t="68585" x="5907088" y="1477963"/>
          <p14:tracePt t="68592" x="5899150" y="1485900"/>
          <p14:tracePt t="68599" x="5889625" y="1485900"/>
          <p14:tracePt t="68616" x="5880100" y="1495425"/>
          <p14:tracePt t="68624" x="5862638" y="1504950"/>
          <p14:tracePt t="68633" x="5843588" y="1522413"/>
          <p14:tracePt t="68643" x="5826125" y="1531938"/>
          <p14:tracePt t="68648" x="5807075" y="1550988"/>
          <p14:tracePt t="68656" x="5770563" y="1587500"/>
          <p14:tracePt t="68664" x="5716588" y="1595438"/>
          <p14:tracePt t="68672" x="5670550" y="1651000"/>
          <p14:tracePt t="68680" x="5616575" y="1687513"/>
          <p14:tracePt t="68688" x="5570538" y="1731963"/>
          <p14:tracePt t="68695" x="5514975" y="1778000"/>
          <p14:tracePt t="68704" x="5487988" y="1814513"/>
          <p14:tracePt t="68711" x="5451475" y="1841500"/>
          <p14:tracePt t="68720" x="5405438" y="1878013"/>
          <p14:tracePt t="68727" x="5378450" y="1897063"/>
          <p14:tracePt t="68736" x="5334000" y="1933575"/>
          <p14:tracePt t="68743" x="5305425" y="1943100"/>
          <p14:tracePt t="68759" x="5287963" y="1951038"/>
          <p14:tracePt t="68769" x="5278438" y="1951038"/>
          <p14:tracePt t="68785" x="5268913" y="1960563"/>
          <p14:tracePt t="68791" x="5260975" y="1970088"/>
          <p14:tracePt t="68816" x="5232400" y="1979613"/>
          <p14:tracePt t="68823" x="5224463" y="1987550"/>
          <p14:tracePt t="68832" x="5214938" y="1997075"/>
          <p14:tracePt t="68840" x="5214938" y="2016125"/>
          <p14:tracePt t="68847" x="5205413" y="2016125"/>
          <p14:tracePt t="68855" x="5205413" y="2024063"/>
          <p14:tracePt t="68863" x="5187950" y="2043113"/>
          <p14:tracePt t="68872" x="5187950" y="2052638"/>
          <p14:tracePt t="68891" x="5178425" y="2070100"/>
          <p14:tracePt t="68905" x="5178425" y="2089150"/>
          <p14:tracePt t="68913" x="5168900" y="2097088"/>
          <p14:tracePt t="68944" x="5159375" y="2106613"/>
          <p14:tracePt t="68983" x="5151438" y="2116138"/>
          <p14:tracePt t="68991" x="5141913" y="2125663"/>
          <p14:tracePt t="69001" x="5141913" y="2133600"/>
          <p14:tracePt t="69023" x="5132388" y="2143125"/>
          <p14:tracePt t="69032" x="5122863" y="2152650"/>
          <p14:tracePt t="69047" x="5114925" y="2160588"/>
          <p14:tracePt t="69056" x="5105400" y="2160588"/>
          <p14:tracePt t="69063" x="5095875" y="2170113"/>
          <p14:tracePt t="69080" x="5086350" y="2189163"/>
          <p14:tracePt t="69129" x="5078413" y="2197100"/>
          <p14:tracePt t="69193" x="5059363" y="2225675"/>
          <p14:tracePt t="69203" x="5059363" y="2233613"/>
          <p14:tracePt t="69217" x="5049838" y="2252663"/>
          <p14:tracePt t="69224" x="5041900" y="2262188"/>
          <p14:tracePt t="69255" x="5041900" y="2270125"/>
          <p14:tracePt t="69272" x="5041900" y="2289175"/>
          <p14:tracePt t="69295" x="5041900" y="2298700"/>
          <p14:tracePt t="69627" x="5041900" y="2335213"/>
          <p14:tracePt t="69636" x="5022850" y="2352675"/>
          <p14:tracePt t="69640" x="5022850" y="2362200"/>
          <p14:tracePt t="69647" x="5014913" y="2379663"/>
          <p14:tracePt t="69655" x="5014913" y="2389188"/>
          <p14:tracePt t="69663" x="5005388" y="2389188"/>
          <p14:tracePt t="69745" x="5005388" y="2398713"/>
          <p14:tracePt t="69752" x="5005388" y="2416175"/>
          <p14:tracePt t="69775" x="5005388" y="2425700"/>
          <p14:tracePt t="69943" x="5005388" y="2435225"/>
          <p14:tracePt t="72193" x="4995863" y="2444750"/>
          <p14:tracePt t="73681" x="5005388" y="2435225"/>
          <p14:tracePt t="73688" x="5041900" y="2408238"/>
          <p14:tracePt t="73695" x="5105400" y="2371725"/>
          <p14:tracePt t="73704" x="5151438" y="2352675"/>
          <p14:tracePt t="73711" x="5205413" y="2343150"/>
          <p14:tracePt t="73720" x="5251450" y="2325688"/>
          <p14:tracePt t="73727" x="5297488" y="2306638"/>
          <p14:tracePt t="73736" x="5351463" y="2298700"/>
          <p14:tracePt t="73743" x="5368925" y="2298700"/>
          <p14:tracePt t="73752" x="5414963" y="2289175"/>
          <p14:tracePt t="73760" x="5451475" y="2289175"/>
          <p14:tracePt t="73769" x="5497513" y="2289175"/>
          <p14:tracePt t="73775" x="5514975" y="2289175"/>
          <p14:tracePt t="73785" x="5543550" y="2289175"/>
          <p14:tracePt t="73791" x="5561013" y="2289175"/>
          <p14:tracePt t="73801" x="5588000" y="2289175"/>
          <p14:tracePt t="73807" x="5597525" y="2289175"/>
          <p14:tracePt t="73815" x="5634038" y="2289175"/>
          <p14:tracePt t="73824" x="5653088" y="2289175"/>
          <p14:tracePt t="73834" x="5707063" y="2316163"/>
          <p14:tracePt t="73841" x="5743575" y="2325688"/>
          <p14:tracePt t="73851" x="5780088" y="2335213"/>
          <p14:tracePt t="73858" x="5826125" y="2343150"/>
          <p14:tracePt t="73864" x="5889625" y="2379663"/>
          <p14:tracePt t="73872" x="5953125" y="2408238"/>
          <p14:tracePt t="73881" x="5999163" y="2444750"/>
          <p14:tracePt t="73891" x="6043613" y="2462213"/>
          <p14:tracePt t="73896" x="6108700" y="2498725"/>
          <p14:tracePt t="73903" x="6153150" y="2525713"/>
          <p14:tracePt t="73911" x="6235700" y="2562225"/>
          <p14:tracePt t="73919" x="6308725" y="2589213"/>
          <p14:tracePt t="73927" x="6391275" y="2644775"/>
          <p14:tracePt t="73936" x="6508750" y="2690813"/>
          <p14:tracePt t="73943" x="6600825" y="2717800"/>
          <p14:tracePt t="73953" x="6718300" y="2763838"/>
          <p14:tracePt t="73959" x="6810375" y="2771775"/>
          <p14:tracePt t="73969" x="6937375" y="2790825"/>
          <p14:tracePt t="73975" x="7092950" y="2800350"/>
          <p14:tracePt t="73984" x="7302500" y="2854325"/>
          <p14:tracePt t="73991" x="7531100" y="2873375"/>
          <p14:tracePt t="74000" x="7821613" y="2927350"/>
          <p14:tracePt t="74007" x="8104188" y="2963863"/>
          <p14:tracePt t="74016" x="8342313" y="2982913"/>
          <p14:tracePt t="74023" x="8596313" y="3036888"/>
          <p14:tracePt t="74032" x="8824913" y="3054350"/>
          <p14:tracePt t="74039" x="9107488" y="30908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ja-JP"/>
              <a:t>CC-NUMA</a:t>
            </a:r>
          </a:p>
        </p:txBody>
      </p:sp>
      <p:sp>
        <p:nvSpPr>
          <p:cNvPr id="20483" name="Rectangle 3"/>
          <p:cNvSpPr>
            <a:spLocks noGrp="1" noChangeArrowheads="1"/>
          </p:cNvSpPr>
          <p:nvPr>
            <p:ph idx="1"/>
          </p:nvPr>
        </p:nvSpPr>
        <p:spPr>
          <a:xfrm>
            <a:off x="457200" y="1341438"/>
            <a:ext cx="8229600" cy="4530725"/>
          </a:xfrm>
        </p:spPr>
        <p:txBody>
          <a:bodyPr>
            <a:normAutofit/>
          </a:bodyPr>
          <a:lstStyle/>
          <a:p>
            <a:pPr eaLnBrk="1" hangingPunct="1"/>
            <a:r>
              <a:rPr lang="en-US" altLang="ja-JP" sz="2600" dirty="0"/>
              <a:t>Directory management mechanism is required for coherent cache.</a:t>
            </a:r>
          </a:p>
          <a:p>
            <a:pPr eaLnBrk="1" hangingPunct="1"/>
            <a:r>
              <a:rPr lang="en-US" altLang="ja-JP" sz="2600" dirty="0"/>
              <a:t>Early CC-NUMAs use hierarchical buses.</a:t>
            </a:r>
          </a:p>
          <a:p>
            <a:pPr eaLnBrk="1" hangingPunct="1"/>
            <a:r>
              <a:rPr lang="en-US" altLang="ja-JP" sz="2600" dirty="0"/>
              <a:t>Complicated hardwired logic</a:t>
            </a:r>
          </a:p>
          <a:p>
            <a:pPr lvl="1" eaLnBrk="1" hangingPunct="1"/>
            <a:r>
              <a:rPr lang="en-US" altLang="ja-JP" sz="2200" dirty="0"/>
              <a:t>Stanford</a:t>
            </a:r>
            <a:r>
              <a:rPr lang="ja-JP" altLang="en-US" sz="2200" dirty="0"/>
              <a:t>　</a:t>
            </a:r>
            <a:r>
              <a:rPr lang="en-US" altLang="ja-JP" sz="2200" dirty="0"/>
              <a:t>DASH</a:t>
            </a:r>
            <a:r>
              <a:rPr lang="ja-JP" altLang="en-US" sz="2200" dirty="0"/>
              <a:t>、</a:t>
            </a:r>
            <a:r>
              <a:rPr lang="en-US" altLang="ja-JP" sz="2200" dirty="0"/>
              <a:t>MIT</a:t>
            </a:r>
            <a:r>
              <a:rPr lang="ja-JP" altLang="en-US" sz="2200" dirty="0"/>
              <a:t>　</a:t>
            </a:r>
            <a:r>
              <a:rPr lang="en-US" altLang="ja-JP" sz="2200" dirty="0"/>
              <a:t>Alewife</a:t>
            </a:r>
            <a:r>
              <a:rPr lang="ja-JP" altLang="en-US" sz="2200" dirty="0"/>
              <a:t>、</a:t>
            </a:r>
            <a:r>
              <a:rPr lang="en-US" altLang="ja-JP" sz="2200" dirty="0"/>
              <a:t>Origin</a:t>
            </a:r>
            <a:r>
              <a:rPr lang="ja-JP" altLang="en-US" sz="2200" dirty="0"/>
              <a:t>、</a:t>
            </a:r>
            <a:r>
              <a:rPr lang="en-US" altLang="ja-JP" sz="2200" dirty="0" err="1"/>
              <a:t>Sinfinity</a:t>
            </a:r>
            <a:r>
              <a:rPr lang="ja-JP" altLang="en-US" sz="2200" dirty="0"/>
              <a:t>　</a:t>
            </a:r>
            <a:r>
              <a:rPr lang="en-US" altLang="ja-JP" sz="2200" dirty="0"/>
              <a:t>NUMA</a:t>
            </a:r>
          </a:p>
          <a:p>
            <a:pPr eaLnBrk="1" hangingPunct="1"/>
            <a:r>
              <a:rPr lang="en-US" altLang="ja-JP" sz="2600" dirty="0"/>
              <a:t>Dedicated management processor</a:t>
            </a:r>
          </a:p>
          <a:p>
            <a:pPr lvl="1" eaLnBrk="1" hangingPunct="1"/>
            <a:r>
              <a:rPr lang="en-US" altLang="ja-JP" sz="2200" dirty="0"/>
              <a:t>Stanford</a:t>
            </a:r>
            <a:r>
              <a:rPr lang="ja-JP" altLang="en-US" sz="2200" dirty="0"/>
              <a:t>　</a:t>
            </a:r>
            <a:r>
              <a:rPr lang="en-US" altLang="ja-JP" sz="2200" dirty="0"/>
              <a:t>FLASH</a:t>
            </a:r>
            <a:r>
              <a:rPr lang="ja-JP" altLang="en-US" sz="2200" dirty="0"/>
              <a:t>（</a:t>
            </a:r>
            <a:r>
              <a:rPr lang="en-US" altLang="ja-JP" sz="2200" dirty="0"/>
              <a:t>MAGIC)</a:t>
            </a:r>
            <a:r>
              <a:rPr lang="ja-JP" altLang="en-US" sz="2200" dirty="0"/>
              <a:t>、</a:t>
            </a:r>
            <a:r>
              <a:rPr lang="en-US" altLang="ja-JP" sz="2200" dirty="0"/>
              <a:t>NUMA-Q(SCLIC)</a:t>
            </a:r>
            <a:r>
              <a:rPr lang="ja-JP" altLang="en-US" sz="2200" dirty="0"/>
              <a:t>、</a:t>
            </a:r>
            <a:r>
              <a:rPr lang="en-US" altLang="ja-JP" sz="2200" dirty="0"/>
              <a:t>JUMP-1(MBP-light)</a:t>
            </a:r>
          </a:p>
          <a:p>
            <a:pPr marL="0" indent="0" eaLnBrk="1" hangingPunct="1">
              <a:buNone/>
            </a:pPr>
            <a:endParaRPr lang="en-US" altLang="ja-JP" sz="2600" dirty="0"/>
          </a:p>
        </p:txBody>
      </p:sp>
      <p:pic>
        <p:nvPicPr>
          <p:cNvPr id="3" name="オーディオ 2">
            <a:hlinkClick r:id="" action="ppaction://media"/>
            <a:extLst>
              <a:ext uri="{FF2B5EF4-FFF2-40B4-BE49-F238E27FC236}">
                <a16:creationId xmlns:a16="http://schemas.microsoft.com/office/drawing/2014/main" id="{F212FECB-BE16-4B2E-B1E8-721E70126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981"/>
    </mc:Choice>
    <mc:Fallback>
      <p:transition spd="slow" advTm="60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93" x="9070975" y="3884613"/>
          <p14:tracePt t="1501" x="9017000" y="3894138"/>
          <p14:tracePt t="1507" x="8961438" y="3894138"/>
          <p14:tracePt t="1515" x="8915400" y="3894138"/>
          <p14:tracePt t="1523" x="8888413" y="3903663"/>
          <p14:tracePt t="1539" x="8851900" y="3911600"/>
          <p14:tracePt t="1571" x="8842375" y="3911600"/>
          <p14:tracePt t="1579" x="8824913" y="3911600"/>
          <p14:tracePt t="1603" x="8815388" y="3911600"/>
          <p14:tracePt t="1611" x="8807450" y="3911600"/>
          <p14:tracePt t="1619" x="8778875" y="3930650"/>
          <p14:tracePt t="1627" x="8751888" y="3940175"/>
          <p14:tracePt t="1635" x="8697913" y="3957638"/>
          <p14:tracePt t="1643" x="8651875" y="3967163"/>
          <p14:tracePt t="1651" x="8588375" y="3984625"/>
          <p14:tracePt t="1659" x="8532813" y="4003675"/>
          <p14:tracePt t="1667" x="8469313" y="4013200"/>
          <p14:tracePt t="1676" x="8432800" y="4021138"/>
          <p14:tracePt t="1685" x="8386763" y="4049713"/>
          <p14:tracePt t="1692" x="8369300" y="4057650"/>
          <p14:tracePt t="1700" x="8323263" y="4057650"/>
          <p14:tracePt t="1708" x="8305800" y="4067175"/>
          <p14:tracePt t="1717" x="8286750" y="4067175"/>
          <p14:tracePt t="1724" x="8277225" y="4076700"/>
          <p14:tracePt t="51598" x="8250238" y="4076700"/>
          <p14:tracePt t="51603" x="8213725" y="4076700"/>
          <p14:tracePt t="51610" x="8150225" y="4067175"/>
          <p14:tracePt t="51620" x="8050213" y="4040188"/>
          <p14:tracePt t="51627" x="7950200" y="4003675"/>
          <p14:tracePt t="51635" x="7777163" y="3884613"/>
          <p14:tracePt t="51643" x="7594600" y="3767138"/>
          <p14:tracePt t="51651" x="7402513" y="3629025"/>
          <p14:tracePt t="51659" x="7283450" y="3556000"/>
          <p14:tracePt t="51667" x="7146925" y="3511550"/>
          <p14:tracePt t="51675" x="7029450" y="3455988"/>
          <p14:tracePt t="51682" x="6937375" y="3411538"/>
          <p14:tracePt t="51691" x="6900863" y="3392488"/>
          <p14:tracePt t="51699" x="6883400" y="3382963"/>
          <p14:tracePt t="51707" x="6864350" y="3365500"/>
          <p14:tracePt t="51724" x="6856413" y="3355975"/>
          <p14:tracePt t="51860" x="6846888" y="3355975"/>
          <p14:tracePt t="51885" x="6827838" y="3355975"/>
          <p14:tracePt t="51894" x="6810375" y="3346450"/>
          <p14:tracePt t="51902" x="6800850" y="3346450"/>
          <p14:tracePt t="51909" x="6773863" y="3346450"/>
          <p14:tracePt t="51915" x="6754813" y="3346450"/>
          <p14:tracePt t="51924" x="6727825" y="3338513"/>
          <p14:tracePt t="51931" x="6710363" y="3338513"/>
          <p14:tracePt t="51938" x="6664325" y="3338513"/>
          <p14:tracePt t="51946" x="6610350" y="3309938"/>
          <p14:tracePt t="51955" x="6573838" y="3309938"/>
          <p14:tracePt t="51963" x="6518275" y="3309938"/>
          <p14:tracePt t="51971" x="6472238" y="3309938"/>
          <p14:tracePt t="51979" x="6418263" y="3309938"/>
          <p14:tracePt t="51986" x="6391275" y="3309938"/>
          <p14:tracePt t="51995" x="6335713" y="3309938"/>
          <p14:tracePt t="52002" x="6291263" y="3309938"/>
          <p14:tracePt t="52011" x="6235700" y="3309938"/>
          <p14:tracePt t="52019" x="6162675" y="3309938"/>
          <p14:tracePt t="52027" x="6053138" y="3328988"/>
          <p14:tracePt t="52035" x="5962650" y="3346450"/>
          <p14:tracePt t="52043" x="5843588" y="3392488"/>
          <p14:tracePt t="52051" x="5743575" y="3419475"/>
          <p14:tracePt t="52059" x="5616575" y="3455988"/>
          <p14:tracePt t="52067" x="5497513" y="3482975"/>
          <p14:tracePt t="52075" x="5405438" y="3529013"/>
          <p14:tracePt t="52082" x="5268913" y="3556000"/>
          <p14:tracePt t="52091" x="5178425" y="3602038"/>
          <p14:tracePt t="52099" x="5114925" y="3611563"/>
          <p14:tracePt t="52107" x="5005388" y="3638550"/>
          <p14:tracePt t="52114" x="4922838" y="3657600"/>
          <p14:tracePt t="52124" x="4868863" y="3665538"/>
          <p14:tracePt t="52130" x="4786313" y="3675063"/>
          <p14:tracePt t="52139" x="4730750" y="3675063"/>
          <p14:tracePt t="52146" x="4622800" y="3675063"/>
          <p14:tracePt t="52155" x="4494213" y="3694113"/>
          <p14:tracePt t="52163" x="4367213" y="3721100"/>
          <p14:tracePt t="52171" x="4184650" y="3721100"/>
          <p14:tracePt t="52179" x="4002088" y="3738563"/>
          <p14:tracePt t="52188" x="3802063" y="3738563"/>
          <p14:tracePt t="52195" x="3636963" y="3738563"/>
          <p14:tracePt t="52203" x="3436938" y="3738563"/>
          <p14:tracePt t="52211" x="3263900" y="3738563"/>
          <p14:tracePt t="52219" x="3100388" y="3738563"/>
          <p14:tracePt t="52226" x="2954338" y="3738563"/>
          <p14:tracePt t="52235" x="2844800" y="3738563"/>
          <p14:tracePt t="52243" x="2771775" y="3738563"/>
          <p14:tracePt t="52251" x="2725738" y="3738563"/>
          <p14:tracePt t="52259" x="2708275" y="3738563"/>
          <p14:tracePt t="52276" x="2689225" y="3738563"/>
          <p14:tracePt t="53723" x="2679700" y="3748088"/>
          <p14:tracePt t="53747" x="2671763" y="3775075"/>
          <p14:tracePt t="53755" x="2635250" y="3794125"/>
          <p14:tracePt t="53763" x="2579688" y="3830638"/>
          <p14:tracePt t="53772" x="2562225" y="3848100"/>
          <p14:tracePt t="53779" x="2543175" y="3857625"/>
          <p14:tracePt t="53787" x="2533650" y="3857625"/>
          <p14:tracePt t="53803" x="2516188" y="3875088"/>
          <p14:tracePt t="53827" x="2516188" y="3884613"/>
          <p14:tracePt t="53835" x="2498725" y="3894138"/>
          <p14:tracePt t="53843" x="2489200" y="3894138"/>
          <p14:tracePt t="53859" x="2479675" y="3894138"/>
          <p14:tracePt t="53867" x="2470150" y="3903663"/>
          <p14:tracePt t="55101" x="2462213" y="3903663"/>
          <p14:tracePt t="55117" x="2452688" y="3911600"/>
          <p14:tracePt t="55125" x="2452688" y="3921125"/>
          <p14:tracePt t="55134" x="2443163" y="3940175"/>
          <p14:tracePt t="55139" x="2443163" y="3957638"/>
          <p14:tracePt t="55147" x="2433638" y="3984625"/>
          <p14:tracePt t="55155" x="2433638" y="4003675"/>
          <p14:tracePt t="55163" x="2433638" y="4013200"/>
          <p14:tracePt t="55172" x="2433638" y="4040188"/>
          <p14:tracePt t="55187" x="2433638" y="4049713"/>
          <p14:tracePt t="55195" x="2433638" y="4057650"/>
          <p14:tracePt t="55235" x="2433638" y="4076700"/>
          <p14:tracePt t="55332" x="2433638" y="4086225"/>
          <p14:tracePt t="55357" x="2452688" y="4086225"/>
          <p14:tracePt t="55364" x="2479675" y="4086225"/>
          <p14:tracePt t="55375" x="2516188" y="4067175"/>
          <p14:tracePt t="55379" x="2525713" y="4049713"/>
          <p14:tracePt t="55389" x="2552700" y="4021138"/>
          <p14:tracePt t="55395" x="2562225" y="4021138"/>
          <p14:tracePt t="55403" x="2570163" y="4021138"/>
          <p14:tracePt t="55411" x="2579688" y="4021138"/>
          <p14:tracePt t="55427" x="2598738" y="4013200"/>
          <p14:tracePt t="55515" x="2598738" y="4003675"/>
          <p14:tracePt t="55531" x="2616200" y="3994150"/>
          <p14:tracePt t="55539" x="2662238" y="3994150"/>
          <p14:tracePt t="55546" x="2689225" y="3994150"/>
          <p14:tracePt t="55555" x="2725738" y="3994150"/>
          <p14:tracePt t="55562" x="2781300" y="3994150"/>
          <p14:tracePt t="55571" x="2825750" y="3994150"/>
          <p14:tracePt t="55579" x="2862263" y="3994150"/>
          <p14:tracePt t="55587" x="2917825" y="3994150"/>
          <p14:tracePt t="55597" x="2998788" y="4013200"/>
          <p14:tracePt t="55607" x="3063875" y="4021138"/>
          <p14:tracePt t="55611" x="3090863" y="4049713"/>
          <p14:tracePt t="55624" x="3108325" y="4057650"/>
          <p14:tracePt t="55628" x="3127375" y="4076700"/>
          <p14:tracePt t="55635" x="3136900" y="4076700"/>
          <p14:tracePt t="55651" x="3154363" y="4094163"/>
          <p14:tracePt t="55860" x="3163888" y="4094163"/>
          <p14:tracePt t="55868" x="3208338" y="4094163"/>
          <p14:tracePt t="55876" x="3254375" y="4086225"/>
          <p14:tracePt t="55895" x="3354388" y="3984625"/>
          <p14:tracePt t="55899" x="3419475" y="3921125"/>
          <p14:tracePt t="55907" x="3473450" y="3848100"/>
          <p14:tracePt t="55916" x="3519488" y="3803650"/>
          <p14:tracePt t="55924" x="3546475" y="3775075"/>
          <p14:tracePt t="55931" x="3563938" y="3748088"/>
          <p14:tracePt t="56003" x="3573463" y="3738563"/>
          <p14:tracePt t="56084" x="3573463" y="3748088"/>
          <p14:tracePt t="56091" x="3573463" y="3775075"/>
          <p14:tracePt t="56098" x="3573463" y="3784600"/>
          <p14:tracePt t="56107" x="3582988" y="3811588"/>
          <p14:tracePt t="56115" x="3609975" y="3830638"/>
          <p14:tracePt t="56123" x="3629025" y="3848100"/>
          <p14:tracePt t="56130" x="3646488" y="3867150"/>
          <p14:tracePt t="56140" x="3665538" y="3875088"/>
          <p14:tracePt t="56146" x="3719513" y="3903663"/>
          <p14:tracePt t="56154" x="3765550" y="3903663"/>
          <p14:tracePt t="56163" x="3802063" y="3921125"/>
          <p14:tracePt t="56171" x="3865563" y="3940175"/>
          <p14:tracePt t="56179" x="3919538" y="3940175"/>
          <p14:tracePt t="56187" x="3948113" y="3940175"/>
          <p14:tracePt t="56195" x="4002088" y="3940175"/>
          <p14:tracePt t="56203" x="4048125" y="3940175"/>
          <p14:tracePt t="56211" x="4084638" y="3940175"/>
          <p14:tracePt t="56218" x="4102100" y="3940175"/>
          <p14:tracePt t="56227" x="4129088" y="3940175"/>
          <p14:tracePt t="56234" x="4138613" y="3940175"/>
          <p14:tracePt t="56242" x="4148138" y="3940175"/>
          <p14:tracePt t="56267" x="4165600" y="3940175"/>
          <p14:tracePt t="56275" x="4175125" y="3930650"/>
          <p14:tracePt t="56292" x="4184650" y="3930650"/>
          <p14:tracePt t="56300" x="4194175" y="3921125"/>
          <p14:tracePt t="56312" x="4211638" y="3921125"/>
          <p14:tracePt t="56316" x="4230688" y="3911600"/>
          <p14:tracePt t="56324" x="4275138" y="3894138"/>
          <p14:tracePt t="56331" x="4284663" y="3884613"/>
          <p14:tracePt t="56341" x="4321175" y="3875088"/>
          <p14:tracePt t="56346" x="4367213" y="3875088"/>
          <p14:tracePt t="56355" x="4421188" y="3867150"/>
          <p14:tracePt t="56362" x="4476750" y="3867150"/>
          <p14:tracePt t="56373" x="4540250" y="3840163"/>
          <p14:tracePt t="56379" x="4576763" y="3830638"/>
          <p14:tracePt t="56388" x="4659313" y="3811588"/>
          <p14:tracePt t="56395" x="4703763" y="3775075"/>
          <p14:tracePt t="56403" x="4730750" y="3767138"/>
          <p14:tracePt t="56411" x="4767263" y="3767138"/>
          <p14:tracePt t="56419" x="4786313" y="3757613"/>
          <p14:tracePt t="56427" x="4795838" y="3757613"/>
          <p14:tracePt t="56629" x="4803775" y="3757613"/>
          <p14:tracePt t="56636" x="4803775" y="3775075"/>
          <p14:tracePt t="56645" x="4803775" y="3784600"/>
          <p14:tracePt t="56652" x="4803775" y="3821113"/>
          <p14:tracePt t="56660" x="4813300" y="3840163"/>
          <p14:tracePt t="56667" x="4840288" y="3867150"/>
          <p14:tracePt t="56675" x="4849813" y="3911600"/>
          <p14:tracePt t="56683" x="4876800" y="3930650"/>
          <p14:tracePt t="56691" x="4905375" y="3948113"/>
          <p14:tracePt t="56699" x="4913313" y="3957638"/>
          <p14:tracePt t="56716" x="4922838" y="3967163"/>
          <p14:tracePt t="56796" x="4932363" y="3967163"/>
          <p14:tracePt t="56806" x="4949825" y="3948113"/>
          <p14:tracePt t="56813" x="4949825" y="3930650"/>
          <p14:tracePt t="56820" x="4949825" y="3911600"/>
          <p14:tracePt t="56828" x="4959350" y="3903663"/>
          <p14:tracePt t="56843" x="4959350" y="3894138"/>
          <p14:tracePt t="57597" x="4968875" y="3875088"/>
          <p14:tracePt t="57605" x="5005388" y="3830638"/>
          <p14:tracePt t="57613" x="5005388" y="3821113"/>
          <p14:tracePt t="57627" x="5005388" y="3811588"/>
          <p14:tracePt t="57643" x="5005388" y="3794125"/>
          <p14:tracePt t="59501" x="5005388" y="3775075"/>
          <p14:tracePt t="59508" x="5005388" y="3748088"/>
          <p14:tracePt t="59516" x="5014913" y="3721100"/>
          <p14:tracePt t="59524" x="5032375" y="3684588"/>
          <p14:tracePt t="59531" x="5049838" y="3665538"/>
          <p14:tracePt t="59539" x="5059363" y="3648075"/>
          <p14:tracePt t="59547" x="5068888" y="3629025"/>
          <p14:tracePt t="59556" x="5078413" y="3621088"/>
          <p14:tracePt t="59781" x="5105400" y="3611563"/>
          <p14:tracePt t="59790" x="5168900" y="3592513"/>
          <p14:tracePt t="59797" x="5305425" y="3575050"/>
          <p14:tracePt t="59808" x="5397500" y="3565525"/>
          <p14:tracePt t="59811" x="5514975" y="3519488"/>
          <p14:tracePt t="59819" x="5643563" y="3519488"/>
          <p14:tracePt t="59827" x="5770563" y="3502025"/>
          <p14:tracePt t="59835" x="5862638" y="3502025"/>
          <p14:tracePt t="59844" x="5989638" y="3502025"/>
          <p14:tracePt t="59851" x="6026150" y="3502025"/>
          <p14:tracePt t="59859" x="6062663" y="3492500"/>
          <p14:tracePt t="59866" x="6099175" y="3492500"/>
          <p14:tracePt t="59875" x="6126163" y="3492500"/>
          <p14:tracePt t="59883" x="6135688" y="3492500"/>
          <p14:tracePt t="59899" x="6145213" y="3492500"/>
          <p14:tracePt t="59931" x="6153150" y="3492500"/>
          <p14:tracePt t="59939" x="6181725" y="3492500"/>
          <p14:tracePt t="59946" x="6218238" y="3492500"/>
          <p14:tracePt t="59955" x="6272213" y="3492500"/>
          <p14:tracePt t="59963" x="6299200" y="3492500"/>
          <p14:tracePt t="59971" x="6372225" y="3492500"/>
          <p14:tracePt t="59979" x="6445250" y="3492500"/>
          <p14:tracePt t="59987" x="6527800" y="3511550"/>
          <p14:tracePt t="59996" x="6581775" y="3519488"/>
          <p14:tracePt t="60003" x="6664325" y="3538538"/>
          <p14:tracePt t="60012" x="6737350" y="3538538"/>
          <p14:tracePt t="60019" x="6827838" y="3548063"/>
          <p14:tracePt t="60027" x="6929438" y="3575050"/>
          <p14:tracePt t="60035" x="7000875" y="3592513"/>
          <p14:tracePt t="60042" x="7056438" y="3592513"/>
          <p14:tracePt t="60051" x="7156450" y="3602038"/>
          <p14:tracePt t="60059" x="7229475" y="3621088"/>
          <p14:tracePt t="60067" x="7302500" y="3621088"/>
          <p14:tracePt t="60075" x="7392988" y="3621088"/>
          <p14:tracePt t="60083" x="7485063" y="3621088"/>
          <p14:tracePt t="60091" x="7594600" y="3621088"/>
          <p14:tracePt t="60099" x="7704138" y="3621088"/>
          <p14:tracePt t="60107" x="7831138" y="3621088"/>
          <p14:tracePt t="60115" x="7977188" y="3621088"/>
          <p14:tracePt t="60123" x="8140700" y="3621088"/>
          <p14:tracePt t="60131" x="8250238" y="3621088"/>
          <p14:tracePt t="60140" x="8396288" y="3621088"/>
          <p14:tracePt t="60147" x="8559800" y="3621088"/>
          <p14:tracePt t="60156" x="8724900" y="3648075"/>
          <p14:tracePt t="60163" x="8851900" y="3648075"/>
          <p14:tracePt t="60171" x="8997950" y="3648075"/>
          <p14:tracePt t="60179" x="9126538" y="36480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sz="3800" dirty="0" err="1"/>
              <a:t>Ultramax</a:t>
            </a:r>
            <a:r>
              <a:rPr lang="en-US" altLang="ja-JP" sz="3800" dirty="0"/>
              <a:t> (Sequent Co.</a:t>
            </a:r>
            <a:r>
              <a:rPr lang="ja-JP" altLang="en-US" sz="3800" dirty="0"/>
              <a:t>）</a:t>
            </a:r>
            <a:br>
              <a:rPr lang="ja-JP" altLang="en-US" sz="3800" dirty="0"/>
            </a:br>
            <a:r>
              <a:rPr lang="en-US" altLang="ja-JP" sz="3800" dirty="0"/>
              <a:t>An early CC-NUMA</a:t>
            </a:r>
          </a:p>
        </p:txBody>
      </p:sp>
      <p:sp>
        <p:nvSpPr>
          <p:cNvPr id="21507" name="Oval 25"/>
          <p:cNvSpPr>
            <a:spLocks noChangeArrowheads="1"/>
          </p:cNvSpPr>
          <p:nvPr/>
        </p:nvSpPr>
        <p:spPr bwMode="auto">
          <a:xfrm>
            <a:off x="990600" y="2798763"/>
            <a:ext cx="3429000" cy="1676400"/>
          </a:xfrm>
          <a:prstGeom prst="ellipse">
            <a:avLst/>
          </a:prstGeom>
          <a:solidFill>
            <a:srgbClr val="FFCCFF"/>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2400">
              <a:latin typeface="Times New Roman" panose="02020603050405020304" pitchFamily="18" charset="0"/>
              <a:ea typeface="ＭＳ Ｐゴシック" panose="020B0600070205080204" pitchFamily="50" charset="-128"/>
            </a:endParaRPr>
          </a:p>
        </p:txBody>
      </p:sp>
      <p:grpSp>
        <p:nvGrpSpPr>
          <p:cNvPr id="21508" name="Group 10"/>
          <p:cNvGrpSpPr>
            <a:grpSpLocks/>
          </p:cNvGrpSpPr>
          <p:nvPr/>
        </p:nvGrpSpPr>
        <p:grpSpPr bwMode="auto">
          <a:xfrm>
            <a:off x="1676400" y="3408363"/>
            <a:ext cx="533400" cy="1447800"/>
            <a:chOff x="624" y="2256"/>
            <a:chExt cx="336" cy="912"/>
          </a:xfrm>
        </p:grpSpPr>
        <p:sp>
          <p:nvSpPr>
            <p:cNvPr id="21536" name="Oval 5"/>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37" name="Rectangle 6"/>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38" name="Line 7"/>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9" name="Line 8"/>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509" name="Line 9"/>
          <p:cNvSpPr>
            <a:spLocks noChangeShapeType="1"/>
          </p:cNvSpPr>
          <p:nvPr/>
        </p:nvSpPr>
        <p:spPr bwMode="auto">
          <a:xfrm>
            <a:off x="1524000" y="3408363"/>
            <a:ext cx="2667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1510" name="Group 11"/>
          <p:cNvGrpSpPr>
            <a:grpSpLocks/>
          </p:cNvGrpSpPr>
          <p:nvPr/>
        </p:nvGrpSpPr>
        <p:grpSpPr bwMode="auto">
          <a:xfrm>
            <a:off x="2286000" y="3408363"/>
            <a:ext cx="533400" cy="1447800"/>
            <a:chOff x="624" y="2256"/>
            <a:chExt cx="336" cy="912"/>
          </a:xfrm>
        </p:grpSpPr>
        <p:sp>
          <p:nvSpPr>
            <p:cNvPr id="21532" name="Oval 12"/>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33" name="Rectangle 13"/>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34" name="Line 14"/>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5" name="Line 15"/>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1" name="Group 16"/>
          <p:cNvGrpSpPr>
            <a:grpSpLocks/>
          </p:cNvGrpSpPr>
          <p:nvPr/>
        </p:nvGrpSpPr>
        <p:grpSpPr bwMode="auto">
          <a:xfrm>
            <a:off x="3276600" y="3408363"/>
            <a:ext cx="533400" cy="1447800"/>
            <a:chOff x="624" y="2256"/>
            <a:chExt cx="336" cy="912"/>
          </a:xfrm>
        </p:grpSpPr>
        <p:sp>
          <p:nvSpPr>
            <p:cNvPr id="21528" name="Oval 1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29" name="Rectangle 1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30" name="Line 1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1" name="Line 2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512" name="Text Box 21"/>
          <p:cNvSpPr txBox="1">
            <a:spLocks noChangeArrowheads="1"/>
          </p:cNvSpPr>
          <p:nvPr/>
        </p:nvSpPr>
        <p:spPr bwMode="auto">
          <a:xfrm>
            <a:off x="2727325" y="4197350"/>
            <a:ext cx="4889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21513" name="Line 22"/>
          <p:cNvSpPr>
            <a:spLocks noChangeShapeType="1"/>
          </p:cNvSpPr>
          <p:nvPr/>
        </p:nvSpPr>
        <p:spPr bwMode="auto">
          <a:xfrm>
            <a:off x="3048000" y="2417763"/>
            <a:ext cx="556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4" name="Rectangle 23"/>
          <p:cNvSpPr>
            <a:spLocks noChangeArrowheads="1"/>
          </p:cNvSpPr>
          <p:nvPr/>
        </p:nvSpPr>
        <p:spPr bwMode="auto">
          <a:xfrm>
            <a:off x="1600200" y="2493963"/>
            <a:ext cx="762000" cy="4572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15" name="Line 24"/>
          <p:cNvSpPr>
            <a:spLocks noChangeShapeType="1"/>
          </p:cNvSpPr>
          <p:nvPr/>
        </p:nvSpPr>
        <p:spPr bwMode="auto">
          <a:xfrm>
            <a:off x="2057400" y="2951163"/>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6" name="Line 27"/>
          <p:cNvSpPr>
            <a:spLocks noChangeShapeType="1"/>
          </p:cNvSpPr>
          <p:nvPr/>
        </p:nvSpPr>
        <p:spPr bwMode="auto">
          <a:xfrm>
            <a:off x="3657600" y="2417763"/>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7" name="Oval 28"/>
          <p:cNvSpPr>
            <a:spLocks noChangeArrowheads="1"/>
          </p:cNvSpPr>
          <p:nvPr/>
        </p:nvSpPr>
        <p:spPr bwMode="auto">
          <a:xfrm>
            <a:off x="4876800" y="3179763"/>
            <a:ext cx="1752600" cy="914400"/>
          </a:xfrm>
          <a:prstGeom prst="ellipse">
            <a:avLst/>
          </a:prstGeom>
          <a:solidFill>
            <a:srgbClr val="FFCCFF"/>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18" name="Oval 29"/>
          <p:cNvSpPr>
            <a:spLocks noChangeArrowheads="1"/>
          </p:cNvSpPr>
          <p:nvPr/>
        </p:nvSpPr>
        <p:spPr bwMode="auto">
          <a:xfrm>
            <a:off x="7086600" y="3179763"/>
            <a:ext cx="1752600" cy="914400"/>
          </a:xfrm>
          <a:prstGeom prst="ellipse">
            <a:avLst/>
          </a:prstGeom>
          <a:solidFill>
            <a:srgbClr val="FFCCFF"/>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19" name="Text Box 30"/>
          <p:cNvSpPr txBox="1">
            <a:spLocks noChangeArrowheads="1"/>
          </p:cNvSpPr>
          <p:nvPr/>
        </p:nvSpPr>
        <p:spPr bwMode="auto">
          <a:xfrm>
            <a:off x="6461125" y="3968750"/>
            <a:ext cx="488950" cy="274638"/>
          </a:xfrm>
          <a:prstGeom prst="rect">
            <a:avLst/>
          </a:prstGeom>
          <a:noFill/>
          <a:ln>
            <a:noFill/>
          </a:ln>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21520" name="Line 31"/>
          <p:cNvSpPr>
            <a:spLocks noChangeShapeType="1"/>
          </p:cNvSpPr>
          <p:nvPr/>
        </p:nvSpPr>
        <p:spPr bwMode="auto">
          <a:xfrm>
            <a:off x="5791200" y="2417763"/>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1" name="Line 32"/>
          <p:cNvSpPr>
            <a:spLocks noChangeShapeType="1"/>
          </p:cNvSpPr>
          <p:nvPr/>
        </p:nvSpPr>
        <p:spPr bwMode="auto">
          <a:xfrm>
            <a:off x="7924800" y="2417763"/>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2" name="Text Box 34"/>
          <p:cNvSpPr txBox="1">
            <a:spLocks noChangeArrowheads="1"/>
          </p:cNvSpPr>
          <p:nvPr/>
        </p:nvSpPr>
        <p:spPr bwMode="auto">
          <a:xfrm>
            <a:off x="900113" y="2078038"/>
            <a:ext cx="212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Shared memory</a:t>
            </a:r>
          </a:p>
        </p:txBody>
      </p:sp>
      <p:sp>
        <p:nvSpPr>
          <p:cNvPr id="21523" name="Text Box 36"/>
          <p:cNvSpPr txBox="1">
            <a:spLocks noChangeArrowheads="1"/>
          </p:cNvSpPr>
          <p:nvPr/>
        </p:nvSpPr>
        <p:spPr bwMode="auto">
          <a:xfrm>
            <a:off x="5927725" y="1925638"/>
            <a:ext cx="2187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Hierarchical bus</a:t>
            </a:r>
          </a:p>
        </p:txBody>
      </p:sp>
      <p:sp>
        <p:nvSpPr>
          <p:cNvPr id="21524" name="Text Box 38"/>
          <p:cNvSpPr txBox="1">
            <a:spLocks noChangeArrowheads="1"/>
          </p:cNvSpPr>
          <p:nvPr/>
        </p:nvSpPr>
        <p:spPr bwMode="auto">
          <a:xfrm>
            <a:off x="3779838" y="3573463"/>
            <a:ext cx="944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Cache</a:t>
            </a:r>
          </a:p>
        </p:txBody>
      </p:sp>
      <p:sp>
        <p:nvSpPr>
          <p:cNvPr id="21525" name="Text Box 39"/>
          <p:cNvSpPr txBox="1">
            <a:spLocks noChangeArrowheads="1"/>
          </p:cNvSpPr>
          <p:nvPr/>
        </p:nvSpPr>
        <p:spPr bwMode="auto">
          <a:xfrm>
            <a:off x="1812925" y="5299075"/>
            <a:ext cx="707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Hierarchical extension of bus connected multiprocessors</a:t>
            </a:r>
          </a:p>
        </p:txBody>
      </p:sp>
      <p:sp>
        <p:nvSpPr>
          <p:cNvPr id="21526" name="AutoShape 40"/>
          <p:cNvSpPr>
            <a:spLocks noChangeArrowheads="1"/>
          </p:cNvSpPr>
          <p:nvPr/>
        </p:nvSpPr>
        <p:spPr bwMode="auto">
          <a:xfrm>
            <a:off x="3886200" y="5791200"/>
            <a:ext cx="304800"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1527" name="Text Box 41"/>
          <p:cNvSpPr txBox="1">
            <a:spLocks noChangeArrowheads="1"/>
          </p:cNvSpPr>
          <p:nvPr/>
        </p:nvSpPr>
        <p:spPr bwMode="auto">
          <a:xfrm>
            <a:off x="1812925" y="6137275"/>
            <a:ext cx="509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Hierarchical bus bottlenecks the system.</a:t>
            </a:r>
          </a:p>
        </p:txBody>
      </p:sp>
      <p:pic>
        <p:nvPicPr>
          <p:cNvPr id="3" name="オーディオ 2">
            <a:hlinkClick r:id="" action="ppaction://media"/>
            <a:extLst>
              <a:ext uri="{FF2B5EF4-FFF2-40B4-BE49-F238E27FC236}">
                <a16:creationId xmlns:a16="http://schemas.microsoft.com/office/drawing/2014/main" id="{3167B2BB-836A-4B5B-AF27-C5070E9F6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813"/>
    </mc:Choice>
    <mc:Fallback>
      <p:transition spd="slow" advTm="5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20" x="8888413" y="3638550"/>
          <p14:tracePt t="628" x="8742363" y="3657600"/>
          <p14:tracePt t="636" x="8632825" y="3657600"/>
          <p14:tracePt t="644" x="8542338" y="3657600"/>
          <p14:tracePt t="652" x="8469313" y="3657600"/>
          <p14:tracePt t="660" x="8442325" y="3657600"/>
          <p14:tracePt t="668" x="8396288" y="3657600"/>
          <p14:tracePt t="676" x="8359775" y="3657600"/>
          <p14:tracePt t="684" x="8350250" y="3657600"/>
          <p14:tracePt t="691" x="8305800" y="3657600"/>
          <p14:tracePt t="700" x="8259763" y="3657600"/>
          <p14:tracePt t="708" x="8204200" y="3657600"/>
          <p14:tracePt t="716" x="8132763" y="3657600"/>
          <p14:tracePt t="723" x="8023225" y="3638550"/>
          <p14:tracePt t="732" x="7921625" y="3592513"/>
          <p14:tracePt t="740" x="7804150" y="3548063"/>
          <p14:tracePt t="748" x="7694613" y="3519488"/>
          <p14:tracePt t="756" x="7594600" y="3492500"/>
          <p14:tracePt t="764" x="7521575" y="3465513"/>
          <p14:tracePt t="772" x="7458075" y="3455988"/>
          <p14:tracePt t="780" x="7392988" y="3419475"/>
          <p14:tracePt t="788" x="7385050" y="3411538"/>
          <p14:tracePt t="796" x="7356475" y="3402013"/>
          <p14:tracePt t="804" x="7339013" y="3382963"/>
          <p14:tracePt t="820" x="7329488" y="3375025"/>
          <p14:tracePt t="844" x="7319963" y="3346450"/>
          <p14:tracePt t="852" x="7312025" y="3328988"/>
          <p14:tracePt t="860" x="7302500" y="3302000"/>
          <p14:tracePt t="868" x="7292975" y="3282950"/>
          <p14:tracePt t="876" x="7292975" y="3228975"/>
          <p14:tracePt t="884" x="7283450" y="3192463"/>
          <p14:tracePt t="892" x="7283450" y="3182938"/>
          <p14:tracePt t="900" x="7275513" y="3155950"/>
          <p14:tracePt t="909" x="7275513" y="3146425"/>
          <p14:tracePt t="917" x="7275513" y="3136900"/>
          <p14:tracePt t="934" x="7275513" y="3127375"/>
          <p14:tracePt t="945" x="7275513" y="3109913"/>
          <p14:tracePt t="956" x="7275513" y="3090863"/>
          <p14:tracePt t="966" x="7275513" y="3082925"/>
          <p14:tracePt t="972" x="7275513" y="3063875"/>
          <p14:tracePt t="988" x="7275513" y="3054350"/>
          <p14:tracePt t="996" x="7275513" y="3046413"/>
          <p14:tracePt t="1004" x="7275513" y="3017838"/>
          <p14:tracePt t="1012" x="7275513" y="3009900"/>
          <p14:tracePt t="1028" x="7275513" y="3000375"/>
          <p14:tracePt t="1134" x="7265988" y="2990850"/>
          <p14:tracePt t="2478" x="7256463" y="2990850"/>
          <p14:tracePt t="4206" x="7248525" y="2990850"/>
          <p14:tracePt t="4214" x="7156450" y="2990850"/>
          <p14:tracePt t="4224" x="7083425" y="2990850"/>
          <p14:tracePt t="4231" x="7010400" y="2990850"/>
          <p14:tracePt t="4238" x="6937375" y="2990850"/>
          <p14:tracePt t="4244" x="6883400" y="2990850"/>
          <p14:tracePt t="4252" x="6800850" y="2954338"/>
          <p14:tracePt t="4260" x="6754813" y="2946400"/>
          <p14:tracePt t="4269" x="6727825" y="2936875"/>
          <p14:tracePt t="4276" x="6710363" y="2917825"/>
          <p14:tracePt t="4285" x="6691313" y="2909888"/>
          <p14:tracePt t="4308" x="6681788" y="2900363"/>
          <p14:tracePt t="4844" x="6673850" y="2890838"/>
          <p14:tracePt t="4860" x="6664325" y="2881313"/>
          <p14:tracePt t="4884" x="6664325" y="2873375"/>
          <p14:tracePt t="4892" x="6664325" y="2854325"/>
          <p14:tracePt t="4900" x="6664325" y="2836863"/>
          <p14:tracePt t="4908" x="6664325" y="2827338"/>
          <p14:tracePt t="4916" x="6637338" y="2790825"/>
          <p14:tracePt t="4924" x="6618288" y="2763838"/>
          <p14:tracePt t="4932" x="6600825" y="2744788"/>
          <p14:tracePt t="4941" x="6581775" y="2708275"/>
          <p14:tracePt t="4949" x="6573838" y="2698750"/>
          <p14:tracePt t="4956" x="6554788" y="2671763"/>
          <p14:tracePt t="4972" x="6545263" y="2662238"/>
          <p14:tracePt t="4981" x="6527800" y="2644775"/>
          <p14:tracePt t="4990" x="6518275" y="2635250"/>
          <p14:tracePt t="4997" x="6508750" y="2625725"/>
          <p14:tracePt t="5005" x="6500813" y="2617788"/>
          <p14:tracePt t="5013" x="6500813" y="2608263"/>
          <p14:tracePt t="5022" x="6491288" y="2608263"/>
          <p14:tracePt t="5028" x="6491288" y="2598738"/>
          <p14:tracePt t="5045" x="6481763" y="2581275"/>
          <p14:tracePt t="5054" x="6481763" y="2571750"/>
          <p14:tracePt t="5062" x="6481763" y="2562225"/>
          <p14:tracePt t="5071" x="6464300" y="2544763"/>
          <p14:tracePt t="5085" x="6454775" y="2535238"/>
          <p14:tracePt t="5398" x="6445250" y="2525713"/>
          <p14:tracePt t="5998" x="6427788" y="2517775"/>
          <p14:tracePt t="6324" x="6418263" y="2508250"/>
          <p14:tracePt t="6333" x="6408738" y="2508250"/>
          <p14:tracePt t="6339" x="6381750" y="2498725"/>
          <p14:tracePt t="6365" x="6362700" y="2481263"/>
          <p14:tracePt t="6380" x="6354763" y="2471738"/>
          <p14:tracePt t="6388" x="6345238" y="2471738"/>
          <p14:tracePt t="6396" x="6335713" y="2462213"/>
          <p14:tracePt t="6412" x="6326188" y="2452688"/>
          <p14:tracePt t="6444" x="6318250" y="2444750"/>
          <p14:tracePt t="6494" x="6318250" y="2435225"/>
          <p14:tracePt t="6806" x="6308725" y="2425700"/>
          <p14:tracePt t="6814" x="6272213" y="2435225"/>
          <p14:tracePt t="6820" x="6189663" y="2462213"/>
          <p14:tracePt t="6828" x="6162675" y="2471738"/>
          <p14:tracePt t="6836" x="6089650" y="2498725"/>
          <p14:tracePt t="6844" x="6043613" y="2508250"/>
          <p14:tracePt t="6852" x="5999163" y="2525713"/>
          <p14:tracePt t="6860" x="5935663" y="2554288"/>
          <p14:tracePt t="6868" x="5889625" y="2581275"/>
          <p14:tracePt t="6886" x="5797550" y="2625725"/>
          <p14:tracePt t="6892" x="5761038" y="2625725"/>
          <p14:tracePt t="6900" x="5734050" y="2625725"/>
          <p14:tracePt t="6908" x="5724525" y="2625725"/>
          <p14:tracePt t="6916" x="5707063" y="2625725"/>
          <p14:tracePt t="6924" x="5707063" y="2635250"/>
          <p14:tracePt t="6932" x="5697538" y="2635250"/>
          <p14:tracePt t="6940" x="5670550" y="2644775"/>
          <p14:tracePt t="6949" x="5653088" y="2654300"/>
          <p14:tracePt t="6956" x="5634038" y="2662238"/>
          <p14:tracePt t="6964" x="5580063" y="2681288"/>
          <p14:tracePt t="6972" x="5497513" y="2717800"/>
          <p14:tracePt t="6980" x="5414963" y="2744788"/>
          <p14:tracePt t="6988" x="5297488" y="2790825"/>
          <p14:tracePt t="6996" x="5241925" y="2800350"/>
          <p14:tracePt t="7004" x="5114925" y="2827338"/>
          <p14:tracePt t="7012" x="5032375" y="2854325"/>
          <p14:tracePt t="7020" x="4949825" y="2881313"/>
          <p14:tracePt t="7028" x="4859338" y="2917825"/>
          <p14:tracePt t="7036" x="4795838" y="2936875"/>
          <p14:tracePt t="7045" x="4740275" y="2946400"/>
          <p14:tracePt t="7053" x="4703763" y="2954338"/>
          <p14:tracePt t="7061" x="4649788" y="2963863"/>
          <p14:tracePt t="7070" x="4630738" y="2973388"/>
          <p14:tracePt t="7076" x="4613275" y="2982913"/>
          <p14:tracePt t="7086" x="4586288" y="2982913"/>
          <p14:tracePt t="7091" x="4567238" y="2990850"/>
          <p14:tracePt t="7100" x="4557713" y="2990850"/>
          <p14:tracePt t="7108" x="4530725" y="3000375"/>
          <p14:tracePt t="7116" x="4484688" y="3027363"/>
          <p14:tracePt t="7124" x="4476750" y="3036888"/>
          <p14:tracePt t="7132" x="4440238" y="3036888"/>
          <p14:tracePt t="7156" x="4430713" y="3046413"/>
          <p14:tracePt t="7164" x="4413250" y="3063875"/>
          <p14:tracePt t="7188" x="4403725" y="3063875"/>
          <p14:tracePt t="7405" x="4340225" y="3090863"/>
          <p14:tracePt t="7415" x="4257675" y="3155950"/>
          <p14:tracePt t="7421" x="4175125" y="3173413"/>
          <p14:tracePt t="7430" x="4065588" y="3246438"/>
          <p14:tracePt t="7438" x="3984625" y="3302000"/>
          <p14:tracePt t="7444" x="3865563" y="3355975"/>
          <p14:tracePt t="7453" x="3783013" y="3382963"/>
          <p14:tracePt t="7460" x="3719513" y="3419475"/>
          <p14:tracePt t="7468" x="3709988" y="3429000"/>
          <p14:tracePt t="7476" x="3702050" y="3429000"/>
          <p14:tracePt t="7484" x="3692525" y="3429000"/>
          <p14:tracePt t="7686" x="3673475" y="3429000"/>
          <p14:tracePt t="7693" x="3582988" y="3429000"/>
          <p14:tracePt t="7702" x="3490913" y="3429000"/>
          <p14:tracePt t="7711" x="3346450" y="3429000"/>
          <p14:tracePt t="7719" x="3273425" y="3429000"/>
          <p14:tracePt t="7724" x="3200400" y="3429000"/>
          <p14:tracePt t="7733" x="3071813" y="3411538"/>
          <p14:tracePt t="7740" x="3017838" y="3411538"/>
          <p14:tracePt t="7749" x="2935288" y="3392488"/>
          <p14:tracePt t="7756" x="2898775" y="3382963"/>
          <p14:tracePt t="7764" x="2862263" y="3382963"/>
          <p14:tracePt t="7772" x="2844800" y="3382963"/>
          <p14:tracePt t="7932" x="2817813" y="3382963"/>
          <p14:tracePt t="7940" x="2735263" y="3382963"/>
          <p14:tracePt t="7948" x="2652713" y="3382963"/>
          <p14:tracePt t="7956" x="2562225" y="3382963"/>
          <p14:tracePt t="7964" x="2470150" y="3382963"/>
          <p14:tracePt t="7972" x="2360613" y="3382963"/>
          <p14:tracePt t="7981" x="2270125" y="3382963"/>
          <p14:tracePt t="7988" x="2197100" y="3382963"/>
          <p14:tracePt t="7996" x="2087563" y="3382963"/>
          <p14:tracePt t="8004" x="1978025" y="3382963"/>
          <p14:tracePt t="8012" x="1905000" y="3382963"/>
          <p14:tracePt t="8020" x="1831975" y="3382963"/>
          <p14:tracePt t="8027" x="1787525" y="3382963"/>
          <p14:tracePt t="8036" x="1768475" y="3382963"/>
          <p14:tracePt t="8413" x="1751013" y="3382963"/>
          <p14:tracePt t="8429" x="1731963" y="3382963"/>
          <p14:tracePt t="8484" x="1714500" y="3382963"/>
          <p14:tracePt t="8567" x="1704975" y="3382963"/>
          <p14:tracePt t="8574" x="1695450" y="3382963"/>
          <p14:tracePt t="8583" x="1658938" y="3382963"/>
          <p14:tracePt t="8590" x="1641475" y="3382963"/>
          <p14:tracePt t="8598" x="1612900" y="3382963"/>
          <p14:tracePt t="8604" x="1604963" y="3382963"/>
          <p14:tracePt t="8612" x="1585913" y="3382963"/>
          <p14:tracePt t="8636" x="1585913" y="3392488"/>
          <p14:tracePt t="8854" x="1585913" y="3382963"/>
          <p14:tracePt t="8861" x="1585913" y="3346450"/>
          <p14:tracePt t="8871" x="1585913" y="3328988"/>
          <p14:tracePt t="8888" x="1668463" y="3246438"/>
          <p14:tracePt t="8892" x="1685925" y="3228975"/>
          <p14:tracePt t="8901" x="1695450" y="3219450"/>
          <p14:tracePt t="8908" x="1722438" y="3192463"/>
          <p14:tracePt t="8917" x="1741488" y="3173413"/>
          <p14:tracePt t="8924" x="1778000" y="3146425"/>
          <p14:tracePt t="8934" x="1795463" y="3127375"/>
          <p14:tracePt t="8942" x="1824038" y="3119438"/>
          <p14:tracePt t="8949" x="1868488" y="3082925"/>
          <p14:tracePt t="8956" x="1887538" y="3073400"/>
          <p14:tracePt t="8964" x="1941513" y="3063875"/>
          <p14:tracePt t="8974" x="1987550" y="3046413"/>
          <p14:tracePt t="8985" x="2051050" y="3027363"/>
          <p14:tracePt t="8991" x="2087563" y="3027363"/>
          <p14:tracePt t="8998" x="2143125" y="3009900"/>
          <p14:tracePt t="9005" x="2187575" y="3009900"/>
          <p14:tracePt t="9013" x="2260600" y="3009900"/>
          <p14:tracePt t="9020" x="2316163" y="2982913"/>
          <p14:tracePt t="9028" x="2379663" y="2973388"/>
          <p14:tracePt t="9036" x="2470150" y="2973388"/>
          <p14:tracePt t="9045" x="2579688" y="2973388"/>
          <p14:tracePt t="9053" x="2652713" y="2954338"/>
          <p14:tracePt t="9060" x="2744788" y="2954338"/>
          <p14:tracePt t="9069" x="2844800" y="2954338"/>
          <p14:tracePt t="9077" x="2881313" y="2954338"/>
          <p14:tracePt t="9085" x="2935288" y="2954338"/>
          <p14:tracePt t="9092" x="2962275" y="2954338"/>
          <p14:tracePt t="9101" x="2990850" y="2954338"/>
          <p14:tracePt t="9108" x="3008313" y="2954338"/>
          <p14:tracePt t="9116" x="3027363" y="2954338"/>
          <p14:tracePt t="9124" x="3044825" y="2954338"/>
          <p14:tracePt t="9132" x="3054350" y="2954338"/>
          <p14:tracePt t="9140" x="3071813" y="2954338"/>
          <p14:tracePt t="9148" x="3081338" y="2954338"/>
          <p14:tracePt t="9156" x="3090863" y="2954338"/>
          <p14:tracePt t="9163" x="3100388" y="2954338"/>
          <p14:tracePt t="9172" x="3136900" y="2954338"/>
          <p14:tracePt t="9180" x="3163888" y="2954338"/>
          <p14:tracePt t="9188" x="3217863" y="2973388"/>
          <p14:tracePt t="9196" x="3281363" y="2982913"/>
          <p14:tracePt t="9204" x="3300413" y="3000375"/>
          <p14:tracePt t="9212" x="3400425" y="3054350"/>
          <p14:tracePt t="9220" x="3490913" y="3073400"/>
          <p14:tracePt t="9228" x="3527425" y="3073400"/>
          <p14:tracePt t="9236" x="3556000" y="3073400"/>
          <p14:tracePt t="9244" x="3636963" y="3109913"/>
          <p14:tracePt t="9252" x="3656013" y="3119438"/>
          <p14:tracePt t="9260" x="3665538" y="3127375"/>
          <p14:tracePt t="9268" x="3692525" y="3146425"/>
          <p14:tracePt t="9373" x="3702050" y="3146425"/>
          <p14:tracePt t="9388" x="3702050" y="3155950"/>
          <p14:tracePt t="9406" x="3702050" y="3173413"/>
          <p14:tracePt t="9414" x="3709988" y="3192463"/>
          <p14:tracePt t="9421" x="3719513" y="3200400"/>
          <p14:tracePt t="9429" x="3729038" y="3209925"/>
          <p14:tracePt t="9438" x="3738563" y="3228975"/>
          <p14:tracePt t="9444" x="3746500" y="3236913"/>
          <p14:tracePt t="9452" x="3756025" y="3273425"/>
          <p14:tracePt t="9469" x="3775075" y="3302000"/>
          <p14:tracePt t="9476" x="3802063" y="3328988"/>
          <p14:tracePt t="9492" x="3819525" y="3355975"/>
          <p14:tracePt t="9500" x="3846513" y="3375025"/>
          <p14:tracePt t="9508" x="3846513" y="3382963"/>
          <p14:tracePt t="9516" x="3856038" y="3402013"/>
          <p14:tracePt t="9524" x="3865563" y="3411538"/>
          <p14:tracePt t="9532" x="3875088" y="3419475"/>
          <p14:tracePt t="9556" x="3883025" y="3429000"/>
          <p14:tracePt t="9612" x="3892550" y="3438525"/>
          <p14:tracePt t="9636" x="3892550" y="3446463"/>
          <p14:tracePt t="9652" x="3902075" y="3465513"/>
          <p14:tracePt t="9660" x="3902075" y="3475038"/>
          <p14:tracePt t="9668" x="3902075" y="3482975"/>
          <p14:tracePt t="9676" x="3911600" y="3492500"/>
          <p14:tracePt t="9685" x="3911600" y="3519488"/>
          <p14:tracePt t="9701" x="3919538" y="3529013"/>
          <p14:tracePt t="9708" x="3919538" y="3538538"/>
          <p14:tracePt t="9717" x="3929063" y="3565525"/>
          <p14:tracePt t="9740" x="3929063" y="3584575"/>
          <p14:tracePt t="9748" x="3929063" y="3602038"/>
          <p14:tracePt t="9756" x="3929063" y="3611563"/>
          <p14:tracePt t="9764" x="3929063" y="3621088"/>
          <p14:tracePt t="9771" x="3929063" y="3648075"/>
          <p14:tracePt t="9780" x="3929063" y="3657600"/>
          <p14:tracePt t="9788" x="3929063" y="3665538"/>
          <p14:tracePt t="9796" x="3929063" y="3684588"/>
          <p14:tracePt t="9804" x="3929063" y="3694113"/>
          <p14:tracePt t="9812" x="3929063" y="3711575"/>
          <p14:tracePt t="9820" x="3929063" y="3730625"/>
          <p14:tracePt t="9827" x="3929063" y="3738563"/>
          <p14:tracePt t="9836" x="3929063" y="3748088"/>
          <p14:tracePt t="9844" x="3902075" y="3784600"/>
          <p14:tracePt t="9852" x="3902075" y="3794125"/>
          <p14:tracePt t="9860" x="3883025" y="3811588"/>
          <p14:tracePt t="9868" x="3865563" y="3840163"/>
          <p14:tracePt t="9876" x="3838575" y="3857625"/>
          <p14:tracePt t="9887" x="3810000" y="3894138"/>
          <p14:tracePt t="9900" x="3802063" y="3911600"/>
          <p14:tracePt t="9908" x="3775075" y="3940175"/>
          <p14:tracePt t="9916" x="3756025" y="3948113"/>
          <p14:tracePt t="9924" x="3719513" y="3957638"/>
          <p14:tracePt t="9932" x="3692525" y="3994150"/>
          <p14:tracePt t="9940" x="3665538" y="3994150"/>
          <p14:tracePt t="9949" x="3619500" y="4013200"/>
          <p14:tracePt t="9956" x="3573463" y="4040188"/>
          <p14:tracePt t="9964" x="3527425" y="4049713"/>
          <p14:tracePt t="9972" x="3490913" y="4057650"/>
          <p14:tracePt t="9980" x="3409950" y="4067175"/>
          <p14:tracePt t="9989" x="3363913" y="4094163"/>
          <p14:tracePt t="9996" x="3309938" y="4103688"/>
          <p14:tracePt t="10004" x="3244850" y="4113213"/>
          <p14:tracePt t="10012" x="3190875" y="4130675"/>
          <p14:tracePt t="10020" x="3144838" y="4149725"/>
          <p14:tracePt t="10028" x="3071813" y="4149725"/>
          <p14:tracePt t="10036" x="3027363" y="4159250"/>
          <p14:tracePt t="10044" x="2962275" y="4176713"/>
          <p14:tracePt t="10052" x="2935288" y="4176713"/>
          <p14:tracePt t="10060" x="2908300" y="4186238"/>
          <p14:tracePt t="10068" x="2862263" y="4186238"/>
          <p14:tracePt t="10075" x="2825750" y="4186238"/>
          <p14:tracePt t="10084" x="2798763" y="4186238"/>
          <p14:tracePt t="10091" x="2752725" y="4186238"/>
          <p14:tracePt t="10100" x="2725738" y="4186238"/>
          <p14:tracePt t="10108" x="2698750" y="4186238"/>
          <p14:tracePt t="10116" x="2679700" y="4186238"/>
          <p14:tracePt t="10124" x="2662238" y="4186238"/>
          <p14:tracePt t="10140" x="2652713" y="4186238"/>
          <p14:tracePt t="10148" x="2635250" y="4186238"/>
          <p14:tracePt t="10172" x="2579688" y="4186238"/>
          <p14:tracePt t="10180" x="2562225" y="4186238"/>
          <p14:tracePt t="10188" x="2525713" y="4186238"/>
          <p14:tracePt t="10196" x="2452688" y="4176713"/>
          <p14:tracePt t="10204" x="2352675" y="4140200"/>
          <p14:tracePt t="10212" x="2279650" y="4122738"/>
          <p14:tracePt t="10220" x="2206625" y="4113213"/>
          <p14:tracePt t="10228" x="2170113" y="4094163"/>
          <p14:tracePt t="10236" x="2151063" y="4086225"/>
          <p14:tracePt t="10244" x="2124075" y="4086225"/>
          <p14:tracePt t="10252" x="2106613" y="4076700"/>
          <p14:tracePt t="10260" x="2078038" y="4067175"/>
          <p14:tracePt t="10268" x="2060575" y="4057650"/>
          <p14:tracePt t="10276" x="2051050" y="4049713"/>
          <p14:tracePt t="10293" x="2033588" y="4040188"/>
          <p14:tracePt t="10300" x="2014538" y="4030663"/>
          <p14:tracePt t="10308" x="2005013" y="4021138"/>
          <p14:tracePt t="10316" x="1960563" y="4021138"/>
          <p14:tracePt t="10325" x="1914525" y="3994150"/>
          <p14:tracePt t="10335" x="1868488" y="3984625"/>
          <p14:tracePt t="10341" x="1841500" y="3984625"/>
          <p14:tracePt t="10352" x="1768475" y="3976688"/>
          <p14:tracePt t="10357" x="1714500" y="3967163"/>
          <p14:tracePt t="10366" x="1677988" y="3967163"/>
          <p14:tracePt t="10371" x="1622425" y="3940175"/>
          <p14:tracePt t="10380" x="1604963" y="3940175"/>
          <p14:tracePt t="10388" x="1595438" y="3940175"/>
          <p14:tracePt t="10396" x="1576388" y="3930650"/>
          <p14:tracePt t="10420" x="1568450" y="3930650"/>
          <p14:tracePt t="10460" x="1558925" y="3921125"/>
          <p14:tracePt t="10469" x="1541463" y="3903663"/>
          <p14:tracePt t="10476" x="1531938" y="3884613"/>
          <p14:tracePt t="10485" x="1522413" y="3867150"/>
          <p14:tracePt t="10492" x="1495425" y="3830638"/>
          <p14:tracePt t="10501" x="1495425" y="3811588"/>
          <p14:tracePt t="10509" x="1485900" y="3794125"/>
          <p14:tracePt t="10517" x="1476375" y="3721100"/>
          <p14:tracePt t="10524" x="1476375" y="3694113"/>
          <p14:tracePt t="10535" x="1476375" y="3648075"/>
          <p14:tracePt t="10540" x="1476375" y="3621088"/>
          <p14:tracePt t="10549" x="1476375" y="3575050"/>
          <p14:tracePt t="10556" x="1476375" y="3538538"/>
          <p14:tracePt t="10567" x="1476375" y="3519488"/>
          <p14:tracePt t="10572" x="1476375" y="3482975"/>
          <p14:tracePt t="10582" x="1476375" y="3446463"/>
          <p14:tracePt t="10589" x="1512888" y="3402013"/>
          <p14:tracePt t="10600" x="1522413" y="3382963"/>
          <p14:tracePt t="10605" x="1531938" y="3375025"/>
          <p14:tracePt t="10613" x="1541463" y="3338513"/>
          <p14:tracePt t="10620" x="1558925" y="3328988"/>
          <p14:tracePt t="10636" x="1576388" y="3302000"/>
          <p14:tracePt t="10644" x="1585913" y="3292475"/>
          <p14:tracePt t="10653" x="1585913" y="3282950"/>
          <p14:tracePt t="10661" x="1604963" y="3273425"/>
          <p14:tracePt t="10671" x="1649413" y="3236913"/>
          <p14:tracePt t="10677" x="1685925" y="3228975"/>
          <p14:tracePt t="10687" x="1722438" y="3192463"/>
          <p14:tracePt t="10693" x="1768475" y="3173413"/>
          <p14:tracePt t="10701" x="1831975" y="3163888"/>
          <p14:tracePt t="10708" x="1895475" y="3119438"/>
          <p14:tracePt t="10716" x="1987550" y="3090863"/>
          <p14:tracePt t="10724" x="2070100" y="3054350"/>
          <p14:tracePt t="10732" x="2133600" y="3046413"/>
          <p14:tracePt t="10740" x="2233613" y="3000375"/>
          <p14:tracePt t="10748" x="2324100" y="3000375"/>
          <p14:tracePt t="10756" x="2397125" y="2990850"/>
          <p14:tracePt t="10764" x="2470150" y="2990850"/>
          <p14:tracePt t="10773" x="2579688" y="2990850"/>
          <p14:tracePt t="10782" x="2671763" y="2990850"/>
          <p14:tracePt t="10789" x="2762250" y="2990850"/>
          <p14:tracePt t="10798" x="2871788" y="2990850"/>
          <p14:tracePt t="10804" x="2998788" y="2990850"/>
          <p14:tracePt t="10813" x="3081338" y="2990850"/>
          <p14:tracePt t="10820" x="3190875" y="2990850"/>
          <p14:tracePt t="10828" x="3263900" y="3009900"/>
          <p14:tracePt t="10836" x="3327400" y="3027363"/>
          <p14:tracePt t="10844" x="3409950" y="3073400"/>
          <p14:tracePt t="10852" x="3509963" y="3127375"/>
          <p14:tracePt t="10861" x="3619500" y="3155950"/>
          <p14:tracePt t="10871" x="3729038" y="3155950"/>
          <p14:tracePt t="10884" x="3902075" y="3192463"/>
          <p14:tracePt t="10892" x="4002088" y="3209925"/>
          <p14:tracePt t="10900" x="4057650" y="3209925"/>
          <p14:tracePt t="10909" x="4084638" y="3219450"/>
          <p14:tracePt t="10917" x="4111625" y="3219450"/>
          <p14:tracePt t="10924" x="4148138" y="3228975"/>
          <p14:tracePt t="10934" x="4175125" y="3246438"/>
          <p14:tracePt t="10950" x="4184650" y="3246438"/>
          <p14:tracePt t="10957" x="4202113" y="3246438"/>
          <p14:tracePt t="10981" x="4221163" y="3255963"/>
          <p14:tracePt t="10989" x="4238625" y="3255963"/>
          <p14:tracePt t="10995" x="4257675" y="3265488"/>
          <p14:tracePt t="11004" x="4267200" y="3265488"/>
          <p14:tracePt t="11012" x="4284663" y="3265488"/>
          <p14:tracePt t="11020" x="4303713" y="3273425"/>
          <p14:tracePt t="11055" x="4321175" y="3292475"/>
          <p14:tracePt t="11101" x="4330700" y="3309938"/>
          <p14:tracePt t="11109" x="4367213" y="3346450"/>
          <p14:tracePt t="11125" x="4394200" y="3365500"/>
          <p14:tracePt t="11133" x="4421188" y="3382963"/>
          <p14:tracePt t="11140" x="4440238" y="3392488"/>
          <p14:tracePt t="11149" x="4476750" y="3419475"/>
          <p14:tracePt t="11156" x="4494213" y="3429000"/>
          <p14:tracePt t="11166" x="4513263" y="3446463"/>
          <p14:tracePt t="11172" x="4521200" y="3455988"/>
          <p14:tracePt t="11196" x="4530725" y="3455988"/>
          <p14:tracePt t="11239" x="4540250" y="3465513"/>
          <p14:tracePt t="11256" x="4540250" y="3475038"/>
          <p14:tracePt t="11263" x="4540250" y="3482975"/>
          <p14:tracePt t="11276" x="4540250" y="3492500"/>
          <p14:tracePt t="11285" x="4540250" y="3502025"/>
          <p14:tracePt t="11292" x="4540250" y="3519488"/>
          <p14:tracePt t="11332" x="4540250" y="3529013"/>
          <p14:tracePt t="11372" x="4540250" y="3538538"/>
          <p14:tracePt t="11396" x="4540250" y="3565525"/>
          <p14:tracePt t="11404" x="4540250" y="3602038"/>
          <p14:tracePt t="11413" x="4540250" y="3621088"/>
          <p14:tracePt t="11420" x="4540250" y="3657600"/>
          <p14:tracePt t="11428" x="4530725" y="3684588"/>
          <p14:tracePt t="11436" x="4530725" y="3711575"/>
          <p14:tracePt t="11444" x="4521200" y="3730625"/>
          <p14:tracePt t="11452" x="4513263" y="3775075"/>
          <p14:tracePt t="11460" x="4513263" y="3784600"/>
          <p14:tracePt t="11468" x="4494213" y="3811588"/>
          <p14:tracePt t="11475" x="4484688" y="3830638"/>
          <p14:tracePt t="11484" x="4484688" y="3848100"/>
          <p14:tracePt t="11500" x="4476750" y="3867150"/>
          <p14:tracePt t="11508" x="4467225" y="3867150"/>
          <p14:tracePt t="11516" x="4467225" y="3884613"/>
          <p14:tracePt t="11524" x="4448175" y="3903663"/>
          <p14:tracePt t="11532" x="4440238" y="3911600"/>
          <p14:tracePt t="11541" x="4430713" y="3948113"/>
          <p14:tracePt t="11555" x="4394200" y="3957638"/>
          <p14:tracePt t="11564" x="4376738" y="3984625"/>
          <p14:tracePt t="11572" x="4340225" y="4003675"/>
          <p14:tracePt t="11580" x="4311650" y="4021138"/>
          <p14:tracePt t="11588" x="4284663" y="4040188"/>
          <p14:tracePt t="11597" x="4257675" y="4049713"/>
          <p14:tracePt t="11604" x="4238625" y="4057650"/>
          <p14:tracePt t="11612" x="4211638" y="4067175"/>
          <p14:tracePt t="11620" x="4194175" y="4067175"/>
          <p14:tracePt t="11628" x="4165600" y="4094163"/>
          <p14:tracePt t="11636" x="4148138" y="4094163"/>
          <p14:tracePt t="11645" x="4102100" y="4103688"/>
          <p14:tracePt t="11653" x="4065588" y="4113213"/>
          <p14:tracePt t="11661" x="4029075" y="4113213"/>
          <p14:tracePt t="11669" x="3975100" y="4122738"/>
          <p14:tracePt t="11677" x="3902075" y="4149725"/>
          <p14:tracePt t="11686" x="3802063" y="4167188"/>
          <p14:tracePt t="11693" x="3673475" y="4167188"/>
          <p14:tracePt t="11703" x="3582988" y="4176713"/>
          <p14:tracePt t="11709" x="3455988" y="4195763"/>
          <p14:tracePt t="11720" x="3336925" y="4232275"/>
          <p14:tracePt t="11724" x="3244850" y="4249738"/>
          <p14:tracePt t="11733" x="3171825" y="4259263"/>
          <p14:tracePt t="11740" x="3090863" y="4259263"/>
          <p14:tracePt t="11750" x="3044825" y="4286250"/>
          <p14:tracePt t="11756" x="2990850" y="4286250"/>
          <p14:tracePt t="11764" x="2962275" y="4295775"/>
          <p14:tracePt t="11772" x="2935288" y="4295775"/>
          <p14:tracePt t="11780" x="2917825" y="4295775"/>
          <p14:tracePt t="11788" x="2898775" y="4295775"/>
          <p14:tracePt t="11796" x="2881313" y="4303713"/>
          <p14:tracePt t="11804" x="2852738" y="4303713"/>
          <p14:tracePt t="11812" x="2808288" y="4303713"/>
          <p14:tracePt t="11820" x="2752725" y="4303713"/>
          <p14:tracePt t="11828" x="2716213" y="4303713"/>
          <p14:tracePt t="11836" x="2643188" y="4303713"/>
          <p14:tracePt t="11844" x="2589213" y="4303713"/>
          <p14:tracePt t="11852" x="2498725" y="4303713"/>
          <p14:tracePt t="11861" x="2406650" y="4303713"/>
          <p14:tracePt t="11869" x="2316163" y="4303713"/>
          <p14:tracePt t="11889" x="2197100" y="4303713"/>
          <p14:tracePt t="11893" x="2143125" y="4286250"/>
          <p14:tracePt t="11902" x="2124075" y="4276725"/>
          <p14:tracePt t="11908" x="2106613" y="4276725"/>
          <p14:tracePt t="11917" x="2097088" y="4268788"/>
          <p14:tracePt t="11924" x="2087563" y="4268788"/>
          <p14:tracePt t="11933" x="2060575" y="4259263"/>
          <p14:tracePt t="11942" x="2033588" y="4240213"/>
          <p14:tracePt t="11948" x="2005013" y="4240213"/>
          <p14:tracePt t="11956" x="1941513" y="4232275"/>
          <p14:tracePt t="11964" x="1905000" y="4222750"/>
          <p14:tracePt t="11972" x="1851025" y="4222750"/>
          <p14:tracePt t="11984" x="1787525" y="4222750"/>
          <p14:tracePt t="11990" x="1768475" y="4222750"/>
          <p14:tracePt t="11997" x="1741488" y="4213225"/>
          <p14:tracePt t="12005" x="1695450" y="4186238"/>
          <p14:tracePt t="12013" x="1668463" y="4176713"/>
          <p14:tracePt t="12020" x="1649413" y="4176713"/>
          <p14:tracePt t="12028" x="1622425" y="4167188"/>
          <p14:tracePt t="12077" x="1612900" y="4159250"/>
          <p14:tracePt t="12086" x="1604963" y="4159250"/>
          <p14:tracePt t="12100" x="1585913" y="4140200"/>
          <p14:tracePt t="12109" x="1568450" y="4130675"/>
          <p14:tracePt t="12119" x="1549400" y="4122738"/>
          <p14:tracePt t="12125" x="1495425" y="4113213"/>
          <p14:tracePt t="12136" x="1476375" y="4094163"/>
          <p14:tracePt t="12141" x="1449388" y="4086225"/>
          <p14:tracePt t="12152" x="1412875" y="4076700"/>
          <p14:tracePt t="12156" x="1385888" y="4049713"/>
          <p14:tracePt t="12165" x="1366838" y="4030663"/>
          <p14:tracePt t="12172" x="1358900" y="4021138"/>
          <p14:tracePt t="12180" x="1339850" y="4021138"/>
          <p14:tracePt t="12196" x="1330325" y="3994150"/>
          <p14:tracePt t="12231" x="1330325" y="3984625"/>
          <p14:tracePt t="12236" x="1322388" y="3957638"/>
          <p14:tracePt t="12244" x="1322388" y="3948113"/>
          <p14:tracePt t="12252" x="1322388" y="3940175"/>
          <p14:tracePt t="12260" x="1322388" y="3911600"/>
          <p14:tracePt t="12269" x="1322388" y="3903663"/>
          <p14:tracePt t="12285" x="1322388" y="3884613"/>
          <p14:tracePt t="12292" x="1322388" y="3875088"/>
          <p14:tracePt t="12300" x="1322388" y="3857625"/>
          <p14:tracePt t="12308" x="1322388" y="3830638"/>
          <p14:tracePt t="12317" x="1322388" y="3811588"/>
          <p14:tracePt t="12324" x="1322388" y="3784600"/>
          <p14:tracePt t="12332" x="1322388" y="3767138"/>
          <p14:tracePt t="12340" x="1322388" y="3721100"/>
          <p14:tracePt t="12349" x="1322388" y="3684588"/>
          <p14:tracePt t="12356" x="1322388" y="3657600"/>
          <p14:tracePt t="12364" x="1358900" y="3611563"/>
          <p14:tracePt t="12372" x="1358900" y="3592513"/>
          <p14:tracePt t="12382" x="1366838" y="3575050"/>
          <p14:tracePt t="12388" x="1376363" y="3538538"/>
          <p14:tracePt t="12396" x="1395413" y="3511550"/>
          <p14:tracePt t="12404" x="1403350" y="3482975"/>
          <p14:tracePt t="12412" x="1412875" y="3475038"/>
          <p14:tracePt t="12420" x="1412875" y="3465513"/>
          <p14:tracePt t="12428" x="1422400" y="3438525"/>
          <p14:tracePt t="12444" x="1439863" y="3419475"/>
          <p14:tracePt t="12460" x="1449388" y="3402013"/>
          <p14:tracePt t="12476" x="1458913" y="3392488"/>
          <p14:tracePt t="12484" x="1458913" y="3382963"/>
          <p14:tracePt t="12492" x="1468438" y="3375025"/>
          <p14:tracePt t="12500" x="1485900" y="3365500"/>
          <p14:tracePt t="12508" x="1495425" y="3346450"/>
          <p14:tracePt t="12516" x="1512888" y="3328988"/>
          <p14:tracePt t="12524" x="1531938" y="3319463"/>
          <p14:tracePt t="12532" x="1576388" y="3282950"/>
          <p14:tracePt t="12540" x="1595438" y="3273425"/>
          <p14:tracePt t="12548" x="1641475" y="3255963"/>
          <p14:tracePt t="12556" x="1658938" y="3236913"/>
          <p14:tracePt t="12566" x="1714500" y="3209925"/>
          <p14:tracePt t="12572" x="1778000" y="3192463"/>
          <p14:tracePt t="12580" x="1860550" y="3163888"/>
          <p14:tracePt t="12588" x="1951038" y="3146425"/>
          <p14:tracePt t="12598" x="2051050" y="3109913"/>
          <p14:tracePt t="12604" x="2106613" y="3090863"/>
          <p14:tracePt t="12613" x="2224088" y="3082925"/>
          <p14:tracePt t="12620" x="2316163" y="3054350"/>
          <p14:tracePt t="12630" x="2360613" y="3054350"/>
          <p14:tracePt t="12638" x="2443163" y="3046413"/>
          <p14:tracePt t="12646" x="2533650" y="3046413"/>
          <p14:tracePt t="12657" x="2606675" y="3046413"/>
          <p14:tracePt t="12660" x="2679700" y="3046413"/>
          <p14:tracePt t="12668" x="2752725" y="3046413"/>
          <p14:tracePt t="12677" x="2844800" y="3046413"/>
          <p14:tracePt t="12684" x="2908300" y="3027363"/>
          <p14:tracePt t="12692" x="2981325" y="3027363"/>
          <p14:tracePt t="12700" x="3054350" y="3027363"/>
          <p14:tracePt t="12708" x="3117850" y="3017838"/>
          <p14:tracePt t="12716" x="3154363" y="3017838"/>
          <p14:tracePt t="12724" x="3208338" y="3017838"/>
          <p14:tracePt t="12732" x="3254375" y="3017838"/>
          <p14:tracePt t="12740" x="3317875" y="3017838"/>
          <p14:tracePt t="12749" x="3390900" y="3017838"/>
          <p14:tracePt t="12756" x="3455988" y="3017838"/>
          <p14:tracePt t="12765" x="3563938" y="3017838"/>
          <p14:tracePt t="12772" x="3619500" y="3017838"/>
          <p14:tracePt t="12784" x="3692525" y="3017838"/>
          <p14:tracePt t="12790" x="3765550" y="3017838"/>
          <p14:tracePt t="12798" x="3883025" y="3036888"/>
          <p14:tracePt t="12805" x="3929063" y="3054350"/>
          <p14:tracePt t="12813" x="3984625" y="3082925"/>
          <p14:tracePt t="12820" x="4048125" y="3119438"/>
          <p14:tracePt t="12828" x="4094163" y="3136900"/>
          <p14:tracePt t="12837" x="4157663" y="3173413"/>
          <p14:tracePt t="12844" x="4184650" y="3192463"/>
          <p14:tracePt t="12852" x="4257675" y="3228975"/>
          <p14:tracePt t="12860" x="4294188" y="3236913"/>
          <p14:tracePt t="12868" x="4330700" y="3265488"/>
          <p14:tracePt t="12876" x="4376738" y="3273425"/>
          <p14:tracePt t="12884" x="4403725" y="3292475"/>
          <p14:tracePt t="12893" x="4413250" y="3302000"/>
          <p14:tracePt t="12901" x="4440238" y="3309938"/>
          <p14:tracePt t="12908" x="4457700" y="3319463"/>
          <p14:tracePt t="12917" x="4467225" y="3328988"/>
          <p14:tracePt t="12924" x="4484688" y="3346450"/>
          <p14:tracePt t="12949" x="4494213" y="3375025"/>
          <p14:tracePt t="12980" x="4494213" y="3392488"/>
          <p14:tracePt t="12988" x="4503738" y="3419475"/>
          <p14:tracePt t="13004" x="4513263" y="3429000"/>
          <p14:tracePt t="13013" x="4530725" y="3455988"/>
          <p14:tracePt t="13020" x="4530725" y="3475038"/>
          <p14:tracePt t="13028" x="4540250" y="3482975"/>
          <p14:tracePt t="13036" x="4549775" y="3519488"/>
          <p14:tracePt t="13044" x="4549775" y="3529013"/>
          <p14:tracePt t="13052" x="4557713" y="3538538"/>
          <p14:tracePt t="13060" x="4557713" y="3556000"/>
          <p14:tracePt t="13068" x="4557713" y="3592513"/>
          <p14:tracePt t="13076" x="4557713" y="3602038"/>
          <p14:tracePt t="13084" x="4557713" y="3648075"/>
          <p14:tracePt t="13092" x="4557713" y="3684588"/>
          <p14:tracePt t="13100" x="4557713" y="3702050"/>
          <p14:tracePt t="13108" x="4557713" y="3748088"/>
          <p14:tracePt t="13116" x="4530725" y="3775075"/>
          <p14:tracePt t="13124" x="4513263" y="3811588"/>
          <p14:tracePt t="13132" x="4494213" y="3830638"/>
          <p14:tracePt t="13140" x="4467225" y="3857625"/>
          <p14:tracePt t="13148" x="4421188" y="3921125"/>
          <p14:tracePt t="13156" x="4421188" y="3930650"/>
          <p14:tracePt t="13164" x="4403725" y="3948113"/>
          <p14:tracePt t="13172" x="4384675" y="3967163"/>
          <p14:tracePt t="13180" x="4357688" y="3976688"/>
          <p14:tracePt t="13187" x="4321175" y="4003675"/>
          <p14:tracePt t="13196" x="4303713" y="4021138"/>
          <p14:tracePt t="13204" x="4294188" y="4021138"/>
          <p14:tracePt t="13212" x="4275138" y="4030663"/>
          <p14:tracePt t="13220" x="4267200" y="4030663"/>
          <p14:tracePt t="13228" x="4230688" y="4040188"/>
          <p14:tracePt t="13236" x="4221163" y="4040188"/>
          <p14:tracePt t="13244" x="4194175" y="4057650"/>
          <p14:tracePt t="13253" x="4157663" y="4067175"/>
          <p14:tracePt t="13260" x="4111625" y="4076700"/>
          <p14:tracePt t="13269" x="4065588" y="4086225"/>
          <p14:tracePt t="13276" x="3975100" y="4113213"/>
          <p14:tracePt t="13284" x="3911600" y="4140200"/>
          <p14:tracePt t="13292" x="3838575" y="4149725"/>
          <p14:tracePt t="13300" x="3756025" y="4149725"/>
          <p14:tracePt t="13308" x="3709988" y="4176713"/>
          <p14:tracePt t="13316" x="3636963" y="4176713"/>
          <p14:tracePt t="13324" x="3600450" y="4186238"/>
          <p14:tracePt t="13333" x="3519488" y="4195763"/>
          <p14:tracePt t="13340" x="3509963" y="4195763"/>
          <p14:tracePt t="13348" x="3473450" y="4195763"/>
          <p14:tracePt t="13356" x="3436938" y="4203700"/>
          <p14:tracePt t="13365" x="3419475" y="4203700"/>
          <p14:tracePt t="13372" x="3390900" y="4203700"/>
          <p14:tracePt t="13382" x="3346450" y="4232275"/>
          <p14:tracePt t="13388" x="3327400" y="4232275"/>
          <p14:tracePt t="13397" x="3290888" y="4232275"/>
          <p14:tracePt t="13404" x="3273425" y="4232275"/>
          <p14:tracePt t="13412" x="3254375" y="4232275"/>
          <p14:tracePt t="13420" x="3244850" y="4240213"/>
          <p14:tracePt t="13702" x="3227388" y="4240213"/>
          <p14:tracePt t="13710" x="3190875" y="4240213"/>
          <p14:tracePt t="13717" x="3154363" y="4240213"/>
          <p14:tracePt t="13724" x="3136900" y="4240213"/>
          <p14:tracePt t="14342" x="3127375" y="4240213"/>
          <p14:tracePt t="14349" x="3144838" y="4213225"/>
          <p14:tracePt t="14359" x="3163888" y="4149725"/>
          <p14:tracePt t="14365" x="3236913" y="4094163"/>
          <p14:tracePt t="14372" x="3244850" y="4057650"/>
          <p14:tracePt t="14381" x="3290888" y="4003675"/>
          <p14:tracePt t="14388" x="3300413" y="4003675"/>
          <p14:tracePt t="14401" x="3327400" y="3976688"/>
          <p14:tracePt t="14405" x="3336925" y="3948113"/>
          <p14:tracePt t="14413" x="3346450" y="3940175"/>
          <p14:tracePt t="14420" x="3363913" y="3921125"/>
          <p14:tracePt t="14700" x="3363913" y="3903663"/>
          <p14:tracePt t="14708" x="3390900" y="3848100"/>
          <p14:tracePt t="14716" x="3419475" y="3830638"/>
          <p14:tracePt t="14724" x="3436938" y="3794125"/>
          <p14:tracePt t="14732" x="3473450" y="3738563"/>
          <p14:tracePt t="14740" x="3490913" y="3721100"/>
          <p14:tracePt t="14748" x="3527425" y="3684588"/>
          <p14:tracePt t="14756" x="3527425" y="3675063"/>
          <p14:tracePt t="14765" x="3536950" y="3657600"/>
          <p14:tracePt t="15239" x="3556000" y="3648075"/>
          <p14:tracePt t="15246" x="3563938" y="3638550"/>
          <p14:tracePt t="15260" x="3592513" y="3621088"/>
          <p14:tracePt t="15270" x="3600450" y="3611563"/>
          <p14:tracePt t="15275" x="3609975" y="3602038"/>
          <p14:tracePt t="15308" x="3609975" y="3592513"/>
          <p14:tracePt t="16261" x="3556000" y="3592513"/>
          <p14:tracePt t="16270" x="3482975" y="3592513"/>
          <p14:tracePt t="16275" x="3390900" y="3592513"/>
          <p14:tracePt t="16284" x="3317875" y="3592513"/>
          <p14:tracePt t="16292" x="3236913" y="3592513"/>
          <p14:tracePt t="16300" x="3163888" y="3592513"/>
          <p14:tracePt t="16308" x="3071813" y="3592513"/>
          <p14:tracePt t="16316" x="3044825" y="3592513"/>
          <p14:tracePt t="16324" x="2990850" y="3592513"/>
          <p14:tracePt t="16332" x="2954338" y="3592513"/>
          <p14:tracePt t="16339" x="2898775" y="3592513"/>
          <p14:tracePt t="16348" x="2862263" y="3592513"/>
          <p14:tracePt t="16356" x="2844800" y="3592513"/>
          <p14:tracePt t="16365" x="2808288" y="3592513"/>
          <p14:tracePt t="16372" x="2789238" y="3592513"/>
          <p14:tracePt t="16379" x="2752725" y="3592513"/>
          <p14:tracePt t="16388" x="2708275" y="3592513"/>
          <p14:tracePt t="16396" x="2689225" y="3592513"/>
          <p14:tracePt t="16404" x="2635250" y="3592513"/>
          <p14:tracePt t="16411" x="2579688" y="3592513"/>
          <p14:tracePt t="16420" x="2525713" y="3592513"/>
          <p14:tracePt t="16428" x="2470150" y="3592513"/>
          <p14:tracePt t="16436" x="2406650" y="3592513"/>
          <p14:tracePt t="16443" x="2370138" y="3592513"/>
          <p14:tracePt t="16452" x="2343150" y="3592513"/>
          <p14:tracePt t="16460" x="2324100" y="3592513"/>
          <p14:tracePt t="16468" x="2297113" y="3592513"/>
          <p14:tracePt t="16475" x="2279650" y="3592513"/>
          <p14:tracePt t="16484" x="2243138" y="3592513"/>
          <p14:tracePt t="16491" x="2233613" y="3592513"/>
          <p14:tracePt t="16500" x="2197100" y="3592513"/>
          <p14:tracePt t="16508" x="2170113" y="3592513"/>
          <p14:tracePt t="16516" x="2133600" y="3592513"/>
          <p14:tracePt t="16524" x="2078038" y="3592513"/>
          <p14:tracePt t="16533" x="2033588" y="3592513"/>
          <p14:tracePt t="16540" x="1960563" y="3584575"/>
          <p14:tracePt t="16548" x="1905000" y="3584575"/>
          <p14:tracePt t="16556" x="1841500" y="3556000"/>
          <p14:tracePt t="16566" x="1804988" y="3548063"/>
          <p14:tracePt t="16572" x="1751013" y="3548063"/>
          <p14:tracePt t="16579" x="1731963" y="3538538"/>
          <p14:tracePt t="16588" x="1714500" y="3538538"/>
          <p14:tracePt t="16598" x="1704975" y="3538538"/>
          <p14:tracePt t="16604" x="1695450" y="3538538"/>
          <p14:tracePt t="16678" x="1685925" y="3529013"/>
          <p14:tracePt t="16725" x="1668463" y="3529013"/>
          <p14:tracePt t="16760" x="1658938" y="3529013"/>
          <p14:tracePt t="16814" x="1658938" y="3519488"/>
          <p14:tracePt t="16830" x="1658938" y="3511550"/>
          <p14:tracePt t="16845" x="1658938" y="3502025"/>
          <p14:tracePt t="16853" x="1658938" y="3482975"/>
          <p14:tracePt t="16860" x="1658938" y="3465513"/>
          <p14:tracePt t="16868" x="1658938" y="3455988"/>
          <p14:tracePt t="16885" x="1658938" y="3429000"/>
          <p14:tracePt t="16892" x="1658938" y="3402013"/>
          <p14:tracePt t="16900" x="1658938" y="3392488"/>
          <p14:tracePt t="16908" x="1658938" y="3375025"/>
          <p14:tracePt t="16916" x="1658938" y="3355975"/>
          <p14:tracePt t="16924" x="1677988" y="3338513"/>
          <p14:tracePt t="16941" x="1677988" y="3328988"/>
          <p14:tracePt t="16956" x="1677988" y="3309938"/>
          <p14:tracePt t="16972" x="1685925" y="3302000"/>
          <p14:tracePt t="16981" x="1695450" y="3292475"/>
          <p14:tracePt t="16988" x="1704975" y="3282950"/>
          <p14:tracePt t="17004" x="1704975" y="3273425"/>
          <p14:tracePt t="17020" x="1714500" y="3265488"/>
          <p14:tracePt t="17078" x="1722438" y="3255963"/>
          <p14:tracePt t="17086" x="1731963" y="3255963"/>
          <p14:tracePt t="17094" x="1751013" y="3246438"/>
          <p14:tracePt t="17103" x="1758950" y="3246438"/>
          <p14:tracePt t="17108" x="1787525" y="3246438"/>
          <p14:tracePt t="17117" x="1824038" y="3219450"/>
          <p14:tracePt t="17124" x="1860550" y="3219450"/>
          <p14:tracePt t="17133" x="1887538" y="3209925"/>
          <p14:tracePt t="17140" x="1924050" y="3209925"/>
          <p14:tracePt t="17151" x="1987550" y="3209925"/>
          <p14:tracePt t="17156" x="2060575" y="3209925"/>
          <p14:tracePt t="17167" x="2133600" y="3209925"/>
          <p14:tracePt t="17171" x="2243138" y="3209925"/>
          <p14:tracePt t="17180" x="2324100" y="3209925"/>
          <p14:tracePt t="17188" x="2397125" y="3209925"/>
          <p14:tracePt t="17196" x="2489200" y="3209925"/>
          <p14:tracePt t="17204" x="2562225" y="3209925"/>
          <p14:tracePt t="17212" x="2616200" y="3209925"/>
          <p14:tracePt t="17220" x="2662238" y="3209925"/>
          <p14:tracePt t="17228" x="2689225" y="3209925"/>
          <p14:tracePt t="17236" x="2716213" y="3209925"/>
          <p14:tracePt t="17244" x="2762250" y="3219450"/>
          <p14:tracePt t="17252" x="2771775" y="3219450"/>
          <p14:tracePt t="17260" x="2808288" y="3219450"/>
          <p14:tracePt t="17268" x="2817813" y="3219450"/>
          <p14:tracePt t="17276" x="2862263" y="3219450"/>
          <p14:tracePt t="17285" x="2898775" y="3219450"/>
          <p14:tracePt t="17293" x="2954338" y="3219450"/>
          <p14:tracePt t="17302" x="3017838" y="3219450"/>
          <p14:tracePt t="17309" x="3071813" y="3219450"/>
          <p14:tracePt t="17320" x="3144838" y="3236913"/>
          <p14:tracePt t="17325" x="3208338" y="3246438"/>
          <p14:tracePt t="17335" x="3244850" y="3246438"/>
          <p14:tracePt t="17340" x="3273425" y="3246438"/>
          <p14:tracePt t="17349" x="3346450" y="3273425"/>
          <p14:tracePt t="17355" x="3390900" y="3282950"/>
          <p14:tracePt t="17365" x="3409950" y="3282950"/>
          <p14:tracePt t="17373" x="3436938" y="3282950"/>
          <p14:tracePt t="17380" x="3463925" y="3282950"/>
          <p14:tracePt t="17387" x="3482975" y="3282950"/>
          <p14:tracePt t="17397" x="3509963" y="3282950"/>
          <p14:tracePt t="17404" x="3527425" y="3282950"/>
          <p14:tracePt t="17412" x="3563938" y="3282950"/>
          <p14:tracePt t="17420" x="3600450" y="3282950"/>
          <p14:tracePt t="17428" x="3629025" y="3282950"/>
          <p14:tracePt t="17436" x="3656013" y="3282950"/>
          <p14:tracePt t="17444" x="3673475" y="3282950"/>
          <p14:tracePt t="17452" x="3709988" y="3282950"/>
          <p14:tracePt t="17468" x="3719513" y="3282950"/>
          <p14:tracePt t="17558" x="3738563" y="3282950"/>
          <p14:tracePt t="17565" x="3746500" y="3292475"/>
          <p14:tracePt t="17615" x="3756025" y="3309938"/>
          <p14:tracePt t="17621" x="3765550" y="3328988"/>
          <p14:tracePt t="17630" x="3783013" y="3346450"/>
          <p14:tracePt t="17637" x="3792538" y="3355975"/>
          <p14:tracePt t="17645" x="3802063" y="3365500"/>
          <p14:tracePt t="17652" x="3810000" y="3365500"/>
          <p14:tracePt t="17661" x="3819525" y="3392488"/>
          <p14:tracePt t="17692" x="3838575" y="3411538"/>
          <p14:tracePt t="17781" x="3819525" y="3419475"/>
          <p14:tracePt t="17789" x="3802063" y="3446463"/>
          <p14:tracePt t="17798" x="3783013" y="3465513"/>
          <p14:tracePt t="17805" x="3765550" y="3482975"/>
          <p14:tracePt t="17813" x="3756025" y="3492500"/>
          <p14:tracePt t="17820" x="3738563" y="3511550"/>
          <p14:tracePt t="17828" x="3729038" y="3511550"/>
          <p14:tracePt t="17836" x="3709988" y="3529013"/>
          <p14:tracePt t="17844" x="3692525" y="3548063"/>
          <p14:tracePt t="17853" x="3673475" y="3565525"/>
          <p14:tracePt t="17861" x="3656013" y="3575050"/>
          <p14:tracePt t="17869" x="3636963" y="3592513"/>
          <p14:tracePt t="17877" x="3619500" y="3592513"/>
          <p14:tracePt t="17890" x="3609975" y="3602038"/>
          <p14:tracePt t="17892" x="3592513" y="3602038"/>
          <p14:tracePt t="17900" x="3573463" y="3602038"/>
          <p14:tracePt t="17908" x="3556000" y="3611563"/>
          <p14:tracePt t="17916" x="3527425" y="3611563"/>
          <p14:tracePt t="17924" x="3509963" y="3638550"/>
          <p14:tracePt t="17932" x="3490913" y="3638550"/>
          <p14:tracePt t="17940" x="3473450" y="3638550"/>
          <p14:tracePt t="17948" x="3427413" y="3638550"/>
          <p14:tracePt t="17956" x="3373438" y="3648075"/>
          <p14:tracePt t="17964" x="3317875" y="3648075"/>
          <p14:tracePt t="17975" x="3244850" y="3648075"/>
          <p14:tracePt t="17980" x="3154363" y="3648075"/>
          <p14:tracePt t="17988" x="3044825" y="3648075"/>
          <p14:tracePt t="17996" x="2954338" y="3648075"/>
          <p14:tracePt t="18004" x="2789238" y="3648075"/>
          <p14:tracePt t="18012" x="2698750" y="3648075"/>
          <p14:tracePt t="18020" x="2552700" y="3648075"/>
          <p14:tracePt t="18028" x="2443163" y="3648075"/>
          <p14:tracePt t="18036" x="2333625" y="3648075"/>
          <p14:tracePt t="18044" x="2206625" y="3648075"/>
          <p14:tracePt t="18052" x="2087563" y="3638550"/>
          <p14:tracePt t="18060" x="1978025" y="3611563"/>
          <p14:tracePt t="18068" x="1887538" y="3602038"/>
          <p14:tracePt t="18076" x="1804988" y="3575050"/>
          <p14:tracePt t="18084" x="1722438" y="3548063"/>
          <p14:tracePt t="18092" x="1668463" y="3538538"/>
          <p14:tracePt t="18100" x="1604963" y="3511550"/>
          <p14:tracePt t="18108" x="1576388" y="3502025"/>
          <p14:tracePt t="18116" x="1549400" y="3502025"/>
          <p14:tracePt t="18124" x="1504950" y="3502025"/>
          <p14:tracePt t="18132" x="1468438" y="3502025"/>
          <p14:tracePt t="18140" x="1422400" y="3492500"/>
          <p14:tracePt t="18148" x="1358900" y="3475038"/>
          <p14:tracePt t="18156" x="1330325" y="3475038"/>
          <p14:tracePt t="18165" x="1293813" y="3475038"/>
          <p14:tracePt t="18172" x="1258888" y="3455988"/>
          <p14:tracePt t="18180" x="1239838" y="3446463"/>
          <p14:tracePt t="18196" x="1222375" y="3446463"/>
          <p14:tracePt t="18365" x="1249363" y="3446463"/>
          <p14:tracePt t="18372" x="1322388" y="3446463"/>
          <p14:tracePt t="18379" x="1431925" y="3446463"/>
          <p14:tracePt t="18388" x="1522413" y="3446463"/>
          <p14:tracePt t="18396" x="1649413" y="3446463"/>
          <p14:tracePt t="18404" x="1778000" y="3455988"/>
          <p14:tracePt t="18413" x="1868488" y="3455988"/>
          <p14:tracePt t="18420" x="1997075" y="3455988"/>
          <p14:tracePt t="18428" x="2106613" y="3465513"/>
          <p14:tracePt t="18436" x="2233613" y="3465513"/>
          <p14:tracePt t="18444" x="2360613" y="3465513"/>
          <p14:tracePt t="18452" x="2479675" y="3492500"/>
          <p14:tracePt t="18460" x="2552700" y="3492500"/>
          <p14:tracePt t="18468" x="2625725" y="3492500"/>
          <p14:tracePt t="18476" x="2671763" y="3492500"/>
          <p14:tracePt t="18484" x="2689225" y="3519488"/>
          <p14:tracePt t="18492" x="2708275" y="3519488"/>
          <p14:tracePt t="18508" x="2716213" y="3519488"/>
          <p14:tracePt t="18524" x="2744788" y="3519488"/>
          <p14:tracePt t="18532" x="2762250" y="3519488"/>
          <p14:tracePt t="18540" x="2789238" y="3519488"/>
          <p14:tracePt t="18548" x="2844800" y="3519488"/>
          <p14:tracePt t="18556" x="2881313" y="3519488"/>
          <p14:tracePt t="18566" x="2935288" y="3519488"/>
          <p14:tracePt t="18572" x="3027363" y="3529013"/>
          <p14:tracePt t="18582" x="3117850" y="3538538"/>
          <p14:tracePt t="18588" x="3200400" y="3556000"/>
          <p14:tracePt t="18598" x="3254375" y="3584575"/>
          <p14:tracePt t="18604" x="3327400" y="3584575"/>
          <p14:tracePt t="18613" x="3373438" y="3584575"/>
          <p14:tracePt t="18620" x="3400425" y="3592513"/>
          <p14:tracePt t="18628" x="3419475" y="3592513"/>
          <p14:tracePt t="18636" x="3446463" y="3602038"/>
          <p14:tracePt t="18909" x="3446463" y="3621088"/>
          <p14:tracePt t="18917" x="3446463" y="3638550"/>
          <p14:tracePt t="18932" x="3446463" y="3665538"/>
          <p14:tracePt t="18940" x="3446463" y="3675063"/>
          <p14:tracePt t="18948" x="3446463" y="3702050"/>
          <p14:tracePt t="18956" x="3446463" y="3730625"/>
          <p14:tracePt t="18964" x="3446463" y="3757613"/>
          <p14:tracePt t="18972" x="3446463" y="3803650"/>
          <p14:tracePt t="18980" x="3446463" y="3830638"/>
          <p14:tracePt t="18987" x="3446463" y="3875088"/>
          <p14:tracePt t="18996" x="3446463" y="3903663"/>
          <p14:tracePt t="19004" x="3446463" y="3930650"/>
          <p14:tracePt t="19012" x="3446463" y="3957638"/>
          <p14:tracePt t="19020" x="3446463" y="3976688"/>
          <p14:tracePt t="19028" x="3446463" y="3994150"/>
          <p14:tracePt t="19036" x="3446463" y="4013200"/>
          <p14:tracePt t="19052" x="3446463" y="4030663"/>
          <p14:tracePt t="19838" x="3446463" y="4040188"/>
          <p14:tracePt t="19846" x="3446463" y="4049713"/>
          <p14:tracePt t="19855" x="3446463" y="4067175"/>
          <p14:tracePt t="19862" x="3436938" y="4094163"/>
          <p14:tracePt t="19870" x="3436938" y="4113213"/>
          <p14:tracePt t="19876" x="3436938" y="4140200"/>
          <p14:tracePt t="19885" x="3427413" y="4159250"/>
          <p14:tracePt t="19894" x="3427413" y="4176713"/>
          <p14:tracePt t="19900" x="3427413" y="4195763"/>
          <p14:tracePt t="19908" x="3427413" y="4203700"/>
          <p14:tracePt t="19924" x="3427413" y="4222750"/>
          <p14:tracePt t="19948" x="3427413" y="4232275"/>
          <p14:tracePt t="19956" x="3427413" y="4240213"/>
          <p14:tracePt t="19973" x="3427413" y="4259263"/>
          <p14:tracePt t="19981" x="3427413" y="4268788"/>
          <p14:tracePt t="19989" x="3427413" y="4286250"/>
          <p14:tracePt t="20004" x="3427413" y="4313238"/>
          <p14:tracePt t="20013" x="3446463" y="4332288"/>
          <p14:tracePt t="20020" x="3446463" y="4349750"/>
          <p14:tracePt t="20028" x="3455988" y="4368800"/>
          <p14:tracePt t="20036" x="3455988" y="4376738"/>
          <p14:tracePt t="20044" x="3463925" y="4405313"/>
          <p14:tracePt t="20052" x="3463925" y="4413250"/>
          <p14:tracePt t="20060" x="3473450" y="4449763"/>
          <p14:tracePt t="20068" x="3500438" y="4468813"/>
          <p14:tracePt t="20076" x="3509963" y="4486275"/>
          <p14:tracePt t="20084" x="3509963" y="4505325"/>
          <p14:tracePt t="20092" x="3519488" y="4522788"/>
          <p14:tracePt t="20101" x="3519488" y="4541838"/>
          <p14:tracePt t="20108" x="3527425" y="4568825"/>
          <p14:tracePt t="20116" x="3527425" y="4578350"/>
          <p14:tracePt t="20124" x="3527425" y="4587875"/>
          <p14:tracePt t="20133" x="3527425" y="4595813"/>
          <p14:tracePt t="20156" x="3527425" y="4605338"/>
          <p14:tracePt t="20163" x="3527425" y="4614863"/>
          <p14:tracePt t="20478" x="3527425" y="4595813"/>
          <p14:tracePt t="20500" x="3527425" y="4587875"/>
          <p14:tracePt t="20508" x="3527425" y="4551363"/>
          <p14:tracePt t="20516" x="3527425" y="4505325"/>
          <p14:tracePt t="20524" x="3527425" y="4478338"/>
          <p14:tracePt t="20532" x="3527425" y="4449763"/>
          <p14:tracePt t="20540" x="3527425" y="4405313"/>
          <p14:tracePt t="20548" x="3527425" y="4386263"/>
          <p14:tracePt t="20565" x="3527425" y="4359275"/>
          <p14:tracePt t="20572" x="3527425" y="4349750"/>
          <p14:tracePt t="20581" x="3527425" y="4340225"/>
          <p14:tracePt t="20588" x="3527425" y="4322763"/>
          <p14:tracePt t="20596" x="3527425" y="4313238"/>
          <p14:tracePt t="20613" x="3527425" y="4303713"/>
          <p14:tracePt t="20636" x="3527425" y="4286250"/>
          <p14:tracePt t="20644" x="3527425" y="4276725"/>
          <p14:tracePt t="20652" x="3527425" y="4268788"/>
          <p14:tracePt t="20660" x="3527425" y="4259263"/>
          <p14:tracePt t="20668" x="3527425" y="4249738"/>
          <p14:tracePt t="20685" x="3527425" y="4240213"/>
          <p14:tracePt t="20692" x="3509963" y="4222750"/>
          <p14:tracePt t="20708" x="3509963" y="4203700"/>
          <p14:tracePt t="20724" x="3509963" y="4195763"/>
          <p14:tracePt t="20733" x="3509963" y="4186238"/>
          <p14:tracePt t="20740" x="3509963" y="4176713"/>
          <p14:tracePt t="20749" x="3509963" y="4159250"/>
          <p14:tracePt t="20766" x="3509963" y="4149725"/>
          <p14:tracePt t="20772" x="3509963" y="4140200"/>
          <p14:tracePt t="20780" x="3509963" y="4103688"/>
          <p14:tracePt t="20788" x="3509963" y="4076700"/>
          <p14:tracePt t="20796" x="3509963" y="4057650"/>
          <p14:tracePt t="20804" x="3509963" y="4049713"/>
          <p14:tracePt t="20812" x="3509963" y="4013200"/>
          <p14:tracePt t="20820" x="3509963" y="3984625"/>
          <p14:tracePt t="20828" x="3509963" y="3967163"/>
          <p14:tracePt t="20836" x="3509963" y="3921125"/>
          <p14:tracePt t="20852" x="3509963" y="3894138"/>
          <p14:tracePt t="20868" x="3509963" y="3884613"/>
          <p14:tracePt t="20877" x="3500438" y="3875088"/>
          <p14:tracePt t="20893" x="3500438" y="3867150"/>
          <p14:tracePt t="20911" x="3500438" y="3848100"/>
          <p14:tracePt t="20918" x="3500438" y="3840163"/>
          <p14:tracePt t="20949" x="3500438" y="3830638"/>
          <p14:tracePt t="20964" x="3490913" y="3821113"/>
          <p14:tracePt t="21101" x="3490913" y="3811588"/>
          <p14:tracePt t="21125" x="3490913" y="3803650"/>
          <p14:tracePt t="21134" x="3482975" y="3794125"/>
          <p14:tracePt t="21148" x="3473450" y="3784600"/>
          <p14:tracePt t="21156" x="3455988" y="3784600"/>
          <p14:tracePt t="21167" x="3436938" y="3757613"/>
          <p14:tracePt t="21172" x="3419475" y="3738563"/>
          <p14:tracePt t="21180" x="3409950" y="3730625"/>
          <p14:tracePt t="21188" x="3400425" y="3721100"/>
          <p14:tracePt t="21197" x="3373438" y="3694113"/>
          <p14:tracePt t="21204" x="3363913" y="3684588"/>
          <p14:tracePt t="21213" x="3346450" y="3665538"/>
          <p14:tracePt t="21220" x="3327400" y="3648075"/>
          <p14:tracePt t="21228" x="3317875" y="3648075"/>
          <p14:tracePt t="21236" x="3300413" y="3629025"/>
          <p14:tracePt t="21252" x="3290888" y="3621088"/>
          <p14:tracePt t="21284" x="3290888" y="3611563"/>
          <p14:tracePt t="21333" x="3290888" y="3592513"/>
          <p14:tracePt t="21341" x="3290888" y="3584575"/>
          <p14:tracePt t="21349" x="3290888" y="3575050"/>
          <p14:tracePt t="21365" x="3290888" y="3556000"/>
          <p14:tracePt t="21372" x="3290888" y="3548063"/>
          <p14:tracePt t="21389" x="3290888" y="3538538"/>
          <p14:tracePt t="21429" x="3290888" y="3529013"/>
          <p14:tracePt t="21445" x="3290888" y="3511550"/>
          <p14:tracePt t="21453" x="3290888" y="3502025"/>
          <p14:tracePt t="21468" x="3290888" y="3492500"/>
          <p14:tracePt t="21484" x="3290888" y="3475038"/>
          <p14:tracePt t="21492" x="3300413" y="3465513"/>
          <p14:tracePt t="21501" x="3309938" y="3446463"/>
          <p14:tracePt t="21508" x="3317875" y="3438525"/>
          <p14:tracePt t="21525" x="3327400" y="3438525"/>
          <p14:tracePt t="21540" x="3336925" y="3429000"/>
          <p14:tracePt t="21556" x="3346450" y="3419475"/>
          <p14:tracePt t="21588" x="3354388" y="3411538"/>
          <p14:tracePt t="21604" x="3363913" y="3402013"/>
          <p14:tracePt t="21620" x="3390900" y="3382963"/>
          <p14:tracePt t="21628" x="3400425" y="3375025"/>
          <p14:tracePt t="21636" x="3419475" y="3365500"/>
          <p14:tracePt t="21644" x="3446463" y="3346450"/>
          <p14:tracePt t="21652" x="3463925" y="3328988"/>
          <p14:tracePt t="21660" x="3509963" y="3319463"/>
          <p14:tracePt t="21668" x="3519488" y="3309938"/>
          <p14:tracePt t="21676" x="3556000" y="3302000"/>
          <p14:tracePt t="21684" x="3563938" y="3292475"/>
          <p14:tracePt t="21692" x="3592513" y="3292475"/>
          <p14:tracePt t="21700" x="3592513" y="3282950"/>
          <p14:tracePt t="21717" x="3619500" y="3282950"/>
          <p14:tracePt t="21732" x="3629025" y="3282950"/>
          <p14:tracePt t="21756" x="3636963" y="3282950"/>
          <p14:tracePt t="21844" x="3646488" y="3273425"/>
          <p14:tracePt t="21868" x="3646488" y="3246438"/>
          <p14:tracePt t="21875" x="3646488" y="3236913"/>
          <p14:tracePt t="21884" x="3656013" y="3209925"/>
          <p14:tracePt t="21892" x="3665538" y="3192463"/>
          <p14:tracePt t="21901" x="3673475" y="3192463"/>
          <p14:tracePt t="21908" x="3673475" y="3173413"/>
          <p14:tracePt t="21916" x="3673475" y="3155950"/>
          <p14:tracePt t="21924" x="3673475" y="3127375"/>
          <p14:tracePt t="21933" x="3673475" y="3109913"/>
          <p14:tracePt t="21941" x="3673475" y="3082925"/>
          <p14:tracePt t="21948" x="3683000" y="3073400"/>
          <p14:tracePt t="21964" x="3683000" y="3036888"/>
          <p14:tracePt t="21972" x="3683000" y="3027363"/>
          <p14:tracePt t="21982" x="3683000" y="2990850"/>
          <p14:tracePt t="21988" x="3702050" y="2963863"/>
          <p14:tracePt t="22004" x="3702050" y="2946400"/>
          <p14:tracePt t="22014" x="3702050" y="2927350"/>
          <p14:tracePt t="22020" x="3702050" y="2917825"/>
          <p14:tracePt t="22036" x="3702050" y="2909888"/>
          <p14:tracePt t="22052" x="3709988" y="2900363"/>
          <p14:tracePt t="22060" x="3709988" y="2890838"/>
          <p14:tracePt t="22077" x="3719513" y="2873375"/>
          <p14:tracePt t="22093" x="3719513" y="2863850"/>
          <p14:tracePt t="22101" x="3719513" y="2854325"/>
          <p14:tracePt t="22108" x="3719513" y="2844800"/>
          <p14:tracePt t="22116" x="3719513" y="2836863"/>
          <p14:tracePt t="22140" x="3729038" y="2808288"/>
          <p14:tracePt t="22148" x="3729038" y="2800350"/>
          <p14:tracePt t="22156" x="3729038" y="2790825"/>
          <p14:tracePt t="22164" x="3738563" y="2790825"/>
          <p14:tracePt t="22172" x="3738563" y="2781300"/>
          <p14:tracePt t="22180" x="3738563" y="2771775"/>
          <p14:tracePt t="22188" x="3738563" y="2754313"/>
          <p14:tracePt t="22204" x="3738563" y="2735263"/>
          <p14:tracePt t="22213" x="3756025" y="2717800"/>
          <p14:tracePt t="22236" x="3756025" y="2708275"/>
          <p14:tracePt t="22244" x="3765550" y="2698750"/>
          <p14:tracePt t="22252" x="3765550" y="2690813"/>
          <p14:tracePt t="22277" x="3765550" y="2671763"/>
          <p14:tracePt t="22293" x="3765550" y="2654300"/>
          <p14:tracePt t="22302" x="3775075" y="2644775"/>
          <p14:tracePt t="22318" x="3775075" y="2635250"/>
          <p14:tracePt t="22325" x="3775075" y="2625725"/>
          <p14:tracePt t="22336" x="3775075" y="2608263"/>
          <p14:tracePt t="22351" x="3775075" y="2598738"/>
          <p14:tracePt t="22367" x="3775075" y="2589213"/>
          <p14:tracePt t="22373" x="3783013" y="2581275"/>
          <p14:tracePt t="22381" x="3783013" y="2571750"/>
          <p14:tracePt t="22452" x="3802063" y="2554288"/>
          <p14:tracePt t="22486" x="3802063" y="2544763"/>
          <p14:tracePt t="22493" x="3810000" y="2544763"/>
          <p14:tracePt t="22501" x="3829050" y="2544763"/>
          <p14:tracePt t="22509" x="3875088" y="2508250"/>
          <p14:tracePt t="22517" x="3919538" y="2508250"/>
          <p14:tracePt t="22524" x="3975100" y="2498725"/>
          <p14:tracePt t="22532" x="4029075" y="2481263"/>
          <p14:tracePt t="22540" x="4121150" y="2481263"/>
          <p14:tracePt t="22548" x="4184650" y="2481263"/>
          <p14:tracePt t="22556" x="4211638" y="2481263"/>
          <p14:tracePt t="22566" x="4294188" y="2481263"/>
          <p14:tracePt t="22574" x="4321175" y="2481263"/>
          <p14:tracePt t="22585" x="4376738" y="2481263"/>
          <p14:tracePt t="22590" x="4403725" y="2481263"/>
          <p14:tracePt t="22601" x="4448175" y="2481263"/>
          <p14:tracePt t="22604" x="4457700" y="2481263"/>
          <p14:tracePt t="22616" x="4467225" y="2481263"/>
          <p14:tracePt t="22620" x="4484688" y="2481263"/>
          <p14:tracePt t="22629" x="4494213" y="2481263"/>
          <p14:tracePt t="22636" x="4503738" y="2481263"/>
          <p14:tracePt t="22644" x="4530725" y="2481263"/>
          <p14:tracePt t="22652" x="4549775" y="2481263"/>
          <p14:tracePt t="22660" x="4576763" y="2481263"/>
          <p14:tracePt t="22668" x="4603750" y="2481263"/>
          <p14:tracePt t="22676" x="4659313" y="2481263"/>
          <p14:tracePt t="22685" x="4713288" y="2481263"/>
          <p14:tracePt t="22692" x="4813300" y="2481263"/>
          <p14:tracePt t="22700" x="4886325" y="2481263"/>
          <p14:tracePt t="22708" x="4941888" y="2481263"/>
          <p14:tracePt t="22717" x="5014913" y="2481263"/>
          <p14:tracePt t="22724" x="5068888" y="2481263"/>
          <p14:tracePt t="22732" x="5122863" y="2481263"/>
          <p14:tracePt t="22740" x="5168900" y="2481263"/>
          <p14:tracePt t="22749" x="5187950" y="2481263"/>
          <p14:tracePt t="22756" x="5214938" y="2481263"/>
          <p14:tracePt t="22847" x="5224463" y="2481263"/>
          <p14:tracePt t="22888" x="5251450" y="2481263"/>
          <p14:tracePt t="22896" x="5278438" y="2481263"/>
          <p14:tracePt t="22902" x="5305425" y="2481263"/>
          <p14:tracePt t="22908" x="5324475" y="2481263"/>
          <p14:tracePt t="22917" x="5351463" y="2481263"/>
          <p14:tracePt t="22924" x="5378450" y="2481263"/>
          <p14:tracePt t="22933" x="5414963" y="2481263"/>
          <p14:tracePt t="22942" x="5470525" y="2481263"/>
          <p14:tracePt t="22949" x="5507038" y="2481263"/>
          <p14:tracePt t="22956" x="5561013" y="2517775"/>
          <p14:tracePt t="22966" x="5588000" y="2525713"/>
          <p14:tracePt t="22973" x="5607050" y="2525713"/>
          <p14:tracePt t="22981" x="5616575" y="2535238"/>
          <p14:tracePt t="23036" x="5616575" y="2544763"/>
          <p14:tracePt t="23093" x="5616575" y="2554288"/>
          <p14:tracePt t="23101" x="5616575" y="2571750"/>
          <p14:tracePt t="23109" x="5616575" y="2589213"/>
          <p14:tracePt t="23120" x="5616575" y="2598738"/>
          <p14:tracePt t="23124" x="5616575" y="2608263"/>
          <p14:tracePt t="23132" x="5634038" y="2644775"/>
          <p14:tracePt t="23140" x="5634038" y="2662238"/>
          <p14:tracePt t="23148" x="5634038" y="2698750"/>
          <p14:tracePt t="23156" x="5634038" y="2727325"/>
          <p14:tracePt t="23166" x="5634038" y="2744788"/>
          <p14:tracePt t="23172" x="5634038" y="2790825"/>
          <p14:tracePt t="23180" x="5634038" y="2800350"/>
          <p14:tracePt t="23188" x="5634038" y="2836863"/>
          <p14:tracePt t="23197" x="5643563" y="2854325"/>
          <p14:tracePt t="23204" x="5643563" y="2881313"/>
          <p14:tracePt t="23213" x="5643563" y="2900363"/>
          <p14:tracePt t="23220" x="5661025" y="2936875"/>
          <p14:tracePt t="23228" x="5661025" y="2946400"/>
          <p14:tracePt t="23236" x="5661025" y="2973388"/>
          <p14:tracePt t="23244" x="5670550" y="3009900"/>
          <p14:tracePt t="23252" x="5670550" y="3017838"/>
          <p14:tracePt t="23260" x="5688013" y="3054350"/>
          <p14:tracePt t="23269" x="5688013" y="3063875"/>
          <p14:tracePt t="23277" x="5707063" y="3090863"/>
          <p14:tracePt t="23285" x="5707063" y="3109913"/>
          <p14:tracePt t="23293" x="5716588" y="3127375"/>
          <p14:tracePt t="23309" x="5716588" y="3146425"/>
          <p14:tracePt t="23319" x="5724525" y="3163888"/>
          <p14:tracePt t="23334" x="5724525" y="3173413"/>
          <p14:tracePt t="23340" x="5724525" y="3182938"/>
          <p14:tracePt t="23350" x="5724525" y="3192463"/>
          <p14:tracePt t="23356" x="5724525" y="3200400"/>
          <p14:tracePt t="23365" x="5724525" y="3209925"/>
          <p14:tracePt t="23381" x="5724525" y="3228975"/>
          <p14:tracePt t="23387" x="5724525" y="3236913"/>
          <p14:tracePt t="23396" x="5734050" y="3246438"/>
          <p14:tracePt t="23404" x="5734050" y="3273425"/>
          <p14:tracePt t="23415" x="5734050" y="3292475"/>
          <p14:tracePt t="23419" x="5734050" y="3302000"/>
          <p14:tracePt t="23428" x="5753100" y="3338513"/>
          <p14:tracePt t="23444" x="5753100" y="3375025"/>
          <p14:tracePt t="23452" x="5753100" y="3382963"/>
          <p14:tracePt t="23460" x="5761038" y="3392488"/>
          <p14:tracePt t="23468" x="5770563" y="3419475"/>
          <p14:tracePt t="23476" x="5770563" y="3429000"/>
          <p14:tracePt t="23484" x="5780088" y="3446463"/>
          <p14:tracePt t="23533" x="5780088" y="3455988"/>
          <p14:tracePt t="23647" x="5780088" y="3465513"/>
          <p14:tracePt t="23726" x="5780088" y="3475038"/>
          <p14:tracePt t="23750" x="5780088" y="3492500"/>
          <p14:tracePt t="23773" x="5780088" y="3502025"/>
          <p14:tracePt t="23789" x="5780088" y="3511550"/>
          <p14:tracePt t="23813" x="5780088" y="3529013"/>
          <p14:tracePt t="23821" x="5780088" y="3538538"/>
          <p14:tracePt t="23829" x="5780088" y="3548063"/>
          <p14:tracePt t="23845" x="5780088" y="3556000"/>
          <p14:tracePt t="25094" x="5780088" y="3584575"/>
          <p14:tracePt t="25101" x="5753100" y="3602038"/>
          <p14:tracePt t="25110" x="5743575" y="3611563"/>
          <p14:tracePt t="25117" x="5724525" y="3629025"/>
          <p14:tracePt t="25125" x="5716588" y="3638550"/>
          <p14:tracePt t="25132" x="5707063" y="3638550"/>
          <p14:tracePt t="25140" x="5697538" y="3638550"/>
          <p14:tracePt t="25148" x="5697538" y="3648075"/>
          <p14:tracePt t="25165" x="5688013" y="3665538"/>
          <p14:tracePt t="25838" x="5670550" y="3665538"/>
          <p14:tracePt t="25846" x="5653088" y="3675063"/>
          <p14:tracePt t="25854" x="5634038" y="3684588"/>
          <p14:tracePt t="25868" x="5624513" y="3711575"/>
          <p14:tracePt t="25876" x="5624513" y="3721100"/>
          <p14:tracePt t="25884" x="5616575" y="3730625"/>
          <p14:tracePt t="25892" x="5616575" y="3748088"/>
          <p14:tracePt t="25900" x="5616575" y="3757613"/>
          <p14:tracePt t="25908" x="5616575" y="3767138"/>
          <p14:tracePt t="26157" x="5616575" y="3748088"/>
          <p14:tracePt t="26165" x="5616575" y="3721100"/>
          <p14:tracePt t="26172" x="5616575" y="3675063"/>
          <p14:tracePt t="26188" x="5616575" y="3648075"/>
          <p14:tracePt t="26195" x="5616575" y="3621088"/>
          <p14:tracePt t="26204" x="5616575" y="3602038"/>
          <p14:tracePt t="26213" x="5624513" y="3556000"/>
          <p14:tracePt t="26228" x="5624513" y="3548063"/>
          <p14:tracePt t="26236" x="5624513" y="3538538"/>
          <p14:tracePt t="26244" x="5624513" y="3529013"/>
          <p14:tracePt t="26252" x="5624513" y="3519488"/>
          <p14:tracePt t="26260" x="5624513" y="3502025"/>
          <p14:tracePt t="26276" x="5624513" y="3492500"/>
          <p14:tracePt t="26284" x="5624513" y="3482975"/>
          <p14:tracePt t="26366" x="5580063" y="3475038"/>
          <p14:tracePt t="26373" x="5434013" y="3482975"/>
          <p14:tracePt t="26380" x="5195888" y="3511550"/>
          <p14:tracePt t="26390" x="4922838" y="3529013"/>
          <p14:tracePt t="26396" x="4649788" y="3575050"/>
          <p14:tracePt t="26404" x="4340225" y="3592513"/>
          <p14:tracePt t="26413" x="4102100" y="3602038"/>
          <p14:tracePt t="26420" x="3902075" y="3602038"/>
          <p14:tracePt t="26428" x="3719513" y="3602038"/>
          <p14:tracePt t="26436" x="3573463" y="3602038"/>
          <p14:tracePt t="26444" x="3482975" y="3602038"/>
          <p14:tracePt t="26452" x="3409950" y="3602038"/>
          <p14:tracePt t="26460" x="3373438" y="3602038"/>
          <p14:tracePt t="26468" x="3354388" y="3602038"/>
          <p14:tracePt t="26476" x="3346450" y="3602038"/>
          <p14:tracePt t="26534" x="3336925" y="3602038"/>
          <p14:tracePt t="26541" x="3300413" y="3602038"/>
          <p14:tracePt t="26549" x="3263900" y="3602038"/>
          <p14:tracePt t="26559" x="3208338" y="3621088"/>
          <p14:tracePt t="26567" x="3144838" y="3638550"/>
          <p14:tracePt t="26572" x="3117850" y="3638550"/>
          <p14:tracePt t="26582" x="3081338" y="3638550"/>
          <p14:tracePt t="26588" x="3063875" y="3648075"/>
          <p14:tracePt t="26596" x="3044825" y="3648075"/>
          <p14:tracePt t="26846" x="3081338" y="3602038"/>
          <p14:tracePt t="26853" x="3127375" y="3502025"/>
          <p14:tracePt t="26862" x="3181350" y="3382963"/>
          <p14:tracePt t="26868" x="3227388" y="3292475"/>
          <p14:tracePt t="26876" x="3273425" y="3192463"/>
          <p14:tracePt t="26886" x="3309938" y="3127375"/>
          <p14:tracePt t="26891" x="3309938" y="3082925"/>
          <p14:tracePt t="26900" x="3317875" y="3054350"/>
          <p14:tracePt t="26908" x="3327400" y="3009900"/>
          <p14:tracePt t="26916" x="3327400" y="2954338"/>
          <p14:tracePt t="26924" x="3346450" y="2927350"/>
          <p14:tracePt t="26932" x="3363913" y="2900363"/>
          <p14:tracePt t="26941" x="3363913" y="2863850"/>
          <p14:tracePt t="26948" x="3373438" y="2844800"/>
          <p14:tracePt t="26956" x="3373438" y="2808288"/>
          <p14:tracePt t="26964" x="3400425" y="2790825"/>
          <p14:tracePt t="26972" x="3409950" y="2754313"/>
          <p14:tracePt t="26988" x="3409950" y="2727325"/>
          <p14:tracePt t="26997" x="3409950" y="2708275"/>
          <p14:tracePt t="27004" x="3419475" y="2698750"/>
          <p14:tracePt t="27054" x="3419475" y="2681288"/>
          <p14:tracePt t="27222" x="3419475" y="2671763"/>
          <p14:tracePt t="27246" x="3446463" y="2654300"/>
          <p14:tracePt t="27262" x="3455988" y="2635250"/>
          <p14:tracePt t="27271" x="3463925" y="2625725"/>
          <p14:tracePt t="27277" x="3482975" y="2617788"/>
          <p14:tracePt t="27284" x="3490913" y="2617788"/>
          <p14:tracePt t="27292" x="3509963" y="2608263"/>
          <p14:tracePt t="27300" x="3519488" y="2589213"/>
          <p14:tracePt t="27308" x="3536950" y="2581275"/>
          <p14:tracePt t="27317" x="3546475" y="2581275"/>
          <p14:tracePt t="27324" x="3573463" y="2581275"/>
          <p14:tracePt t="27333" x="3582988" y="2571750"/>
          <p14:tracePt t="27495" x="3556000" y="2571750"/>
          <p14:tracePt t="27501" x="3463925" y="2571750"/>
          <p14:tracePt t="27511" x="3354388" y="2571750"/>
          <p14:tracePt t="27522" x="3244850" y="2571750"/>
          <p14:tracePt t="27525" x="3144838" y="2571750"/>
          <p14:tracePt t="27533" x="3108325" y="2571750"/>
          <p14:tracePt t="27540" x="3063875" y="2571750"/>
          <p14:tracePt t="27877" x="3200400" y="2554288"/>
          <p14:tracePt t="27885" x="3354388" y="2554288"/>
          <p14:tracePt t="27893" x="3519488" y="2554288"/>
          <p14:tracePt t="27901" x="3719513" y="2554288"/>
          <p14:tracePt t="27908" x="3883025" y="2554288"/>
          <p14:tracePt t="27916" x="4029075" y="2554288"/>
          <p14:tracePt t="27924" x="4175125" y="2554288"/>
          <p14:tracePt t="27933" x="4303713" y="2554288"/>
          <p14:tracePt t="27941" x="4430713" y="2554288"/>
          <p14:tracePt t="27948" x="4540250" y="2554288"/>
          <p14:tracePt t="27956" x="4649788" y="2525713"/>
          <p14:tracePt t="27964" x="4749800" y="2517775"/>
          <p14:tracePt t="27972" x="4803775" y="2489200"/>
          <p14:tracePt t="27981" x="4905375" y="2462213"/>
          <p14:tracePt t="27988" x="4978400" y="2452688"/>
          <p14:tracePt t="27997" x="5095875" y="2435225"/>
          <p14:tracePt t="28004" x="5205413" y="2408238"/>
          <p14:tracePt t="28013" x="5287963" y="2371725"/>
          <p14:tracePt t="28020" x="5397500" y="2352675"/>
          <p14:tracePt t="28029" x="5524500" y="2352675"/>
          <p14:tracePt t="28036" x="5643563" y="2306638"/>
          <p14:tracePt t="28044" x="5789613" y="2306638"/>
          <p14:tracePt t="28052" x="5826125" y="2306638"/>
          <p14:tracePt t="28060" x="5943600" y="2306638"/>
          <p14:tracePt t="28068" x="6016625" y="2306638"/>
          <p14:tracePt t="28076" x="6072188" y="2306638"/>
          <p14:tracePt t="28084" x="6108700" y="2306638"/>
          <p14:tracePt t="28091" x="6126163" y="2306638"/>
          <p14:tracePt t="28100" x="6145213" y="2306638"/>
          <p14:tracePt t="28108" x="6162675" y="2306638"/>
          <p14:tracePt t="28156" x="6172200" y="2306638"/>
          <p14:tracePt t="28173" x="6208713" y="2306638"/>
          <p14:tracePt t="28180" x="6245225" y="2306638"/>
          <p14:tracePt t="28189" x="6291263" y="2306638"/>
          <p14:tracePt t="28196" x="6345238" y="2306638"/>
          <p14:tracePt t="28205" x="6391275" y="2306638"/>
          <p14:tracePt t="28213" x="6464300" y="2306638"/>
          <p14:tracePt t="28220" x="6518275" y="2325688"/>
          <p14:tracePt t="28230" x="6581775" y="2335213"/>
          <p14:tracePt t="28236" x="6637338" y="2335213"/>
          <p14:tracePt t="28245" x="6664325" y="2343150"/>
          <p14:tracePt t="28253" x="6681788" y="2343150"/>
          <p14:tracePt t="28261" x="6727825" y="2371725"/>
          <p14:tracePt t="28277" x="6737350" y="2371725"/>
          <p14:tracePt t="28285" x="6746875" y="2371725"/>
          <p14:tracePt t="28292" x="6754813" y="2379663"/>
          <p14:tracePt t="28309" x="6800850" y="2398713"/>
          <p14:tracePt t="28318" x="6837363" y="2425700"/>
          <p14:tracePt t="28324" x="6900863" y="2444750"/>
          <p14:tracePt t="28333" x="7000875" y="2489200"/>
          <p14:tracePt t="28341" x="7102475" y="2517775"/>
          <p14:tracePt t="28352" x="7229475" y="2562225"/>
          <p14:tracePt t="28357" x="7329488" y="2589213"/>
          <p14:tracePt t="28367" x="7421563" y="2617788"/>
          <p14:tracePt t="28372" x="7502525" y="2644775"/>
          <p14:tracePt t="28381" x="7558088" y="2654300"/>
          <p14:tracePt t="28387" x="7575550" y="2654300"/>
          <p14:tracePt t="28398" x="7585075" y="2654300"/>
          <p14:tracePt t="28558" x="7585075" y="2662238"/>
          <p14:tracePt t="28566" x="7575550" y="2671763"/>
          <p14:tracePt t="28572" x="7548563" y="2681288"/>
          <p14:tracePt t="28581" x="7531100" y="2681288"/>
          <p14:tracePt t="28597" x="7512050" y="2690813"/>
          <p14:tracePt t="29048" x="7585075" y="2662238"/>
          <p14:tracePt t="29053" x="7667625" y="2635250"/>
          <p14:tracePt t="29064" x="7740650" y="2608263"/>
          <p14:tracePt t="29070" x="7785100" y="2598738"/>
          <p14:tracePt t="29076" x="7840663" y="2589213"/>
          <p14:tracePt t="29084" x="7885113" y="2581275"/>
          <p14:tracePt t="29092" x="7967663" y="2554288"/>
          <p14:tracePt t="29100" x="8040688" y="2554288"/>
          <p14:tracePt t="29108" x="8077200" y="2554288"/>
          <p14:tracePt t="29116" x="8123238" y="2554288"/>
          <p14:tracePt t="29124" x="8140700" y="2554288"/>
          <p14:tracePt t="29198" x="8150225" y="2544763"/>
          <p14:tracePt t="29237" x="8177213" y="2544763"/>
          <p14:tracePt t="29246" x="8223250" y="2544763"/>
          <p14:tracePt t="29255" x="8259763" y="2544763"/>
          <p14:tracePt t="29261" x="8277225" y="2544763"/>
          <p14:tracePt t="29270" x="8286750" y="2544763"/>
          <p14:tracePt t="29275" x="8313738" y="2544763"/>
          <p14:tracePt t="29284" x="8323263" y="2544763"/>
          <p14:tracePt t="29292" x="8332788" y="2544763"/>
          <p14:tracePt t="29300" x="8342313" y="2535238"/>
          <p14:tracePt t="29452" x="8332788" y="2535238"/>
          <p14:tracePt t="29460" x="8213725" y="2535238"/>
          <p14:tracePt t="29468" x="8067675" y="2535238"/>
          <p14:tracePt t="29476" x="7913688" y="2535238"/>
          <p14:tracePt t="29484" x="7731125" y="2535238"/>
          <p14:tracePt t="29492" x="7548563" y="2535238"/>
          <p14:tracePt t="29500" x="7348538" y="2535238"/>
          <p14:tracePt t="29508" x="7165975" y="2535238"/>
          <p14:tracePt t="29517" x="6946900" y="2535238"/>
          <p14:tracePt t="29524" x="6746875" y="2535238"/>
          <p14:tracePt t="29532" x="6527800" y="2535238"/>
          <p14:tracePt t="29540" x="6326188" y="2535238"/>
          <p14:tracePt t="29548" x="6126163" y="2535238"/>
          <p14:tracePt t="29556" x="5972175" y="2535238"/>
          <p14:tracePt t="29565" x="5870575" y="2535238"/>
          <p14:tracePt t="29572" x="5761038" y="2535238"/>
          <p14:tracePt t="29581" x="5634038" y="2535238"/>
          <p14:tracePt t="29588" x="5524500" y="2535238"/>
          <p14:tracePt t="29597" x="5414963" y="2535238"/>
          <p14:tracePt t="29604" x="5360988" y="2535238"/>
          <p14:tracePt t="29612" x="5251450" y="2535238"/>
          <p14:tracePt t="29620" x="5141913" y="2535238"/>
          <p14:tracePt t="29629" x="5032375" y="2535238"/>
          <p14:tracePt t="29636" x="4941888" y="2535238"/>
          <p14:tracePt t="29644" x="4832350" y="2535238"/>
          <p14:tracePt t="29652" x="4740275" y="2535238"/>
          <p14:tracePt t="29661" x="4686300" y="2535238"/>
          <p14:tracePt t="29668" x="4613275" y="2535238"/>
          <p14:tracePt t="29676" x="4567238" y="2535238"/>
          <p14:tracePt t="29684" x="4530725" y="2535238"/>
          <p14:tracePt t="29692" x="4494213" y="2535238"/>
          <p14:tracePt t="29701" x="4467225" y="2535238"/>
          <p14:tracePt t="29709" x="4440238" y="2535238"/>
          <p14:tracePt t="29718" x="4430713" y="2535238"/>
          <p14:tracePt t="29725" x="4403725" y="2535238"/>
          <p14:tracePt t="29734" x="4384675" y="2535238"/>
          <p14:tracePt t="29741" x="4348163" y="2535238"/>
          <p14:tracePt t="29750" x="4321175" y="2535238"/>
          <p14:tracePt t="29756" x="4275138" y="2554288"/>
          <p14:tracePt t="29765" x="4230688" y="2554288"/>
          <p14:tracePt t="29772" x="4194175" y="2554288"/>
          <p14:tracePt t="29782" x="4121150" y="2554288"/>
          <p14:tracePt t="29788" x="4065588" y="2554288"/>
          <p14:tracePt t="29796" x="4029075" y="2554288"/>
          <p14:tracePt t="29805" x="3984625" y="2554288"/>
          <p14:tracePt t="29811" x="3956050" y="2562225"/>
          <p14:tracePt t="29819" x="3929063" y="2562225"/>
          <p14:tracePt t="29828" x="3919538" y="2562225"/>
          <p14:tracePt t="29836" x="3911600" y="2562225"/>
          <p14:tracePt t="29844" x="3883025" y="2562225"/>
          <p14:tracePt t="29852" x="3865563" y="2562225"/>
          <p14:tracePt t="29860" x="3838575" y="2562225"/>
          <p14:tracePt t="29883" x="3719513" y="2581275"/>
          <p14:tracePt t="29885" x="3629025" y="2581275"/>
          <p14:tracePt t="29892" x="3519488" y="2608263"/>
          <p14:tracePt t="29900" x="3400425" y="2625725"/>
          <p14:tracePt t="29908" x="3290888" y="2625725"/>
          <p14:tracePt t="29917" x="3236913" y="2635250"/>
          <p14:tracePt t="29924" x="3181350" y="2635250"/>
          <p14:tracePt t="29932" x="3117850" y="2635250"/>
          <p14:tracePt t="29948" x="3090863" y="2635250"/>
          <p14:tracePt t="30468" x="3181350" y="2635250"/>
          <p14:tracePt t="30476" x="3346450" y="2635250"/>
          <p14:tracePt t="30484" x="3409950" y="2635250"/>
          <p14:tracePt t="30492" x="3629025" y="2635250"/>
          <p14:tracePt t="30500" x="3829050" y="2635250"/>
          <p14:tracePt t="30508" x="4075113" y="2635250"/>
          <p14:tracePt t="30516" x="4413250" y="2635250"/>
          <p14:tracePt t="30524" x="4703763" y="2635250"/>
          <p14:tracePt t="30532" x="4968875" y="2635250"/>
          <p14:tracePt t="30539" x="5195888" y="2635250"/>
          <p14:tracePt t="30548" x="5360988" y="2635250"/>
          <p14:tracePt t="30556" x="5543550" y="2635250"/>
          <p14:tracePt t="30564" x="5688013" y="2635250"/>
          <p14:tracePt t="30573" x="5816600" y="2654300"/>
          <p14:tracePt t="30584" x="5943600" y="2654300"/>
          <p14:tracePt t="30589" x="6053138" y="2654300"/>
          <p14:tracePt t="30600" x="6145213" y="2654300"/>
          <p14:tracePt t="30603" x="6254750" y="2654300"/>
          <p14:tracePt t="30613" x="6345238" y="2654300"/>
          <p14:tracePt t="30620" x="6435725" y="2654300"/>
          <p14:tracePt t="30628" x="6564313" y="2654300"/>
          <p14:tracePt t="30636" x="6673850" y="2654300"/>
          <p14:tracePt t="30644" x="6800850" y="2654300"/>
          <p14:tracePt t="30652" x="6892925" y="2654300"/>
          <p14:tracePt t="30659" x="6964363" y="2654300"/>
          <p14:tracePt t="30668" x="7056438" y="2654300"/>
          <p14:tracePt t="30676" x="7138988" y="2654300"/>
          <p14:tracePt t="30684" x="7192963" y="2654300"/>
          <p14:tracePt t="30692" x="7256463" y="2671763"/>
          <p14:tracePt t="30700" x="7265988" y="2671763"/>
          <p14:tracePt t="30708" x="7312025" y="2671763"/>
          <p14:tracePt t="30716" x="7339013" y="2671763"/>
          <p14:tracePt t="30732" x="7348538" y="2671763"/>
          <p14:tracePt t="30740" x="7356475" y="2671763"/>
          <p14:tracePt t="30830" x="7366000" y="2671763"/>
          <p14:tracePt t="30837" x="7385050" y="2671763"/>
          <p14:tracePt t="30848" x="7392988" y="2671763"/>
          <p14:tracePt t="30853" x="7429500" y="2671763"/>
          <p14:tracePt t="30860" x="7458075" y="2671763"/>
          <p14:tracePt t="30868" x="7494588" y="2671763"/>
          <p14:tracePt t="30886" x="7575550" y="2671763"/>
          <p14:tracePt t="30892" x="7612063" y="2671763"/>
          <p14:tracePt t="30900" x="7667625" y="2671763"/>
          <p14:tracePt t="30908" x="7704138" y="2671763"/>
          <p14:tracePt t="30916" x="7758113" y="2671763"/>
          <p14:tracePt t="30924" x="7804150" y="2671763"/>
          <p14:tracePt t="30933" x="7821613" y="2671763"/>
          <p14:tracePt t="30940" x="7850188" y="2662238"/>
          <p14:tracePt t="30948" x="7858125" y="2662238"/>
          <p14:tracePt t="30956" x="7867650" y="2654300"/>
          <p14:tracePt t="30965" x="7877175" y="2654300"/>
          <p14:tracePt t="30989" x="7885113" y="2644775"/>
          <p14:tracePt t="31012" x="7894638" y="2644775"/>
          <p14:tracePt t="31110" x="7894638" y="2635250"/>
          <p14:tracePt t="31117" x="7894638" y="2625725"/>
          <p14:tracePt t="31126" x="7904163" y="2617788"/>
          <p14:tracePt t="31134" x="7931150" y="2608263"/>
          <p14:tracePt t="31149" x="7940675" y="2598738"/>
          <p14:tracePt t="31156" x="7950200" y="2598738"/>
          <p14:tracePt t="31165" x="7950200" y="2589213"/>
          <p14:tracePt t="31416" x="7958138" y="2589213"/>
          <p14:tracePt t="31420" x="7977188" y="2581275"/>
          <p14:tracePt t="31428" x="7994650" y="2571750"/>
          <p14:tracePt t="31436" x="8013700" y="2544763"/>
          <p14:tracePt t="31444" x="8023225" y="2544763"/>
          <p14:tracePt t="31452" x="8040688" y="2535238"/>
          <p14:tracePt t="31460" x="8067675" y="2508250"/>
          <p14:tracePt t="31468" x="8077200" y="2508250"/>
          <p14:tracePt t="31484" x="8086725" y="2498725"/>
          <p14:tracePt t="31516" x="8096250" y="2489200"/>
          <p14:tracePt t="32040" x="8086725" y="2498725"/>
          <p14:tracePt t="33417" x="8077200" y="2498725"/>
          <p14:tracePt t="33420" x="8077200" y="2508250"/>
          <p14:tracePt t="33429" x="8067675" y="2517775"/>
          <p14:tracePt t="33436" x="8040688" y="2525713"/>
          <p14:tracePt t="33444" x="7994650" y="2544763"/>
          <p14:tracePt t="33452" x="7921625" y="2562225"/>
          <p14:tracePt t="33460" x="7840663" y="2571750"/>
          <p14:tracePt t="33468" x="7804150" y="2581275"/>
          <p14:tracePt t="33476" x="7740650" y="2581275"/>
          <p14:tracePt t="33484" x="7712075" y="2608263"/>
          <p14:tracePt t="33492" x="7675563" y="2608263"/>
          <p14:tracePt t="33499" x="7667625" y="2608263"/>
          <p14:tracePt t="33508" x="7648575" y="2608263"/>
          <p14:tracePt t="33516" x="7631113" y="2617788"/>
          <p14:tracePt t="33524" x="7621588" y="2617788"/>
          <p14:tracePt t="33540" x="7594600" y="2617788"/>
          <p14:tracePt t="33556" x="7585075" y="2625725"/>
          <p14:tracePt t="33564" x="7575550" y="2625725"/>
          <p14:tracePt t="33572" x="7548563" y="2625725"/>
          <p14:tracePt t="33580" x="7521575" y="2625725"/>
          <p14:tracePt t="33588" x="7494588" y="2625725"/>
          <p14:tracePt t="33598" x="7466013" y="2635250"/>
          <p14:tracePt t="33603" x="7439025" y="2635250"/>
          <p14:tracePt t="33613" x="7392988" y="2635250"/>
          <p14:tracePt t="33619" x="7375525" y="2644775"/>
          <p14:tracePt t="33629" x="7348538" y="2654300"/>
          <p14:tracePt t="33636" x="7319963" y="2654300"/>
          <p14:tracePt t="33645" x="7292975" y="2662238"/>
          <p14:tracePt t="33652" x="7256463" y="2662238"/>
          <p14:tracePt t="33660" x="7248525" y="2662238"/>
          <p14:tracePt t="33668" x="7219950" y="2662238"/>
          <p14:tracePt t="33676" x="7212013" y="2662238"/>
          <p14:tracePt t="33684" x="7183438" y="2671763"/>
          <p14:tracePt t="33692" x="7156450" y="2671763"/>
          <p14:tracePt t="33700" x="7119938" y="2671763"/>
          <p14:tracePt t="33709" x="7073900" y="2681288"/>
          <p14:tracePt t="33716" x="7019925" y="2681288"/>
          <p14:tracePt t="33724" x="6973888" y="2690813"/>
          <p14:tracePt t="33732" x="6937375" y="2698750"/>
          <p14:tracePt t="33740" x="6873875" y="2717800"/>
          <p14:tracePt t="33748" x="6819900" y="2717800"/>
          <p14:tracePt t="33756" x="6773863" y="2727325"/>
          <p14:tracePt t="33764" x="6737350" y="2727325"/>
          <p14:tracePt t="33772" x="6691313" y="2727325"/>
          <p14:tracePt t="33780" x="6681788" y="2727325"/>
          <p14:tracePt t="33788" x="6637338" y="2727325"/>
          <p14:tracePt t="33797" x="6627813" y="2727325"/>
          <p14:tracePt t="33804" x="6591300" y="2727325"/>
          <p14:tracePt t="33813" x="6573838" y="2735263"/>
          <p14:tracePt t="33820" x="6537325" y="2735263"/>
          <p14:tracePt t="33828" x="6491288" y="2735263"/>
          <p14:tracePt t="33836" x="6435725" y="2735263"/>
          <p14:tracePt t="33844" x="6399213" y="2735263"/>
          <p14:tracePt t="33852" x="6362700" y="2754313"/>
          <p14:tracePt t="33860" x="6326188" y="2754313"/>
          <p14:tracePt t="33868" x="6281738" y="2763838"/>
          <p14:tracePt t="33876" x="6245225" y="2763838"/>
          <p14:tracePt t="33884" x="6208713" y="2771775"/>
          <p14:tracePt t="33895" x="6162675" y="2771775"/>
          <p14:tracePt t="33901" x="6126163" y="2771775"/>
          <p14:tracePt t="33911" x="6072188" y="2771775"/>
          <p14:tracePt t="33916" x="6035675" y="2771775"/>
          <p14:tracePt t="33924" x="5980113" y="2771775"/>
          <p14:tracePt t="33932" x="5953125" y="2771775"/>
          <p14:tracePt t="33939" x="5899150" y="2771775"/>
          <p14:tracePt t="33948" x="5834063" y="2771775"/>
          <p14:tracePt t="33956" x="5797550" y="2771775"/>
          <p14:tracePt t="33964" x="5724525" y="2771775"/>
          <p14:tracePt t="33972" x="5634038" y="2771775"/>
          <p14:tracePt t="33980" x="5607050" y="2771775"/>
          <p14:tracePt t="33988" x="5507038" y="2771775"/>
          <p14:tracePt t="33996" x="5451475" y="2771775"/>
          <p14:tracePt t="34004" x="5397500" y="2771775"/>
          <p14:tracePt t="34012" x="5341938" y="2771775"/>
          <p14:tracePt t="34019" x="5287963" y="2771775"/>
          <p14:tracePt t="34028" x="5268913" y="2771775"/>
          <p14:tracePt t="34050" x="5195888" y="2771775"/>
          <p14:tracePt t="34052" x="5187950" y="2771775"/>
          <p14:tracePt t="34059" x="5178425" y="2771775"/>
          <p14:tracePt t="34068" x="5151438" y="2771775"/>
          <p14:tracePt t="34076" x="5141913" y="2771775"/>
          <p14:tracePt t="34084" x="5132388" y="2771775"/>
          <p14:tracePt t="34092" x="5114925" y="2771775"/>
          <p14:tracePt t="34100" x="5095875" y="2771775"/>
          <p14:tracePt t="34107" x="5049838" y="2771775"/>
          <p14:tracePt t="34116" x="5022850" y="2771775"/>
          <p14:tracePt t="34124" x="4986338" y="2771775"/>
          <p14:tracePt t="34132" x="4941888" y="2771775"/>
          <p14:tracePt t="34139" x="4905375" y="2771775"/>
          <p14:tracePt t="34148" x="4859338" y="2771775"/>
          <p14:tracePt t="34155" x="4832350" y="2771775"/>
          <p14:tracePt t="34164" x="4795838" y="2771775"/>
          <p14:tracePt t="34172" x="4759325" y="2771775"/>
          <p14:tracePt t="34180" x="4740275" y="2771775"/>
          <p14:tracePt t="34188" x="4713288" y="2771775"/>
          <p14:tracePt t="34196" x="4695825" y="2771775"/>
          <p14:tracePt t="34204" x="4667250" y="2771775"/>
          <p14:tracePt t="34220" x="4649788" y="2771775"/>
          <p14:tracePt t="34228" x="4622800" y="2771775"/>
          <p14:tracePt t="34236" x="4594225" y="2771775"/>
          <p14:tracePt t="34244" x="4549775" y="2771775"/>
          <p14:tracePt t="34252" x="4494213" y="2771775"/>
          <p14:tracePt t="34260" x="4457700" y="2771775"/>
          <p14:tracePt t="34268" x="4384675" y="2771775"/>
          <p14:tracePt t="34276" x="4330700" y="2771775"/>
          <p14:tracePt t="34285" x="4257675" y="2771775"/>
          <p14:tracePt t="34292" x="4202113" y="2771775"/>
          <p14:tracePt t="34300" x="4129088" y="2771775"/>
          <p14:tracePt t="34308" x="4048125" y="2771775"/>
          <p14:tracePt t="34316" x="4021138" y="2771775"/>
          <p14:tracePt t="34324" x="3965575" y="2771775"/>
          <p14:tracePt t="34332" x="3911600" y="2771775"/>
          <p14:tracePt t="34340" x="3875088" y="2771775"/>
          <p14:tracePt t="34348" x="3819525" y="2771775"/>
          <p14:tracePt t="34356" x="3775075" y="2771775"/>
          <p14:tracePt t="34364" x="3738563" y="2771775"/>
          <p14:tracePt t="34373" x="3692525" y="2771775"/>
          <p14:tracePt t="34383" x="3656013" y="2771775"/>
          <p14:tracePt t="34389" x="3609975" y="2771775"/>
          <p14:tracePt t="34396" x="3573463" y="2771775"/>
          <p14:tracePt t="34403" x="3527425" y="2771775"/>
          <p14:tracePt t="34413" x="3473450" y="2771775"/>
          <p14:tracePt t="34420" x="3446463" y="2771775"/>
          <p14:tracePt t="34428" x="3390900" y="2771775"/>
          <p14:tracePt t="34436" x="3346450" y="2771775"/>
          <p14:tracePt t="34444" x="3281363" y="2771775"/>
          <p14:tracePt t="34452" x="3254375" y="2771775"/>
          <p14:tracePt t="34459" x="3236913" y="2771775"/>
          <p14:tracePt t="34468" x="3208338" y="2771775"/>
          <p14:tracePt t="34475" x="3190875" y="2771775"/>
          <p14:tracePt t="34483" x="3171825" y="2771775"/>
          <p14:tracePt t="34492" x="3154363" y="2771775"/>
          <p14:tracePt t="34509" x="3154363" y="2763838"/>
          <p14:tracePt t="34517" x="3144838" y="2744788"/>
          <p14:tracePt t="34534" x="3144838" y="2735263"/>
          <p14:tracePt t="34541" x="3144838" y="2727325"/>
          <p14:tracePt t="34548" x="3144838" y="2708275"/>
          <p14:tracePt t="34557" x="3144838" y="2690813"/>
          <p14:tracePt t="34568" x="3144838" y="2662238"/>
          <p14:tracePt t="34573" x="3144838" y="2635250"/>
          <p14:tracePt t="34584" x="3144838" y="2625725"/>
          <p14:tracePt t="34588" x="3144838" y="2617788"/>
          <p14:tracePt t="34599" x="3144838" y="2589213"/>
          <p14:tracePt t="34603" x="3144838" y="2571750"/>
          <p14:tracePt t="34611" x="3163888" y="2544763"/>
          <p14:tracePt t="34620" x="3171825" y="2535238"/>
          <p14:tracePt t="34631" x="3200400" y="2489200"/>
          <p14:tracePt t="34635" x="3217863" y="2471738"/>
          <p14:tracePt t="34646" x="3263900" y="2452688"/>
          <p14:tracePt t="34652" x="3327400" y="2416175"/>
          <p14:tracePt t="34660" x="3390900" y="2362200"/>
          <p14:tracePt t="34668" x="3473450" y="2335213"/>
          <p14:tracePt t="34676" x="3609975" y="2279650"/>
          <p14:tracePt t="34684" x="3719513" y="2233613"/>
          <p14:tracePt t="34692" x="3875088" y="2189163"/>
          <p14:tracePt t="34700" x="4021138" y="2143125"/>
          <p14:tracePt t="34708" x="4165600" y="2116138"/>
          <p14:tracePt t="34716" x="4284663" y="2089150"/>
          <p14:tracePt t="34723" x="4413250" y="2070100"/>
          <p14:tracePt t="34732" x="4540250" y="2052638"/>
          <p14:tracePt t="34740" x="4649788" y="2052638"/>
          <p14:tracePt t="34748" x="4740275" y="2052638"/>
          <p14:tracePt t="34756" x="4795838" y="2052638"/>
          <p14:tracePt t="34764" x="4868863" y="2052638"/>
          <p14:tracePt t="34772" x="4932363" y="2052638"/>
          <p14:tracePt t="34780" x="5005388" y="2052638"/>
          <p14:tracePt t="34788" x="5095875" y="2052638"/>
          <p14:tracePt t="34796" x="5187950" y="2052638"/>
          <p14:tracePt t="34804" x="5297488" y="2052638"/>
          <p14:tracePt t="34813" x="5405438" y="2052638"/>
          <p14:tracePt t="34821" x="5514975" y="2052638"/>
          <p14:tracePt t="34830" x="5607050" y="2052638"/>
          <p14:tracePt t="34838" x="5716588" y="2052638"/>
          <p14:tracePt t="34849" x="5826125" y="2052638"/>
          <p14:tracePt t="34854" x="5916613" y="2052638"/>
          <p14:tracePt t="34862" x="5989638" y="2052638"/>
          <p14:tracePt t="34869" x="6053138" y="2052638"/>
          <p14:tracePt t="34885" x="6145213" y="2052638"/>
          <p14:tracePt t="34892" x="6189663" y="2052638"/>
          <p14:tracePt t="34900" x="6218238" y="2052638"/>
          <p14:tracePt t="34909" x="6245225" y="2043113"/>
          <p14:tracePt t="34916" x="6291263" y="2043113"/>
          <p14:tracePt t="34924" x="6345238" y="2043113"/>
          <p14:tracePt t="34932" x="6399213" y="2043113"/>
          <p14:tracePt t="34940" x="6472238" y="2043113"/>
          <p14:tracePt t="34948" x="6527800" y="2043113"/>
          <p14:tracePt t="34956" x="6600825" y="2043113"/>
          <p14:tracePt t="34964" x="6681788" y="2043113"/>
          <p14:tracePt t="34973" x="6737350" y="2043113"/>
          <p14:tracePt t="34980" x="6810375" y="2043113"/>
          <p14:tracePt t="34989" x="6846888" y="2043113"/>
          <p14:tracePt t="34996" x="6900863" y="2043113"/>
          <p14:tracePt t="35004" x="6956425" y="2043113"/>
          <p14:tracePt t="35013" x="7000875" y="2043113"/>
          <p14:tracePt t="35020" x="7010400" y="2043113"/>
          <p14:tracePt t="35028" x="7037388" y="2043113"/>
          <p14:tracePt t="35036" x="7056438" y="2043113"/>
          <p14:tracePt t="35044" x="7073900" y="2043113"/>
          <p14:tracePt t="35060" x="7083425" y="2043113"/>
          <p14:tracePt t="35068" x="7092950" y="2043113"/>
          <p14:tracePt t="35076" x="7119938" y="2043113"/>
          <p14:tracePt t="35084" x="7138988" y="2043113"/>
          <p14:tracePt t="35092" x="7165975" y="2043113"/>
          <p14:tracePt t="35100" x="7183438" y="2043113"/>
          <p14:tracePt t="35109" x="7212013" y="2043113"/>
          <p14:tracePt t="35118" x="7229475" y="2043113"/>
          <p14:tracePt t="35125" x="7256463" y="2043113"/>
          <p14:tracePt t="35134" x="7275513" y="2043113"/>
          <p14:tracePt t="35141" x="7292975" y="2043113"/>
          <p14:tracePt t="35150" x="7312025" y="2043113"/>
          <p14:tracePt t="35156" x="7319963" y="2043113"/>
          <p14:tracePt t="35166" x="7348538" y="2043113"/>
          <p14:tracePt t="35172" x="7356475" y="2043113"/>
          <p14:tracePt t="35181" x="7375525" y="2043113"/>
          <p14:tracePt t="35188" x="7385050" y="2043113"/>
          <p14:tracePt t="35197" x="7392988" y="2043113"/>
          <p14:tracePt t="35204" x="7402513" y="2043113"/>
          <p14:tracePt t="35212" x="7421563" y="2043113"/>
          <p14:tracePt t="35220" x="7429500" y="2043113"/>
          <p14:tracePt t="35228" x="7448550" y="2043113"/>
          <p14:tracePt t="35236" x="7466013" y="2043113"/>
          <p14:tracePt t="35247" x="7485063" y="2043113"/>
          <p14:tracePt t="35252" x="7502525" y="2060575"/>
          <p14:tracePt t="35260" x="7512050" y="2060575"/>
          <p14:tracePt t="35269" x="7521575" y="2060575"/>
          <p14:tracePt t="35278" x="7531100" y="2070100"/>
          <p14:tracePt t="35285" x="7548563" y="2070100"/>
          <p14:tracePt t="35294" x="7567613" y="2070100"/>
          <p14:tracePt t="35303" x="7594600" y="2079625"/>
          <p14:tracePt t="35309" x="7612063" y="2089150"/>
          <p14:tracePt t="35319" x="7648575" y="2116138"/>
          <p14:tracePt t="35324" x="7675563" y="2125663"/>
          <p14:tracePt t="35334" x="7712075" y="2125663"/>
          <p14:tracePt t="35340" x="7748588" y="2133600"/>
          <p14:tracePt t="35349" x="7767638" y="2143125"/>
          <p14:tracePt t="35365" x="7804150" y="2143125"/>
          <p14:tracePt t="35372" x="7821613" y="2160588"/>
          <p14:tracePt t="35381" x="7831138" y="2170113"/>
          <p14:tracePt t="35388" x="7850188" y="2170113"/>
          <p14:tracePt t="35396" x="7858125" y="2179638"/>
          <p14:tracePt t="35404" x="7877175" y="2189163"/>
          <p14:tracePt t="35413" x="7885113" y="2189163"/>
          <p14:tracePt t="35420" x="7913688" y="2206625"/>
          <p14:tracePt t="35436" x="7931150" y="2216150"/>
          <p14:tracePt t="35444" x="7950200" y="2225675"/>
          <p14:tracePt t="35460" x="7977188" y="2233613"/>
          <p14:tracePt t="35476" x="7986713" y="2233613"/>
          <p14:tracePt t="35484" x="8004175" y="2252663"/>
          <p14:tracePt t="35500" x="8013700" y="2262188"/>
          <p14:tracePt t="35524" x="8023225" y="2262188"/>
          <p14:tracePt t="35581" x="8023225" y="2270125"/>
          <p14:tracePt t="35605" x="8023225" y="2279650"/>
          <p14:tracePt t="35621" x="8023225" y="2289175"/>
          <p14:tracePt t="35637" x="8023225" y="2298700"/>
          <p14:tracePt t="35668" x="8031163" y="2316163"/>
          <p14:tracePt t="35684" x="8031163" y="2325688"/>
          <p14:tracePt t="35735" x="8031163" y="2335213"/>
          <p14:tracePt t="35741" x="8031163" y="2343150"/>
          <p14:tracePt t="35757" x="8031163" y="2362200"/>
          <p14:tracePt t="35768" x="8031163" y="2371725"/>
          <p14:tracePt t="35773" x="8031163" y="2379663"/>
          <p14:tracePt t="35788" x="8040688" y="2398713"/>
          <p14:tracePt t="36972" x="8040688" y="2408238"/>
          <p14:tracePt t="37053" x="8040688" y="2416175"/>
          <p14:tracePt t="37094" x="8040688" y="2425700"/>
          <p14:tracePt t="37533" x="8031163" y="2435225"/>
          <p14:tracePt t="37541" x="8013700" y="2435225"/>
          <p14:tracePt t="37548" x="8004175" y="2435225"/>
          <p14:tracePt t="37556" x="7967663" y="2462213"/>
          <p14:tracePt t="37565" x="7940675" y="2489200"/>
          <p14:tracePt t="37572" x="7894638" y="2517775"/>
          <p14:tracePt t="37580" x="7850188" y="2554288"/>
          <p14:tracePt t="37588" x="7813675" y="2571750"/>
          <p14:tracePt t="37597" x="7758113" y="2598738"/>
          <p14:tracePt t="37604" x="7675563" y="2635250"/>
          <p14:tracePt t="37613" x="7594600" y="2690813"/>
          <p14:tracePt t="37620" x="7485063" y="2727325"/>
          <p14:tracePt t="37629" x="7402513" y="2781300"/>
          <p14:tracePt t="37636" x="7265988" y="2808288"/>
          <p14:tracePt t="37644" x="7219950" y="2827338"/>
          <p14:tracePt t="37652" x="7156450" y="2854325"/>
          <p14:tracePt t="37660" x="7129463" y="2863850"/>
          <p14:tracePt t="37668" x="7129463" y="2873375"/>
          <p14:tracePt t="37676" x="7119938" y="2890838"/>
          <p14:tracePt t="37684" x="7110413" y="2890838"/>
          <p14:tracePt t="37854" x="7102475" y="2890838"/>
          <p14:tracePt t="37862" x="7010400" y="2890838"/>
          <p14:tracePt t="37870" x="6900863" y="2890838"/>
          <p14:tracePt t="37884" x="6773863" y="2890838"/>
          <p14:tracePt t="37885" x="6645275" y="2890838"/>
          <p14:tracePt t="37893" x="6537325" y="2917825"/>
          <p14:tracePt t="37901" x="6435725" y="2954338"/>
          <p14:tracePt t="37910" x="6362700" y="2982913"/>
          <p14:tracePt t="37916" x="6281738" y="3009900"/>
          <p14:tracePt t="37924" x="6254750" y="3017838"/>
          <p14:tracePt t="37932" x="6235700" y="3027363"/>
          <p14:tracePt t="37940" x="6199188" y="3036888"/>
          <p14:tracePt t="37949" x="6189663" y="3036888"/>
          <p14:tracePt t="37956" x="6181725" y="3054350"/>
          <p14:tracePt t="37964" x="6172200" y="3054350"/>
          <p14:tracePt t="37980" x="6162675" y="3063875"/>
          <p14:tracePt t="38004" x="6145213" y="3063875"/>
          <p14:tracePt t="38013" x="6099175" y="3090863"/>
          <p14:tracePt t="38020" x="6089650" y="3090863"/>
          <p14:tracePt t="38028" x="6080125" y="3090863"/>
          <p14:tracePt t="38037" x="6072188" y="3090863"/>
          <p14:tracePt t="38198" x="6062663" y="3090863"/>
          <p14:tracePt t="38213" x="6062663" y="3100388"/>
          <p14:tracePt t="38224" x="6053138" y="3109913"/>
          <p14:tracePt t="38237" x="6043613" y="3127375"/>
          <p14:tracePt t="38245" x="6043613" y="3136900"/>
          <p14:tracePt t="38252" x="6026150" y="3146425"/>
          <p14:tracePt t="38260" x="6007100" y="3155950"/>
          <p14:tracePt t="38269" x="5989638" y="3163888"/>
          <p14:tracePt t="38276" x="5980113" y="3173413"/>
          <p14:tracePt t="38284" x="5962650" y="3182938"/>
          <p14:tracePt t="38292" x="5953125" y="3192463"/>
          <p14:tracePt t="38300" x="5926138" y="3219450"/>
          <p14:tracePt t="38316" x="5916613" y="3236913"/>
          <p14:tracePt t="38340" x="5907088" y="3255963"/>
          <p14:tracePt t="38348" x="5880100" y="3265488"/>
          <p14:tracePt t="38356" x="5880100" y="3273425"/>
          <p14:tracePt t="38364" x="5880100" y="3292475"/>
          <p14:tracePt t="38421" x="5862638" y="3309938"/>
          <p14:tracePt t="38484" x="5862638" y="3319463"/>
          <p14:tracePt t="38622" x="5907088" y="3328988"/>
          <p14:tracePt t="38630" x="6016625" y="3328988"/>
          <p14:tracePt t="38641" x="6145213" y="3328988"/>
          <p14:tracePt t="38647" x="6218238" y="3328988"/>
          <p14:tracePt t="38652" x="6272213" y="3328988"/>
          <p14:tracePt t="38662" x="6408738" y="3309938"/>
          <p14:tracePt t="38668" x="6500813" y="3292475"/>
          <p14:tracePt t="38676" x="6610350" y="3282950"/>
          <p14:tracePt t="38684" x="6691313" y="3246438"/>
          <p14:tracePt t="38692" x="6791325" y="3219450"/>
          <p14:tracePt t="38700" x="6827838" y="3219450"/>
          <p14:tracePt t="38708" x="6900863" y="3173413"/>
          <p14:tracePt t="38716" x="6946900" y="3173413"/>
          <p14:tracePt t="38724" x="6983413" y="3155950"/>
          <p14:tracePt t="38732" x="7046913" y="3119438"/>
          <p14:tracePt t="38740" x="7092950" y="3109913"/>
          <p14:tracePt t="38749" x="7175500" y="3063875"/>
          <p14:tracePt t="38755" x="7248525" y="3036888"/>
          <p14:tracePt t="38764" x="7329488" y="3000375"/>
          <p14:tracePt t="38772" x="7448550" y="2954338"/>
          <p14:tracePt t="38780" x="7531100" y="2917825"/>
          <p14:tracePt t="38788" x="7602538" y="2900363"/>
          <p14:tracePt t="38796" x="7685088" y="2890838"/>
          <p14:tracePt t="38804" x="7731125" y="2854325"/>
          <p14:tracePt t="38813" x="7767638" y="2844800"/>
          <p14:tracePt t="38820" x="7821613" y="2800350"/>
          <p14:tracePt t="38828" x="7840663" y="2800350"/>
          <p14:tracePt t="38836" x="7850188" y="2790825"/>
          <p14:tracePt t="38844" x="7858125" y="2781300"/>
          <p14:tracePt t="38852" x="7867650" y="2781300"/>
          <p14:tracePt t="38868" x="7877175" y="2781300"/>
          <p14:tracePt t="38934" x="7904163" y="2781300"/>
          <p14:tracePt t="38943" x="7913688" y="2781300"/>
          <p14:tracePt t="38950" x="7921625" y="2781300"/>
          <p14:tracePt t="38969" x="7931150" y="2790825"/>
          <p14:tracePt t="38975" x="7950200" y="2827338"/>
          <p14:tracePt t="38980" x="7950200" y="2863850"/>
          <p14:tracePt t="38989" x="7958138" y="2917825"/>
          <p14:tracePt t="38999" x="7967663" y="2927350"/>
          <p14:tracePt t="39006" x="7967663" y="2963863"/>
          <p14:tracePt t="39013" x="7967663" y="3000375"/>
          <p14:tracePt t="39020" x="7967663" y="3017838"/>
          <p14:tracePt t="39028" x="7967663" y="3063875"/>
          <p14:tracePt t="39052" x="7967663" y="3090863"/>
          <p14:tracePt t="39060" x="7967663" y="3100388"/>
          <p14:tracePt t="39068" x="7958138" y="3109913"/>
          <p14:tracePt t="39117" x="7958138" y="3127375"/>
          <p14:tracePt t="39133" x="7958138" y="3146425"/>
          <p14:tracePt t="39147" x="7958138" y="3155950"/>
          <p14:tracePt t="39172" x="7958138" y="3173413"/>
          <p14:tracePt t="39204" x="7958138" y="3182938"/>
          <p14:tracePt t="39212" x="7958138" y="3192463"/>
          <p14:tracePt t="39220" x="7950200" y="3200400"/>
          <p14:tracePt t="39228" x="7950200" y="3209925"/>
          <p14:tracePt t="39236" x="7950200" y="3219450"/>
          <p14:tracePt t="39253" x="7940675" y="3236913"/>
          <p14:tracePt t="39269" x="7940675" y="3255963"/>
          <p14:tracePt t="39276" x="7921625" y="3273425"/>
          <p14:tracePt t="39299" x="7904163" y="3302000"/>
          <p14:tracePt t="39307" x="7904163" y="3309938"/>
          <p14:tracePt t="39316" x="7904163" y="3328988"/>
          <p14:tracePt t="39324" x="7904163" y="3346450"/>
          <p14:tracePt t="39332" x="7877175" y="3365500"/>
          <p14:tracePt t="39340" x="7877175" y="3375025"/>
          <p14:tracePt t="39684" x="7877175" y="3382963"/>
          <p14:tracePt t="39693" x="7877175" y="3392488"/>
          <p14:tracePt t="39701" x="7877175" y="3411538"/>
          <p14:tracePt t="39709" x="7877175" y="3438525"/>
          <p14:tracePt t="39717" x="7877175" y="3465513"/>
          <p14:tracePt t="39724" x="7877175" y="3502025"/>
          <p14:tracePt t="39733" x="7885113" y="3538538"/>
          <p14:tracePt t="39749" x="7885113" y="3548063"/>
          <p14:tracePt t="39756" x="7885113" y="3565525"/>
          <p14:tracePt t="39765" x="7885113" y="3575050"/>
          <p14:tracePt t="39773" x="7885113" y="3584575"/>
          <p14:tracePt t="39789" x="7885113" y="3592513"/>
          <p14:tracePt t="39997" x="7894638" y="3592513"/>
          <p14:tracePt t="40021" x="7894638" y="3584575"/>
          <p14:tracePt t="40028" x="7894638" y="3556000"/>
          <p14:tracePt t="40036" x="7913688" y="3538538"/>
          <p14:tracePt t="40046" x="7921625" y="3511550"/>
          <p14:tracePt t="40052" x="7921625" y="3492500"/>
          <p14:tracePt t="40061" x="7931150" y="3482975"/>
          <p14:tracePt t="40069" x="7950200" y="3446463"/>
          <p14:tracePt t="40076" x="7958138" y="3438525"/>
          <p14:tracePt t="40084" x="7977188" y="3402013"/>
          <p14:tracePt t="40092" x="7977188" y="3392488"/>
          <p14:tracePt t="40100" x="7994650" y="3382963"/>
          <p14:tracePt t="40108" x="8004175" y="3375025"/>
          <p14:tracePt t="40116" x="8004175" y="3365500"/>
          <p14:tracePt t="40133" x="8004175" y="3355975"/>
          <p14:tracePt t="40140" x="8004175" y="3346450"/>
          <p14:tracePt t="40294" x="8013700" y="3346450"/>
          <p14:tracePt t="40357" x="8013700" y="3355975"/>
          <p14:tracePt t="40367" x="8013700" y="3402013"/>
          <p14:tracePt t="40373" x="8013700" y="3419475"/>
          <p14:tracePt t="40380" x="8013700" y="3446463"/>
          <p14:tracePt t="40388" x="8013700" y="3465513"/>
          <p14:tracePt t="40397" x="8013700" y="3475038"/>
          <p14:tracePt t="40404" x="8013700" y="3492500"/>
          <p14:tracePt t="40414" x="8013700" y="3511550"/>
          <p14:tracePt t="40428" x="8013700" y="3538538"/>
          <p14:tracePt t="40436" x="7994650" y="3538538"/>
          <p14:tracePt t="40445" x="7986713" y="3548063"/>
          <p14:tracePt t="40461" x="7977188" y="3556000"/>
          <p14:tracePt t="40468" x="7958138" y="3556000"/>
          <p14:tracePt t="40476" x="7950200" y="3565525"/>
          <p14:tracePt t="40516" x="7940675" y="3565525"/>
          <p14:tracePt t="40524" x="7931150" y="3565525"/>
          <p14:tracePt t="40599" x="7921625" y="3565525"/>
          <p14:tracePt t="40606" x="7921625" y="3548063"/>
          <p14:tracePt t="40616" x="7931150" y="3519488"/>
          <p14:tracePt t="40625" x="7931150" y="3502025"/>
          <p14:tracePt t="40629" x="7940675" y="3482975"/>
          <p14:tracePt t="40636" x="7940675" y="3455988"/>
          <p14:tracePt t="40646" x="7940675" y="3446463"/>
          <p14:tracePt t="40652" x="7940675" y="3419475"/>
          <p14:tracePt t="40660" x="7958138" y="3402013"/>
          <p14:tracePt t="40668" x="7958138" y="3375025"/>
          <p14:tracePt t="40676" x="7977188" y="3338513"/>
          <p14:tracePt t="40684" x="7977188" y="3302000"/>
          <p14:tracePt t="40692" x="7977188" y="3255963"/>
          <p14:tracePt t="40700" x="7986713" y="3219450"/>
          <p14:tracePt t="40708" x="7986713" y="3192463"/>
          <p14:tracePt t="40716" x="7994650" y="3146425"/>
          <p14:tracePt t="40723" x="7994650" y="3109913"/>
          <p14:tracePt t="40732" x="8013700" y="3063875"/>
          <p14:tracePt t="40739" x="8013700" y="3036888"/>
          <p14:tracePt t="40748" x="8023225" y="3000375"/>
          <p14:tracePt t="40756" x="8040688" y="2946400"/>
          <p14:tracePt t="40764" x="8040688" y="2936875"/>
          <p14:tracePt t="40772" x="8050213" y="2909888"/>
          <p14:tracePt t="40780" x="8050213" y="2890838"/>
          <p14:tracePt t="40788" x="8050213" y="2863850"/>
          <p14:tracePt t="40796" x="8050213" y="2844800"/>
          <p14:tracePt t="40804" x="8050213" y="2836863"/>
          <p14:tracePt t="40813" x="8067675" y="2800350"/>
          <p14:tracePt t="40820" x="8067675" y="2790825"/>
          <p14:tracePt t="40829" x="8067675" y="2781300"/>
          <p14:tracePt t="40836" x="8067675" y="2763838"/>
          <p14:tracePt t="40844" x="8077200" y="2727325"/>
          <p14:tracePt t="40852" x="8077200" y="2717800"/>
          <p14:tracePt t="40860" x="8086725" y="2708275"/>
          <p14:tracePt t="40882" x="8086725" y="2671763"/>
          <p14:tracePt t="40990" x="8086725" y="2662238"/>
          <p14:tracePt t="40997" x="8086725" y="2644775"/>
          <p14:tracePt t="41006" x="8086725" y="2625725"/>
          <p14:tracePt t="41019" x="8086725" y="2617788"/>
          <p14:tracePt t="41021" x="8077200" y="2598738"/>
          <p14:tracePt t="41028" x="8059738" y="2571750"/>
          <p14:tracePt t="41036" x="8031163" y="2562225"/>
          <p14:tracePt t="41044" x="8004175" y="2525713"/>
          <p14:tracePt t="41052" x="7977188" y="2517775"/>
          <p14:tracePt t="41060" x="7921625" y="2508250"/>
          <p14:tracePt t="41068" x="7858125" y="2481263"/>
          <p14:tracePt t="41076" x="7777163" y="2452688"/>
          <p14:tracePt t="41084" x="7648575" y="2444750"/>
          <p14:tracePt t="41092" x="7502525" y="2444750"/>
          <p14:tracePt t="41100" x="7339013" y="2444750"/>
          <p14:tracePt t="41108" x="7156450" y="2444750"/>
          <p14:tracePt t="41116" x="7029450" y="2444750"/>
          <p14:tracePt t="41124" x="6900863" y="2444750"/>
          <p14:tracePt t="41132" x="6773863" y="2444750"/>
          <p14:tracePt t="41140" x="6681788" y="2444750"/>
          <p14:tracePt t="41148" x="6591300" y="2444750"/>
          <p14:tracePt t="41156" x="6564313" y="2444750"/>
          <p14:tracePt t="41164" x="6518275" y="2444750"/>
          <p14:tracePt t="41180" x="6500813" y="2444750"/>
          <p14:tracePt t="41188" x="6491288" y="2444750"/>
          <p14:tracePt t="41220" x="6481763" y="2444750"/>
          <p14:tracePt t="41228" x="6472238" y="2444750"/>
          <p14:tracePt t="41236" x="6445250" y="2444750"/>
          <p14:tracePt t="41245" x="6408738" y="2462213"/>
          <p14:tracePt t="41254" x="6391275" y="2462213"/>
          <p14:tracePt t="41260" x="6345238" y="2471738"/>
          <p14:tracePt t="41269" x="6326188" y="2471738"/>
          <p14:tracePt t="41276" x="6299200" y="2471738"/>
          <p14:tracePt t="41284" x="6291263" y="2481263"/>
          <p14:tracePt t="41292" x="6262688" y="2481263"/>
          <p14:tracePt t="41332" x="6254750" y="2481263"/>
          <p14:tracePt t="41355" x="6245225" y="2481263"/>
          <p14:tracePt t="41372" x="6226175" y="2481263"/>
          <p14:tracePt t="41380" x="6218238" y="2481263"/>
          <p14:tracePt t="41388" x="6199188" y="2481263"/>
          <p14:tracePt t="41396" x="6172200" y="2481263"/>
          <p14:tracePt t="41404" x="6162675" y="2481263"/>
          <p14:tracePt t="41413" x="6135688" y="2481263"/>
          <p14:tracePt t="41420" x="6126163" y="2481263"/>
          <p14:tracePt t="41430" x="6116638" y="2481263"/>
          <p14:tracePt t="41436" x="6108700" y="2481263"/>
          <p14:tracePt t="41654" x="6072188" y="2498725"/>
          <p14:tracePt t="41663" x="6053138" y="2517775"/>
          <p14:tracePt t="41670" x="6026150" y="2554288"/>
          <p14:tracePt t="41677" x="5972175" y="2598738"/>
          <p14:tracePt t="41684" x="5943600" y="2635250"/>
          <p14:tracePt t="41692" x="5889625" y="2681288"/>
          <p14:tracePt t="41700" x="5862638" y="2717800"/>
          <p14:tracePt t="41708" x="5826125" y="2744788"/>
          <p14:tracePt t="41716" x="5789613" y="2790825"/>
          <p14:tracePt t="41724" x="5789613" y="2800350"/>
          <p14:tracePt t="41732" x="5780088" y="2808288"/>
          <p14:tracePt t="41741" x="5780088" y="2836863"/>
          <p14:tracePt t="41749" x="5761038" y="2854325"/>
          <p14:tracePt t="41764" x="5753100" y="2863850"/>
          <p14:tracePt t="41780" x="5753100" y="2873375"/>
          <p14:tracePt t="41788" x="5753100" y="2881313"/>
          <p14:tracePt t="41796" x="5743575" y="2890838"/>
          <p14:tracePt t="41819" x="5734050" y="2917825"/>
          <p14:tracePt t="41836" x="5734050" y="2927350"/>
          <p14:tracePt t="41844" x="5716588" y="2946400"/>
          <p14:tracePt t="41851" x="5716588" y="2954338"/>
          <p14:tracePt t="41884" x="5707063" y="2963863"/>
          <p14:tracePt t="42012" x="5680075" y="2963863"/>
          <p14:tracePt t="42020" x="5624513" y="2917825"/>
          <p14:tracePt t="42028" x="5524500" y="2844800"/>
          <p14:tracePt t="42036" x="5424488" y="2771775"/>
          <p14:tracePt t="42044" x="5368925" y="2735263"/>
          <p14:tracePt t="42052" x="5224463" y="2644775"/>
          <p14:tracePt t="42060" x="5086350" y="2581275"/>
          <p14:tracePt t="42068" x="4949825" y="2525713"/>
          <p14:tracePt t="42076" x="4849813" y="2452688"/>
          <p14:tracePt t="42084" x="4722813" y="2408238"/>
          <p14:tracePt t="42092" x="4640263" y="2379663"/>
          <p14:tracePt t="42100" x="4513263" y="2371725"/>
          <p14:tracePt t="42108" x="4413250" y="2343150"/>
          <p14:tracePt t="42116" x="4376738" y="2343150"/>
          <p14:tracePt t="42124" x="4340225" y="2343150"/>
          <p14:tracePt t="42132" x="4303713" y="2343150"/>
          <p14:tracePt t="42140" x="4294188" y="2343150"/>
          <p14:tracePt t="42188" x="4267200" y="2343150"/>
          <p14:tracePt t="42196" x="4257675" y="2343150"/>
          <p14:tracePt t="42212" x="4248150" y="2343150"/>
          <p14:tracePt t="42220" x="4230688" y="2362200"/>
          <p14:tracePt t="42228" x="4184650" y="2371725"/>
          <p14:tracePt t="42236" x="4148138" y="2389188"/>
          <p14:tracePt t="42244" x="4121150" y="2398713"/>
          <p14:tracePt t="42252" x="4094163" y="2416175"/>
          <p14:tracePt t="42260" x="4048125" y="2452688"/>
          <p14:tracePt t="42268" x="4011613" y="2462213"/>
          <p14:tracePt t="42276" x="3975100" y="2489200"/>
          <p14:tracePt t="42284" x="3911600" y="2544763"/>
          <p14:tracePt t="42292" x="3883025" y="2562225"/>
          <p14:tracePt t="42300" x="3865563" y="2581275"/>
          <p14:tracePt t="42308" x="3829050" y="2617788"/>
          <p14:tracePt t="42316" x="3810000" y="2635250"/>
          <p14:tracePt t="42324" x="3783013" y="2662238"/>
          <p14:tracePt t="42332" x="3775075" y="2681288"/>
          <p14:tracePt t="42340" x="3746500" y="2717800"/>
          <p14:tracePt t="42349" x="3746500" y="2735263"/>
          <p14:tracePt t="42356" x="3719513" y="2763838"/>
          <p14:tracePt t="42364" x="3702050" y="2781300"/>
          <p14:tracePt t="42371" x="3702050" y="2800350"/>
          <p14:tracePt t="42380" x="3692525" y="2817813"/>
          <p14:tracePt t="42388" x="3673475" y="2836863"/>
          <p14:tracePt t="42396" x="3673475" y="2844800"/>
          <p14:tracePt t="42404" x="3665538" y="2863850"/>
          <p14:tracePt t="42413" x="3665538" y="2873375"/>
          <p14:tracePt t="42420" x="3656013" y="2881313"/>
          <p14:tracePt t="42428" x="3656013" y="2900363"/>
          <p14:tracePt t="42436" x="3656013" y="2927350"/>
          <p14:tracePt t="42445" x="3646488" y="2954338"/>
          <p14:tracePt t="42451" x="3636963" y="2973388"/>
          <p14:tracePt t="42460" x="3629025" y="3017838"/>
          <p14:tracePt t="42468" x="3619500" y="3036888"/>
          <p14:tracePt t="42476" x="3600450" y="3073400"/>
          <p14:tracePt t="42484" x="3600450" y="3090863"/>
          <p14:tracePt t="42492" x="3600450" y="3127375"/>
          <p14:tracePt t="42500" x="3582988" y="3155950"/>
          <p14:tracePt t="42508" x="3582988" y="3163888"/>
          <p14:tracePt t="42516" x="3582988" y="3173413"/>
          <p14:tracePt t="42540" x="3582988" y="3182938"/>
          <p14:tracePt t="42580" x="3582988" y="3200400"/>
          <p14:tracePt t="42588" x="3573463" y="3209925"/>
          <p14:tracePt t="42612" x="3573463" y="3219450"/>
          <p14:tracePt t="42910" x="3573463" y="3228975"/>
          <p14:tracePt t="42917" x="3573463" y="3255963"/>
          <p14:tracePt t="42934" x="3573463" y="3282950"/>
          <p14:tracePt t="42940" x="3573463" y="3302000"/>
          <p14:tracePt t="42948" x="3573463" y="3346450"/>
          <p14:tracePt t="42956" x="3573463" y="3365500"/>
          <p14:tracePt t="42964" x="3573463" y="3392488"/>
          <p14:tracePt t="42972" x="3573463" y="3419475"/>
          <p14:tracePt t="42980" x="3573463" y="3446463"/>
          <p14:tracePt t="42988" x="3573463" y="3455988"/>
          <p14:tracePt t="42999" x="3573463" y="3475038"/>
          <p14:tracePt t="43012" x="3573463" y="3482975"/>
          <p14:tracePt t="43022" x="3573463" y="3492500"/>
          <p14:tracePt t="43334" x="3536950" y="3492500"/>
          <p14:tracePt t="43341" x="3463925" y="3502025"/>
          <p14:tracePt t="43351" x="3400425" y="3511550"/>
          <p14:tracePt t="43357" x="3346450" y="3538538"/>
          <p14:tracePt t="43366" x="3281363" y="3548063"/>
          <p14:tracePt t="43372" x="3227388" y="3548063"/>
          <p14:tracePt t="43380" x="3181350" y="3548063"/>
          <p14:tracePt t="43388" x="3117850" y="3565525"/>
          <p14:tracePt t="43397" x="3035300" y="3565525"/>
          <p14:tracePt t="43403" x="2981325" y="3565525"/>
          <p14:tracePt t="43412" x="2889250" y="3565525"/>
          <p14:tracePt t="43420" x="2817813" y="3565525"/>
          <p14:tracePt t="43429" x="2762250" y="3565525"/>
          <p14:tracePt t="43436" x="2708275" y="3565525"/>
          <p14:tracePt t="43445" x="2662238" y="3565525"/>
          <p14:tracePt t="43452" x="2606675" y="3565525"/>
          <p14:tracePt t="43460" x="2579688" y="3565525"/>
          <p14:tracePt t="43468" x="2525713" y="3565525"/>
          <p14:tracePt t="43476" x="2462213" y="3548063"/>
          <p14:tracePt t="43484" x="2406650" y="3548063"/>
          <p14:tracePt t="43492" x="2352675" y="3548063"/>
          <p14:tracePt t="43500" x="2260600" y="3548063"/>
          <p14:tracePt t="43508" x="2187575" y="3548063"/>
          <p14:tracePt t="43516" x="2114550" y="3548063"/>
          <p14:tracePt t="43524" x="2005013" y="3548063"/>
          <p14:tracePt t="43535" x="1905000" y="3548063"/>
          <p14:tracePt t="43539" x="1795463" y="3538538"/>
          <p14:tracePt t="43548" x="1685925" y="3519488"/>
          <p14:tracePt t="43555" x="1641475" y="3519488"/>
          <p14:tracePt t="43564" x="1604963" y="3519488"/>
          <p14:tracePt t="43572" x="1558925" y="3511550"/>
          <p14:tracePt t="43580" x="1549400" y="3511550"/>
          <p14:tracePt t="43588" x="1541463" y="3511550"/>
          <p14:tracePt t="43597" x="1522413" y="3511550"/>
          <p14:tracePt t="43603" x="1512888" y="3511550"/>
          <p14:tracePt t="43620" x="1504950" y="3502025"/>
          <p14:tracePt t="43628" x="1495425" y="3492500"/>
          <p14:tracePt t="43652" x="1468438" y="3492500"/>
          <p14:tracePt t="43663" x="1458913" y="3492500"/>
          <p14:tracePt t="43668" x="1412875" y="3482975"/>
          <p14:tracePt t="43676" x="1358900" y="3475038"/>
          <p14:tracePt t="43684" x="1312863" y="3475038"/>
          <p14:tracePt t="43692" x="1258888" y="3465513"/>
          <p14:tracePt t="43700" x="1249363" y="3465513"/>
          <p14:tracePt t="43716" x="1230313" y="3446463"/>
          <p14:tracePt t="43789" x="1230313" y="3429000"/>
          <p14:tracePt t="43797" x="1230313" y="3411538"/>
          <p14:tracePt t="43805" x="1258888" y="3375025"/>
          <p14:tracePt t="43812" x="1276350" y="3355975"/>
          <p14:tracePt t="43822" x="1293813" y="3346450"/>
          <p14:tracePt t="43829" x="1322388" y="3338513"/>
          <p14:tracePt t="43836" x="1366838" y="3328988"/>
          <p14:tracePt t="43844" x="1431925" y="3292475"/>
          <p14:tracePt t="43852" x="1504950" y="3292475"/>
          <p14:tracePt t="43861" x="1612900" y="3273425"/>
          <p14:tracePt t="43868" x="1778000" y="3273425"/>
          <p14:tracePt t="43885" x="2070100" y="3265488"/>
          <p14:tracePt t="43892" x="2316163" y="3265488"/>
          <p14:tracePt t="43900" x="2652713" y="3265488"/>
          <p14:tracePt t="43908" x="2954338" y="3265488"/>
          <p14:tracePt t="43916" x="3363913" y="3265488"/>
          <p14:tracePt t="43924" x="3592513" y="3265488"/>
          <p14:tracePt t="43932" x="3783013" y="3265488"/>
          <p14:tracePt t="43941" x="3948113" y="3265488"/>
          <p14:tracePt t="43948" x="4057650" y="3265488"/>
          <p14:tracePt t="43955" x="4111625" y="3265488"/>
          <p14:tracePt t="43964" x="4148138" y="3265488"/>
          <p14:tracePt t="43980" x="4165600" y="3265488"/>
          <p14:tracePt t="44205" x="4102100" y="3265488"/>
          <p14:tracePt t="44212" x="3938588" y="3265488"/>
          <p14:tracePt t="44221" x="3775075" y="3302000"/>
          <p14:tracePt t="44228" x="3563938" y="3328988"/>
          <p14:tracePt t="44237" x="3290888" y="3365500"/>
          <p14:tracePt t="44243" x="2935288" y="3411538"/>
          <p14:tracePt t="44251" x="2735263" y="3419475"/>
          <p14:tracePt t="44260" x="2525713" y="3475038"/>
          <p14:tracePt t="44268" x="2397125" y="3475038"/>
          <p14:tracePt t="44276" x="2324100" y="3482975"/>
          <p14:tracePt t="44284" x="2279650" y="3482975"/>
          <p14:tracePt t="44292" x="2270125" y="3482975"/>
          <p14:tracePt t="44946" x="2333625" y="3455988"/>
          <p14:tracePt t="44952" x="2462213" y="3411538"/>
          <p14:tracePt t="44959" x="2598738" y="3382963"/>
          <p14:tracePt t="44965" x="2744788" y="3319463"/>
          <p14:tracePt t="44973" x="2862263" y="3309938"/>
          <p14:tracePt t="44981" x="3008313" y="3273425"/>
          <p14:tracePt t="44988" x="3208338" y="3246438"/>
          <p14:tracePt t="44996" x="3409950" y="3228975"/>
          <p14:tracePt t="45004" x="3573463" y="3219450"/>
          <p14:tracePt t="45012" x="3709988" y="3173413"/>
          <p14:tracePt t="45020" x="3819525" y="3155950"/>
          <p14:tracePt t="45028" x="3865563" y="3155950"/>
          <p14:tracePt t="46206" x="3865563" y="3119438"/>
          <p14:tracePt t="46211" x="3865563" y="3063875"/>
          <p14:tracePt t="46220" x="3865563" y="3009900"/>
          <p14:tracePt t="46230" x="3883025" y="2936875"/>
          <p14:tracePt t="46236" x="3883025" y="2873375"/>
          <p14:tracePt t="46244" x="3911600" y="2800350"/>
          <p14:tracePt t="46252" x="3919538" y="2717800"/>
          <p14:tracePt t="46260" x="3919538" y="2662238"/>
          <p14:tracePt t="46268" x="3929063" y="2608263"/>
          <p14:tracePt t="46276" x="3929063" y="2581275"/>
          <p14:tracePt t="46284" x="3948113" y="2535238"/>
          <p14:tracePt t="46292" x="3948113" y="2525713"/>
          <p14:tracePt t="46300" x="3948113" y="2508250"/>
          <p14:tracePt t="46308" x="3956050" y="2489200"/>
          <p14:tracePt t="47414" x="3929063" y="2498725"/>
          <p14:tracePt t="47422" x="3875088" y="2498725"/>
          <p14:tracePt t="47431" x="3856038" y="2508250"/>
          <p14:tracePt t="47445" x="3775075" y="2517775"/>
          <p14:tracePt t="47452" x="3765550" y="2517775"/>
          <p14:tracePt t="47461" x="3756025" y="2517775"/>
          <p14:tracePt t="47468" x="3738563" y="2517775"/>
          <p14:tracePt t="47476" x="3729038" y="2517775"/>
          <p14:tracePt t="47484" x="3719513" y="2517775"/>
          <p14:tracePt t="47508" x="3709988" y="2508250"/>
          <p14:tracePt t="47757" x="3709988" y="2498725"/>
          <p14:tracePt t="47767" x="3729038" y="2489200"/>
          <p14:tracePt t="47773" x="3838575" y="2471738"/>
          <p14:tracePt t="47782" x="4002088" y="2471738"/>
          <p14:tracePt t="47788" x="4184650" y="2471738"/>
          <p14:tracePt t="47797" x="4384675" y="2471738"/>
          <p14:tracePt t="47804" x="4549775" y="2471738"/>
          <p14:tracePt t="47814" x="4676775" y="2471738"/>
          <p14:tracePt t="47820" x="4840288" y="2471738"/>
          <p14:tracePt t="47830" x="5014913" y="2471738"/>
          <p14:tracePt t="47836" x="5159375" y="2471738"/>
          <p14:tracePt t="47844" x="5268913" y="2471738"/>
          <p14:tracePt t="47851" x="5397500" y="2471738"/>
          <p14:tracePt t="47861" x="5524500" y="2471738"/>
          <p14:tracePt t="47869" x="5616575" y="2471738"/>
          <p14:tracePt t="47883" x="5734050" y="2471738"/>
          <p14:tracePt t="47884" x="5843588" y="2471738"/>
          <p14:tracePt t="47892" x="5980113" y="2471738"/>
          <p14:tracePt t="47900" x="6108700" y="2471738"/>
          <p14:tracePt t="47908" x="6254750" y="2471738"/>
          <p14:tracePt t="47916" x="6399213" y="2471738"/>
          <p14:tracePt t="47924" x="6545263" y="2471738"/>
          <p14:tracePt t="47932" x="6691313" y="2471738"/>
          <p14:tracePt t="47940" x="6892925" y="2471738"/>
          <p14:tracePt t="47948" x="7019925" y="2471738"/>
          <p14:tracePt t="47955" x="7183438" y="2471738"/>
          <p14:tracePt t="47964" x="7292975" y="2471738"/>
          <p14:tracePt t="47972" x="7421563" y="2471738"/>
          <p14:tracePt t="47980" x="7531100" y="2471738"/>
          <p14:tracePt t="47988" x="7585075" y="2471738"/>
          <p14:tracePt t="47996" x="7639050" y="2471738"/>
          <p14:tracePt t="48004" x="7675563" y="2471738"/>
          <p14:tracePt t="48012" x="7685088" y="2471738"/>
          <p14:tracePt t="48020" x="7694613" y="2471738"/>
          <p14:tracePt t="51224" x="7704138" y="2471738"/>
          <p14:tracePt t="51261" x="7740650" y="2471738"/>
          <p14:tracePt t="51273" x="7794625" y="2471738"/>
          <p14:tracePt t="51279" x="7867650" y="2471738"/>
          <p14:tracePt t="51285" x="7958138" y="2471738"/>
          <p14:tracePt t="51293" x="8086725" y="2471738"/>
          <p14:tracePt t="51300" x="8196263" y="2471738"/>
          <p14:tracePt t="51308" x="8286750" y="2471738"/>
          <p14:tracePt t="51316" x="8405813" y="2481263"/>
          <p14:tracePt t="51324" x="8496300" y="2508250"/>
          <p14:tracePt t="51332" x="8605838" y="2517775"/>
          <p14:tracePt t="51339" x="8669338" y="2535238"/>
          <p14:tracePt t="51348" x="8724900" y="2535238"/>
          <p14:tracePt t="51356" x="8742363" y="2544763"/>
          <p14:tracePt t="51364" x="8761413" y="2544763"/>
          <p14:tracePt t="51372" x="8770938" y="2544763"/>
          <p14:tracePt t="51404" x="8788400" y="2554288"/>
          <p14:tracePt t="51420" x="8797925" y="2554288"/>
          <p14:tracePt t="51428" x="8807450" y="2554288"/>
          <p14:tracePt t="51436" x="8815388" y="2554288"/>
          <p14:tracePt t="51444" x="8851900" y="2562225"/>
          <p14:tracePt t="51452" x="8878888" y="2581275"/>
          <p14:tracePt t="51462" x="8907463" y="2581275"/>
          <p14:tracePt t="51468" x="8980488" y="2617788"/>
          <p14:tracePt t="51476" x="9007475" y="2617788"/>
          <p14:tracePt t="51484" x="9043988" y="2625725"/>
          <p14:tracePt t="51492" x="9126538" y="26352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p:txBody>
          <a:bodyPr/>
          <a:lstStyle/>
          <a:p>
            <a:pPr eaLnBrk="1" hangingPunct="1"/>
            <a:r>
              <a:rPr lang="en-US" altLang="ja-JP" sz="3800"/>
              <a:t>Stanford</a:t>
            </a:r>
            <a:r>
              <a:rPr lang="ja-JP" altLang="en-US" sz="3800"/>
              <a:t>　</a:t>
            </a:r>
            <a:r>
              <a:rPr lang="en-US" altLang="ja-JP" sz="3800"/>
              <a:t>DASH</a:t>
            </a:r>
            <a:br>
              <a:rPr lang="en-US" altLang="ja-JP" sz="3800"/>
            </a:br>
            <a:r>
              <a:rPr lang="en-US" altLang="ja-JP" sz="3800"/>
              <a:t>A root of recent CC-NUMAs</a:t>
            </a:r>
          </a:p>
        </p:txBody>
      </p:sp>
      <p:grpSp>
        <p:nvGrpSpPr>
          <p:cNvPr id="22531" name="Group 86"/>
          <p:cNvGrpSpPr>
            <a:grpSpLocks/>
          </p:cNvGrpSpPr>
          <p:nvPr/>
        </p:nvGrpSpPr>
        <p:grpSpPr bwMode="auto">
          <a:xfrm>
            <a:off x="1600200" y="2057400"/>
            <a:ext cx="7162800" cy="3008313"/>
            <a:chOff x="192" y="1271"/>
            <a:chExt cx="4512" cy="1895"/>
          </a:xfrm>
        </p:grpSpPr>
        <p:grpSp>
          <p:nvGrpSpPr>
            <p:cNvPr id="22539" name="Group 51"/>
            <p:cNvGrpSpPr>
              <a:grpSpLocks/>
            </p:cNvGrpSpPr>
            <p:nvPr/>
          </p:nvGrpSpPr>
          <p:grpSpPr bwMode="auto">
            <a:xfrm>
              <a:off x="192" y="1680"/>
              <a:ext cx="1728" cy="1486"/>
              <a:chOff x="576" y="960"/>
              <a:chExt cx="1728" cy="1486"/>
            </a:xfrm>
          </p:grpSpPr>
          <p:sp>
            <p:nvSpPr>
              <p:cNvPr id="22574" name="Oval 2"/>
              <p:cNvSpPr>
                <a:spLocks noChangeArrowheads="1"/>
              </p:cNvSpPr>
              <p:nvPr/>
            </p:nvSpPr>
            <p:spPr bwMode="auto">
              <a:xfrm>
                <a:off x="576" y="1152"/>
                <a:ext cx="1728" cy="1152"/>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nvGrpSpPr>
              <p:cNvPr id="22575" name="Group 4"/>
              <p:cNvGrpSpPr>
                <a:grpSpLocks/>
              </p:cNvGrpSpPr>
              <p:nvPr/>
            </p:nvGrpSpPr>
            <p:grpSpPr bwMode="auto">
              <a:xfrm flipV="1">
                <a:off x="816" y="1344"/>
                <a:ext cx="288" cy="816"/>
                <a:chOff x="480" y="1248"/>
                <a:chExt cx="288" cy="816"/>
              </a:xfrm>
            </p:grpSpPr>
            <p:sp>
              <p:nvSpPr>
                <p:cNvPr id="22594" name="Oval 5"/>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95" name="Rectangle 6"/>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96" name="Line 7"/>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76" name="Group 8"/>
              <p:cNvGrpSpPr>
                <a:grpSpLocks/>
              </p:cNvGrpSpPr>
              <p:nvPr/>
            </p:nvGrpSpPr>
            <p:grpSpPr bwMode="auto">
              <a:xfrm flipV="1">
                <a:off x="1296" y="1344"/>
                <a:ext cx="288" cy="816"/>
                <a:chOff x="480" y="1248"/>
                <a:chExt cx="288" cy="816"/>
              </a:xfrm>
            </p:grpSpPr>
            <p:sp>
              <p:nvSpPr>
                <p:cNvPr id="22591" name="Oval 9"/>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92" name="Rectangle 10"/>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93" name="Line 11"/>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77" name="Group 12"/>
              <p:cNvGrpSpPr>
                <a:grpSpLocks/>
              </p:cNvGrpSpPr>
              <p:nvPr/>
            </p:nvGrpSpPr>
            <p:grpSpPr bwMode="auto">
              <a:xfrm flipV="1">
                <a:off x="1776" y="1344"/>
                <a:ext cx="288" cy="816"/>
                <a:chOff x="480" y="1248"/>
                <a:chExt cx="288" cy="816"/>
              </a:xfrm>
            </p:grpSpPr>
            <p:sp>
              <p:nvSpPr>
                <p:cNvPr id="22588" name="Oval 13"/>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89" name="Rectangle 14"/>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90" name="Line 15"/>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2578" name="Line 16"/>
              <p:cNvSpPr>
                <a:spLocks noChangeShapeType="1"/>
              </p:cNvSpPr>
              <p:nvPr/>
            </p:nvSpPr>
            <p:spPr bwMode="auto">
              <a:xfrm flipV="1">
                <a:off x="960" y="120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79" name="Line 17"/>
              <p:cNvSpPr>
                <a:spLocks noChangeShapeType="1"/>
              </p:cNvSpPr>
              <p:nvPr/>
            </p:nvSpPr>
            <p:spPr bwMode="auto">
              <a:xfrm>
                <a:off x="960" y="1200"/>
                <a:ext cx="9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0" name="Line 18"/>
              <p:cNvSpPr>
                <a:spLocks noChangeShapeType="1"/>
              </p:cNvSpPr>
              <p:nvPr/>
            </p:nvSpPr>
            <p:spPr bwMode="auto">
              <a:xfrm>
                <a:off x="1920" y="120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1" name="Line 19"/>
              <p:cNvSpPr>
                <a:spLocks noChangeShapeType="1"/>
              </p:cNvSpPr>
              <p:nvPr/>
            </p:nvSpPr>
            <p:spPr bwMode="auto">
              <a:xfrm>
                <a:off x="1440" y="120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2" name="Text Box 20"/>
              <p:cNvSpPr txBox="1">
                <a:spLocks noChangeArrowheads="1"/>
              </p:cNvSpPr>
              <p:nvPr/>
            </p:nvSpPr>
            <p:spPr bwMode="auto">
              <a:xfrm>
                <a:off x="1526" y="1745"/>
                <a:ext cx="30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22583" name="Text Box 21"/>
              <p:cNvSpPr txBox="1">
                <a:spLocks noChangeArrowheads="1"/>
              </p:cNvSpPr>
              <p:nvPr/>
            </p:nvSpPr>
            <p:spPr bwMode="auto">
              <a:xfrm>
                <a:off x="806" y="2231"/>
                <a:ext cx="354"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b="1">
                    <a:latin typeface="Times New Roman" panose="02020603050405020304" pitchFamily="18" charset="0"/>
                    <a:ea typeface="ＭＳ Ｐゴシック" panose="020B0600070205080204" pitchFamily="50" charset="-128"/>
                  </a:rPr>
                  <a:t>ＰＵ</a:t>
                </a:r>
                <a:r>
                  <a:rPr lang="en-US" altLang="ja-JP" sz="1200" b="1">
                    <a:latin typeface="Times New Roman" panose="02020603050405020304" pitchFamily="18" charset="0"/>
                    <a:ea typeface="ＭＳ Ｐゴシック" panose="020B0600070205080204" pitchFamily="50" charset="-128"/>
                  </a:rPr>
                  <a:t>00</a:t>
                </a:r>
              </a:p>
            </p:txBody>
          </p:sp>
          <p:sp>
            <p:nvSpPr>
              <p:cNvPr id="22584" name="Text Box 22"/>
              <p:cNvSpPr txBox="1">
                <a:spLocks noChangeArrowheads="1"/>
              </p:cNvSpPr>
              <p:nvPr/>
            </p:nvSpPr>
            <p:spPr bwMode="auto">
              <a:xfrm>
                <a:off x="1766" y="2273"/>
                <a:ext cx="39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b="1">
                    <a:latin typeface="Times New Roman" panose="02020603050405020304" pitchFamily="18" charset="0"/>
                    <a:ea typeface="ＭＳ Ｐゴシック" panose="020B0600070205080204" pitchFamily="50" charset="-128"/>
                  </a:rPr>
                  <a:t>ＰＵ０３</a:t>
                </a:r>
              </a:p>
            </p:txBody>
          </p:sp>
          <p:sp>
            <p:nvSpPr>
              <p:cNvPr id="22585" name="Line 23"/>
              <p:cNvSpPr>
                <a:spLocks noChangeShapeType="1"/>
              </p:cNvSpPr>
              <p:nvPr/>
            </p:nvSpPr>
            <p:spPr bwMode="auto">
              <a:xfrm flipV="1">
                <a:off x="1440" y="100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6" name="Rectangle 29"/>
              <p:cNvSpPr>
                <a:spLocks noChangeArrowheads="1"/>
              </p:cNvSpPr>
              <p:nvPr/>
            </p:nvSpPr>
            <p:spPr bwMode="auto">
              <a:xfrm>
                <a:off x="1248" y="960"/>
                <a:ext cx="336" cy="336"/>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22587" name="Text Box 50"/>
              <p:cNvSpPr txBox="1">
                <a:spLocks noChangeArrowheads="1"/>
              </p:cNvSpPr>
              <p:nvPr/>
            </p:nvSpPr>
            <p:spPr bwMode="auto">
              <a:xfrm>
                <a:off x="1094" y="983"/>
                <a:ext cx="51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Directory</a:t>
                </a:r>
              </a:p>
              <a:p>
                <a:pPr eaLnBrk="1" hangingPunct="1"/>
                <a:endParaRPr lang="en-US" altLang="ja-JP" sz="1200" b="1">
                  <a:latin typeface="Times New Roman" panose="02020603050405020304" pitchFamily="18" charset="0"/>
                  <a:ea typeface="ＭＳ Ｐゴシック" panose="020B0600070205080204" pitchFamily="50" charset="-128"/>
                </a:endParaRPr>
              </a:p>
            </p:txBody>
          </p:sp>
        </p:grpSp>
        <p:grpSp>
          <p:nvGrpSpPr>
            <p:cNvPr id="22540" name="Group 85"/>
            <p:cNvGrpSpPr>
              <a:grpSpLocks/>
            </p:cNvGrpSpPr>
            <p:nvPr/>
          </p:nvGrpSpPr>
          <p:grpSpPr bwMode="auto">
            <a:xfrm>
              <a:off x="230" y="1271"/>
              <a:ext cx="4474" cy="1705"/>
              <a:chOff x="230" y="1271"/>
              <a:chExt cx="4474" cy="1705"/>
            </a:xfrm>
          </p:grpSpPr>
          <p:sp>
            <p:nvSpPr>
              <p:cNvPr id="22541" name="Line 79"/>
              <p:cNvSpPr>
                <a:spLocks noChangeShapeType="1"/>
              </p:cNvSpPr>
              <p:nvPr/>
            </p:nvSpPr>
            <p:spPr bwMode="auto">
              <a:xfrm>
                <a:off x="2880" y="2832"/>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2" name="Line 78"/>
              <p:cNvSpPr>
                <a:spLocks noChangeShapeType="1"/>
              </p:cNvSpPr>
              <p:nvPr/>
            </p:nvSpPr>
            <p:spPr bwMode="auto">
              <a:xfrm>
                <a:off x="2880" y="2400"/>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3" name="Line 76"/>
              <p:cNvSpPr>
                <a:spLocks noChangeShapeType="1"/>
              </p:cNvSpPr>
              <p:nvPr/>
            </p:nvSpPr>
            <p:spPr bwMode="auto">
              <a:xfrm>
                <a:off x="2880" y="1536"/>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4" name="Line 77"/>
              <p:cNvSpPr>
                <a:spLocks noChangeShapeType="1"/>
              </p:cNvSpPr>
              <p:nvPr/>
            </p:nvSpPr>
            <p:spPr bwMode="auto">
              <a:xfrm>
                <a:off x="2880" y="2016"/>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2545" name="Group 57"/>
              <p:cNvGrpSpPr>
                <a:grpSpLocks/>
              </p:cNvGrpSpPr>
              <p:nvPr/>
            </p:nvGrpSpPr>
            <p:grpSpPr bwMode="auto">
              <a:xfrm>
                <a:off x="3024" y="1392"/>
                <a:ext cx="528" cy="1584"/>
                <a:chOff x="2640" y="1392"/>
                <a:chExt cx="528" cy="1584"/>
              </a:xfrm>
            </p:grpSpPr>
            <p:sp>
              <p:nvSpPr>
                <p:cNvPr id="22569" name="Line 56"/>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70" name="Oval 52"/>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71" name="Oval 53"/>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72" name="Oval 54"/>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73" name="Oval 55"/>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2546" name="Group 58"/>
              <p:cNvGrpSpPr>
                <a:grpSpLocks/>
              </p:cNvGrpSpPr>
              <p:nvPr/>
            </p:nvGrpSpPr>
            <p:grpSpPr bwMode="auto">
              <a:xfrm>
                <a:off x="2352" y="1392"/>
                <a:ext cx="528" cy="1584"/>
                <a:chOff x="2640" y="1392"/>
                <a:chExt cx="528" cy="1584"/>
              </a:xfrm>
            </p:grpSpPr>
            <p:sp>
              <p:nvSpPr>
                <p:cNvPr id="22564" name="Line 59"/>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65" name="Oval 60"/>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6" name="Oval 61"/>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7" name="Oval 62"/>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8" name="Oval 63"/>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2547" name="Group 64"/>
              <p:cNvGrpSpPr>
                <a:grpSpLocks/>
              </p:cNvGrpSpPr>
              <p:nvPr/>
            </p:nvGrpSpPr>
            <p:grpSpPr bwMode="auto">
              <a:xfrm>
                <a:off x="4176" y="1392"/>
                <a:ext cx="528" cy="1584"/>
                <a:chOff x="2640" y="1392"/>
                <a:chExt cx="528" cy="1584"/>
              </a:xfrm>
            </p:grpSpPr>
            <p:sp>
              <p:nvSpPr>
                <p:cNvPr id="22559" name="Line 65"/>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60" name="Oval 66"/>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1" name="Oval 67"/>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2" name="Oval 68"/>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63" name="Oval 69"/>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2548" name="Group 70"/>
              <p:cNvGrpSpPr>
                <a:grpSpLocks/>
              </p:cNvGrpSpPr>
              <p:nvPr/>
            </p:nvGrpSpPr>
            <p:grpSpPr bwMode="auto">
              <a:xfrm>
                <a:off x="3600" y="1392"/>
                <a:ext cx="528" cy="1584"/>
                <a:chOff x="2640" y="1392"/>
                <a:chExt cx="528" cy="1584"/>
              </a:xfrm>
            </p:grpSpPr>
            <p:sp>
              <p:nvSpPr>
                <p:cNvPr id="22554" name="Line 71"/>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5" name="Oval 72"/>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56" name="Oval 73"/>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57" name="Oval 74"/>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58" name="Oval 75"/>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sp>
            <p:nvSpPr>
              <p:cNvPr id="22549" name="Line 80"/>
              <p:cNvSpPr>
                <a:spLocks noChangeShapeType="1"/>
              </p:cNvSpPr>
              <p:nvPr/>
            </p:nvSpPr>
            <p:spPr bwMode="auto">
              <a:xfrm flipV="1">
                <a:off x="1200" y="1488"/>
                <a:ext cx="1152"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0" name="Line 81"/>
              <p:cNvSpPr>
                <a:spLocks noChangeShapeType="1"/>
              </p:cNvSpPr>
              <p:nvPr/>
            </p:nvSpPr>
            <p:spPr bwMode="auto">
              <a:xfrm flipV="1">
                <a:off x="1920" y="1680"/>
                <a:ext cx="48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1" name="Rectangle 82"/>
              <p:cNvSpPr>
                <a:spLocks noChangeArrowheads="1"/>
              </p:cNvSpPr>
              <p:nvPr/>
            </p:nvSpPr>
            <p:spPr bwMode="auto">
              <a:xfrm>
                <a:off x="480" y="1440"/>
                <a:ext cx="336"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52" name="Line 83"/>
              <p:cNvSpPr>
                <a:spLocks noChangeShapeType="1"/>
              </p:cNvSpPr>
              <p:nvPr/>
            </p:nvSpPr>
            <p:spPr bwMode="auto">
              <a:xfrm>
                <a:off x="672" y="172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3" name="Text Box 84"/>
              <p:cNvSpPr txBox="1">
                <a:spLocks noChangeArrowheads="1"/>
              </p:cNvSpPr>
              <p:nvPr/>
            </p:nvSpPr>
            <p:spPr bwMode="auto">
              <a:xfrm>
                <a:off x="230" y="1271"/>
                <a:ext cx="75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Main</a:t>
                </a:r>
                <a:r>
                  <a:rPr lang="ja-JP" altLang="en-US" sz="1200" b="1">
                    <a:latin typeface="Times New Roman" panose="02020603050405020304" pitchFamily="18" charset="0"/>
                    <a:ea typeface="ＭＳ Ｐゴシック" panose="020B0600070205080204" pitchFamily="50" charset="-128"/>
                  </a:rPr>
                  <a:t>　</a:t>
                </a:r>
                <a:r>
                  <a:rPr lang="en-US" altLang="ja-JP" sz="1200" b="1">
                    <a:latin typeface="Times New Roman" panose="02020603050405020304" pitchFamily="18" charset="0"/>
                    <a:ea typeface="ＭＳ Ｐゴシック" panose="020B0600070205080204" pitchFamily="50" charset="-128"/>
                  </a:rPr>
                  <a:t>Memory</a:t>
                </a:r>
              </a:p>
            </p:txBody>
          </p:sp>
        </p:grpSp>
      </p:grpSp>
      <p:sp>
        <p:nvSpPr>
          <p:cNvPr id="22532" name="Text Box 87"/>
          <p:cNvSpPr txBox="1">
            <a:spLocks noChangeArrowheads="1"/>
          </p:cNvSpPr>
          <p:nvPr/>
        </p:nvSpPr>
        <p:spPr bwMode="auto">
          <a:xfrm>
            <a:off x="1547813" y="5805488"/>
            <a:ext cx="68214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Directory Coherent control</a:t>
            </a:r>
            <a:r>
              <a:rPr lang="ja-JP" altLang="en-US" sz="2400">
                <a:latin typeface="Times New Roman" panose="02020603050405020304" pitchFamily="18" charset="0"/>
                <a:ea typeface="ＭＳ Ｐゴシック" panose="020B0600070205080204" pitchFamily="50" charset="-128"/>
              </a:rPr>
              <a:t>、</a:t>
            </a:r>
            <a:r>
              <a:rPr lang="en-US" altLang="ja-JP" sz="2400">
                <a:latin typeface="Times New Roman" panose="02020603050405020304" pitchFamily="18" charset="0"/>
                <a:ea typeface="ＭＳ Ｐゴシック" panose="020B0600070205080204" pitchFamily="50" charset="-128"/>
              </a:rPr>
              <a:t>Point-to-Point connection</a:t>
            </a:r>
          </a:p>
          <a:p>
            <a:pPr eaLnBrk="1" hangingPunct="1"/>
            <a:r>
              <a:rPr lang="en-US" altLang="ja-JP" sz="2400">
                <a:latin typeface="Times New Roman" panose="02020603050405020304" pitchFamily="18" charset="0"/>
                <a:ea typeface="ＭＳ Ｐゴシック" panose="020B0600070205080204" pitchFamily="50" charset="-128"/>
              </a:rPr>
              <a:t>Release</a:t>
            </a:r>
            <a:r>
              <a:rPr lang="ja-JP" altLang="en-US" sz="2400">
                <a:latin typeface="Times New Roman" panose="02020603050405020304" pitchFamily="18" charset="0"/>
                <a:ea typeface="ＭＳ Ｐゴシック" panose="020B0600070205080204" pitchFamily="50" charset="-128"/>
              </a:rPr>
              <a:t>　</a:t>
            </a:r>
            <a:r>
              <a:rPr lang="en-US" altLang="ja-JP" sz="2400">
                <a:latin typeface="Times New Roman" panose="02020603050405020304" pitchFamily="18" charset="0"/>
                <a:ea typeface="ＭＳ Ｐゴシック" panose="020B0600070205080204" pitchFamily="50" charset="-128"/>
              </a:rPr>
              <a:t>Consistency</a:t>
            </a:r>
          </a:p>
        </p:txBody>
      </p:sp>
      <p:sp>
        <p:nvSpPr>
          <p:cNvPr id="22533" name="Text Box 88"/>
          <p:cNvSpPr txBox="1">
            <a:spLocks noChangeArrowheads="1"/>
          </p:cNvSpPr>
          <p:nvPr/>
        </p:nvSpPr>
        <p:spPr bwMode="auto">
          <a:xfrm>
            <a:off x="1143000" y="5029200"/>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SGI</a:t>
            </a:r>
            <a:r>
              <a:rPr lang="ja-JP" altLang="en-US" sz="2400">
                <a:latin typeface="Times New Roman" panose="02020603050405020304" pitchFamily="18" charset="0"/>
                <a:ea typeface="ＭＳ Ｐゴシック" panose="020B0600070205080204" pitchFamily="50" charset="-128"/>
              </a:rPr>
              <a:t>　</a:t>
            </a:r>
            <a:r>
              <a:rPr lang="en-US" altLang="ja-JP" sz="2400">
                <a:latin typeface="Times New Roman" panose="02020603050405020304" pitchFamily="18" charset="0"/>
                <a:ea typeface="ＭＳ Ｐゴシック" panose="020B0600070205080204" pitchFamily="50" charset="-128"/>
              </a:rPr>
              <a:t>Power</a:t>
            </a:r>
            <a:r>
              <a:rPr lang="ja-JP" altLang="en-US" sz="2400">
                <a:latin typeface="Times New Roman" panose="02020603050405020304" pitchFamily="18" charset="0"/>
                <a:ea typeface="ＭＳ Ｐゴシック" panose="020B0600070205080204" pitchFamily="50" charset="-128"/>
              </a:rPr>
              <a:t>　</a:t>
            </a:r>
            <a:r>
              <a:rPr lang="en-US" altLang="ja-JP" sz="2400">
                <a:latin typeface="Times New Roman" panose="02020603050405020304" pitchFamily="18" charset="0"/>
                <a:ea typeface="ＭＳ Ｐゴシック" panose="020B0600070205080204" pitchFamily="50" charset="-128"/>
              </a:rPr>
              <a:t>Challenge</a:t>
            </a:r>
          </a:p>
        </p:txBody>
      </p:sp>
      <p:sp>
        <p:nvSpPr>
          <p:cNvPr id="22534" name="Rectangle 89"/>
          <p:cNvSpPr>
            <a:spLocks noChangeArrowheads="1"/>
          </p:cNvSpPr>
          <p:nvPr/>
        </p:nvSpPr>
        <p:spPr bwMode="auto">
          <a:xfrm>
            <a:off x="2819400" y="2133600"/>
            <a:ext cx="533400" cy="457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2535" name="Line 90"/>
          <p:cNvSpPr>
            <a:spLocks noChangeShapeType="1"/>
          </p:cNvSpPr>
          <p:nvPr/>
        </p:nvSpPr>
        <p:spPr bwMode="auto">
          <a:xfrm>
            <a:off x="2971800" y="2590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6" name="Line 91"/>
          <p:cNvSpPr>
            <a:spLocks noChangeShapeType="1"/>
          </p:cNvSpPr>
          <p:nvPr/>
        </p:nvSpPr>
        <p:spPr bwMode="auto">
          <a:xfrm>
            <a:off x="3352800" y="2286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7" name="Text Box 92"/>
          <p:cNvSpPr txBox="1">
            <a:spLocks noChangeArrowheads="1"/>
          </p:cNvSpPr>
          <p:nvPr/>
        </p:nvSpPr>
        <p:spPr bwMode="auto">
          <a:xfrm>
            <a:off x="2803525" y="1717675"/>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router</a:t>
            </a:r>
          </a:p>
        </p:txBody>
      </p:sp>
      <p:sp>
        <p:nvSpPr>
          <p:cNvPr id="22538" name="Text Box 93"/>
          <p:cNvSpPr txBox="1">
            <a:spLocks noChangeArrowheads="1"/>
          </p:cNvSpPr>
          <p:nvPr/>
        </p:nvSpPr>
        <p:spPr bwMode="auto">
          <a:xfrm>
            <a:off x="5632450" y="17208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2-D mesh with Caltech router</a:t>
            </a:r>
          </a:p>
        </p:txBody>
      </p:sp>
      <p:pic>
        <p:nvPicPr>
          <p:cNvPr id="3" name="オーディオ 2">
            <a:hlinkClick r:id="" action="ppaction://media"/>
            <a:extLst>
              <a:ext uri="{FF2B5EF4-FFF2-40B4-BE49-F238E27FC236}">
                <a16:creationId xmlns:a16="http://schemas.microsoft.com/office/drawing/2014/main" id="{791BFDEE-6B87-4B52-B986-C6A6C16DC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738"/>
    </mc:Choice>
    <mc:Fallback>
      <p:transition spd="slow" advTm="4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5" x="8970963" y="3475038"/>
          <p14:tracePt t="562" x="8815388" y="3429000"/>
          <p14:tracePt t="569" x="8624888" y="3346450"/>
          <p14:tracePt t="577" x="8432800" y="3282950"/>
          <p14:tracePt t="585" x="8240713" y="3219450"/>
          <p14:tracePt t="593" x="8059738" y="3192463"/>
          <p14:tracePt t="602" x="7885113" y="3127375"/>
          <p14:tracePt t="609" x="7758113" y="3082925"/>
          <p14:tracePt t="617" x="7621588" y="3054350"/>
          <p14:tracePt t="625" x="7558088" y="3017838"/>
          <p14:tracePt t="633" x="7485063" y="2990850"/>
          <p14:tracePt t="641" x="7421563" y="2982913"/>
          <p14:tracePt t="649" x="7356475" y="2954338"/>
          <p14:tracePt t="657" x="7312025" y="2936875"/>
          <p14:tracePt t="665" x="7283450" y="2917825"/>
          <p14:tracePt t="673" x="7256463" y="2900363"/>
          <p14:tracePt t="681" x="7248525" y="2890838"/>
          <p14:tracePt t="697" x="7239000" y="2881313"/>
          <p14:tracePt t="705" x="7219950" y="2881313"/>
          <p14:tracePt t="713" x="7202488" y="2854325"/>
          <p14:tracePt t="722" x="7183438" y="2836863"/>
          <p14:tracePt t="729" x="7146925" y="2808288"/>
          <p14:tracePt t="738" x="7129463" y="2800350"/>
          <p14:tracePt t="745" x="7102475" y="2781300"/>
          <p14:tracePt t="753" x="7083425" y="2754313"/>
          <p14:tracePt t="761" x="7056438" y="2735263"/>
          <p14:tracePt t="770" x="7046913" y="2727325"/>
          <p14:tracePt t="777" x="7019925" y="2708275"/>
          <p14:tracePt t="786" x="7010400" y="2698750"/>
          <p14:tracePt t="801" x="7000875" y="2698750"/>
          <p14:tracePt t="817" x="6983413" y="2690813"/>
          <p14:tracePt t="825" x="6964363" y="2671763"/>
          <p14:tracePt t="833" x="6956425" y="2662238"/>
          <p14:tracePt t="841" x="6919913" y="2644775"/>
          <p14:tracePt t="848" x="6892925" y="2617788"/>
          <p14:tracePt t="857" x="6846888" y="2598738"/>
          <p14:tracePt t="865" x="6810375" y="2589213"/>
          <p14:tracePt t="873" x="6737350" y="2554288"/>
          <p14:tracePt t="881" x="6710363" y="2544763"/>
          <p14:tracePt t="889" x="6627813" y="2508250"/>
          <p14:tracePt t="897" x="6564313" y="2481263"/>
          <p14:tracePt t="906" x="6464300" y="2425700"/>
          <p14:tracePt t="913" x="6399213" y="2398713"/>
          <p14:tracePt t="923" x="6318250" y="2343150"/>
          <p14:tracePt t="930" x="6291263" y="2316163"/>
          <p14:tracePt t="942" x="6254750" y="2289175"/>
          <p14:tracePt t="946" x="6199188" y="2270125"/>
          <p14:tracePt t="953" x="6181725" y="2252663"/>
          <p14:tracePt t="961" x="6135688" y="2225675"/>
          <p14:tracePt t="971" x="6135688" y="2216150"/>
          <p14:tracePt t="977" x="6126163" y="2216150"/>
          <p14:tracePt t="986" x="6108700" y="2206625"/>
          <p14:tracePt t="992" x="6099175" y="2197100"/>
          <p14:tracePt t="1010" x="6099175" y="2189163"/>
          <p14:tracePt t="1026" x="6089650" y="2170113"/>
          <p14:tracePt t="1050" x="6072188" y="2160588"/>
          <p14:tracePt t="1073" x="6062663" y="2160588"/>
          <p14:tracePt t="1089" x="6053138" y="2160588"/>
          <p14:tracePt t="1097" x="6035675" y="2160588"/>
          <p14:tracePt t="1105" x="6026150" y="2152650"/>
          <p14:tracePt t="1129" x="6016625" y="2152650"/>
          <p14:tracePt t="1137" x="5989638" y="2143125"/>
          <p14:tracePt t="1145" x="5980113" y="2143125"/>
          <p14:tracePt t="1153" x="5926138" y="2143125"/>
          <p14:tracePt t="1161" x="5843588" y="2143125"/>
          <p14:tracePt t="1170" x="5716588" y="2143125"/>
          <p14:tracePt t="1177" x="5588000" y="2143125"/>
          <p14:tracePt t="1185" x="5434013" y="2143125"/>
          <p14:tracePt t="1193" x="5251450" y="2143125"/>
          <p14:tracePt t="1202" x="5086350" y="2143125"/>
          <p14:tracePt t="1209" x="4922838" y="2143125"/>
          <p14:tracePt t="1217" x="4795838" y="2143125"/>
          <p14:tracePt t="1225" x="4686300" y="2143125"/>
          <p14:tracePt t="1233" x="4594225" y="2143125"/>
          <p14:tracePt t="1242" x="4567238" y="2143125"/>
          <p14:tracePt t="1250" x="4521200" y="2143125"/>
          <p14:tracePt t="1259" x="4513263" y="2143125"/>
          <p14:tracePt t="1273" x="4494213" y="2143125"/>
          <p14:tracePt t="1820" x="4494213" y="2133600"/>
          <p14:tracePt t="4387" x="4494213" y="2160588"/>
          <p14:tracePt t="4395" x="4494213" y="2206625"/>
          <p14:tracePt t="4401" x="4494213" y="2233613"/>
          <p14:tracePt t="4409" x="4494213" y="2262188"/>
          <p14:tracePt t="4417" x="4494213" y="2298700"/>
          <p14:tracePt t="4425" x="4484688" y="2335213"/>
          <p14:tracePt t="4433" x="4467225" y="2371725"/>
          <p14:tracePt t="4440" x="4467225" y="2408238"/>
          <p14:tracePt t="4449" x="4467225" y="2435225"/>
          <p14:tracePt t="4457" x="4467225" y="2452688"/>
          <p14:tracePt t="4464" x="4467225" y="2471738"/>
          <p14:tracePt t="4474" x="4467225" y="2498725"/>
          <p14:tracePt t="4480" x="4467225" y="2508250"/>
          <p14:tracePt t="4498" x="4467225" y="2517775"/>
          <p14:tracePt t="4505" x="4467225" y="2535238"/>
          <p14:tracePt t="4513" x="4467225" y="2544763"/>
          <p14:tracePt t="4529" x="4467225" y="2554288"/>
          <p14:tracePt t="4537" x="4467225" y="2562225"/>
          <p14:tracePt t="4545" x="4467225" y="2571750"/>
          <p14:tracePt t="4553" x="4467225" y="2581275"/>
          <p14:tracePt t="4561" x="4467225" y="2589213"/>
          <p14:tracePt t="4570" x="4467225" y="2598738"/>
          <p14:tracePt t="4577" x="4467225" y="2625725"/>
          <p14:tracePt t="4584" x="4467225" y="2644775"/>
          <p14:tracePt t="4593" x="4440238" y="2662238"/>
          <p14:tracePt t="4602" x="4440238" y="2681288"/>
          <p14:tracePt t="4609" x="4440238" y="2708275"/>
          <p14:tracePt t="4617" x="4440238" y="2717800"/>
          <p14:tracePt t="4633" x="4430713" y="2735263"/>
          <p14:tracePt t="4665" x="4421188" y="2744788"/>
          <p14:tracePt t="4681" x="4413250" y="2744788"/>
          <p14:tracePt t="4689" x="4403725" y="2744788"/>
          <p14:tracePt t="4696" x="4394200" y="2744788"/>
          <p14:tracePt t="4705" x="4376738" y="2754313"/>
          <p14:tracePt t="4713" x="4357688" y="2763838"/>
          <p14:tracePt t="4723" x="4340225" y="2771775"/>
          <p14:tracePt t="4728" x="4284663" y="2771775"/>
          <p14:tracePt t="4737" x="4248150" y="2781300"/>
          <p14:tracePt t="4745" x="4202113" y="2790825"/>
          <p14:tracePt t="4753" x="4148138" y="2790825"/>
          <p14:tracePt t="4761" x="4084638" y="2827338"/>
          <p14:tracePt t="4769" x="4048125" y="2836863"/>
          <p14:tracePt t="4777" x="3992563" y="2854325"/>
          <p14:tracePt t="4785" x="3965575" y="2854325"/>
          <p14:tracePt t="4793" x="3919538" y="2873375"/>
          <p14:tracePt t="4802" x="3902075" y="2881313"/>
          <p14:tracePt t="4809" x="3883025" y="2881313"/>
          <p14:tracePt t="4817" x="3865563" y="2890838"/>
          <p14:tracePt t="4849" x="3856038" y="2890838"/>
          <p14:tracePt t="4866" x="3846513" y="2890838"/>
          <p14:tracePt t="4880" x="3838575" y="2900363"/>
          <p14:tracePt t="4885" x="3829050" y="2900363"/>
          <p14:tracePt t="4890" x="3819525" y="2900363"/>
          <p14:tracePt t="4897" x="3802063" y="2917825"/>
          <p14:tracePt t="4905" x="3783013" y="2927350"/>
          <p14:tracePt t="4913" x="3729038" y="2927350"/>
          <p14:tracePt t="4921" x="3702050" y="2936875"/>
          <p14:tracePt t="4929" x="3673475" y="2936875"/>
          <p14:tracePt t="4937" x="3629025" y="2946400"/>
          <p14:tracePt t="4945" x="3600450" y="2946400"/>
          <p14:tracePt t="4953" x="3563938" y="2963863"/>
          <p14:tracePt t="4961" x="3556000" y="2963863"/>
          <p14:tracePt t="4969" x="3546475" y="2973388"/>
          <p14:tracePt t="4986" x="3536950" y="2973388"/>
          <p14:tracePt t="4993" x="3527425" y="2973388"/>
          <p14:tracePt t="5009" x="3509963" y="2973388"/>
          <p14:tracePt t="5025" x="3500438" y="2973388"/>
          <p14:tracePt t="5033" x="3490913" y="2973388"/>
          <p14:tracePt t="5057" x="3482975" y="2982913"/>
          <p14:tracePt t="5073" x="3463925" y="2982913"/>
          <p14:tracePt t="5082" x="3455988" y="2990850"/>
          <p14:tracePt t="5089" x="3446463" y="2990850"/>
          <p14:tracePt t="5097" x="3419475" y="3000375"/>
          <p14:tracePt t="5113" x="3409950" y="3009900"/>
          <p14:tracePt t="5129" x="3409950" y="3017838"/>
          <p14:tracePt t="5339" x="3400425" y="3017838"/>
          <p14:tracePt t="5354" x="3390900" y="3027363"/>
          <p14:tracePt t="5364" x="3373438" y="3046413"/>
          <p14:tracePt t="5370" x="3363913" y="3054350"/>
          <p14:tracePt t="5377" x="3336925" y="3063875"/>
          <p14:tracePt t="5386" x="3327400" y="3063875"/>
          <p14:tracePt t="5394" x="3300413" y="3073400"/>
          <p14:tracePt t="5410" x="3281363" y="3082925"/>
          <p14:tracePt t="5417" x="3273425" y="3090863"/>
          <p14:tracePt t="5425" x="3263900" y="3090863"/>
          <p14:tracePt t="5433" x="3254375" y="3090863"/>
          <p14:tracePt t="5440" x="3244850" y="3090863"/>
          <p14:tracePt t="5449" x="3236913" y="3090863"/>
          <p14:tracePt t="5457" x="3227388" y="3090863"/>
          <p14:tracePt t="5466" x="3208338" y="3100388"/>
          <p14:tracePt t="5793" x="3200400" y="3100388"/>
          <p14:tracePt t="5825" x="3171825" y="3100388"/>
          <p14:tracePt t="5833" x="3154363" y="3100388"/>
          <p14:tracePt t="5841" x="3127375" y="3100388"/>
          <p14:tracePt t="5849" x="3081338" y="3100388"/>
          <p14:tracePt t="5857" x="3054350" y="3100388"/>
          <p14:tracePt t="5865" x="3017838" y="3100388"/>
          <p14:tracePt t="5873" x="2981325" y="3100388"/>
          <p14:tracePt t="5889" x="2935288" y="3100388"/>
          <p14:tracePt t="5897" x="2917825" y="3109913"/>
          <p14:tracePt t="5905" x="2881313" y="3109913"/>
          <p14:tracePt t="5912" x="2835275" y="3119438"/>
          <p14:tracePt t="5922" x="2817813" y="3119438"/>
          <p14:tracePt t="5928" x="2781300" y="3119438"/>
          <p14:tracePt t="5937" x="2744788" y="3136900"/>
          <p14:tracePt t="5944" x="2716213" y="3136900"/>
          <p14:tracePt t="5953" x="2679700" y="3136900"/>
          <p14:tracePt t="5960" x="2662238" y="3136900"/>
          <p14:tracePt t="5969" x="2616200" y="3136900"/>
          <p14:tracePt t="5977" x="2579688" y="3136900"/>
          <p14:tracePt t="5986" x="2533650" y="3136900"/>
          <p14:tracePt t="5993" x="2516188" y="3136900"/>
          <p14:tracePt t="6001" x="2489200" y="3136900"/>
          <p14:tracePt t="6009" x="2479675" y="3136900"/>
          <p14:tracePt t="6017" x="2462213" y="3136900"/>
          <p14:tracePt t="6033" x="2433638" y="3136900"/>
          <p14:tracePt t="6049" x="2425700" y="3136900"/>
          <p14:tracePt t="6057" x="2416175" y="3136900"/>
          <p14:tracePt t="6065" x="2406650" y="3136900"/>
          <p14:tracePt t="6073" x="2389188" y="3136900"/>
          <p14:tracePt t="6081" x="2379663" y="3136900"/>
          <p14:tracePt t="6089" x="2352675" y="3146425"/>
          <p14:tracePt t="6097" x="2333625" y="3146425"/>
          <p14:tracePt t="6106" x="2306638" y="3146425"/>
          <p14:tracePt t="6114" x="2260600" y="3146425"/>
          <p14:tracePt t="6121" x="2243138" y="3146425"/>
          <p14:tracePt t="6130" x="2206625" y="3146425"/>
          <p14:tracePt t="6141" x="2187575" y="3146425"/>
          <p14:tracePt t="6147" x="2160588" y="3146425"/>
          <p14:tracePt t="6158" x="2133600" y="3146425"/>
          <p14:tracePt t="6162" x="2114550" y="3146425"/>
          <p14:tracePt t="6171" x="2106613" y="3146425"/>
          <p14:tracePt t="6177" x="2097088" y="3146425"/>
          <p14:tracePt t="6315" x="2124075" y="3146425"/>
          <p14:tracePt t="6323" x="2187575" y="3146425"/>
          <p14:tracePt t="6331" x="2270125" y="3127375"/>
          <p14:tracePt t="6341" x="2343150" y="3119438"/>
          <p14:tracePt t="6347" x="2425700" y="3100388"/>
          <p14:tracePt t="6353" x="2506663" y="3063875"/>
          <p14:tracePt t="6361" x="2579688" y="3063875"/>
          <p14:tracePt t="6369" x="2635250" y="3054350"/>
          <p14:tracePt t="6377" x="2716213" y="3036888"/>
          <p14:tracePt t="6386" x="2744788" y="3027363"/>
          <p14:tracePt t="6393" x="2771775" y="3017838"/>
          <p14:tracePt t="6401" x="2781300" y="3017838"/>
          <p14:tracePt t="6410" x="2789238" y="3017838"/>
          <p14:tracePt t="6417" x="2798763" y="3009900"/>
          <p14:tracePt t="6563" x="2808288" y="3009900"/>
          <p14:tracePt t="7193" x="2835275" y="3009900"/>
          <p14:tracePt t="7200" x="2889250" y="3000375"/>
          <p14:tracePt t="7209" x="2981325" y="3000375"/>
          <p14:tracePt t="7217" x="3035300" y="2990850"/>
          <p14:tracePt t="7225" x="3136900" y="2963863"/>
          <p14:tracePt t="7233" x="3181350" y="2954338"/>
          <p14:tracePt t="7241" x="3217863" y="2954338"/>
          <p14:tracePt t="7249" x="3290888" y="2936875"/>
          <p14:tracePt t="7257" x="3363913" y="2927350"/>
          <p14:tracePt t="7265" x="3436938" y="2927350"/>
          <p14:tracePt t="7273" x="3500438" y="2917825"/>
          <p14:tracePt t="7281" x="3592513" y="2900363"/>
          <p14:tracePt t="7290" x="3673475" y="2890838"/>
          <p14:tracePt t="7297" x="3729038" y="2873375"/>
          <p14:tracePt t="7306" x="3783013" y="2873375"/>
          <p14:tracePt t="7313" x="3819525" y="2863850"/>
          <p14:tracePt t="7329" x="3829050" y="2863850"/>
          <p14:tracePt t="7337" x="3838575" y="2863850"/>
          <p14:tracePt t="7473" x="3846513" y="2863850"/>
          <p14:tracePt t="7481" x="3883025" y="2844800"/>
          <p14:tracePt t="7489" x="3911600" y="2836863"/>
          <p14:tracePt t="7497" x="3975100" y="2817813"/>
          <p14:tracePt t="7505" x="4038600" y="2771775"/>
          <p14:tracePt t="7513" x="4129088" y="2744788"/>
          <p14:tracePt t="7521" x="4248150" y="2690813"/>
          <p14:tracePt t="7529" x="4367213" y="2635250"/>
          <p14:tracePt t="7537" x="4413250" y="2608263"/>
          <p14:tracePt t="7544" x="4540250" y="2554288"/>
          <p14:tracePt t="7553" x="4622800" y="2508250"/>
          <p14:tracePt t="7561" x="4686300" y="2489200"/>
          <p14:tracePt t="7570" x="4703763" y="2462213"/>
          <p14:tracePt t="7577" x="4722813" y="2444750"/>
          <p14:tracePt t="7585" x="4759325" y="2435225"/>
          <p14:tracePt t="7602" x="4776788" y="2435225"/>
          <p14:tracePt t="7609" x="4776788" y="2425700"/>
          <p14:tracePt t="7915" x="4813300" y="2425700"/>
          <p14:tracePt t="7922" x="4886325" y="2425700"/>
          <p14:tracePt t="7932" x="4941888" y="2425700"/>
          <p14:tracePt t="7941" x="4986338" y="2425700"/>
          <p14:tracePt t="7946" x="5022850" y="2425700"/>
          <p14:tracePt t="7956" x="5041900" y="2425700"/>
          <p14:tracePt t="7962" x="5049838" y="2425700"/>
          <p14:tracePt t="7973" x="5068888" y="2425700"/>
          <p14:tracePt t="9996" x="5059363" y="2444750"/>
          <p14:tracePt t="10002" x="5022850" y="2471738"/>
          <p14:tracePt t="10013" x="5014913" y="2508250"/>
          <p14:tracePt t="10023" x="5014913" y="2517775"/>
          <p14:tracePt t="10027" x="4986338" y="2554288"/>
          <p14:tracePt t="10034" x="4978400" y="2571750"/>
          <p14:tracePt t="10040" x="4968875" y="2589213"/>
          <p14:tracePt t="10050" x="4968875" y="2608263"/>
          <p14:tracePt t="10057" x="4959350" y="2625725"/>
          <p14:tracePt t="10073" x="4941888" y="2644775"/>
          <p14:tracePt t="10114" x="4941888" y="2654300"/>
          <p14:tracePt t="10121" x="4941888" y="2671763"/>
          <p14:tracePt t="10129" x="4941888" y="2681288"/>
          <p14:tracePt t="10137" x="4941888" y="2690813"/>
          <p14:tracePt t="10145" x="4932363" y="2727325"/>
          <p14:tracePt t="10153" x="4932363" y="2744788"/>
          <p14:tracePt t="10161" x="4932363" y="2754313"/>
          <p14:tracePt t="10170" x="4932363" y="2771775"/>
          <p14:tracePt t="10177" x="4932363" y="2781300"/>
          <p14:tracePt t="10186" x="4932363" y="2800350"/>
          <p14:tracePt t="10193" x="4932363" y="2808288"/>
          <p14:tracePt t="10203" x="4922838" y="2817813"/>
          <p14:tracePt t="10249" x="4922838" y="2827338"/>
          <p14:tracePt t="10273" x="4922838" y="2836863"/>
          <p14:tracePt t="10289" x="4922838" y="2844800"/>
          <p14:tracePt t="10305" x="4922838" y="2854325"/>
          <p14:tracePt t="10321" x="4913313" y="2873375"/>
          <p14:tracePt t="10329" x="4913313" y="2881313"/>
          <p14:tracePt t="10337" x="4913313" y="2890838"/>
          <p14:tracePt t="10345" x="4905375" y="2909888"/>
          <p14:tracePt t="10354" x="4886325" y="2936875"/>
          <p14:tracePt t="10361" x="4886325" y="2946400"/>
          <p14:tracePt t="10371" x="4886325" y="2973388"/>
          <p14:tracePt t="10377" x="4876800" y="2990850"/>
          <p14:tracePt t="10389" x="4868863" y="3017838"/>
          <p14:tracePt t="10394" x="4849813" y="3046413"/>
          <p14:tracePt t="10401" x="4849813" y="3063875"/>
          <p14:tracePt t="10411" x="4849813" y="3082925"/>
          <p14:tracePt t="10417" x="4840288" y="3090863"/>
          <p14:tracePt t="10425" x="4840288" y="3109913"/>
          <p14:tracePt t="10433" x="4832350" y="3127375"/>
          <p14:tracePt t="10449" x="4832350" y="3136900"/>
          <p14:tracePt t="10457" x="4822825" y="3163888"/>
          <p14:tracePt t="10473" x="4803775" y="3182938"/>
          <p14:tracePt t="10493" x="4803775" y="3200400"/>
          <p14:tracePt t="10514" x="4803775" y="3209925"/>
          <p14:tracePt t="10537" x="4803775" y="3219450"/>
          <p14:tracePt t="10545" x="4795838" y="3228975"/>
          <p14:tracePt t="10569" x="4795838" y="3236913"/>
          <p14:tracePt t="10609" x="4786313" y="3246438"/>
          <p14:tracePt t="10634" x="4776788" y="3265488"/>
          <p14:tracePt t="10673" x="4776788" y="3282950"/>
          <p14:tracePt t="10692" x="4767263" y="3302000"/>
          <p14:tracePt t="10698" x="4759325" y="3309938"/>
          <p14:tracePt t="10714" x="4749800" y="3319463"/>
          <p14:tracePt t="10729" x="4749800" y="3328988"/>
          <p14:tracePt t="10745" x="4740275" y="3338513"/>
          <p14:tracePt t="10769" x="4730750" y="3355975"/>
          <p14:tracePt t="10777" x="4730750" y="3365500"/>
          <p14:tracePt t="10787" x="4713288" y="3382963"/>
          <p14:tracePt t="10809" x="4713288" y="3392488"/>
          <p14:tracePt t="10819" x="4703763" y="3419475"/>
          <p14:tracePt t="10834" x="4695825" y="3429000"/>
          <p14:tracePt t="10849" x="4676775" y="3446463"/>
          <p14:tracePt t="10873" x="4667250" y="3455988"/>
          <p14:tracePt t="10881" x="4659313" y="3455988"/>
          <p14:tracePt t="10897" x="4649788" y="3465513"/>
          <p14:tracePt t="10913" x="4630738" y="3482975"/>
          <p14:tracePt t="10930" x="4630738" y="3492500"/>
          <p14:tracePt t="10937" x="4622800" y="3502025"/>
          <p14:tracePt t="10961" x="4622800" y="3519488"/>
          <p14:tracePt t="10985" x="4603750" y="3548063"/>
          <p14:tracePt t="11011" x="4586288" y="3565525"/>
          <p14:tracePt t="11025" x="4576763" y="3575050"/>
          <p14:tracePt t="11042" x="4576763" y="3584575"/>
          <p14:tracePt t="11057" x="4576763" y="3592513"/>
          <p14:tracePt t="11106" x="4576763" y="3602038"/>
          <p14:tracePt t="11130" x="4567238" y="3621088"/>
          <p14:tracePt t="11154" x="4557713" y="3629025"/>
          <p14:tracePt t="11162" x="4549775" y="3638550"/>
          <p14:tracePt t="11177" x="4540250" y="3648075"/>
          <p14:tracePt t="11193" x="4530725" y="3657600"/>
          <p14:tracePt t="11217" x="4521200" y="3675063"/>
          <p14:tracePt t="11234" x="4513263" y="3684588"/>
          <p14:tracePt t="11348" x="4503738" y="3694113"/>
          <p14:tracePt t="11491" x="4503738" y="3702050"/>
          <p14:tracePt t="11507" x="4494213" y="3711575"/>
          <p14:tracePt t="11530" x="4484688" y="3721100"/>
          <p14:tracePt t="11546" x="4476750" y="3738563"/>
          <p14:tracePt t="11578" x="4457700" y="3748088"/>
          <p14:tracePt t="11618" x="4448175" y="3767138"/>
          <p14:tracePt t="11633" x="4440238" y="3775075"/>
          <p14:tracePt t="11649" x="4430713" y="3775075"/>
          <p14:tracePt t="11802" x="4421188" y="3775075"/>
          <p14:tracePt t="12051" x="4403725" y="3784600"/>
          <p14:tracePt t="12089" x="4394200" y="3794125"/>
          <p14:tracePt t="12154" x="4384675" y="3803650"/>
          <p14:tracePt t="12201" x="4367213" y="3811588"/>
          <p14:tracePt t="12241" x="4357688" y="3821113"/>
          <p14:tracePt t="12274" x="4340225" y="3830638"/>
          <p14:tracePt t="12306" x="4340225" y="3840163"/>
          <p14:tracePt t="12385" x="4330700" y="3848100"/>
          <p14:tracePt t="17363" x="4330700" y="3830638"/>
          <p14:tracePt t="17370" x="4330700" y="3794125"/>
          <p14:tracePt t="17380" x="4330700" y="3775075"/>
          <p14:tracePt t="17390" x="4340225" y="3748088"/>
          <p14:tracePt t="17394" x="4340225" y="3730625"/>
          <p14:tracePt t="17402" x="4348163" y="3702050"/>
          <p14:tracePt t="17409" x="4348163" y="3694113"/>
          <p14:tracePt t="17419" x="4348163" y="3657600"/>
          <p14:tracePt t="17425" x="4357688" y="3638550"/>
          <p14:tracePt t="17433" x="4357688" y="3611563"/>
          <p14:tracePt t="17441" x="4357688" y="3592513"/>
          <p14:tracePt t="17449" x="4357688" y="3565525"/>
          <p14:tracePt t="17458" x="4367213" y="3511550"/>
          <p14:tracePt t="17465" x="4376738" y="3492500"/>
          <p14:tracePt t="17473" x="4384675" y="3465513"/>
          <p14:tracePt t="17489" x="4384675" y="3455988"/>
          <p14:tracePt t="17497" x="4384675" y="3446463"/>
          <p14:tracePt t="17537" x="4384675" y="3429000"/>
          <p14:tracePt t="18255" x="4384675" y="3419475"/>
          <p14:tracePt t="18260" x="4403725" y="3382963"/>
          <p14:tracePt t="18264" x="4503738" y="3338513"/>
          <p14:tracePt t="18273" x="4622800" y="3282950"/>
          <p14:tracePt t="18281" x="4767263" y="3209925"/>
          <p14:tracePt t="18289" x="4922838" y="3182938"/>
          <p14:tracePt t="18297" x="5068888" y="3136900"/>
          <p14:tracePt t="18305" x="5214938" y="3100388"/>
          <p14:tracePt t="18313" x="5351463" y="3046413"/>
          <p14:tracePt t="18322" x="5441950" y="3027363"/>
          <p14:tracePt t="18329" x="5524500" y="2990850"/>
          <p14:tracePt t="18338" x="5570538" y="2982913"/>
          <p14:tracePt t="18345" x="5588000" y="2982913"/>
          <p14:tracePt t="18354" x="5597525" y="2973388"/>
          <p14:tracePt t="18452" x="5597525" y="2982913"/>
          <p14:tracePt t="18458" x="5597525" y="2990850"/>
          <p14:tracePt t="18468" x="5597525" y="3000375"/>
          <p14:tracePt t="18475" x="5588000" y="3036888"/>
          <p14:tracePt t="18489" x="5588000" y="3054350"/>
          <p14:tracePt t="18497" x="5580063" y="3082925"/>
          <p14:tracePt t="18505" x="5580063" y="3090863"/>
          <p14:tracePt t="18513" x="5580063" y="3100388"/>
          <p14:tracePt t="18521" x="5580063" y="3109913"/>
          <p14:tracePt t="18529" x="5580063" y="3127375"/>
          <p14:tracePt t="18537" x="5561013" y="3163888"/>
          <p14:tracePt t="18545" x="5561013" y="3192463"/>
          <p14:tracePt t="18553" x="5561013" y="3219450"/>
          <p14:tracePt t="18561" x="5561013" y="3246438"/>
          <p14:tracePt t="18570" x="5561013" y="3292475"/>
          <p14:tracePt t="18576" x="5561013" y="3328988"/>
          <p14:tracePt t="18585" x="5561013" y="3382963"/>
          <p14:tracePt t="18593" x="5561013" y="3429000"/>
          <p14:tracePt t="18601" x="5561013" y="3465513"/>
          <p14:tracePt t="18609" x="5561013" y="3492500"/>
          <p14:tracePt t="18618" x="5561013" y="3548063"/>
          <p14:tracePt t="18625" x="5561013" y="3584575"/>
          <p14:tracePt t="18633" x="5561013" y="3621088"/>
          <p14:tracePt t="18641" x="5561013" y="3648075"/>
          <p14:tracePt t="18650" x="5580063" y="3675063"/>
          <p14:tracePt t="18657" x="5580063" y="3694113"/>
          <p14:tracePt t="18665" x="5588000" y="3694113"/>
          <p14:tracePt t="18682" x="5588000" y="3711575"/>
          <p14:tracePt t="18697" x="5597525" y="3721100"/>
          <p14:tracePt t="18713" x="5597525" y="3730625"/>
          <p14:tracePt t="18721" x="5607050" y="3738563"/>
          <p14:tracePt t="18731" x="5607050" y="3757613"/>
          <p14:tracePt t="18747" x="5607050" y="3767138"/>
          <p14:tracePt t="18758" x="5616575" y="3784600"/>
          <p14:tracePt t="18762" x="5624513" y="3803650"/>
          <p14:tracePt t="18772" x="5634038" y="3811588"/>
          <p14:tracePt t="18777" x="5634038" y="3821113"/>
          <p14:tracePt t="18787" x="5634038" y="3857625"/>
          <p14:tracePt t="18793" x="5643563" y="3867150"/>
          <p14:tracePt t="18809" x="5643563" y="3875088"/>
          <p14:tracePt t="18825" x="5643563" y="3884613"/>
          <p14:tracePt t="18833" x="5653088" y="3894138"/>
          <p14:tracePt t="18850" x="5653088" y="3903663"/>
          <p14:tracePt t="18857" x="5653088" y="3921125"/>
          <p14:tracePt t="18865" x="5653088" y="3930650"/>
          <p14:tracePt t="18889" x="5653088" y="3940175"/>
          <p14:tracePt t="18953" x="5653088" y="3957638"/>
          <p14:tracePt t="18977" x="5653088" y="3967163"/>
          <p14:tracePt t="18993" x="5653088" y="3976688"/>
          <p14:tracePt t="19025" x="5653088" y="3984625"/>
          <p14:tracePt t="19049" x="5653088" y="4003675"/>
          <p14:tracePt t="19105" x="5653088" y="4013200"/>
          <p14:tracePt t="19122" x="5653088" y="4021138"/>
          <p14:tracePt t="19129" x="5653088" y="4040188"/>
          <p14:tracePt t="19138" x="5653088" y="4049713"/>
          <p14:tracePt t="19145" x="5653088" y="4057650"/>
          <p14:tracePt t="19161" x="5653088" y="4067175"/>
          <p14:tracePt t="19170" x="5653088" y="4076700"/>
          <p14:tracePt t="19186" x="5653088" y="4086225"/>
          <p14:tracePt t="19209" x="5653088" y="4094163"/>
          <p14:tracePt t="19265" x="5653088" y="4103688"/>
          <p14:tracePt t="19281" x="5653088" y="4122738"/>
          <p14:tracePt t="19297" x="5653088" y="4130675"/>
          <p14:tracePt t="19329" x="5653088" y="4140200"/>
          <p14:tracePt t="19633" x="5653088" y="4159250"/>
          <p14:tracePt t="19657" x="5653088" y="4167188"/>
          <p14:tracePt t="20945" x="5661025" y="4176713"/>
          <p14:tracePt t="21265" x="5661025" y="4186238"/>
          <p14:tracePt t="21273" x="5661025" y="4195763"/>
          <p14:tracePt t="21289" x="5661025" y="4203700"/>
          <p14:tracePt t="21297" x="5661025" y="4213225"/>
          <p14:tracePt t="21306" x="5661025" y="4222750"/>
          <p14:tracePt t="21313" x="5661025" y="4240213"/>
          <p14:tracePt t="21322" x="5661025" y="4249738"/>
          <p14:tracePt t="21329" x="5653088" y="4268788"/>
          <p14:tracePt t="21338" x="5653088" y="4286250"/>
          <p14:tracePt t="21354" x="5653088" y="4295775"/>
          <p14:tracePt t="21361" x="5653088" y="4303713"/>
          <p14:tracePt t="21377" x="5653088" y="4322763"/>
          <p14:tracePt t="21393" x="5653088" y="4332288"/>
          <p14:tracePt t="22417" x="5653088" y="4322763"/>
          <p14:tracePt t="22433" x="5653088" y="4303713"/>
          <p14:tracePt t="22441" x="5653088" y="4295775"/>
          <p14:tracePt t="22457" x="5653088" y="4286250"/>
          <p14:tracePt t="22473" x="5653088" y="4259263"/>
          <p14:tracePt t="22482" x="5653088" y="4240213"/>
          <p14:tracePt t="22489" x="5653088" y="4195763"/>
          <p14:tracePt t="22497" x="5653088" y="4167188"/>
          <p14:tracePt t="22505" x="5653088" y="4140200"/>
          <p14:tracePt t="22513" x="5653088" y="4086225"/>
          <p14:tracePt t="22521" x="5653088" y="4030663"/>
          <p14:tracePt t="22529" x="5653088" y="3967163"/>
          <p14:tracePt t="22538" x="5653088" y="3911600"/>
          <p14:tracePt t="22545" x="5653088" y="3875088"/>
          <p14:tracePt t="22554" x="5653088" y="3830638"/>
          <p14:tracePt t="22561" x="5653088" y="3794125"/>
          <p14:tracePt t="22570" x="5653088" y="3738563"/>
          <p14:tracePt t="22577" x="5653088" y="3711575"/>
          <p14:tracePt t="22586" x="5653088" y="3657600"/>
          <p14:tracePt t="22593" x="5653088" y="3592513"/>
          <p14:tracePt t="22602" x="5653088" y="3538538"/>
          <p14:tracePt t="22609" x="5653088" y="3446463"/>
          <p14:tracePt t="22619" x="5653088" y="3375025"/>
          <p14:tracePt t="22625" x="5653088" y="3302000"/>
          <p14:tracePt t="22633" x="5653088" y="3209925"/>
          <p14:tracePt t="22641" x="5653088" y="3155950"/>
          <p14:tracePt t="22651" x="5653088" y="3046413"/>
          <p14:tracePt t="22658" x="5653088" y="2963863"/>
          <p14:tracePt t="22666" x="5653088" y="2936875"/>
          <p14:tracePt t="22673" x="5653088" y="2881313"/>
          <p14:tracePt t="22681" x="5653088" y="2827338"/>
          <p14:tracePt t="22689" x="5653088" y="2771775"/>
          <p14:tracePt t="22697" x="5653088" y="2727325"/>
          <p14:tracePt t="22705" x="5653088" y="2671763"/>
          <p14:tracePt t="22713" x="5653088" y="2662238"/>
          <p14:tracePt t="22721" x="5653088" y="2625725"/>
          <p14:tracePt t="22729" x="5653088" y="2608263"/>
          <p14:tracePt t="22739" x="5653088" y="2581275"/>
          <p14:tracePt t="22745" x="5653088" y="2571750"/>
          <p14:tracePt t="22753" x="5653088" y="2562225"/>
          <p14:tracePt t="22770" x="5653088" y="2544763"/>
          <p14:tracePt t="22777" x="5653088" y="2535238"/>
          <p14:tracePt t="22793" x="5653088" y="2525713"/>
          <p14:tracePt t="22818" x="5653088" y="2517775"/>
          <p14:tracePt t="22841" x="5653088" y="2498725"/>
          <p14:tracePt t="22970" x="5653088" y="2489200"/>
          <p14:tracePt t="22977" x="5653088" y="2481263"/>
          <p14:tracePt t="23003" x="5653088" y="2462213"/>
          <p14:tracePt t="23129" x="5680075" y="2452688"/>
          <p14:tracePt t="23137" x="5843588" y="2452688"/>
          <p14:tracePt t="23145" x="6181725" y="2481263"/>
          <p14:tracePt t="23154" x="6435725" y="2535238"/>
          <p14:tracePt t="23162" x="6681788" y="2571750"/>
          <p14:tracePt t="23169" x="6883400" y="2589213"/>
          <p14:tracePt t="23177" x="7029450" y="2589213"/>
          <p14:tracePt t="23186" x="7083425" y="2589213"/>
          <p14:tracePt t="23193" x="7119938" y="2589213"/>
          <p14:tracePt t="23202" x="7138988" y="2589213"/>
          <p14:tracePt t="23306" x="7156450" y="2589213"/>
          <p14:tracePt t="23313" x="7175500" y="2589213"/>
          <p14:tracePt t="23322" x="7202488" y="2589213"/>
          <p14:tracePt t="23329" x="7256463" y="2589213"/>
          <p14:tracePt t="23338" x="7283450" y="2589213"/>
          <p14:tracePt t="23345" x="7329488" y="2589213"/>
          <p14:tracePt t="23354" x="7366000" y="2589213"/>
          <p14:tracePt t="23361" x="7385050" y="2589213"/>
          <p14:tracePt t="23370" x="7421563" y="2589213"/>
          <p14:tracePt t="23377" x="7429500" y="2589213"/>
          <p14:tracePt t="23386" x="7475538" y="2589213"/>
          <p14:tracePt t="23394" x="7485063" y="2589213"/>
          <p14:tracePt t="23404" x="7502525" y="2589213"/>
          <p14:tracePt t="23410" x="7521575" y="2589213"/>
          <p14:tracePt t="23466" x="7548563" y="2589213"/>
          <p14:tracePt t="23473" x="7594600" y="2589213"/>
          <p14:tracePt t="23481" x="7648575" y="2589213"/>
          <p14:tracePt t="23489" x="7675563" y="2589213"/>
          <p14:tracePt t="23497" x="7731125" y="2589213"/>
          <p14:tracePt t="23505" x="7821613" y="2589213"/>
          <p14:tracePt t="23513" x="7894638" y="2589213"/>
          <p14:tracePt t="23521" x="7967663" y="2589213"/>
          <p14:tracePt t="23529" x="8031163" y="2608263"/>
          <p14:tracePt t="23538" x="8096250" y="2625725"/>
          <p14:tracePt t="23545" x="8132763" y="2625725"/>
          <p14:tracePt t="23555" x="8150225" y="2635250"/>
          <p14:tracePt t="23810" x="8169275" y="2635250"/>
          <p14:tracePt t="23825" x="8177213" y="2635250"/>
          <p14:tracePt t="23833" x="8186738" y="2635250"/>
          <p14:tracePt t="23841" x="8196263" y="2635250"/>
          <p14:tracePt t="23851" x="8204200" y="2635250"/>
          <p14:tracePt t="23857" x="8213725" y="2635250"/>
          <p14:tracePt t="23929" x="8223250" y="2635250"/>
          <p14:tracePt t="23937" x="8223250" y="2644775"/>
          <p14:tracePt t="23945" x="8223250" y="2671763"/>
          <p14:tracePt t="23954" x="8223250" y="2744788"/>
          <p14:tracePt t="23961" x="8223250" y="2836863"/>
          <p14:tracePt t="23971" x="8223250" y="2927350"/>
          <p14:tracePt t="23977" x="8223250" y="3036888"/>
          <p14:tracePt t="23985" x="8223250" y="3127375"/>
          <p14:tracePt t="23993" x="8223250" y="3219450"/>
          <p14:tracePt t="24001" x="8223250" y="3328988"/>
          <p14:tracePt t="24009" x="8223250" y="3438525"/>
          <p14:tracePt t="24019" x="8286750" y="3556000"/>
          <p14:tracePt t="24025" x="8313738" y="3648075"/>
          <p14:tracePt t="24034" x="8342313" y="3748088"/>
          <p14:tracePt t="24041" x="8359775" y="3811588"/>
          <p14:tracePt t="24050" x="8386763" y="3903663"/>
          <p14:tracePt t="24057" x="8415338" y="3967163"/>
          <p14:tracePt t="24066" x="8423275" y="4030663"/>
          <p14:tracePt t="24073" x="8442325" y="4103688"/>
          <p14:tracePt t="24080" x="8451850" y="4167188"/>
          <p14:tracePt t="24088" x="8478838" y="4240213"/>
          <p14:tracePt t="24096" x="8478838" y="4295775"/>
          <p14:tracePt t="24104" x="8488363" y="4376738"/>
          <p14:tracePt t="24113" x="8505825" y="4468813"/>
          <p14:tracePt t="24122" x="8505825" y="4522788"/>
          <p14:tracePt t="24129" x="8515350" y="4587875"/>
          <p14:tracePt t="24139" x="8515350" y="4641850"/>
          <p14:tracePt t="24146" x="8551863" y="4705350"/>
          <p14:tracePt t="24154" x="8551863" y="4732338"/>
          <p14:tracePt t="24161" x="8559800" y="4768850"/>
          <p14:tracePt t="24336" x="8542338" y="4778375"/>
          <p14:tracePt t="24345" x="8405813" y="4778375"/>
          <p14:tracePt t="24353" x="8132763" y="4778375"/>
          <p14:tracePt t="24361" x="7794625" y="4778375"/>
          <p14:tracePt t="24369" x="7531100" y="4778375"/>
          <p14:tracePt t="24378" x="7329488" y="4778375"/>
          <p14:tracePt t="24385" x="7065963" y="4741863"/>
          <p14:tracePt t="24393" x="6883400" y="4705350"/>
          <p14:tracePt t="24402" x="6654800" y="4678363"/>
          <p14:tracePt t="24410" x="6472238" y="4641850"/>
          <p14:tracePt t="24419" x="6299200" y="4595813"/>
          <p14:tracePt t="24425" x="6189663" y="4568825"/>
          <p14:tracePt t="24435" x="6126163" y="4559300"/>
          <p14:tracePt t="24441" x="6108700" y="4541838"/>
          <p14:tracePt t="24603" x="6108700" y="4532313"/>
          <p14:tracePt t="24610" x="6108700" y="4468813"/>
          <p14:tracePt t="24622" x="6080125" y="4441825"/>
          <p14:tracePt t="24626" x="6080125" y="4332288"/>
          <p14:tracePt t="24636" x="6080125" y="4213225"/>
          <p14:tracePt t="24642" x="6099175" y="4086225"/>
          <p14:tracePt t="24650" x="6099175" y="3940175"/>
          <p14:tracePt t="24657" x="6099175" y="3794125"/>
          <p14:tracePt t="24666" x="6099175" y="3648075"/>
          <p14:tracePt t="24673" x="6099175" y="3519488"/>
          <p14:tracePt t="24681" x="6099175" y="3402013"/>
          <p14:tracePt t="24689" x="6080125" y="3282950"/>
          <p14:tracePt t="24697" x="6053138" y="3200400"/>
          <p14:tracePt t="24705" x="5989638" y="3090863"/>
          <p14:tracePt t="24713" x="5972175" y="3009900"/>
          <p14:tracePt t="24722" x="5943600" y="2982913"/>
          <p14:tracePt t="24730" x="5926138" y="2917825"/>
          <p14:tracePt t="24742" x="5889625" y="2890838"/>
          <p14:tracePt t="24748" x="5880100" y="2873375"/>
          <p14:tracePt t="24753" x="5880100" y="2863850"/>
          <p14:tracePt t="24760" x="5880100" y="2854325"/>
          <p14:tracePt t="24770" x="5880100" y="2844800"/>
          <p14:tracePt t="24785" x="5870575" y="2817813"/>
          <p14:tracePt t="24809" x="5870575" y="2808288"/>
          <p14:tracePt t="24833" x="5870575" y="2781300"/>
          <p14:tracePt t="24842" x="5870575" y="2771775"/>
          <p14:tracePt t="24851" x="5870575" y="2763838"/>
          <p14:tracePt t="24858" x="5862638" y="2744788"/>
          <p14:tracePt t="24868" x="5862638" y="2727325"/>
          <p14:tracePt t="24874" x="5843588" y="2708275"/>
          <p14:tracePt t="24896" x="5826125" y="2690813"/>
          <p14:tracePt t="24896" x="5816600" y="2681288"/>
          <p14:tracePt t="24905" x="5807075" y="2671763"/>
          <p14:tracePt t="24913" x="5797550" y="2654300"/>
          <p14:tracePt t="24921" x="5770563" y="2635250"/>
          <p14:tracePt t="24929" x="5753100" y="2617788"/>
          <p14:tracePt t="24937" x="5734050" y="2571750"/>
          <p14:tracePt t="24945" x="5697538" y="2544763"/>
          <p14:tracePt t="24953" x="5697538" y="2535238"/>
          <p14:tracePt t="24961" x="5653088" y="2517775"/>
          <p14:tracePt t="24977" x="5634038" y="2508250"/>
          <p14:tracePt t="24985" x="5624513" y="2498725"/>
          <p14:tracePt t="25017" x="5624513" y="2489200"/>
          <p14:tracePt t="25459" x="5616575" y="2481263"/>
          <p14:tracePt t="25530" x="5616575" y="2462213"/>
          <p14:tracePt t="25546" x="5616575" y="2452688"/>
          <p14:tracePt t="25563" x="5616575" y="2444750"/>
          <p14:tracePt t="25569" x="5616575" y="2425700"/>
          <p14:tracePt t="25585" x="5607050" y="2416175"/>
          <p14:tracePt t="25633" x="5580063" y="2416175"/>
          <p14:tracePt t="25641" x="5478463" y="2416175"/>
          <p14:tracePt t="25650" x="5351463" y="2416175"/>
          <p14:tracePt t="25657" x="5241925" y="2425700"/>
          <p14:tracePt t="25666" x="5132388" y="2435225"/>
          <p14:tracePt t="25674" x="5049838" y="2481263"/>
          <p14:tracePt t="25681" x="4968875" y="2489200"/>
          <p14:tracePt t="25689" x="4859338" y="2517775"/>
          <p14:tracePt t="25697" x="4749800" y="2517775"/>
          <p14:tracePt t="25705" x="4676775" y="2517775"/>
          <p14:tracePt t="25713" x="4622800" y="2517775"/>
          <p14:tracePt t="25720" x="4586288" y="2535238"/>
          <p14:tracePt t="25728" x="4576763" y="2535238"/>
          <p14:tracePt t="25737" x="4576763" y="2544763"/>
          <p14:tracePt t="25769" x="4540250" y="2554288"/>
          <p14:tracePt t="25777" x="4530725" y="2562225"/>
          <p14:tracePt t="25786" x="4513263" y="2589213"/>
          <p14:tracePt t="25793" x="4476750" y="2608263"/>
          <p14:tracePt t="25801" x="4448175" y="2635250"/>
          <p14:tracePt t="25809" x="4403725" y="2662238"/>
          <p14:tracePt t="25818" x="4357688" y="2698750"/>
          <p14:tracePt t="25825" x="4311650" y="2727325"/>
          <p14:tracePt t="25834" x="4267200" y="2763838"/>
          <p14:tracePt t="25841" x="4202113" y="2800350"/>
          <p14:tracePt t="25849" x="4194175" y="2827338"/>
          <p14:tracePt t="25857" x="4165600" y="2844800"/>
          <p14:tracePt t="25865" x="4148138" y="2863850"/>
          <p14:tracePt t="25873" x="4129088" y="2909888"/>
          <p14:tracePt t="25889" x="4102100" y="2936875"/>
          <p14:tracePt t="25897" x="4084638" y="2954338"/>
          <p14:tracePt t="25905" x="4075113" y="2973388"/>
          <p14:tracePt t="25912" x="4048125" y="3009900"/>
          <p14:tracePt t="25921" x="4021138" y="3036888"/>
          <p14:tracePt t="25929" x="4002088" y="3082925"/>
          <p14:tracePt t="25937" x="3965575" y="3127375"/>
          <p14:tracePt t="25945" x="3929063" y="3173413"/>
          <p14:tracePt t="25953" x="3892550" y="3236913"/>
          <p14:tracePt t="25961" x="3856038" y="3282950"/>
          <p14:tracePt t="25969" x="3819525" y="3338513"/>
          <p14:tracePt t="25977" x="3802063" y="3365500"/>
          <p14:tracePt t="25985" x="3765550" y="3392488"/>
          <p14:tracePt t="26002" x="3746500" y="3429000"/>
          <p14:tracePt t="26018" x="3738563" y="3446463"/>
          <p14:tracePt t="26314" x="3738563" y="3455988"/>
          <p14:tracePt t="26330" x="3729038" y="3465513"/>
          <p14:tracePt t="26337" x="3719513" y="3465513"/>
          <p14:tracePt t="26354" x="3709988" y="3492500"/>
          <p14:tracePt t="26361" x="3709988" y="3502025"/>
          <p14:tracePt t="26377" x="3702050" y="3519488"/>
          <p14:tracePt t="26409" x="3702050" y="3529013"/>
          <p14:tracePt t="26433" x="3692525" y="3548063"/>
          <p14:tracePt t="26466" x="3683000" y="3556000"/>
          <p14:tracePt t="26497" x="3673475" y="3556000"/>
          <p14:tracePt t="26530" x="3673475" y="3565525"/>
          <p14:tracePt t="26570" x="3665538" y="3575050"/>
          <p14:tracePt t="29570" x="3665538" y="3584575"/>
          <p14:tracePt t="29577" x="3656013" y="3611563"/>
          <p14:tracePt t="29585" x="3646488" y="3629025"/>
          <p14:tracePt t="29593" x="3636963" y="3648075"/>
          <p14:tracePt t="29601" x="3629025" y="3675063"/>
          <p14:tracePt t="29609" x="3619500" y="3711575"/>
          <p14:tracePt t="29617" x="3609975" y="3738563"/>
          <p14:tracePt t="29624" x="3609975" y="3775075"/>
          <p14:tracePt t="29633" x="3592513" y="3811588"/>
          <p14:tracePt t="29640" x="3573463" y="3840163"/>
          <p14:tracePt t="29650" x="3573463" y="3867150"/>
          <p14:tracePt t="29656" x="3563938" y="3884613"/>
          <p14:tracePt t="29665" x="3563938" y="3903663"/>
          <p14:tracePt t="29672" x="3563938" y="3921125"/>
          <p14:tracePt t="29681" x="3563938" y="3930650"/>
          <p14:tracePt t="29697" x="3563938" y="3948113"/>
          <p14:tracePt t="29705" x="3556000" y="3957638"/>
          <p14:tracePt t="29713" x="3546475" y="3967163"/>
          <p14:tracePt t="29737" x="3536950" y="3967163"/>
          <p14:tracePt t="29744" x="3527425" y="3976688"/>
          <p14:tracePt t="29753" x="3500438" y="4003675"/>
          <p14:tracePt t="29761" x="3436938" y="4030663"/>
          <p14:tracePt t="29770" x="3363913" y="4057650"/>
          <p14:tracePt t="29776" x="3300413" y="4086225"/>
          <p14:tracePt t="29786" x="3227388" y="4094163"/>
          <p14:tracePt t="29793" x="3163888" y="4122738"/>
          <p14:tracePt t="29801" x="3100388" y="4130675"/>
          <p14:tracePt t="29809" x="3044825" y="4140200"/>
          <p14:tracePt t="29817" x="2998788" y="4149725"/>
          <p14:tracePt t="29825" x="2981325" y="4176713"/>
          <p14:tracePt t="29833" x="2954338" y="4176713"/>
          <p14:tracePt t="29841" x="2935288" y="4186238"/>
          <p14:tracePt t="29850" x="2898775" y="4186238"/>
          <p14:tracePt t="29857" x="2881313" y="4195763"/>
          <p14:tracePt t="29885" x="2871788" y="4195763"/>
          <p14:tracePt t="29905" x="2862263" y="4195763"/>
          <p14:tracePt t="29921" x="2844800" y="4195763"/>
          <p14:tracePt t="29929" x="2835275" y="4195763"/>
          <p14:tracePt t="29937" x="2825750" y="4195763"/>
          <p14:tracePt t="29945" x="2798763" y="4195763"/>
          <p14:tracePt t="29953" x="2781300" y="4176713"/>
          <p14:tracePt t="29961" x="2762250" y="4149725"/>
          <p14:tracePt t="29970" x="2716213" y="4103688"/>
          <p14:tracePt t="29976" x="2689225" y="4076700"/>
          <p14:tracePt t="29985" x="2652713" y="4057650"/>
          <p14:tracePt t="29993" x="2606675" y="4021138"/>
          <p14:tracePt t="30001" x="2589213" y="4003675"/>
          <p14:tracePt t="30009" x="2562225" y="3967163"/>
          <p14:tracePt t="30017" x="2552700" y="3957638"/>
          <p14:tracePt t="30025" x="2525713" y="3948113"/>
          <p14:tracePt t="30034" x="2506663" y="3921125"/>
          <p14:tracePt t="30041" x="2498725" y="3921125"/>
          <p14:tracePt t="30050" x="2479675" y="3903663"/>
          <p14:tracePt t="30057" x="2470150" y="3884613"/>
          <p14:tracePt t="30067" x="2462213" y="3875088"/>
          <p14:tracePt t="30072" x="2462213" y="3848100"/>
          <p14:tracePt t="30082" x="2452688" y="3830638"/>
          <p14:tracePt t="30089" x="2443163" y="3784600"/>
          <p14:tracePt t="30097" x="2433638" y="3767138"/>
          <p14:tracePt t="30105" x="2425700" y="3738563"/>
          <p14:tracePt t="30113" x="2425700" y="3694113"/>
          <p14:tracePt t="30121" x="2416175" y="3657600"/>
          <p14:tracePt t="30129" x="2416175" y="3648075"/>
          <p14:tracePt t="30137" x="2416175" y="3629025"/>
          <p14:tracePt t="30145" x="2406650" y="3621088"/>
          <p14:tracePt t="30161" x="2406650" y="3602038"/>
          <p14:tracePt t="30193" x="2406650" y="3592513"/>
          <p14:tracePt t="30201" x="2406650" y="3584575"/>
          <p14:tracePt t="30209" x="2406650" y="3565525"/>
          <p14:tracePt t="30217" x="2406650" y="3556000"/>
          <p14:tracePt t="30225" x="2406650" y="3548063"/>
          <p14:tracePt t="30233" x="2406650" y="3538538"/>
          <p14:tracePt t="30241" x="2406650" y="3529013"/>
          <p14:tracePt t="30249" x="2406650" y="3519488"/>
          <p14:tracePt t="30267" x="2433638" y="3492500"/>
          <p14:tracePt t="30273" x="2462213" y="3475038"/>
          <p14:tracePt t="30281" x="2489200" y="3455988"/>
          <p14:tracePt t="30288" x="2525713" y="3446463"/>
          <p14:tracePt t="30297" x="2579688" y="3438525"/>
          <p14:tracePt t="30304" x="2652713" y="3438525"/>
          <p14:tracePt t="30313" x="2735263" y="3411538"/>
          <p14:tracePt t="30321" x="2844800" y="3411538"/>
          <p14:tracePt t="30328" x="2917825" y="3402013"/>
          <p14:tracePt t="30337" x="3044825" y="3402013"/>
          <p14:tracePt t="30345" x="3117850" y="3402013"/>
          <p14:tracePt t="30354" x="3244850" y="3402013"/>
          <p14:tracePt t="30360" x="3317875" y="3402013"/>
          <p14:tracePt t="30369" x="3390900" y="3402013"/>
          <p14:tracePt t="30377" x="3455988" y="3402013"/>
          <p14:tracePt t="30385" x="3509963" y="3402013"/>
          <p14:tracePt t="30393" x="3546475" y="3402013"/>
          <p14:tracePt t="30401" x="3582988" y="3402013"/>
          <p14:tracePt t="30408" x="3609975" y="3402013"/>
          <p14:tracePt t="30417" x="3646488" y="3402013"/>
          <p14:tracePt t="30425" x="3656013" y="3402013"/>
          <p14:tracePt t="30433" x="3673475" y="3411538"/>
          <p14:tracePt t="30441" x="3683000" y="3411538"/>
          <p14:tracePt t="30453" x="3692525" y="3411538"/>
          <p14:tracePt t="30458" x="3709988" y="3419475"/>
          <p14:tracePt t="30482" x="3719513" y="3419475"/>
          <p14:tracePt t="30498" x="3729038" y="3419475"/>
          <p14:tracePt t="30506" x="3746500" y="3429000"/>
          <p14:tracePt t="30513" x="3765550" y="3429000"/>
          <p14:tracePt t="30530" x="3783013" y="3438525"/>
          <p14:tracePt t="30538" x="3802063" y="3446463"/>
          <p14:tracePt t="30545" x="3810000" y="3455988"/>
          <p14:tracePt t="30554" x="3829050" y="3465513"/>
          <p14:tracePt t="30561" x="3856038" y="3465513"/>
          <p14:tracePt t="30569" x="3875088" y="3482975"/>
          <p14:tracePt t="30577" x="3892550" y="3502025"/>
          <p14:tracePt t="30585" x="3911600" y="3511550"/>
          <p14:tracePt t="30593" x="3919538" y="3519488"/>
          <p14:tracePt t="30601" x="3938588" y="3538538"/>
          <p14:tracePt t="30608" x="3948113" y="3548063"/>
          <p14:tracePt t="30617" x="3965575" y="3556000"/>
          <p14:tracePt t="30633" x="3975100" y="3556000"/>
          <p14:tracePt t="30641" x="3984625" y="3556000"/>
          <p14:tracePt t="30651" x="3984625" y="3565525"/>
          <p14:tracePt t="30740" x="3984625" y="3575050"/>
          <p14:tracePt t="31494" x="3984625" y="3565525"/>
          <p14:tracePt t="31500" x="3984625" y="3548063"/>
          <p14:tracePt t="31511" x="3984625" y="3519488"/>
          <p14:tracePt t="31514" x="3984625" y="3482975"/>
          <p14:tracePt t="31521" x="3984625" y="3438525"/>
          <p14:tracePt t="31529" x="3984625" y="3419475"/>
          <p14:tracePt t="31537" x="3984625" y="3392488"/>
          <p14:tracePt t="31545" x="3992563" y="3375025"/>
          <p14:tracePt t="31553" x="3992563" y="3346450"/>
          <p14:tracePt t="31561" x="3992563" y="3328988"/>
          <p14:tracePt t="31569" x="3992563" y="3302000"/>
          <p14:tracePt t="31585" x="3992563" y="3292475"/>
          <p14:tracePt t="31593" x="3992563" y="3282950"/>
          <p14:tracePt t="31625" x="3992563" y="3265488"/>
          <p14:tracePt t="32042" x="3992563" y="3236913"/>
          <p14:tracePt t="32050" x="3992563" y="3192463"/>
          <p14:tracePt t="32059" x="3992563" y="3155950"/>
          <p14:tracePt t="32073" x="3992563" y="3082925"/>
          <p14:tracePt t="32082" x="3992563" y="3027363"/>
          <p14:tracePt t="32089" x="3992563" y="3000375"/>
          <p14:tracePt t="32098" x="3992563" y="2982913"/>
          <p14:tracePt t="32105" x="3992563" y="2927350"/>
          <p14:tracePt t="32113" x="3984625" y="2881313"/>
          <p14:tracePt t="32137" x="3975100" y="2854325"/>
          <p14:tracePt t="32153" x="3965575" y="2844800"/>
          <p14:tracePt t="32234" x="3956050" y="2844800"/>
          <p14:tracePt t="32306" x="3948113" y="2854325"/>
          <p14:tracePt t="32313" x="3929063" y="2854325"/>
          <p14:tracePt t="32322" x="3902075" y="2854325"/>
          <p14:tracePt t="32329" x="3892550" y="2863850"/>
          <p14:tracePt t="32337" x="3856038" y="2881313"/>
          <p14:tracePt t="32345" x="3819525" y="2900363"/>
          <p14:tracePt t="32353" x="3792538" y="2917825"/>
          <p14:tracePt t="32361" x="3775075" y="2917825"/>
          <p14:tracePt t="32369" x="3729038" y="2936875"/>
          <p14:tracePt t="32377" x="3692525" y="2946400"/>
          <p14:tracePt t="32385" x="3646488" y="2954338"/>
          <p14:tracePt t="32392" x="3600450" y="2973388"/>
          <p14:tracePt t="32401" x="3556000" y="2990850"/>
          <p14:tracePt t="32410" x="3527425" y="2990850"/>
          <p14:tracePt t="32417" x="3500438" y="2990850"/>
          <p14:tracePt t="32424" x="3490913" y="2990850"/>
          <p14:tracePt t="32433" x="3482975" y="2990850"/>
          <p14:tracePt t="32441" x="3473450" y="2990850"/>
          <p14:tracePt t="32498" x="3463925" y="2990850"/>
          <p14:tracePt t="32514" x="3446463" y="2990850"/>
          <p14:tracePt t="32522" x="3427413" y="2990850"/>
          <p14:tracePt t="32530" x="3409950" y="2990850"/>
          <p14:tracePt t="32538" x="3400425" y="2990850"/>
          <p14:tracePt t="32545" x="3373438" y="2990850"/>
          <p14:tracePt t="32554" x="3354388" y="2990850"/>
          <p14:tracePt t="32561" x="3346450" y="2990850"/>
          <p14:tracePt t="32577" x="3327400" y="2990850"/>
          <p14:tracePt t="32592" x="3317875" y="2982913"/>
          <p14:tracePt t="32625" x="3317875" y="2963863"/>
          <p14:tracePt t="32633" x="3309938" y="2946400"/>
          <p14:tracePt t="32649" x="3300413" y="2936875"/>
          <p14:tracePt t="32682" x="3290888" y="2936875"/>
          <p14:tracePt t="32713" x="3290888" y="2927350"/>
          <p14:tracePt t="32730" x="3290888" y="2917825"/>
          <p14:tracePt t="32746" x="3290888" y="2909888"/>
          <p14:tracePt t="32970" x="3290888" y="2927350"/>
          <p14:tracePt t="32978" x="3290888" y="2946400"/>
          <p14:tracePt t="32989" x="3290888" y="2973388"/>
          <p14:tracePt t="32994" x="3290888" y="2990850"/>
          <p14:tracePt t="33002" x="3290888" y="3009900"/>
          <p14:tracePt t="33009" x="3290888" y="3017838"/>
          <p14:tracePt t="33019" x="3290888" y="3027363"/>
          <p14:tracePt t="33025" x="3290888" y="3046413"/>
          <p14:tracePt t="33035" x="3281363" y="3054350"/>
          <p14:tracePt t="33041" x="3281363" y="3073400"/>
          <p14:tracePt t="33052" x="3281363" y="3082925"/>
          <p14:tracePt t="33069" x="3281363" y="3090863"/>
          <p14:tracePt t="33457" x="3273425" y="3100388"/>
          <p14:tracePt t="33570" x="3263900" y="3100388"/>
          <p14:tracePt t="33594" x="3263900" y="3109913"/>
          <p14:tracePt t="33602" x="3263900" y="3119438"/>
          <p14:tracePt t="33657" x="3254375" y="3119438"/>
          <p14:tracePt t="33665" x="3244850" y="3119438"/>
          <p14:tracePt t="33672" x="3217863" y="3119438"/>
          <p14:tracePt t="33681" x="3200400" y="3119438"/>
          <p14:tracePt t="33689" x="3171825" y="3119438"/>
          <p14:tracePt t="33696" x="3154363" y="3127375"/>
          <p14:tracePt t="33704" x="3127375" y="3127375"/>
          <p14:tracePt t="33713" x="3108325" y="3127375"/>
          <p14:tracePt t="33721" x="3071813" y="3127375"/>
          <p14:tracePt t="33730" x="3044825" y="3127375"/>
          <p14:tracePt t="33739" x="3017838" y="3127375"/>
          <p14:tracePt t="33746" x="2998788" y="3127375"/>
          <p14:tracePt t="33755" x="2981325" y="3127375"/>
          <p14:tracePt t="33762" x="2954338" y="3127375"/>
          <p14:tracePt t="33771" x="2925763" y="3127375"/>
          <p14:tracePt t="33788" x="2881313" y="3127375"/>
          <p14:tracePt t="33793" x="2852738" y="3127375"/>
          <p14:tracePt t="33803" x="2825750" y="3127375"/>
          <p14:tracePt t="33809" x="2781300" y="3127375"/>
          <p14:tracePt t="33819" x="2762250" y="3127375"/>
          <p14:tracePt t="33825" x="2735263" y="3127375"/>
          <p14:tracePt t="33836" x="2725738" y="3127375"/>
          <p14:tracePt t="33853" x="2716213" y="3127375"/>
          <p14:tracePt t="33857" x="2698750" y="3127375"/>
          <p14:tracePt t="33869" x="2689225" y="3127375"/>
          <p14:tracePt t="33888" x="2679700" y="3127375"/>
          <p14:tracePt t="34115" x="2671763" y="3127375"/>
          <p14:tracePt t="34147" x="2671763" y="3119438"/>
          <p14:tracePt t="34162" x="2679700" y="3090863"/>
          <p14:tracePt t="34170" x="2708275" y="3046413"/>
          <p14:tracePt t="34177" x="2725738" y="3009900"/>
          <p14:tracePt t="34185" x="2735263" y="2982913"/>
          <p14:tracePt t="34193" x="2735263" y="2963863"/>
          <p14:tracePt t="34201" x="2744788" y="2936875"/>
          <p14:tracePt t="34209" x="2744788" y="2927350"/>
          <p14:tracePt t="34217" x="2752725" y="2909888"/>
          <p14:tracePt t="34225" x="2752725" y="2890838"/>
          <p14:tracePt t="34233" x="2752725" y="2881313"/>
          <p14:tracePt t="34241" x="2762250" y="2881313"/>
          <p14:tracePt t="34281" x="2762250" y="2863850"/>
          <p14:tracePt t="34483" x="2781300" y="2854325"/>
          <p14:tracePt t="34491" x="2798763" y="2854325"/>
          <p14:tracePt t="34499" x="2852738" y="2854325"/>
          <p14:tracePt t="34506" x="2889250" y="2854325"/>
          <p14:tracePt t="34513" x="2944813" y="2854325"/>
          <p14:tracePt t="34521" x="3008313" y="2854325"/>
          <p14:tracePt t="34529" x="3100388" y="2854325"/>
          <p14:tracePt t="34537" x="3208338" y="2854325"/>
          <p14:tracePt t="34545" x="3336925" y="2854325"/>
          <p14:tracePt t="34553" x="3446463" y="2854325"/>
          <p14:tracePt t="34561" x="3556000" y="2854325"/>
          <p14:tracePt t="34569" x="3609975" y="2854325"/>
          <p14:tracePt t="34576" x="3646488" y="2854325"/>
          <p14:tracePt t="34585" x="3656013" y="2854325"/>
          <p14:tracePt t="34667" x="3646488" y="2854325"/>
          <p14:tracePt t="34674" x="3592513" y="2854325"/>
          <p14:tracePt t="34684" x="3519488" y="2854325"/>
          <p14:tracePt t="34695" x="3463925" y="2854325"/>
          <p14:tracePt t="34698" x="3409950" y="2854325"/>
          <p14:tracePt t="34705" x="3363913" y="2854325"/>
          <p14:tracePt t="34713" x="3336925" y="2854325"/>
          <p14:tracePt t="34722" x="3327400" y="2854325"/>
          <p14:tracePt t="34728" x="3317875" y="2854325"/>
          <p14:tracePt t="34737" x="3300413" y="2854325"/>
          <p14:tracePt t="34745" x="3290888" y="2854325"/>
          <p14:tracePt t="34761" x="3281363" y="2854325"/>
          <p14:tracePt t="34785" x="3273425" y="2854325"/>
          <p14:tracePt t="34793" x="3254375" y="2854325"/>
          <p14:tracePt t="34809" x="3236913" y="2854325"/>
          <p14:tracePt t="34825" x="3217863" y="2854325"/>
          <p14:tracePt t="34841" x="3208338" y="2854325"/>
          <p14:tracePt t="34848" x="3200400" y="2854325"/>
          <p14:tracePt t="35049" x="3190875" y="2844800"/>
          <p14:tracePt t="35066" x="3190875" y="2836863"/>
          <p14:tracePt t="35073" x="3181350" y="2800350"/>
          <p14:tracePt t="35081" x="3181350" y="2771775"/>
          <p14:tracePt t="35088" x="3181350" y="2744788"/>
          <p14:tracePt t="35097" x="3144838" y="2681288"/>
          <p14:tracePt t="35105" x="3136900" y="2635250"/>
          <p14:tracePt t="35113" x="3136900" y="2581275"/>
          <p14:tracePt t="35121" x="3136900" y="2554288"/>
          <p14:tracePt t="35129" x="3127375" y="2517775"/>
          <p14:tracePt t="35136" x="3127375" y="2498725"/>
          <p14:tracePt t="35145" x="3127375" y="2481263"/>
          <p14:tracePt t="35161" x="3127375" y="2462213"/>
          <p14:tracePt t="35219" x="3117850" y="2452688"/>
          <p14:tracePt t="35250" x="3108325" y="2452688"/>
          <p14:tracePt t="35269" x="3100388" y="2462213"/>
          <p14:tracePt t="35299" x="3090863" y="2471738"/>
          <p14:tracePt t="35313" x="3090863" y="2481263"/>
          <p14:tracePt t="35402" x="3071813" y="2498725"/>
          <p14:tracePt t="35418" x="3054350" y="2508250"/>
          <p14:tracePt t="35427" x="3035300" y="2525713"/>
          <p14:tracePt t="35434" x="3027363" y="2535238"/>
          <p14:tracePt t="35442" x="3017838" y="2535238"/>
          <p14:tracePt t="35452" x="2998788" y="2544763"/>
          <p14:tracePt t="35466" x="2990850" y="2544763"/>
          <p14:tracePt t="35473" x="2981325" y="2544763"/>
          <p14:tracePt t="35482" x="2971800" y="2544763"/>
          <p14:tracePt t="35497" x="2954338" y="2554288"/>
          <p14:tracePt t="35521" x="2925763" y="2554288"/>
          <p14:tracePt t="35529" x="2908300" y="2554288"/>
          <p14:tracePt t="35537" x="2889250" y="2554288"/>
          <p14:tracePt t="35545" x="2881313" y="2554288"/>
          <p14:tracePt t="35554" x="2862263" y="2554288"/>
          <p14:tracePt t="35561" x="2844800" y="2554288"/>
          <p14:tracePt t="35570" x="2835275" y="2554288"/>
          <p14:tracePt t="35577" x="2817813" y="2554288"/>
          <p14:tracePt t="35617" x="2798763" y="2544763"/>
          <p14:tracePt t="35625" x="2798763" y="2517775"/>
          <p14:tracePt t="35633" x="2798763" y="2489200"/>
          <p14:tracePt t="35641" x="2798763" y="2471738"/>
          <p14:tracePt t="35651" x="2798763" y="2425700"/>
          <p14:tracePt t="35657" x="2798763" y="2389188"/>
          <p14:tracePt t="35667" x="2798763" y="2379663"/>
          <p14:tracePt t="35672" x="2798763" y="2352675"/>
          <p14:tracePt t="35682" x="2798763" y="2335213"/>
          <p14:tracePt t="35688" x="2798763" y="2325688"/>
          <p14:tracePt t="35697" x="2798763" y="2316163"/>
          <p14:tracePt t="35705" x="2798763" y="2298700"/>
          <p14:tracePt t="35713" x="2808288" y="2279650"/>
          <p14:tracePt t="35721" x="2825750" y="2270125"/>
          <p14:tracePt t="35729" x="2835275" y="2252663"/>
          <p14:tracePt t="35737" x="2852738" y="2243138"/>
          <p14:tracePt t="35745" x="2871788" y="2216150"/>
          <p14:tracePt t="35753" x="2889250" y="2197100"/>
          <p14:tracePt t="35760" x="2898775" y="2189163"/>
          <p14:tracePt t="35770" x="2925763" y="2179638"/>
          <p14:tracePt t="35777" x="2971800" y="2160588"/>
          <p14:tracePt t="35786" x="2990850" y="2160588"/>
          <p14:tracePt t="35793" x="3044825" y="2133600"/>
          <p14:tracePt t="35801" x="3071813" y="2133600"/>
          <p14:tracePt t="35808" x="3117850" y="2125663"/>
          <p14:tracePt t="35817" x="3171825" y="2125663"/>
          <p14:tracePt t="35824" x="3254375" y="2097088"/>
          <p14:tracePt t="35833" x="3309938" y="2097088"/>
          <p14:tracePt t="35841" x="3346450" y="2097088"/>
          <p14:tracePt t="35849" x="3400425" y="2097088"/>
          <p14:tracePt t="35857" x="3446463" y="2097088"/>
          <p14:tracePt t="35865" x="3463925" y="2097088"/>
          <p14:tracePt t="35888" x="3519488" y="2097088"/>
          <p14:tracePt t="35888" x="3536950" y="2097088"/>
          <p14:tracePt t="35897" x="3546475" y="2097088"/>
          <p14:tracePt t="35921" x="3556000" y="2097088"/>
          <p14:tracePt t="35929" x="3563938" y="2106613"/>
          <p14:tracePt t="35953" x="3563938" y="2125663"/>
          <p14:tracePt t="35969" x="3563938" y="2133600"/>
          <p14:tracePt t="35977" x="3582988" y="2152650"/>
          <p14:tracePt t="35985" x="3592513" y="2170113"/>
          <p14:tracePt t="35993" x="3592513" y="2189163"/>
          <p14:tracePt t="36001" x="3592513" y="2233613"/>
          <p14:tracePt t="36009" x="3592513" y="2262188"/>
          <p14:tracePt t="36017" x="3592513" y="2279650"/>
          <p14:tracePt t="36025" x="3592513" y="2316163"/>
          <p14:tracePt t="36034" x="3592513" y="2335213"/>
          <p14:tracePt t="36041" x="3592513" y="2362200"/>
          <p14:tracePt t="36050" x="3573463" y="2398713"/>
          <p14:tracePt t="36058" x="3563938" y="2416175"/>
          <p14:tracePt t="36065" x="3556000" y="2435225"/>
          <p14:tracePt t="36072" x="3546475" y="2462213"/>
          <p14:tracePt t="36083" x="3536950" y="2471738"/>
          <p14:tracePt t="36088" x="3527425" y="2481263"/>
          <p14:tracePt t="36099" x="3527425" y="2489200"/>
          <p14:tracePt t="36105" x="3519488" y="2498725"/>
          <p14:tracePt t="36113" x="3500438" y="2517775"/>
          <p14:tracePt t="36120" x="3482975" y="2535238"/>
          <p14:tracePt t="36137" x="3463925" y="2554288"/>
          <p14:tracePt t="36145" x="3455988" y="2562225"/>
          <p14:tracePt t="36161" x="3446463" y="2571750"/>
          <p14:tracePt t="36177" x="3436938" y="2571750"/>
          <p14:tracePt t="36193" x="3419475" y="2571750"/>
          <p14:tracePt t="36201" x="3409950" y="2581275"/>
          <p14:tracePt t="36209" x="3400425" y="2589213"/>
          <p14:tracePt t="36217" x="3400425" y="2598738"/>
          <p14:tracePt t="36234" x="3373438" y="2598738"/>
          <p14:tracePt t="36241" x="3363913" y="2598738"/>
          <p14:tracePt t="36251" x="3354388" y="2598738"/>
          <p14:tracePt t="36257" x="3336925" y="2598738"/>
          <p14:tracePt t="36265" x="3327400" y="2598738"/>
          <p14:tracePt t="36281" x="3317875" y="2598738"/>
          <p14:tracePt t="36300" x="3300413" y="2598738"/>
          <p14:tracePt t="36309" x="3281363" y="2598738"/>
          <p14:tracePt t="36317" x="3263900" y="2589213"/>
          <p14:tracePt t="36324" x="3236913" y="2571750"/>
          <p14:tracePt t="36329" x="3217863" y="2554288"/>
          <p14:tracePt t="36337" x="3200400" y="2525713"/>
          <p14:tracePt t="36345" x="3181350" y="2508250"/>
          <p14:tracePt t="36354" x="3163888" y="2489200"/>
          <p14:tracePt t="36361" x="3154363" y="2481263"/>
          <p14:tracePt t="36369" x="3136900" y="2471738"/>
          <p14:tracePt t="36377" x="3127375" y="2452688"/>
          <p14:tracePt t="36386" x="3127375" y="2444750"/>
          <p14:tracePt t="36401" x="3108325" y="2416175"/>
          <p14:tracePt t="36409" x="3090863" y="2408238"/>
          <p14:tracePt t="36417" x="3081338" y="2398713"/>
          <p14:tracePt t="36425" x="3063875" y="2398713"/>
          <p14:tracePt t="36433" x="3044825" y="2389188"/>
          <p14:tracePt t="36442" x="3044825" y="2379663"/>
          <p14:tracePt t="36450" x="3035300" y="2371725"/>
          <p14:tracePt t="36457" x="3027363" y="2362200"/>
          <p14:tracePt t="36465" x="3017838" y="2352675"/>
          <p14:tracePt t="36491" x="3008313" y="2325688"/>
          <p14:tracePt t="36507" x="3008313" y="2298700"/>
          <p14:tracePt t="36514" x="3008313" y="2279650"/>
          <p14:tracePt t="36521" x="3008313" y="2243138"/>
          <p14:tracePt t="36529" x="3008313" y="2216150"/>
          <p14:tracePt t="36537" x="3008313" y="2189163"/>
          <p14:tracePt t="36545" x="3008313" y="2179638"/>
          <p14:tracePt t="36553" x="3008313" y="2152650"/>
          <p14:tracePt t="36569" x="3017838" y="2133600"/>
          <p14:tracePt t="36577" x="3027363" y="2097088"/>
          <p14:tracePt t="36585" x="3063875" y="2089150"/>
          <p14:tracePt t="36593" x="3071813" y="2079625"/>
          <p14:tracePt t="36601" x="3081338" y="2070100"/>
          <p14:tracePt t="36611" x="3108325" y="2052638"/>
          <p14:tracePt t="36618" x="3117850" y="2052638"/>
          <p14:tracePt t="36626" x="3144838" y="2043113"/>
          <p14:tracePt t="36633" x="3171825" y="2033588"/>
          <p14:tracePt t="36641" x="3190875" y="2033588"/>
          <p14:tracePt t="36650" x="3208338" y="2033588"/>
          <p14:tracePt t="36656" x="3236913" y="2033588"/>
          <p14:tracePt t="36665" x="3254375" y="2033588"/>
          <p14:tracePt t="36672" x="3281363" y="2033588"/>
          <p14:tracePt t="36681" x="3300413" y="2033588"/>
          <p14:tracePt t="36689" x="3317875" y="2033588"/>
          <p14:tracePt t="36697" x="3346450" y="2033588"/>
          <p14:tracePt t="36705" x="3382963" y="2033588"/>
          <p14:tracePt t="36713" x="3400425" y="2033588"/>
          <p14:tracePt t="36721" x="3419475" y="2033588"/>
          <p14:tracePt t="36728" x="3463925" y="2060575"/>
          <p14:tracePt t="36737" x="3490913" y="2070100"/>
          <p14:tracePt t="36745" x="3519488" y="2079625"/>
          <p14:tracePt t="36754" x="3556000" y="2106613"/>
          <p14:tracePt t="36762" x="3582988" y="2116138"/>
          <p14:tracePt t="36772" x="3592513" y="2125663"/>
          <p14:tracePt t="36788" x="3600450" y="2133600"/>
          <p14:tracePt t="36794" x="3600450" y="2143125"/>
          <p14:tracePt t="36804" x="3600450" y="2152650"/>
          <p14:tracePt t="36809" x="3600450" y="2189163"/>
          <p14:tracePt t="36819" x="3600450" y="2206625"/>
          <p14:tracePt t="36825" x="3600450" y="2252663"/>
          <p14:tracePt t="36834" x="3573463" y="2325688"/>
          <p14:tracePt t="36841" x="3556000" y="2352675"/>
          <p14:tracePt t="36851" x="3536950" y="2408238"/>
          <p14:tracePt t="36857" x="3500438" y="2444750"/>
          <p14:tracePt t="36867" x="3482975" y="2471738"/>
          <p14:tracePt t="36886" x="3446463" y="2508250"/>
          <p14:tracePt t="36889" x="3427413" y="2517775"/>
          <p14:tracePt t="36915" x="3419475" y="2525713"/>
          <p14:tracePt t="37434" x="3382963" y="2562225"/>
          <p14:tracePt t="37442" x="3327400" y="2562225"/>
          <p14:tracePt t="37449" x="3273425" y="2571750"/>
          <p14:tracePt t="37462" x="3227388" y="2571750"/>
          <p14:tracePt t="37466" x="3200400" y="2581275"/>
          <p14:tracePt t="37473" x="3144838" y="2581275"/>
          <p14:tracePt t="37482" x="3117850" y="2581275"/>
          <p14:tracePt t="37488" x="3108325" y="2581275"/>
          <p14:tracePt t="37497" x="3081338" y="2581275"/>
          <p14:tracePt t="37504" x="3063875" y="2581275"/>
          <p14:tracePt t="37595" x="3054350" y="2581275"/>
          <p14:tracePt t="37602" x="3044825" y="2554288"/>
          <p14:tracePt t="37611" x="3035300" y="2525713"/>
          <p14:tracePt t="37619" x="3035300" y="2481263"/>
          <p14:tracePt t="37625" x="3017838" y="2452688"/>
          <p14:tracePt t="37636" x="3008313" y="2408238"/>
          <p14:tracePt t="37641" x="3008313" y="2379663"/>
          <p14:tracePt t="37651" x="3008313" y="2362200"/>
          <p14:tracePt t="37657" x="3008313" y="2343150"/>
          <p14:tracePt t="37665" x="3008313" y="2325688"/>
          <p14:tracePt t="37672" x="3008313" y="2306638"/>
          <p14:tracePt t="37683" x="3008313" y="2279650"/>
          <p14:tracePt t="37688" x="3008313" y="2262188"/>
          <p14:tracePt t="37697" x="3008313" y="2233613"/>
          <p14:tracePt t="37705" x="3027363" y="2216150"/>
          <p14:tracePt t="37713" x="3027363" y="2197100"/>
          <p14:tracePt t="37729" x="3035300" y="2179638"/>
          <p14:tracePt t="37737" x="3044825" y="2170113"/>
          <p14:tracePt t="37745" x="3063875" y="2160588"/>
          <p14:tracePt t="37761" x="3081338" y="2152650"/>
          <p14:tracePt t="37777" x="3100388" y="2143125"/>
          <p14:tracePt t="37787" x="3108325" y="2143125"/>
          <p14:tracePt t="37794" x="3136900" y="2143125"/>
          <p14:tracePt t="37805" x="3181350" y="2143125"/>
          <p14:tracePt t="37811" x="3208338" y="2143125"/>
          <p14:tracePt t="37818" x="3254375" y="2143125"/>
          <p14:tracePt t="37825" x="3309938" y="2143125"/>
          <p14:tracePt t="37835" x="3346450" y="2143125"/>
          <p14:tracePt t="37841" x="3400425" y="2143125"/>
          <p14:tracePt t="37849" x="3419475" y="2143125"/>
          <p14:tracePt t="37856" x="3463925" y="2160588"/>
          <p14:tracePt t="37865" x="3473450" y="2160588"/>
          <p14:tracePt t="37873" x="3509963" y="2170113"/>
          <p14:tracePt t="37888" x="3519488" y="2179638"/>
          <p14:tracePt t="37888" x="3519488" y="2189163"/>
          <p14:tracePt t="37897" x="3527425" y="2197100"/>
          <p14:tracePt t="37914" x="3546475" y="2206625"/>
          <p14:tracePt t="37945" x="3546475" y="2216150"/>
          <p14:tracePt t="37953" x="3556000" y="2225675"/>
          <p14:tracePt t="37977" x="3563938" y="2233613"/>
          <p14:tracePt t="37993" x="3582988" y="2262188"/>
          <p14:tracePt t="38009" x="3582988" y="2270125"/>
          <p14:tracePt t="38017" x="3582988" y="2298700"/>
          <p14:tracePt t="38025" x="3592513" y="2316163"/>
          <p14:tracePt t="38033" x="3592513" y="2325688"/>
          <p14:tracePt t="38041" x="3592513" y="2352675"/>
          <p14:tracePt t="38049" x="3592513" y="2371725"/>
          <p14:tracePt t="38057" x="3592513" y="2389188"/>
          <p14:tracePt t="38067" x="3592513" y="2408238"/>
          <p14:tracePt t="38072" x="3592513" y="2416175"/>
          <p14:tracePt t="38081" x="3592513" y="2435225"/>
          <p14:tracePt t="38088" x="3592513" y="2444750"/>
          <p14:tracePt t="38105" x="3592513" y="2452688"/>
          <p14:tracePt t="38113" x="3582988" y="2481263"/>
          <p14:tracePt t="38129" x="3563938" y="2498725"/>
          <p14:tracePt t="38137" x="3536950" y="2508250"/>
          <p14:tracePt t="38145" x="3519488" y="2508250"/>
          <p14:tracePt t="38153" x="3500438" y="2535238"/>
          <p14:tracePt t="38161" x="3463925" y="2554288"/>
          <p14:tracePt t="38169" x="3427413" y="2562225"/>
          <p14:tracePt t="38177" x="3409950" y="2581275"/>
          <p14:tracePt t="38185" x="3373438" y="2589213"/>
          <p14:tracePt t="38193" x="3317875" y="2598738"/>
          <p14:tracePt t="38201" x="3281363" y="2617788"/>
          <p14:tracePt t="38208" x="3200400" y="2625725"/>
          <p14:tracePt t="38217" x="3144838" y="2635250"/>
          <p14:tracePt t="38225" x="3100388" y="2644775"/>
          <p14:tracePt t="38233" x="3044825" y="2644775"/>
          <p14:tracePt t="38241" x="2998788" y="2644775"/>
          <p14:tracePt t="38249" x="2981325" y="2654300"/>
          <p14:tracePt t="38257" x="2944813" y="2654300"/>
          <p14:tracePt t="38266" x="2917825" y="2654300"/>
          <p14:tracePt t="38272" x="2881313" y="2654300"/>
          <p14:tracePt t="38281" x="2852738" y="2654300"/>
          <p14:tracePt t="38288" x="2835275" y="2654300"/>
          <p14:tracePt t="38297" x="2817813" y="2654300"/>
          <p14:tracePt t="38305" x="2808288" y="2654300"/>
          <p14:tracePt t="38313" x="2798763" y="2654300"/>
          <p14:tracePt t="38321" x="2781300" y="2644775"/>
          <p14:tracePt t="38329" x="2771775" y="2644775"/>
          <p14:tracePt t="38337" x="2752725" y="2625725"/>
          <p14:tracePt t="38345" x="2708275" y="2598738"/>
          <p14:tracePt t="38353" x="2679700" y="2581275"/>
          <p14:tracePt t="38361" x="2635250" y="2562225"/>
          <p14:tracePt t="38369" x="2589213" y="2525713"/>
          <p14:tracePt t="38378" x="2533650" y="2489200"/>
          <p14:tracePt t="38386" x="2533650" y="2481263"/>
          <p14:tracePt t="38392" x="2506663" y="2462213"/>
          <p14:tracePt t="38401" x="2470150" y="2444750"/>
          <p14:tracePt t="38408" x="2462213" y="2435225"/>
          <p14:tracePt t="38417" x="2462213" y="2425700"/>
          <p14:tracePt t="38425" x="2452688" y="2416175"/>
          <p14:tracePt t="38457" x="2443163" y="2408238"/>
          <p14:tracePt t="38465" x="2433638" y="2398713"/>
          <p14:tracePt t="38779" x="2433638" y="2389188"/>
          <p14:tracePt t="38786" x="2433638" y="2352675"/>
          <p14:tracePt t="38796" x="2452688" y="2298700"/>
          <p14:tracePt t="38804" x="2479675" y="2279650"/>
          <p14:tracePt t="38809" x="2516188" y="2233613"/>
          <p14:tracePt t="38817" x="2562225" y="2189163"/>
          <p14:tracePt t="38825" x="2579688" y="2160588"/>
          <p14:tracePt t="38833" x="2643188" y="2133600"/>
          <p14:tracePt t="38841" x="2708275" y="2089150"/>
          <p14:tracePt t="38850" x="2744788" y="2079625"/>
          <p14:tracePt t="38857" x="2789238" y="2043113"/>
          <p14:tracePt t="38866" x="2852738" y="2006600"/>
          <p14:tracePt t="38873" x="2954338" y="1997075"/>
          <p14:tracePt t="38889" x="3071813" y="1979613"/>
          <p14:tracePt t="38897" x="3127375" y="1979613"/>
          <p14:tracePt t="38905" x="3181350" y="1979613"/>
          <p14:tracePt t="38913" x="3208338" y="1979613"/>
          <p14:tracePt t="38921" x="3236913" y="1979613"/>
          <p14:tracePt t="38929" x="3281363" y="1979613"/>
          <p14:tracePt t="38937" x="3309938" y="1979613"/>
          <p14:tracePt t="38945" x="3336925" y="2006600"/>
          <p14:tracePt t="38953" x="3382963" y="2016125"/>
          <p14:tracePt t="38961" x="3427413" y="2060575"/>
          <p14:tracePt t="38968" x="3463925" y="2089150"/>
          <p14:tracePt t="38977" x="3500438" y="2125663"/>
          <p14:tracePt t="38985" x="3527425" y="2160588"/>
          <p14:tracePt t="38993" x="3573463" y="2206625"/>
          <p14:tracePt t="39002" x="3609975" y="2243138"/>
          <p14:tracePt t="39008" x="3629025" y="2289175"/>
          <p14:tracePt t="39020" x="3656013" y="2316163"/>
          <p14:tracePt t="39026" x="3665538" y="2335213"/>
          <p14:tracePt t="39038" x="3673475" y="2371725"/>
          <p14:tracePt t="39041" x="3673475" y="2379663"/>
          <p14:tracePt t="39049" x="3673475" y="2416175"/>
          <p14:tracePt t="39056" x="3673475" y="2435225"/>
          <p14:tracePt t="39064" x="3673475" y="2471738"/>
          <p14:tracePt t="39073" x="3673475" y="2489200"/>
          <p14:tracePt t="39081" x="3656013" y="2544763"/>
          <p14:tracePt t="39089" x="3646488" y="2562225"/>
          <p14:tracePt t="39099" x="3636963" y="2598738"/>
          <p14:tracePt t="39105" x="3629025" y="2625725"/>
          <p14:tracePt t="39112" x="3600450" y="2654300"/>
          <p14:tracePt t="39121" x="3592513" y="2671763"/>
          <p14:tracePt t="39129" x="3582988" y="2681288"/>
          <p14:tracePt t="39137" x="3563938" y="2698750"/>
          <p14:tracePt t="39145" x="3546475" y="2708275"/>
          <p14:tracePt t="39153" x="3536950" y="2717800"/>
          <p14:tracePt t="39161" x="3519488" y="2735263"/>
          <p14:tracePt t="39169" x="3509963" y="2744788"/>
          <p14:tracePt t="39176" x="3473450" y="2763838"/>
          <p14:tracePt t="39185" x="3455988" y="2771775"/>
          <p14:tracePt t="39192" x="3382963" y="2800350"/>
          <p14:tracePt t="39201" x="3336925" y="2817813"/>
          <p14:tracePt t="39208" x="3281363" y="2817813"/>
          <p14:tracePt t="39217" x="3227388" y="2817813"/>
          <p14:tracePt t="39225" x="3117850" y="2817813"/>
          <p14:tracePt t="39233" x="3027363" y="2817813"/>
          <p14:tracePt t="39241" x="2898775" y="2817813"/>
          <p14:tracePt t="39249" x="2781300" y="2817813"/>
          <p14:tracePt t="39257" x="2643188" y="2817813"/>
          <p14:tracePt t="39267" x="2579688" y="2817813"/>
          <p14:tracePt t="39273" x="2533650" y="2808288"/>
          <p14:tracePt t="39281" x="2506663" y="2808288"/>
          <p14:tracePt t="39289" x="2498725" y="2808288"/>
          <p14:tracePt t="39297" x="2489200" y="2800350"/>
          <p14:tracePt t="39321" x="2489200" y="2790825"/>
          <p14:tracePt t="39329" x="2489200" y="2771775"/>
          <p14:tracePt t="39337" x="2489200" y="2744788"/>
          <p14:tracePt t="39344" x="2489200" y="2727325"/>
          <p14:tracePt t="39353" x="2489200" y="2681288"/>
          <p14:tracePt t="39361" x="2489200" y="2671763"/>
          <p14:tracePt t="39369" x="2489200" y="2635250"/>
          <p14:tracePt t="39388" x="2489200" y="2625725"/>
          <p14:tracePt t="40003" x="2489200" y="2635250"/>
          <p14:tracePt t="40020" x="2506663" y="2644775"/>
          <p14:tracePt t="40026" x="2516188" y="2644775"/>
          <p14:tracePt t="40033" x="2552700" y="2644775"/>
          <p14:tracePt t="40041" x="2562225" y="2644775"/>
          <p14:tracePt t="40051" x="2589213" y="2644775"/>
          <p14:tracePt t="40057" x="2606675" y="2644775"/>
          <p14:tracePt t="40067" x="2635250" y="2644775"/>
          <p14:tracePt t="40073" x="2652713" y="2644775"/>
          <p14:tracePt t="40081" x="2679700" y="2654300"/>
          <p14:tracePt t="40089" x="2708275" y="2654300"/>
          <p14:tracePt t="40099" x="2752725" y="2681288"/>
          <p14:tracePt t="40105" x="2798763" y="2681288"/>
          <p14:tracePt t="40113" x="2817813" y="2681288"/>
          <p14:tracePt t="40121" x="2844800" y="2681288"/>
          <p14:tracePt t="40129" x="2881313" y="2681288"/>
          <p14:tracePt t="40137" x="2925763" y="2690813"/>
          <p14:tracePt t="40145" x="2998788" y="2690813"/>
          <p14:tracePt t="40153" x="3027363" y="2698750"/>
          <p14:tracePt t="40161" x="3117850" y="2708275"/>
          <p14:tracePt t="40169" x="3190875" y="2708275"/>
          <p14:tracePt t="40177" x="3263900" y="2708275"/>
          <p14:tracePt t="40185" x="3373438" y="2735263"/>
          <p14:tracePt t="40192" x="3473450" y="2754313"/>
          <p14:tracePt t="40201" x="3563938" y="2763838"/>
          <p14:tracePt t="40209" x="3619500" y="2781300"/>
          <p14:tracePt t="40217" x="3665538" y="2800350"/>
          <p14:tracePt t="40224" x="3709988" y="2808288"/>
          <p14:tracePt t="40233" x="3765550" y="2808288"/>
          <p14:tracePt t="40241" x="3829050" y="2827338"/>
          <p14:tracePt t="40249" x="3902075" y="2836863"/>
          <p14:tracePt t="40257" x="3919538" y="2836863"/>
          <p14:tracePt t="40266" x="3938588" y="2836863"/>
          <p14:tracePt t="40273" x="3948113" y="2836863"/>
          <p14:tracePt t="40281" x="3965575" y="2836863"/>
          <p14:tracePt t="40298" x="3984625" y="2854325"/>
          <p14:tracePt t="40321" x="3992563" y="2863850"/>
          <p14:tracePt t="40345" x="4002088" y="2863850"/>
          <p14:tracePt t="40353" x="4065588" y="2873375"/>
          <p14:tracePt t="40361" x="4138613" y="2917825"/>
          <p14:tracePt t="40369" x="4221163" y="2936875"/>
          <p14:tracePt t="40377" x="4303713" y="2963863"/>
          <p14:tracePt t="40385" x="4348163" y="3017838"/>
          <p14:tracePt t="40394" x="4430713" y="3046413"/>
          <p14:tracePt t="40402" x="4494213" y="3063875"/>
          <p14:tracePt t="40408" x="4503738" y="3109913"/>
          <p14:tracePt t="40417" x="4613275" y="3136900"/>
          <p14:tracePt t="40425" x="4695825" y="3163888"/>
          <p14:tracePt t="40433" x="4786313" y="3192463"/>
          <p14:tracePt t="40441" x="4868863" y="3192463"/>
          <p14:tracePt t="40449" x="4922838" y="3200400"/>
          <p14:tracePt t="40457" x="4978400" y="3200400"/>
          <p14:tracePt t="40466" x="5022850" y="3228975"/>
          <p14:tracePt t="40473" x="5049838" y="3228975"/>
          <p14:tracePt t="40481" x="5086350" y="3228975"/>
          <p14:tracePt t="40489" x="5095875" y="3228975"/>
          <p14:tracePt t="40497" x="5105400" y="3236913"/>
          <p14:tracePt t="40505" x="5114925" y="3236913"/>
          <p14:tracePt t="40513" x="5122863" y="3236913"/>
          <p14:tracePt t="40529" x="5141913" y="3246438"/>
          <p14:tracePt t="40537" x="5159375" y="3246438"/>
          <p14:tracePt t="40544" x="5168900" y="3246438"/>
          <p14:tracePt t="40553" x="5187950" y="3246438"/>
          <p14:tracePt t="40561" x="5224463" y="3246438"/>
          <p14:tracePt t="40569" x="5278438" y="3255963"/>
          <p14:tracePt t="40577" x="5360988" y="3282950"/>
          <p14:tracePt t="40586" x="5414963" y="3282950"/>
          <p14:tracePt t="40592" x="5507038" y="3292475"/>
          <p14:tracePt t="40601" x="5607050" y="3346450"/>
          <p14:tracePt t="40608" x="5688013" y="3365500"/>
          <p14:tracePt t="40617" x="5797550" y="3375025"/>
          <p14:tracePt t="40625" x="5834063" y="3375025"/>
          <p14:tracePt t="40633" x="5926138" y="3392488"/>
          <p14:tracePt t="40641" x="6053138" y="3419475"/>
          <p14:tracePt t="40649" x="6181725" y="3429000"/>
          <p14:tracePt t="40657" x="6326188" y="3465513"/>
          <p14:tracePt t="40667" x="6445250" y="3502025"/>
          <p14:tracePt t="40673" x="6573838" y="3538538"/>
          <p14:tracePt t="40681" x="6727825" y="3575050"/>
          <p14:tracePt t="40689" x="6800850" y="3592513"/>
          <p14:tracePt t="40702" x="6900863" y="3629025"/>
          <p14:tracePt t="40710" x="6992938" y="3657600"/>
          <p14:tracePt t="40714" x="7073900" y="3675063"/>
          <p14:tracePt t="40721" x="7192963" y="3721100"/>
          <p14:tracePt t="40729" x="7248525" y="3730625"/>
          <p14:tracePt t="40737" x="7319963" y="3738563"/>
          <p14:tracePt t="40745" x="7421563" y="3784600"/>
          <p14:tracePt t="40753" x="7502525" y="3794125"/>
          <p14:tracePt t="40761" x="7594600" y="3821113"/>
          <p14:tracePt t="40769" x="7675563" y="3848100"/>
          <p14:tracePt t="40778" x="7767638" y="3867150"/>
          <p14:tracePt t="40786" x="7840663" y="3867150"/>
          <p14:tracePt t="40792" x="7885113" y="3867150"/>
          <p14:tracePt t="40802" x="7950200" y="3867150"/>
          <p14:tracePt t="40809" x="7967663" y="3875088"/>
          <p14:tracePt t="40817" x="8013700" y="3875088"/>
          <p14:tracePt t="40825" x="8067675" y="3894138"/>
          <p14:tracePt t="40833" x="8077200" y="3894138"/>
          <p14:tracePt t="40841" x="8104188" y="3894138"/>
          <p14:tracePt t="40850" x="8113713" y="3894138"/>
          <p14:tracePt t="40857" x="8123238" y="3894138"/>
          <p14:tracePt t="40873" x="8140700" y="3894138"/>
          <p14:tracePt t="40881" x="8150225" y="3894138"/>
          <p14:tracePt t="40888" x="8169275" y="3894138"/>
          <p14:tracePt t="40902" x="8186738" y="3894138"/>
          <p14:tracePt t="40906" x="8232775" y="3894138"/>
          <p14:tracePt t="40914" x="8269288" y="3894138"/>
          <p14:tracePt t="40922" x="8323263" y="3894138"/>
          <p14:tracePt t="40930" x="8396288" y="3894138"/>
          <p14:tracePt t="40938" x="8451850" y="3894138"/>
          <p14:tracePt t="40946" x="8523288" y="3894138"/>
          <p14:tracePt t="40954" x="8605838" y="3894138"/>
          <p14:tracePt t="40961" x="8715375" y="3894138"/>
          <p14:tracePt t="40969" x="8824913" y="3894138"/>
          <p14:tracePt t="40977" x="8934450" y="3894138"/>
          <p14:tracePt t="40985" x="9024938" y="3894138"/>
          <p14:tracePt t="40993" x="9134475" y="38941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p:nvPr>
        </p:nvSpPr>
        <p:spPr>
          <a:xfrm>
            <a:off x="611188" y="333375"/>
            <a:ext cx="7772400" cy="1143000"/>
          </a:xfrm>
        </p:spPr>
        <p:txBody>
          <a:bodyPr/>
          <a:lstStyle/>
          <a:p>
            <a:pPr eaLnBrk="1" hangingPunct="1"/>
            <a:r>
              <a:rPr lang="en-US" altLang="ja-JP"/>
              <a:t>SGI</a:t>
            </a:r>
            <a:r>
              <a:rPr lang="ja-JP" altLang="en-US"/>
              <a:t>　</a:t>
            </a:r>
            <a:r>
              <a:rPr lang="en-US" altLang="ja-JP"/>
              <a:t>Origin</a:t>
            </a:r>
          </a:p>
        </p:txBody>
      </p:sp>
      <p:sp>
        <p:nvSpPr>
          <p:cNvPr id="23555" name="Line 2"/>
          <p:cNvSpPr>
            <a:spLocks noChangeShapeType="1"/>
          </p:cNvSpPr>
          <p:nvPr/>
        </p:nvSpPr>
        <p:spPr bwMode="auto">
          <a:xfrm>
            <a:off x="5638800" y="45354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6" name="Line 3"/>
          <p:cNvSpPr>
            <a:spLocks noChangeShapeType="1"/>
          </p:cNvSpPr>
          <p:nvPr/>
        </p:nvSpPr>
        <p:spPr bwMode="auto">
          <a:xfrm>
            <a:off x="5638800" y="38496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7" name="Line 4"/>
          <p:cNvSpPr>
            <a:spLocks noChangeShapeType="1"/>
          </p:cNvSpPr>
          <p:nvPr/>
        </p:nvSpPr>
        <p:spPr bwMode="auto">
          <a:xfrm>
            <a:off x="5638800" y="24780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8" name="Line 5"/>
          <p:cNvSpPr>
            <a:spLocks noChangeShapeType="1"/>
          </p:cNvSpPr>
          <p:nvPr/>
        </p:nvSpPr>
        <p:spPr bwMode="auto">
          <a:xfrm>
            <a:off x="5638800" y="32400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9" name="Oval 8"/>
          <p:cNvSpPr>
            <a:spLocks noChangeArrowheads="1"/>
          </p:cNvSpPr>
          <p:nvPr/>
        </p:nvSpPr>
        <p:spPr bwMode="auto">
          <a:xfrm>
            <a:off x="1066800" y="2971800"/>
            <a:ext cx="2743200" cy="1828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nvGrpSpPr>
          <p:cNvPr id="23560" name="Group 9"/>
          <p:cNvGrpSpPr>
            <a:grpSpLocks/>
          </p:cNvGrpSpPr>
          <p:nvPr/>
        </p:nvGrpSpPr>
        <p:grpSpPr bwMode="auto">
          <a:xfrm flipV="1">
            <a:off x="1752600" y="3316288"/>
            <a:ext cx="457200" cy="1295400"/>
            <a:chOff x="480" y="1248"/>
            <a:chExt cx="288" cy="816"/>
          </a:xfrm>
        </p:grpSpPr>
        <p:sp>
          <p:nvSpPr>
            <p:cNvPr id="23604" name="Oval 10"/>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605" name="Rectangle 11"/>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606" name="Line 12"/>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561" name="Group 13"/>
          <p:cNvGrpSpPr>
            <a:grpSpLocks/>
          </p:cNvGrpSpPr>
          <p:nvPr/>
        </p:nvGrpSpPr>
        <p:grpSpPr bwMode="auto">
          <a:xfrm flipV="1">
            <a:off x="2514600" y="3316288"/>
            <a:ext cx="457200" cy="1295400"/>
            <a:chOff x="480" y="1248"/>
            <a:chExt cx="288" cy="816"/>
          </a:xfrm>
        </p:grpSpPr>
        <p:sp>
          <p:nvSpPr>
            <p:cNvPr id="23601" name="Oval 14"/>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602" name="Rectangle 15"/>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603" name="Line 16"/>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3562" name="Line 21"/>
          <p:cNvSpPr>
            <a:spLocks noChangeShapeType="1"/>
          </p:cNvSpPr>
          <p:nvPr/>
        </p:nvSpPr>
        <p:spPr bwMode="auto">
          <a:xfrm flipV="1">
            <a:off x="1981200" y="308768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3" name="Line 24"/>
          <p:cNvSpPr>
            <a:spLocks noChangeShapeType="1"/>
          </p:cNvSpPr>
          <p:nvPr/>
        </p:nvSpPr>
        <p:spPr bwMode="auto">
          <a:xfrm>
            <a:off x="2743200" y="308768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3564" name="Group 31"/>
          <p:cNvGrpSpPr>
            <a:grpSpLocks/>
          </p:cNvGrpSpPr>
          <p:nvPr/>
        </p:nvGrpSpPr>
        <p:grpSpPr bwMode="auto">
          <a:xfrm>
            <a:off x="5867400" y="2249488"/>
            <a:ext cx="838200" cy="2514600"/>
            <a:chOff x="2640" y="1392"/>
            <a:chExt cx="528" cy="1584"/>
          </a:xfrm>
        </p:grpSpPr>
        <p:sp>
          <p:nvSpPr>
            <p:cNvPr id="23596" name="Line 32"/>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97" name="Oval 33"/>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8" name="Oval 34"/>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9" name="Oval 35"/>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600" name="Oval 36"/>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3565" name="Group 37"/>
          <p:cNvGrpSpPr>
            <a:grpSpLocks/>
          </p:cNvGrpSpPr>
          <p:nvPr/>
        </p:nvGrpSpPr>
        <p:grpSpPr bwMode="auto">
          <a:xfrm>
            <a:off x="4800600" y="2249488"/>
            <a:ext cx="838200" cy="2514600"/>
            <a:chOff x="2640" y="1392"/>
            <a:chExt cx="528" cy="1584"/>
          </a:xfrm>
        </p:grpSpPr>
        <p:sp>
          <p:nvSpPr>
            <p:cNvPr id="23591" name="Line 38"/>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92" name="Oval 39"/>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3" name="Oval 40"/>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4" name="Oval 41"/>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5" name="Oval 42"/>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3566" name="Group 43"/>
          <p:cNvGrpSpPr>
            <a:grpSpLocks/>
          </p:cNvGrpSpPr>
          <p:nvPr/>
        </p:nvGrpSpPr>
        <p:grpSpPr bwMode="auto">
          <a:xfrm>
            <a:off x="7696200" y="2249488"/>
            <a:ext cx="838200" cy="2514600"/>
            <a:chOff x="2640" y="1392"/>
            <a:chExt cx="528" cy="1584"/>
          </a:xfrm>
        </p:grpSpPr>
        <p:sp>
          <p:nvSpPr>
            <p:cNvPr id="23586" name="Line 44"/>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87" name="Oval 45"/>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88" name="Oval 46"/>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89" name="Oval 47"/>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90" name="Oval 48"/>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3567" name="Group 49"/>
          <p:cNvGrpSpPr>
            <a:grpSpLocks/>
          </p:cNvGrpSpPr>
          <p:nvPr/>
        </p:nvGrpSpPr>
        <p:grpSpPr bwMode="auto">
          <a:xfrm>
            <a:off x="6781800" y="2249488"/>
            <a:ext cx="838200" cy="2514600"/>
            <a:chOff x="2640" y="1392"/>
            <a:chExt cx="528" cy="1584"/>
          </a:xfrm>
        </p:grpSpPr>
        <p:sp>
          <p:nvSpPr>
            <p:cNvPr id="23581" name="Line 50"/>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82" name="Oval 51"/>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83" name="Oval 52"/>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84" name="Oval 53"/>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85" name="Oval 54"/>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sp>
        <p:nvSpPr>
          <p:cNvPr id="23568" name="Line 55"/>
          <p:cNvSpPr>
            <a:spLocks noChangeShapeType="1"/>
          </p:cNvSpPr>
          <p:nvPr/>
        </p:nvSpPr>
        <p:spPr bwMode="auto">
          <a:xfrm flipV="1">
            <a:off x="2971800" y="2401888"/>
            <a:ext cx="18288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9" name="Rectangle 29"/>
          <p:cNvSpPr>
            <a:spLocks noChangeArrowheads="1"/>
          </p:cNvSpPr>
          <p:nvPr/>
        </p:nvSpPr>
        <p:spPr bwMode="auto">
          <a:xfrm>
            <a:off x="2149475" y="2325688"/>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23570" name="Text Box 30"/>
          <p:cNvSpPr txBox="1">
            <a:spLocks noChangeArrowheads="1"/>
          </p:cNvSpPr>
          <p:nvPr/>
        </p:nvSpPr>
        <p:spPr bwMode="auto">
          <a:xfrm>
            <a:off x="2133600" y="2357438"/>
            <a:ext cx="701675" cy="63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Hub</a:t>
            </a:r>
            <a:r>
              <a:rPr lang="ja-JP" altLang="en-US" sz="1200" b="1">
                <a:latin typeface="Times New Roman" panose="02020603050405020304" pitchFamily="18" charset="0"/>
                <a:ea typeface="ＭＳ Ｐゴシック" panose="020B0600070205080204" pitchFamily="50" charset="-128"/>
              </a:rPr>
              <a:t>　</a:t>
            </a:r>
            <a:r>
              <a:rPr lang="en-US" altLang="ja-JP" sz="1200" b="1">
                <a:latin typeface="Times New Roman" panose="02020603050405020304" pitchFamily="18" charset="0"/>
                <a:ea typeface="ＭＳ Ｐゴシック" panose="020B0600070205080204" pitchFamily="50" charset="-128"/>
              </a:rPr>
              <a:t>Chip</a:t>
            </a:r>
          </a:p>
          <a:p>
            <a:pPr eaLnBrk="1" hangingPunct="1"/>
            <a:endParaRPr lang="en-US" altLang="ja-JP" sz="1200" b="1">
              <a:latin typeface="Times New Roman" panose="02020603050405020304" pitchFamily="18" charset="0"/>
              <a:ea typeface="ＭＳ Ｐゴシック" panose="020B0600070205080204" pitchFamily="50" charset="-128"/>
            </a:endParaRPr>
          </a:p>
        </p:txBody>
      </p:sp>
      <p:sp>
        <p:nvSpPr>
          <p:cNvPr id="23571" name="Rectangle 57"/>
          <p:cNvSpPr>
            <a:spLocks noChangeArrowheads="1"/>
          </p:cNvSpPr>
          <p:nvPr/>
        </p:nvSpPr>
        <p:spPr bwMode="auto">
          <a:xfrm>
            <a:off x="1463675" y="2325688"/>
            <a:ext cx="533400" cy="4572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3572" name="Text Box 59"/>
          <p:cNvSpPr txBox="1">
            <a:spLocks noChangeArrowheads="1"/>
          </p:cNvSpPr>
          <p:nvPr/>
        </p:nvSpPr>
        <p:spPr bwMode="auto">
          <a:xfrm>
            <a:off x="900113" y="1963738"/>
            <a:ext cx="13589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Main</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Memory</a:t>
            </a:r>
          </a:p>
        </p:txBody>
      </p:sp>
      <p:sp>
        <p:nvSpPr>
          <p:cNvPr id="23573" name="Line 60"/>
          <p:cNvSpPr>
            <a:spLocks noChangeShapeType="1"/>
          </p:cNvSpPr>
          <p:nvPr/>
        </p:nvSpPr>
        <p:spPr bwMode="auto">
          <a:xfrm>
            <a:off x="1997075" y="255428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74" name="Line 62"/>
          <p:cNvSpPr>
            <a:spLocks noChangeShapeType="1"/>
          </p:cNvSpPr>
          <p:nvPr/>
        </p:nvSpPr>
        <p:spPr bwMode="auto">
          <a:xfrm>
            <a:off x="1981200" y="3087688"/>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75" name="Line 63"/>
          <p:cNvSpPr>
            <a:spLocks noChangeShapeType="1"/>
          </p:cNvSpPr>
          <p:nvPr/>
        </p:nvSpPr>
        <p:spPr bwMode="auto">
          <a:xfrm>
            <a:off x="2362200" y="285908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76" name="Line 64"/>
          <p:cNvSpPr>
            <a:spLocks noChangeShapeType="1"/>
          </p:cNvSpPr>
          <p:nvPr/>
        </p:nvSpPr>
        <p:spPr bwMode="auto">
          <a:xfrm>
            <a:off x="2667000" y="2554288"/>
            <a:ext cx="114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77" name="Text Box 65"/>
          <p:cNvSpPr txBox="1">
            <a:spLocks noChangeArrowheads="1"/>
          </p:cNvSpPr>
          <p:nvPr/>
        </p:nvSpPr>
        <p:spPr bwMode="auto">
          <a:xfrm>
            <a:off x="2955925" y="2249488"/>
            <a:ext cx="9001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Ｎｅｔｗｏｒｋ</a:t>
            </a:r>
          </a:p>
        </p:txBody>
      </p:sp>
      <p:sp>
        <p:nvSpPr>
          <p:cNvPr id="23578" name="Text Box 66"/>
          <p:cNvSpPr txBox="1">
            <a:spLocks noChangeArrowheads="1"/>
          </p:cNvSpPr>
          <p:nvPr/>
        </p:nvSpPr>
        <p:spPr bwMode="auto">
          <a:xfrm>
            <a:off x="5699125" y="1955800"/>
            <a:ext cx="17446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Bristled</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Hypercube</a:t>
            </a:r>
          </a:p>
        </p:txBody>
      </p:sp>
      <p:sp>
        <p:nvSpPr>
          <p:cNvPr id="23579" name="Line 68"/>
          <p:cNvSpPr>
            <a:spLocks noChangeShapeType="1"/>
          </p:cNvSpPr>
          <p:nvPr/>
        </p:nvSpPr>
        <p:spPr bwMode="auto">
          <a:xfrm flipV="1">
            <a:off x="3733800" y="2743200"/>
            <a:ext cx="11430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80" name="Text Box 69"/>
          <p:cNvSpPr txBox="1">
            <a:spLocks noChangeArrowheads="1"/>
          </p:cNvSpPr>
          <p:nvPr/>
        </p:nvSpPr>
        <p:spPr bwMode="auto">
          <a:xfrm>
            <a:off x="1908175" y="5229225"/>
            <a:ext cx="6764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Main</a:t>
            </a:r>
            <a:r>
              <a:rPr lang="ja-JP" altLang="en-US" sz="2400">
                <a:latin typeface="Times New Roman" panose="02020603050405020304" pitchFamily="18" charset="0"/>
                <a:ea typeface="ＭＳ Ｐゴシック" panose="020B0600070205080204" pitchFamily="50" charset="-128"/>
              </a:rPr>
              <a:t>　</a:t>
            </a:r>
            <a:r>
              <a:rPr lang="en-US" altLang="ja-JP" sz="2400">
                <a:latin typeface="Times New Roman" panose="02020603050405020304" pitchFamily="18" charset="0"/>
                <a:ea typeface="ＭＳ Ｐゴシック" panose="020B0600070205080204" pitchFamily="50" charset="-128"/>
              </a:rPr>
              <a:t>Memory is connected with Hub</a:t>
            </a:r>
            <a:r>
              <a:rPr lang="ja-JP" altLang="en-US" sz="2400">
                <a:latin typeface="Times New Roman" panose="02020603050405020304" pitchFamily="18" charset="0"/>
                <a:ea typeface="ＭＳ Ｐゴシック" panose="020B0600070205080204" pitchFamily="50" charset="-128"/>
              </a:rPr>
              <a:t>　</a:t>
            </a:r>
            <a:r>
              <a:rPr lang="en-US" altLang="ja-JP" sz="2400">
                <a:latin typeface="Times New Roman" panose="02020603050405020304" pitchFamily="18" charset="0"/>
                <a:ea typeface="ＭＳ Ｐゴシック" panose="020B0600070205080204" pitchFamily="50" charset="-128"/>
              </a:rPr>
              <a:t>Chip directly.</a:t>
            </a:r>
          </a:p>
          <a:p>
            <a:pPr eaLnBrk="1" hangingPunct="1"/>
            <a:r>
              <a:rPr lang="en-US" altLang="ja-JP" sz="2400">
                <a:latin typeface="Times New Roman" panose="02020603050405020304" pitchFamily="18" charset="0"/>
                <a:ea typeface="ＭＳ Ｐゴシック" panose="020B0600070205080204" pitchFamily="50" charset="-128"/>
              </a:rPr>
              <a:t>1 Cluster consists of 2 PEs.</a:t>
            </a:r>
          </a:p>
        </p:txBody>
      </p:sp>
      <p:pic>
        <p:nvPicPr>
          <p:cNvPr id="3" name="オーディオ 2">
            <a:hlinkClick r:id="" action="ppaction://media"/>
            <a:extLst>
              <a:ext uri="{FF2B5EF4-FFF2-40B4-BE49-F238E27FC236}">
                <a16:creationId xmlns:a16="http://schemas.microsoft.com/office/drawing/2014/main" id="{C88A96CC-DEC4-46B3-8057-16CD3AC565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25"/>
    </mc:Choice>
    <mc:Fallback>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78" x="8569325" y="3575050"/>
          <p14:tracePt t="584" x="8369300" y="3556000"/>
          <p14:tracePt t="591" x="8132763" y="3511550"/>
          <p14:tracePt t="599" x="7986713" y="3475038"/>
          <p14:tracePt t="607" x="7885113" y="3419475"/>
          <p14:tracePt t="615" x="7794625" y="3411538"/>
          <p14:tracePt t="623" x="7731125" y="3375025"/>
          <p14:tracePt t="632" x="7694613" y="3355975"/>
          <p14:tracePt t="639" x="7658100" y="3346450"/>
          <p14:tracePt t="647" x="7648575" y="3338513"/>
          <p14:tracePt t="655" x="7612063" y="3319463"/>
          <p14:tracePt t="663" x="7567613" y="3309938"/>
          <p14:tracePt t="672" x="7539038" y="3302000"/>
          <p14:tracePt t="679" x="7475538" y="3292475"/>
          <p14:tracePt t="687" x="7385050" y="3265488"/>
          <p14:tracePt t="695" x="7275513" y="3236913"/>
          <p14:tracePt t="703" x="7119938" y="3192463"/>
          <p14:tracePt t="711" x="6973888" y="3146425"/>
          <p14:tracePt t="720" x="6819900" y="3100388"/>
          <p14:tracePt t="727" x="6673850" y="3027363"/>
          <p14:tracePt t="735" x="6537325" y="2990850"/>
          <p14:tracePt t="743" x="6391275" y="2954338"/>
          <p14:tracePt t="751" x="6254750" y="2873375"/>
          <p14:tracePt t="759" x="6126163" y="2817813"/>
          <p14:tracePt t="767" x="6043613" y="2790825"/>
          <p14:tracePt t="775" x="5980113" y="2735263"/>
          <p14:tracePt t="783" x="5943600" y="2727325"/>
          <p14:tracePt t="791" x="5907088" y="2708275"/>
          <p14:tracePt t="799" x="5899150" y="2698750"/>
          <p14:tracePt t="807" x="5880100" y="2681288"/>
          <p14:tracePt t="815" x="5870575" y="2671763"/>
          <p14:tracePt t="823" x="5870575" y="2662238"/>
          <p14:tracePt t="831" x="5862638" y="2654300"/>
          <p14:tracePt t="847" x="5853113" y="2654300"/>
          <p14:tracePt t="856" x="5834063" y="2644775"/>
          <p14:tracePt t="863" x="5834063" y="2635250"/>
          <p14:tracePt t="875" x="5816600" y="2617788"/>
          <p14:tracePt t="879" x="5807075" y="2608263"/>
          <p14:tracePt t="888" x="5789613" y="2598738"/>
          <p14:tracePt t="895" x="5761038" y="2589213"/>
          <p14:tracePt t="903" x="5743575" y="2589213"/>
          <p14:tracePt t="911" x="5707063" y="2571750"/>
          <p14:tracePt t="919" x="5688013" y="2562225"/>
          <p14:tracePt t="927" x="5661025" y="2554288"/>
          <p14:tracePt t="935" x="5634038" y="2535238"/>
          <p14:tracePt t="944" x="5588000" y="2517775"/>
          <p14:tracePt t="962" x="5580063" y="2508250"/>
          <p14:tracePt t="968" x="5561013" y="2508250"/>
          <p14:tracePt t="977" x="5551488" y="2498725"/>
          <p14:tracePt t="4291" x="5543550" y="2498725"/>
          <p14:tracePt t="6497" x="5524500" y="2498725"/>
          <p14:tracePt t="6505" x="5487988" y="2525713"/>
          <p14:tracePt t="6514" x="5387975" y="2581275"/>
          <p14:tracePt t="6521" x="5260975" y="2644775"/>
          <p14:tracePt t="6528" x="5141913" y="2717800"/>
          <p14:tracePt t="6536" x="5059363" y="2781300"/>
          <p14:tracePt t="6543" x="4949825" y="2873375"/>
          <p14:tracePt t="6552" x="4849813" y="2946400"/>
          <p14:tracePt t="6559" x="4786313" y="3046413"/>
          <p14:tracePt t="6568" x="4695825" y="3127375"/>
          <p14:tracePt t="6575" x="4622800" y="3228975"/>
          <p14:tracePt t="6583" x="4576763" y="3273425"/>
          <p14:tracePt t="6591" x="4513263" y="3346450"/>
          <p14:tracePt t="6599" x="4457700" y="3382963"/>
          <p14:tracePt t="6607" x="4430713" y="3402013"/>
          <p14:tracePt t="6616" x="4403725" y="3419475"/>
          <p14:tracePt t="6623" x="4394200" y="3429000"/>
          <p14:tracePt t="6631" x="4367213" y="3438525"/>
          <p14:tracePt t="6696" x="4348163" y="3438525"/>
          <p14:tracePt t="6703" x="4330700" y="3438525"/>
          <p14:tracePt t="6711" x="4303713" y="3438525"/>
          <p14:tracePt t="6719" x="4257675" y="3438525"/>
          <p14:tracePt t="6727" x="4230688" y="3438525"/>
          <p14:tracePt t="6735" x="4202113" y="3438525"/>
          <p14:tracePt t="6743" x="4184650" y="3438525"/>
          <p14:tracePt t="6751" x="4165600" y="3438525"/>
          <p14:tracePt t="6760" x="4157663" y="3438525"/>
          <p14:tracePt t="6767" x="4138613" y="3438525"/>
          <p14:tracePt t="6783" x="4129088" y="3438525"/>
          <p14:tracePt t="6799" x="4121150" y="3438525"/>
          <p14:tracePt t="6831" x="4102100" y="3438525"/>
          <p14:tracePt t="6864" x="4094163" y="3438525"/>
          <p14:tracePt t="6872" x="4075113" y="3438525"/>
          <p14:tracePt t="6884" x="4038600" y="3438525"/>
          <p14:tracePt t="6889" x="3992563" y="3455988"/>
          <p14:tracePt t="6895" x="3965575" y="3455988"/>
          <p14:tracePt t="6905" x="3919538" y="3475038"/>
          <p14:tracePt t="6911" x="3883025" y="3475038"/>
          <p14:tracePt t="6919" x="3829050" y="3475038"/>
          <p14:tracePt t="6927" x="3783013" y="3482975"/>
          <p14:tracePt t="6936" x="3709988" y="3482975"/>
          <p14:tracePt t="6944" x="3683000" y="3482975"/>
          <p14:tracePt t="6951" x="3656013" y="3482975"/>
          <p14:tracePt t="6959" x="3619500" y="3482975"/>
          <p14:tracePt t="6967" x="3582988" y="3482975"/>
          <p14:tracePt t="6975" x="3573463" y="3482975"/>
          <p14:tracePt t="6983" x="3563938" y="3482975"/>
          <p14:tracePt t="7105" x="3556000" y="3482975"/>
          <p14:tracePt t="7112" x="3546475" y="3482975"/>
          <p14:tracePt t="7120" x="3509963" y="3482975"/>
          <p14:tracePt t="7127" x="3482975" y="3482975"/>
          <p14:tracePt t="7136" x="3463925" y="3482975"/>
          <p14:tracePt t="7143" x="3436938" y="3492500"/>
          <p14:tracePt t="7151" x="3427413" y="3492500"/>
          <p14:tracePt t="7159" x="3400425" y="3492500"/>
          <p14:tracePt t="7167" x="3373438" y="3502025"/>
          <p14:tracePt t="7175" x="3363913" y="3511550"/>
          <p14:tracePt t="7183" x="3346450" y="3519488"/>
          <p14:tracePt t="7191" x="3336925" y="3529013"/>
          <p14:tracePt t="7199" x="3300413" y="3538538"/>
          <p14:tracePt t="7215" x="3290888" y="3538538"/>
          <p14:tracePt t="7231" x="3281363" y="3548063"/>
          <p14:tracePt t="14995" x="3281363" y="3529013"/>
          <p14:tracePt t="15024" x="3281363" y="3519488"/>
          <p14:tracePt t="15041" x="3281363" y="3511550"/>
          <p14:tracePt t="15055" x="3281363" y="3502025"/>
          <p14:tracePt t="15079" x="3281363" y="3482975"/>
          <p14:tracePt t="15976" x="3273425" y="3482975"/>
          <p14:tracePt t="15984" x="3263900" y="3482975"/>
          <p14:tracePt t="15993" x="3217863" y="3482975"/>
          <p14:tracePt t="15999" x="3171825" y="3482975"/>
          <p14:tracePt t="16007" x="3154363" y="3482975"/>
          <p14:tracePt t="16015" x="3136900" y="3475038"/>
          <p14:tracePt t="16023" x="3136900" y="3438525"/>
          <p14:tracePt t="16031" x="3136900" y="3411538"/>
          <p14:tracePt t="16040" x="3117850" y="3355975"/>
          <p14:tracePt t="16049" x="3108325" y="3328988"/>
          <p14:tracePt t="16059" x="3090863" y="3265488"/>
          <p14:tracePt t="16064" x="3090863" y="3246438"/>
          <p14:tracePt t="16076" x="3090863" y="3219450"/>
          <p14:tracePt t="16079" x="3090863" y="3200400"/>
          <p14:tracePt t="16089" x="3090863" y="3173413"/>
          <p14:tracePt t="16095" x="3090863" y="3163888"/>
          <p14:tracePt t="16105" x="3090863" y="3136900"/>
          <p14:tracePt t="16111" x="3090863" y="3127375"/>
          <p14:tracePt t="16127" x="3090863" y="3119438"/>
          <p14:tracePt t="16135" x="3090863" y="3100388"/>
          <p14:tracePt t="16175" x="3090863" y="3090863"/>
          <p14:tracePt t="16292" x="3090863" y="3073400"/>
          <p14:tracePt t="16295" x="3081338" y="3063875"/>
          <p14:tracePt t="16303" x="3071813" y="3063875"/>
          <p14:tracePt t="16311" x="3063875" y="3054350"/>
          <p14:tracePt t="16327" x="3054350" y="3046413"/>
          <p14:tracePt t="16337" x="3044825" y="3017838"/>
          <p14:tracePt t="16343" x="3027363" y="2990850"/>
          <p14:tracePt t="16351" x="3017838" y="2982913"/>
          <p14:tracePt t="16359" x="3017838" y="2963863"/>
          <p14:tracePt t="16368" x="3008313" y="2946400"/>
          <p14:tracePt t="16375" x="3008313" y="2927350"/>
          <p14:tracePt t="16383" x="3008313" y="2917825"/>
          <p14:tracePt t="16423" x="3008313" y="2909888"/>
          <p14:tracePt t="16547" x="2998788" y="2900363"/>
          <p14:tracePt t="16554" x="2981325" y="2900363"/>
          <p14:tracePt t="16565" x="2962275" y="2900363"/>
          <p14:tracePt t="16568" x="2925763" y="2900363"/>
          <p14:tracePt t="16575" x="2871788" y="2900363"/>
          <p14:tracePt t="16583" x="2789238" y="2936875"/>
          <p14:tracePt t="16591" x="2762250" y="2936875"/>
          <p14:tracePt t="16599" x="2708275" y="2954338"/>
          <p14:tracePt t="16607" x="2662238" y="2954338"/>
          <p14:tracePt t="16616" x="2635250" y="2982913"/>
          <p14:tracePt t="16623" x="2579688" y="2990850"/>
          <p14:tracePt t="16631" x="2543175" y="2990850"/>
          <p14:tracePt t="16640" x="2525713" y="3000375"/>
          <p14:tracePt t="16647" x="2498725" y="3000375"/>
          <p14:tracePt t="16655" x="2479675" y="3000375"/>
          <p14:tracePt t="16663" x="2452688" y="3000375"/>
          <p14:tracePt t="16703" x="2433638" y="3000375"/>
          <p14:tracePt t="16711" x="2416175" y="3000375"/>
          <p14:tracePt t="16719" x="2406650" y="3000375"/>
          <p14:tracePt t="16727" x="2389188" y="2990850"/>
          <p14:tracePt t="16735" x="2389188" y="2982913"/>
          <p14:tracePt t="16743" x="2370138" y="2963863"/>
          <p14:tracePt t="16752" x="2343150" y="2946400"/>
          <p14:tracePt t="16759" x="2324100" y="2927350"/>
          <p14:tracePt t="16768" x="2297113" y="2890838"/>
          <p14:tracePt t="16775" x="2287588" y="2890838"/>
          <p14:tracePt t="16783" x="2260600" y="2873375"/>
          <p14:tracePt t="16791" x="2251075" y="2863850"/>
          <p14:tracePt t="16799" x="2243138" y="2844800"/>
          <p14:tracePt t="16807" x="2224088" y="2827338"/>
          <p14:tracePt t="16815" x="2224088" y="2790825"/>
          <p14:tracePt t="16823" x="2214563" y="2763838"/>
          <p14:tracePt t="16831" x="2206625" y="2708275"/>
          <p14:tracePt t="16839" x="2206625" y="2681288"/>
          <p14:tracePt t="16847" x="2206625" y="2625725"/>
          <p14:tracePt t="16855" x="2206625" y="2571750"/>
          <p14:tracePt t="16863" x="2206625" y="2508250"/>
          <p14:tracePt t="16872" x="2206625" y="2452688"/>
          <p14:tracePt t="16890" x="2206625" y="2343150"/>
          <p14:tracePt t="16895" x="2206625" y="2289175"/>
          <p14:tracePt t="16903" x="2206625" y="2243138"/>
          <p14:tracePt t="16911" x="2206625" y="2216150"/>
          <p14:tracePt t="16919" x="2206625" y="2197100"/>
          <p14:tracePt t="16927" x="2206625" y="2189163"/>
          <p14:tracePt t="16936" x="2206625" y="2170113"/>
          <p14:tracePt t="17018" x="2214563" y="2170113"/>
          <p14:tracePt t="17040" x="2224088" y="2160588"/>
          <p14:tracePt t="17048" x="2243138" y="2160588"/>
          <p14:tracePt t="17056" x="2279650" y="2160588"/>
          <p14:tracePt t="17063" x="2333625" y="2143125"/>
          <p14:tracePt t="17074" x="2406650" y="2143125"/>
          <p14:tracePt t="17080" x="2498725" y="2143125"/>
          <p14:tracePt t="17090" x="2589213" y="2143125"/>
          <p14:tracePt t="17095" x="2698750" y="2143125"/>
          <p14:tracePt t="17105" x="2789238" y="2143125"/>
          <p14:tracePt t="17111" x="2844800" y="2143125"/>
          <p14:tracePt t="17120" x="2917825" y="2143125"/>
          <p14:tracePt t="17127" x="2962275" y="2160588"/>
          <p14:tracePt t="17136" x="2981325" y="2160588"/>
          <p14:tracePt t="17144" x="2998788" y="2170113"/>
          <p14:tracePt t="17175" x="3008313" y="2179638"/>
          <p14:tracePt t="17199" x="3017838" y="2189163"/>
          <p14:tracePt t="17215" x="3017838" y="2197100"/>
          <p14:tracePt t="17224" x="3017838" y="2216150"/>
          <p14:tracePt t="17231" x="3017838" y="2243138"/>
          <p14:tracePt t="17239" x="3017838" y="2262188"/>
          <p14:tracePt t="17247" x="3017838" y="2289175"/>
          <p14:tracePt t="17255" x="3035300" y="2325688"/>
          <p14:tracePt t="17265" x="3044825" y="2343150"/>
          <p14:tracePt t="17276" x="3044825" y="2362200"/>
          <p14:tracePt t="17281" x="3044825" y="2389188"/>
          <p14:tracePt t="17293" x="3044825" y="2408238"/>
          <p14:tracePt t="17296" x="3044825" y="2435225"/>
          <p14:tracePt t="17305" x="3044825" y="2452688"/>
          <p14:tracePt t="17311" x="3044825" y="2481263"/>
          <p14:tracePt t="17321" x="3044825" y="2498725"/>
          <p14:tracePt t="17327" x="3044825" y="2517775"/>
          <p14:tracePt t="17338" x="3035300" y="2544763"/>
          <p14:tracePt t="17343" x="3027363" y="2554288"/>
          <p14:tracePt t="17353" x="3027363" y="2571750"/>
          <p14:tracePt t="17359" x="2998788" y="2589213"/>
          <p14:tracePt t="17375" x="2990850" y="2598738"/>
          <p14:tracePt t="17383" x="2971800" y="2625725"/>
          <p14:tracePt t="17391" x="2954338" y="2635250"/>
          <p14:tracePt t="17399" x="2944813" y="2644775"/>
          <p14:tracePt t="17407" x="2935288" y="2654300"/>
          <p14:tracePt t="17415" x="2925763" y="2662238"/>
          <p14:tracePt t="17423" x="2925763" y="2671763"/>
          <p14:tracePt t="17431" x="2908300" y="2681288"/>
          <p14:tracePt t="17447" x="2898775" y="2681288"/>
          <p14:tracePt t="17455" x="2862263" y="2708275"/>
          <p14:tracePt t="17472" x="2852738" y="2708275"/>
          <p14:tracePt t="17480" x="2817813" y="2717800"/>
          <p14:tracePt t="17487" x="2798763" y="2727325"/>
          <p14:tracePt t="17495" x="2771775" y="2727325"/>
          <p14:tracePt t="17503" x="2762250" y="2727325"/>
          <p14:tracePt t="17511" x="2725738" y="2727325"/>
          <p14:tracePt t="17519" x="2679700" y="2727325"/>
          <p14:tracePt t="17527" x="2662238" y="2727325"/>
          <p14:tracePt t="17536" x="2635250" y="2727325"/>
          <p14:tracePt t="17543" x="2625725" y="2727325"/>
          <p14:tracePt t="17551" x="2598738" y="2735263"/>
          <p14:tracePt t="17559" x="2589213" y="2735263"/>
          <p14:tracePt t="17575" x="2579688" y="2735263"/>
          <p14:tracePt t="17607" x="2562225" y="2735263"/>
          <p14:tracePt t="18097" x="2552700" y="2708275"/>
          <p14:tracePt t="18103" x="2543175" y="2671763"/>
          <p14:tracePt t="18111" x="2533650" y="2635250"/>
          <p14:tracePt t="18120" x="2533650" y="2598738"/>
          <p14:tracePt t="18128" x="2533650" y="2571750"/>
          <p14:tracePt t="18140" x="2533650" y="2554288"/>
          <p14:tracePt t="18144" x="2533650" y="2544763"/>
          <p14:tracePt t="18168" x="2533650" y="2525713"/>
          <p14:tracePt t="18339" x="2525713" y="2525713"/>
          <p14:tracePt t="18455" x="2516188" y="2525713"/>
          <p14:tracePt t="18649" x="2525713" y="2525713"/>
          <p14:tracePt t="18657" x="2543175" y="2508250"/>
          <p14:tracePt t="18668" x="2552700" y="2498725"/>
          <p14:tracePt t="18675" x="2562225" y="2489200"/>
          <p14:tracePt t="18680" x="2562225" y="2481263"/>
          <p14:tracePt t="18688" x="2598738" y="2452688"/>
          <p14:tracePt t="18695" x="2598738" y="2444750"/>
          <p14:tracePt t="18703" x="2606675" y="2435225"/>
          <p14:tracePt t="18720" x="2625725" y="2408238"/>
          <p14:tracePt t="18737" x="2635250" y="2408238"/>
          <p14:tracePt t="19679" x="2635250" y="2425700"/>
          <p14:tracePt t="19687" x="2616200" y="2452688"/>
          <p14:tracePt t="19695" x="2606675" y="2452688"/>
          <p14:tracePt t="19703" x="2606675" y="2462213"/>
          <p14:tracePt t="19711" x="2589213" y="2489200"/>
          <p14:tracePt t="19719" x="2589213" y="2498725"/>
          <p14:tracePt t="19727" x="2589213" y="2508250"/>
          <p14:tracePt t="19736" x="2589213" y="2517775"/>
          <p14:tracePt t="20001" x="2579688" y="2525713"/>
          <p14:tracePt t="20193" x="2579688" y="2535238"/>
          <p14:tracePt t="20209" x="2579688" y="2544763"/>
          <p14:tracePt t="20216" x="2570163" y="2554288"/>
          <p14:tracePt t="20231" x="2562225" y="2562225"/>
          <p14:tracePt t="20247" x="2552700" y="2571750"/>
          <p14:tracePt t="20263" x="2552700" y="2581275"/>
          <p14:tracePt t="20272" x="2543175" y="2581275"/>
          <p14:tracePt t="20288" x="2543175" y="2589213"/>
          <p14:tracePt t="20303" x="2543175" y="2598738"/>
          <p14:tracePt t="20311" x="2533650" y="2608263"/>
          <p14:tracePt t="20327" x="2533650" y="2617788"/>
          <p14:tracePt t="20449" x="2533650" y="2598738"/>
          <p14:tracePt t="20457" x="2533650" y="2581275"/>
          <p14:tracePt t="20463" x="2533650" y="2571750"/>
          <p14:tracePt t="20471" x="2533650" y="2535238"/>
          <p14:tracePt t="20487" x="2543175" y="2489200"/>
          <p14:tracePt t="20503" x="2543175" y="2462213"/>
          <p14:tracePt t="20511" x="2552700" y="2444750"/>
          <p14:tracePt t="20519" x="2552700" y="2435225"/>
          <p14:tracePt t="20537" x="2552700" y="2416175"/>
          <p14:tracePt t="20610" x="2562225" y="2408238"/>
          <p14:tracePt t="20681" x="2570163" y="2398713"/>
          <p14:tracePt t="20697" x="2579688" y="2398713"/>
          <p14:tracePt t="20704" x="2589213" y="2389188"/>
          <p14:tracePt t="20712" x="2598738" y="2371725"/>
          <p14:tracePt t="20720" x="2606675" y="2371725"/>
          <p14:tracePt t="20727" x="2616200" y="2371725"/>
          <p14:tracePt t="20736" x="2635250" y="2371725"/>
          <p14:tracePt t="20743" x="2643188" y="2371725"/>
          <p14:tracePt t="20753" x="2662238" y="2362200"/>
          <p14:tracePt t="20759" x="2671763" y="2362200"/>
          <p14:tracePt t="20767" x="2679700" y="2362200"/>
          <p14:tracePt t="20783" x="2689225" y="2362200"/>
          <p14:tracePt t="20791" x="2716213" y="2362200"/>
          <p14:tracePt t="20807" x="2716213" y="2352675"/>
          <p14:tracePt t="20831" x="2725738" y="2352675"/>
          <p14:tracePt t="20847" x="2752725" y="2352675"/>
          <p14:tracePt t="20863" x="2762250" y="2352675"/>
          <p14:tracePt t="20879" x="2771775" y="2352675"/>
          <p14:tracePt t="20911" x="2789238" y="2352675"/>
          <p14:tracePt t="20927" x="2808288" y="2352675"/>
          <p14:tracePt t="20935" x="2817813" y="2352675"/>
          <p14:tracePt t="20945" x="2852738" y="2352675"/>
          <p14:tracePt t="20951" x="2889250" y="2352675"/>
          <p14:tracePt t="20959" x="2908300" y="2352675"/>
          <p14:tracePt t="20968" x="2935288" y="2352675"/>
          <p14:tracePt t="20976" x="2944813" y="2352675"/>
          <p14:tracePt t="20983" x="2962275" y="2352675"/>
          <p14:tracePt t="20992" x="2971800" y="2352675"/>
          <p14:tracePt t="21007" x="2981325" y="2352675"/>
          <p14:tracePt t="21121" x="2990850" y="2352675"/>
          <p14:tracePt t="21153" x="2990850" y="2362200"/>
          <p14:tracePt t="21170" x="2990850" y="2371725"/>
          <p14:tracePt t="21177" x="2981325" y="2379663"/>
          <p14:tracePt t="21185" x="2981325" y="2408238"/>
          <p14:tracePt t="21193" x="2971800" y="2425700"/>
          <p14:tracePt t="21199" x="2962275" y="2462213"/>
          <p14:tracePt t="21207" x="2935288" y="2498725"/>
          <p14:tracePt t="21215" x="2935288" y="2525713"/>
          <p14:tracePt t="21223" x="2935288" y="2554288"/>
          <p14:tracePt t="21232" x="2935288" y="2571750"/>
          <p14:tracePt t="21240" x="2935288" y="2598738"/>
          <p14:tracePt t="21249" x="2935288" y="2608263"/>
          <p14:tracePt t="21264" x="2935288" y="2617788"/>
          <p14:tracePt t="21635" x="2935288" y="2608263"/>
          <p14:tracePt t="21642" x="2935288" y="2598738"/>
          <p14:tracePt t="21681" x="2935288" y="2581275"/>
          <p14:tracePt t="21874" x="2954338" y="2562225"/>
          <p14:tracePt t="21880" x="3054350" y="2544763"/>
          <p14:tracePt t="21893" x="3108325" y="2535238"/>
          <p14:tracePt t="21896" x="3254375" y="2517775"/>
          <p14:tracePt t="21904" x="3382963" y="2489200"/>
          <p14:tracePt t="21912" x="3500438" y="2481263"/>
          <p14:tracePt t="21923" x="3592513" y="2481263"/>
          <p14:tracePt t="21927" x="3665538" y="2462213"/>
          <p14:tracePt t="21936" x="3729038" y="2452688"/>
          <p14:tracePt t="21945" x="3738563" y="2444750"/>
          <p14:tracePt t="21951" x="3756025" y="2444750"/>
          <p14:tracePt t="21959" x="3765550" y="2435225"/>
          <p14:tracePt t="22145" x="3783013" y="2435225"/>
          <p14:tracePt t="22151" x="3838575" y="2435225"/>
          <p14:tracePt t="22159" x="3883025" y="2462213"/>
          <p14:tracePt t="22167" x="3965575" y="2517775"/>
          <p14:tracePt t="22175" x="4048125" y="2525713"/>
          <p14:tracePt t="22183" x="4148138" y="2589213"/>
          <p14:tracePt t="22191" x="4194175" y="2608263"/>
          <p14:tracePt t="22199" x="4267200" y="2635250"/>
          <p14:tracePt t="22207" x="4384675" y="2681288"/>
          <p14:tracePt t="22215" x="4503738" y="2735263"/>
          <p14:tracePt t="22223" x="4613275" y="2790825"/>
          <p14:tracePt t="22231" x="4730750" y="2817813"/>
          <p14:tracePt t="22239" x="4840288" y="2863850"/>
          <p14:tracePt t="22247" x="4978400" y="2927350"/>
          <p14:tracePt t="22256" x="5078413" y="2963863"/>
          <p14:tracePt t="22263" x="5151438" y="3009900"/>
          <p14:tracePt t="22271" x="5232400" y="3046413"/>
          <p14:tracePt t="22279" x="5334000" y="3100388"/>
          <p14:tracePt t="22289" x="5378450" y="3136900"/>
          <p14:tracePt t="22295" x="5414963" y="3163888"/>
          <p14:tracePt t="22303" x="5470525" y="3192463"/>
          <p14:tracePt t="22311" x="5507038" y="3219450"/>
          <p14:tracePt t="22320" x="5534025" y="3246438"/>
          <p14:tracePt t="22327" x="5551488" y="3255963"/>
          <p14:tracePt t="22336" x="5561013" y="3265488"/>
          <p14:tracePt t="22343" x="5580063" y="3282950"/>
          <p14:tracePt t="22350" x="5588000" y="3292475"/>
          <p14:tracePt t="22359" x="5597525" y="3302000"/>
          <p14:tracePt t="22369" x="5607050" y="3309938"/>
          <p14:tracePt t="22375" x="5607050" y="3319463"/>
          <p14:tracePt t="22385" x="5607050" y="3328988"/>
          <p14:tracePt t="22393" x="5616575" y="3338513"/>
          <p14:tracePt t="22400" x="5634038" y="3375025"/>
          <p14:tracePt t="22416" x="5643563" y="3411538"/>
          <p14:tracePt t="22424" x="5643563" y="3419475"/>
          <p14:tracePt t="22432" x="5643563" y="3455988"/>
          <p14:tracePt t="22440" x="5670550" y="3482975"/>
          <p14:tracePt t="22448" x="5670550" y="3502025"/>
          <p14:tracePt t="22456" x="5680075" y="3529013"/>
          <p14:tracePt t="22464" x="5688013" y="3565525"/>
          <p14:tracePt t="22472" x="5697538" y="3584575"/>
          <p14:tracePt t="22480" x="5707063" y="3611563"/>
          <p14:tracePt t="22488" x="5707063" y="3629025"/>
          <p14:tracePt t="22495" x="5707063" y="3648075"/>
          <p14:tracePt t="22504" x="5707063" y="3665538"/>
          <p14:tracePt t="22551" x="5707063" y="3675063"/>
          <p14:tracePt t="22560" x="5697538" y="3684588"/>
          <p14:tracePt t="22568" x="5688013" y="3694113"/>
          <p14:tracePt t="22591" x="5661025" y="3694113"/>
          <p14:tracePt t="22607" x="5643563" y="3694113"/>
          <p14:tracePt t="22615" x="5624513" y="3694113"/>
          <p14:tracePt t="22623" x="5616575" y="3694113"/>
          <p14:tracePt t="22639" x="5597525" y="3694113"/>
          <p14:tracePt t="22647" x="5588000" y="3684588"/>
          <p14:tracePt t="22655" x="5561013" y="3657600"/>
          <p14:tracePt t="22663" x="5551488" y="3648075"/>
          <p14:tracePt t="22671" x="5534025" y="3629025"/>
          <p14:tracePt t="22679" x="5514975" y="3611563"/>
          <p14:tracePt t="22687" x="5514975" y="3602038"/>
          <p14:tracePt t="22695" x="5507038" y="3602038"/>
          <p14:tracePt t="22719" x="5507038" y="3592513"/>
          <p14:tracePt t="22947" x="5487988" y="3592513"/>
          <p14:tracePt t="22953" x="5441950" y="3592513"/>
          <p14:tracePt t="22960" x="5405438" y="3592513"/>
          <p14:tracePt t="22968" x="5341938" y="3556000"/>
          <p14:tracePt t="22975" x="5314950" y="3538538"/>
          <p14:tracePt t="22983" x="5251450" y="3482975"/>
          <p14:tracePt t="22991" x="5224463" y="3475038"/>
          <p14:tracePt t="23001" x="5178425" y="3429000"/>
          <p14:tracePt t="23008" x="5132388" y="3411538"/>
          <p14:tracePt t="23016" x="5105400" y="3375025"/>
          <p14:tracePt t="23025" x="5086350" y="3355975"/>
          <p14:tracePt t="23032" x="5078413" y="3338513"/>
          <p14:tracePt t="23040" x="5049838" y="3309938"/>
          <p14:tracePt t="23047" x="5041900" y="3302000"/>
          <p14:tracePt t="23056" x="5041900" y="3292475"/>
          <p14:tracePt t="23064" x="5032375" y="3273425"/>
          <p14:tracePt t="23073" x="5032375" y="3255963"/>
          <p14:tracePt t="23079" x="5032375" y="3246438"/>
          <p14:tracePt t="23087" x="5032375" y="3236913"/>
          <p14:tracePt t="23095" x="5032375" y="3219450"/>
          <p14:tracePt t="23103" x="5032375" y="3209925"/>
          <p14:tracePt t="23111" x="5032375" y="3200400"/>
          <p14:tracePt t="23119" x="5032375" y="3182938"/>
          <p14:tracePt t="23127" x="5032375" y="3163888"/>
          <p14:tracePt t="23135" x="5032375" y="3155950"/>
          <p14:tracePt t="23143" x="5032375" y="3127375"/>
          <p14:tracePt t="23159" x="5032375" y="3119438"/>
          <p14:tracePt t="23169" x="5032375" y="3100388"/>
          <p14:tracePt t="23183" x="5032375" y="3082925"/>
          <p14:tracePt t="23191" x="5032375" y="3054350"/>
          <p14:tracePt t="23199" x="5032375" y="3036888"/>
          <p14:tracePt t="23207" x="5032375" y="2990850"/>
          <p14:tracePt t="23215" x="5049838" y="2963863"/>
          <p14:tracePt t="23223" x="5068888" y="2936875"/>
          <p14:tracePt t="23231" x="5105400" y="2873375"/>
          <p14:tracePt t="23239" x="5122863" y="2844800"/>
          <p14:tracePt t="23247" x="5159375" y="2800350"/>
          <p14:tracePt t="23256" x="5187950" y="2763838"/>
          <p14:tracePt t="23263" x="5224463" y="2735263"/>
          <p14:tracePt t="23272" x="5241925" y="2708275"/>
          <p14:tracePt t="23279" x="5297488" y="2671763"/>
          <p14:tracePt t="23287" x="5341938" y="2644775"/>
          <p14:tracePt t="23295" x="5387975" y="2635250"/>
          <p14:tracePt t="23303" x="5470525" y="2598738"/>
          <p14:tracePt t="23311" x="5597525" y="2581275"/>
          <p14:tracePt t="23320" x="5724525" y="2562225"/>
          <p14:tracePt t="23327" x="5870575" y="2562225"/>
          <p14:tracePt t="23337" x="6035675" y="2562225"/>
          <p14:tracePt t="23343" x="6199188" y="2562225"/>
          <p14:tracePt t="23352" x="6418263" y="2562225"/>
          <p14:tracePt t="23359" x="6581775" y="2598738"/>
          <p14:tracePt t="23368" x="6737350" y="2635250"/>
          <p14:tracePt t="23375" x="6883400" y="2708275"/>
          <p14:tracePt t="23385" x="7000875" y="2763838"/>
          <p14:tracePt t="23391" x="7083425" y="2817813"/>
          <p14:tracePt t="23399" x="7146925" y="2863850"/>
          <p14:tracePt t="23407" x="7202488" y="2909888"/>
          <p14:tracePt t="23415" x="7229475" y="2946400"/>
          <p14:tracePt t="23423" x="7239000" y="2963863"/>
          <p14:tracePt t="23431" x="7248525" y="2982913"/>
          <p14:tracePt t="23439" x="7256463" y="3000375"/>
          <p14:tracePt t="23448" x="7256463" y="3027363"/>
          <p14:tracePt t="23457" x="7256463" y="3046413"/>
          <p14:tracePt t="23464" x="7256463" y="3073400"/>
          <p14:tracePt t="23475" x="7256463" y="3090863"/>
          <p14:tracePt t="23479" x="7256463" y="3119438"/>
          <p14:tracePt t="23488" x="7265988" y="3146425"/>
          <p14:tracePt t="23495" x="7283450" y="3219450"/>
          <p14:tracePt t="23503" x="7283450" y="3265488"/>
          <p14:tracePt t="23511" x="7302500" y="3346450"/>
          <p14:tracePt t="23519" x="7329488" y="3429000"/>
          <p14:tracePt t="23527" x="7348538" y="3502025"/>
          <p14:tracePt t="23536" x="7366000" y="3584575"/>
          <p14:tracePt t="23543" x="7385050" y="3694113"/>
          <p14:tracePt t="23551" x="7385050" y="3767138"/>
          <p14:tracePt t="23559" x="7385050" y="3840163"/>
          <p14:tracePt t="23567" x="7385050" y="3921125"/>
          <p14:tracePt t="23575" x="7385050" y="3957638"/>
          <p14:tracePt t="23583" x="7385050" y="3994150"/>
          <p14:tracePt t="23591" x="7385050" y="4040188"/>
          <p14:tracePt t="23599" x="7366000" y="4067175"/>
          <p14:tracePt t="23607" x="7356475" y="4076700"/>
          <p14:tracePt t="23615" x="7329488" y="4103688"/>
          <p14:tracePt t="23623" x="7312025" y="4122738"/>
          <p14:tracePt t="23632" x="7283450" y="4149725"/>
          <p14:tracePt t="23639" x="7248525" y="4167188"/>
          <p14:tracePt t="23647" x="7212013" y="4186238"/>
          <p14:tracePt t="23655" x="7156450" y="4213225"/>
          <p14:tracePt t="23663" x="7110413" y="4213225"/>
          <p14:tracePt t="23671" x="7046913" y="4222750"/>
          <p14:tracePt t="23680" x="6956425" y="4222750"/>
          <p14:tracePt t="23687" x="6873875" y="4222750"/>
          <p14:tracePt t="23695" x="6800850" y="4222750"/>
          <p14:tracePt t="23703" x="6673850" y="4222750"/>
          <p14:tracePt t="23712" x="6581775" y="4222750"/>
          <p14:tracePt t="23719" x="6418263" y="4186238"/>
          <p14:tracePt t="23727" x="6291263" y="4159250"/>
          <p14:tracePt t="23735" x="6189663" y="4103688"/>
          <p14:tracePt t="23743" x="6053138" y="4040188"/>
          <p14:tracePt t="23753" x="5935663" y="3994150"/>
          <p14:tracePt t="23759" x="5807075" y="3940175"/>
          <p14:tracePt t="23767" x="5724525" y="3903663"/>
          <p14:tracePt t="23775" x="5643563" y="3875088"/>
          <p14:tracePt t="23783" x="5580063" y="3830638"/>
          <p14:tracePt t="23791" x="5551488" y="3821113"/>
          <p14:tracePt t="24873" x="5543550" y="3811588"/>
          <p14:tracePt t="26425" x="5534025" y="3811588"/>
          <p14:tracePt t="26433" x="5514975" y="3784600"/>
          <p14:tracePt t="26441" x="5514975" y="3775075"/>
          <p14:tracePt t="26449" x="5514975" y="3748088"/>
          <p14:tracePt t="26459" x="5514975" y="3738563"/>
          <p14:tracePt t="26465" x="5514975" y="3721100"/>
          <p14:tracePt t="26475" x="5514975" y="3711575"/>
          <p14:tracePt t="26480" x="5514975" y="3694113"/>
          <p14:tracePt t="26488" x="5524500" y="3694113"/>
          <p14:tracePt t="26511" x="5524500" y="3675063"/>
          <p14:tracePt t="26519" x="5534025" y="3665538"/>
          <p14:tracePt t="26527" x="5543550" y="3657600"/>
          <p14:tracePt t="26536" x="5551488" y="3648075"/>
          <p14:tracePt t="26543" x="5561013" y="3638550"/>
          <p14:tracePt t="26552" x="5597525" y="3621088"/>
          <p14:tracePt t="26559" x="5624513" y="3602038"/>
          <p14:tracePt t="26568" x="5661025" y="3584575"/>
          <p14:tracePt t="26575" x="5697538" y="3556000"/>
          <p14:tracePt t="26584" x="5780088" y="3548063"/>
          <p14:tracePt t="26591" x="5816600" y="3538538"/>
          <p14:tracePt t="26600" x="5853113" y="3538538"/>
          <p14:tracePt t="26607" x="5880100" y="3519488"/>
          <p14:tracePt t="26615" x="5907088" y="3519488"/>
          <p14:tracePt t="26623" x="5953125" y="3519488"/>
          <p14:tracePt t="26632" x="5962650" y="3511550"/>
          <p14:tracePt t="26647" x="5972175" y="3511550"/>
          <p14:tracePt t="26679" x="5989638" y="3511550"/>
          <p14:tracePt t="26841" x="6007100" y="3511550"/>
          <p14:tracePt t="26847" x="6080125" y="3511550"/>
          <p14:tracePt t="26855" x="6189663" y="3511550"/>
          <p14:tracePt t="26863" x="6281738" y="3511550"/>
          <p14:tracePt t="26871" x="6372225" y="3511550"/>
          <p14:tracePt t="26890" x="6454775" y="3511550"/>
          <p14:tracePt t="26895" x="6481763" y="3511550"/>
          <p14:tracePt t="26903" x="6491288" y="3511550"/>
          <p14:tracePt t="26911" x="6500813" y="3511550"/>
          <p14:tracePt t="26944" x="6527800" y="3511550"/>
          <p14:tracePt t="27153" x="6537325" y="3519488"/>
          <p14:tracePt t="27161" x="6545263" y="3519488"/>
          <p14:tracePt t="27171" x="6591300" y="3529013"/>
          <p14:tracePt t="27175" x="6673850" y="3538538"/>
          <p14:tracePt t="27184" x="6764338" y="3538538"/>
          <p14:tracePt t="27191" x="6837363" y="3565525"/>
          <p14:tracePt t="27199" x="6946900" y="3565525"/>
          <p14:tracePt t="27207" x="7037388" y="3565525"/>
          <p14:tracePt t="27215" x="7146925" y="3565525"/>
          <p14:tracePt t="27223" x="7239000" y="3565525"/>
          <p14:tracePt t="27231" x="7319963" y="3565525"/>
          <p14:tracePt t="27239" x="7392988" y="3565525"/>
          <p14:tracePt t="27247" x="7429500" y="3565525"/>
          <p14:tracePt t="27255" x="7458075" y="3565525"/>
          <p14:tracePt t="27263" x="7466013" y="3565525"/>
          <p14:tracePt t="27272" x="7475538" y="3565525"/>
          <p14:tracePt t="27279" x="7494588" y="3565525"/>
          <p14:tracePt t="27295" x="7502525" y="3565525"/>
          <p14:tracePt t="27311" x="7521575" y="3565525"/>
          <p14:tracePt t="27320" x="7558088" y="3565525"/>
          <p14:tracePt t="27327" x="7612063" y="3565525"/>
          <p14:tracePt t="27335" x="7704138" y="3565525"/>
          <p14:tracePt t="27343" x="7794625" y="3565525"/>
          <p14:tracePt t="27352" x="7885113" y="3565525"/>
          <p14:tracePt t="27359" x="8013700" y="3565525"/>
          <p14:tracePt t="27369" x="8123238" y="3565525"/>
          <p14:tracePt t="27375" x="8213725" y="3565525"/>
          <p14:tracePt t="27383" x="8296275" y="3565525"/>
          <p14:tracePt t="27391" x="8405813" y="3565525"/>
          <p14:tracePt t="27399" x="8478838" y="3565525"/>
          <p14:tracePt t="27407" x="8532813" y="3575050"/>
          <p14:tracePt t="27415" x="8578850" y="3575050"/>
          <p14:tracePt t="27423" x="8615363" y="3584575"/>
          <p14:tracePt t="27431" x="8678863" y="3584575"/>
          <p14:tracePt t="27439" x="8705850" y="3584575"/>
          <p14:tracePt t="27447" x="8742363" y="3602038"/>
          <p14:tracePt t="27455" x="8807450" y="3602038"/>
          <p14:tracePt t="27463" x="8861425" y="3621088"/>
          <p14:tracePt t="27471" x="8924925" y="3621088"/>
          <p14:tracePt t="27479" x="8997950" y="3621088"/>
          <p14:tracePt t="27487" x="9090025" y="36385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US" altLang="ja-JP" sz="3600" b="1" dirty="0"/>
              <a:t>NUMA(Non-Uniform</a:t>
            </a:r>
            <a:r>
              <a:rPr lang="ja-JP" altLang="en-US" sz="3600" b="1" dirty="0"/>
              <a:t>　</a:t>
            </a:r>
            <a:r>
              <a:rPr lang="en-US" altLang="ja-JP" sz="3600" b="1" dirty="0"/>
              <a:t>Memory</a:t>
            </a:r>
            <a:r>
              <a:rPr lang="ja-JP" altLang="en-US" sz="3600" b="1" dirty="0"/>
              <a:t>　</a:t>
            </a:r>
            <a:r>
              <a:rPr lang="en-US" altLang="ja-JP" sz="3600" b="1" dirty="0"/>
              <a:t>Access</a:t>
            </a:r>
            <a:r>
              <a:rPr lang="ja-JP" altLang="en-US" sz="3600" b="1" dirty="0"/>
              <a:t>　</a:t>
            </a:r>
            <a:r>
              <a:rPr lang="en-US" altLang="ja-JP" sz="3600" b="1" dirty="0"/>
              <a:t>model</a:t>
            </a:r>
            <a:r>
              <a:rPr lang="ja-JP" altLang="en-US" sz="3600" b="1" dirty="0"/>
              <a:t>）</a:t>
            </a:r>
          </a:p>
        </p:txBody>
      </p:sp>
      <p:sp>
        <p:nvSpPr>
          <p:cNvPr id="6147" name="Rectangle 3"/>
          <p:cNvSpPr>
            <a:spLocks noGrp="1" noChangeArrowheads="1"/>
          </p:cNvSpPr>
          <p:nvPr>
            <p:ph idx="1"/>
          </p:nvPr>
        </p:nvSpPr>
        <p:spPr/>
        <p:txBody>
          <a:bodyPr>
            <a:normAutofit lnSpcReduction="10000"/>
          </a:bodyPr>
          <a:lstStyle/>
          <a:p>
            <a:pPr eaLnBrk="1" hangingPunct="1">
              <a:lnSpc>
                <a:spcPct val="90000"/>
              </a:lnSpc>
            </a:pPr>
            <a:r>
              <a:rPr lang="en-US" altLang="ja-JP" sz="2600"/>
              <a:t>Providing shared memory whose access latency and bandwidth are different by the address.</a:t>
            </a:r>
          </a:p>
          <a:p>
            <a:pPr eaLnBrk="1" hangingPunct="1">
              <a:lnSpc>
                <a:spcPct val="90000"/>
              </a:lnSpc>
            </a:pPr>
            <a:r>
              <a:rPr lang="en-US" altLang="ja-JP" sz="2600"/>
              <a:t>Usually, its own memory module is easy to be accessed, but ones with other PUs are not.</a:t>
            </a:r>
          </a:p>
          <a:p>
            <a:pPr eaLnBrk="1" hangingPunct="1">
              <a:lnSpc>
                <a:spcPct val="90000"/>
              </a:lnSpc>
            </a:pPr>
            <a:r>
              <a:rPr lang="en-US" altLang="ja-JP" sz="2600"/>
              <a:t>All shared memory modules are mapped into a unique logical address space, thus the program for UMA machines works without modification.</a:t>
            </a:r>
          </a:p>
          <a:p>
            <a:pPr eaLnBrk="1" hangingPunct="1">
              <a:lnSpc>
                <a:spcPct val="90000"/>
              </a:lnSpc>
            </a:pPr>
            <a:r>
              <a:rPr lang="en-US" altLang="ja-JP" sz="2600"/>
              <a:t>Also called a machine with Distributed</a:t>
            </a:r>
            <a:r>
              <a:rPr lang="ja-JP" altLang="en-US" sz="2600"/>
              <a:t>　</a:t>
            </a:r>
            <a:r>
              <a:rPr lang="en-US" altLang="ja-JP" sz="2600"/>
              <a:t>Shared</a:t>
            </a:r>
            <a:r>
              <a:rPr lang="ja-JP" altLang="en-US" sz="2600"/>
              <a:t>　</a:t>
            </a:r>
            <a:r>
              <a:rPr lang="en-US" altLang="ja-JP" sz="2600"/>
              <a:t>Memory </a:t>
            </a:r>
          </a:p>
          <a:p>
            <a:pPr eaLnBrk="1" hangingPunct="1">
              <a:lnSpc>
                <a:spcPct val="90000"/>
              </a:lnSpc>
              <a:buFont typeface="Wingdings" panose="05000000000000000000" pitchFamily="2" charset="2"/>
              <a:buNone/>
            </a:pPr>
            <a:r>
              <a:rPr lang="en-US" altLang="ja-JP" sz="2600"/>
              <a:t>     ⇔</a:t>
            </a:r>
            <a:r>
              <a:rPr lang="ja-JP" altLang="en-US" sz="2600"/>
              <a:t>　</a:t>
            </a:r>
            <a:r>
              <a:rPr lang="en-US" altLang="ja-JP" sz="2600"/>
              <a:t>A machine with Centralized Shared memory (UMA).</a:t>
            </a:r>
          </a:p>
        </p:txBody>
      </p:sp>
      <p:pic>
        <p:nvPicPr>
          <p:cNvPr id="3" name="オーディオ 2">
            <a:hlinkClick r:id="" action="ppaction://media"/>
            <a:extLst>
              <a:ext uri="{FF2B5EF4-FFF2-40B4-BE49-F238E27FC236}">
                <a16:creationId xmlns:a16="http://schemas.microsoft.com/office/drawing/2014/main" id="{36594F3F-4EDA-4FD9-B185-1324F26AE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667"/>
    </mc:Choice>
    <mc:Fallback>
      <p:transition spd="slow" advTm="5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335" x="8469313" y="3375025"/>
          <p14:tracePt t="4338" x="8332788" y="3302000"/>
          <p14:tracePt t="4344" x="8223250" y="3246438"/>
          <p14:tracePt t="4352" x="8050213" y="3163888"/>
          <p14:tracePt t="4360" x="7913688" y="3109913"/>
          <p14:tracePt t="4368" x="7858125" y="3082925"/>
          <p14:tracePt t="4376" x="7840663" y="3073400"/>
          <p14:tracePt t="4409" x="7821613" y="3073400"/>
          <p14:tracePt t="4416" x="7813675" y="3063875"/>
          <p14:tracePt t="4538" x="7831138" y="3036888"/>
          <p14:tracePt t="4545" x="7877175" y="2990850"/>
          <p14:tracePt t="4553" x="7940675" y="2936875"/>
          <p14:tracePt t="4562" x="7986713" y="2909888"/>
          <p14:tracePt t="4572" x="8050213" y="2890838"/>
          <p14:tracePt t="4577" x="8096250" y="2863850"/>
          <p14:tracePt t="4586" x="8159750" y="2836863"/>
          <p14:tracePt t="4593" x="8223250" y="2817813"/>
          <p14:tracePt t="4602" x="8313738" y="2790825"/>
          <p14:tracePt t="4608" x="8423275" y="2771775"/>
          <p14:tracePt t="4618" x="8505825" y="2735263"/>
          <p14:tracePt t="4626" x="8605838" y="2708275"/>
          <p14:tracePt t="4633" x="8678863" y="2708275"/>
          <p14:tracePt t="4640" x="8742363" y="2681288"/>
          <p14:tracePt t="4649" x="8761413" y="2681288"/>
          <p14:tracePt t="4656" x="8788400" y="2681288"/>
          <p14:tracePt t="4664" x="8797925" y="2681288"/>
          <p14:tracePt t="4851" x="8761413" y="2681288"/>
          <p14:tracePt t="4858" x="8705850" y="2681288"/>
          <p14:tracePt t="4867" x="8632825" y="2681288"/>
          <p14:tracePt t="4873" x="8523288" y="2681288"/>
          <p14:tracePt t="4881" x="8451850" y="2681288"/>
          <p14:tracePt t="4888" x="8386763" y="2681288"/>
          <p14:tracePt t="4896" x="8332788" y="2681288"/>
          <p14:tracePt t="4904" x="8277225" y="2681288"/>
          <p14:tracePt t="4912" x="8223250" y="2681288"/>
          <p14:tracePt t="4920" x="8169275" y="2681288"/>
          <p14:tracePt t="4928" x="8123238" y="2681288"/>
          <p14:tracePt t="4937" x="8096250" y="2681288"/>
          <p14:tracePt t="4944" x="8067675" y="2671763"/>
          <p14:tracePt t="4953" x="8059738" y="2671763"/>
          <p14:tracePt t="4961" x="8040688" y="2662238"/>
          <p14:tracePt t="4987" x="8040688" y="2644775"/>
          <p14:tracePt t="4993" x="8040688" y="2635250"/>
          <p14:tracePt t="5002" x="8040688" y="2625725"/>
          <p14:tracePt t="5024" x="8040688" y="2598738"/>
          <p14:tracePt t="5033" x="8040688" y="2589213"/>
          <p14:tracePt t="5040" x="8040688" y="2581275"/>
          <p14:tracePt t="5048" x="8040688" y="2554288"/>
          <p14:tracePt t="5056" x="8040688" y="2544763"/>
          <p14:tracePt t="5066" x="8040688" y="2535238"/>
          <p14:tracePt t="5072" x="8040688" y="2508250"/>
          <p14:tracePt t="5113" x="8040688" y="2498725"/>
          <p14:tracePt t="5121" x="8050213" y="2489200"/>
          <p14:tracePt t="49373" x="8096250" y="2508250"/>
          <p14:tracePt t="49379" x="8250238" y="2598738"/>
          <p14:tracePt t="49384" x="8442325" y="2662238"/>
          <p14:tracePt t="49392" x="8834438" y="27273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ja-JP"/>
              <a:t>SGI</a:t>
            </a:r>
            <a:r>
              <a:rPr lang="en-US" altLang="ja-JP">
                <a:latin typeface="Arial" panose="020B0604020202020204" pitchFamily="34" charset="0"/>
              </a:rPr>
              <a:t>’</a:t>
            </a:r>
            <a:r>
              <a:rPr lang="en-US" altLang="ja-JP"/>
              <a:t>s CC-NUMA Origin3000(2000)</a:t>
            </a:r>
          </a:p>
        </p:txBody>
      </p:sp>
      <p:pic>
        <p:nvPicPr>
          <p:cNvPr id="24579" name="Picture 3" descr="origin3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125538"/>
            <a:ext cx="35623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5580063" y="3573463"/>
            <a:ext cx="2879725" cy="71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Using R12000</a:t>
            </a:r>
          </a:p>
        </p:txBody>
      </p:sp>
      <p:pic>
        <p:nvPicPr>
          <p:cNvPr id="3" name="オーディオ 2">
            <a:hlinkClick r:id="" action="ppaction://media"/>
            <a:extLst>
              <a:ext uri="{FF2B5EF4-FFF2-40B4-BE49-F238E27FC236}">
                <a16:creationId xmlns:a16="http://schemas.microsoft.com/office/drawing/2014/main" id="{598BFB70-8B2D-47C4-AF58-C54E9F4B3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49"/>
    </mc:Choice>
    <mc:Fallback>
      <p:transition spd="slow" advTm="1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6" x="8359775" y="3611563"/>
          <p14:tracePt t="224" x="8023225" y="3611563"/>
          <p14:tracePt t="231" x="7639050" y="3602038"/>
          <p14:tracePt t="241" x="7329488" y="3556000"/>
          <p14:tracePt t="247" x="7092950" y="3548063"/>
          <p14:tracePt t="256" x="6873875" y="3492500"/>
          <p14:tracePt t="263" x="6710363" y="3475038"/>
          <p14:tracePt t="272" x="6591300" y="3465513"/>
          <p14:tracePt t="279" x="6481763" y="3438525"/>
          <p14:tracePt t="287" x="6418263" y="3429000"/>
          <p14:tracePt t="296" x="6362700" y="3429000"/>
          <p14:tracePt t="305" x="6308725" y="3411538"/>
          <p14:tracePt t="312" x="6245225" y="3402013"/>
          <p14:tracePt t="319" x="6172200" y="3402013"/>
          <p14:tracePt t="327" x="6135688" y="3402013"/>
          <p14:tracePt t="336" x="6016625" y="3402013"/>
          <p14:tracePt t="344" x="5943600" y="3375025"/>
          <p14:tracePt t="352" x="5826125" y="3365500"/>
          <p14:tracePt t="359" x="5734050" y="3346450"/>
          <p14:tracePt t="368" x="5643563" y="3338513"/>
          <p14:tracePt t="375" x="5543550" y="3319463"/>
          <p14:tracePt t="383" x="5487988" y="3292475"/>
          <p14:tracePt t="391" x="5441950" y="3292475"/>
          <p14:tracePt t="400" x="5414963" y="3273425"/>
          <p14:tracePt t="3787" x="5378450" y="3273425"/>
          <p14:tracePt t="3801" x="5351463" y="3292475"/>
          <p14:tracePt t="3810" x="5341938" y="3292475"/>
          <p14:tracePt t="3819" x="5334000" y="3302000"/>
          <p14:tracePt t="5443" x="5324475" y="3302000"/>
          <p14:tracePt t="5449" x="5314950" y="3265488"/>
          <p14:tracePt t="5457" x="5297488" y="3236913"/>
          <p14:tracePt t="5465" x="5297488" y="3192463"/>
          <p14:tracePt t="5473" x="5287963" y="3163888"/>
          <p14:tracePt t="5480" x="5287963" y="3136900"/>
          <p14:tracePt t="5490" x="5287963" y="3109913"/>
          <p14:tracePt t="5496" x="5287963" y="3100388"/>
          <p14:tracePt t="5505" x="5287963" y="3073400"/>
          <p14:tracePt t="5512" x="5287963" y="3063875"/>
          <p14:tracePt t="5520" x="5287963" y="3054350"/>
          <p14:tracePt t="5544" x="5287963" y="3046413"/>
          <p14:tracePt t="6090" x="5287963" y="3054350"/>
          <p14:tracePt t="6100" x="5287963" y="3063875"/>
          <p14:tracePt t="6105" x="5287963" y="3100388"/>
          <p14:tracePt t="6114" x="5287963" y="3119438"/>
          <p14:tracePt t="6120" x="5278438" y="3146425"/>
          <p14:tracePt t="6128" x="5260975" y="3200400"/>
          <p14:tracePt t="6136" x="5251450" y="3236913"/>
          <p14:tracePt t="6143" x="5232400" y="3292475"/>
          <p14:tracePt t="6152" x="5224463" y="3319463"/>
          <p14:tracePt t="6160" x="5187950" y="3382963"/>
          <p14:tracePt t="6168" x="5151438" y="3429000"/>
          <p14:tracePt t="6175" x="5105400" y="3465513"/>
          <p14:tracePt t="6183" x="5022850" y="3519488"/>
          <p14:tracePt t="6191" x="4905375" y="3575050"/>
          <p14:tracePt t="6199" x="4786313" y="3602038"/>
          <p14:tracePt t="6207" x="4640263" y="3648075"/>
          <p14:tracePt t="6216" x="4476750" y="3684588"/>
          <p14:tracePt t="6226" x="4367213" y="3684588"/>
          <p14:tracePt t="6233" x="4238625" y="3684588"/>
          <p14:tracePt t="6243" x="4057650" y="3684588"/>
          <p14:tracePt t="6249" x="3984625" y="3684588"/>
          <p14:tracePt t="6258" x="3892550" y="3684588"/>
          <p14:tracePt t="6264" x="3783013" y="3684588"/>
          <p14:tracePt t="6272" x="3702050" y="3675063"/>
          <p14:tracePt t="6280" x="3619500" y="3638550"/>
          <p14:tracePt t="6288" x="3563938" y="3621088"/>
          <p14:tracePt t="6296" x="3536950" y="3611563"/>
          <p14:tracePt t="6304" x="3527425" y="3611563"/>
          <p14:tracePt t="6312" x="3482975" y="3584575"/>
          <p14:tracePt t="6328" x="3473450" y="3575050"/>
          <p14:tracePt t="6335" x="3427413" y="3548063"/>
          <p14:tracePt t="6344" x="3409950" y="3529013"/>
          <p14:tracePt t="6353" x="3354388" y="3482975"/>
          <p14:tracePt t="6360" x="3309938" y="3446463"/>
          <p14:tracePt t="6369" x="3236913" y="3392488"/>
          <p14:tracePt t="6376" x="3136900" y="3319463"/>
          <p14:tracePt t="6386" x="3054350" y="3265488"/>
          <p14:tracePt t="6396" x="3008313" y="3219450"/>
          <p14:tracePt t="6401" x="2944813" y="3163888"/>
          <p14:tracePt t="6410" x="2908300" y="3146425"/>
          <p14:tracePt t="6416" x="2862263" y="3109913"/>
          <p14:tracePt t="6424" x="2862263" y="3100388"/>
          <p14:tracePt t="6432" x="2852738" y="3063875"/>
          <p14:tracePt t="6442" x="2825750" y="3017838"/>
          <p14:tracePt t="6448" x="2825750" y="3000375"/>
          <p14:tracePt t="6456" x="2817813" y="2946400"/>
          <p14:tracePt t="6464" x="2798763" y="2881313"/>
          <p14:tracePt t="6473" x="2798763" y="2827338"/>
          <p14:tracePt t="6480" x="2798763" y="2771775"/>
          <p14:tracePt t="6488" x="2798763" y="2698750"/>
          <p14:tracePt t="6495" x="2798763" y="2608263"/>
          <p14:tracePt t="6504" x="2798763" y="2554288"/>
          <p14:tracePt t="6512" x="2789238" y="2452688"/>
          <p14:tracePt t="6521" x="2789238" y="2416175"/>
          <p14:tracePt t="6528" x="2789238" y="2362200"/>
          <p14:tracePt t="6535" x="2789238" y="2306638"/>
          <p14:tracePt t="6543" x="2789238" y="2262188"/>
          <p14:tracePt t="6552" x="2789238" y="2233613"/>
          <p14:tracePt t="6559" x="2789238" y="2206625"/>
          <p14:tracePt t="6568" x="2798763" y="2170113"/>
          <p14:tracePt t="6575" x="2808288" y="2152650"/>
          <p14:tracePt t="6583" x="2808288" y="2133600"/>
          <p14:tracePt t="6592" x="2825750" y="2106613"/>
          <p14:tracePt t="6599" x="2825750" y="2097088"/>
          <p14:tracePt t="6607" x="2825750" y="2089150"/>
          <p14:tracePt t="6616" x="2835275" y="2060575"/>
          <p14:tracePt t="6632" x="2862263" y="2043113"/>
          <p14:tracePt t="6640" x="2862263" y="2024063"/>
          <p14:tracePt t="6648" x="2871788" y="2006600"/>
          <p14:tracePt t="6656" x="2908300" y="1979613"/>
          <p14:tracePt t="6663" x="2917825" y="1979613"/>
          <p14:tracePt t="6672" x="2944813" y="1970088"/>
          <p14:tracePt t="6680" x="2962275" y="1960563"/>
          <p14:tracePt t="6688" x="2981325" y="1943100"/>
          <p14:tracePt t="6696" x="3008313" y="1924050"/>
          <p14:tracePt t="6703" x="3054350" y="1924050"/>
          <p14:tracePt t="6712" x="3090863" y="1906588"/>
          <p14:tracePt t="6720" x="3154363" y="1906588"/>
          <p14:tracePt t="6728" x="3181350" y="1906588"/>
          <p14:tracePt t="6735" x="3217863" y="1906588"/>
          <p14:tracePt t="6744" x="3254375" y="1870075"/>
          <p14:tracePt t="6753" x="3273425" y="1870075"/>
          <p14:tracePt t="6770" x="3290888" y="1870075"/>
          <p14:tracePt t="7536" x="3300413" y="1870075"/>
          <p14:tracePt t="7560" x="3309938" y="1887538"/>
          <p14:tracePt t="7601" x="3309938" y="1906588"/>
          <p14:tracePt t="7855" x="3309938" y="1914525"/>
          <p14:tracePt t="8041" x="3300413" y="1924050"/>
          <p14:tracePt t="8049" x="3290888" y="1933575"/>
          <p14:tracePt t="8089" x="3290888" y="1943100"/>
          <p14:tracePt t="8601" x="3290888" y="1951038"/>
          <p14:tracePt t="8656" x="3290888" y="1960563"/>
          <p14:tracePt t="8664" x="3281363" y="1970088"/>
          <p14:tracePt t="8680" x="3273425" y="1979613"/>
          <p14:tracePt t="8712" x="3263900" y="1987550"/>
          <p14:tracePt t="9545" x="3263900" y="1997075"/>
          <p14:tracePt t="9889" x="3254375" y="2016125"/>
          <p14:tracePt t="9895" x="3254375" y="2024063"/>
          <p14:tracePt t="9920" x="3244850" y="2033588"/>
          <p14:tracePt t="10426" x="3244850" y="2043113"/>
          <p14:tracePt t="10433" x="3244850" y="2060575"/>
          <p14:tracePt t="10449" x="3244850" y="2070100"/>
          <p14:tracePt t="10460" x="3244850" y="2079625"/>
          <p14:tracePt t="10464" x="3244850" y="2089150"/>
          <p14:tracePt t="10474" x="3244850" y="2106613"/>
          <p14:tracePt t="10479" x="3244850" y="2116138"/>
          <p14:tracePt t="10496" x="3273425" y="2152650"/>
          <p14:tracePt t="10520" x="3281363" y="2152650"/>
          <p14:tracePt t="10664" x="3300413" y="2152650"/>
          <p14:tracePt t="10705" x="3309938" y="2152650"/>
          <p14:tracePt t="10713" x="3327400" y="2152650"/>
          <p14:tracePt t="10724" x="3354388" y="2143125"/>
          <p14:tracePt t="10730" x="3390900" y="2133600"/>
          <p14:tracePt t="10737" x="3427413" y="2125663"/>
          <p14:tracePt t="10744" x="3463925" y="2125663"/>
          <p14:tracePt t="10752" x="3509963" y="2125663"/>
          <p14:tracePt t="10760" x="3546475" y="2125663"/>
          <p14:tracePt t="10769" x="3619500" y="2125663"/>
          <p14:tracePt t="10776" x="3673475" y="2125663"/>
          <p14:tracePt t="10784" x="3746500" y="2125663"/>
          <p14:tracePt t="10791" x="3819525" y="2125663"/>
          <p14:tracePt t="10799" x="3948113" y="2125663"/>
          <p14:tracePt t="10807" x="4021138" y="2125663"/>
          <p14:tracePt t="10815" x="4129088" y="2125663"/>
          <p14:tracePt t="10824" x="4194175" y="2125663"/>
          <p14:tracePt t="10832" x="4275138" y="2152650"/>
          <p14:tracePt t="10839" x="4330700" y="2152650"/>
          <p14:tracePt t="10848" x="4384675" y="2170113"/>
          <p14:tracePt t="10856" x="4430713" y="2170113"/>
          <p14:tracePt t="10864" x="4467225" y="2170113"/>
          <p14:tracePt t="10872" x="4540250" y="2179638"/>
          <p14:tracePt t="10879" x="4586288" y="2189163"/>
          <p14:tracePt t="10890" x="4659313" y="2189163"/>
          <p14:tracePt t="10895" x="4749800" y="2189163"/>
          <p14:tracePt t="10904" x="4786313" y="2189163"/>
          <p14:tracePt t="10911" x="4876800" y="2216150"/>
          <p14:tracePt t="10920" x="4986338" y="2225675"/>
          <p14:tracePt t="10927" x="5114925" y="2243138"/>
          <p14:tracePt t="10936" x="5241925" y="2252663"/>
          <p14:tracePt t="10943" x="5360988" y="2289175"/>
          <p14:tracePt t="10952" x="5487988" y="2316163"/>
          <p14:tracePt t="10959" x="5607050" y="2352675"/>
          <p14:tracePt t="10968" x="5680075" y="2379663"/>
          <p14:tracePt t="10975" x="5780088" y="2425700"/>
          <p14:tracePt t="10983" x="5816600" y="2444750"/>
          <p14:tracePt t="10992" x="5834063" y="2452688"/>
          <p14:tracePt t="11000" x="5862638" y="2462213"/>
          <p14:tracePt t="11022" x="5862638" y="2471738"/>
          <p14:tracePt t="11040" x="5862638" y="2481263"/>
          <p14:tracePt t="11120" x="5870575" y="2489200"/>
          <p14:tracePt t="11143" x="5880100" y="2508250"/>
          <p14:tracePt t="11159" x="5889625" y="2517775"/>
          <p14:tracePt t="11192" x="5907088" y="2525713"/>
          <p14:tracePt t="11208" x="5916613" y="2535238"/>
          <p14:tracePt t="11216" x="5953125" y="2554288"/>
          <p14:tracePt t="11225" x="5999163" y="2581275"/>
          <p14:tracePt t="11232" x="6062663" y="2589213"/>
          <p14:tracePt t="11240" x="6108700" y="2617788"/>
          <p14:tracePt t="11248" x="6189663" y="2654300"/>
          <p14:tracePt t="11256" x="6262688" y="2662238"/>
          <p14:tracePt t="11264" x="6326188" y="2690813"/>
          <p14:tracePt t="11272" x="6399213" y="2717800"/>
          <p14:tracePt t="11280" x="6445250" y="2735263"/>
          <p14:tracePt t="11288" x="6481763" y="2763838"/>
          <p14:tracePt t="11295" x="6500813" y="2817813"/>
          <p14:tracePt t="11304" x="6491288" y="2808288"/>
          <p14:tracePt t="11311" x="6527800" y="2800350"/>
          <p14:tracePt t="11320" x="6554788" y="2790825"/>
          <p14:tracePt t="11327" x="6573838" y="2800350"/>
          <p14:tracePt t="11336" x="6591300" y="2808288"/>
          <p14:tracePt t="11343" x="6600825" y="2817813"/>
          <p14:tracePt t="11353" x="6610350" y="2817813"/>
          <p14:tracePt t="11359" x="6645275" y="2817813"/>
          <p14:tracePt t="11368" x="6673850" y="2844800"/>
          <p14:tracePt t="11375" x="6681788" y="2854325"/>
          <p14:tracePt t="11384" x="6700838" y="2863850"/>
          <p14:tracePt t="11391" x="6727825" y="2873375"/>
          <p14:tracePt t="11401" x="6746875" y="2890838"/>
          <p14:tracePt t="11409" x="6754813" y="2900363"/>
          <p14:tracePt t="11417" x="6764338" y="2909888"/>
          <p14:tracePt t="11442" x="6773863" y="2917825"/>
          <p14:tracePt t="11625" x="6773863" y="2927350"/>
          <p14:tracePt t="11649" x="6773863" y="2936875"/>
          <p14:tracePt t="11666" x="6773863" y="2946400"/>
          <p14:tracePt t="11697" x="6827838" y="2982913"/>
          <p14:tracePt t="11706" x="6956425" y="2990850"/>
          <p14:tracePt t="11713" x="7102475" y="3009900"/>
          <p14:tracePt t="11720" x="7265988" y="3017838"/>
          <p14:tracePt t="11727" x="7458075" y="3063875"/>
          <p14:tracePt t="11736" x="7639050" y="3082925"/>
          <p14:tracePt t="11743" x="7804150" y="3100388"/>
          <p14:tracePt t="11751" x="7967663" y="3146425"/>
          <p14:tracePt t="11759" x="8077200" y="3146425"/>
          <p14:tracePt t="11769" x="8169275" y="3155950"/>
          <p14:tracePt t="11775" x="8232775" y="3173413"/>
          <p14:tracePt t="11783" x="8269288" y="3173413"/>
          <p14:tracePt t="11807" x="8277225" y="3173413"/>
          <p14:tracePt t="11857" x="8323263" y="3173413"/>
          <p14:tracePt t="11866" x="8451850" y="3173413"/>
          <p14:tracePt t="11873" x="8596313" y="3173413"/>
          <p14:tracePt t="11882" x="8761413" y="3173413"/>
          <p14:tracePt t="11890" x="8934450" y="3219450"/>
          <p14:tracePt t="11896" x="9080500" y="32289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a:xfrm>
            <a:off x="1371600" y="609600"/>
            <a:ext cx="7772400" cy="1143000"/>
          </a:xfrm>
        </p:spPr>
        <p:txBody>
          <a:bodyPr/>
          <a:lstStyle/>
          <a:p>
            <a:pPr eaLnBrk="1" hangingPunct="1"/>
            <a:r>
              <a:rPr lang="en-US" altLang="ja-JP"/>
              <a:t>Stanford</a:t>
            </a:r>
            <a:r>
              <a:rPr lang="ja-JP" altLang="en-US"/>
              <a:t>　</a:t>
            </a:r>
            <a:r>
              <a:rPr lang="en-US" altLang="ja-JP"/>
              <a:t>FLASH</a:t>
            </a:r>
          </a:p>
        </p:txBody>
      </p:sp>
      <p:sp>
        <p:nvSpPr>
          <p:cNvPr id="25603" name="Line 2"/>
          <p:cNvSpPr>
            <a:spLocks noChangeShapeType="1"/>
          </p:cNvSpPr>
          <p:nvPr/>
        </p:nvSpPr>
        <p:spPr bwMode="auto">
          <a:xfrm>
            <a:off x="5943600" y="45354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4" name="Line 3"/>
          <p:cNvSpPr>
            <a:spLocks noChangeShapeType="1"/>
          </p:cNvSpPr>
          <p:nvPr/>
        </p:nvSpPr>
        <p:spPr bwMode="auto">
          <a:xfrm>
            <a:off x="5943600" y="38496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5" name="Line 4"/>
          <p:cNvSpPr>
            <a:spLocks noChangeShapeType="1"/>
          </p:cNvSpPr>
          <p:nvPr/>
        </p:nvSpPr>
        <p:spPr bwMode="auto">
          <a:xfrm>
            <a:off x="5943600" y="24780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6" name="Line 5"/>
          <p:cNvSpPr>
            <a:spLocks noChangeShapeType="1"/>
          </p:cNvSpPr>
          <p:nvPr/>
        </p:nvSpPr>
        <p:spPr bwMode="auto">
          <a:xfrm>
            <a:off x="5943600" y="32400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7" name="Oval 7"/>
          <p:cNvSpPr>
            <a:spLocks noChangeArrowheads="1"/>
          </p:cNvSpPr>
          <p:nvPr/>
        </p:nvSpPr>
        <p:spPr bwMode="auto">
          <a:xfrm>
            <a:off x="1371600" y="2401888"/>
            <a:ext cx="2743200" cy="1828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grpSp>
        <p:nvGrpSpPr>
          <p:cNvPr id="25608" name="Group 8"/>
          <p:cNvGrpSpPr>
            <a:grpSpLocks/>
          </p:cNvGrpSpPr>
          <p:nvPr/>
        </p:nvGrpSpPr>
        <p:grpSpPr bwMode="auto">
          <a:xfrm>
            <a:off x="2438400" y="3087688"/>
            <a:ext cx="457200" cy="1295400"/>
            <a:chOff x="480" y="1248"/>
            <a:chExt cx="288" cy="816"/>
          </a:xfrm>
        </p:grpSpPr>
        <p:sp>
          <p:nvSpPr>
            <p:cNvPr id="25647" name="Oval 9"/>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8" name="Rectangle 10"/>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9" name="Line 11"/>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5609" name="Group 18"/>
          <p:cNvGrpSpPr>
            <a:grpSpLocks/>
          </p:cNvGrpSpPr>
          <p:nvPr/>
        </p:nvGrpSpPr>
        <p:grpSpPr bwMode="auto">
          <a:xfrm>
            <a:off x="6172200" y="2249488"/>
            <a:ext cx="838200" cy="2514600"/>
            <a:chOff x="2640" y="1392"/>
            <a:chExt cx="528" cy="1584"/>
          </a:xfrm>
        </p:grpSpPr>
        <p:sp>
          <p:nvSpPr>
            <p:cNvPr id="25642" name="Line 19"/>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43" name="Oval 20"/>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4" name="Oval 21"/>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5" name="Oval 22"/>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6" name="Oval 23"/>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5610" name="Group 24"/>
          <p:cNvGrpSpPr>
            <a:grpSpLocks/>
          </p:cNvGrpSpPr>
          <p:nvPr/>
        </p:nvGrpSpPr>
        <p:grpSpPr bwMode="auto">
          <a:xfrm>
            <a:off x="5105400" y="2249488"/>
            <a:ext cx="838200" cy="2514600"/>
            <a:chOff x="2640" y="1392"/>
            <a:chExt cx="528" cy="1584"/>
          </a:xfrm>
        </p:grpSpPr>
        <p:sp>
          <p:nvSpPr>
            <p:cNvPr id="25637" name="Line 25"/>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8" name="Oval 26"/>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9" name="Oval 27"/>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0" name="Oval 28"/>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41" name="Oval 29"/>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5611" name="Group 30"/>
          <p:cNvGrpSpPr>
            <a:grpSpLocks/>
          </p:cNvGrpSpPr>
          <p:nvPr/>
        </p:nvGrpSpPr>
        <p:grpSpPr bwMode="auto">
          <a:xfrm>
            <a:off x="8001000" y="2249488"/>
            <a:ext cx="838200" cy="2514600"/>
            <a:chOff x="2640" y="1392"/>
            <a:chExt cx="528" cy="1584"/>
          </a:xfrm>
        </p:grpSpPr>
        <p:sp>
          <p:nvSpPr>
            <p:cNvPr id="25632" name="Line 31"/>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3" name="Oval 32"/>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4" name="Oval 33"/>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5" name="Oval 34"/>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6" name="Oval 35"/>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grpSp>
        <p:nvGrpSpPr>
          <p:cNvPr id="25612" name="Group 36"/>
          <p:cNvGrpSpPr>
            <a:grpSpLocks/>
          </p:cNvGrpSpPr>
          <p:nvPr/>
        </p:nvGrpSpPr>
        <p:grpSpPr bwMode="auto">
          <a:xfrm>
            <a:off x="7086600" y="2249488"/>
            <a:ext cx="838200" cy="2514600"/>
            <a:chOff x="2640" y="1392"/>
            <a:chExt cx="528" cy="1584"/>
          </a:xfrm>
        </p:grpSpPr>
        <p:sp>
          <p:nvSpPr>
            <p:cNvPr id="25627" name="Line 37"/>
            <p:cNvSpPr>
              <a:spLocks noChangeShapeType="1"/>
            </p:cNvSpPr>
            <p:nvPr/>
          </p:nvSpPr>
          <p:spPr bwMode="auto">
            <a:xfrm>
              <a:off x="2880" y="1728"/>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8" name="Oval 38"/>
            <p:cNvSpPr>
              <a:spLocks noChangeArrowheads="1"/>
            </p:cNvSpPr>
            <p:nvPr/>
          </p:nvSpPr>
          <p:spPr bwMode="auto">
            <a:xfrm>
              <a:off x="2640" y="1392"/>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29" name="Oval 39"/>
            <p:cNvSpPr>
              <a:spLocks noChangeArrowheads="1"/>
            </p:cNvSpPr>
            <p:nvPr/>
          </p:nvSpPr>
          <p:spPr bwMode="auto">
            <a:xfrm>
              <a:off x="2640" y="1824"/>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0" name="Oval 40"/>
            <p:cNvSpPr>
              <a:spLocks noChangeArrowheads="1"/>
            </p:cNvSpPr>
            <p:nvPr/>
          </p:nvSpPr>
          <p:spPr bwMode="auto">
            <a:xfrm>
              <a:off x="2640" y="2256"/>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31" name="Oval 41"/>
            <p:cNvSpPr>
              <a:spLocks noChangeArrowheads="1"/>
            </p:cNvSpPr>
            <p:nvPr/>
          </p:nvSpPr>
          <p:spPr bwMode="auto">
            <a:xfrm>
              <a:off x="2640" y="2640"/>
              <a:ext cx="528" cy="336"/>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sp>
        <p:nvSpPr>
          <p:cNvPr id="25613" name="Rectangle 44"/>
          <p:cNvSpPr>
            <a:spLocks noChangeArrowheads="1"/>
          </p:cNvSpPr>
          <p:nvPr/>
        </p:nvSpPr>
        <p:spPr bwMode="auto">
          <a:xfrm>
            <a:off x="2454275" y="2325688"/>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25614" name="Text Box 45"/>
          <p:cNvSpPr txBox="1">
            <a:spLocks noChangeArrowheads="1"/>
          </p:cNvSpPr>
          <p:nvPr/>
        </p:nvSpPr>
        <p:spPr bwMode="auto">
          <a:xfrm>
            <a:off x="2895600" y="2590800"/>
            <a:ext cx="1066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a:latin typeface="Times New Roman" panose="02020603050405020304" pitchFamily="18" charset="0"/>
                <a:ea typeface="ＭＳ Ｐゴシック" panose="020B0600070205080204" pitchFamily="50" charset="-128"/>
              </a:rPr>
              <a:t>MAGIC</a:t>
            </a:r>
            <a:endParaRPr lang="en-US" altLang="ja-JP" sz="1200">
              <a:latin typeface="Times New Roman" panose="02020603050405020304" pitchFamily="18" charset="0"/>
              <a:ea typeface="ＭＳ Ｐゴシック" panose="020B0600070205080204" pitchFamily="50" charset="-128"/>
            </a:endParaRPr>
          </a:p>
          <a:p>
            <a:pPr eaLnBrk="1" hangingPunct="1"/>
            <a:endParaRPr lang="en-US" altLang="ja-JP" sz="1200">
              <a:latin typeface="Times New Roman" panose="02020603050405020304" pitchFamily="18" charset="0"/>
              <a:ea typeface="ＭＳ Ｐゴシック" panose="020B0600070205080204" pitchFamily="50" charset="-128"/>
            </a:endParaRPr>
          </a:p>
        </p:txBody>
      </p:sp>
      <p:sp>
        <p:nvSpPr>
          <p:cNvPr id="25615" name="Rectangle 46"/>
          <p:cNvSpPr>
            <a:spLocks noChangeArrowheads="1"/>
          </p:cNvSpPr>
          <p:nvPr/>
        </p:nvSpPr>
        <p:spPr bwMode="auto">
          <a:xfrm>
            <a:off x="1768475" y="2325688"/>
            <a:ext cx="533400" cy="4572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5616" name="Text Box 47"/>
          <p:cNvSpPr txBox="1">
            <a:spLocks noChangeArrowheads="1"/>
          </p:cNvSpPr>
          <p:nvPr/>
        </p:nvSpPr>
        <p:spPr bwMode="auto">
          <a:xfrm>
            <a:off x="1371600" y="2032000"/>
            <a:ext cx="13589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Main</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Memory</a:t>
            </a:r>
          </a:p>
        </p:txBody>
      </p:sp>
      <p:sp>
        <p:nvSpPr>
          <p:cNvPr id="25617" name="Line 48"/>
          <p:cNvSpPr>
            <a:spLocks noChangeShapeType="1"/>
          </p:cNvSpPr>
          <p:nvPr/>
        </p:nvSpPr>
        <p:spPr bwMode="auto">
          <a:xfrm>
            <a:off x="2301875" y="255428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8" name="Line 50"/>
          <p:cNvSpPr>
            <a:spLocks noChangeShapeType="1"/>
          </p:cNvSpPr>
          <p:nvPr/>
        </p:nvSpPr>
        <p:spPr bwMode="auto">
          <a:xfrm>
            <a:off x="2667000" y="285908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9" name="Line 51"/>
          <p:cNvSpPr>
            <a:spLocks noChangeShapeType="1"/>
          </p:cNvSpPr>
          <p:nvPr/>
        </p:nvSpPr>
        <p:spPr bwMode="auto">
          <a:xfrm>
            <a:off x="2971800" y="2554288"/>
            <a:ext cx="114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0" name="Text Box 52"/>
          <p:cNvSpPr txBox="1">
            <a:spLocks noChangeArrowheads="1"/>
          </p:cNvSpPr>
          <p:nvPr/>
        </p:nvSpPr>
        <p:spPr bwMode="auto">
          <a:xfrm>
            <a:off x="3846513" y="2492375"/>
            <a:ext cx="7969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b="1">
                <a:latin typeface="Times New Roman" panose="02020603050405020304" pitchFamily="18" charset="0"/>
                <a:ea typeface="ＭＳ Ｐゴシック" panose="020B0600070205080204" pitchFamily="50" charset="-128"/>
              </a:rPr>
              <a:t>Ｎｅｔｗｏｒｋ</a:t>
            </a:r>
          </a:p>
        </p:txBody>
      </p:sp>
      <p:sp>
        <p:nvSpPr>
          <p:cNvPr id="25621" name="Text Box 53"/>
          <p:cNvSpPr txBox="1">
            <a:spLocks noChangeArrowheads="1"/>
          </p:cNvSpPr>
          <p:nvPr/>
        </p:nvSpPr>
        <p:spPr bwMode="auto">
          <a:xfrm>
            <a:off x="6003925" y="1955800"/>
            <a:ext cx="9350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2D</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Mesh</a:t>
            </a:r>
          </a:p>
        </p:txBody>
      </p:sp>
      <p:sp>
        <p:nvSpPr>
          <p:cNvPr id="25622" name="Line 54"/>
          <p:cNvSpPr>
            <a:spLocks noChangeShapeType="1"/>
          </p:cNvSpPr>
          <p:nvPr/>
        </p:nvSpPr>
        <p:spPr bwMode="auto">
          <a:xfrm flipV="1">
            <a:off x="3059113" y="2276475"/>
            <a:ext cx="2286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3" name="Line 55"/>
          <p:cNvSpPr>
            <a:spLocks noChangeShapeType="1"/>
          </p:cNvSpPr>
          <p:nvPr/>
        </p:nvSpPr>
        <p:spPr bwMode="auto">
          <a:xfrm flipV="1">
            <a:off x="3886200" y="2722563"/>
            <a:ext cx="137160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4" name="Text Box 57"/>
          <p:cNvSpPr txBox="1">
            <a:spLocks noChangeArrowheads="1"/>
          </p:cNvSpPr>
          <p:nvPr/>
        </p:nvSpPr>
        <p:spPr bwMode="auto">
          <a:xfrm>
            <a:off x="2895600" y="3124200"/>
            <a:ext cx="9556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R1000</a:t>
            </a:r>
          </a:p>
        </p:txBody>
      </p:sp>
      <p:sp>
        <p:nvSpPr>
          <p:cNvPr id="25625" name="Text Box 59"/>
          <p:cNvSpPr txBox="1">
            <a:spLocks noChangeArrowheads="1"/>
          </p:cNvSpPr>
          <p:nvPr/>
        </p:nvSpPr>
        <p:spPr bwMode="auto">
          <a:xfrm>
            <a:off x="1547813" y="5373688"/>
            <a:ext cx="6715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400">
                <a:latin typeface="Times New Roman" panose="02020603050405020304" pitchFamily="18" charset="0"/>
                <a:ea typeface="ＭＳ Ｐゴシック" panose="020B0600070205080204" pitchFamily="50" charset="-128"/>
              </a:rPr>
              <a:t>MAGIC is a dedicated processor for protocol control.</a:t>
            </a:r>
          </a:p>
        </p:txBody>
      </p:sp>
      <p:sp>
        <p:nvSpPr>
          <p:cNvPr id="25626" name="Text Box 60"/>
          <p:cNvSpPr txBox="1">
            <a:spLocks noChangeArrowheads="1"/>
          </p:cNvSpPr>
          <p:nvPr/>
        </p:nvSpPr>
        <p:spPr bwMode="auto">
          <a:xfrm>
            <a:off x="2955925" y="3924300"/>
            <a:ext cx="1152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lang="en-US" altLang="ja-JP" b="1">
                <a:latin typeface="Times New Roman" panose="02020603050405020304" pitchFamily="18" charset="0"/>
                <a:ea typeface="ＭＳ Ｐゴシック" panose="020B0600070205080204" pitchFamily="50" charset="-128"/>
              </a:rPr>
              <a:t>2</a:t>
            </a:r>
            <a:r>
              <a:rPr lang="en-US" altLang="ja-JP" b="1" baseline="30000">
                <a:latin typeface="Times New Roman" panose="02020603050405020304" pitchFamily="18" charset="0"/>
                <a:ea typeface="ＭＳ Ｐゴシック" panose="020B0600070205080204" pitchFamily="50" charset="-128"/>
              </a:rPr>
              <a:t>nd</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Level</a:t>
            </a:r>
          </a:p>
          <a:p>
            <a:r>
              <a:rPr lang="en-US" altLang="ja-JP" b="1">
                <a:latin typeface="Times New Roman" panose="02020603050405020304" pitchFamily="18" charset="0"/>
                <a:ea typeface="ＭＳ Ｐゴシック" panose="020B0600070205080204" pitchFamily="50" charset="-128"/>
              </a:rPr>
              <a:t>Cache</a:t>
            </a:r>
          </a:p>
        </p:txBody>
      </p:sp>
      <p:pic>
        <p:nvPicPr>
          <p:cNvPr id="3" name="オーディオ 2">
            <a:hlinkClick r:id="" action="ppaction://media"/>
            <a:extLst>
              <a:ext uri="{FF2B5EF4-FFF2-40B4-BE49-F238E27FC236}">
                <a16:creationId xmlns:a16="http://schemas.microsoft.com/office/drawing/2014/main" id="{920A2B44-4C06-4B56-AA58-AE6C68E20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53"/>
    </mc:Choice>
    <mc:Fallback>
      <p:transition spd="slow" advTm="3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5" x="8269288" y="3648075"/>
          <p14:tracePt t="230" x="7712075" y="3648075"/>
          <p14:tracePt t="238" x="7192963" y="3648075"/>
          <p14:tracePt t="247" x="6727825" y="3694113"/>
          <p14:tracePt t="254" x="6281738" y="3694113"/>
          <p14:tracePt t="263" x="5870575" y="3694113"/>
          <p14:tracePt t="271" x="5424488" y="3694113"/>
          <p14:tracePt t="279" x="5214938" y="3665538"/>
          <p14:tracePt t="288" x="5032375" y="3621088"/>
          <p14:tracePt t="297" x="4886325" y="3611563"/>
          <p14:tracePt t="304" x="4703763" y="3592513"/>
          <p14:tracePt t="311" x="4557713" y="3548063"/>
          <p14:tracePt t="319" x="4448175" y="3548063"/>
          <p14:tracePt t="327" x="4330700" y="3538538"/>
          <p14:tracePt t="335" x="4238625" y="3519488"/>
          <p14:tracePt t="343" x="4165600" y="3511550"/>
          <p14:tracePt t="351" x="4084638" y="3482975"/>
          <p14:tracePt t="359" x="4065588" y="3482975"/>
          <p14:tracePt t="367" x="4038600" y="3482975"/>
          <p14:tracePt t="375" x="4029075" y="3482975"/>
          <p14:tracePt t="609" x="4021138" y="3475038"/>
          <p14:tracePt t="4801" x="4011613" y="3465513"/>
          <p14:tracePt t="5769" x="3975100" y="3455988"/>
          <p14:tracePt t="5776" x="3938588" y="3455988"/>
          <p14:tracePt t="5787" x="3875088" y="3419475"/>
          <p14:tracePt t="7656" x="3865563" y="3382963"/>
          <p14:tracePt t="7664" x="3865563" y="3319463"/>
          <p14:tracePt t="7675" x="3865563" y="3282950"/>
          <p14:tracePt t="7680" x="3865563" y="3228975"/>
          <p14:tracePt t="7688" x="3892550" y="3209925"/>
          <p14:tracePt t="7694" x="3902075" y="3146425"/>
          <p14:tracePt t="7703" x="3919538" y="3100388"/>
          <p14:tracePt t="7710" x="3929063" y="3082925"/>
          <p14:tracePt t="7718" x="3938588" y="3054350"/>
          <p14:tracePt t="7726" x="3938588" y="3017838"/>
          <p14:tracePt t="7734" x="3975100" y="2990850"/>
          <p14:tracePt t="7750" x="3984625" y="2990850"/>
          <p14:tracePt t="7775" x="3984625" y="2982913"/>
          <p14:tracePt t="8176" x="3984625" y="2963863"/>
          <p14:tracePt t="8184" x="3984625" y="2946400"/>
          <p14:tracePt t="8194" x="4002088" y="2917825"/>
          <p14:tracePt t="8202" x="4002088" y="2909888"/>
          <p14:tracePt t="8210" x="4002088" y="2890838"/>
          <p14:tracePt t="8215" x="4011613" y="2873375"/>
          <p14:tracePt t="8223" x="4011613" y="2863850"/>
          <p14:tracePt t="8230" x="4011613" y="2854325"/>
          <p14:tracePt t="8247" x="4011613" y="2836863"/>
          <p14:tracePt t="8753" x="4011613" y="2827338"/>
          <p14:tracePt t="8768" x="4011613" y="2817813"/>
          <p14:tracePt t="8776" x="4011613" y="2800350"/>
          <p14:tracePt t="8798" x="4011613" y="2790825"/>
          <p14:tracePt t="9440" x="4011613" y="2771775"/>
          <p14:tracePt t="9448" x="4011613" y="2754313"/>
          <p14:tracePt t="9457" x="4011613" y="2744788"/>
          <p14:tracePt t="9468" x="4011613" y="2735263"/>
          <p14:tracePt t="9471" x="4011613" y="2708275"/>
          <p14:tracePt t="9479" x="4011613" y="2698750"/>
          <p14:tracePt t="9487" x="4011613" y="2690813"/>
          <p14:tracePt t="9495" x="4011613" y="2662238"/>
          <p14:tracePt t="9503" x="4011613" y="2654300"/>
          <p14:tracePt t="9518" x="4011613" y="2635250"/>
          <p14:tracePt t="9527" x="4011613" y="2625725"/>
          <p14:tracePt t="9534" x="4011613" y="2617788"/>
          <p14:tracePt t="9543" x="4011613" y="2608263"/>
          <p14:tracePt t="9550" x="4011613" y="2581275"/>
          <p14:tracePt t="9566" x="4011613" y="2571750"/>
          <p14:tracePt t="9582" x="4011613" y="2554288"/>
          <p14:tracePt t="9590" x="4011613" y="2544763"/>
          <p14:tracePt t="9840" x="4011613" y="2554288"/>
          <p14:tracePt t="9912" x="4011613" y="2581275"/>
          <p14:tracePt t="9961" x="4002088" y="2581275"/>
          <p14:tracePt t="9969" x="3984625" y="2598738"/>
          <p14:tracePt t="10134" x="3975100" y="2608263"/>
          <p14:tracePt t="10250" x="3965575" y="2625725"/>
          <p14:tracePt t="10270" x="3956050" y="2635250"/>
          <p14:tracePt t="10294" x="3938588" y="2662238"/>
          <p14:tracePt t="10303" x="3929063" y="2671763"/>
          <p14:tracePt t="10310" x="3929063" y="2681288"/>
          <p14:tracePt t="10318" x="3919538" y="2681288"/>
          <p14:tracePt t="10326" x="3902075" y="2698750"/>
          <p14:tracePt t="10334" x="3892550" y="2708275"/>
          <p14:tracePt t="10367" x="3883025" y="2717800"/>
          <p14:tracePt t="10375" x="3865563" y="2717800"/>
          <p14:tracePt t="10383" x="3856038" y="2717800"/>
          <p14:tracePt t="10398" x="3856038" y="2727325"/>
          <p14:tracePt t="10423" x="3838575" y="2735263"/>
          <p14:tracePt t="10438" x="3819525" y="2754313"/>
          <p14:tracePt t="10454" x="3810000" y="2754313"/>
          <p14:tracePt t="10462" x="3783013" y="2763838"/>
          <p14:tracePt t="10471" x="3775075" y="2763838"/>
          <p14:tracePt t="10478" x="3756025" y="2771775"/>
          <p14:tracePt t="10487" x="3746500" y="2771775"/>
          <p14:tracePt t="10494" x="3729038" y="2771775"/>
          <p14:tracePt t="10503" x="3709988" y="2771775"/>
          <p14:tracePt t="10510" x="3692525" y="2771775"/>
          <p14:tracePt t="10518" x="3673475" y="2781300"/>
          <p14:tracePt t="10526" x="3673475" y="2790825"/>
          <p14:tracePt t="10534" x="3656013" y="2790825"/>
          <p14:tracePt t="10543" x="3636963" y="2790825"/>
          <p14:tracePt t="10550" x="3629025" y="2790825"/>
          <p14:tracePt t="10558" x="3609975" y="2790825"/>
          <p14:tracePt t="10567" x="3592513" y="2800350"/>
          <p14:tracePt t="10574" x="3582988" y="2800350"/>
          <p14:tracePt t="10583" x="3573463" y="2800350"/>
          <p14:tracePt t="10591" x="3563938" y="2800350"/>
          <p14:tracePt t="10598" x="3556000" y="2808288"/>
          <p14:tracePt t="10614" x="3546475" y="2808288"/>
          <p14:tracePt t="10985" x="3509963" y="2808288"/>
          <p14:tracePt t="10992" x="3482975" y="2808288"/>
          <p14:tracePt t="11001" x="3455988" y="2808288"/>
          <p14:tracePt t="11008" x="3419475" y="2808288"/>
          <p14:tracePt t="11024" x="3409950" y="2808288"/>
          <p14:tracePt t="11063" x="3390900" y="2808288"/>
          <p14:tracePt t="11226" x="3382963" y="2817813"/>
          <p14:tracePt t="11239" x="3373438" y="2817813"/>
          <p14:tracePt t="11248" x="3363913" y="2827338"/>
          <p14:tracePt t="11258" x="3354388" y="2836863"/>
          <p14:tracePt t="11263" x="3346450" y="2854325"/>
          <p14:tracePt t="11270" x="3336925" y="2863850"/>
          <p14:tracePt t="11278" x="3317875" y="2881313"/>
          <p14:tracePt t="11286" x="3281363" y="2890838"/>
          <p14:tracePt t="11294" x="3263900" y="2900363"/>
          <p14:tracePt t="11303" x="3244850" y="2900363"/>
          <p14:tracePt t="11310" x="3208338" y="2917825"/>
          <p14:tracePt t="11318" x="3190875" y="2927350"/>
          <p14:tracePt t="11326" x="3154363" y="2936875"/>
          <p14:tracePt t="11336" x="3136900" y="2946400"/>
          <p14:tracePt t="11344" x="3108325" y="2973388"/>
          <p14:tracePt t="11351" x="3090863" y="2982913"/>
          <p14:tracePt t="11360" x="3044825" y="2990850"/>
          <p14:tracePt t="11367" x="3035300" y="2990850"/>
          <p14:tracePt t="11376" x="3035300" y="3000375"/>
          <p14:tracePt t="11383" x="3017838" y="3017838"/>
          <p14:tracePt t="11392" x="2998788" y="3027363"/>
          <p14:tracePt t="11407" x="2990850" y="3027363"/>
          <p14:tracePt t="11415" x="2971800" y="3036888"/>
          <p14:tracePt t="11431" x="2962275" y="3036888"/>
          <p14:tracePt t="11439" x="2954338" y="3036888"/>
          <p14:tracePt t="11455" x="2944813" y="3054350"/>
          <p14:tracePt t="11462" x="2925763" y="3063875"/>
          <p14:tracePt t="11472" x="2908300" y="3063875"/>
          <p14:tracePt t="11479" x="2881313" y="3063875"/>
          <p14:tracePt t="11487" x="2852738" y="3063875"/>
          <p14:tracePt t="11494" x="2825750" y="3063875"/>
          <p14:tracePt t="11503" x="2808288" y="3063875"/>
          <p14:tracePt t="11512" x="2789238" y="3063875"/>
          <p14:tracePt t="11520" x="2771775" y="3063875"/>
          <p14:tracePt t="11552" x="2752725" y="3063875"/>
          <p14:tracePt t="11584" x="2744788" y="3054350"/>
          <p14:tracePt t="11600" x="2735263" y="3054350"/>
          <p14:tracePt t="11609" x="2735263" y="3036888"/>
          <p14:tracePt t="11615" x="2735263" y="3009900"/>
          <p14:tracePt t="11624" x="2725738" y="2963863"/>
          <p14:tracePt t="11632" x="2716213" y="2917825"/>
          <p14:tracePt t="11642" x="2708275" y="2881313"/>
          <p14:tracePt t="11647" x="2689225" y="2863850"/>
          <p14:tracePt t="11657" x="2671763" y="2827338"/>
          <p14:tracePt t="11663" x="2662238" y="2808288"/>
          <p14:tracePt t="11670" x="2662238" y="2800350"/>
          <p14:tracePt t="11679" x="2652713" y="2771775"/>
          <p14:tracePt t="11734" x="2652713" y="2763838"/>
          <p14:tracePt t="11742" x="2652713" y="2744788"/>
          <p14:tracePt t="11758" x="2652713" y="2735263"/>
          <p14:tracePt t="11767" x="2652713" y="2727325"/>
          <p14:tracePt t="11774" x="2652713" y="2717800"/>
          <p14:tracePt t="11782" x="2652713" y="2708275"/>
          <p14:tracePt t="11791" x="2652713" y="2698750"/>
          <p14:tracePt t="11799" x="2652713" y="2690813"/>
          <p14:tracePt t="11807" x="2652713" y="2681288"/>
          <p14:tracePt t="11814" x="2652713" y="2662238"/>
          <p14:tracePt t="11823" x="2652713" y="2654300"/>
          <p14:tracePt t="11831" x="2652713" y="2644775"/>
          <p14:tracePt t="11854" x="2652713" y="2617788"/>
          <p14:tracePt t="11872" x="2662238" y="2608263"/>
          <p14:tracePt t="11890" x="2671763" y="2598738"/>
          <p14:tracePt t="11897" x="2679700" y="2589213"/>
          <p14:tracePt t="11912" x="2725738" y="2554288"/>
          <p14:tracePt t="11919" x="2762250" y="2544763"/>
          <p14:tracePt t="11926" x="2817813" y="2517775"/>
          <p14:tracePt t="11934" x="2844800" y="2508250"/>
          <p14:tracePt t="11942" x="2889250" y="2498725"/>
          <p14:tracePt t="11950" x="2925763" y="2489200"/>
          <p14:tracePt t="11958" x="2944813" y="2489200"/>
          <p14:tracePt t="11966" x="2962275" y="2489200"/>
          <p14:tracePt t="11974" x="2981325" y="2489200"/>
          <p14:tracePt t="12023" x="2990850" y="2489200"/>
          <p14:tracePt t="12030" x="2990850" y="2498725"/>
          <p14:tracePt t="12038" x="2998788" y="2517775"/>
          <p14:tracePt t="12046" x="3017838" y="2554288"/>
          <p14:tracePt t="12055" x="3027363" y="2571750"/>
          <p14:tracePt t="12063" x="3027363" y="2589213"/>
          <p14:tracePt t="12072" x="3027363" y="2598738"/>
          <p14:tracePt t="12086" x="3027363" y="2608263"/>
          <p14:tracePt t="12103" x="3027363" y="2625725"/>
          <p14:tracePt t="12134" x="3027363" y="2635250"/>
          <p14:tracePt t="12142" x="3027363" y="2644775"/>
          <p14:tracePt t="12150" x="3027363" y="2654300"/>
          <p14:tracePt t="12158" x="3027363" y="2671763"/>
          <p14:tracePt t="12175" x="3027363" y="2690813"/>
          <p14:tracePt t="12182" x="3027363" y="2708275"/>
          <p14:tracePt t="12190" x="3027363" y="2717800"/>
          <p14:tracePt t="12198" x="3027363" y="2735263"/>
          <p14:tracePt t="12206" x="3027363" y="2754313"/>
          <p14:tracePt t="12215" x="3027363" y="2771775"/>
          <p14:tracePt t="12223" x="3027363" y="2790825"/>
          <p14:tracePt t="12230" x="3027363" y="2800350"/>
          <p14:tracePt t="12239" x="3027363" y="2808288"/>
          <p14:tracePt t="12246" x="3027363" y="2836863"/>
          <p14:tracePt t="12262" x="3027363" y="2844800"/>
          <p14:tracePt t="12271" x="3027363" y="2854325"/>
          <p14:tracePt t="12278" x="3027363" y="2873375"/>
          <p14:tracePt t="12287" x="3027363" y="2881313"/>
          <p14:tracePt t="12294" x="3017838" y="2881313"/>
          <p14:tracePt t="12303" x="3008313" y="2890838"/>
          <p14:tracePt t="12311" x="2998788" y="2900363"/>
          <p14:tracePt t="12318" x="2990850" y="2909888"/>
          <p14:tracePt t="12327" x="2971800" y="2927350"/>
          <p14:tracePt t="12334" x="2954338" y="2936875"/>
          <p14:tracePt t="12342" x="2944813" y="2936875"/>
          <p14:tracePt t="12350" x="2935288" y="2936875"/>
          <p14:tracePt t="12374" x="2908300" y="2946400"/>
          <p14:tracePt t="12455" x="2898775" y="2946400"/>
          <p14:tracePt t="12466" x="2881313" y="2936875"/>
          <p14:tracePt t="12471" x="2871788" y="2936875"/>
          <p14:tracePt t="12478" x="2852738" y="2927350"/>
          <p14:tracePt t="12487" x="2844800" y="2917825"/>
          <p14:tracePt t="12503" x="2817813" y="2909888"/>
          <p14:tracePt t="12519" x="2817813" y="2900363"/>
          <p14:tracePt t="12568" x="2817813" y="2890838"/>
          <p14:tracePt t="12591" x="2817813" y="2881313"/>
          <p14:tracePt t="12984" x="2817813" y="2863850"/>
          <p14:tracePt t="12992" x="2817813" y="2854325"/>
          <p14:tracePt t="13001" x="2817813" y="2836863"/>
          <p14:tracePt t="13011" x="2817813" y="2808288"/>
          <p14:tracePt t="13016" x="2817813" y="2790825"/>
          <p14:tracePt t="13023" x="2817813" y="2735263"/>
          <p14:tracePt t="13031" x="2817813" y="2708275"/>
          <p14:tracePt t="13039" x="2817813" y="2654300"/>
          <p14:tracePt t="13047" x="2798763" y="2608263"/>
          <p14:tracePt t="13055" x="2798763" y="2571750"/>
          <p14:tracePt t="13063" x="2789238" y="2525713"/>
          <p14:tracePt t="13071" x="2789238" y="2508250"/>
          <p14:tracePt t="13078" x="2789238" y="2498725"/>
          <p14:tracePt t="13086" x="2789238" y="2489200"/>
          <p14:tracePt t="13094" x="2789238" y="2471738"/>
          <p14:tracePt t="13103" x="2789238" y="2462213"/>
          <p14:tracePt t="13124" x="2789238" y="2452688"/>
          <p14:tracePt t="13204" x="2789238" y="2444750"/>
          <p14:tracePt t="13212" x="2825750" y="2416175"/>
          <p14:tracePt t="13218" x="2862263" y="2416175"/>
          <p14:tracePt t="13223" x="2898775" y="2416175"/>
          <p14:tracePt t="13231" x="2954338" y="2416175"/>
          <p14:tracePt t="13240" x="3027363" y="2416175"/>
          <p14:tracePt t="13247" x="3081338" y="2416175"/>
          <p14:tracePt t="13255" x="3127375" y="2416175"/>
          <p14:tracePt t="13264" x="3181350" y="2416175"/>
          <p14:tracePt t="13273" x="3208338" y="2416175"/>
          <p14:tracePt t="13279" x="3263900" y="2416175"/>
          <p14:tracePt t="13287" x="3309938" y="2416175"/>
          <p14:tracePt t="13295" x="3336925" y="2425700"/>
          <p14:tracePt t="13306" x="3346450" y="2425700"/>
          <p14:tracePt t="13311" x="3354388" y="2435225"/>
          <p14:tracePt t="13432" x="3363913" y="2444750"/>
          <p14:tracePt t="13456" x="3363913" y="2462213"/>
          <p14:tracePt t="13464" x="3363913" y="2471738"/>
          <p14:tracePt t="13471" x="3363913" y="2498725"/>
          <p14:tracePt t="13487" x="3363913" y="2508250"/>
          <p14:tracePt t="13495" x="3363913" y="2525713"/>
          <p14:tracePt t="13504" x="3363913" y="2544763"/>
          <p14:tracePt t="13511" x="3363913" y="2554288"/>
          <p14:tracePt t="13519" x="3363913" y="2571750"/>
          <p14:tracePt t="13527" x="3363913" y="2581275"/>
          <p14:tracePt t="13542" x="3363913" y="2589213"/>
          <p14:tracePt t="13558" x="3363913" y="2608263"/>
          <p14:tracePt t="13574" x="3363913" y="2617788"/>
          <p14:tracePt t="13590" x="3363913" y="2625725"/>
          <p14:tracePt t="13598" x="3363913" y="2635250"/>
          <p14:tracePt t="13606" x="3363913" y="2644775"/>
          <p14:tracePt t="13614" x="3363913" y="2654300"/>
          <p14:tracePt t="13622" x="3354388" y="2662238"/>
          <p14:tracePt t="13630" x="3346450" y="2671763"/>
          <p14:tracePt t="13646" x="3336925" y="2698750"/>
          <p14:tracePt t="13655" x="3327400" y="2708275"/>
          <p14:tracePt t="13670" x="3309938" y="2717800"/>
          <p14:tracePt t="13678" x="3300413" y="2727325"/>
          <p14:tracePt t="13694" x="3281363" y="2735263"/>
          <p14:tracePt t="13734" x="3263900" y="2754313"/>
          <p14:tracePt t="13768" x="3254375" y="2754313"/>
          <p14:tracePt t="13923" x="3244850" y="2763838"/>
          <p14:tracePt t="13958" x="3227388" y="2771775"/>
          <p14:tracePt t="13975" x="3217863" y="2781300"/>
          <p14:tracePt t="13991" x="3208338" y="2790825"/>
          <p14:tracePt t="13998" x="3200400" y="2800350"/>
          <p14:tracePt t="14007" x="3190875" y="2808288"/>
          <p14:tracePt t="14030" x="3171825" y="2817813"/>
          <p14:tracePt t="14062" x="3163888" y="2827338"/>
          <p14:tracePt t="15030" x="3154363" y="2827338"/>
          <p14:tracePt t="16537" x="3163888" y="2827338"/>
          <p14:tracePt t="16547" x="3171825" y="2808288"/>
          <p14:tracePt t="16559" x="3181350" y="2800350"/>
          <p14:tracePt t="16566" x="3190875" y="2790825"/>
          <p14:tracePt t="16582" x="3200400" y="2781300"/>
          <p14:tracePt t="16750" x="3190875" y="2800350"/>
          <p14:tracePt t="16758" x="3163888" y="2800350"/>
          <p14:tracePt t="16766" x="3117850" y="2808288"/>
          <p14:tracePt t="16774" x="3081338" y="2808288"/>
          <p14:tracePt t="16782" x="3027363" y="2808288"/>
          <p14:tracePt t="16790" x="2981325" y="2808288"/>
          <p14:tracePt t="16798" x="2954338" y="2808288"/>
          <p14:tracePt t="16806" x="2898775" y="2808288"/>
          <p14:tracePt t="16814" x="2862263" y="2808288"/>
          <p14:tracePt t="16822" x="2817813" y="2808288"/>
          <p14:tracePt t="16830" x="2789238" y="2808288"/>
          <p14:tracePt t="16839" x="2771775" y="2808288"/>
          <p14:tracePt t="16846" x="2762250" y="2808288"/>
          <p14:tracePt t="16854" x="2752725" y="2808288"/>
          <p14:tracePt t="16904" x="2744788" y="2800350"/>
          <p14:tracePt t="16928" x="2735263" y="2781300"/>
          <p14:tracePt t="16937" x="2708275" y="2735263"/>
          <p14:tracePt t="16943" x="2708275" y="2717800"/>
          <p14:tracePt t="16952" x="2671763" y="2671763"/>
          <p14:tracePt t="16958" x="2662238" y="2644775"/>
          <p14:tracePt t="16966" x="2662238" y="2635250"/>
          <p14:tracePt t="16984" x="2652713" y="2617788"/>
          <p14:tracePt t="17000" x="2652713" y="2608263"/>
          <p14:tracePt t="17039" x="2652713" y="2598738"/>
          <p14:tracePt t="17046" x="2652713" y="2589213"/>
          <p14:tracePt t="17054" x="2652713" y="2554288"/>
          <p14:tracePt t="17070" x="2652713" y="2517775"/>
          <p14:tracePt t="17078" x="2652713" y="2508250"/>
          <p14:tracePt t="17088" x="2652713" y="2471738"/>
          <p14:tracePt t="17095" x="2652713" y="2452688"/>
          <p14:tracePt t="17109" x="2679700" y="2416175"/>
          <p14:tracePt t="17112" x="2698750" y="2398713"/>
          <p14:tracePt t="17128" x="2752725" y="2379663"/>
          <p14:tracePt t="17135" x="2781300" y="2371725"/>
          <p14:tracePt t="17143" x="2817813" y="2362200"/>
          <p14:tracePt t="17151" x="2835275" y="2352675"/>
          <p14:tracePt t="17158" x="2889250" y="2352675"/>
          <p14:tracePt t="17167" x="2925763" y="2352675"/>
          <p14:tracePt t="17174" x="2962275" y="2352675"/>
          <p14:tracePt t="17183" x="3008313" y="2352675"/>
          <p14:tracePt t="17191" x="3035300" y="2352675"/>
          <p14:tracePt t="17199" x="3071813" y="2352675"/>
          <p14:tracePt t="17207" x="3117850" y="2352675"/>
          <p14:tracePt t="17215" x="3136900" y="2362200"/>
          <p14:tracePt t="17223" x="3181350" y="2371725"/>
          <p14:tracePt t="17231" x="3200400" y="2379663"/>
          <p14:tracePt t="17239" x="3236913" y="2408238"/>
          <p14:tracePt t="17247" x="3263900" y="2425700"/>
          <p14:tracePt t="17255" x="3290888" y="2444750"/>
          <p14:tracePt t="17263" x="3300413" y="2462213"/>
          <p14:tracePt t="17271" x="3309938" y="2508250"/>
          <p14:tracePt t="17278" x="3327400" y="2535238"/>
          <p14:tracePt t="17286" x="3327400" y="2589213"/>
          <p14:tracePt t="17294" x="3327400" y="2625725"/>
          <p14:tracePt t="17303" x="3336925" y="2671763"/>
          <p14:tracePt t="17310" x="3336925" y="2690813"/>
          <p14:tracePt t="17319" x="3336925" y="2727325"/>
          <p14:tracePt t="17326" x="3336925" y="2771775"/>
          <p14:tracePt t="17334" x="3336925" y="2790825"/>
          <p14:tracePt t="17342" x="3336925" y="2817813"/>
          <p14:tracePt t="17350" x="3336925" y="2836863"/>
          <p14:tracePt t="17358" x="3327400" y="2863850"/>
          <p14:tracePt t="17374" x="3317875" y="2873375"/>
          <p14:tracePt t="17472" x="3309938" y="2881313"/>
          <p14:tracePt t="18176" x="3300413" y="2881313"/>
          <p14:tracePt t="18184" x="3227388" y="2881313"/>
          <p14:tracePt t="18191" x="3154363" y="2890838"/>
          <p14:tracePt t="18202" x="3081338" y="2890838"/>
          <p14:tracePt t="18209" x="2998788" y="2890838"/>
          <p14:tracePt t="18216" x="2944813" y="2917825"/>
          <p14:tracePt t="18223" x="2908300" y="2917825"/>
          <p14:tracePt t="18231" x="2881313" y="2917825"/>
          <p14:tracePt t="18239" x="2862263" y="2917825"/>
          <p14:tracePt t="18247" x="2844800" y="2917825"/>
          <p14:tracePt t="18320" x="2835275" y="2917825"/>
          <p14:tracePt t="18328" x="2781300" y="2890838"/>
          <p14:tracePt t="18338" x="2762250" y="2854325"/>
          <p14:tracePt t="18347" x="2716213" y="2808288"/>
          <p14:tracePt t="18352" x="2643188" y="2744788"/>
          <p14:tracePt t="18359" x="2616200" y="2708275"/>
          <p14:tracePt t="18366" x="2606675" y="2681288"/>
          <p14:tracePt t="18374" x="2598738" y="2662238"/>
          <p14:tracePt t="18382" x="2589213" y="2644775"/>
          <p14:tracePt t="18398" x="2589213" y="2617788"/>
          <p14:tracePt t="18406" x="2589213" y="2608263"/>
          <p14:tracePt t="18414" x="2589213" y="2589213"/>
          <p14:tracePt t="18423" x="2589213" y="2562225"/>
          <p14:tracePt t="18430" x="2589213" y="2544763"/>
          <p14:tracePt t="18439" x="2589213" y="2517775"/>
          <p14:tracePt t="18446" x="2606675" y="2471738"/>
          <p14:tracePt t="18454" x="2635250" y="2435225"/>
          <p14:tracePt t="18462" x="2662238" y="2408238"/>
          <p14:tracePt t="18471" x="2679700" y="2389188"/>
          <p14:tracePt t="18478" x="2689225" y="2352675"/>
          <p14:tracePt t="18488" x="2698750" y="2335213"/>
          <p14:tracePt t="18494" x="2708275" y="2335213"/>
          <p14:tracePt t="18503" x="2725738" y="2316163"/>
          <p14:tracePt t="18510" x="2735263" y="2306638"/>
          <p14:tracePt t="18519" x="2744788" y="2306638"/>
          <p14:tracePt t="18534" x="2762250" y="2298700"/>
          <p14:tracePt t="18550" x="2789238" y="2298700"/>
          <p14:tracePt t="18558" x="2835275" y="2298700"/>
          <p14:tracePt t="18566" x="2862263" y="2298700"/>
          <p14:tracePt t="18575" x="2944813" y="2298700"/>
          <p14:tracePt t="18582" x="3035300" y="2298700"/>
          <p14:tracePt t="18590" x="3100388" y="2298700"/>
          <p14:tracePt t="18598" x="3190875" y="2298700"/>
          <p14:tracePt t="18606" x="3244850" y="2316163"/>
          <p14:tracePt t="18614" x="3290888" y="2325688"/>
          <p14:tracePt t="18623" x="3309938" y="2325688"/>
          <p14:tracePt t="18630" x="3327400" y="2325688"/>
          <p14:tracePt t="18696" x="3336925" y="2335213"/>
          <p14:tracePt t="18712" x="3336925" y="2352675"/>
          <p14:tracePt t="18722" x="3336925" y="2371725"/>
          <p14:tracePt t="18728" x="3336925" y="2416175"/>
          <p14:tracePt t="18735" x="3336925" y="2444750"/>
          <p14:tracePt t="18742" x="3336925" y="2471738"/>
          <p14:tracePt t="18751" x="3336925" y="2517775"/>
          <p14:tracePt t="18758" x="3336925" y="2544763"/>
          <p14:tracePt t="18767" x="3336925" y="2562225"/>
          <p14:tracePt t="18774" x="3336925" y="2589213"/>
          <p14:tracePt t="18782" x="3336925" y="2598738"/>
          <p14:tracePt t="18791" x="3336925" y="2608263"/>
          <p14:tracePt t="18799" x="3336925" y="2617788"/>
          <p14:tracePt t="18807" x="3336925" y="2625725"/>
          <p14:tracePt t="18823" x="3336925" y="2635250"/>
          <p14:tracePt t="18831" x="3336925" y="2644775"/>
          <p14:tracePt t="18846" x="3336925" y="2654300"/>
          <p14:tracePt t="18855" x="3336925" y="2671763"/>
          <p14:tracePt t="18863" x="3336925" y="2681288"/>
          <p14:tracePt t="18879" x="3336925" y="2708275"/>
          <p14:tracePt t="18889" x="3336925" y="2717800"/>
          <p14:tracePt t="18894" x="3336925" y="2735263"/>
          <p14:tracePt t="18903" x="3336925" y="2754313"/>
          <p14:tracePt t="18910" x="3336925" y="2763838"/>
          <p14:tracePt t="18921" x="3336925" y="2771775"/>
          <p14:tracePt t="18942" x="3336925" y="2790825"/>
          <p14:tracePt t="19102" x="3336925" y="2800350"/>
          <p14:tracePt t="19126" x="3327400" y="2808288"/>
          <p14:tracePt t="19134" x="3317875" y="2808288"/>
          <p14:tracePt t="19142" x="3300413" y="2817813"/>
          <p14:tracePt t="19150" x="3273425" y="2827338"/>
          <p14:tracePt t="19158" x="3244850" y="2844800"/>
          <p14:tracePt t="19166" x="3208338" y="2854325"/>
          <p14:tracePt t="19183" x="3171825" y="2854325"/>
          <p14:tracePt t="19190" x="3163888" y="2863850"/>
          <p14:tracePt t="19200" x="3144838" y="2863850"/>
          <p14:tracePt t="19206" x="3127375" y="2863850"/>
          <p14:tracePt t="19214" x="3090863" y="2863850"/>
          <p14:tracePt t="19223" x="3081338" y="2863850"/>
          <p14:tracePt t="19230" x="3054350" y="2863850"/>
          <p14:tracePt t="19238" x="3044825" y="2863850"/>
          <p14:tracePt t="19247" x="3035300" y="2863850"/>
          <p14:tracePt t="19254" x="3027363" y="2863850"/>
          <p14:tracePt t="19262" x="3008313" y="2863850"/>
          <p14:tracePt t="19271" x="2998788" y="2863850"/>
          <p14:tracePt t="19294" x="2971800" y="2863850"/>
          <p14:tracePt t="19302" x="2954338" y="2854325"/>
          <p14:tracePt t="19310" x="2944813" y="2844800"/>
          <p14:tracePt t="19319" x="2925763" y="2836863"/>
          <p14:tracePt t="19326" x="2898775" y="2808288"/>
          <p14:tracePt t="19335" x="2881313" y="2800350"/>
          <p14:tracePt t="19342" x="2871788" y="2790825"/>
          <p14:tracePt t="19350" x="2844800" y="2763838"/>
          <p14:tracePt t="19358" x="2835275" y="2754313"/>
          <p14:tracePt t="19366" x="2825750" y="2754313"/>
          <p14:tracePt t="19374" x="2817813" y="2744788"/>
          <p14:tracePt t="19384" x="2808288" y="2735263"/>
          <p14:tracePt t="19393" x="2781300" y="2708275"/>
          <p14:tracePt t="19411" x="2762250" y="2690813"/>
          <p14:tracePt t="19415" x="2762250" y="2671763"/>
          <p14:tracePt t="19426" x="2735263" y="2625725"/>
          <p14:tracePt t="19430" x="2735263" y="2608263"/>
          <p14:tracePt t="19439" x="2708275" y="2571750"/>
          <p14:tracePt t="19447" x="2708275" y="2562225"/>
          <p14:tracePt t="19455" x="2708275" y="2525713"/>
          <p14:tracePt t="19463" x="2708275" y="2517775"/>
          <p14:tracePt t="19472" x="2708275" y="2498725"/>
          <p14:tracePt t="19479" x="2708275" y="2489200"/>
          <p14:tracePt t="19489" x="2708275" y="2481263"/>
          <p14:tracePt t="19495" x="2708275" y="2471738"/>
          <p14:tracePt t="19503" x="2708275" y="2452688"/>
          <p14:tracePt t="19527" x="2708275" y="2444750"/>
          <p14:tracePt t="19696" x="2708275" y="2452688"/>
          <p14:tracePt t="19704" x="2708275" y="2471738"/>
          <p14:tracePt t="19713" x="2708275" y="2481263"/>
          <p14:tracePt t="19719" x="2708275" y="2498725"/>
          <p14:tracePt t="19726" x="2716213" y="2517775"/>
          <p14:tracePt t="19734" x="2716213" y="2525713"/>
          <p14:tracePt t="19750" x="2716213" y="2535238"/>
          <p14:tracePt t="19766" x="2725738" y="2562225"/>
          <p14:tracePt t="19790" x="2725738" y="2571750"/>
          <p14:tracePt t="19798" x="2725738" y="2581275"/>
          <p14:tracePt t="19807" x="2725738" y="2608263"/>
          <p14:tracePt t="19814" x="2735263" y="2617788"/>
          <p14:tracePt t="19838" x="2744788" y="2617788"/>
          <p14:tracePt t="19846" x="2744788" y="2635250"/>
          <p14:tracePt t="19855" x="2744788" y="2644775"/>
          <p14:tracePt t="19862" x="2762250" y="2662238"/>
          <p14:tracePt t="19902" x="2762250" y="2681288"/>
          <p14:tracePt t="19920" x="2762250" y="2690813"/>
          <p14:tracePt t="19935" x="2762250" y="2708275"/>
          <p14:tracePt t="19942" x="2762250" y="2717800"/>
          <p14:tracePt t="19975" x="2752725" y="2727325"/>
          <p14:tracePt t="19983" x="2735263" y="2735263"/>
          <p14:tracePt t="19999" x="2725738" y="2735263"/>
          <p14:tracePt t="20007" x="2725738" y="2744788"/>
          <p14:tracePt t="20127" x="2716213" y="2744788"/>
          <p14:tracePt t="20152" x="2716213" y="2735263"/>
          <p14:tracePt t="20159" x="2716213" y="2727325"/>
          <p14:tracePt t="20167" x="2716213" y="2690813"/>
          <p14:tracePt t="20175" x="2716213" y="2681288"/>
          <p14:tracePt t="20183" x="2716213" y="2654300"/>
          <p14:tracePt t="20191" x="2716213" y="2644775"/>
          <p14:tracePt t="20200" x="2716213" y="2617788"/>
          <p14:tracePt t="20222" x="2716213" y="2608263"/>
          <p14:tracePt t="20255" x="2716213" y="2598738"/>
          <p14:tracePt t="20270" x="2725738" y="2571750"/>
          <p14:tracePt t="20278" x="2735263" y="2571750"/>
          <p14:tracePt t="20287" x="2744788" y="2562225"/>
          <p14:tracePt t="20294" x="2762250" y="2562225"/>
          <p14:tracePt t="20303" x="2808288" y="2562225"/>
          <p14:tracePt t="20310" x="2825750" y="2554288"/>
          <p14:tracePt t="20320" x="2862263" y="2554288"/>
          <p14:tracePt t="20326" x="2908300" y="2554288"/>
          <p14:tracePt t="20335" x="2935288" y="2544763"/>
          <p14:tracePt t="20342" x="2981325" y="2544763"/>
          <p14:tracePt t="20350" x="3008313" y="2544763"/>
          <p14:tracePt t="20358" x="3035300" y="2525713"/>
          <p14:tracePt t="20366" x="3054350" y="2525713"/>
          <p14:tracePt t="20374" x="3071813" y="2525713"/>
          <p14:tracePt t="20382" x="3081338" y="2525713"/>
          <p14:tracePt t="20390" x="3108325" y="2525713"/>
          <p14:tracePt t="20398" x="3136900" y="2525713"/>
          <p14:tracePt t="20407" x="3154363" y="2525713"/>
          <p14:tracePt t="20415" x="3190875" y="2525713"/>
          <p14:tracePt t="20424" x="3208338" y="2525713"/>
          <p14:tracePt t="20430" x="3263900" y="2525713"/>
          <p14:tracePt t="20438" x="3290888" y="2525713"/>
          <p14:tracePt t="20446" x="3327400" y="2525713"/>
          <p14:tracePt t="20455" x="3363913" y="2525713"/>
          <p14:tracePt t="20462" x="3400425" y="2535238"/>
          <p14:tracePt t="20470" x="3409950" y="2535238"/>
          <p14:tracePt t="20478" x="3455988" y="2544763"/>
          <p14:tracePt t="20494" x="3463925" y="2544763"/>
          <p14:tracePt t="20502" x="3482975" y="2562225"/>
          <p14:tracePt t="20519" x="3490913" y="2562225"/>
          <p14:tracePt t="20526" x="3509963" y="2571750"/>
          <p14:tracePt t="20550" x="3509963" y="2581275"/>
          <p14:tracePt t="20558" x="3536950" y="2589213"/>
          <p14:tracePt t="20566" x="3546475" y="2589213"/>
          <p14:tracePt t="20576" x="3592513" y="2617788"/>
          <p14:tracePt t="20582" x="3609975" y="2625725"/>
          <p14:tracePt t="20590" x="3629025" y="2635250"/>
          <p14:tracePt t="20598" x="3646488" y="2654300"/>
          <p14:tracePt t="20606" x="3665538" y="2671763"/>
          <p14:tracePt t="20614" x="3683000" y="2690813"/>
          <p14:tracePt t="20623" x="3692525" y="2698750"/>
          <p14:tracePt t="20630" x="3702050" y="2708275"/>
          <p14:tracePt t="20639" x="3702050" y="2717800"/>
          <p14:tracePt t="20646" x="3729038" y="2735263"/>
          <p14:tracePt t="20655" x="3729038" y="2744788"/>
          <p14:tracePt t="20662" x="3729038" y="2754313"/>
          <p14:tracePt t="20686" x="3738563" y="2771775"/>
          <p14:tracePt t="20694" x="3746500" y="2790825"/>
          <p14:tracePt t="20703" x="3756025" y="2827338"/>
          <p14:tracePt t="20710" x="3756025" y="2844800"/>
          <p14:tracePt t="20719" x="3775075" y="2881313"/>
          <p14:tracePt t="20726" x="3802063" y="2927350"/>
          <p14:tracePt t="20734" x="3810000" y="2963863"/>
          <p14:tracePt t="20742" x="3856038" y="3036888"/>
          <p14:tracePt t="20750" x="3865563" y="3063875"/>
          <p14:tracePt t="20758" x="3902075" y="3127375"/>
          <p14:tracePt t="20766" x="3911600" y="3182938"/>
          <p14:tracePt t="20774" x="3929063" y="3228975"/>
          <p14:tracePt t="20782" x="3929063" y="3265488"/>
          <p14:tracePt t="20791" x="3929063" y="3282950"/>
          <p14:tracePt t="20798" x="3929063" y="3309938"/>
          <p14:tracePt t="20806" x="3929063" y="3328988"/>
          <p14:tracePt t="20814" x="3929063" y="3355975"/>
          <p14:tracePt t="20822" x="3929063" y="3375025"/>
          <p14:tracePt t="20834" x="3929063" y="3382963"/>
          <p14:tracePt t="20844" x="3929063" y="3411538"/>
          <p14:tracePt t="20848" x="3919538" y="3429000"/>
          <p14:tracePt t="20857" x="3892550" y="3446463"/>
          <p14:tracePt t="20862" x="3883025" y="3465513"/>
          <p14:tracePt t="20873" x="3883025" y="3482975"/>
          <p14:tracePt t="20880" x="3865563" y="3519488"/>
          <p14:tracePt t="20888" x="3846513" y="3556000"/>
          <p14:tracePt t="20895" x="3838575" y="3575050"/>
          <p14:tracePt t="20904" x="3802063" y="3621088"/>
          <p14:tracePt t="20910" x="3802063" y="3629025"/>
          <p14:tracePt t="20920" x="3783013" y="3665538"/>
          <p14:tracePt t="20926" x="3775075" y="3675063"/>
          <p14:tracePt t="20935" x="3756025" y="3684588"/>
          <p14:tracePt t="20942" x="3738563" y="3702050"/>
          <p14:tracePt t="20950" x="3719513" y="3721100"/>
          <p14:tracePt t="20958" x="3692525" y="3738563"/>
          <p14:tracePt t="20966" x="3646488" y="3757613"/>
          <p14:tracePt t="20974" x="3619500" y="3767138"/>
          <p14:tracePt t="20982" x="3582988" y="3767138"/>
          <p14:tracePt t="20990" x="3500438" y="3775075"/>
          <p14:tracePt t="20998" x="3427413" y="3775075"/>
          <p14:tracePt t="21006" x="3346450" y="3794125"/>
          <p14:tracePt t="21015" x="3236913" y="3821113"/>
          <p14:tracePt t="21023" x="3163888" y="3830638"/>
          <p14:tracePt t="21031" x="3027363" y="3848100"/>
          <p14:tracePt t="21041" x="2917825" y="3857625"/>
          <p14:tracePt t="21048" x="2789238" y="3894138"/>
          <p14:tracePt t="21059" x="2698750" y="3894138"/>
          <p14:tracePt t="21063" x="2589213" y="3894138"/>
          <p14:tracePt t="21071" x="2479675" y="3894138"/>
          <p14:tracePt t="21078" x="2389188" y="3894138"/>
          <p14:tracePt t="21088" x="2324100" y="3894138"/>
          <p14:tracePt t="21095" x="2287588" y="3894138"/>
          <p14:tracePt t="21102" x="2270125" y="3894138"/>
          <p14:tracePt t="21126" x="2160588" y="3840163"/>
          <p14:tracePt t="21134" x="2114550" y="3784600"/>
          <p14:tracePt t="21142" x="2033588" y="3730625"/>
          <p14:tracePt t="21150" x="1978025" y="3684588"/>
          <p14:tracePt t="21158" x="1931988" y="3621088"/>
          <p14:tracePt t="21166" x="1895475" y="3565525"/>
          <p14:tracePt t="21174" x="1841500" y="3519488"/>
          <p14:tracePt t="21182" x="1804988" y="3455988"/>
          <p14:tracePt t="21190" x="1795463" y="3446463"/>
          <p14:tracePt t="21198" x="1787525" y="3419475"/>
          <p14:tracePt t="21207" x="1778000" y="3392488"/>
          <p14:tracePt t="21214" x="1778000" y="3375025"/>
          <p14:tracePt t="21223" x="1778000" y="3355975"/>
          <p14:tracePt t="21230" x="1778000" y="3309938"/>
          <p14:tracePt t="21239" x="1778000" y="3273425"/>
          <p14:tracePt t="21246" x="1778000" y="3228975"/>
          <p14:tracePt t="21254" x="1778000" y="3200400"/>
          <p14:tracePt t="21262" x="1814513" y="3146425"/>
          <p14:tracePt t="21270" x="1868488" y="3082925"/>
          <p14:tracePt t="21278" x="1887538" y="3036888"/>
          <p14:tracePt t="21287" x="1924050" y="2982913"/>
          <p14:tracePt t="21294" x="1941513" y="2954338"/>
          <p14:tracePt t="21302" x="1997075" y="2890838"/>
          <p14:tracePt t="21310" x="2014538" y="2873375"/>
          <p14:tracePt t="21318" x="2041525" y="2844800"/>
          <p14:tracePt t="21326" x="2087563" y="2808288"/>
          <p14:tracePt t="21334" x="2133600" y="2800350"/>
          <p14:tracePt t="21345" x="2179638" y="2763838"/>
          <p14:tracePt t="21351" x="2260600" y="2744788"/>
          <p14:tracePt t="21360" x="2316163" y="2735263"/>
          <p14:tracePt t="21367" x="2379663" y="2727325"/>
          <p14:tracePt t="21376" x="2470150" y="2727325"/>
          <p14:tracePt t="21383" x="2533650" y="2698750"/>
          <p14:tracePt t="21391" x="2643188" y="2698750"/>
          <p14:tracePt t="21399" x="2735263" y="2698750"/>
          <p14:tracePt t="21407" x="2808288" y="2698750"/>
          <p14:tracePt t="21415" x="2881313" y="2698750"/>
          <p14:tracePt t="21423" x="2990850" y="2698750"/>
          <p14:tracePt t="21431" x="3117850" y="2698750"/>
          <p14:tracePt t="21439" x="3217863" y="2717800"/>
          <p14:tracePt t="21446" x="3327400" y="2744788"/>
          <p14:tracePt t="21455" x="3390900" y="2771775"/>
          <p14:tracePt t="21463" x="3409950" y="2781300"/>
          <p14:tracePt t="21473" x="3463925" y="2817813"/>
          <p14:tracePt t="21478" x="3473450" y="2827338"/>
          <p14:tracePt t="21489" x="3482975" y="2836863"/>
          <p14:tracePt t="21495" x="3500438" y="2854325"/>
          <p14:tracePt t="21503" x="3500438" y="2863850"/>
          <p14:tracePt t="21510" x="3509963" y="2900363"/>
          <p14:tracePt t="21519" x="3509963" y="2917825"/>
          <p14:tracePt t="21526" x="3509963" y="2946400"/>
          <p14:tracePt t="21534" x="3509963" y="2982913"/>
          <p14:tracePt t="21543" x="3509963" y="3027363"/>
          <p14:tracePt t="21550" x="3509963" y="3063875"/>
          <p14:tracePt t="21559" x="3509963" y="3119438"/>
          <p14:tracePt t="21566" x="3519488" y="3163888"/>
          <p14:tracePt t="21575" x="3527425" y="3219450"/>
          <p14:tracePt t="21582" x="3546475" y="3236913"/>
          <p14:tracePt t="21590" x="3556000" y="3273425"/>
          <p14:tracePt t="21598" x="3563938" y="3292475"/>
          <p14:tracePt t="21606" x="3563938" y="3309938"/>
          <p14:tracePt t="21614" x="3573463" y="3328988"/>
          <p14:tracePt t="21622" x="3582988" y="3346450"/>
          <p14:tracePt t="21630" x="3592513" y="3365500"/>
          <p14:tracePt t="21638" x="3592513" y="3375025"/>
          <p14:tracePt t="21647" x="3600450" y="3411538"/>
          <p14:tracePt t="21660" x="3600450" y="3419475"/>
          <p14:tracePt t="21663" x="3600450" y="3446463"/>
          <p14:tracePt t="21673" x="3600450" y="3455988"/>
          <p14:tracePt t="21679" x="3600450" y="3492500"/>
          <p14:tracePt t="21687" x="3582988" y="3519488"/>
          <p14:tracePt t="21695" x="3573463" y="3548063"/>
          <p14:tracePt t="21702" x="3546475" y="3592513"/>
          <p14:tracePt t="21710" x="3500438" y="3621088"/>
          <p14:tracePt t="21720" x="3455988" y="3657600"/>
          <p14:tracePt t="21726" x="3400425" y="3702050"/>
          <p14:tracePt t="21734" x="3354388" y="3738563"/>
          <p14:tracePt t="21742" x="3309938" y="3757613"/>
          <p14:tracePt t="21750" x="3254375" y="3757613"/>
          <p14:tracePt t="21758" x="3190875" y="3803650"/>
          <p14:tracePt t="21766" x="3144838" y="3803650"/>
          <p14:tracePt t="21774" x="3117850" y="3803650"/>
          <p14:tracePt t="21782" x="3063875" y="3811588"/>
          <p14:tracePt t="21790" x="3035300" y="3811588"/>
          <p14:tracePt t="21798" x="2962275" y="3811588"/>
          <p14:tracePt t="21806" x="2925763" y="3811588"/>
          <p14:tracePt t="21814" x="2835275" y="3794125"/>
          <p14:tracePt t="21823" x="2789238" y="3775075"/>
          <p14:tracePt t="21832" x="2689225" y="3711575"/>
          <p14:tracePt t="21841" x="2616200" y="3694113"/>
          <p14:tracePt t="21846" x="2533650" y="3648075"/>
          <p14:tracePt t="21855" x="2479675" y="3602038"/>
          <p14:tracePt t="21862" x="2433638" y="3575050"/>
          <p14:tracePt t="21871" x="2389188" y="3538538"/>
          <p14:tracePt t="21892" x="2352675" y="3511550"/>
          <p14:tracePt t="21950" x="2343150" y="3502025"/>
          <p14:tracePt t="21966" x="2333625" y="3482975"/>
          <p14:tracePt t="21974" x="2333625" y="3455988"/>
          <p14:tracePt t="21982" x="2306638" y="3411538"/>
          <p14:tracePt t="21990" x="2306638" y="3392488"/>
          <p14:tracePt t="21998" x="2306638" y="3355975"/>
          <p14:tracePt t="22006" x="2287588" y="3309938"/>
          <p14:tracePt t="22014" x="2287588" y="3282950"/>
          <p14:tracePt t="22023" x="2279650" y="3246438"/>
          <p14:tracePt t="22030" x="2260600" y="3200400"/>
          <p14:tracePt t="22038" x="2260600" y="3155950"/>
          <p14:tracePt t="22046" x="2260600" y="3127375"/>
          <p14:tracePt t="22055" x="2251075" y="3073400"/>
          <p14:tracePt t="22062" x="2251075" y="3027363"/>
          <p14:tracePt t="22070" x="2251075" y="3009900"/>
          <p14:tracePt t="22078" x="2251075" y="2990850"/>
          <p14:tracePt t="22087" x="2251075" y="2973388"/>
          <p14:tracePt t="22094" x="2251075" y="2946400"/>
          <p14:tracePt t="22102" x="2251075" y="2936875"/>
          <p14:tracePt t="22119" x="2251075" y="2927350"/>
          <p14:tracePt t="22126" x="2260600" y="2917825"/>
          <p14:tracePt t="22134" x="2297113" y="2873375"/>
          <p14:tracePt t="22142" x="2324100" y="2863850"/>
          <p14:tracePt t="22150" x="2370138" y="2863850"/>
          <p14:tracePt t="22158" x="2425700" y="2836863"/>
          <p14:tracePt t="22166" x="2489200" y="2827338"/>
          <p14:tracePt t="22174" x="2543175" y="2817813"/>
          <p14:tracePt t="22182" x="2625725" y="2771775"/>
          <p14:tracePt t="22190" x="2662238" y="2771775"/>
          <p14:tracePt t="22198" x="2752725" y="2763838"/>
          <p14:tracePt t="22206" x="2825750" y="2744788"/>
          <p14:tracePt t="22215" x="2871788" y="2744788"/>
          <p14:tracePt t="22223" x="2925763" y="2744788"/>
          <p14:tracePt t="22230" x="2944813" y="2744788"/>
          <p14:tracePt t="22239" x="2981325" y="2744788"/>
          <p14:tracePt t="22247" x="2998788" y="2744788"/>
          <p14:tracePt t="22255" x="3027363" y="2744788"/>
          <p14:tracePt t="22263" x="3054350" y="2754313"/>
          <p14:tracePt t="22270" x="3090863" y="2781300"/>
          <p14:tracePt t="22278" x="3154363" y="2817813"/>
          <p14:tracePt t="22288" x="3181350" y="2854325"/>
          <p14:tracePt t="22294" x="3217863" y="2881313"/>
          <p14:tracePt t="22303" x="3254375" y="2946400"/>
          <p14:tracePt t="22310" x="3273425" y="2973388"/>
          <p14:tracePt t="22319" x="3309938" y="3017838"/>
          <p14:tracePt t="22326" x="3317875" y="3036888"/>
          <p14:tracePt t="22335" x="3327400" y="3063875"/>
          <p14:tracePt t="22343" x="3336925" y="3100388"/>
          <p14:tracePt t="22352" x="3336925" y="3109913"/>
          <p14:tracePt t="22360" x="3336925" y="3127375"/>
          <p14:tracePt t="22368" x="3336925" y="3136900"/>
          <p14:tracePt t="22377" x="3336925" y="3146425"/>
          <p14:tracePt t="22383" x="3336925" y="3163888"/>
          <p14:tracePt t="22391" x="3336925" y="3182938"/>
          <p14:tracePt t="22399" x="3336925" y="3192463"/>
          <p14:tracePt t="22407" x="3336925" y="3219450"/>
          <p14:tracePt t="22415" x="3336925" y="3265488"/>
          <p14:tracePt t="22424" x="3336925" y="3292475"/>
          <p14:tracePt t="22431" x="3336925" y="3328988"/>
          <p14:tracePt t="22439" x="3336925" y="3365500"/>
          <p14:tracePt t="22447" x="3317875" y="3419475"/>
          <p14:tracePt t="22456" x="3309938" y="3446463"/>
          <p14:tracePt t="22463" x="3281363" y="3492500"/>
          <p14:tracePt t="22473" x="3244850" y="3538538"/>
          <p14:tracePt t="22479" x="3236913" y="3584575"/>
          <p14:tracePt t="22488" x="3217863" y="3602038"/>
          <p14:tracePt t="22494" x="3200400" y="3621088"/>
          <p14:tracePt t="22502" x="3190875" y="3638550"/>
          <p14:tracePt t="22510" x="3154363" y="3675063"/>
          <p14:tracePt t="22545" x="3144838" y="3675063"/>
          <p14:tracePt t="22616" x="3127375" y="3684588"/>
          <p14:tracePt t="22626" x="3117850" y="3684588"/>
          <p14:tracePt t="22632" x="3108325" y="3684588"/>
          <p14:tracePt t="22642" x="3100388" y="3684588"/>
          <p14:tracePt t="22646" x="3081338" y="3684588"/>
          <p14:tracePt t="22655" x="3071813" y="3694113"/>
          <p14:tracePt t="22687" x="3063875" y="3702050"/>
          <p14:tracePt t="25192" x="3054350" y="3711575"/>
          <p14:tracePt t="25199" x="3054350" y="3730625"/>
          <p14:tracePt t="25210" x="3054350" y="3748088"/>
          <p14:tracePt t="25215" x="3054350" y="3775075"/>
          <p14:tracePt t="25224" x="3054350" y="3784600"/>
          <p14:tracePt t="25231" x="3054350" y="3794125"/>
          <p14:tracePt t="25246" x="3054350" y="3811588"/>
          <p14:tracePt t="25336" x="3044825" y="3811588"/>
          <p14:tracePt t="25944" x="3035300" y="3821113"/>
          <p14:tracePt t="26024" x="3035300" y="3830638"/>
          <p14:tracePt t="26040" x="3035300" y="3848100"/>
          <p14:tracePt t="26050" x="3035300" y="3857625"/>
          <p14:tracePt t="26060" x="3035300" y="3867150"/>
          <p14:tracePt t="26078" x="3035300" y="3884613"/>
          <p14:tracePt t="26087" x="3035300" y="3903663"/>
          <p14:tracePt t="26094" x="3035300" y="3911600"/>
          <p14:tracePt t="26104" x="3035300" y="3930650"/>
          <p14:tracePt t="26110" x="3035300" y="3940175"/>
          <p14:tracePt t="26126" x="3035300" y="3957638"/>
          <p14:tracePt t="26135" x="3035300" y="3967163"/>
          <p14:tracePt t="26151" x="3035300" y="3976688"/>
          <p14:tracePt t="26166" x="3044825" y="3984625"/>
          <p14:tracePt t="26182" x="3044825" y="3994150"/>
          <p14:tracePt t="26214" x="3054350" y="4013200"/>
          <p14:tracePt t="26256" x="3054350" y="4021138"/>
          <p14:tracePt t="26264" x="3054350" y="4030663"/>
          <p14:tracePt t="26281" x="3054350" y="4049713"/>
          <p14:tracePt t="26287" x="3054350" y="4067175"/>
          <p14:tracePt t="26295" x="3054350" y="4094163"/>
          <p14:tracePt t="26304" x="3054350" y="4103688"/>
          <p14:tracePt t="26311" x="3071813" y="4130675"/>
          <p14:tracePt t="26319" x="3081338" y="4149725"/>
          <p14:tracePt t="26335" x="3090863" y="4159250"/>
          <p14:tracePt t="26343" x="3090863" y="4167188"/>
          <p14:tracePt t="26382" x="3090863" y="4186238"/>
          <p14:tracePt t="26626" x="3127375" y="4159250"/>
          <p14:tracePt t="26630" x="3127375" y="4103688"/>
          <p14:tracePt t="26640" x="3136900" y="4076700"/>
          <p14:tracePt t="26646" x="3144838" y="4030663"/>
          <p14:tracePt t="26654" x="3144838" y="3994150"/>
          <p14:tracePt t="26662" x="3163888" y="3976688"/>
          <p14:tracePt t="26670" x="3163888" y="3957638"/>
          <p14:tracePt t="26678" x="3171825" y="3948113"/>
          <p14:tracePt t="26687" x="3171825" y="3940175"/>
          <p14:tracePt t="26703" x="3171825" y="3930650"/>
          <p14:tracePt t="26710" x="3181350" y="3911600"/>
          <p14:tracePt t="26738" x="3181350" y="3903663"/>
          <p14:tracePt t="26816" x="3200400" y="3884613"/>
          <p14:tracePt t="26826" x="3208338" y="3884613"/>
          <p14:tracePt t="26833" x="3236913" y="3867150"/>
          <p14:tracePt t="26842" x="3254375" y="3867150"/>
          <p14:tracePt t="26846" x="3273425" y="3867150"/>
          <p14:tracePt t="26855" x="3300413" y="3867150"/>
          <p14:tracePt t="26862" x="3309938" y="3867150"/>
          <p14:tracePt t="26870" x="3317875" y="3867150"/>
          <p14:tracePt t="26878" x="3336925" y="3867150"/>
          <p14:tracePt t="26886" x="3346450" y="3867150"/>
          <p14:tracePt t="26894" x="3354388" y="3867150"/>
          <p14:tracePt t="26903" x="3373438" y="3867150"/>
          <p14:tracePt t="26910" x="3382963" y="3867150"/>
          <p14:tracePt t="26926" x="3390900" y="3867150"/>
          <p14:tracePt t="26950" x="3400425" y="3867150"/>
          <p14:tracePt t="26966" x="3409950" y="3867150"/>
          <p14:tracePt t="26974" x="3419475" y="3867150"/>
          <p14:tracePt t="26982" x="3436938" y="3867150"/>
          <p14:tracePt t="27007" x="3455988" y="3867150"/>
          <p14:tracePt t="27015" x="3463925" y="3867150"/>
          <p14:tracePt t="27105" x="3482975" y="3884613"/>
          <p14:tracePt t="27118" x="3490913" y="3903663"/>
          <p14:tracePt t="27126" x="3490913" y="3911600"/>
          <p14:tracePt t="27135" x="3490913" y="3940175"/>
          <p14:tracePt t="27142" x="3490913" y="3984625"/>
          <p14:tracePt t="27158" x="3490913" y="3994150"/>
          <p14:tracePt t="27166" x="3490913" y="4030663"/>
          <p14:tracePt t="27174" x="3490913" y="4040188"/>
          <p14:tracePt t="27182" x="3490913" y="4049713"/>
          <p14:tracePt t="27190" x="3490913" y="4086225"/>
          <p14:tracePt t="27215" x="3490913" y="4094163"/>
          <p14:tracePt t="27230" x="3490913" y="4113213"/>
          <p14:tracePt t="27287" x="3490913" y="4122738"/>
          <p14:tracePt t="27384" x="3473450" y="4130675"/>
          <p14:tracePt t="27391" x="3419475" y="4130675"/>
          <p14:tracePt t="27400" x="3400425" y="4140200"/>
          <p14:tracePt t="27408" x="3354388" y="4140200"/>
          <p14:tracePt t="27415" x="3327400" y="4140200"/>
          <p14:tracePt t="27423" x="3309938" y="4140200"/>
          <p14:tracePt t="27440" x="3300413" y="4140200"/>
          <p14:tracePt t="27547" x="3273425" y="4140200"/>
          <p14:tracePt t="27600" x="3244850" y="4140200"/>
          <p14:tracePt t="27608" x="3236913" y="4140200"/>
          <p14:tracePt t="27616" x="3227388" y="4140200"/>
          <p14:tracePt t="27625" x="3217863" y="4140200"/>
          <p14:tracePt t="27631" x="3190875" y="4140200"/>
          <p14:tracePt t="27639" x="3181350" y="4140200"/>
          <p14:tracePt t="27646" x="3154363" y="4140200"/>
          <p14:tracePt t="27800" x="3144838" y="4130675"/>
          <p14:tracePt t="27808" x="3144838" y="4122738"/>
          <p14:tracePt t="27817" x="3144838" y="4086225"/>
          <p14:tracePt t="27829" x="3154363" y="4040188"/>
          <p14:tracePt t="27831" x="3171825" y="4013200"/>
          <p14:tracePt t="27839" x="3200400" y="3957638"/>
          <p14:tracePt t="27846" x="3217863" y="3921125"/>
          <p14:tracePt t="27855" x="3254375" y="3875088"/>
          <p14:tracePt t="27862" x="3263900" y="3848100"/>
          <p14:tracePt t="27871" x="3263900" y="3821113"/>
          <p14:tracePt t="27878" x="3263900" y="3803650"/>
          <p14:tracePt t="27887" x="3273425" y="3757613"/>
          <p14:tracePt t="27904" x="3273425" y="3738563"/>
          <p14:tracePt t="27910" x="3273425" y="3721100"/>
          <p14:tracePt t="27926" x="3273425" y="3694113"/>
          <p14:tracePt t="27935" x="3273425" y="3684588"/>
          <p14:tracePt t="28230" x="3200400" y="3675063"/>
          <p14:tracePt t="28238" x="3071813" y="3675063"/>
          <p14:tracePt t="28247" x="2925763" y="3675063"/>
          <p14:tracePt t="28255" x="2798763" y="3675063"/>
          <p14:tracePt t="28262" x="2708275" y="3675063"/>
          <p14:tracePt t="28270" x="2625725" y="3675063"/>
          <p14:tracePt t="28278" x="2570163" y="3675063"/>
          <p14:tracePt t="28287" x="2543175" y="3675063"/>
          <p14:tracePt t="28294" x="2533650" y="3675063"/>
          <p14:tracePt t="28614" x="2525713" y="3665538"/>
          <p14:tracePt t="28672" x="2479675" y="3665538"/>
          <p14:tracePt t="28679" x="2389188" y="3648075"/>
          <p14:tracePt t="28687" x="2270125" y="3621088"/>
          <p14:tracePt t="28694" x="2179638" y="3621088"/>
          <p14:tracePt t="28704" x="2106613" y="3621088"/>
          <p14:tracePt t="28710" x="2070100" y="3621088"/>
          <p14:tracePt t="28718" x="2033588" y="3621088"/>
          <p14:tracePt t="28726" x="1997075" y="3621088"/>
          <p14:tracePt t="28735" x="1987550" y="3621088"/>
          <p14:tracePt t="28742" x="1960563" y="3621088"/>
          <p14:tracePt t="28750" x="1951038" y="3621088"/>
          <p14:tracePt t="28766" x="1941513" y="3621088"/>
          <p14:tracePt t="29224" x="1895475" y="3611563"/>
          <p14:tracePt t="29240" x="1868488" y="3602038"/>
          <p14:tracePt t="29280" x="1860550" y="3592513"/>
          <p14:tracePt t="29288" x="1851025" y="3575050"/>
          <p14:tracePt t="29296" x="1841500" y="3565525"/>
          <p14:tracePt t="29311" x="1841500" y="3538538"/>
          <p14:tracePt t="29320" x="1841500" y="3519488"/>
          <p14:tracePt t="29327" x="1841500" y="3492500"/>
          <p14:tracePt t="29335" x="1841500" y="3446463"/>
          <p14:tracePt t="29342" x="1841500" y="3438525"/>
          <p14:tracePt t="29351" x="1841500" y="3419475"/>
          <p14:tracePt t="29359" x="1841500" y="3392488"/>
          <p14:tracePt t="29366" x="1841500" y="3375025"/>
          <p14:tracePt t="29374" x="1860550" y="3365500"/>
          <p14:tracePt t="29383" x="1868488" y="3355975"/>
          <p14:tracePt t="29390" x="1868488" y="3346450"/>
          <p14:tracePt t="29399" x="1878013" y="3346450"/>
          <p14:tracePt t="29407" x="1905000" y="3338513"/>
          <p14:tracePt t="29415" x="1914525" y="3328988"/>
          <p14:tracePt t="29423" x="1941513" y="3309938"/>
          <p14:tracePt t="29430" x="1968500" y="3309938"/>
          <p14:tracePt t="29440" x="1997075" y="3302000"/>
          <p14:tracePt t="29446" x="2024063" y="3292475"/>
          <p14:tracePt t="29454" x="2060575" y="3292475"/>
          <p14:tracePt t="29462" x="2070100" y="3292475"/>
          <p14:tracePt t="29471" x="2087563" y="3292475"/>
          <p14:tracePt t="29478" x="2097088" y="3292475"/>
          <p14:tracePt t="29487" x="2106613" y="3292475"/>
          <p14:tracePt t="29494" x="2124075" y="3292475"/>
          <p14:tracePt t="29503" x="2143125" y="3292475"/>
          <p14:tracePt t="29510" x="2170113" y="3292475"/>
          <p14:tracePt t="29518" x="2179638" y="3292475"/>
          <p14:tracePt t="29526" x="2206625" y="3302000"/>
          <p14:tracePt t="29535" x="2224088" y="3319463"/>
          <p14:tracePt t="29544" x="2233613" y="3338513"/>
          <p14:tracePt t="29551" x="2251075" y="3365500"/>
          <p14:tracePt t="29558" x="2251075" y="3392488"/>
          <p14:tracePt t="29566" x="2251075" y="3411538"/>
          <p14:tracePt t="29574" x="2251075" y="3429000"/>
          <p14:tracePt t="29582" x="2251075" y="3438525"/>
          <p14:tracePt t="29590" x="2251075" y="3446463"/>
          <p14:tracePt t="29606" x="2251075" y="3475038"/>
          <p14:tracePt t="29614" x="2251075" y="3482975"/>
          <p14:tracePt t="29630" x="2243138" y="3502025"/>
          <p14:tracePt t="29640" x="2243138" y="3511550"/>
          <p14:tracePt t="29655" x="2243138" y="3519488"/>
          <p14:tracePt t="29670" x="2233613" y="3538538"/>
          <p14:tracePt t="29711" x="2224088" y="3548063"/>
          <p14:tracePt t="29719" x="2224088" y="3556000"/>
          <p14:tracePt t="29736" x="2214563" y="3556000"/>
          <p14:tracePt t="29751" x="2197100" y="3565525"/>
          <p14:tracePt t="29759" x="2179638" y="3575050"/>
          <p14:tracePt t="29767" x="2143125" y="3575050"/>
          <p14:tracePt t="29775" x="2097088" y="3592513"/>
          <p14:tracePt t="29783" x="2041525" y="3592513"/>
          <p14:tracePt t="29791" x="1968500" y="3592513"/>
          <p14:tracePt t="29799" x="1887538" y="3592513"/>
          <p14:tracePt t="29807" x="1831975" y="3592513"/>
          <p14:tracePt t="29815" x="1778000" y="3592513"/>
          <p14:tracePt t="29823" x="1741488" y="3592513"/>
          <p14:tracePt t="29831" x="1695450" y="3592513"/>
          <p14:tracePt t="29839" x="1685925" y="3592513"/>
          <p14:tracePt t="29847" x="1677988" y="3592513"/>
          <p14:tracePt t="29855" x="1668463" y="3592513"/>
          <p14:tracePt t="30064" x="1658938" y="3592513"/>
          <p14:tracePt t="30216" x="1641475" y="3584575"/>
          <p14:tracePt t="30376" x="1641475" y="3575050"/>
          <p14:tracePt t="30416" x="1641475" y="3565525"/>
          <p14:tracePt t="30423" x="1641475" y="3556000"/>
          <p14:tracePt t="30440" x="1641475" y="3548063"/>
          <p14:tracePt t="30447" x="1649413" y="3548063"/>
          <p14:tracePt t="30470" x="1649413" y="3538538"/>
          <p14:tracePt t="30494" x="1649413" y="3529013"/>
          <p14:tracePt t="30535" x="1658938" y="3519488"/>
          <p14:tracePt t="30552" x="1677988" y="3511550"/>
          <p14:tracePt t="30568" x="1695450" y="3492500"/>
          <p14:tracePt t="30593" x="1704975" y="3475038"/>
          <p14:tracePt t="30778" x="1741488" y="3465513"/>
          <p14:tracePt t="30784" x="1741488" y="3455988"/>
          <p14:tracePt t="30794" x="1751013" y="3446463"/>
          <p14:tracePt t="30799" x="1758950" y="3438525"/>
          <p14:tracePt t="30822" x="1768475" y="3419475"/>
          <p14:tracePt t="30839" x="1787525" y="3402013"/>
          <p14:tracePt t="30846" x="1795463" y="3392488"/>
          <p14:tracePt t="30855" x="1804988" y="3382963"/>
          <p14:tracePt t="30895" x="1804988" y="3375025"/>
          <p14:tracePt t="31214" x="1851025" y="3355975"/>
          <p14:tracePt t="31222" x="1924050" y="3338513"/>
          <p14:tracePt t="31230" x="2041525" y="3265488"/>
          <p14:tracePt t="31239" x="2160588" y="3200400"/>
          <p14:tracePt t="31247" x="2279650" y="3127375"/>
          <p14:tracePt t="31257" x="2406650" y="3073400"/>
          <p14:tracePt t="31264" x="2506663" y="3009900"/>
          <p14:tracePt t="31274" x="2598738" y="2927350"/>
          <p14:tracePt t="31279" x="2662238" y="2873375"/>
          <p14:tracePt t="31294" x="2689225" y="2844800"/>
          <p14:tracePt t="31296" x="2698750" y="2817813"/>
          <p14:tracePt t="31304" x="2708275" y="2808288"/>
          <p14:tracePt t="31310" x="2725738" y="2790825"/>
          <p14:tracePt t="31800" x="2725738" y="2800350"/>
          <p14:tracePt t="31816" x="2725738" y="2827338"/>
          <p14:tracePt t="31825" x="2744788" y="2863850"/>
          <p14:tracePt t="31831" x="2752725" y="2890838"/>
          <p14:tracePt t="31839" x="2781300" y="2917825"/>
          <p14:tracePt t="31846" x="2825750" y="2973388"/>
          <p14:tracePt t="31855" x="2862263" y="3000375"/>
          <p14:tracePt t="31862" x="2889250" y="3036888"/>
          <p14:tracePt t="31872" x="2944813" y="3082925"/>
          <p14:tracePt t="31878" x="2962275" y="3090863"/>
          <p14:tracePt t="31887" x="2990850" y="3100388"/>
          <p14:tracePt t="31894" x="3008313" y="3119438"/>
          <p14:tracePt t="31903" x="3027363" y="3127375"/>
          <p14:tracePt t="32072" x="3035300" y="3127375"/>
          <p14:tracePt t="32182" x="3035300" y="3119438"/>
          <p14:tracePt t="32190" x="3035300" y="3100388"/>
          <p14:tracePt t="32199" x="3035300" y="3090863"/>
          <p14:tracePt t="32215" x="3035300" y="3073400"/>
          <p14:tracePt t="32222" x="3035300" y="3054350"/>
          <p14:tracePt t="32360" x="3035300" y="3046413"/>
          <p14:tracePt t="32488" x="3035300" y="3017838"/>
          <p14:tracePt t="32498" x="3054350" y="3000375"/>
          <p14:tracePt t="32505" x="3081338" y="2954338"/>
          <p14:tracePt t="32516" x="3100388" y="2936875"/>
          <p14:tracePt t="32519" x="3108325" y="2917825"/>
          <p14:tracePt t="32527" x="3117850" y="2909888"/>
          <p14:tracePt t="32535" x="3117850" y="2900363"/>
          <p14:tracePt t="32543" x="3127375" y="2890838"/>
          <p14:tracePt t="32712" x="3090863" y="2890838"/>
          <p14:tracePt t="32720" x="3035300" y="2909888"/>
          <p14:tracePt t="32729" x="2971800" y="2927350"/>
          <p14:tracePt t="32738" x="2889250" y="2946400"/>
          <p14:tracePt t="32743" x="2808288" y="2982913"/>
          <p14:tracePt t="32753" x="2771775" y="2982913"/>
          <p14:tracePt t="32758" x="2725738" y="2990850"/>
          <p14:tracePt t="32774" x="2698750" y="3000375"/>
          <p14:tracePt t="32839" x="2679700" y="3000375"/>
          <p14:tracePt t="32848" x="2643188" y="3000375"/>
          <p14:tracePt t="32856" x="2606675" y="2982913"/>
          <p14:tracePt t="32863" x="2570163" y="2954338"/>
          <p14:tracePt t="32872" x="2525713" y="2900363"/>
          <p14:tracePt t="32879" x="2506663" y="2881313"/>
          <p14:tracePt t="32888" x="2489200" y="2863850"/>
          <p14:tracePt t="32894" x="2470150" y="2817813"/>
          <p14:tracePt t="32903" x="2462213" y="2800350"/>
          <p14:tracePt t="32910" x="2452688" y="2771775"/>
          <p14:tracePt t="32918" x="2452688" y="2754313"/>
          <p14:tracePt t="32926" x="2433638" y="2708275"/>
          <p14:tracePt t="32935" x="2433638" y="2698750"/>
          <p14:tracePt t="32942" x="2433638" y="2662238"/>
          <p14:tracePt t="32953" x="2433638" y="2625725"/>
          <p14:tracePt t="32958" x="2433638" y="2581275"/>
          <p14:tracePt t="32966" x="2433638" y="2562225"/>
          <p14:tracePt t="32975" x="2433638" y="2525713"/>
          <p14:tracePt t="32982" x="2433638" y="2517775"/>
          <p14:tracePt t="32990" x="2433638" y="2481263"/>
          <p14:tracePt t="32998" x="2443163" y="2471738"/>
          <p14:tracePt t="33006" x="2443163" y="2462213"/>
          <p14:tracePt t="33014" x="2452688" y="2435225"/>
          <p14:tracePt t="33022" x="2470150" y="2408238"/>
          <p14:tracePt t="33030" x="2470150" y="2398713"/>
          <p14:tracePt t="33039" x="2479675" y="2389188"/>
          <p14:tracePt t="33055" x="2489200" y="2371725"/>
          <p14:tracePt t="33063" x="2498725" y="2362200"/>
          <p14:tracePt t="33071" x="2506663" y="2352675"/>
          <p14:tracePt t="33078" x="2525713" y="2343150"/>
          <p14:tracePt t="33087" x="2543175" y="2335213"/>
          <p14:tracePt t="33094" x="2570163" y="2316163"/>
          <p14:tracePt t="33104" x="2625725" y="2298700"/>
          <p14:tracePt t="33110" x="2662238" y="2289175"/>
          <p14:tracePt t="33124" x="2698750" y="2262188"/>
          <p14:tracePt t="33126" x="2735263" y="2262188"/>
          <p14:tracePt t="33135" x="2789238" y="2243138"/>
          <p14:tracePt t="33142" x="2808288" y="2233613"/>
          <p14:tracePt t="33151" x="2835275" y="2233613"/>
          <p14:tracePt t="33158" x="2881313" y="2225675"/>
          <p14:tracePt t="33169" x="2889250" y="2225675"/>
          <p14:tracePt t="33174" x="2925763" y="2225675"/>
          <p14:tracePt t="33183" x="2944813" y="2225675"/>
          <p14:tracePt t="33192" x="2954338" y="2225675"/>
          <p14:tracePt t="33199" x="2971800" y="2225675"/>
          <p14:tracePt t="33207" x="2981325" y="2225675"/>
          <p14:tracePt t="33215" x="2998788" y="2225675"/>
          <p14:tracePt t="33223" x="3008313" y="2225675"/>
          <p14:tracePt t="33231" x="3017838" y="2225675"/>
          <p14:tracePt t="33239" x="3035300" y="2225675"/>
          <p14:tracePt t="33248" x="3063875" y="2225675"/>
          <p14:tracePt t="33255" x="3090863" y="2225675"/>
          <p14:tracePt t="33265" x="3117850" y="2233613"/>
          <p14:tracePt t="33270" x="3181350" y="2243138"/>
          <p14:tracePt t="33278" x="3208338" y="2243138"/>
          <p14:tracePt t="33286" x="3244850" y="2252663"/>
          <p14:tracePt t="33294" x="3263900" y="2262188"/>
          <p14:tracePt t="33303" x="3309938" y="2270125"/>
          <p14:tracePt t="33310" x="3317875" y="2279650"/>
          <p14:tracePt t="33319" x="3346450" y="2289175"/>
          <p14:tracePt t="33326" x="3354388" y="2289175"/>
          <p14:tracePt t="33358" x="3363913" y="2298700"/>
          <p14:tracePt t="33367" x="3373438" y="2306638"/>
          <p14:tracePt t="33375" x="3373438" y="2316163"/>
          <p14:tracePt t="33382" x="3373438" y="2325688"/>
          <p14:tracePt t="33390" x="3373438" y="2343150"/>
          <p14:tracePt t="33398" x="3373438" y="2371725"/>
          <p14:tracePt t="33406" x="3373438" y="2398713"/>
          <p14:tracePt t="33415" x="3373438" y="2425700"/>
          <p14:tracePt t="33423" x="3373438" y="2471738"/>
          <p14:tracePt t="33430" x="3373438" y="2489200"/>
          <p14:tracePt t="33438" x="3400425" y="2544763"/>
          <p14:tracePt t="33446" x="3400425" y="2562225"/>
          <p14:tracePt t="33456" x="3400425" y="2589213"/>
          <p14:tracePt t="33462" x="3400425" y="2625725"/>
          <p14:tracePt t="33471" x="3400425" y="2671763"/>
          <p14:tracePt t="33478" x="3400425" y="2690813"/>
          <p14:tracePt t="33486" x="3400425" y="2744788"/>
          <p14:tracePt t="33494" x="3400425" y="2771775"/>
          <p14:tracePt t="33503" x="3400425" y="2790825"/>
          <p14:tracePt t="33510" x="3400425" y="2817813"/>
          <p14:tracePt t="33520" x="3400425" y="2836863"/>
          <p14:tracePt t="33526" x="3400425" y="2854325"/>
          <p14:tracePt t="33535" x="3400425" y="2873375"/>
          <p14:tracePt t="33543" x="3400425" y="2881313"/>
          <p14:tracePt t="33554" x="3400425" y="2909888"/>
          <p14:tracePt t="33560" x="3390900" y="2927350"/>
          <p14:tracePt t="33568" x="3390900" y="2946400"/>
          <p14:tracePt t="33576" x="3382963" y="2963863"/>
          <p14:tracePt t="33583" x="3363913" y="2982913"/>
          <p14:tracePt t="33592" x="3354388" y="2990850"/>
          <p14:tracePt t="33599" x="3346450" y="3000375"/>
          <p14:tracePt t="33608" x="3317875" y="3027363"/>
          <p14:tracePt t="33615" x="3300413" y="3046413"/>
          <p14:tracePt t="33623" x="3254375" y="3063875"/>
          <p14:tracePt t="33631" x="3190875" y="3073400"/>
          <p14:tracePt t="33639" x="3136900" y="3100388"/>
          <p14:tracePt t="33647" x="3071813" y="3109913"/>
          <p14:tracePt t="33655" x="3017838" y="3109913"/>
          <p14:tracePt t="33663" x="2935288" y="3127375"/>
          <p14:tracePt t="33671" x="2881313" y="3127375"/>
          <p14:tracePt t="33678" x="2844800" y="3127375"/>
          <p14:tracePt t="33687" x="2817813" y="3127375"/>
          <p14:tracePt t="33695" x="2798763" y="3127375"/>
          <p14:tracePt t="33703" x="2789238" y="3127375"/>
          <p14:tracePt t="33719" x="2762250" y="3127375"/>
          <p14:tracePt t="33735" x="2752725" y="3109913"/>
          <p14:tracePt t="33743" x="2744788" y="3100388"/>
          <p14:tracePt t="33767" x="2735263" y="3090863"/>
          <p14:tracePt t="33774" x="2735263" y="3082925"/>
          <p14:tracePt t="33857" x="2725738" y="3073400"/>
          <p14:tracePt t="34104" x="2698750" y="3073400"/>
          <p14:tracePt t="34112" x="2689225" y="3073400"/>
          <p14:tracePt t="34123" x="2652713" y="3073400"/>
          <p14:tracePt t="34129" x="2635250" y="3063875"/>
          <p14:tracePt t="34135" x="2625725" y="3063875"/>
          <p14:tracePt t="34151" x="2616200" y="3063875"/>
          <p14:tracePt t="34158" x="2598738" y="3054350"/>
          <p14:tracePt t="34166" x="2579688" y="3027363"/>
          <p14:tracePt t="34174" x="2562225" y="3009900"/>
          <p14:tracePt t="34182" x="2533650" y="2982913"/>
          <p14:tracePt t="34190" x="2525713" y="2963863"/>
          <p14:tracePt t="34200" x="2506663" y="2917825"/>
          <p14:tracePt t="34206" x="2479675" y="2873375"/>
          <p14:tracePt t="34218" x="2470150" y="2854325"/>
          <p14:tracePt t="34223" x="2462213" y="2827338"/>
          <p14:tracePt t="34232" x="2462213" y="2808288"/>
          <p14:tracePt t="34242" x="2452688" y="2790825"/>
          <p14:tracePt t="34256" x="2452688" y="2781300"/>
          <p14:tracePt t="34352" x="2452688" y="2771775"/>
          <p14:tracePt t="34424" x="2452688" y="2744788"/>
          <p14:tracePt t="34432" x="2452688" y="2735263"/>
          <p14:tracePt t="34441" x="2452688" y="2727325"/>
          <p14:tracePt t="34448" x="2452688" y="2708275"/>
          <p14:tracePt t="34457" x="2452688" y="2671763"/>
          <p14:tracePt t="34463" x="2479675" y="2635250"/>
          <p14:tracePt t="34472" x="2498725" y="2598738"/>
          <p14:tracePt t="34479" x="2506663" y="2581275"/>
          <p14:tracePt t="34488" x="2525713" y="2571750"/>
          <p14:tracePt t="34495" x="2533650" y="2544763"/>
          <p14:tracePt t="34505" x="2533650" y="2535238"/>
          <p14:tracePt t="34511" x="2543175" y="2508250"/>
          <p14:tracePt t="34519" x="2552700" y="2498725"/>
          <p14:tracePt t="34527" x="2562225" y="2481263"/>
          <p14:tracePt t="34535" x="2570163" y="2481263"/>
          <p14:tracePt t="34544" x="2589213" y="2462213"/>
          <p14:tracePt t="34551" x="2598738" y="2452688"/>
          <p14:tracePt t="34558" x="2606675" y="2444750"/>
          <p14:tracePt t="34566" x="2643188" y="2408238"/>
          <p14:tracePt t="34575" x="2671763" y="2389188"/>
          <p14:tracePt t="34582" x="2708275" y="2362200"/>
          <p14:tracePt t="34591" x="2781300" y="2335213"/>
          <p14:tracePt t="34598" x="2862263" y="2316163"/>
          <p14:tracePt t="34607" x="2935288" y="2298700"/>
          <p14:tracePt t="34614" x="2998788" y="2279650"/>
          <p14:tracePt t="34623" x="3071813" y="2279650"/>
          <p14:tracePt t="34630" x="3144838" y="2270125"/>
          <p14:tracePt t="34640" x="3181350" y="2270125"/>
          <p14:tracePt t="34647" x="3217863" y="2270125"/>
          <p14:tracePt t="34655" x="3244850" y="2270125"/>
          <p14:tracePt t="34662" x="3263900" y="2270125"/>
          <p14:tracePt t="34686" x="3273425" y="2270125"/>
          <p14:tracePt t="34703" x="3281363" y="2270125"/>
          <p14:tracePt t="34711" x="3300413" y="2270125"/>
          <p14:tracePt t="34719" x="3309938" y="2279650"/>
          <p14:tracePt t="34727" x="3317875" y="2289175"/>
          <p14:tracePt t="34735" x="3327400" y="2298700"/>
          <p14:tracePt t="34743" x="3346450" y="2325688"/>
          <p14:tracePt t="34752" x="3363913" y="2343150"/>
          <p14:tracePt t="34759" x="3382963" y="2379663"/>
          <p14:tracePt t="34767" x="3400425" y="2398713"/>
          <p14:tracePt t="34775" x="3436938" y="2444750"/>
          <p14:tracePt t="34783" x="3455988" y="2462213"/>
          <p14:tracePt t="34791" x="3473450" y="2481263"/>
          <p14:tracePt t="34799" x="3500438" y="2517775"/>
          <p14:tracePt t="34807" x="3509963" y="2535238"/>
          <p14:tracePt t="34815" x="3536950" y="2571750"/>
          <p14:tracePt t="34823" x="3556000" y="2598738"/>
          <p14:tracePt t="34831" x="3563938" y="2617788"/>
          <p14:tracePt t="34839" x="3573463" y="2635250"/>
          <p14:tracePt t="34944" x="3582988" y="2644775"/>
          <p14:tracePt t="35182" x="3592513" y="2654300"/>
          <p14:tracePt t="35190" x="3592513" y="2671763"/>
          <p14:tracePt t="35198" x="3592513" y="2708275"/>
          <p14:tracePt t="35206" x="3592513" y="2735263"/>
          <p14:tracePt t="35214" x="3592513" y="2763838"/>
          <p14:tracePt t="35222" x="3592513" y="2800350"/>
          <p14:tracePt t="35231" x="3592513" y="2817813"/>
          <p14:tracePt t="35238" x="3592513" y="2854325"/>
          <p14:tracePt t="35247" x="3592513" y="2863850"/>
          <p14:tracePt t="35254" x="3592513" y="2900363"/>
          <p14:tracePt t="35262" x="3592513" y="2917825"/>
          <p14:tracePt t="35270" x="3582988" y="2927350"/>
          <p14:tracePt t="35278" x="3573463" y="2946400"/>
          <p14:tracePt t="35286" x="3563938" y="2973388"/>
          <p14:tracePt t="35294" x="3546475" y="3000375"/>
          <p14:tracePt t="35302" x="3536950" y="3017838"/>
          <p14:tracePt t="35310" x="3527425" y="3036888"/>
          <p14:tracePt t="35319" x="3500438" y="3063875"/>
          <p14:tracePt t="35326" x="3482975" y="3100388"/>
          <p14:tracePt t="35334" x="3455988" y="3127375"/>
          <p14:tracePt t="35342" x="3409950" y="3163888"/>
          <p14:tracePt t="35351" x="3382963" y="3182938"/>
          <p14:tracePt t="35358" x="3327400" y="3219450"/>
          <p14:tracePt t="35367" x="3263900" y="3246438"/>
          <p14:tracePt t="35374" x="3163888" y="3302000"/>
          <p14:tracePt t="35384" x="3071813" y="3328988"/>
          <p14:tracePt t="35393" x="3008313" y="3355975"/>
          <p14:tracePt t="35400" x="2944813" y="3365500"/>
          <p14:tracePt t="35408" x="2935288" y="3365500"/>
          <p14:tracePt t="35415" x="2881313" y="3365500"/>
          <p14:tracePt t="35423" x="2844800" y="3365500"/>
          <p14:tracePt t="35430" x="2808288" y="3365500"/>
          <p14:tracePt t="35438" x="2798763" y="3365500"/>
          <p14:tracePt t="35446" x="2789238" y="3365500"/>
          <p14:tracePt t="35462" x="2781300" y="3365500"/>
          <p14:tracePt t="35478" x="2762250" y="3365500"/>
          <p14:tracePt t="35512" x="2752725" y="3365500"/>
          <p14:tracePt t="35518" x="2744788" y="3365500"/>
          <p14:tracePt t="35526" x="2708275" y="3365500"/>
          <p14:tracePt t="35535" x="2652713" y="3355975"/>
          <p14:tracePt t="35542" x="2552700" y="3309938"/>
          <p14:tracePt t="35551" x="2489200" y="3255963"/>
          <p14:tracePt t="35558" x="2389188" y="3200400"/>
          <p14:tracePt t="35566" x="2251075" y="3127375"/>
          <p14:tracePt t="35575" x="2133600" y="3054350"/>
          <p14:tracePt t="35582" x="2087563" y="3027363"/>
          <p14:tracePt t="35591" x="2005013" y="2973388"/>
          <p14:tracePt t="35598" x="1978025" y="2963863"/>
          <p14:tracePt t="35606" x="1960563" y="2954338"/>
          <p14:tracePt t="35614" x="1960563" y="2946400"/>
          <p14:tracePt t="35622" x="1951038" y="2936875"/>
          <p14:tracePt t="35646" x="1951038" y="2909888"/>
          <p14:tracePt t="35656" x="1951038" y="2890838"/>
          <p14:tracePt t="35662" x="1951038" y="2844800"/>
          <p14:tracePt t="35671" x="1951038" y="2790825"/>
          <p14:tracePt t="35678" x="2005013" y="2708275"/>
          <p14:tracePt t="35687" x="2051050" y="2625725"/>
          <p14:tracePt t="35695" x="2078038" y="2554288"/>
          <p14:tracePt t="35703" x="2114550" y="2489200"/>
          <p14:tracePt t="35710" x="2124075" y="2425700"/>
          <p14:tracePt t="35719" x="2133600" y="2398713"/>
          <p14:tracePt t="35726" x="2143125" y="2352675"/>
          <p14:tracePt t="35734" x="2160588" y="2335213"/>
          <p14:tracePt t="35742" x="2170113" y="2325688"/>
          <p14:tracePt t="35751" x="2179638" y="2316163"/>
          <p14:tracePt t="35790" x="2206625" y="2298700"/>
          <p14:tracePt t="35798" x="2251075" y="2289175"/>
          <p14:tracePt t="35806" x="2324100" y="2262188"/>
          <p14:tracePt t="35814" x="2406650" y="2252663"/>
          <p14:tracePt t="35822" x="2498725" y="2225675"/>
          <p14:tracePt t="35830" x="2589213" y="2225675"/>
          <p14:tracePt t="35838" x="2652713" y="2197100"/>
          <p14:tracePt t="35846" x="2708275" y="2197100"/>
          <p14:tracePt t="35855" x="2771775" y="2197100"/>
          <p14:tracePt t="35862" x="2781300" y="2197100"/>
          <p14:tracePt t="35871" x="2817813" y="2197100"/>
          <p14:tracePt t="35878" x="2844800" y="2197100"/>
          <p14:tracePt t="35887" x="2862263" y="2206625"/>
          <p14:tracePt t="35894" x="2889250" y="2233613"/>
          <p14:tracePt t="35903" x="2925763" y="2252663"/>
          <p14:tracePt t="35910" x="2981325" y="2298700"/>
          <p14:tracePt t="35920" x="3027363" y="2316163"/>
          <p14:tracePt t="35927" x="3100388" y="2389188"/>
          <p14:tracePt t="35934" x="3163888" y="2444750"/>
          <p14:tracePt t="35942" x="3263900" y="2498725"/>
          <p14:tracePt t="35951" x="3346450" y="2571750"/>
          <p14:tracePt t="35958" x="3373438" y="2589213"/>
          <p14:tracePt t="35969" x="3436938" y="2635250"/>
          <p14:tracePt t="35974" x="3482975" y="2654300"/>
          <p14:tracePt t="35982" x="3509963" y="2690813"/>
          <p14:tracePt t="35990" x="3527425" y="2698750"/>
          <p14:tracePt t="36113" x="3536950" y="2708275"/>
          <p14:tracePt t="36125" x="3546475" y="2717800"/>
          <p14:tracePt t="36128" x="3556000" y="2727325"/>
          <p14:tracePt t="36134" x="3573463" y="2735263"/>
          <p14:tracePt t="36143" x="3573463" y="2754313"/>
          <p14:tracePt t="36151" x="3582988" y="2771775"/>
          <p14:tracePt t="36158" x="3582988" y="2781300"/>
          <p14:tracePt t="36168" x="3582988" y="2808288"/>
          <p14:tracePt t="36174" x="3582988" y="2817813"/>
          <p14:tracePt t="36182" x="3582988" y="2844800"/>
          <p14:tracePt t="36190" x="3582988" y="2863850"/>
          <p14:tracePt t="36198" x="3582988" y="2873375"/>
          <p14:tracePt t="36206" x="3582988" y="2900363"/>
          <p14:tracePt t="36215" x="3582988" y="2909888"/>
          <p14:tracePt t="36223" x="3582988" y="2927350"/>
          <p14:tracePt t="36230" x="3582988" y="2936875"/>
          <p14:tracePt t="36238" x="3582988" y="2954338"/>
          <p14:tracePt t="36254" x="3573463" y="2963863"/>
          <p14:tracePt t="36262" x="3573463" y="2973388"/>
          <p14:tracePt t="36327" x="3563938" y="2982913"/>
          <p14:tracePt t="36378" x="3563938" y="2990850"/>
          <p14:tracePt t="36390" x="3563938" y="3009900"/>
          <p14:tracePt t="36398" x="3556000" y="3027363"/>
          <p14:tracePt t="36406" x="3536950" y="3046413"/>
          <p14:tracePt t="36414" x="3527425" y="3054350"/>
          <p14:tracePt t="36422" x="3527425" y="3063875"/>
          <p14:tracePt t="36430" x="3519488" y="3073400"/>
          <p14:tracePt t="36446" x="3509963" y="3082925"/>
          <p14:tracePt t="36486" x="3500438" y="3090863"/>
          <p14:tracePt t="36494" x="3490913" y="3100388"/>
          <p14:tracePt t="36502" x="3482975" y="3100388"/>
          <p14:tracePt t="36518" x="3473450" y="3109913"/>
          <p14:tracePt t="36526" x="3455988" y="3127375"/>
          <p14:tracePt t="36534" x="3446463" y="3136900"/>
          <p14:tracePt t="36543" x="3436938" y="3146425"/>
          <p14:tracePt t="36705" x="3536950" y="3146425"/>
          <p14:tracePt t="36710" x="3738563" y="3146425"/>
          <p14:tracePt t="36718" x="3992563" y="3163888"/>
          <p14:tracePt t="36726" x="4348163" y="3228975"/>
          <p14:tracePt t="36736" x="4695825" y="3246438"/>
          <p14:tracePt t="36742" x="4922838" y="3246438"/>
          <p14:tracePt t="36751" x="5178425" y="3246438"/>
          <p14:tracePt t="36759" x="5360988" y="3246438"/>
          <p14:tracePt t="36768" x="5507038" y="3246438"/>
          <p14:tracePt t="36774" x="5653088" y="3246438"/>
          <p14:tracePt t="36782" x="5724525" y="3246438"/>
          <p14:tracePt t="36790" x="5789613" y="3246438"/>
          <p14:tracePt t="36799" x="5843588" y="3228975"/>
          <p14:tracePt t="36806" x="5907088" y="3219450"/>
          <p14:tracePt t="36814" x="5953125" y="3200400"/>
          <p14:tracePt t="36822" x="6026150" y="3182938"/>
          <p14:tracePt t="36830" x="6153150" y="3173413"/>
          <p14:tracePt t="36838" x="6299200" y="3155950"/>
          <p14:tracePt t="36846" x="6464300" y="3155950"/>
          <p14:tracePt t="36854" x="6591300" y="3155950"/>
          <p14:tracePt t="36862" x="6819900" y="3155950"/>
          <p14:tracePt t="36873" x="7010400" y="3155950"/>
          <p14:tracePt t="36878" x="7265988" y="3155950"/>
          <p14:tracePt t="36886" x="7485063" y="3155950"/>
          <p14:tracePt t="36894" x="7685088" y="3155950"/>
          <p14:tracePt t="36902" x="7867650" y="3155950"/>
          <p14:tracePt t="36910" x="8031163" y="3155950"/>
          <p14:tracePt t="36918" x="8177213" y="3155950"/>
          <p14:tracePt t="36926" x="8305800" y="3155950"/>
          <p14:tracePt t="36934" x="8396288" y="3155950"/>
          <p14:tracePt t="36942" x="8415338" y="3155950"/>
          <p14:tracePt t="36953" x="8451850" y="3155950"/>
          <p14:tracePt t="36958" x="8515350" y="3127375"/>
          <p14:tracePt t="36968" x="8542338" y="3127375"/>
          <p14:tracePt t="36974" x="8569325" y="3119438"/>
          <p14:tracePt t="36982" x="8596313" y="3119438"/>
          <p14:tracePt t="36990" x="8632825" y="3109913"/>
          <p14:tracePt t="36998" x="8661400" y="3109913"/>
          <p14:tracePt t="37006" x="8678863" y="3109913"/>
          <p14:tracePt t="37014" x="8715375" y="3109913"/>
          <p14:tracePt t="37022" x="8770938" y="3109913"/>
          <p14:tracePt t="37030" x="8824913" y="3109913"/>
          <p14:tracePt t="37038" x="8907463" y="3109913"/>
          <p14:tracePt t="37046" x="9017000" y="31099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1188" y="188913"/>
            <a:ext cx="7772400" cy="500062"/>
          </a:xfrm>
        </p:spPr>
        <p:txBody>
          <a:bodyPr>
            <a:normAutofit fontScale="90000"/>
          </a:bodyPr>
          <a:lstStyle/>
          <a:p>
            <a:pPr eaLnBrk="1" hangingPunct="1"/>
            <a:r>
              <a:rPr lang="en-US" altLang="ja-JP"/>
              <a:t>JUMP-1: </a:t>
            </a:r>
            <a:r>
              <a:rPr lang="en-US" altLang="ja-JP" sz="3400"/>
              <a:t>massively parallel machine CC-NUMA</a:t>
            </a:r>
            <a:endParaRPr lang="en-US" altLang="ja-JP"/>
          </a:p>
        </p:txBody>
      </p:sp>
      <p:sp>
        <p:nvSpPr>
          <p:cNvPr id="26627" name="Text Box 3"/>
          <p:cNvSpPr txBox="1">
            <a:spLocks noChangeArrowheads="1"/>
          </p:cNvSpPr>
          <p:nvPr/>
        </p:nvSpPr>
        <p:spPr bwMode="auto">
          <a:xfrm>
            <a:off x="2303463" y="1066800"/>
            <a:ext cx="5292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a:r>
              <a:rPr lang="en-US" altLang="ja-JP" sz="2800">
                <a:latin typeface="Century Schoolbook" panose="02040604050505020304" pitchFamily="18" charset="0"/>
                <a:ea typeface="ＭＳ Ｐゴシック" panose="020B0600070205080204" pitchFamily="50" charset="-128"/>
              </a:rPr>
              <a:t>256 Clusters </a:t>
            </a:r>
            <a:r>
              <a:rPr lang="ja-JP" altLang="en-US" sz="2800">
                <a:latin typeface="Century Schoolbook" panose="02040604050505020304" pitchFamily="18" charset="0"/>
                <a:ea typeface="ＭＳ Ｐゴシック" panose="020B0600070205080204" pitchFamily="50" charset="-128"/>
              </a:rPr>
              <a:t>（</a:t>
            </a:r>
            <a:r>
              <a:rPr lang="en-US" altLang="ja-JP" sz="2800">
                <a:latin typeface="Century Schoolbook" panose="02040604050505020304" pitchFamily="18" charset="0"/>
                <a:ea typeface="ＭＳ Ｐゴシック" panose="020B0600070205080204" pitchFamily="50" charset="-128"/>
              </a:rPr>
              <a:t>16 in a real machine</a:t>
            </a:r>
            <a:r>
              <a:rPr lang="ja-JP" altLang="en-US" sz="2800">
                <a:latin typeface="Century Schoolbook" panose="02040604050505020304" pitchFamily="18" charset="0"/>
                <a:ea typeface="ＭＳ Ｐゴシック" panose="020B0600070205080204" pitchFamily="50" charset="-128"/>
              </a:rPr>
              <a:t>）</a:t>
            </a:r>
          </a:p>
        </p:txBody>
      </p:sp>
      <p:sp>
        <p:nvSpPr>
          <p:cNvPr id="61444" name="AutoShape 4"/>
          <p:cNvSpPr>
            <a:spLocks noChangeArrowheads="1"/>
          </p:cNvSpPr>
          <p:nvPr/>
        </p:nvSpPr>
        <p:spPr bwMode="auto">
          <a:xfrm>
            <a:off x="2133600" y="1600200"/>
            <a:ext cx="4953000" cy="381000"/>
          </a:xfrm>
          <a:prstGeom prst="roundRect">
            <a:avLst>
              <a:gd name="adj" fmla="val 16667"/>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8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RDT Network</a:t>
            </a:r>
            <a:endParaRPr lang="en-US" altLang="ja-JP" sz="2800">
              <a:latin typeface="Century Schoolbook" panose="02040604050505020304" pitchFamily="18" charset="0"/>
              <a:ea typeface="ＭＳ Ｐゴシック" panose="020B0600070205080204" pitchFamily="50" charset="-128"/>
            </a:endParaRPr>
          </a:p>
        </p:txBody>
      </p:sp>
      <p:sp>
        <p:nvSpPr>
          <p:cNvPr id="61445" name="Rectangle 5"/>
          <p:cNvSpPr>
            <a:spLocks noChangeArrowheads="1"/>
          </p:cNvSpPr>
          <p:nvPr/>
        </p:nvSpPr>
        <p:spPr bwMode="auto">
          <a:xfrm rot="-5400000">
            <a:off x="1638300" y="2781300"/>
            <a:ext cx="1524000" cy="381000"/>
          </a:xfrm>
          <a:prstGeom prst="rect">
            <a:avLst/>
          </a:prstGeom>
          <a:solidFill>
            <a:srgbClr val="0099FF"/>
          </a:solidFill>
          <a:ln w="12700">
            <a:solidFill>
              <a:srgbClr val="FFFF00">
                <a:alpha val="50000"/>
              </a:srgb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Cluster 0</a:t>
            </a:r>
            <a:endParaRPr lang="en-US" altLang="ja-JP" sz="2800">
              <a:latin typeface="Century Schoolbook" panose="02040604050505020304" pitchFamily="18" charset="0"/>
              <a:ea typeface="ＭＳ Ｐゴシック" panose="020B0600070205080204" pitchFamily="50" charset="-128"/>
            </a:endParaRPr>
          </a:p>
        </p:txBody>
      </p:sp>
      <p:sp>
        <p:nvSpPr>
          <p:cNvPr id="61446" name="Rectangle 6"/>
          <p:cNvSpPr>
            <a:spLocks noChangeArrowheads="1"/>
          </p:cNvSpPr>
          <p:nvPr/>
        </p:nvSpPr>
        <p:spPr bwMode="auto">
          <a:xfrm rot="-5400000">
            <a:off x="2171700" y="2781300"/>
            <a:ext cx="1524000" cy="381000"/>
          </a:xfrm>
          <a:prstGeom prst="rect">
            <a:avLst/>
          </a:prstGeom>
          <a:solidFill>
            <a:srgbClr val="0099FF"/>
          </a:solidFill>
          <a:ln w="12700">
            <a:solidFill>
              <a:srgbClr val="FFFF00">
                <a:alpha val="50000"/>
              </a:srgb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Cluster 1</a:t>
            </a:r>
            <a:endParaRPr lang="en-US" altLang="ja-JP" sz="2800">
              <a:latin typeface="Century Schoolbook" panose="02040604050505020304" pitchFamily="18" charset="0"/>
              <a:ea typeface="ＭＳ Ｐゴシック" panose="020B0600070205080204" pitchFamily="50" charset="-128"/>
            </a:endParaRPr>
          </a:p>
        </p:txBody>
      </p:sp>
      <p:sp>
        <p:nvSpPr>
          <p:cNvPr id="61447" name="Rectangle 7"/>
          <p:cNvSpPr>
            <a:spLocks noChangeArrowheads="1"/>
          </p:cNvSpPr>
          <p:nvPr/>
        </p:nvSpPr>
        <p:spPr bwMode="auto">
          <a:xfrm rot="-5400000">
            <a:off x="2705100" y="2781300"/>
            <a:ext cx="1524000" cy="381000"/>
          </a:xfrm>
          <a:prstGeom prst="rect">
            <a:avLst/>
          </a:prstGeom>
          <a:solidFill>
            <a:srgbClr val="0099FF"/>
          </a:solidFill>
          <a:ln w="12700">
            <a:solidFill>
              <a:srgbClr val="FFFF00">
                <a:alpha val="50000"/>
              </a:srgb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Cluster 2</a:t>
            </a:r>
            <a:endParaRPr lang="en-US" altLang="ja-JP" sz="2800">
              <a:latin typeface="Century Schoolbook" panose="02040604050505020304" pitchFamily="18" charset="0"/>
              <a:ea typeface="ＭＳ Ｐゴシック" panose="020B0600070205080204" pitchFamily="50" charset="-128"/>
            </a:endParaRPr>
          </a:p>
        </p:txBody>
      </p:sp>
      <p:sp>
        <p:nvSpPr>
          <p:cNvPr id="61448" name="Rectangle 8"/>
          <p:cNvSpPr>
            <a:spLocks noChangeArrowheads="1"/>
          </p:cNvSpPr>
          <p:nvPr/>
        </p:nvSpPr>
        <p:spPr bwMode="auto">
          <a:xfrm rot="-5400000">
            <a:off x="3238500" y="2781300"/>
            <a:ext cx="1524000" cy="381000"/>
          </a:xfrm>
          <a:prstGeom prst="rect">
            <a:avLst/>
          </a:prstGeom>
          <a:solidFill>
            <a:srgbClr val="0099FF"/>
          </a:solidFill>
          <a:ln w="12700">
            <a:solidFill>
              <a:srgbClr val="FFFF00">
                <a:alpha val="50000"/>
              </a:srgb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Cluster 3</a:t>
            </a:r>
            <a:endParaRPr lang="en-US" altLang="ja-JP" sz="2800">
              <a:latin typeface="Century Schoolbook" panose="02040604050505020304" pitchFamily="18" charset="0"/>
              <a:ea typeface="ＭＳ Ｐゴシック" panose="020B0600070205080204" pitchFamily="50" charset="-128"/>
            </a:endParaRPr>
          </a:p>
        </p:txBody>
      </p:sp>
      <p:sp>
        <p:nvSpPr>
          <p:cNvPr id="61449" name="Rectangle 9"/>
          <p:cNvSpPr>
            <a:spLocks noChangeArrowheads="1"/>
          </p:cNvSpPr>
          <p:nvPr/>
        </p:nvSpPr>
        <p:spPr bwMode="auto">
          <a:xfrm rot="-5400000">
            <a:off x="6057900" y="2781300"/>
            <a:ext cx="1524000" cy="381000"/>
          </a:xfrm>
          <a:prstGeom prst="rect">
            <a:avLst/>
          </a:prstGeom>
          <a:solidFill>
            <a:srgbClr val="0099FF"/>
          </a:solidFill>
          <a:ln w="12700">
            <a:solidFill>
              <a:srgbClr val="FFFF00">
                <a:alpha val="50000"/>
              </a:srgb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FFFFFF"/>
                  </a:outerShdw>
                </a:effectLst>
                <a:latin typeface="Century Schoolbook" panose="02040604050505020304" pitchFamily="18" charset="0"/>
                <a:ea typeface="ＭＳ Ｐゴシック" panose="020B0600070205080204" pitchFamily="50" charset="-128"/>
              </a:rPr>
              <a:t>Cluster 255</a:t>
            </a:r>
            <a:endParaRPr lang="en-US" altLang="ja-JP" sz="2800">
              <a:latin typeface="Century Schoolbook" panose="02040604050505020304" pitchFamily="18" charset="0"/>
              <a:ea typeface="ＭＳ Ｐゴシック" panose="020B0600070205080204" pitchFamily="50" charset="-128"/>
            </a:endParaRPr>
          </a:p>
        </p:txBody>
      </p:sp>
      <p:sp>
        <p:nvSpPr>
          <p:cNvPr id="26634" name="Rectangle 10"/>
          <p:cNvSpPr>
            <a:spLocks noChangeArrowheads="1"/>
          </p:cNvSpPr>
          <p:nvPr/>
        </p:nvSpPr>
        <p:spPr bwMode="auto">
          <a:xfrm>
            <a:off x="2362200" y="1981200"/>
            <a:ext cx="76200" cy="228600"/>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35" name="Rectangle 11"/>
          <p:cNvSpPr>
            <a:spLocks noChangeArrowheads="1"/>
          </p:cNvSpPr>
          <p:nvPr/>
        </p:nvSpPr>
        <p:spPr bwMode="auto">
          <a:xfrm>
            <a:off x="2895600" y="1981200"/>
            <a:ext cx="76200" cy="228600"/>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36" name="Rectangle 12"/>
          <p:cNvSpPr>
            <a:spLocks noChangeArrowheads="1"/>
          </p:cNvSpPr>
          <p:nvPr/>
        </p:nvSpPr>
        <p:spPr bwMode="auto">
          <a:xfrm>
            <a:off x="3429000" y="1981200"/>
            <a:ext cx="76200" cy="228600"/>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37" name="Rectangle 13"/>
          <p:cNvSpPr>
            <a:spLocks noChangeArrowheads="1"/>
          </p:cNvSpPr>
          <p:nvPr/>
        </p:nvSpPr>
        <p:spPr bwMode="auto">
          <a:xfrm>
            <a:off x="3962400" y="1981200"/>
            <a:ext cx="76200" cy="228600"/>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38" name="Rectangle 14"/>
          <p:cNvSpPr>
            <a:spLocks noChangeArrowheads="1"/>
          </p:cNvSpPr>
          <p:nvPr/>
        </p:nvSpPr>
        <p:spPr bwMode="auto">
          <a:xfrm>
            <a:off x="6781800" y="1981200"/>
            <a:ext cx="76200" cy="228600"/>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61455" name="Rectangle 15"/>
          <p:cNvSpPr>
            <a:spLocks noChangeArrowheads="1"/>
          </p:cNvSpPr>
          <p:nvPr/>
        </p:nvSpPr>
        <p:spPr bwMode="auto">
          <a:xfrm>
            <a:off x="990600" y="3962400"/>
            <a:ext cx="762000" cy="381000"/>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solidFill>
                  <a:schemeClr val="tx2"/>
                </a:solidFill>
                <a:effectLst>
                  <a:outerShdw blurRad="38100" dist="38100" dir="2700000" algn="tl">
                    <a:srgbClr val="000000"/>
                  </a:outerShdw>
                </a:effectLst>
                <a:latin typeface="Century Schoolbook" panose="02040604050505020304" pitchFamily="18" charset="0"/>
                <a:ea typeface="ＭＳ Ｐゴシック" panose="020B0600070205080204" pitchFamily="50" charset="-128"/>
              </a:rPr>
              <a:t>FB0</a:t>
            </a:r>
          </a:p>
        </p:txBody>
      </p:sp>
      <p:sp>
        <p:nvSpPr>
          <p:cNvPr id="61456" name="Rectangle 16"/>
          <p:cNvSpPr>
            <a:spLocks noChangeArrowheads="1"/>
          </p:cNvSpPr>
          <p:nvPr/>
        </p:nvSpPr>
        <p:spPr bwMode="auto">
          <a:xfrm>
            <a:off x="1905000" y="3962400"/>
            <a:ext cx="762000" cy="381000"/>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solidFill>
                  <a:schemeClr val="tx2"/>
                </a:solidFill>
                <a:effectLst>
                  <a:outerShdw blurRad="38100" dist="38100" dir="2700000" algn="tl">
                    <a:srgbClr val="000000"/>
                  </a:outerShdw>
                </a:effectLst>
                <a:latin typeface="Century Schoolbook" panose="02040604050505020304" pitchFamily="18" charset="0"/>
                <a:ea typeface="ＭＳ Ｐゴシック" panose="020B0600070205080204" pitchFamily="50" charset="-128"/>
              </a:rPr>
              <a:t>FB1</a:t>
            </a:r>
          </a:p>
        </p:txBody>
      </p:sp>
      <p:sp>
        <p:nvSpPr>
          <p:cNvPr id="61457" name="Rectangle 17"/>
          <p:cNvSpPr>
            <a:spLocks noChangeArrowheads="1"/>
          </p:cNvSpPr>
          <p:nvPr/>
        </p:nvSpPr>
        <p:spPr bwMode="auto">
          <a:xfrm>
            <a:off x="3352800" y="3962400"/>
            <a:ext cx="762000" cy="381000"/>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solidFill>
                  <a:schemeClr val="tx2"/>
                </a:solidFill>
                <a:effectLst>
                  <a:outerShdw blurRad="38100" dist="38100" dir="2700000" algn="tl">
                    <a:srgbClr val="000000"/>
                  </a:outerShdw>
                </a:effectLst>
                <a:latin typeface="Century Schoolbook" panose="02040604050505020304" pitchFamily="18" charset="0"/>
                <a:ea typeface="ＭＳ Ｐゴシック" panose="020B0600070205080204" pitchFamily="50" charset="-128"/>
              </a:rPr>
              <a:t>FB2</a:t>
            </a:r>
          </a:p>
        </p:txBody>
      </p:sp>
      <p:sp>
        <p:nvSpPr>
          <p:cNvPr id="26642" name="Line 18"/>
          <p:cNvSpPr>
            <a:spLocks noChangeShapeType="1"/>
          </p:cNvSpPr>
          <p:nvPr/>
        </p:nvSpPr>
        <p:spPr bwMode="auto">
          <a:xfrm>
            <a:off x="1295400" y="4495800"/>
            <a:ext cx="2514600"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3" name="Freeform 19"/>
          <p:cNvSpPr>
            <a:spLocks/>
          </p:cNvSpPr>
          <p:nvPr/>
        </p:nvSpPr>
        <p:spPr bwMode="auto">
          <a:xfrm>
            <a:off x="1398588" y="4364038"/>
            <a:ext cx="1587" cy="157162"/>
          </a:xfrm>
          <a:custGeom>
            <a:avLst/>
            <a:gdLst>
              <a:gd name="T0" fmla="*/ 0 w 1"/>
              <a:gd name="T1" fmla="*/ 157162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4" name="Freeform 20"/>
          <p:cNvSpPr>
            <a:spLocks/>
          </p:cNvSpPr>
          <p:nvPr/>
        </p:nvSpPr>
        <p:spPr bwMode="auto">
          <a:xfrm>
            <a:off x="2286000" y="4343400"/>
            <a:ext cx="1588" cy="157163"/>
          </a:xfrm>
          <a:custGeom>
            <a:avLst/>
            <a:gdLst>
              <a:gd name="T0" fmla="*/ 0 w 1"/>
              <a:gd name="T1" fmla="*/ 157163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5" name="Freeform 21"/>
          <p:cNvSpPr>
            <a:spLocks/>
          </p:cNvSpPr>
          <p:nvPr/>
        </p:nvSpPr>
        <p:spPr bwMode="auto">
          <a:xfrm>
            <a:off x="3733800" y="4343400"/>
            <a:ext cx="1588" cy="157163"/>
          </a:xfrm>
          <a:custGeom>
            <a:avLst/>
            <a:gdLst>
              <a:gd name="T0" fmla="*/ 0 w 1"/>
              <a:gd name="T1" fmla="*/ 157163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6" name="Freeform 22"/>
          <p:cNvSpPr>
            <a:spLocks/>
          </p:cNvSpPr>
          <p:nvPr/>
        </p:nvSpPr>
        <p:spPr bwMode="auto">
          <a:xfrm>
            <a:off x="3200400" y="4495800"/>
            <a:ext cx="76200" cy="457200"/>
          </a:xfrm>
          <a:custGeom>
            <a:avLst/>
            <a:gdLst>
              <a:gd name="T0" fmla="*/ 0 w 1"/>
              <a:gd name="T1" fmla="*/ 4572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3" name="Rectangle 23"/>
          <p:cNvSpPr>
            <a:spLocks noChangeArrowheads="1"/>
          </p:cNvSpPr>
          <p:nvPr/>
        </p:nvSpPr>
        <p:spPr bwMode="auto">
          <a:xfrm>
            <a:off x="2514600" y="4953000"/>
            <a:ext cx="1371600" cy="609600"/>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solidFill>
                  <a:schemeClr val="tx2"/>
                </a:solidFill>
                <a:effectLst>
                  <a:outerShdw blurRad="38100" dist="38100" dir="2700000" algn="tl">
                    <a:srgbClr val="000000"/>
                  </a:outerShdw>
                </a:effectLst>
                <a:latin typeface="Century Schoolbook" panose="02040604050505020304" pitchFamily="18" charset="0"/>
                <a:ea typeface="ＭＳ Ｐゴシック" panose="020B0600070205080204" pitchFamily="50" charset="-128"/>
              </a:rPr>
              <a:t>HDTV</a:t>
            </a:r>
          </a:p>
          <a:p>
            <a:pPr algn="ctr">
              <a:defRPr/>
            </a:pPr>
            <a:r>
              <a:rPr lang="en-US" altLang="ja-JP" sz="2000" b="1">
                <a:solidFill>
                  <a:schemeClr val="tx2"/>
                </a:solidFill>
                <a:effectLst>
                  <a:outerShdw blurRad="38100" dist="38100" dir="2700000" algn="tl">
                    <a:srgbClr val="000000"/>
                  </a:outerShdw>
                </a:effectLst>
                <a:latin typeface="Century Schoolbook" panose="02040604050505020304" pitchFamily="18" charset="0"/>
                <a:ea typeface="ＭＳ Ｐゴシック" panose="020B0600070205080204" pitchFamily="50" charset="-128"/>
              </a:rPr>
              <a:t>controller</a:t>
            </a:r>
          </a:p>
        </p:txBody>
      </p:sp>
      <p:sp>
        <p:nvSpPr>
          <p:cNvPr id="26648" name="Text Box 24"/>
          <p:cNvSpPr txBox="1">
            <a:spLocks noChangeArrowheads="1"/>
          </p:cNvSpPr>
          <p:nvPr/>
        </p:nvSpPr>
        <p:spPr bwMode="auto">
          <a:xfrm>
            <a:off x="914400" y="4495800"/>
            <a:ext cx="1190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lang="en-US" altLang="ja-JP" b="1">
                <a:latin typeface="Century Schoolbook" panose="02040604050505020304" pitchFamily="18" charset="0"/>
                <a:ea typeface="ＭＳ Ｐゴシック" panose="020B0600070205080204" pitchFamily="50" charset="-128"/>
              </a:rPr>
              <a:t>Pixel Bus</a:t>
            </a:r>
          </a:p>
        </p:txBody>
      </p:sp>
      <p:sp>
        <p:nvSpPr>
          <p:cNvPr id="61465" name="AutoShape 25"/>
          <p:cNvSpPr>
            <a:spLocks noChangeArrowheads="1"/>
          </p:cNvSpPr>
          <p:nvPr/>
        </p:nvSpPr>
        <p:spPr bwMode="auto">
          <a:xfrm>
            <a:off x="1447800" y="4953000"/>
            <a:ext cx="914400" cy="685800"/>
          </a:xfrm>
          <a:prstGeom prst="cube">
            <a:avLst>
              <a:gd name="adj" fmla="val 25000"/>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2000"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CRT</a:t>
            </a:r>
          </a:p>
        </p:txBody>
      </p:sp>
      <p:sp>
        <p:nvSpPr>
          <p:cNvPr id="26650" name="Freeform 26"/>
          <p:cNvSpPr>
            <a:spLocks/>
          </p:cNvSpPr>
          <p:nvPr/>
        </p:nvSpPr>
        <p:spPr bwMode="auto">
          <a:xfrm rot="5400000" flipV="1">
            <a:off x="2362200" y="5181600"/>
            <a:ext cx="76200" cy="228600"/>
          </a:xfrm>
          <a:custGeom>
            <a:avLst/>
            <a:gdLst>
              <a:gd name="T0" fmla="*/ 0 w 1"/>
              <a:gd name="T1" fmla="*/ 2286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7" name="Rectangle 27"/>
          <p:cNvSpPr>
            <a:spLocks noChangeArrowheads="1"/>
          </p:cNvSpPr>
          <p:nvPr/>
        </p:nvSpPr>
        <p:spPr bwMode="auto">
          <a:xfrm>
            <a:off x="4800600" y="3962400"/>
            <a:ext cx="838200" cy="533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I/O</a:t>
            </a:r>
          </a:p>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Box 0</a:t>
            </a:r>
            <a:endParaRPr lang="en-US" altLang="ja-JP" sz="2000"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endParaRPr>
          </a:p>
        </p:txBody>
      </p:sp>
      <p:sp>
        <p:nvSpPr>
          <p:cNvPr id="61468" name="Rectangle 28"/>
          <p:cNvSpPr>
            <a:spLocks noChangeArrowheads="1"/>
          </p:cNvSpPr>
          <p:nvPr/>
        </p:nvSpPr>
        <p:spPr bwMode="auto">
          <a:xfrm>
            <a:off x="6096000" y="3962400"/>
            <a:ext cx="838200" cy="533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I/O</a:t>
            </a:r>
          </a:p>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Box 1</a:t>
            </a:r>
            <a:endParaRPr lang="en-US" altLang="ja-JP" sz="2000"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endParaRPr>
          </a:p>
        </p:txBody>
      </p:sp>
      <p:sp>
        <p:nvSpPr>
          <p:cNvPr id="61469" name="Rectangle 29"/>
          <p:cNvSpPr>
            <a:spLocks noChangeArrowheads="1"/>
          </p:cNvSpPr>
          <p:nvPr/>
        </p:nvSpPr>
        <p:spPr bwMode="auto">
          <a:xfrm>
            <a:off x="7620000" y="3962400"/>
            <a:ext cx="838200" cy="533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I/O</a:t>
            </a:r>
          </a:p>
          <a:p>
            <a:pPr algn="ctr">
              <a:defRPr/>
            </a:pPr>
            <a:r>
              <a:rPr lang="en-US" altLang="ja-JP" b="1">
                <a:solidFill>
                  <a:schemeClr val="tx2"/>
                </a:solidFill>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Box 15</a:t>
            </a:r>
            <a:endParaRPr lang="en-US" altLang="ja-JP" sz="2000"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endParaRPr>
          </a:p>
        </p:txBody>
      </p:sp>
      <p:sp>
        <p:nvSpPr>
          <p:cNvPr id="26654" name="Oval 30"/>
          <p:cNvSpPr>
            <a:spLocks noChangeArrowheads="1"/>
          </p:cNvSpPr>
          <p:nvPr/>
        </p:nvSpPr>
        <p:spPr bwMode="auto">
          <a:xfrm>
            <a:off x="44196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55" name="Oval 31"/>
          <p:cNvSpPr>
            <a:spLocks noChangeArrowheads="1"/>
          </p:cNvSpPr>
          <p:nvPr/>
        </p:nvSpPr>
        <p:spPr bwMode="auto">
          <a:xfrm>
            <a:off x="47244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56" name="Oval 32"/>
          <p:cNvSpPr>
            <a:spLocks noChangeArrowheads="1"/>
          </p:cNvSpPr>
          <p:nvPr/>
        </p:nvSpPr>
        <p:spPr bwMode="auto">
          <a:xfrm>
            <a:off x="50292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57" name="Oval 33"/>
          <p:cNvSpPr>
            <a:spLocks noChangeArrowheads="1"/>
          </p:cNvSpPr>
          <p:nvPr/>
        </p:nvSpPr>
        <p:spPr bwMode="auto">
          <a:xfrm>
            <a:off x="53340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58" name="Oval 34"/>
          <p:cNvSpPr>
            <a:spLocks noChangeArrowheads="1"/>
          </p:cNvSpPr>
          <p:nvPr/>
        </p:nvSpPr>
        <p:spPr bwMode="auto">
          <a:xfrm>
            <a:off x="56388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59" name="Oval 35"/>
          <p:cNvSpPr>
            <a:spLocks noChangeArrowheads="1"/>
          </p:cNvSpPr>
          <p:nvPr/>
        </p:nvSpPr>
        <p:spPr bwMode="auto">
          <a:xfrm>
            <a:off x="59436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0" name="Oval 36"/>
          <p:cNvSpPr>
            <a:spLocks noChangeArrowheads="1"/>
          </p:cNvSpPr>
          <p:nvPr/>
        </p:nvSpPr>
        <p:spPr bwMode="auto">
          <a:xfrm>
            <a:off x="6248400" y="2973388"/>
            <a:ext cx="76200" cy="7461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1" name="Oval 37"/>
          <p:cNvSpPr>
            <a:spLocks noChangeArrowheads="1"/>
          </p:cNvSpPr>
          <p:nvPr/>
        </p:nvSpPr>
        <p:spPr bwMode="auto">
          <a:xfrm>
            <a:off x="2895600" y="4114800"/>
            <a:ext cx="76200" cy="7461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2" name="Oval 38"/>
          <p:cNvSpPr>
            <a:spLocks noChangeArrowheads="1"/>
          </p:cNvSpPr>
          <p:nvPr/>
        </p:nvSpPr>
        <p:spPr bwMode="auto">
          <a:xfrm>
            <a:off x="3048000" y="4114800"/>
            <a:ext cx="76200" cy="7461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3" name="Oval 39"/>
          <p:cNvSpPr>
            <a:spLocks noChangeArrowheads="1"/>
          </p:cNvSpPr>
          <p:nvPr/>
        </p:nvSpPr>
        <p:spPr bwMode="auto">
          <a:xfrm>
            <a:off x="7162800" y="4191000"/>
            <a:ext cx="76200" cy="7461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4" name="Oval 40"/>
          <p:cNvSpPr>
            <a:spLocks noChangeArrowheads="1"/>
          </p:cNvSpPr>
          <p:nvPr/>
        </p:nvSpPr>
        <p:spPr bwMode="auto">
          <a:xfrm>
            <a:off x="7315200" y="4191000"/>
            <a:ext cx="76200" cy="7461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65" name="Freeform 41"/>
          <p:cNvSpPr>
            <a:spLocks/>
          </p:cNvSpPr>
          <p:nvPr/>
        </p:nvSpPr>
        <p:spPr bwMode="auto">
          <a:xfrm>
            <a:off x="5105400" y="4495800"/>
            <a:ext cx="1588" cy="157163"/>
          </a:xfrm>
          <a:custGeom>
            <a:avLst/>
            <a:gdLst>
              <a:gd name="T0" fmla="*/ 0 w 1"/>
              <a:gd name="T1" fmla="*/ 157163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66" name="Freeform 42"/>
          <p:cNvSpPr>
            <a:spLocks/>
          </p:cNvSpPr>
          <p:nvPr/>
        </p:nvSpPr>
        <p:spPr bwMode="auto">
          <a:xfrm>
            <a:off x="6400800" y="4495800"/>
            <a:ext cx="1588" cy="157163"/>
          </a:xfrm>
          <a:custGeom>
            <a:avLst/>
            <a:gdLst>
              <a:gd name="T0" fmla="*/ 0 w 1"/>
              <a:gd name="T1" fmla="*/ 157163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67" name="Freeform 43"/>
          <p:cNvSpPr>
            <a:spLocks/>
          </p:cNvSpPr>
          <p:nvPr/>
        </p:nvSpPr>
        <p:spPr bwMode="auto">
          <a:xfrm>
            <a:off x="7848600" y="4495800"/>
            <a:ext cx="1588" cy="157163"/>
          </a:xfrm>
          <a:custGeom>
            <a:avLst/>
            <a:gdLst>
              <a:gd name="T0" fmla="*/ 0 w 1"/>
              <a:gd name="T1" fmla="*/ 157163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68" name="Line 44"/>
          <p:cNvSpPr>
            <a:spLocks noChangeShapeType="1"/>
          </p:cNvSpPr>
          <p:nvPr/>
        </p:nvSpPr>
        <p:spPr bwMode="auto">
          <a:xfrm>
            <a:off x="4800600" y="4648200"/>
            <a:ext cx="1066800"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69" name="Line 45"/>
          <p:cNvSpPr>
            <a:spLocks noChangeShapeType="1"/>
          </p:cNvSpPr>
          <p:nvPr/>
        </p:nvSpPr>
        <p:spPr bwMode="auto">
          <a:xfrm>
            <a:off x="6096000" y="4648200"/>
            <a:ext cx="1066800"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70" name="Line 46"/>
          <p:cNvSpPr>
            <a:spLocks noChangeShapeType="1"/>
          </p:cNvSpPr>
          <p:nvPr/>
        </p:nvSpPr>
        <p:spPr bwMode="auto">
          <a:xfrm>
            <a:off x="7620000" y="4648200"/>
            <a:ext cx="1066800"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71" name="AutoShape 47"/>
          <p:cNvSpPr>
            <a:spLocks noChangeArrowheads="1"/>
          </p:cNvSpPr>
          <p:nvPr/>
        </p:nvSpPr>
        <p:spPr bwMode="auto">
          <a:xfrm>
            <a:off x="4724400" y="49530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2" name="AutoShape 48"/>
          <p:cNvSpPr>
            <a:spLocks noChangeArrowheads="1"/>
          </p:cNvSpPr>
          <p:nvPr/>
        </p:nvSpPr>
        <p:spPr bwMode="auto">
          <a:xfrm>
            <a:off x="4876800" y="50292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3" name="AutoShape 49"/>
          <p:cNvSpPr>
            <a:spLocks noChangeArrowheads="1"/>
          </p:cNvSpPr>
          <p:nvPr/>
        </p:nvSpPr>
        <p:spPr bwMode="auto">
          <a:xfrm>
            <a:off x="5029200" y="51054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4" name="AutoShape 50"/>
          <p:cNvSpPr>
            <a:spLocks noChangeArrowheads="1"/>
          </p:cNvSpPr>
          <p:nvPr/>
        </p:nvSpPr>
        <p:spPr bwMode="auto">
          <a:xfrm>
            <a:off x="6019800" y="49530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5" name="AutoShape 51"/>
          <p:cNvSpPr>
            <a:spLocks noChangeArrowheads="1"/>
          </p:cNvSpPr>
          <p:nvPr/>
        </p:nvSpPr>
        <p:spPr bwMode="auto">
          <a:xfrm>
            <a:off x="6172200" y="50292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6" name="AutoShape 52"/>
          <p:cNvSpPr>
            <a:spLocks noChangeArrowheads="1"/>
          </p:cNvSpPr>
          <p:nvPr/>
        </p:nvSpPr>
        <p:spPr bwMode="auto">
          <a:xfrm>
            <a:off x="6324600" y="51054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7" name="AutoShape 53"/>
          <p:cNvSpPr>
            <a:spLocks noChangeArrowheads="1"/>
          </p:cNvSpPr>
          <p:nvPr/>
        </p:nvSpPr>
        <p:spPr bwMode="auto">
          <a:xfrm>
            <a:off x="7543800" y="49530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8" name="AutoShape 54"/>
          <p:cNvSpPr>
            <a:spLocks noChangeArrowheads="1"/>
          </p:cNvSpPr>
          <p:nvPr/>
        </p:nvSpPr>
        <p:spPr bwMode="auto">
          <a:xfrm>
            <a:off x="7696200" y="50292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79" name="AutoShape 55"/>
          <p:cNvSpPr>
            <a:spLocks noChangeArrowheads="1"/>
          </p:cNvSpPr>
          <p:nvPr/>
        </p:nvSpPr>
        <p:spPr bwMode="auto">
          <a:xfrm>
            <a:off x="7848600" y="5105400"/>
            <a:ext cx="609600" cy="304800"/>
          </a:xfrm>
          <a:prstGeom prst="can">
            <a:avLst>
              <a:gd name="adj" fmla="val 250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26680" name="Freeform 56"/>
          <p:cNvSpPr>
            <a:spLocks/>
          </p:cNvSpPr>
          <p:nvPr/>
        </p:nvSpPr>
        <p:spPr bwMode="auto">
          <a:xfrm>
            <a:off x="4876800" y="4648200"/>
            <a:ext cx="76200" cy="304800"/>
          </a:xfrm>
          <a:custGeom>
            <a:avLst/>
            <a:gdLst>
              <a:gd name="T0" fmla="*/ 0 w 1"/>
              <a:gd name="T1" fmla="*/ 3048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81" name="Freeform 57"/>
          <p:cNvSpPr>
            <a:spLocks/>
          </p:cNvSpPr>
          <p:nvPr/>
        </p:nvSpPr>
        <p:spPr bwMode="auto">
          <a:xfrm>
            <a:off x="6172200" y="4648200"/>
            <a:ext cx="76200" cy="304800"/>
          </a:xfrm>
          <a:custGeom>
            <a:avLst/>
            <a:gdLst>
              <a:gd name="T0" fmla="*/ 0 w 1"/>
              <a:gd name="T1" fmla="*/ 3048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82" name="Freeform 58"/>
          <p:cNvSpPr>
            <a:spLocks/>
          </p:cNvSpPr>
          <p:nvPr/>
        </p:nvSpPr>
        <p:spPr bwMode="auto">
          <a:xfrm>
            <a:off x="7696200" y="4648200"/>
            <a:ext cx="76200" cy="304800"/>
          </a:xfrm>
          <a:custGeom>
            <a:avLst/>
            <a:gdLst>
              <a:gd name="T0" fmla="*/ 0 w 1"/>
              <a:gd name="T1" fmla="*/ 3048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99" name="Text Box 59"/>
          <p:cNvSpPr txBox="1">
            <a:spLocks noChangeArrowheads="1"/>
          </p:cNvSpPr>
          <p:nvPr/>
        </p:nvSpPr>
        <p:spPr bwMode="auto">
          <a:xfrm>
            <a:off x="4953000" y="46482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SCSI</a:t>
            </a:r>
          </a:p>
        </p:txBody>
      </p:sp>
      <p:sp>
        <p:nvSpPr>
          <p:cNvPr id="61500" name="Text Box 60"/>
          <p:cNvSpPr txBox="1">
            <a:spLocks noChangeArrowheads="1"/>
          </p:cNvSpPr>
          <p:nvPr/>
        </p:nvSpPr>
        <p:spPr bwMode="auto">
          <a:xfrm>
            <a:off x="6248400" y="46482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SCSI</a:t>
            </a:r>
          </a:p>
        </p:txBody>
      </p:sp>
      <p:sp>
        <p:nvSpPr>
          <p:cNvPr id="61501" name="Text Box 61"/>
          <p:cNvSpPr txBox="1">
            <a:spLocks noChangeArrowheads="1"/>
          </p:cNvSpPr>
          <p:nvPr/>
        </p:nvSpPr>
        <p:spPr bwMode="auto">
          <a:xfrm>
            <a:off x="7696200" y="46482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SCSI</a:t>
            </a:r>
          </a:p>
        </p:txBody>
      </p:sp>
      <p:sp>
        <p:nvSpPr>
          <p:cNvPr id="26686" name="Freeform 62"/>
          <p:cNvSpPr>
            <a:spLocks/>
          </p:cNvSpPr>
          <p:nvPr/>
        </p:nvSpPr>
        <p:spPr bwMode="auto">
          <a:xfrm>
            <a:off x="5791200" y="4648200"/>
            <a:ext cx="76200" cy="914400"/>
          </a:xfrm>
          <a:custGeom>
            <a:avLst/>
            <a:gdLst>
              <a:gd name="T0" fmla="*/ 0 w 1"/>
              <a:gd name="T1" fmla="*/ 9144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87" name="Freeform 63"/>
          <p:cNvSpPr>
            <a:spLocks/>
          </p:cNvSpPr>
          <p:nvPr/>
        </p:nvSpPr>
        <p:spPr bwMode="auto">
          <a:xfrm>
            <a:off x="7086600" y="4648200"/>
            <a:ext cx="76200" cy="838200"/>
          </a:xfrm>
          <a:custGeom>
            <a:avLst/>
            <a:gdLst>
              <a:gd name="T0" fmla="*/ 0 w 1"/>
              <a:gd name="T1" fmla="*/ 8382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88" name="Freeform 64"/>
          <p:cNvSpPr>
            <a:spLocks/>
          </p:cNvSpPr>
          <p:nvPr/>
        </p:nvSpPr>
        <p:spPr bwMode="auto">
          <a:xfrm>
            <a:off x="8610600" y="4648200"/>
            <a:ext cx="76200" cy="990600"/>
          </a:xfrm>
          <a:custGeom>
            <a:avLst/>
            <a:gdLst>
              <a:gd name="T0" fmla="*/ 0 w 1"/>
              <a:gd name="T1" fmla="*/ 990600 h 99"/>
              <a:gd name="T2" fmla="*/ 0 w 1"/>
              <a:gd name="T3" fmla="*/ 0 h 99"/>
              <a:gd name="T4" fmla="*/ 0 60000 65536"/>
              <a:gd name="T5" fmla="*/ 0 60000 65536"/>
            </a:gdLst>
            <a:ahLst/>
            <a:cxnLst>
              <a:cxn ang="T4">
                <a:pos x="T0" y="T1"/>
              </a:cxn>
              <a:cxn ang="T5">
                <a:pos x="T2" y="T3"/>
              </a:cxn>
            </a:cxnLst>
            <a:rect l="0" t="0" r="r" b="b"/>
            <a:pathLst>
              <a:path w="1" h="99">
                <a:moveTo>
                  <a:pt x="0" y="99"/>
                </a:moveTo>
                <a:lnTo>
                  <a:pt x="0" y="0"/>
                </a:lnTo>
              </a:path>
            </a:pathLst>
          </a:custGeom>
          <a:noFill/>
          <a:ln w="3810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89" name="Freeform 65"/>
          <p:cNvSpPr>
            <a:spLocks/>
          </p:cNvSpPr>
          <p:nvPr/>
        </p:nvSpPr>
        <p:spPr bwMode="auto">
          <a:xfrm>
            <a:off x="4953000" y="5486400"/>
            <a:ext cx="3810000" cy="152400"/>
          </a:xfrm>
          <a:custGeom>
            <a:avLst/>
            <a:gdLst>
              <a:gd name="T0" fmla="*/ 0 w 2400"/>
              <a:gd name="T1" fmla="*/ 152400 h 96"/>
              <a:gd name="T2" fmla="*/ 1905000 w 2400"/>
              <a:gd name="T3" fmla="*/ 0 h 96"/>
              <a:gd name="T4" fmla="*/ 3810000 w 2400"/>
              <a:gd name="T5" fmla="*/ 152400 h 96"/>
              <a:gd name="T6" fmla="*/ 0 60000 65536"/>
              <a:gd name="T7" fmla="*/ 0 60000 65536"/>
              <a:gd name="T8" fmla="*/ 0 60000 65536"/>
            </a:gdLst>
            <a:ahLst/>
            <a:cxnLst>
              <a:cxn ang="T6">
                <a:pos x="T0" y="T1"/>
              </a:cxn>
              <a:cxn ang="T7">
                <a:pos x="T2" y="T3"/>
              </a:cxn>
              <a:cxn ang="T8">
                <a:pos x="T4" y="T5"/>
              </a:cxn>
            </a:cxnLst>
            <a:rect l="0" t="0" r="r" b="b"/>
            <a:pathLst>
              <a:path w="2400" h="96">
                <a:moveTo>
                  <a:pt x="0" y="96"/>
                </a:moveTo>
                <a:cubicBezTo>
                  <a:pt x="400" y="48"/>
                  <a:pt x="800" y="0"/>
                  <a:pt x="1200" y="0"/>
                </a:cubicBezTo>
                <a:cubicBezTo>
                  <a:pt x="1600" y="0"/>
                  <a:pt x="2296" y="64"/>
                  <a:pt x="2400" y="96"/>
                </a:cubicBezTo>
              </a:path>
            </a:pathLst>
          </a:custGeom>
          <a:noFill/>
          <a:ln w="28575"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06" name="Text Box 66"/>
          <p:cNvSpPr txBox="1">
            <a:spLocks noChangeArrowheads="1"/>
          </p:cNvSpPr>
          <p:nvPr/>
        </p:nvSpPr>
        <p:spPr bwMode="auto">
          <a:xfrm>
            <a:off x="5410200" y="55626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LAN</a:t>
            </a:r>
          </a:p>
        </p:txBody>
      </p:sp>
      <p:sp>
        <p:nvSpPr>
          <p:cNvPr id="61507" name="Text Box 67"/>
          <p:cNvSpPr txBox="1">
            <a:spLocks noChangeArrowheads="1"/>
          </p:cNvSpPr>
          <p:nvPr/>
        </p:nvSpPr>
        <p:spPr bwMode="auto">
          <a:xfrm>
            <a:off x="5562600" y="57912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b="1">
                <a:effectLst>
                  <a:outerShdw blurRad="38100" dist="38100" dir="2700000" algn="tl">
                    <a:srgbClr val="C0C0C0"/>
                  </a:outerShdw>
                </a:effectLst>
                <a:latin typeface="Century Schoolbook" panose="02040604050505020304" pitchFamily="18" charset="0"/>
                <a:ea typeface="ＭＳ Ｐゴシック" panose="020B0600070205080204" pitchFamily="50" charset="-128"/>
              </a:rPr>
              <a:t>I/O BOX:SPARCstation5</a:t>
            </a:r>
          </a:p>
        </p:txBody>
      </p:sp>
      <p:pic>
        <p:nvPicPr>
          <p:cNvPr id="3" name="オーディオ 2">
            <a:hlinkClick r:id="" action="ppaction://media"/>
            <a:extLst>
              <a:ext uri="{FF2B5EF4-FFF2-40B4-BE49-F238E27FC236}">
                <a16:creationId xmlns:a16="http://schemas.microsoft.com/office/drawing/2014/main" id="{B1EFF96C-B86F-498F-B778-36045BD276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68"/>
    </mc:Choice>
    <mc:Fallback>
      <p:transition spd="slow" advTm="14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03" x="8196263" y="3565525"/>
          <p14:tracePt t="411" x="7531100" y="3565525"/>
          <p14:tracePt t="414" x="6718300" y="3565525"/>
          <p14:tracePt t="422" x="5943600" y="3565525"/>
          <p14:tracePt t="431" x="5297488" y="3648075"/>
          <p14:tracePt t="438" x="4630738" y="3648075"/>
          <p14:tracePt t="446" x="4002088" y="3648075"/>
          <p14:tracePt t="454" x="3482975" y="3648075"/>
          <p14:tracePt t="463" x="2962275" y="3648075"/>
          <p14:tracePt t="470" x="2625725" y="3648075"/>
          <p14:tracePt t="479" x="2470150" y="3629025"/>
          <p14:tracePt t="486" x="2360613" y="3629025"/>
          <p14:tracePt t="560" x="2352675" y="3621088"/>
          <p14:tracePt t="569" x="2352675" y="3602038"/>
          <p14:tracePt t="579" x="2343150" y="3584575"/>
          <p14:tracePt t="583" x="2343150" y="3565525"/>
          <p14:tracePt t="590" x="2343150" y="3548063"/>
          <p14:tracePt t="599" x="2333625" y="3529013"/>
          <p14:tracePt t="606" x="2324100" y="3502025"/>
          <p14:tracePt t="614" x="2324100" y="3475038"/>
          <p14:tracePt t="622" x="2324100" y="3455988"/>
          <p14:tracePt t="630" x="2324100" y="3419475"/>
          <p14:tracePt t="646" x="2324100" y="3411538"/>
          <p14:tracePt t="654" x="2324100" y="3382963"/>
          <p14:tracePt t="663" x="2324100" y="3375025"/>
          <p14:tracePt t="670" x="2324100" y="3365500"/>
          <p14:tracePt t="686" x="2324100" y="3355975"/>
          <p14:tracePt t="694" x="2324100" y="3338513"/>
          <p14:tracePt t="710" x="2324100" y="3319463"/>
          <p14:tracePt t="718" x="2333625" y="3282950"/>
          <p14:tracePt t="734" x="2343150" y="3255963"/>
          <p14:tracePt t="742" x="2370138" y="3219450"/>
          <p14:tracePt t="750" x="2379663" y="3200400"/>
          <p14:tracePt t="758" x="2389188" y="3182938"/>
          <p14:tracePt t="766" x="2406650" y="3163888"/>
          <p14:tracePt t="774" x="2433638" y="3136900"/>
          <p14:tracePt t="782" x="2433638" y="3127375"/>
          <p14:tracePt t="790" x="2452688" y="3100388"/>
          <p14:tracePt t="798" x="2479675" y="3063875"/>
          <p14:tracePt t="806" x="2489200" y="3036888"/>
          <p14:tracePt t="814" x="2498725" y="3000375"/>
          <p14:tracePt t="822" x="2525713" y="2973388"/>
          <p14:tracePt t="831" x="2543175" y="2963863"/>
          <p14:tracePt t="838" x="2570163" y="2946400"/>
          <p14:tracePt t="847" x="2589213" y="2927350"/>
          <p14:tracePt t="854" x="2606675" y="2917825"/>
          <p14:tracePt t="863" x="2635250" y="2900363"/>
          <p14:tracePt t="870" x="2652713" y="2890838"/>
          <p14:tracePt t="879" x="2662238" y="2881313"/>
          <p14:tracePt t="886" x="2671763" y="2881313"/>
          <p14:tracePt t="895" x="2698750" y="2854325"/>
          <p14:tracePt t="902" x="2716213" y="2844800"/>
          <p14:tracePt t="912" x="2752725" y="2836863"/>
          <p14:tracePt t="918" x="2762250" y="2827338"/>
          <p14:tracePt t="929" x="2817813" y="2808288"/>
          <p14:tracePt t="934" x="2844800" y="2781300"/>
          <p14:tracePt t="942" x="2862263" y="2771775"/>
          <p14:tracePt t="950" x="2881313" y="2754313"/>
          <p14:tracePt t="958" x="2889250" y="2744788"/>
          <p14:tracePt t="967" x="2917825" y="2735263"/>
          <p14:tracePt t="974" x="2935288" y="2727325"/>
          <p14:tracePt t="982" x="2954338" y="2708275"/>
          <p14:tracePt t="990" x="2962275" y="2698750"/>
          <p14:tracePt t="999" x="2981325" y="2681288"/>
          <p14:tracePt t="1014" x="2990850" y="2671763"/>
          <p14:tracePt t="1126" x="2990850" y="2662238"/>
          <p14:tracePt t="1150" x="2981325" y="2662238"/>
          <p14:tracePt t="1160" x="2971800" y="2662238"/>
          <p14:tracePt t="1167" x="2962275" y="2662238"/>
          <p14:tracePt t="1182" x="2954338" y="2662238"/>
          <p14:tracePt t="1198" x="2935288" y="2671763"/>
          <p14:tracePt t="1424" x="2925763" y="2662238"/>
          <p14:tracePt t="1430" x="2925763" y="2625725"/>
          <p14:tracePt t="1438" x="2925763" y="2617788"/>
          <p14:tracePt t="1447" x="2925763" y="2571750"/>
          <p14:tracePt t="1454" x="2925763" y="2544763"/>
          <p14:tracePt t="1463" x="2925763" y="2517775"/>
          <p14:tracePt t="1470" x="2944813" y="2481263"/>
          <p14:tracePt t="1479" x="2944813" y="2462213"/>
          <p14:tracePt t="1486" x="2954338" y="2435225"/>
          <p14:tracePt t="1496" x="2962275" y="2408238"/>
          <p14:tracePt t="1503" x="2971800" y="2389188"/>
          <p14:tracePt t="1510" x="2971800" y="2379663"/>
          <p14:tracePt t="1518" x="2981325" y="2362200"/>
          <p14:tracePt t="1527" x="2998788" y="2343150"/>
          <p14:tracePt t="1542" x="3008313" y="2335213"/>
          <p14:tracePt t="1551" x="3008313" y="2325688"/>
          <p14:tracePt t="1566" x="3008313" y="2316163"/>
          <p14:tracePt t="1574" x="3008313" y="2298700"/>
          <p14:tracePt t="1598" x="3017838" y="2289175"/>
          <p14:tracePt t="1663" x="3017838" y="2279650"/>
          <p14:tracePt t="6064" x="3017838" y="2289175"/>
          <p14:tracePt t="6086" x="3008313" y="2289175"/>
          <p14:tracePt t="6118" x="3008313" y="2298700"/>
          <p14:tracePt t="6200" x="2998788" y="2306638"/>
          <p14:tracePt t="6440" x="2990850" y="2316163"/>
          <p14:tracePt t="6688" x="2981325" y="2325688"/>
          <p14:tracePt t="6695" x="2971800" y="2325688"/>
          <p14:tracePt t="6960" x="2962275" y="2325688"/>
          <p14:tracePt t="7288" x="2944813" y="2335213"/>
          <p14:tracePt t="7295" x="2944813" y="2343150"/>
          <p14:tracePt t="7302" x="2917825" y="2352675"/>
          <p14:tracePt t="7310" x="2898775" y="2362200"/>
          <p14:tracePt t="7334" x="2889250" y="2371725"/>
          <p14:tracePt t="7400" x="2881313" y="2371725"/>
          <p14:tracePt t="7432" x="2871788" y="2379663"/>
          <p14:tracePt t="7518" x="2862263" y="2379663"/>
          <p14:tracePt t="7553" x="2844800" y="2389188"/>
          <p14:tracePt t="7567" x="2825750" y="2398713"/>
          <p14:tracePt t="7574" x="2817813" y="2408238"/>
          <p14:tracePt t="7590" x="2817813" y="2416175"/>
          <p14:tracePt t="8978" x="2808288" y="2416175"/>
          <p14:tracePt t="9390" x="2798763" y="2416175"/>
          <p14:tracePt t="9398" x="2798763" y="2408238"/>
          <p14:tracePt t="9406" x="2798763" y="2398713"/>
          <p14:tracePt t="9414" x="2798763" y="2379663"/>
          <p14:tracePt t="9422" x="2798763" y="2371725"/>
          <p14:tracePt t="9430" x="2798763" y="2362200"/>
          <p14:tracePt t="9438" x="2798763" y="2343150"/>
          <p14:tracePt t="9446" x="2798763" y="2335213"/>
          <p14:tracePt t="9454" x="2798763" y="2325688"/>
          <p14:tracePt t="12610" x="2798763" y="2335213"/>
          <p14:tracePt t="12616" x="2798763" y="2343150"/>
          <p14:tracePt t="12626" x="2798763" y="2362200"/>
          <p14:tracePt t="12631" x="2798763" y="2379663"/>
          <p14:tracePt t="12655" x="2798763" y="2398713"/>
          <p14:tracePt t="12678" x="2798763" y="2408238"/>
          <p14:tracePt t="12694" x="2808288" y="2416175"/>
          <p14:tracePt t="12816" x="2817813" y="2435225"/>
          <p14:tracePt t="12840" x="2825750" y="2444750"/>
          <p14:tracePt t="12846" x="2825750" y="2452688"/>
          <p14:tracePt t="12856" x="2835275" y="2452688"/>
          <p14:tracePt t="12870" x="2844800" y="2452688"/>
          <p14:tracePt t="12894" x="2871788" y="2452688"/>
          <p14:tracePt t="12902" x="2881313" y="2452688"/>
          <p14:tracePt t="12910" x="2889250" y="2462213"/>
          <p14:tracePt t="12918" x="2898775" y="2462213"/>
          <p14:tracePt t="12926" x="2917825" y="2462213"/>
          <p14:tracePt t="12934" x="2962275" y="2462213"/>
          <p14:tracePt t="12943" x="2981325" y="2462213"/>
          <p14:tracePt t="12950" x="3063875" y="2481263"/>
          <p14:tracePt t="12958" x="3144838" y="2508250"/>
          <p14:tracePt t="12966" x="3254375" y="2517775"/>
          <p14:tracePt t="12974" x="3400425" y="2535238"/>
          <p14:tracePt t="12982" x="3592513" y="2598738"/>
          <p14:tracePt t="12990" x="3756025" y="2608263"/>
          <p14:tracePt t="12998" x="3919538" y="2654300"/>
          <p14:tracePt t="13006" x="4129088" y="2690813"/>
          <p14:tracePt t="13014" x="4330700" y="2698750"/>
          <p14:tracePt t="13022" x="4540250" y="2771775"/>
          <p14:tracePt t="13030" x="4686300" y="2781300"/>
          <p14:tracePt t="13038" x="4859338" y="2817813"/>
          <p14:tracePt t="13046" x="5005388" y="2827338"/>
          <p14:tracePt t="13054" x="5187950" y="2844800"/>
          <p14:tracePt t="13062" x="5351463" y="2873375"/>
          <p14:tracePt t="13082" x="5588000" y="2890838"/>
          <p14:tracePt t="13086" x="5697538" y="2890838"/>
          <p14:tracePt t="13094" x="5780088" y="2900363"/>
          <p14:tracePt t="13102" x="5889625" y="2900363"/>
          <p14:tracePt t="13111" x="5962650" y="2900363"/>
          <p14:tracePt t="13118" x="6035675" y="2900363"/>
          <p14:tracePt t="13126" x="6108700" y="2900363"/>
          <p14:tracePt t="13134" x="6199188" y="2917825"/>
          <p14:tracePt t="13143" x="6281738" y="2927350"/>
          <p14:tracePt t="13150" x="6354763" y="2927350"/>
          <p14:tracePt t="13160" x="6464300" y="2973388"/>
          <p14:tracePt t="13166" x="6564313" y="2973388"/>
          <p14:tracePt t="13174" x="6654800" y="3000375"/>
          <p14:tracePt t="13182" x="6773863" y="3036888"/>
          <p14:tracePt t="13190" x="6900863" y="3054350"/>
          <p14:tracePt t="13198" x="7029450" y="3109913"/>
          <p14:tracePt t="13209" x="7165975" y="3146425"/>
          <p14:tracePt t="13214" x="7239000" y="3173413"/>
          <p14:tracePt t="13222" x="7356475" y="3200400"/>
          <p14:tracePt t="13230" x="7502525" y="3246438"/>
          <p14:tracePt t="13238" x="7621588" y="3273425"/>
          <p14:tracePt t="13246" x="7731125" y="3309938"/>
          <p14:tracePt t="13254" x="7813675" y="3328988"/>
          <p14:tracePt t="13262" x="7840663" y="3338513"/>
          <p14:tracePt t="13270" x="7885113" y="3346450"/>
          <p14:tracePt t="13286" x="7931150" y="3365500"/>
          <p14:tracePt t="13335" x="7940675" y="3375025"/>
          <p14:tracePt t="13344" x="7950200" y="3375025"/>
          <p14:tracePt t="13351" x="7967663" y="3375025"/>
          <p14:tracePt t="13360" x="8023225" y="3375025"/>
          <p14:tracePt t="13367" x="8132763" y="3392488"/>
          <p14:tracePt t="13375" x="8250238" y="3402013"/>
          <p14:tracePt t="13382" x="8378825" y="3429000"/>
          <p14:tracePt t="13390" x="8523288" y="3446463"/>
          <p14:tracePt t="13398" x="8651875" y="3455988"/>
          <p14:tracePt t="13407" x="8751888" y="3475038"/>
          <p14:tracePt t="13414" x="8861425" y="3502025"/>
          <p14:tracePt t="13422" x="8934450" y="3502025"/>
          <p14:tracePt t="13430" x="8997950" y="3511550"/>
          <p14:tracePt t="13438" x="9053513" y="3529013"/>
          <p14:tracePt t="13447" x="9080500" y="3529013"/>
          <p14:tracePt t="13454" x="9097963" y="3529013"/>
          <p14:tracePt t="13463" x="9107488" y="3529013"/>
          <p14:tracePt t="13470" x="9126538" y="3529013"/>
          <p14:tracePt t="13494" x="9134475" y="35290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ja-JP"/>
              <a:t>A cluster of JUMP-1</a:t>
            </a:r>
          </a:p>
        </p:txBody>
      </p:sp>
      <p:grpSp>
        <p:nvGrpSpPr>
          <p:cNvPr id="27651" name="Group 3"/>
          <p:cNvGrpSpPr>
            <a:grpSpLocks/>
          </p:cNvGrpSpPr>
          <p:nvPr/>
        </p:nvGrpSpPr>
        <p:grpSpPr bwMode="auto">
          <a:xfrm>
            <a:off x="1219200" y="1905000"/>
            <a:ext cx="7315200" cy="4283075"/>
            <a:chOff x="768" y="1440"/>
            <a:chExt cx="4608" cy="2698"/>
          </a:xfrm>
        </p:grpSpPr>
        <p:sp>
          <p:nvSpPr>
            <p:cNvPr id="27652" name="Text Box 4"/>
            <p:cNvSpPr txBox="1">
              <a:spLocks noChangeArrowheads="1"/>
            </p:cNvSpPr>
            <p:nvPr/>
          </p:nvSpPr>
          <p:spPr bwMode="auto">
            <a:xfrm>
              <a:off x="2640" y="3888"/>
              <a:ext cx="103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a:latin typeface="Times New Roman" panose="02020603050405020304" pitchFamily="18" charset="0"/>
                  <a:ea typeface="ＭＳ Ｐゴシック" panose="020B0600070205080204" pitchFamily="50" charset="-128"/>
                </a:rPr>
                <a:t>RDT Network</a:t>
              </a:r>
              <a:endParaRPr lang="en-US" altLang="ja-JP" sz="2400">
                <a:latin typeface="Times New Roman" panose="02020603050405020304" pitchFamily="18" charset="0"/>
                <a:ea typeface="ＭＳ Ｐゴシック" panose="020B0600070205080204" pitchFamily="50" charset="-128"/>
              </a:endParaRPr>
            </a:p>
          </p:txBody>
        </p:sp>
        <p:grpSp>
          <p:nvGrpSpPr>
            <p:cNvPr id="27653" name="Group 5"/>
            <p:cNvGrpSpPr>
              <a:grpSpLocks/>
            </p:cNvGrpSpPr>
            <p:nvPr/>
          </p:nvGrpSpPr>
          <p:grpSpPr bwMode="auto">
            <a:xfrm>
              <a:off x="768" y="1440"/>
              <a:ext cx="4608" cy="2688"/>
              <a:chOff x="768" y="1488"/>
              <a:chExt cx="4608" cy="2688"/>
            </a:xfrm>
          </p:grpSpPr>
          <p:grpSp>
            <p:nvGrpSpPr>
              <p:cNvPr id="27654" name="Group 6"/>
              <p:cNvGrpSpPr>
                <a:grpSpLocks/>
              </p:cNvGrpSpPr>
              <p:nvPr/>
            </p:nvGrpSpPr>
            <p:grpSpPr bwMode="auto">
              <a:xfrm>
                <a:off x="768" y="1488"/>
                <a:ext cx="4608" cy="2064"/>
                <a:chOff x="768" y="1776"/>
                <a:chExt cx="4608" cy="2064"/>
              </a:xfrm>
            </p:grpSpPr>
            <p:grpSp>
              <p:nvGrpSpPr>
                <p:cNvPr id="27674" name="Group 7"/>
                <p:cNvGrpSpPr>
                  <a:grpSpLocks/>
                </p:cNvGrpSpPr>
                <p:nvPr/>
              </p:nvGrpSpPr>
              <p:grpSpPr bwMode="auto">
                <a:xfrm>
                  <a:off x="912" y="1776"/>
                  <a:ext cx="1008" cy="912"/>
                  <a:chOff x="864" y="1824"/>
                  <a:chExt cx="1008" cy="912"/>
                </a:xfrm>
              </p:grpSpPr>
              <p:sp>
                <p:nvSpPr>
                  <p:cNvPr id="27706" name="Rectangle 8"/>
                  <p:cNvSpPr>
                    <a:spLocks noChangeArrowheads="1"/>
                  </p:cNvSpPr>
                  <p:nvPr/>
                </p:nvSpPr>
                <p:spPr bwMode="auto">
                  <a:xfrm>
                    <a:off x="864" y="1824"/>
                    <a:ext cx="1008" cy="528"/>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Times New Roman" panose="02020603050405020304" pitchFamily="18" charset="0"/>
                        <a:ea typeface="ＭＳ Ｐゴシック" panose="020B0600070205080204" pitchFamily="50" charset="-128"/>
                      </a:rPr>
                      <a:t>RISC</a:t>
                    </a:r>
                  </a:p>
                  <a:p>
                    <a:pPr algn="ctr" eaLnBrk="1" hangingPunct="1"/>
                    <a:r>
                      <a:rPr lang="en-US" altLang="ja-JP" b="1">
                        <a:latin typeface="Times New Roman" panose="02020603050405020304" pitchFamily="18" charset="0"/>
                        <a:ea typeface="ＭＳ Ｐゴシック" panose="020B0600070205080204" pitchFamily="50" charset="-128"/>
                      </a:rPr>
                      <a:t>Processor</a:t>
                    </a:r>
                    <a:endParaRPr lang="en-US" altLang="ja-JP">
                      <a:latin typeface="Times New Roman" panose="02020603050405020304" pitchFamily="18" charset="0"/>
                      <a:ea typeface="ＭＳ Ｐゴシック" panose="020B0600070205080204" pitchFamily="50" charset="-128"/>
                    </a:endParaRPr>
                  </a:p>
                  <a:p>
                    <a:pPr algn="ctr" eaLnBrk="1" hangingPunct="1"/>
                    <a:endParaRPr lang="en-US" altLang="ja-JP" sz="2400">
                      <a:latin typeface="Times New Roman" panose="02020603050405020304" pitchFamily="18" charset="0"/>
                      <a:ea typeface="ＭＳ Ｐゴシック" panose="020B0600070205080204" pitchFamily="50" charset="-128"/>
                    </a:endParaRPr>
                  </a:p>
                </p:txBody>
              </p:sp>
              <p:sp>
                <p:nvSpPr>
                  <p:cNvPr id="27707" name="Rectangle 9"/>
                  <p:cNvSpPr>
                    <a:spLocks noChangeArrowheads="1"/>
                  </p:cNvSpPr>
                  <p:nvPr/>
                </p:nvSpPr>
                <p:spPr bwMode="auto">
                  <a:xfrm>
                    <a:off x="1056" y="2160"/>
                    <a:ext cx="672"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600" b="1">
                        <a:latin typeface="Times New Roman" panose="02020603050405020304" pitchFamily="18" charset="0"/>
                        <a:ea typeface="ＭＳ Ｐゴシック" panose="020B0600070205080204" pitchFamily="50" charset="-128"/>
                      </a:rPr>
                      <a:t>L1 Cache</a:t>
                    </a:r>
                    <a:endParaRPr lang="en-US" altLang="ja-JP" sz="2400">
                      <a:latin typeface="Times New Roman" panose="02020603050405020304" pitchFamily="18" charset="0"/>
                      <a:ea typeface="ＭＳ Ｐゴシック" panose="020B0600070205080204" pitchFamily="50" charset="-128"/>
                    </a:endParaRPr>
                  </a:p>
                </p:txBody>
              </p:sp>
              <p:sp>
                <p:nvSpPr>
                  <p:cNvPr id="27708" name="Rectangle 10"/>
                  <p:cNvSpPr>
                    <a:spLocks noChangeArrowheads="1"/>
                  </p:cNvSpPr>
                  <p:nvPr/>
                </p:nvSpPr>
                <p:spPr bwMode="auto">
                  <a:xfrm>
                    <a:off x="864" y="2496"/>
                    <a:ext cx="1008" cy="24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L2 Cache</a:t>
                    </a:r>
                    <a:endParaRPr lang="en-US" altLang="ja-JP" sz="2400">
                      <a:latin typeface="Times New Roman" panose="02020603050405020304" pitchFamily="18" charset="0"/>
                      <a:ea typeface="ＭＳ Ｐゴシック" panose="020B0600070205080204" pitchFamily="50" charset="-128"/>
                    </a:endParaRPr>
                  </a:p>
                </p:txBody>
              </p:sp>
              <p:sp>
                <p:nvSpPr>
                  <p:cNvPr id="27709" name="Line 11"/>
                  <p:cNvSpPr>
                    <a:spLocks noChangeShapeType="1"/>
                  </p:cNvSpPr>
                  <p:nvPr/>
                </p:nvSpPr>
                <p:spPr bwMode="auto">
                  <a:xfrm>
                    <a:off x="1392" y="2352"/>
                    <a:ext cx="0" cy="144"/>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75" name="Group 12"/>
                <p:cNvGrpSpPr>
                  <a:grpSpLocks/>
                </p:cNvGrpSpPr>
                <p:nvPr/>
              </p:nvGrpSpPr>
              <p:grpSpPr bwMode="auto">
                <a:xfrm>
                  <a:off x="4368" y="1776"/>
                  <a:ext cx="1008" cy="912"/>
                  <a:chOff x="864" y="1824"/>
                  <a:chExt cx="1008" cy="912"/>
                </a:xfrm>
              </p:grpSpPr>
              <p:sp>
                <p:nvSpPr>
                  <p:cNvPr id="27702" name="Rectangle 13"/>
                  <p:cNvSpPr>
                    <a:spLocks noChangeArrowheads="1"/>
                  </p:cNvSpPr>
                  <p:nvPr/>
                </p:nvSpPr>
                <p:spPr bwMode="auto">
                  <a:xfrm>
                    <a:off x="864" y="1824"/>
                    <a:ext cx="1008" cy="528"/>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Times New Roman" panose="02020603050405020304" pitchFamily="18" charset="0"/>
                        <a:ea typeface="ＭＳ Ｐゴシック" panose="020B0600070205080204" pitchFamily="50" charset="-128"/>
                      </a:rPr>
                      <a:t>RISC</a:t>
                    </a:r>
                  </a:p>
                  <a:p>
                    <a:pPr algn="ctr" eaLnBrk="1" hangingPunct="1"/>
                    <a:r>
                      <a:rPr lang="en-US" altLang="ja-JP" b="1">
                        <a:latin typeface="Times New Roman" panose="02020603050405020304" pitchFamily="18" charset="0"/>
                        <a:ea typeface="ＭＳ Ｐゴシック" panose="020B0600070205080204" pitchFamily="50" charset="-128"/>
                      </a:rPr>
                      <a:t>Processor</a:t>
                    </a:r>
                    <a:endParaRPr lang="en-US" altLang="ja-JP">
                      <a:latin typeface="Times New Roman" panose="02020603050405020304" pitchFamily="18" charset="0"/>
                      <a:ea typeface="ＭＳ Ｐゴシック" panose="020B0600070205080204" pitchFamily="50" charset="-128"/>
                    </a:endParaRPr>
                  </a:p>
                  <a:p>
                    <a:pPr algn="ctr" eaLnBrk="1" hangingPunct="1"/>
                    <a:endParaRPr lang="en-US" altLang="ja-JP" sz="2400">
                      <a:latin typeface="Times New Roman" panose="02020603050405020304" pitchFamily="18" charset="0"/>
                      <a:ea typeface="ＭＳ Ｐゴシック" panose="020B0600070205080204" pitchFamily="50" charset="-128"/>
                    </a:endParaRPr>
                  </a:p>
                </p:txBody>
              </p:sp>
              <p:sp>
                <p:nvSpPr>
                  <p:cNvPr id="27703" name="Rectangle 14"/>
                  <p:cNvSpPr>
                    <a:spLocks noChangeArrowheads="1"/>
                  </p:cNvSpPr>
                  <p:nvPr/>
                </p:nvSpPr>
                <p:spPr bwMode="auto">
                  <a:xfrm>
                    <a:off x="1056" y="2160"/>
                    <a:ext cx="672"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600" b="1">
                        <a:latin typeface="Times New Roman" panose="02020603050405020304" pitchFamily="18" charset="0"/>
                        <a:ea typeface="ＭＳ Ｐゴシック" panose="020B0600070205080204" pitchFamily="50" charset="-128"/>
                      </a:rPr>
                      <a:t>L1 Cache</a:t>
                    </a:r>
                    <a:endParaRPr lang="en-US" altLang="ja-JP" sz="2400">
                      <a:latin typeface="Times New Roman" panose="02020603050405020304" pitchFamily="18" charset="0"/>
                      <a:ea typeface="ＭＳ Ｐゴシック" panose="020B0600070205080204" pitchFamily="50" charset="-128"/>
                    </a:endParaRPr>
                  </a:p>
                </p:txBody>
              </p:sp>
              <p:sp>
                <p:nvSpPr>
                  <p:cNvPr id="27704" name="Rectangle 15"/>
                  <p:cNvSpPr>
                    <a:spLocks noChangeArrowheads="1"/>
                  </p:cNvSpPr>
                  <p:nvPr/>
                </p:nvSpPr>
                <p:spPr bwMode="auto">
                  <a:xfrm>
                    <a:off x="864" y="2496"/>
                    <a:ext cx="1008" cy="24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L2 Cache</a:t>
                    </a:r>
                    <a:endParaRPr lang="en-US" altLang="ja-JP" sz="2400">
                      <a:latin typeface="Times New Roman" panose="02020603050405020304" pitchFamily="18" charset="0"/>
                      <a:ea typeface="ＭＳ Ｐゴシック" panose="020B0600070205080204" pitchFamily="50" charset="-128"/>
                    </a:endParaRPr>
                  </a:p>
                </p:txBody>
              </p:sp>
              <p:sp>
                <p:nvSpPr>
                  <p:cNvPr id="27705" name="Line 16"/>
                  <p:cNvSpPr>
                    <a:spLocks noChangeShapeType="1"/>
                  </p:cNvSpPr>
                  <p:nvPr/>
                </p:nvSpPr>
                <p:spPr bwMode="auto">
                  <a:xfrm>
                    <a:off x="1392" y="2352"/>
                    <a:ext cx="0" cy="144"/>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76" name="Group 17"/>
                <p:cNvGrpSpPr>
                  <a:grpSpLocks/>
                </p:cNvGrpSpPr>
                <p:nvPr/>
              </p:nvGrpSpPr>
              <p:grpSpPr bwMode="auto">
                <a:xfrm>
                  <a:off x="3216" y="1776"/>
                  <a:ext cx="1008" cy="912"/>
                  <a:chOff x="864" y="1824"/>
                  <a:chExt cx="1008" cy="912"/>
                </a:xfrm>
              </p:grpSpPr>
              <p:sp>
                <p:nvSpPr>
                  <p:cNvPr id="27698" name="Rectangle 18"/>
                  <p:cNvSpPr>
                    <a:spLocks noChangeArrowheads="1"/>
                  </p:cNvSpPr>
                  <p:nvPr/>
                </p:nvSpPr>
                <p:spPr bwMode="auto">
                  <a:xfrm>
                    <a:off x="864" y="1824"/>
                    <a:ext cx="1008" cy="528"/>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Times New Roman" panose="02020603050405020304" pitchFamily="18" charset="0"/>
                        <a:ea typeface="ＭＳ Ｐゴシック" panose="020B0600070205080204" pitchFamily="50" charset="-128"/>
                      </a:rPr>
                      <a:t>RISC</a:t>
                    </a:r>
                  </a:p>
                  <a:p>
                    <a:pPr algn="ctr" eaLnBrk="1" hangingPunct="1"/>
                    <a:r>
                      <a:rPr lang="en-US" altLang="ja-JP" b="1">
                        <a:latin typeface="Times New Roman" panose="02020603050405020304" pitchFamily="18" charset="0"/>
                        <a:ea typeface="ＭＳ Ｐゴシック" panose="020B0600070205080204" pitchFamily="50" charset="-128"/>
                      </a:rPr>
                      <a:t>Processor</a:t>
                    </a:r>
                    <a:endParaRPr lang="en-US" altLang="ja-JP">
                      <a:latin typeface="Times New Roman" panose="02020603050405020304" pitchFamily="18" charset="0"/>
                      <a:ea typeface="ＭＳ Ｐゴシック" panose="020B0600070205080204" pitchFamily="50" charset="-128"/>
                    </a:endParaRPr>
                  </a:p>
                  <a:p>
                    <a:pPr algn="ctr" eaLnBrk="1" hangingPunct="1"/>
                    <a:endParaRPr lang="en-US" altLang="ja-JP" sz="2400">
                      <a:latin typeface="Times New Roman" panose="02020603050405020304" pitchFamily="18" charset="0"/>
                      <a:ea typeface="ＭＳ Ｐゴシック" panose="020B0600070205080204" pitchFamily="50" charset="-128"/>
                    </a:endParaRPr>
                  </a:p>
                </p:txBody>
              </p:sp>
              <p:sp>
                <p:nvSpPr>
                  <p:cNvPr id="27699" name="Rectangle 19"/>
                  <p:cNvSpPr>
                    <a:spLocks noChangeArrowheads="1"/>
                  </p:cNvSpPr>
                  <p:nvPr/>
                </p:nvSpPr>
                <p:spPr bwMode="auto">
                  <a:xfrm>
                    <a:off x="1056" y="2160"/>
                    <a:ext cx="672"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600" b="1">
                        <a:latin typeface="Times New Roman" panose="02020603050405020304" pitchFamily="18" charset="0"/>
                        <a:ea typeface="ＭＳ Ｐゴシック" panose="020B0600070205080204" pitchFamily="50" charset="-128"/>
                      </a:rPr>
                      <a:t>L1 Cache</a:t>
                    </a:r>
                    <a:endParaRPr lang="en-US" altLang="ja-JP" sz="2400">
                      <a:latin typeface="Times New Roman" panose="02020603050405020304" pitchFamily="18" charset="0"/>
                      <a:ea typeface="ＭＳ Ｐゴシック" panose="020B0600070205080204" pitchFamily="50" charset="-128"/>
                    </a:endParaRPr>
                  </a:p>
                </p:txBody>
              </p:sp>
              <p:sp>
                <p:nvSpPr>
                  <p:cNvPr id="27700" name="Rectangle 20"/>
                  <p:cNvSpPr>
                    <a:spLocks noChangeArrowheads="1"/>
                  </p:cNvSpPr>
                  <p:nvPr/>
                </p:nvSpPr>
                <p:spPr bwMode="auto">
                  <a:xfrm>
                    <a:off x="864" y="2496"/>
                    <a:ext cx="1008" cy="24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L2 Cache</a:t>
                    </a:r>
                    <a:endParaRPr lang="en-US" altLang="ja-JP" sz="2400">
                      <a:latin typeface="Times New Roman" panose="02020603050405020304" pitchFamily="18" charset="0"/>
                      <a:ea typeface="ＭＳ Ｐゴシック" panose="020B0600070205080204" pitchFamily="50" charset="-128"/>
                    </a:endParaRPr>
                  </a:p>
                </p:txBody>
              </p:sp>
              <p:sp>
                <p:nvSpPr>
                  <p:cNvPr id="27701" name="Line 21"/>
                  <p:cNvSpPr>
                    <a:spLocks noChangeShapeType="1"/>
                  </p:cNvSpPr>
                  <p:nvPr/>
                </p:nvSpPr>
                <p:spPr bwMode="auto">
                  <a:xfrm>
                    <a:off x="1392" y="2352"/>
                    <a:ext cx="0" cy="144"/>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77" name="Group 22"/>
                <p:cNvGrpSpPr>
                  <a:grpSpLocks/>
                </p:cNvGrpSpPr>
                <p:nvPr/>
              </p:nvGrpSpPr>
              <p:grpSpPr bwMode="auto">
                <a:xfrm>
                  <a:off x="2064" y="1776"/>
                  <a:ext cx="1008" cy="912"/>
                  <a:chOff x="864" y="1824"/>
                  <a:chExt cx="1008" cy="912"/>
                </a:xfrm>
              </p:grpSpPr>
              <p:sp>
                <p:nvSpPr>
                  <p:cNvPr id="27694" name="Rectangle 23"/>
                  <p:cNvSpPr>
                    <a:spLocks noChangeArrowheads="1"/>
                  </p:cNvSpPr>
                  <p:nvPr/>
                </p:nvSpPr>
                <p:spPr bwMode="auto">
                  <a:xfrm>
                    <a:off x="864" y="1824"/>
                    <a:ext cx="1008" cy="528"/>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b="1">
                        <a:latin typeface="Times New Roman" panose="02020603050405020304" pitchFamily="18" charset="0"/>
                        <a:ea typeface="ＭＳ Ｐゴシック" panose="020B0600070205080204" pitchFamily="50" charset="-128"/>
                      </a:rPr>
                      <a:t>RISC</a:t>
                    </a:r>
                  </a:p>
                  <a:p>
                    <a:pPr algn="ctr" eaLnBrk="1" hangingPunct="1"/>
                    <a:r>
                      <a:rPr lang="en-US" altLang="ja-JP" b="1">
                        <a:latin typeface="Times New Roman" panose="02020603050405020304" pitchFamily="18" charset="0"/>
                        <a:ea typeface="ＭＳ Ｐゴシック" panose="020B0600070205080204" pitchFamily="50" charset="-128"/>
                      </a:rPr>
                      <a:t>Processor</a:t>
                    </a:r>
                    <a:endParaRPr lang="en-US" altLang="ja-JP">
                      <a:latin typeface="Times New Roman" panose="02020603050405020304" pitchFamily="18" charset="0"/>
                      <a:ea typeface="ＭＳ Ｐゴシック" panose="020B0600070205080204" pitchFamily="50" charset="-128"/>
                    </a:endParaRPr>
                  </a:p>
                  <a:p>
                    <a:pPr algn="ctr" eaLnBrk="1" hangingPunct="1"/>
                    <a:endParaRPr lang="en-US" altLang="ja-JP" sz="2400">
                      <a:latin typeface="Times New Roman" panose="02020603050405020304" pitchFamily="18" charset="0"/>
                      <a:ea typeface="ＭＳ Ｐゴシック" panose="020B0600070205080204" pitchFamily="50" charset="-128"/>
                    </a:endParaRPr>
                  </a:p>
                </p:txBody>
              </p:sp>
              <p:sp>
                <p:nvSpPr>
                  <p:cNvPr id="27695" name="Rectangle 24"/>
                  <p:cNvSpPr>
                    <a:spLocks noChangeArrowheads="1"/>
                  </p:cNvSpPr>
                  <p:nvPr/>
                </p:nvSpPr>
                <p:spPr bwMode="auto">
                  <a:xfrm>
                    <a:off x="1056" y="2160"/>
                    <a:ext cx="672"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600" b="1">
                        <a:latin typeface="Times New Roman" panose="02020603050405020304" pitchFamily="18" charset="0"/>
                        <a:ea typeface="ＭＳ Ｐゴシック" panose="020B0600070205080204" pitchFamily="50" charset="-128"/>
                      </a:rPr>
                      <a:t>L1 Cache</a:t>
                    </a:r>
                    <a:endParaRPr lang="en-US" altLang="ja-JP" sz="2400">
                      <a:latin typeface="Times New Roman" panose="02020603050405020304" pitchFamily="18" charset="0"/>
                      <a:ea typeface="ＭＳ Ｐゴシック" panose="020B0600070205080204" pitchFamily="50" charset="-128"/>
                    </a:endParaRPr>
                  </a:p>
                </p:txBody>
              </p:sp>
              <p:sp>
                <p:nvSpPr>
                  <p:cNvPr id="27696" name="Rectangle 25"/>
                  <p:cNvSpPr>
                    <a:spLocks noChangeArrowheads="1"/>
                  </p:cNvSpPr>
                  <p:nvPr/>
                </p:nvSpPr>
                <p:spPr bwMode="auto">
                  <a:xfrm>
                    <a:off x="864" y="2496"/>
                    <a:ext cx="1008" cy="24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L2 Cache</a:t>
                    </a:r>
                    <a:endParaRPr lang="en-US" altLang="ja-JP" sz="2400">
                      <a:latin typeface="Times New Roman" panose="02020603050405020304" pitchFamily="18" charset="0"/>
                      <a:ea typeface="ＭＳ Ｐゴシック" panose="020B0600070205080204" pitchFamily="50" charset="-128"/>
                    </a:endParaRPr>
                  </a:p>
                </p:txBody>
              </p:sp>
              <p:sp>
                <p:nvSpPr>
                  <p:cNvPr id="27697" name="Line 26"/>
                  <p:cNvSpPr>
                    <a:spLocks noChangeShapeType="1"/>
                  </p:cNvSpPr>
                  <p:nvPr/>
                </p:nvSpPr>
                <p:spPr bwMode="auto">
                  <a:xfrm>
                    <a:off x="1392" y="2352"/>
                    <a:ext cx="0" cy="144"/>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78" name="Line 27"/>
                <p:cNvSpPr>
                  <a:spLocks noChangeShapeType="1"/>
                </p:cNvSpPr>
                <p:nvPr/>
              </p:nvSpPr>
              <p:spPr bwMode="auto">
                <a:xfrm>
                  <a:off x="1440" y="268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9" name="Line 28"/>
                <p:cNvSpPr>
                  <a:spLocks noChangeShapeType="1"/>
                </p:cNvSpPr>
                <p:nvPr/>
              </p:nvSpPr>
              <p:spPr bwMode="auto">
                <a:xfrm>
                  <a:off x="4896" y="268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0" name="Line 29"/>
                <p:cNvSpPr>
                  <a:spLocks noChangeShapeType="1"/>
                </p:cNvSpPr>
                <p:nvPr/>
              </p:nvSpPr>
              <p:spPr bwMode="auto">
                <a:xfrm>
                  <a:off x="3744" y="268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1" name="Line 30"/>
                <p:cNvSpPr>
                  <a:spLocks noChangeShapeType="1"/>
                </p:cNvSpPr>
                <p:nvPr/>
              </p:nvSpPr>
              <p:spPr bwMode="auto">
                <a:xfrm>
                  <a:off x="2592" y="268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2" name="Line 31"/>
                <p:cNvSpPr>
                  <a:spLocks noChangeShapeType="1"/>
                </p:cNvSpPr>
                <p:nvPr/>
              </p:nvSpPr>
              <p:spPr bwMode="auto">
                <a:xfrm>
                  <a:off x="1440" y="2880"/>
                  <a:ext cx="34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3" name="Text Box 32"/>
                <p:cNvSpPr txBox="1">
                  <a:spLocks noChangeArrowheads="1"/>
                </p:cNvSpPr>
                <p:nvPr/>
              </p:nvSpPr>
              <p:spPr bwMode="auto">
                <a:xfrm>
                  <a:off x="2736" y="2688"/>
                  <a:ext cx="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Cluster Bus</a:t>
                  </a:r>
                  <a:endParaRPr lang="en-US" altLang="ja-JP" sz="2400">
                    <a:latin typeface="Times New Roman" panose="02020603050405020304" pitchFamily="18" charset="0"/>
                    <a:ea typeface="ＭＳ Ｐゴシック" panose="020B0600070205080204" pitchFamily="50" charset="-128"/>
                  </a:endParaRPr>
                </a:p>
              </p:txBody>
            </p:sp>
            <p:sp>
              <p:nvSpPr>
                <p:cNvPr id="27684" name="Rectangle 33"/>
                <p:cNvSpPr>
                  <a:spLocks noChangeArrowheads="1"/>
                </p:cNvSpPr>
                <p:nvPr/>
              </p:nvSpPr>
              <p:spPr bwMode="auto">
                <a:xfrm>
                  <a:off x="2640" y="3024"/>
                  <a:ext cx="1056" cy="336"/>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400">
                      <a:latin typeface="Times New Roman" panose="02020603050405020304" pitchFamily="18" charset="0"/>
                      <a:ea typeface="ＭＳ Ｐゴシック" panose="020B0600070205080204" pitchFamily="50" charset="-128"/>
                    </a:rPr>
                    <a:t>MBP-light</a:t>
                  </a:r>
                </a:p>
              </p:txBody>
            </p:sp>
            <p:sp>
              <p:nvSpPr>
                <p:cNvPr id="27685" name="Line 34"/>
                <p:cNvSpPr>
                  <a:spLocks noChangeShapeType="1"/>
                </p:cNvSpPr>
                <p:nvPr/>
              </p:nvSpPr>
              <p:spPr bwMode="auto">
                <a:xfrm>
                  <a:off x="3168" y="2880"/>
                  <a:ext cx="0"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6" name="Rectangle 35"/>
                <p:cNvSpPr>
                  <a:spLocks noChangeArrowheads="1"/>
                </p:cNvSpPr>
                <p:nvPr/>
              </p:nvSpPr>
              <p:spPr bwMode="auto">
                <a:xfrm>
                  <a:off x="3984" y="2976"/>
                  <a:ext cx="912" cy="432"/>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Cluster</a:t>
                  </a:r>
                </a:p>
                <a:p>
                  <a:pPr algn="ctr" eaLnBrk="1" hangingPunct="1"/>
                  <a:r>
                    <a:rPr lang="en-US" altLang="ja-JP" sz="2000">
                      <a:latin typeface="Times New Roman" panose="02020603050405020304" pitchFamily="18" charset="0"/>
                      <a:ea typeface="ＭＳ Ｐゴシック" panose="020B0600070205080204" pitchFamily="50" charset="-128"/>
                    </a:rPr>
                    <a:t> Memory</a:t>
                  </a:r>
                  <a:endParaRPr lang="en-US" altLang="ja-JP" sz="2400">
                    <a:latin typeface="Times New Roman" panose="02020603050405020304" pitchFamily="18" charset="0"/>
                    <a:ea typeface="ＭＳ Ｐゴシック" panose="020B0600070205080204" pitchFamily="50" charset="-128"/>
                  </a:endParaRPr>
                </a:p>
              </p:txBody>
            </p:sp>
            <p:sp>
              <p:nvSpPr>
                <p:cNvPr id="27687" name="Line 36"/>
                <p:cNvSpPr>
                  <a:spLocks noChangeShapeType="1"/>
                </p:cNvSpPr>
                <p:nvPr/>
              </p:nvSpPr>
              <p:spPr bwMode="auto">
                <a:xfrm>
                  <a:off x="3696" y="3168"/>
                  <a:ext cx="288"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8" name="Rectangle 37"/>
                <p:cNvSpPr>
                  <a:spLocks noChangeArrowheads="1"/>
                </p:cNvSpPr>
                <p:nvPr/>
              </p:nvSpPr>
              <p:spPr bwMode="auto">
                <a:xfrm>
                  <a:off x="1776" y="3024"/>
                  <a:ext cx="576" cy="336"/>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TAXI</a:t>
                  </a:r>
                </a:p>
              </p:txBody>
            </p:sp>
            <p:sp>
              <p:nvSpPr>
                <p:cNvPr id="27689" name="Line 38"/>
                <p:cNvSpPr>
                  <a:spLocks noChangeShapeType="1"/>
                </p:cNvSpPr>
                <p:nvPr/>
              </p:nvSpPr>
              <p:spPr bwMode="auto">
                <a:xfrm>
                  <a:off x="2352" y="3168"/>
                  <a:ext cx="288"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90" name="Text Box 39"/>
                <p:cNvSpPr txBox="1">
                  <a:spLocks noChangeArrowheads="1"/>
                </p:cNvSpPr>
                <p:nvPr/>
              </p:nvSpPr>
              <p:spPr bwMode="auto">
                <a:xfrm>
                  <a:off x="768" y="2976"/>
                  <a:ext cx="8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I/O Network</a:t>
                  </a:r>
                </a:p>
                <a:p>
                  <a:pPr eaLnBrk="1" hangingPunct="1"/>
                  <a:r>
                    <a:rPr lang="en-US" altLang="ja-JP">
                      <a:latin typeface="Times New Roman" panose="02020603050405020304" pitchFamily="18" charset="0"/>
                      <a:ea typeface="ＭＳ Ｐゴシック" panose="020B0600070205080204" pitchFamily="50" charset="-128"/>
                    </a:rPr>
                    <a:t>STAFF-Link</a:t>
                  </a:r>
                  <a:endParaRPr lang="en-US" altLang="ja-JP" sz="2400">
                    <a:latin typeface="Times New Roman" panose="02020603050405020304" pitchFamily="18" charset="0"/>
                    <a:ea typeface="ＭＳ Ｐゴシック" panose="020B0600070205080204" pitchFamily="50" charset="-128"/>
                  </a:endParaRPr>
                </a:p>
              </p:txBody>
            </p:sp>
            <p:sp>
              <p:nvSpPr>
                <p:cNvPr id="27691" name="Line 40"/>
                <p:cNvSpPr>
                  <a:spLocks noChangeShapeType="1"/>
                </p:cNvSpPr>
                <p:nvPr/>
              </p:nvSpPr>
              <p:spPr bwMode="auto">
                <a:xfrm flipH="1">
                  <a:off x="1584" y="3168"/>
                  <a:ext cx="19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92" name="Rectangle 41"/>
                <p:cNvSpPr>
                  <a:spLocks noChangeArrowheads="1"/>
                </p:cNvSpPr>
                <p:nvPr/>
              </p:nvSpPr>
              <p:spPr bwMode="auto">
                <a:xfrm>
                  <a:off x="2640" y="3552"/>
                  <a:ext cx="1056" cy="288"/>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2000">
                      <a:latin typeface="Times New Roman" panose="02020603050405020304" pitchFamily="18" charset="0"/>
                      <a:ea typeface="ＭＳ Ｐゴシック" panose="020B0600070205080204" pitchFamily="50" charset="-128"/>
                    </a:rPr>
                    <a:t>RDT Router</a:t>
                  </a:r>
                  <a:endParaRPr lang="en-US" altLang="ja-JP" sz="2400">
                    <a:latin typeface="Times New Roman" panose="02020603050405020304" pitchFamily="18" charset="0"/>
                    <a:ea typeface="ＭＳ Ｐゴシック" panose="020B0600070205080204" pitchFamily="50" charset="-128"/>
                  </a:endParaRPr>
                </a:p>
              </p:txBody>
            </p:sp>
            <p:sp>
              <p:nvSpPr>
                <p:cNvPr id="27693" name="Line 42"/>
                <p:cNvSpPr>
                  <a:spLocks noChangeShapeType="1"/>
                </p:cNvSpPr>
                <p:nvPr/>
              </p:nvSpPr>
              <p:spPr bwMode="auto">
                <a:xfrm>
                  <a:off x="3168" y="3360"/>
                  <a:ext cx="0" cy="192"/>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55" name="Group 43"/>
              <p:cNvGrpSpPr>
                <a:grpSpLocks/>
              </p:cNvGrpSpPr>
              <p:nvPr/>
            </p:nvGrpSpPr>
            <p:grpSpPr bwMode="auto">
              <a:xfrm>
                <a:off x="1296" y="3648"/>
                <a:ext cx="3888" cy="528"/>
                <a:chOff x="1296" y="3648"/>
                <a:chExt cx="3888" cy="528"/>
              </a:xfrm>
            </p:grpSpPr>
            <p:sp>
              <p:nvSpPr>
                <p:cNvPr id="27668" name="Line 44"/>
                <p:cNvSpPr>
                  <a:spLocks noChangeShapeType="1"/>
                </p:cNvSpPr>
                <p:nvPr/>
              </p:nvSpPr>
              <p:spPr bwMode="auto">
                <a:xfrm>
                  <a:off x="1296" y="3648"/>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9" name="Line 45"/>
                <p:cNvSpPr>
                  <a:spLocks noChangeShapeType="1"/>
                </p:cNvSpPr>
                <p:nvPr/>
              </p:nvSpPr>
              <p:spPr bwMode="auto">
                <a:xfrm>
                  <a:off x="1296" y="3648"/>
                  <a:ext cx="0" cy="5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0" name="Line 46"/>
                <p:cNvSpPr>
                  <a:spLocks noChangeShapeType="1"/>
                </p:cNvSpPr>
                <p:nvPr/>
              </p:nvSpPr>
              <p:spPr bwMode="auto">
                <a:xfrm>
                  <a:off x="1296" y="4176"/>
                  <a:ext cx="38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1" name="Line 47"/>
                <p:cNvSpPr>
                  <a:spLocks noChangeShapeType="1"/>
                </p:cNvSpPr>
                <p:nvPr/>
              </p:nvSpPr>
              <p:spPr bwMode="auto">
                <a:xfrm flipV="1">
                  <a:off x="5184" y="3648"/>
                  <a:ext cx="0" cy="5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2" name="Line 48"/>
                <p:cNvSpPr>
                  <a:spLocks noChangeShapeType="1"/>
                </p:cNvSpPr>
                <p:nvPr/>
              </p:nvSpPr>
              <p:spPr bwMode="auto">
                <a:xfrm flipH="1">
                  <a:off x="4944" y="3648"/>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3" name="Freeform 49"/>
                <p:cNvSpPr>
                  <a:spLocks/>
                </p:cNvSpPr>
                <p:nvPr/>
              </p:nvSpPr>
              <p:spPr bwMode="auto">
                <a:xfrm>
                  <a:off x="1536" y="3648"/>
                  <a:ext cx="3408" cy="288"/>
                </a:xfrm>
                <a:custGeom>
                  <a:avLst/>
                  <a:gdLst>
                    <a:gd name="T0" fmla="*/ 0 w 3408"/>
                    <a:gd name="T1" fmla="*/ 0 h 288"/>
                    <a:gd name="T2" fmla="*/ 1680 w 3408"/>
                    <a:gd name="T3" fmla="*/ 288 h 288"/>
                    <a:gd name="T4" fmla="*/ 3408 w 3408"/>
                    <a:gd name="T5" fmla="*/ 0 h 288"/>
                    <a:gd name="T6" fmla="*/ 0 60000 65536"/>
                    <a:gd name="T7" fmla="*/ 0 60000 65536"/>
                    <a:gd name="T8" fmla="*/ 0 60000 65536"/>
                  </a:gdLst>
                  <a:ahLst/>
                  <a:cxnLst>
                    <a:cxn ang="T6">
                      <a:pos x="T0" y="T1"/>
                    </a:cxn>
                    <a:cxn ang="T7">
                      <a:pos x="T2" y="T3"/>
                    </a:cxn>
                    <a:cxn ang="T8">
                      <a:pos x="T4" y="T5"/>
                    </a:cxn>
                  </a:cxnLst>
                  <a:rect l="0" t="0" r="r" b="b"/>
                  <a:pathLst>
                    <a:path w="3408" h="288">
                      <a:moveTo>
                        <a:pt x="0" y="0"/>
                      </a:moveTo>
                      <a:cubicBezTo>
                        <a:pt x="556" y="144"/>
                        <a:pt x="1112" y="288"/>
                        <a:pt x="1680" y="288"/>
                      </a:cubicBezTo>
                      <a:cubicBezTo>
                        <a:pt x="2248" y="288"/>
                        <a:pt x="2828" y="144"/>
                        <a:pt x="3408"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56" name="Line 50"/>
              <p:cNvSpPr>
                <a:spLocks noChangeShapeType="1"/>
              </p:cNvSpPr>
              <p:nvPr/>
            </p:nvSpPr>
            <p:spPr bwMode="auto">
              <a:xfrm>
                <a:off x="2736"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7" name="Line 51"/>
              <p:cNvSpPr>
                <a:spLocks noChangeShapeType="1"/>
              </p:cNvSpPr>
              <p:nvPr/>
            </p:nvSpPr>
            <p:spPr bwMode="auto">
              <a:xfrm>
                <a:off x="2880"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8" name="Line 52"/>
              <p:cNvSpPr>
                <a:spLocks noChangeShapeType="1"/>
              </p:cNvSpPr>
              <p:nvPr/>
            </p:nvSpPr>
            <p:spPr bwMode="auto">
              <a:xfrm>
                <a:off x="3024"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9" name="Line 53"/>
              <p:cNvSpPr>
                <a:spLocks noChangeShapeType="1"/>
              </p:cNvSpPr>
              <p:nvPr/>
            </p:nvSpPr>
            <p:spPr bwMode="auto">
              <a:xfrm>
                <a:off x="3216"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0" name="Line 54"/>
              <p:cNvSpPr>
                <a:spLocks noChangeShapeType="1"/>
              </p:cNvSpPr>
              <p:nvPr/>
            </p:nvSpPr>
            <p:spPr bwMode="auto">
              <a:xfrm>
                <a:off x="3408"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1" name="Line 55"/>
              <p:cNvSpPr>
                <a:spLocks noChangeShapeType="1"/>
              </p:cNvSpPr>
              <p:nvPr/>
            </p:nvSpPr>
            <p:spPr bwMode="auto">
              <a:xfrm>
                <a:off x="3600" y="3552"/>
                <a:ext cx="0" cy="14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2" name="Line 56"/>
              <p:cNvSpPr>
                <a:spLocks noChangeShapeType="1"/>
              </p:cNvSpPr>
              <p:nvPr/>
            </p:nvSpPr>
            <p:spPr bwMode="auto">
              <a:xfrm flipH="1">
                <a:off x="2256" y="3696"/>
                <a:ext cx="480" cy="14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3" name="Line 57"/>
              <p:cNvSpPr>
                <a:spLocks noChangeShapeType="1"/>
              </p:cNvSpPr>
              <p:nvPr/>
            </p:nvSpPr>
            <p:spPr bwMode="auto">
              <a:xfrm flipH="1">
                <a:off x="2544" y="3696"/>
                <a:ext cx="336"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4" name="Line 58"/>
              <p:cNvSpPr>
                <a:spLocks noChangeShapeType="1"/>
              </p:cNvSpPr>
              <p:nvPr/>
            </p:nvSpPr>
            <p:spPr bwMode="auto">
              <a:xfrm flipH="1">
                <a:off x="2880" y="3696"/>
                <a:ext cx="144" cy="24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5" name="Line 59"/>
              <p:cNvSpPr>
                <a:spLocks noChangeShapeType="1"/>
              </p:cNvSpPr>
              <p:nvPr/>
            </p:nvSpPr>
            <p:spPr bwMode="auto">
              <a:xfrm>
                <a:off x="3216" y="3696"/>
                <a:ext cx="144" cy="24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6" name="Line 60"/>
              <p:cNvSpPr>
                <a:spLocks noChangeShapeType="1"/>
              </p:cNvSpPr>
              <p:nvPr/>
            </p:nvSpPr>
            <p:spPr bwMode="auto">
              <a:xfrm>
                <a:off x="3408" y="3696"/>
                <a:ext cx="384"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7" name="Line 61"/>
              <p:cNvSpPr>
                <a:spLocks noChangeShapeType="1"/>
              </p:cNvSpPr>
              <p:nvPr/>
            </p:nvSpPr>
            <p:spPr bwMode="auto">
              <a:xfrm>
                <a:off x="3600" y="3696"/>
                <a:ext cx="528" cy="14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pic>
        <p:nvPicPr>
          <p:cNvPr id="3" name="オーディオ 2">
            <a:hlinkClick r:id="" action="ppaction://media"/>
            <a:extLst>
              <a:ext uri="{FF2B5EF4-FFF2-40B4-BE49-F238E27FC236}">
                <a16:creationId xmlns:a16="http://schemas.microsoft.com/office/drawing/2014/main" id="{B2D98BB4-CFBD-41DF-A614-4F85D5C1F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93"/>
    </mc:Choice>
    <mc:Fallback>
      <p:transition spd="slow" advTm="2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46" x="8669338" y="3402013"/>
          <p14:tracePt t="551" x="8305800" y="3338513"/>
          <p14:tracePt t="559" x="8050213" y="3255963"/>
          <p14:tracePt t="568" x="7894638" y="3182938"/>
          <p14:tracePt t="575" x="7731125" y="3119438"/>
          <p14:tracePt t="584" x="7594600" y="3063875"/>
          <p14:tracePt t="591" x="7458075" y="3000375"/>
          <p14:tracePt t="600" x="7385050" y="2973388"/>
          <p14:tracePt t="607" x="7283450" y="2917825"/>
          <p14:tracePt t="617" x="7219950" y="2909888"/>
          <p14:tracePt t="623" x="7156450" y="2873375"/>
          <p14:tracePt t="632" x="7102475" y="2844800"/>
          <p14:tracePt t="639" x="7019925" y="2808288"/>
          <p14:tracePt t="650" x="6956425" y="2781300"/>
          <p14:tracePt t="655" x="6910388" y="2771775"/>
          <p14:tracePt t="663" x="6864350" y="2735263"/>
          <p14:tracePt t="671" x="6819900" y="2727325"/>
          <p14:tracePt t="680" x="6773863" y="2690813"/>
          <p14:tracePt t="688" x="6746875" y="2662238"/>
          <p14:tracePt t="696" x="6700838" y="2635250"/>
          <p14:tracePt t="703" x="6681788" y="2617788"/>
          <p14:tracePt t="712" x="6645275" y="2581275"/>
          <p14:tracePt t="719" x="6637338" y="2562225"/>
          <p14:tracePt t="728" x="6618288" y="2517775"/>
          <p14:tracePt t="735" x="6600825" y="2498725"/>
          <p14:tracePt t="743" x="6581775" y="2471738"/>
          <p14:tracePt t="752" x="6545263" y="2425700"/>
          <p14:tracePt t="759" x="6537325" y="2416175"/>
          <p14:tracePt t="768" x="6527800" y="2389188"/>
          <p14:tracePt t="775" x="6500813" y="2362200"/>
          <p14:tracePt t="785" x="6491288" y="2343150"/>
          <p14:tracePt t="791" x="6481763" y="2325688"/>
          <p14:tracePt t="800" x="6481763" y="2316163"/>
          <p14:tracePt t="808" x="6472238" y="2279650"/>
          <p14:tracePt t="816" x="6464300" y="2270125"/>
          <p14:tracePt t="823" x="6454775" y="2243138"/>
          <p14:tracePt t="832" x="6445250" y="2233613"/>
          <p14:tracePt t="840" x="6445250" y="2197100"/>
          <p14:tracePt t="848" x="6435725" y="2189163"/>
          <p14:tracePt t="855" x="6435725" y="2170113"/>
          <p14:tracePt t="864" x="6427788" y="2143125"/>
          <p14:tracePt t="872" x="6418263" y="2133600"/>
          <p14:tracePt t="880" x="6418263" y="2125663"/>
          <p14:tracePt t="888" x="6408738" y="2116138"/>
          <p14:tracePt t="901" x="6408738" y="2106613"/>
          <p14:tracePt t="905" x="6399213" y="2089150"/>
          <p14:tracePt t="914" x="6399213" y="2079625"/>
          <p14:tracePt t="923" x="6391275" y="2070100"/>
          <p14:tracePt t="939" x="6381750" y="2052638"/>
          <p14:tracePt t="952" x="6372225" y="2043113"/>
          <p14:tracePt t="960" x="6354763" y="2024063"/>
          <p14:tracePt t="976" x="6354763" y="2016125"/>
          <p14:tracePt t="985" x="6326188" y="1987550"/>
          <p14:tracePt t="992" x="6326188" y="1979613"/>
          <p14:tracePt t="1000" x="6318250" y="1970088"/>
          <p14:tracePt t="1017" x="6308725" y="1951038"/>
          <p14:tracePt t="1096" x="6299200" y="1943100"/>
          <p14:tracePt t="1104" x="6291263" y="1943100"/>
          <p14:tracePt t="1113" x="6254750" y="1943100"/>
          <p14:tracePt t="1120" x="6189663" y="1943100"/>
          <p14:tracePt t="1128" x="6099175" y="1943100"/>
          <p14:tracePt t="1136" x="5989638" y="1943100"/>
          <p14:tracePt t="1144" x="5843588" y="1943100"/>
          <p14:tracePt t="1153" x="5661025" y="1943100"/>
          <p14:tracePt t="1160" x="5441950" y="1943100"/>
          <p14:tracePt t="1170" x="5214938" y="1943100"/>
          <p14:tracePt t="1176" x="4913313" y="1943100"/>
          <p14:tracePt t="1185" x="4649788" y="1943100"/>
          <p14:tracePt t="1192" x="4403725" y="1914525"/>
          <p14:tracePt t="1202" x="4238625" y="1870075"/>
          <p14:tracePt t="1210" x="4129088" y="1851025"/>
          <p14:tracePt t="1218" x="4048125" y="1841500"/>
          <p14:tracePt t="1224" x="4038600" y="1841500"/>
          <p14:tracePt t="1237" x="4011613" y="1833563"/>
          <p14:tracePt t="1386" x="3992563" y="1804988"/>
          <p14:tracePt t="1393" x="3984625" y="1804988"/>
          <p14:tracePt t="1406" x="3984625" y="1797050"/>
          <p14:tracePt t="1409" x="3965575" y="1787525"/>
          <p14:tracePt t="1420" x="3948113" y="1768475"/>
          <p14:tracePt t="1423" x="3911600" y="1741488"/>
          <p14:tracePt t="1432" x="3902075" y="1741488"/>
          <p14:tracePt t="1449" x="3902075" y="1731963"/>
          <p14:tracePt t="1455" x="3892550" y="1724025"/>
          <p14:tracePt t="1463" x="3856038" y="1687513"/>
          <p14:tracePt t="1471" x="3856038" y="1677988"/>
          <p14:tracePt t="1480" x="3846513" y="1668463"/>
          <p14:tracePt t="1487" x="3838575" y="1660525"/>
          <p14:tracePt t="1498" x="3819525" y="1651000"/>
          <p14:tracePt t="1503" x="3810000" y="1641475"/>
          <p14:tracePt t="1511" x="3783013" y="1624013"/>
          <p14:tracePt t="1519" x="3765550" y="1624013"/>
          <p14:tracePt t="1527" x="3746500" y="1614488"/>
          <p14:tracePt t="1535" x="3719513" y="1604963"/>
          <p14:tracePt t="1544" x="3702050" y="1587500"/>
          <p14:tracePt t="1551" x="3683000" y="1577975"/>
          <p14:tracePt t="1560" x="3673475" y="1568450"/>
          <p14:tracePt t="1583" x="3656013" y="1568450"/>
          <p14:tracePt t="1592" x="3646488" y="1558925"/>
          <p14:tracePt t="3435" x="3636963" y="1558925"/>
          <p14:tracePt t="3442" x="3636963" y="1568450"/>
          <p14:tracePt t="3452" x="3636963" y="1587500"/>
          <p14:tracePt t="3456" x="3636963" y="1595438"/>
          <p14:tracePt t="3464" x="3636963" y="1614488"/>
          <p14:tracePt t="3472" x="3646488" y="1631950"/>
          <p14:tracePt t="3481" x="3656013" y="1651000"/>
          <p14:tracePt t="3498" x="3665538" y="1668463"/>
          <p14:tracePt t="3503" x="3673475" y="1687513"/>
          <p14:tracePt t="3512" x="3702050" y="1731963"/>
          <p14:tracePt t="3519" x="3709988" y="1741488"/>
          <p14:tracePt t="3528" x="3719513" y="1768475"/>
          <p14:tracePt t="3535" x="3746500" y="1814513"/>
          <p14:tracePt t="3543" x="3775075" y="1860550"/>
          <p14:tracePt t="3552" x="3810000" y="1906588"/>
          <p14:tracePt t="3559" x="3856038" y="1951038"/>
          <p14:tracePt t="3568" x="3883025" y="1997075"/>
          <p14:tracePt t="3575" x="3938588" y="2079625"/>
          <p14:tracePt t="3585" x="3956050" y="2143125"/>
          <p14:tracePt t="3591" x="3992563" y="2189163"/>
          <p14:tracePt t="3600" x="4021138" y="2252663"/>
          <p14:tracePt t="3608" x="4038600" y="2289175"/>
          <p14:tracePt t="3616" x="4048125" y="2316163"/>
          <p14:tracePt t="3623" x="4057650" y="2362200"/>
          <p14:tracePt t="3632" x="4075113" y="2398713"/>
          <p14:tracePt t="3640" x="4075113" y="2408238"/>
          <p14:tracePt t="3648" x="4094163" y="2435225"/>
          <p14:tracePt t="3655" x="4102100" y="2462213"/>
          <p14:tracePt t="3665" x="4121150" y="2508250"/>
          <p14:tracePt t="3671" x="4148138" y="2571750"/>
          <p14:tracePt t="3679" x="4157663" y="2598738"/>
          <p14:tracePt t="3687" x="4165600" y="2625725"/>
          <p14:tracePt t="3696" x="4175125" y="2662238"/>
          <p14:tracePt t="3703" x="4175125" y="2717800"/>
          <p14:tracePt t="3712" x="4211638" y="2781300"/>
          <p14:tracePt t="3720" x="4221163" y="2790825"/>
          <p14:tracePt t="3727" x="4230688" y="2836863"/>
          <p14:tracePt t="3735" x="4257675" y="2900363"/>
          <p14:tracePt t="3743" x="4267200" y="2909888"/>
          <p14:tracePt t="3751" x="4267200" y="2927350"/>
          <p14:tracePt t="3759" x="4284663" y="2963863"/>
          <p14:tracePt t="3768" x="4284663" y="2982913"/>
          <p14:tracePt t="3775" x="4303713" y="3009900"/>
          <p14:tracePt t="3784" x="4303713" y="3017838"/>
          <p14:tracePt t="3791" x="4311650" y="3036888"/>
          <p14:tracePt t="3823" x="4311650" y="3046413"/>
          <p14:tracePt t="3840" x="4321175" y="3063875"/>
          <p14:tracePt t="3872" x="4321175" y="3073400"/>
          <p14:tracePt t="3880" x="4321175" y="3082925"/>
          <p14:tracePt t="3889" x="4330700" y="3100388"/>
          <p14:tracePt t="3913" x="4348163" y="3119438"/>
          <p14:tracePt t="6977" x="4348163" y="3127375"/>
          <p14:tracePt t="6985" x="4348163" y="3155950"/>
          <p14:tracePt t="7003" x="4357688" y="3173413"/>
          <p14:tracePt t="7032" x="4357688" y="3192463"/>
          <p14:tracePt t="7063" x="4367213" y="3209925"/>
          <p14:tracePt t="7207" x="4367213" y="3219450"/>
          <p14:tracePt t="7216" x="4367213" y="3236913"/>
          <p14:tracePt t="7239" x="4367213" y="3246438"/>
          <p14:tracePt t="7247" x="4376738" y="3255963"/>
          <p14:tracePt t="7423" x="4376738" y="3273425"/>
          <p14:tracePt t="7440" x="4376738" y="3282950"/>
          <p14:tracePt t="7456" x="4384675" y="3292475"/>
          <p14:tracePt t="7463" x="4394200" y="3292475"/>
          <p14:tracePt t="7504" x="4403725" y="3302000"/>
          <p14:tracePt t="7512" x="4403725" y="3309938"/>
          <p14:tracePt t="7527" x="4403725" y="3319463"/>
          <p14:tracePt t="7536" x="4403725" y="3328988"/>
          <p14:tracePt t="7551" x="4403725" y="3338513"/>
          <p14:tracePt t="7561" x="4403725" y="3355975"/>
          <p14:tracePt t="7575" x="4403725" y="3365500"/>
          <p14:tracePt t="7584" x="4413250" y="3375025"/>
          <p14:tracePt t="7591" x="4413250" y="3392488"/>
          <p14:tracePt t="7608" x="4413250" y="3402013"/>
          <p14:tracePt t="7657" x="4421188" y="3411538"/>
          <p14:tracePt t="7704" x="4430713" y="3419475"/>
          <p14:tracePt t="7728" x="4448175" y="3429000"/>
          <p14:tracePt t="7737" x="4457700" y="3438525"/>
          <p14:tracePt t="7743" x="4476750" y="3455988"/>
          <p14:tracePt t="7752" x="4494213" y="3475038"/>
          <p14:tracePt t="7759" x="4503738" y="3482975"/>
          <p14:tracePt t="7768" x="4521200" y="3502025"/>
          <p14:tracePt t="7775" x="4530725" y="3511550"/>
          <p14:tracePt t="7784" x="4557713" y="3538538"/>
          <p14:tracePt t="7792" x="4576763" y="3548063"/>
          <p14:tracePt t="7800" x="4586288" y="3565525"/>
          <p14:tracePt t="7816" x="4586288" y="3575050"/>
          <p14:tracePt t="8121" x="4586288" y="3584575"/>
          <p14:tracePt t="8130" x="4586288" y="3592513"/>
          <p14:tracePt t="8145" x="4594225" y="3592513"/>
          <p14:tracePt t="8155" x="4603750" y="3602038"/>
          <p14:tracePt t="8160" x="4613275" y="3611563"/>
          <p14:tracePt t="8176" x="4613275" y="3621088"/>
          <p14:tracePt t="8199" x="4613275" y="3629025"/>
          <p14:tracePt t="8240" x="4613275" y="3648075"/>
          <p14:tracePt t="8247" x="4613275" y="3657600"/>
          <p14:tracePt t="8255" x="4622800" y="3657600"/>
          <p14:tracePt t="8272" x="4630738" y="3675063"/>
          <p14:tracePt t="8280" x="4630738" y="3684588"/>
          <p14:tracePt t="8287" x="4649788" y="3702050"/>
          <p14:tracePt t="8296" x="4659313" y="3730625"/>
          <p14:tracePt t="8303" x="4659313" y="3738563"/>
          <p14:tracePt t="8312" x="4667250" y="3748088"/>
          <p14:tracePt t="8319" x="4667250" y="3757613"/>
          <p14:tracePt t="8335" x="4676775" y="3784600"/>
          <p14:tracePt t="8482" x="4676775" y="3794125"/>
          <p14:tracePt t="8681" x="4676775" y="3821113"/>
          <p14:tracePt t="8687" x="4686300" y="3840163"/>
          <p14:tracePt t="8696" x="4695825" y="3840163"/>
          <p14:tracePt t="8713" x="4703763" y="3867150"/>
          <p14:tracePt t="8719" x="4703763" y="3875088"/>
          <p14:tracePt t="8728" x="4703763" y="3903663"/>
          <p14:tracePt t="8736" x="4703763" y="3921125"/>
          <p14:tracePt t="8744" x="4703763" y="3930650"/>
          <p14:tracePt t="8751" x="4713288" y="3957638"/>
          <p14:tracePt t="8767" x="4713288" y="3967163"/>
          <p14:tracePt t="8775" x="4730750" y="3984625"/>
          <p14:tracePt t="8784" x="4740275" y="3984625"/>
          <p14:tracePt t="9067" x="4740275" y="3994150"/>
          <p14:tracePt t="9073" x="4740275" y="4003675"/>
          <p14:tracePt t="9082" x="4740275" y="4013200"/>
          <p14:tracePt t="9094" x="4740275" y="4030663"/>
          <p14:tracePt t="9104" x="4740275" y="4040188"/>
          <p14:tracePt t="9113" x="4740275" y="4049713"/>
          <p14:tracePt t="9209" x="4740275" y="4067175"/>
          <p14:tracePt t="9257" x="4740275" y="4076700"/>
          <p14:tracePt t="9298" x="4740275" y="4086225"/>
          <p14:tracePt t="9317" x="4740275" y="4094163"/>
          <p14:tracePt t="9345" x="4740275" y="4113213"/>
          <p14:tracePt t="9353" x="4749800" y="4113213"/>
          <p14:tracePt t="9361" x="4759325" y="4122738"/>
          <p14:tracePt t="9376" x="4767263" y="4130675"/>
          <p14:tracePt t="9400" x="4776788" y="4140200"/>
          <p14:tracePt t="9467" x="4776788" y="4149725"/>
          <p14:tracePt t="9481" x="4776788" y="4159250"/>
          <p14:tracePt t="9500" x="4776788" y="4176713"/>
          <p14:tracePt t="9514" x="4795838" y="4203700"/>
          <p14:tracePt t="9529" x="4803775" y="4222750"/>
          <p14:tracePt t="9536" x="4803775" y="4232275"/>
          <p14:tracePt t="9544" x="4822825" y="4249738"/>
          <p14:tracePt t="9552" x="4832350" y="4259263"/>
          <p14:tracePt t="9576" x="4849813" y="4259263"/>
          <p14:tracePt t="9608" x="4859338" y="4268788"/>
          <p14:tracePt t="9632" x="4868863" y="4276725"/>
          <p14:tracePt t="9640" x="4868863" y="4286250"/>
          <p14:tracePt t="9648" x="4876800" y="4295775"/>
          <p14:tracePt t="9665" x="4886325" y="4303713"/>
          <p14:tracePt t="9671" x="4886325" y="4313238"/>
          <p14:tracePt t="9681" x="4905375" y="4332288"/>
          <p14:tracePt t="9689" x="4922838" y="4349750"/>
          <p14:tracePt t="9704" x="4941888" y="4376738"/>
          <p14:tracePt t="9720" x="4941888" y="4386263"/>
          <p14:tracePt t="9736" x="4949825" y="4395788"/>
          <p14:tracePt t="9977" x="4968875" y="4413250"/>
          <p14:tracePt t="9993" x="4986338" y="4432300"/>
          <p14:tracePt t="10009" x="4995863" y="4441825"/>
          <p14:tracePt t="10017" x="5005388" y="4441825"/>
          <p14:tracePt t="10025" x="5014913" y="4449763"/>
          <p14:tracePt t="10039" x="5032375" y="4468813"/>
          <p14:tracePt t="10584" x="5032375" y="4478338"/>
          <p14:tracePt t="10592" x="5041900" y="4505325"/>
          <p14:tracePt t="10633" x="5041900" y="4514850"/>
          <p14:tracePt t="10655" x="5041900" y="4522788"/>
          <p14:tracePt t="10680" x="5041900" y="4541838"/>
          <p14:tracePt t="10721" x="5032375" y="4551363"/>
          <p14:tracePt t="10793" x="5022850" y="4551363"/>
          <p14:tracePt t="10801" x="5005388" y="4551363"/>
          <p14:tracePt t="10817" x="4986338" y="4551363"/>
          <p14:tracePt t="10880" x="4978400" y="4559300"/>
          <p14:tracePt t="10889" x="4959350" y="4568825"/>
          <p14:tracePt t="10912" x="4949825" y="4578350"/>
          <p14:tracePt t="10919" x="4941888" y="4587875"/>
          <p14:tracePt t="10943" x="4922838" y="4595813"/>
          <p14:tracePt t="10985" x="4913313" y="4595813"/>
          <p14:tracePt t="10991" x="4905375" y="4595813"/>
          <p14:tracePt t="11000" x="4886325" y="4595813"/>
          <p14:tracePt t="11007" x="4849813" y="4595813"/>
          <p14:tracePt t="11016" x="4822825" y="4595813"/>
          <p14:tracePt t="11023" x="4767263" y="4595813"/>
          <p14:tracePt t="11032" x="4759325" y="4595813"/>
          <p14:tracePt t="11040" x="4722813" y="4595813"/>
          <p14:tracePt t="11055" x="4695825" y="4595813"/>
          <p14:tracePt t="11065" x="4686300" y="4605338"/>
          <p14:tracePt t="11273" x="4686300" y="4595813"/>
          <p14:tracePt t="11280" x="4695825" y="4559300"/>
          <p14:tracePt t="11292" x="4713288" y="4532313"/>
          <p14:tracePt t="11298" x="4730750" y="4514850"/>
          <p14:tracePt t="11304" x="4740275" y="4495800"/>
          <p14:tracePt t="11313" x="4749800" y="4478338"/>
          <p14:tracePt t="11320" x="4786313" y="4441825"/>
          <p14:tracePt t="11328" x="4786313" y="4432300"/>
          <p14:tracePt t="11335" x="4795838" y="4413250"/>
          <p14:tracePt t="11343" x="4803775" y="4405313"/>
          <p14:tracePt t="11352" x="4822825" y="4405313"/>
          <p14:tracePt t="11359" x="4822825" y="4395788"/>
          <p14:tracePt t="11367" x="4840288" y="4386263"/>
          <p14:tracePt t="11375" x="4886325" y="4376738"/>
          <p14:tracePt t="11384" x="4913313" y="4376738"/>
          <p14:tracePt t="11391" x="4959350" y="4349750"/>
          <p14:tracePt t="11400" x="5014913" y="4349750"/>
          <p14:tracePt t="11408" x="5041900" y="4349750"/>
          <p14:tracePt t="11416" x="5095875" y="4340225"/>
          <p14:tracePt t="11423" x="5159375" y="4340225"/>
          <p14:tracePt t="11432" x="5214938" y="4340225"/>
          <p14:tracePt t="11439" x="5268913" y="4340225"/>
          <p14:tracePt t="11448" x="5351463" y="4368800"/>
          <p14:tracePt t="11456" x="5434013" y="4413250"/>
          <p14:tracePt t="11464" x="5461000" y="4422775"/>
          <p14:tracePt t="11471" x="5507038" y="4441825"/>
          <p14:tracePt t="11481" x="5524500" y="4459288"/>
          <p14:tracePt t="11487" x="5543550" y="4486275"/>
          <p14:tracePt t="11495" x="5551488" y="4486275"/>
          <p14:tracePt t="11536" x="5551488" y="4495800"/>
          <p14:tracePt t="11800" x="5551488" y="4505325"/>
          <p14:tracePt t="11807" x="5551488" y="4514850"/>
          <p14:tracePt t="11823" x="5551488" y="4522788"/>
          <p14:tracePt t="11831" x="5551488" y="4541838"/>
          <p14:tracePt t="11839" x="5551488" y="4559300"/>
          <p14:tracePt t="11946" x="5543550" y="4568825"/>
          <p14:tracePt t="12570" x="5534025" y="4568825"/>
          <p14:tracePt t="12577" x="5507038" y="4568825"/>
          <p14:tracePt t="12594" x="5487988" y="4587875"/>
          <p14:tracePt t="12604" x="5478463" y="4587875"/>
          <p14:tracePt t="12608" x="5470525" y="4587875"/>
          <p14:tracePt t="12617" x="5461000" y="4587875"/>
          <p14:tracePt t="12624" x="5434013" y="4587875"/>
          <p14:tracePt t="12632" x="5424488" y="4587875"/>
          <p14:tracePt t="12641" x="5414963" y="4587875"/>
          <p14:tracePt t="12939" x="5414963" y="4578350"/>
          <p14:tracePt t="12945" x="5414963" y="4559300"/>
          <p14:tracePt t="12956" x="5414963" y="4541838"/>
          <p14:tracePt t="12960" x="5405438" y="4514850"/>
          <p14:tracePt t="12968" x="5397500" y="4495800"/>
          <p14:tracePt t="12976" x="5397500" y="4478338"/>
          <p14:tracePt t="12984" x="5397500" y="4459288"/>
          <p14:tracePt t="12992" x="5378450" y="4441825"/>
          <p14:tracePt t="13008" x="5378450" y="4422775"/>
          <p14:tracePt t="13024" x="5378450" y="4413250"/>
          <p14:tracePt t="13032" x="5368925" y="4405313"/>
          <p14:tracePt t="13048" x="5368925" y="4386263"/>
          <p14:tracePt t="13055" x="5368925" y="4376738"/>
          <p14:tracePt t="13064" x="5368925" y="4359275"/>
          <p14:tracePt t="13071" x="5368925" y="4332288"/>
          <p14:tracePt t="13080" x="5368925" y="4322763"/>
          <p14:tracePt t="13087" x="5368925" y="4286250"/>
          <p14:tracePt t="13096" x="5360988" y="4268788"/>
          <p14:tracePt t="13103" x="5360988" y="4240213"/>
          <p14:tracePt t="13112" x="5360988" y="4222750"/>
          <p14:tracePt t="13119" x="5360988" y="4195763"/>
          <p14:tracePt t="13128" x="5351463" y="4176713"/>
          <p14:tracePt t="13136" x="5351463" y="4167188"/>
          <p14:tracePt t="13144" x="5351463" y="4149725"/>
          <p14:tracePt t="13305" x="5334000" y="4167188"/>
          <p14:tracePt t="13314" x="5324475" y="4203700"/>
          <p14:tracePt t="13320" x="5314950" y="4232275"/>
          <p14:tracePt t="13328" x="5268913" y="4259263"/>
          <p14:tracePt t="13335" x="5251450" y="4303713"/>
          <p14:tracePt t="13343" x="5232400" y="4322763"/>
          <p14:tracePt t="13351" x="5214938" y="4340225"/>
          <p14:tracePt t="13359" x="5205413" y="4359275"/>
          <p14:tracePt t="13367" x="5195888" y="4376738"/>
          <p14:tracePt t="13375" x="5195888" y="4395788"/>
          <p14:tracePt t="13384" x="5195888" y="4405313"/>
          <p14:tracePt t="13392" x="5187950" y="4413250"/>
          <p14:tracePt t="13658" x="5168900" y="4405313"/>
          <p14:tracePt t="13664" x="5122863" y="4340225"/>
          <p14:tracePt t="13679" x="5049838" y="4276725"/>
          <p14:tracePt t="13681" x="4949825" y="4186238"/>
          <p14:tracePt t="13689" x="4849813" y="4113213"/>
          <p14:tracePt t="13696" x="4749800" y="4040188"/>
          <p14:tracePt t="13704" x="4686300" y="3994150"/>
          <p14:tracePt t="13712" x="4640263" y="3957638"/>
          <p14:tracePt t="13720" x="4586288" y="3921125"/>
          <p14:tracePt t="13728" x="4576763" y="3911600"/>
          <p14:tracePt t="13736" x="4576763" y="3894138"/>
          <p14:tracePt t="13833" x="4540250" y="3884613"/>
          <p14:tracePt t="13845" x="4467225" y="3903663"/>
          <p14:tracePt t="13852" x="4394200" y="3940175"/>
          <p14:tracePt t="13858" x="4348163" y="3967163"/>
          <p14:tracePt t="13869" x="4248150" y="4003675"/>
          <p14:tracePt t="13875" x="4221163" y="4013200"/>
          <p14:tracePt t="13880" x="4184650" y="4021138"/>
          <p14:tracePt t="13889" x="4157663" y="4021138"/>
          <p14:tracePt t="13902" x="4138613" y="4030663"/>
          <p14:tracePt t="13903" x="4129088" y="4030663"/>
          <p14:tracePt t="13912" x="4121150" y="4030663"/>
          <p14:tracePt t="13919" x="4111625" y="4030663"/>
          <p14:tracePt t="13952" x="4102100" y="4030663"/>
          <p14:tracePt t="13959" x="4084638" y="4030663"/>
          <p14:tracePt t="13968" x="4075113" y="4030663"/>
          <p14:tracePt t="13975" x="4038600" y="4030663"/>
          <p14:tracePt t="13983" x="3984625" y="4030663"/>
          <p14:tracePt t="13991" x="3948113" y="4030663"/>
          <p14:tracePt t="13999" x="3902075" y="4030663"/>
          <p14:tracePt t="14008" x="3875088" y="4030663"/>
          <p14:tracePt t="14016" x="3846513" y="4030663"/>
          <p14:tracePt t="14079" x="3838575" y="4021138"/>
          <p14:tracePt t="14088" x="3838575" y="3976688"/>
          <p14:tracePt t="14096" x="3838575" y="3921125"/>
          <p14:tracePt t="14103" x="3838575" y="3894138"/>
          <p14:tracePt t="14113" x="3846513" y="3803650"/>
          <p14:tracePt t="14119" x="3865563" y="3748088"/>
          <p14:tracePt t="14128" x="3875088" y="3721100"/>
          <p14:tracePt t="14135" x="3892550" y="3648075"/>
          <p14:tracePt t="14143" x="3892550" y="3602038"/>
          <p14:tracePt t="14152" x="3911600" y="3548063"/>
          <p14:tracePt t="14159" x="3911600" y="3492500"/>
          <p14:tracePt t="14168" x="3902075" y="3429000"/>
          <p14:tracePt t="14176" x="3892550" y="3392488"/>
          <p14:tracePt t="14186" x="3892550" y="3382963"/>
          <p14:tracePt t="14191" x="3883025" y="3346450"/>
          <p14:tracePt t="14200" x="3883025" y="3338513"/>
          <p14:tracePt t="14207" x="3875088" y="3328988"/>
          <p14:tracePt t="14218" x="3875088" y="3319463"/>
          <p14:tracePt t="14353" x="3875088" y="3338513"/>
          <p14:tracePt t="14369" x="3875088" y="3346450"/>
          <p14:tracePt t="14377" x="3875088" y="3355975"/>
          <p14:tracePt t="14392" x="3875088" y="3375025"/>
          <p14:tracePt t="14415" x="3875088" y="3382963"/>
          <p14:tracePt t="14423" x="3948113" y="3382963"/>
          <p14:tracePt t="14432" x="4075113" y="3382963"/>
          <p14:tracePt t="14439" x="4221163" y="3382963"/>
          <p14:tracePt t="14448" x="4384675" y="3382963"/>
          <p14:tracePt t="14455" x="4476750" y="3382963"/>
          <p14:tracePt t="14466" x="4622800" y="3382963"/>
          <p14:tracePt t="14471" x="4786313" y="3382963"/>
          <p14:tracePt t="14480" x="4932363" y="3382963"/>
          <p14:tracePt t="14487" x="5059363" y="3382963"/>
          <p14:tracePt t="14495" x="5205413" y="3382963"/>
          <p14:tracePt t="14503" x="5351463" y="3382963"/>
          <p14:tracePt t="14512" x="5461000" y="3382963"/>
          <p14:tracePt t="14519" x="5551488" y="3382963"/>
          <p14:tracePt t="14529" x="5624513" y="3382963"/>
          <p14:tracePt t="14535" x="5680075" y="3382963"/>
          <p14:tracePt t="14543" x="5707063" y="3382963"/>
          <p14:tracePt t="14552" x="5753100" y="3382963"/>
          <p14:tracePt t="14560" x="5761038" y="3382963"/>
          <p14:tracePt t="14567" x="5761038" y="3392488"/>
          <p14:tracePt t="14690" x="5716588" y="3392488"/>
          <p14:tracePt t="14697" x="5588000" y="3392488"/>
          <p14:tracePt t="14708" x="5368925" y="3392488"/>
          <p14:tracePt t="14713" x="5105400" y="3392488"/>
          <p14:tracePt t="14720" x="4803775" y="3392488"/>
          <p14:tracePt t="14728" x="4430713" y="3392488"/>
          <p14:tracePt t="14736" x="4011613" y="3355975"/>
          <p14:tracePt t="14744" x="3738563" y="3338513"/>
          <p14:tracePt t="14752" x="3446463" y="3282950"/>
          <p14:tracePt t="14760" x="3217863" y="3282950"/>
          <p14:tracePt t="14768" x="3063875" y="3282950"/>
          <p14:tracePt t="14776" x="2944813" y="3282950"/>
          <p14:tracePt t="14784" x="2871788" y="3282950"/>
          <p14:tracePt t="14792" x="2852738" y="3282950"/>
          <p14:tracePt t="14931" x="2852738" y="3273425"/>
          <p14:tracePt t="14946" x="2835275" y="3228975"/>
          <p14:tracePt t="14956" x="2835275" y="3163888"/>
          <p14:tracePt t="14962" x="2817813" y="3090863"/>
          <p14:tracePt t="14968" x="2817813" y="2982913"/>
          <p14:tracePt t="14976" x="2817813" y="2890838"/>
          <p14:tracePt t="14984" x="2817813" y="2763838"/>
          <p14:tracePt t="14992" x="2817813" y="2635250"/>
          <p14:tracePt t="15000" x="2817813" y="2554288"/>
          <p14:tracePt t="15008" x="2817813" y="2444750"/>
          <p14:tracePt t="15017" x="2817813" y="2389188"/>
          <p14:tracePt t="15024" x="2817813" y="2362200"/>
          <p14:tracePt t="15033" x="2817813" y="2325688"/>
          <p14:tracePt t="15039" x="2817813" y="2316163"/>
          <p14:tracePt t="15048" x="2817813" y="2298700"/>
          <p14:tracePt t="15055" x="2817813" y="2289175"/>
          <p14:tracePt t="15080" x="2817813" y="2279650"/>
          <p14:tracePt t="15096" x="2817813" y="2270125"/>
          <p14:tracePt t="15104" x="2825750" y="2243138"/>
          <p14:tracePt t="15112" x="2862263" y="2233613"/>
          <p14:tracePt t="15120" x="2925763" y="2225675"/>
          <p14:tracePt t="15128" x="3027363" y="2179638"/>
          <p14:tracePt t="15136" x="3171825" y="2170113"/>
          <p14:tracePt t="15146" x="3336925" y="2152650"/>
          <p14:tracePt t="15157" x="3509963" y="2106613"/>
          <p14:tracePt t="15161" x="3656013" y="2097088"/>
          <p14:tracePt t="15169" x="3819525" y="2079625"/>
          <p14:tracePt t="15175" x="3948113" y="2060575"/>
          <p14:tracePt t="15184" x="4038600" y="2052638"/>
          <p14:tracePt t="15192" x="4138613" y="2024063"/>
          <p14:tracePt t="15200" x="4230688" y="2006600"/>
          <p14:tracePt t="15207" x="4284663" y="2006600"/>
          <p14:tracePt t="15217" x="4367213" y="1997075"/>
          <p14:tracePt t="15225" x="4440238" y="1970088"/>
          <p14:tracePt t="15235" x="4521200" y="1970088"/>
          <p14:tracePt t="15241" x="4594225" y="1943100"/>
          <p14:tracePt t="15252" x="4703763" y="1943100"/>
          <p14:tracePt t="15255" x="4813300" y="1933575"/>
          <p14:tracePt t="15264" x="4959350" y="1933575"/>
          <p14:tracePt t="15271" x="5141913" y="1933575"/>
          <p14:tracePt t="15281" x="5305425" y="1933575"/>
          <p14:tracePt t="15287" x="5514975" y="1897063"/>
          <p14:tracePt t="15296" x="5707063" y="1897063"/>
          <p14:tracePt t="15304" x="5853113" y="1897063"/>
          <p14:tracePt t="15311" x="5999163" y="1897063"/>
          <p14:tracePt t="15320" x="6072188" y="1897063"/>
          <p14:tracePt t="15328" x="6172200" y="1870075"/>
          <p14:tracePt t="15336" x="6199188" y="1870075"/>
          <p14:tracePt t="15344" x="6226175" y="1870075"/>
          <p14:tracePt t="15352" x="6245225" y="1870075"/>
          <p14:tracePt t="15360" x="6262688" y="1870075"/>
          <p14:tracePt t="15367" x="6272213" y="1870075"/>
          <p14:tracePt t="15383" x="6281738" y="1870075"/>
          <p14:tracePt t="15399" x="6308725" y="1870075"/>
          <p14:tracePt t="15408" x="6326188" y="1870075"/>
          <p14:tracePt t="15416" x="6362700" y="1870075"/>
          <p14:tracePt t="15423" x="6427788" y="1887538"/>
          <p14:tracePt t="15432" x="6500813" y="1914525"/>
          <p14:tracePt t="15439" x="6564313" y="1924050"/>
          <p14:tracePt t="15448" x="6627813" y="1979613"/>
          <p14:tracePt t="15455" x="6654800" y="1987550"/>
          <p14:tracePt t="15464" x="6691313" y="2016125"/>
          <p14:tracePt t="15471" x="6710363" y="2024063"/>
          <p14:tracePt t="15480" x="6737350" y="2043113"/>
          <p14:tracePt t="15487" x="6737350" y="2052638"/>
          <p14:tracePt t="15504" x="6737350" y="2060575"/>
          <p14:tracePt t="15511" x="6737350" y="2070100"/>
          <p14:tracePt t="15519" x="6737350" y="2089150"/>
          <p14:tracePt t="15528" x="6737350" y="2097088"/>
          <p14:tracePt t="15536" x="6737350" y="2125663"/>
          <p14:tracePt t="15543" x="6737350" y="2152650"/>
          <p14:tracePt t="15551" x="6737350" y="2179638"/>
          <p14:tracePt t="15559" x="6737350" y="2206625"/>
          <p14:tracePt t="15567" x="6737350" y="2252663"/>
          <p14:tracePt t="15575" x="6773863" y="2298700"/>
          <p14:tracePt t="15584" x="6773863" y="2335213"/>
          <p14:tracePt t="15591" x="6783388" y="2352675"/>
          <p14:tracePt t="15599" x="6791325" y="2398713"/>
          <p14:tracePt t="15607" x="6791325" y="2435225"/>
          <p14:tracePt t="15616" x="6800850" y="2452688"/>
          <p14:tracePt t="15623" x="6819900" y="2489200"/>
          <p14:tracePt t="15632" x="6819900" y="2508250"/>
          <p14:tracePt t="15640" x="6827838" y="2544763"/>
          <p14:tracePt t="15648" x="6827838" y="2554288"/>
          <p14:tracePt t="15656" x="6827838" y="2581275"/>
          <p14:tracePt t="15664" x="6827838" y="2598738"/>
          <p14:tracePt t="15671" x="6827838" y="2635250"/>
          <p14:tracePt t="15681" x="6827838" y="2690813"/>
          <p14:tracePt t="15690" x="6800850" y="2754313"/>
          <p14:tracePt t="15698" x="6791325" y="2800350"/>
          <p14:tracePt t="15704" x="6754813" y="2863850"/>
          <p14:tracePt t="15713" x="6737350" y="2909888"/>
          <p14:tracePt t="15720" x="6681788" y="2990850"/>
          <p14:tracePt t="15729" x="6610350" y="3073400"/>
          <p14:tracePt t="15736" x="6527800" y="3146425"/>
          <p14:tracePt t="15744" x="6445250" y="3209925"/>
          <p14:tracePt t="15752" x="6291263" y="3292475"/>
          <p14:tracePt t="15760" x="6135688" y="3338513"/>
          <p14:tracePt t="15768" x="5989638" y="3382963"/>
          <p14:tracePt t="15776" x="5807075" y="3392488"/>
          <p14:tracePt t="15784" x="5607050" y="3411538"/>
          <p14:tracePt t="15792" x="5424488" y="3411538"/>
          <p14:tracePt t="15800" x="5232400" y="3411538"/>
          <p14:tracePt t="15808" x="5032375" y="3411538"/>
          <p14:tracePt t="15816" x="4822825" y="3375025"/>
          <p14:tracePt t="15824" x="4603750" y="3319463"/>
          <p14:tracePt t="15832" x="4403725" y="3255963"/>
          <p14:tracePt t="15840" x="4211638" y="3192463"/>
          <p14:tracePt t="15848" x="4065588" y="3163888"/>
          <p14:tracePt t="15855" x="3938588" y="3119438"/>
          <p14:tracePt t="15864" x="3802063" y="3100388"/>
          <p14:tracePt t="15872" x="3719513" y="3063875"/>
          <p14:tracePt t="15881" x="3665538" y="3046413"/>
          <p14:tracePt t="15888" x="3619500" y="3046413"/>
          <p14:tracePt t="15897" x="3592513" y="3036888"/>
          <p14:tracePt t="15904" x="3563938" y="3027363"/>
          <p14:tracePt t="15911" x="3536950" y="3027363"/>
          <p14:tracePt t="15919" x="3519488" y="3027363"/>
          <p14:tracePt t="15928" x="3500438" y="3009900"/>
          <p14:tracePt t="15935" x="3490913" y="3009900"/>
          <p14:tracePt t="15943" x="3463925" y="3000375"/>
          <p14:tracePt t="15952" x="3436938" y="2990850"/>
          <p14:tracePt t="15959" x="3419475" y="2982913"/>
          <p14:tracePt t="15967" x="3390900" y="2963863"/>
          <p14:tracePt t="15984" x="3336925" y="2936875"/>
          <p14:tracePt t="15991" x="3309938" y="2909888"/>
          <p14:tracePt t="16000" x="3281363" y="2881313"/>
          <p14:tracePt t="16008" x="3263900" y="2863850"/>
          <p14:tracePt t="16016" x="3254375" y="2817813"/>
          <p14:tracePt t="16025" x="3217863" y="2790825"/>
          <p14:tracePt t="16037" x="3217863" y="2763838"/>
          <p14:tracePt t="16041" x="3200400" y="2735263"/>
          <p14:tracePt t="16049" x="3190875" y="2708275"/>
          <p14:tracePt t="16056" x="3171825" y="2690813"/>
          <p14:tracePt t="16066" x="3163888" y="2662238"/>
          <p14:tracePt t="16072" x="3163888" y="2654300"/>
          <p14:tracePt t="16082" x="3154363" y="2625725"/>
          <p14:tracePt t="16088" x="3154363" y="2598738"/>
          <p14:tracePt t="16095" x="3136900" y="2581275"/>
          <p14:tracePt t="16104" x="3136900" y="2562225"/>
          <p14:tracePt t="16113" x="3117850" y="2517775"/>
          <p14:tracePt t="16120" x="3108325" y="2498725"/>
          <p14:tracePt t="16129" x="3108325" y="2481263"/>
          <p14:tracePt t="16136" x="3100388" y="2452688"/>
          <p14:tracePt t="16145" x="3081338" y="2408238"/>
          <p14:tracePt t="16152" x="3081338" y="2398713"/>
          <p14:tracePt t="16160" x="3081338" y="2352675"/>
          <p14:tracePt t="16168" x="3071813" y="2325688"/>
          <p14:tracePt t="16176" x="3071813" y="2279650"/>
          <p14:tracePt t="16184" x="3071813" y="2252663"/>
          <p14:tracePt t="16192" x="3071813" y="2225675"/>
          <p14:tracePt t="16200" x="3071813" y="2179638"/>
          <p14:tracePt t="16208" x="3071813" y="2160588"/>
          <p14:tracePt t="16216" x="3071813" y="2133600"/>
          <p14:tracePt t="16223" x="3090863" y="2106613"/>
          <p14:tracePt t="16232" x="3100388" y="2060575"/>
          <p14:tracePt t="16239" x="3136900" y="2033588"/>
          <p14:tracePt t="16248" x="3181350" y="1997075"/>
          <p14:tracePt t="16255" x="3217863" y="1960563"/>
          <p14:tracePt t="16265" x="3254375" y="1943100"/>
          <p14:tracePt t="16271" x="3354388" y="1897063"/>
          <p14:tracePt t="16280" x="3455988" y="1870075"/>
          <p14:tracePt t="16287" x="3582988" y="1860550"/>
          <p14:tracePt t="16297" x="3729038" y="1824038"/>
          <p14:tracePt t="16303" x="3892550" y="1814513"/>
          <p14:tracePt t="16312" x="4038600" y="1797050"/>
          <p14:tracePt t="16319" x="4202113" y="1778000"/>
          <p14:tracePt t="16329" x="4348163" y="1778000"/>
          <p14:tracePt t="16336" x="4513263" y="1778000"/>
          <p14:tracePt t="16343" x="4695825" y="1778000"/>
          <p14:tracePt t="16352" x="4840288" y="1778000"/>
          <p14:tracePt t="16359" x="4968875" y="1778000"/>
          <p14:tracePt t="16369" x="5132388" y="1778000"/>
          <p14:tracePt t="16377" x="5260975" y="1778000"/>
          <p14:tracePt t="16385" x="5405438" y="1778000"/>
          <p14:tracePt t="16393" x="5497513" y="1778000"/>
          <p14:tracePt t="16402" x="5624513" y="1778000"/>
          <p14:tracePt t="16409" x="5697538" y="1760538"/>
          <p14:tracePt t="16418" x="5780088" y="1741488"/>
          <p14:tracePt t="16424" x="5834063" y="1731963"/>
          <p14:tracePt t="16432" x="5880100" y="1731963"/>
          <p14:tracePt t="16441" x="5935663" y="1731963"/>
          <p14:tracePt t="16448" x="5972175" y="1724025"/>
          <p14:tracePt t="16455" x="6016625" y="1724025"/>
          <p14:tracePt t="16464" x="6043613" y="1724025"/>
          <p14:tracePt t="16471" x="6089650" y="1724025"/>
          <p14:tracePt t="16481" x="6126163" y="1724025"/>
          <p14:tracePt t="16487" x="6181725" y="1724025"/>
          <p14:tracePt t="16497" x="6235700" y="1724025"/>
          <p14:tracePt t="16504" x="6281738" y="1724025"/>
          <p14:tracePt t="16513" x="6308725" y="1724025"/>
          <p14:tracePt t="16519" x="6362700" y="1741488"/>
          <p14:tracePt t="16529" x="6464300" y="1814513"/>
          <p14:tracePt t="16535" x="6508750" y="1814513"/>
          <p14:tracePt t="16544" x="6554788" y="1841500"/>
          <p14:tracePt t="16551" x="6618288" y="1878013"/>
          <p14:tracePt t="16561" x="6654800" y="1887538"/>
          <p14:tracePt t="16567" x="6700838" y="1906588"/>
          <p14:tracePt t="16575" x="6737350" y="1943100"/>
          <p14:tracePt t="16584" x="6754813" y="1960563"/>
          <p14:tracePt t="16592" x="6810375" y="1997075"/>
          <p14:tracePt t="16600" x="6873875" y="2024063"/>
          <p14:tracePt t="16607" x="6892925" y="2043113"/>
          <p14:tracePt t="16617" x="6937375" y="2060575"/>
          <p14:tracePt t="16624" x="6983413" y="2097088"/>
          <p14:tracePt t="16632" x="7000875" y="2106613"/>
          <p14:tracePt t="16639" x="7019925" y="2116138"/>
          <p14:tracePt t="16648" x="7037388" y="2125663"/>
          <p14:tracePt t="16664" x="7046913" y="2133600"/>
          <p14:tracePt t="16689" x="7056438" y="2143125"/>
          <p14:tracePt t="16737" x="7056438" y="2160588"/>
          <p14:tracePt t="16751" x="7083425" y="2197100"/>
          <p14:tracePt t="16759" x="7083425" y="2206625"/>
          <p14:tracePt t="16768" x="7083425" y="2233613"/>
          <p14:tracePt t="16775" x="7083425" y="2252663"/>
          <p14:tracePt t="16783" x="7102475" y="2306638"/>
          <p14:tracePt t="16791" x="7102475" y="2352675"/>
          <p14:tracePt t="16799" x="7102475" y="2379663"/>
          <p14:tracePt t="16807" x="7102475" y="2435225"/>
          <p14:tracePt t="16815" x="7102475" y="2462213"/>
          <p14:tracePt t="16823" x="7102475" y="2508250"/>
          <p14:tracePt t="16832" x="7102475" y="2544763"/>
          <p14:tracePt t="16839" x="7092950" y="2589213"/>
          <p14:tracePt t="16848" x="7092950" y="2617788"/>
          <p14:tracePt t="16855" x="7065963" y="2662238"/>
          <p14:tracePt t="16864" x="7037388" y="2690813"/>
          <p14:tracePt t="16872" x="7029450" y="2727325"/>
          <p14:tracePt t="16880" x="7000875" y="2771775"/>
          <p14:tracePt t="16898" x="6956425" y="2817813"/>
          <p14:tracePt t="16903" x="6929438" y="2873375"/>
          <p14:tracePt t="16911" x="6919913" y="2881313"/>
          <p14:tracePt t="16919" x="6883400" y="2900363"/>
          <p14:tracePt t="16928" x="6864350" y="2927350"/>
          <p14:tracePt t="16935" x="6837363" y="2946400"/>
          <p14:tracePt t="16943" x="6819900" y="2963863"/>
          <p14:tracePt t="16951" x="6810375" y="2973388"/>
          <p14:tracePt t="16959" x="6791325" y="2990850"/>
          <p14:tracePt t="16967" x="6773863" y="3009900"/>
          <p14:tracePt t="16976" x="6754813" y="3017838"/>
          <p14:tracePt t="16983" x="6746875" y="3017838"/>
          <p14:tracePt t="16991" x="6727825" y="3027363"/>
          <p14:tracePt t="17000" x="6700838" y="3036888"/>
          <p14:tracePt t="17007" x="6673850" y="3046413"/>
          <p14:tracePt t="17016" x="6654800" y="3054350"/>
          <p14:tracePt t="17024" x="6637338" y="3054350"/>
          <p14:tracePt t="17032" x="6618288" y="3063875"/>
          <p14:tracePt t="17055" x="6610350" y="3063875"/>
          <p14:tracePt t="17321" x="6600825" y="3063875"/>
          <p14:tracePt t="17360" x="6573838" y="3073400"/>
          <p14:tracePt t="17367" x="6500813" y="3082925"/>
          <p14:tracePt t="17375" x="6427788" y="3109913"/>
          <p14:tracePt t="17384" x="6326188" y="3109913"/>
          <p14:tracePt t="17392" x="6299200" y="3119438"/>
          <p14:tracePt t="17400" x="6245225" y="3119438"/>
          <p14:tracePt t="17408" x="6235700" y="3119438"/>
          <p14:tracePt t="17432" x="6226175" y="3119438"/>
          <p14:tracePt t="17578" x="6226175" y="3127375"/>
          <p14:tracePt t="17601" x="6199188" y="3127375"/>
          <p14:tracePt t="17609" x="6172200" y="3127375"/>
          <p14:tracePt t="17618" x="6153150" y="3127375"/>
          <p14:tracePt t="17624" x="6108700" y="3127375"/>
          <p14:tracePt t="17632" x="6080125" y="3127375"/>
          <p14:tracePt t="17640" x="6062663" y="3127375"/>
          <p14:tracePt t="17648" x="6053138" y="3127375"/>
          <p14:tracePt t="17657" x="6026150" y="3127375"/>
          <p14:tracePt t="17664" x="6016625" y="3127375"/>
          <p14:tracePt t="17712" x="5999163" y="3127375"/>
          <p14:tracePt t="17914" x="5989638" y="3127375"/>
          <p14:tracePt t="17921" x="5972175" y="3127375"/>
          <p14:tracePt t="17931" x="5943600" y="3136900"/>
          <p14:tracePt t="17938" x="5935663" y="3136900"/>
          <p14:tracePt t="17946" x="5926138" y="3136900"/>
          <p14:tracePt t="17952" x="5907088" y="3136900"/>
          <p14:tracePt t="17960" x="5899150" y="3136900"/>
          <p14:tracePt t="18233" x="5862638" y="3136900"/>
          <p14:tracePt t="18241" x="5843588" y="3136900"/>
          <p14:tracePt t="18250" x="5797550" y="3136900"/>
          <p14:tracePt t="18256" x="5761038" y="3136900"/>
          <p14:tracePt t="18266" x="5743575" y="3136900"/>
          <p14:tracePt t="18271" x="5707063" y="3155950"/>
          <p14:tracePt t="18288" x="5697538" y="3155950"/>
          <p14:tracePt t="18295" x="5680075" y="3155950"/>
          <p14:tracePt t="19033" x="5670550" y="3163888"/>
          <p14:tracePt t="19106" x="5670550" y="3173413"/>
          <p14:tracePt t="19113" x="5661025" y="3192463"/>
          <p14:tracePt t="19131" x="5661025" y="3209925"/>
          <p14:tracePt t="19136" x="5661025" y="3219450"/>
          <p14:tracePt t="19144" x="5661025" y="3246438"/>
          <p14:tracePt t="19152" x="5661025" y="3255963"/>
          <p14:tracePt t="19160" x="5653088" y="3265488"/>
          <p14:tracePt t="19169" x="5653088" y="3282950"/>
          <p14:tracePt t="19176" x="5653088" y="3292475"/>
          <p14:tracePt t="19184" x="5643563" y="3319463"/>
          <p14:tracePt t="19191" x="5643563" y="3328988"/>
          <p14:tracePt t="19200" x="5643563" y="3346450"/>
          <p14:tracePt t="19207" x="5643563" y="3375025"/>
          <p14:tracePt t="19217" x="5643563" y="3382963"/>
          <p14:tracePt t="19223" x="5643563" y="3411538"/>
          <p14:tracePt t="19232" x="5643563" y="3419475"/>
          <p14:tracePt t="19240" x="5653088" y="3429000"/>
          <p14:tracePt t="19248" x="5661025" y="3438525"/>
          <p14:tracePt t="19255" x="5661025" y="3446463"/>
          <p14:tracePt t="19264" x="5661025" y="3455988"/>
          <p14:tracePt t="19271" x="5661025" y="3465513"/>
          <p14:tracePt t="19282" x="5661025" y="3475038"/>
          <p14:tracePt t="19287" x="5661025" y="3492500"/>
          <p14:tracePt t="19297" x="5661025" y="3502025"/>
          <p14:tracePt t="19303" x="5661025" y="3538538"/>
          <p14:tracePt t="19312" x="5661025" y="3556000"/>
          <p14:tracePt t="19319" x="5661025" y="3584575"/>
          <p14:tracePt t="19328" x="5661025" y="3611563"/>
          <p14:tracePt t="19335" x="5661025" y="3638550"/>
          <p14:tracePt t="19344" x="5661025" y="3665538"/>
          <p14:tracePt t="19351" x="5661025" y="3711575"/>
          <p14:tracePt t="19360" x="5661025" y="3748088"/>
          <p14:tracePt t="19367" x="5661025" y="3757613"/>
          <p14:tracePt t="19378" x="5661025" y="3794125"/>
          <p14:tracePt t="19386" x="5661025" y="3821113"/>
          <p14:tracePt t="19393" x="5670550" y="3840163"/>
          <p14:tracePt t="19403" x="5670550" y="3884613"/>
          <p14:tracePt t="19408" x="5680075" y="3903663"/>
          <p14:tracePt t="19416" x="5680075" y="3940175"/>
          <p14:tracePt t="19424" x="5688013" y="3976688"/>
          <p14:tracePt t="19433" x="5688013" y="4003675"/>
          <p14:tracePt t="19440" x="5716588" y="4057650"/>
          <p14:tracePt t="19450" x="5716588" y="4067175"/>
          <p14:tracePt t="19456" x="5716588" y="4086225"/>
          <p14:tracePt t="19467" x="5716588" y="4103688"/>
          <p14:tracePt t="19473" x="5716588" y="4122738"/>
          <p14:tracePt t="19481" x="5716588" y="4130675"/>
          <p14:tracePt t="19490" x="5716588" y="4140200"/>
          <p14:tracePt t="19625" x="5716588" y="4159250"/>
          <p14:tracePt t="19633" x="5716588" y="4167188"/>
          <p14:tracePt t="19642" x="5716588" y="4186238"/>
          <p14:tracePt t="19653" x="5716588" y="4213225"/>
          <p14:tracePt t="19656" x="5707063" y="4232275"/>
          <p14:tracePt t="19665" x="5688013" y="4268788"/>
          <p14:tracePt t="19672" x="5670550" y="4286250"/>
          <p14:tracePt t="19687" x="5661025" y="4322763"/>
          <p14:tracePt t="19697" x="5661025" y="4332288"/>
          <p14:tracePt t="19703" x="5653088" y="4349750"/>
          <p14:tracePt t="19711" x="5643563" y="4368800"/>
          <p14:tracePt t="19719" x="5643563" y="4376738"/>
          <p14:tracePt t="19728" x="5634038" y="4405313"/>
          <p14:tracePt t="19735" x="5624513" y="4413250"/>
          <p14:tracePt t="19744" x="5624513" y="4422775"/>
          <p14:tracePt t="19752" x="5624513" y="4432300"/>
          <p14:tracePt t="19760" x="5624513" y="4441825"/>
          <p14:tracePt t="19768" x="5616575" y="4449763"/>
          <p14:tracePt t="19808" x="5607050" y="4468813"/>
          <p14:tracePt t="19850" x="5607050" y="4478338"/>
          <p14:tracePt t="19875" x="5588000" y="4495800"/>
          <p14:tracePt t="19905" x="5580063" y="4505325"/>
          <p14:tracePt t="19920" x="5570538" y="4522788"/>
          <p14:tracePt t="19936" x="5561013" y="4541838"/>
          <p14:tracePt t="19944" x="5561013" y="4578350"/>
          <p14:tracePt t="19952" x="5551488" y="4595813"/>
          <p14:tracePt t="19959" x="5543550" y="4595813"/>
          <p14:tracePt t="19968" x="5534025" y="4605338"/>
          <p14:tracePt t="19975" x="5524500" y="4614863"/>
          <p14:tracePt t="19984" x="5514975" y="4632325"/>
          <p14:tracePt t="19999" x="5507038" y="4660900"/>
          <p14:tracePt t="20008" x="5507038" y="4668838"/>
          <p14:tracePt t="20015" x="5497513" y="4678363"/>
          <p14:tracePt t="20024" x="5487988" y="4705350"/>
          <p14:tracePt t="20032" x="5478463" y="4724400"/>
          <p14:tracePt t="20040" x="5470525" y="4768850"/>
          <p14:tracePt t="20048" x="5461000" y="4768850"/>
          <p14:tracePt t="20056" x="5451475" y="4787900"/>
          <p14:tracePt t="20064" x="5441950" y="4805363"/>
          <p14:tracePt t="20072" x="5434013" y="4824413"/>
          <p14:tracePt t="20080" x="5405438" y="4860925"/>
          <p14:tracePt t="20088" x="5405438" y="4870450"/>
          <p14:tracePt t="20112" x="5397500" y="4870450"/>
          <p14:tracePt t="20120" x="5397500" y="4878388"/>
          <p14:tracePt t="20187" x="5387975" y="4887913"/>
          <p14:tracePt t="20297" x="5387975" y="4897438"/>
          <p14:tracePt t="20315" x="5387975" y="4906963"/>
          <p14:tracePt t="20330" x="5387975" y="4924425"/>
          <p14:tracePt t="20337" x="5387975" y="4933950"/>
          <p14:tracePt t="20352" x="5368925" y="4943475"/>
          <p14:tracePt t="20384" x="5368925" y="4960938"/>
          <p14:tracePt t="20401" x="5368925" y="4970463"/>
          <p14:tracePt t="20425" x="5360988" y="4979988"/>
          <p14:tracePt t="20588" x="5360988" y="4987925"/>
          <p14:tracePt t="20591" x="5341938" y="5006975"/>
          <p14:tracePt t="20599" x="5334000" y="5024438"/>
          <p14:tracePt t="20607" x="5314950" y="5033963"/>
          <p14:tracePt t="20615" x="5305425" y="5043488"/>
          <p14:tracePt t="20623" x="5287963" y="5043488"/>
          <p14:tracePt t="20632" x="5268913" y="5060950"/>
          <p14:tracePt t="20639" x="5260975" y="5070475"/>
          <p14:tracePt t="20656" x="5260975" y="5080000"/>
          <p14:tracePt t="20664" x="5251450" y="5080000"/>
          <p14:tracePt t="20671" x="5232400" y="5089525"/>
          <p14:tracePt t="20695" x="5224463" y="5089525"/>
          <p14:tracePt t="20703" x="5195888" y="5097463"/>
          <p14:tracePt t="20728" x="5187950" y="5097463"/>
          <p14:tracePt t="20913" x="5178425" y="5116513"/>
          <p14:tracePt t="20921" x="5168900" y="5126038"/>
          <p14:tracePt t="20930" x="5159375" y="5133975"/>
          <p14:tracePt t="20939" x="5159375" y="5143500"/>
          <p14:tracePt t="20944" x="5141913" y="5160963"/>
          <p14:tracePt t="20960" x="5122863" y="5170488"/>
          <p14:tracePt t="20968" x="5095875" y="5189538"/>
          <p14:tracePt t="20984" x="5095875" y="5197475"/>
          <p14:tracePt t="21000" x="5078413" y="5197475"/>
          <p14:tracePt t="24530" x="5068888" y="5197475"/>
          <p14:tracePt t="24586" x="5068888" y="5189538"/>
          <p14:tracePt t="24593" x="5078413" y="5180013"/>
          <p14:tracePt t="24617" x="5078413" y="5170488"/>
          <p14:tracePt t="24648" x="5086350" y="5160963"/>
          <p14:tracePt t="24781" x="5095875" y="5160963"/>
          <p14:tracePt t="24783" x="5105400" y="5160963"/>
          <p14:tracePt t="24799" x="5114925" y="5153025"/>
          <p14:tracePt t="24848" x="5132388" y="5153025"/>
          <p14:tracePt t="25097" x="5141913" y="5143500"/>
          <p14:tracePt t="27379" x="5159375" y="5116513"/>
          <p14:tracePt t="27387" x="5241925" y="5053013"/>
          <p14:tracePt t="27400" x="5514975" y="4906963"/>
          <p14:tracePt t="27408" x="5643563" y="4860925"/>
          <p14:tracePt t="27416" x="5780088" y="4787900"/>
          <p14:tracePt t="27424" x="5953125" y="4705350"/>
          <p14:tracePt t="27432" x="6116638" y="4632325"/>
          <p14:tracePt t="27440" x="6272213" y="4568825"/>
          <p14:tracePt t="27449" x="6435725" y="4495800"/>
          <p14:tracePt t="27456" x="6554788" y="4449763"/>
          <p14:tracePt t="27466" x="6637338" y="4405313"/>
          <p14:tracePt t="27472" x="6700838" y="4359275"/>
          <p14:tracePt t="27482" x="6764338" y="4322763"/>
          <p14:tracePt t="27488" x="6800850" y="4268788"/>
          <p14:tracePt t="27498" x="6827838" y="4240213"/>
          <p14:tracePt t="27504" x="6856413" y="4222750"/>
          <p14:tracePt t="27513" x="6856413" y="4213225"/>
          <p14:tracePt t="27520" x="6864350" y="4203700"/>
          <p14:tracePt t="27584" x="6873875" y="4203700"/>
          <p14:tracePt t="27592" x="6900863" y="4203700"/>
          <p14:tracePt t="27599" x="6973888" y="4203700"/>
          <p14:tracePt t="27608" x="7029450" y="4195763"/>
          <p14:tracePt t="27616" x="7119938" y="4176713"/>
          <p14:tracePt t="27624" x="7229475" y="4176713"/>
          <p14:tracePt t="27632" x="7292975" y="4140200"/>
          <p14:tracePt t="27640" x="7392988" y="4140200"/>
          <p14:tracePt t="27648" x="7448550" y="4140200"/>
          <p14:tracePt t="27656" x="7558088" y="4113213"/>
          <p14:tracePt t="27664" x="7694613" y="4086225"/>
          <p14:tracePt t="27671" x="7821613" y="4057650"/>
          <p14:tracePt t="27680" x="7950200" y="4013200"/>
          <p14:tracePt t="27688" x="8050213" y="3984625"/>
          <p14:tracePt t="27696" x="8177213" y="3940175"/>
          <p14:tracePt t="27703" x="8277225" y="3911600"/>
          <p14:tracePt t="27713" x="8405813" y="3894138"/>
          <p14:tracePt t="27719" x="8523288" y="3867150"/>
          <p14:tracePt t="27728" x="8615363" y="3857625"/>
          <p14:tracePt t="27736" x="8742363" y="3857625"/>
          <p14:tracePt t="27744" x="8834438" y="3830638"/>
          <p14:tracePt t="27751" x="8943975" y="3830638"/>
          <p14:tracePt t="27760" x="9024938" y="3803650"/>
          <p14:tracePt t="27767" x="9097963" y="38036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4213" y="188913"/>
            <a:ext cx="7772400" cy="1143000"/>
          </a:xfrm>
        </p:spPr>
        <p:txBody>
          <a:bodyPr/>
          <a:lstStyle/>
          <a:p>
            <a:pPr eaLnBrk="1" hangingPunct="1"/>
            <a:r>
              <a:rPr lang="en-US" altLang="ja-JP" sz="3800"/>
              <a:t>JUMP-1 was developed with 7 universities</a:t>
            </a:r>
          </a:p>
        </p:txBody>
      </p:sp>
      <p:grpSp>
        <p:nvGrpSpPr>
          <p:cNvPr id="28675" name="Group 3"/>
          <p:cNvGrpSpPr>
            <a:grpSpLocks/>
          </p:cNvGrpSpPr>
          <p:nvPr/>
        </p:nvGrpSpPr>
        <p:grpSpPr bwMode="auto">
          <a:xfrm>
            <a:off x="4114800" y="1600200"/>
            <a:ext cx="4495800" cy="3978275"/>
            <a:chOff x="2592" y="1104"/>
            <a:chExt cx="2832" cy="2506"/>
          </a:xfrm>
        </p:grpSpPr>
        <p:pic>
          <p:nvPicPr>
            <p:cNvPr id="28679" name="Picture 4" descr="16clu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1104"/>
              <a:ext cx="2832" cy="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5"/>
            <p:cNvSpPr txBox="1">
              <a:spLocks noChangeArrowheads="1"/>
            </p:cNvSpPr>
            <p:nvPr/>
          </p:nvSpPr>
          <p:spPr bwMode="auto">
            <a:xfrm>
              <a:off x="3063" y="3244"/>
              <a:ext cx="164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Century" panose="02040604050505020304" pitchFamily="18" charset="0"/>
                  <a:ea typeface="ＭＳ Ｐゴシック" panose="020B0600070205080204" pitchFamily="50" charset="-128"/>
                </a:rPr>
                <a:t>A system with 16 clusters</a:t>
              </a:r>
            </a:p>
            <a:p>
              <a:pPr eaLnBrk="1" hangingPunct="1"/>
              <a:r>
                <a:rPr lang="en-US" altLang="ja-JP" sz="1600" b="1">
                  <a:latin typeface="Century" panose="02040604050505020304" pitchFamily="18" charset="0"/>
                  <a:ea typeface="ＭＳ Ｐゴシック" panose="020B0600070205080204" pitchFamily="50" charset="-128"/>
                </a:rPr>
                <a:t>(Kyoto Univ.) </a:t>
              </a:r>
            </a:p>
          </p:txBody>
        </p:sp>
      </p:grpSp>
      <p:grpSp>
        <p:nvGrpSpPr>
          <p:cNvPr id="28676" name="Group 6"/>
          <p:cNvGrpSpPr>
            <a:grpSpLocks/>
          </p:cNvGrpSpPr>
          <p:nvPr/>
        </p:nvGrpSpPr>
        <p:grpSpPr bwMode="auto">
          <a:xfrm>
            <a:off x="611188" y="1600200"/>
            <a:ext cx="3198812" cy="4848225"/>
            <a:chOff x="385" y="1008"/>
            <a:chExt cx="2015" cy="3054"/>
          </a:xfrm>
        </p:grpSpPr>
        <p:pic>
          <p:nvPicPr>
            <p:cNvPr id="28677" name="Picture 7" descr="Dsc00025-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 y="1008"/>
              <a:ext cx="2015"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8"/>
            <p:cNvSpPr txBox="1">
              <a:spLocks noChangeArrowheads="1"/>
            </p:cNvSpPr>
            <p:nvPr/>
          </p:nvSpPr>
          <p:spPr bwMode="auto">
            <a:xfrm>
              <a:off x="501" y="3696"/>
              <a:ext cx="157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Century" panose="02040604050505020304" pitchFamily="18" charset="0"/>
                  <a:ea typeface="ＭＳ Ｐゴシック" panose="020B0600070205080204" pitchFamily="50" charset="-128"/>
                </a:rPr>
                <a:t>A system with 4 clusters</a:t>
              </a:r>
            </a:p>
            <a:p>
              <a:pPr eaLnBrk="1" hangingPunct="1"/>
              <a:r>
                <a:rPr lang="en-US" altLang="ja-JP" sz="1600" b="1">
                  <a:latin typeface="Century" panose="02040604050505020304" pitchFamily="18" charset="0"/>
                  <a:ea typeface="ＭＳ Ｐゴシック" panose="020B0600070205080204" pitchFamily="50" charset="-128"/>
                </a:rPr>
                <a:t>(Keio Univ.) </a:t>
              </a:r>
            </a:p>
          </p:txBody>
        </p:sp>
      </p:grpSp>
      <p:pic>
        <p:nvPicPr>
          <p:cNvPr id="3" name="オーディオ 2">
            <a:hlinkClick r:id="" action="ppaction://media"/>
            <a:extLst>
              <a:ext uri="{FF2B5EF4-FFF2-40B4-BE49-F238E27FC236}">
                <a16:creationId xmlns:a16="http://schemas.microsoft.com/office/drawing/2014/main" id="{D688747F-C650-4233-88F6-5A8807CF54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14"/>
    </mc:Choice>
    <mc:Fallback>
      <p:transition spd="slow" advTm="2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67" x="8323263" y="3903663"/>
          <p14:tracePt t="574" x="8059738" y="3921125"/>
          <p14:tracePt t="582" x="7685088" y="4003675"/>
          <p14:tracePt t="589" x="7275513" y="4030663"/>
          <p14:tracePt t="597" x="7019925" y="4086225"/>
          <p14:tracePt t="605" x="6837363" y="4094163"/>
          <p14:tracePt t="613" x="6618288" y="4094163"/>
          <p14:tracePt t="621" x="6391275" y="4094163"/>
          <p14:tracePt t="629" x="6162675" y="4094163"/>
          <p14:tracePt t="637" x="5899150" y="4094163"/>
          <p14:tracePt t="645" x="5607050" y="4094163"/>
          <p14:tracePt t="653" x="5305425" y="4094163"/>
          <p14:tracePt t="661" x="5032375" y="4086225"/>
          <p14:tracePt t="669" x="4749800" y="4049713"/>
          <p14:tracePt t="677" x="4494213" y="3994150"/>
          <p14:tracePt t="687" x="4311650" y="3948113"/>
          <p14:tracePt t="692" x="4121150" y="3884613"/>
          <p14:tracePt t="701" x="4048125" y="3875088"/>
          <p14:tracePt t="708" x="4002088" y="3821113"/>
          <p14:tracePt t="719" x="3992563" y="3821113"/>
          <p14:tracePt t="724" x="3975100" y="3811588"/>
          <p14:tracePt t="732" x="3975100" y="3803650"/>
          <p14:tracePt t="742" x="3975100" y="3794125"/>
          <p14:tracePt t="750" x="3975100" y="3767138"/>
          <p14:tracePt t="758" x="3975100" y="3748088"/>
          <p14:tracePt t="766" x="3975100" y="3721100"/>
          <p14:tracePt t="774" x="3975100" y="3694113"/>
          <p14:tracePt t="781" x="3975100" y="3648075"/>
          <p14:tracePt t="789" x="3975100" y="3621088"/>
          <p14:tracePt t="797" x="3975100" y="3602038"/>
          <p14:tracePt t="805" x="3975100" y="3565525"/>
          <p14:tracePt t="813" x="3975100" y="3519488"/>
          <p14:tracePt t="821" x="3975100" y="3492500"/>
          <p14:tracePt t="829" x="3984625" y="3438525"/>
          <p14:tracePt t="837" x="3984625" y="3419475"/>
          <p14:tracePt t="845" x="3992563" y="3382963"/>
          <p14:tracePt t="853" x="4011613" y="3355975"/>
          <p14:tracePt t="861" x="4011613" y="3338513"/>
          <p14:tracePt t="869" x="4021138" y="3319463"/>
          <p14:tracePt t="891" x="4021138" y="3292475"/>
          <p14:tracePt t="908" x="4029075" y="3282950"/>
          <p14:tracePt t="924" x="4038600" y="3265488"/>
          <p14:tracePt t="933" x="4038600" y="3255963"/>
          <p14:tracePt t="940" x="4048125" y="3219450"/>
          <p14:tracePt t="949" x="4048125" y="3192463"/>
          <p14:tracePt t="957" x="4057650" y="3155950"/>
          <p14:tracePt t="965" x="4057650" y="3119438"/>
          <p14:tracePt t="973" x="4057650" y="3063875"/>
          <p14:tracePt t="980" x="4057650" y="3009900"/>
          <p14:tracePt t="989" x="4057650" y="2954338"/>
          <p14:tracePt t="996" x="4057650" y="2873375"/>
          <p14:tracePt t="1004" x="4057650" y="2781300"/>
          <p14:tracePt t="1013" x="4057650" y="2708275"/>
          <p14:tracePt t="1020" x="4057650" y="2654300"/>
          <p14:tracePt t="1028" x="4057650" y="2581275"/>
          <p14:tracePt t="1037" x="4057650" y="2498725"/>
          <p14:tracePt t="1044" x="4029075" y="2408238"/>
          <p14:tracePt t="1053" x="4002088" y="2325688"/>
          <p14:tracePt t="1061" x="4002088" y="2252663"/>
          <p14:tracePt t="1068" x="3975100" y="2189163"/>
          <p14:tracePt t="1076" x="3938588" y="2143125"/>
          <p14:tracePt t="1085" x="3929063" y="2089150"/>
          <p14:tracePt t="1092" x="3911600" y="2060575"/>
          <p14:tracePt t="1101" x="3892550" y="2043113"/>
          <p14:tracePt t="1108" x="3883025" y="2033588"/>
          <p14:tracePt t="1117" x="3875088" y="2024063"/>
          <p14:tracePt t="1375" x="3856038" y="1997075"/>
          <p14:tracePt t="1382" x="3846513" y="1997075"/>
          <p14:tracePt t="1393" x="3838575" y="1979613"/>
          <p14:tracePt t="1397" x="3819525" y="1960563"/>
          <p14:tracePt t="1405" x="3802063" y="1924050"/>
          <p14:tracePt t="1412" x="3792538" y="1914525"/>
          <p14:tracePt t="1422" x="3765550" y="1887538"/>
          <p14:tracePt t="1428" x="3746500" y="1870075"/>
          <p14:tracePt t="1438" x="3729038" y="1870075"/>
          <p14:tracePt t="1444" x="3719513" y="1860550"/>
          <p14:tracePt t="1452" x="3709988" y="1860550"/>
          <p14:tracePt t="2816" x="3702050" y="1851025"/>
          <p14:tracePt t="2822" x="3692525" y="1851025"/>
          <p14:tracePt t="2831" x="3683000" y="1851025"/>
          <p14:tracePt t="2862" x="3673475" y="1860550"/>
          <p14:tracePt t="2900" x="3656013" y="1860550"/>
          <p14:tracePt t="2917" x="3646488" y="1878013"/>
          <p14:tracePt t="2925" x="3636963" y="1887538"/>
          <p14:tracePt t="2934" x="3629025" y="1897063"/>
          <p14:tracePt t="2941" x="3609975" y="1906588"/>
          <p14:tracePt t="2949" x="3592513" y="1906588"/>
          <p14:tracePt t="2957" x="3556000" y="1906588"/>
          <p14:tracePt t="2965" x="3536950" y="1914525"/>
          <p14:tracePt t="2972" x="3482975" y="1914525"/>
          <p14:tracePt t="2981" x="3427413" y="1914525"/>
          <p14:tracePt t="2989" x="3363913" y="1914525"/>
          <p14:tracePt t="2996" x="3327400" y="1914525"/>
          <p14:tracePt t="3004" x="3290888" y="1914525"/>
          <p14:tracePt t="3012" x="3273425" y="1914525"/>
          <p14:tracePt t="3022" x="3254375" y="1914525"/>
          <p14:tracePt t="3030" x="3244850" y="1914525"/>
          <p14:tracePt t="3037" x="3236913" y="1914525"/>
          <p14:tracePt t="3061" x="3227388" y="1914525"/>
          <p14:tracePt t="3878" x="3227388" y="1906588"/>
          <p14:tracePt t="3950" x="3227388" y="1887538"/>
          <p14:tracePt t="3967" x="3236913" y="1887538"/>
          <p14:tracePt t="3982" x="3244850" y="1887538"/>
          <p14:tracePt t="3990" x="3254375" y="1878013"/>
          <p14:tracePt t="4006" x="3273425" y="1860550"/>
          <p14:tracePt t="4022" x="3281363" y="1860550"/>
          <p14:tracePt t="4030" x="3290888" y="1851025"/>
          <p14:tracePt t="4062" x="3309938" y="1841500"/>
          <p14:tracePt t="4319" x="3327400" y="1833563"/>
          <p14:tracePt t="4870" x="3336925" y="1833563"/>
          <p14:tracePt t="4878" x="3354388" y="1833563"/>
          <p14:tracePt t="4890" x="3373438" y="1833563"/>
          <p14:tracePt t="4895" x="3400425" y="1833563"/>
          <p14:tracePt t="4903" x="3446463" y="1814513"/>
          <p14:tracePt t="4909" x="3463925" y="1814513"/>
          <p14:tracePt t="4916" x="3500438" y="1814513"/>
          <p14:tracePt t="4925" x="3527425" y="1804988"/>
          <p14:tracePt t="4934" x="3556000" y="1804988"/>
          <p14:tracePt t="4941" x="3609975" y="1804988"/>
          <p14:tracePt t="4949" x="3629025" y="1804988"/>
          <p14:tracePt t="4956" x="3665538" y="1804988"/>
          <p14:tracePt t="4964" x="3683000" y="1804988"/>
          <p14:tracePt t="4980" x="3692525" y="1804988"/>
          <p14:tracePt t="5288" x="3702050" y="1804988"/>
          <p14:tracePt t="5526" x="3683000" y="1824038"/>
          <p14:tracePt t="5535" x="3673475" y="1841500"/>
          <p14:tracePt t="5550" x="3665538" y="1851025"/>
          <p14:tracePt t="5566" x="3665538" y="1860550"/>
          <p14:tracePt t="5868" x="3656013" y="1860550"/>
          <p14:tracePt t="5877" x="3636963" y="1860550"/>
          <p14:tracePt t="5884" x="3619500" y="1860550"/>
          <p14:tracePt t="5892" x="3609975" y="1860550"/>
          <p14:tracePt t="5901" x="3592513" y="1860550"/>
          <p14:tracePt t="5908" x="3573463" y="1860550"/>
          <p14:tracePt t="5918" x="3546475" y="1870075"/>
          <p14:tracePt t="5924" x="3519488" y="1887538"/>
          <p14:tracePt t="5934" x="3500438" y="1887538"/>
          <p14:tracePt t="5941" x="3482975" y="1897063"/>
          <p14:tracePt t="5949" x="3436938" y="1906588"/>
          <p14:tracePt t="5957" x="3419475" y="1906588"/>
          <p14:tracePt t="5965" x="3382963" y="1924050"/>
          <p14:tracePt t="5973" x="3346450" y="1943100"/>
          <p14:tracePt t="5981" x="3317875" y="1951038"/>
          <p14:tracePt t="5989" x="3300413" y="1951038"/>
          <p14:tracePt t="5997" x="3290888" y="1951038"/>
          <p14:tracePt t="6005" x="3273425" y="1960563"/>
          <p14:tracePt t="6149" x="3254375" y="1960563"/>
          <p14:tracePt t="6158" x="3227388" y="1960563"/>
          <p14:tracePt t="6166" x="3127375" y="1970088"/>
          <p14:tracePt t="6174" x="2981325" y="1997075"/>
          <p14:tracePt t="6182" x="2852738" y="2016125"/>
          <p14:tracePt t="6190" x="2744788" y="2033588"/>
          <p14:tracePt t="6198" x="2616200" y="2033588"/>
          <p14:tracePt t="6206" x="2533650" y="2033588"/>
          <p14:tracePt t="6214" x="2425700" y="2033588"/>
          <p14:tracePt t="6223" x="2370138" y="2033588"/>
          <p14:tracePt t="6229" x="2316163" y="2033588"/>
          <p14:tracePt t="6237" x="2306638" y="2033588"/>
          <p14:tracePt t="6245" x="2297113" y="2033588"/>
          <p14:tracePt t="6383" x="2287588" y="2033588"/>
          <p14:tracePt t="6390" x="2287588" y="2024063"/>
          <p14:tracePt t="6405" x="2287588" y="2016125"/>
          <p14:tracePt t="6558" x="2279650" y="2006600"/>
          <p14:tracePt t="6567" x="2224088" y="2006600"/>
          <p14:tracePt t="6572" x="2133600" y="2006600"/>
          <p14:tracePt t="6580" x="2070100" y="2006600"/>
          <p14:tracePt t="6588" x="2014538" y="1997075"/>
          <p14:tracePt t="6596" x="1960563" y="1997075"/>
          <p14:tracePt t="6605" x="1914525" y="1970088"/>
          <p14:tracePt t="6612" x="1868488" y="1960563"/>
          <p14:tracePt t="6621" x="1851025" y="1960563"/>
          <p14:tracePt t="6628" x="1824038" y="1951038"/>
          <p14:tracePt t="6719" x="1814513" y="1943100"/>
          <p14:tracePt t="6926" x="1814513" y="1933575"/>
          <p14:tracePt t="6936" x="1824038" y="1914525"/>
          <p14:tracePt t="6951" x="1831975" y="1897063"/>
          <p14:tracePt t="6958" x="1851025" y="1878013"/>
          <p14:tracePt t="6970" x="1895475" y="1860550"/>
          <p14:tracePt t="6973" x="1924050" y="1851025"/>
          <p14:tracePt t="6980" x="1987550" y="1814513"/>
          <p14:tracePt t="6988" x="2041525" y="1804988"/>
          <p14:tracePt t="6996" x="2087563" y="1787525"/>
          <p14:tracePt t="7004" x="2160588" y="1768475"/>
          <p14:tracePt t="7012" x="2243138" y="1768475"/>
          <p14:tracePt t="7020" x="2316163" y="1751013"/>
          <p14:tracePt t="7029" x="2389188" y="1751013"/>
          <p14:tracePt t="7036" x="2462213" y="1751013"/>
          <p14:tracePt t="7044" x="2516188" y="1751013"/>
          <p14:tracePt t="7053" x="2579688" y="1751013"/>
          <p14:tracePt t="7060" x="2635250" y="1751013"/>
          <p14:tracePt t="7069" x="2671763" y="1751013"/>
          <p14:tracePt t="7076" x="2698750" y="1751013"/>
          <p14:tracePt t="7085" x="2735263" y="1751013"/>
          <p14:tracePt t="7092" x="2752725" y="1760538"/>
          <p14:tracePt t="7100" x="2771775" y="1760538"/>
          <p14:tracePt t="7108" x="2789238" y="1768475"/>
          <p14:tracePt t="7125" x="2798763" y="1778000"/>
          <p14:tracePt t="7133" x="2825750" y="1787525"/>
          <p14:tracePt t="7141" x="2825750" y="1797050"/>
          <p14:tracePt t="7149" x="2844800" y="1814513"/>
          <p14:tracePt t="7165" x="2889250" y="1860550"/>
          <p14:tracePt t="7172" x="2898775" y="1870075"/>
          <p14:tracePt t="7180" x="2925763" y="1878013"/>
          <p14:tracePt t="7189" x="2962275" y="1897063"/>
          <p14:tracePt t="7196" x="2981325" y="1906588"/>
          <p14:tracePt t="7212" x="3017838" y="1924050"/>
          <p14:tracePt t="7221" x="3027363" y="1924050"/>
          <p14:tracePt t="7230" x="3054350" y="1943100"/>
          <p14:tracePt t="7240" x="3071813" y="1951038"/>
          <p14:tracePt t="7246" x="3081338" y="1951038"/>
          <p14:tracePt t="7256" x="3108325" y="1960563"/>
          <p14:tracePt t="7261" x="3117850" y="1960563"/>
          <p14:tracePt t="7270" x="3127375" y="1970088"/>
          <p14:tracePt t="7277" x="3144838" y="1987550"/>
          <p14:tracePt t="7287" x="3163888" y="1987550"/>
          <p14:tracePt t="7302" x="3181350" y="1997075"/>
          <p14:tracePt t="7309" x="3200400" y="2006600"/>
          <p14:tracePt t="7325" x="3236913" y="2016125"/>
          <p14:tracePt t="7333" x="3244850" y="2016125"/>
          <p14:tracePt t="7341" x="3254375" y="2033588"/>
          <p14:tracePt t="7349" x="3290888" y="2043113"/>
          <p14:tracePt t="7358" x="3300413" y="2052638"/>
          <p14:tracePt t="7366" x="3327400" y="2060575"/>
          <p14:tracePt t="7375" x="3354388" y="2097088"/>
          <p14:tracePt t="7382" x="3400425" y="2116138"/>
          <p14:tracePt t="7392" x="3409950" y="2116138"/>
          <p14:tracePt t="7398" x="3446463" y="2143125"/>
          <p14:tracePt t="7407" x="3473450" y="2160588"/>
          <p14:tracePt t="7413" x="3509963" y="2189163"/>
          <p14:tracePt t="7421" x="3519488" y="2197100"/>
          <p14:tracePt t="7430" x="3536950" y="2206625"/>
          <p14:tracePt t="7439" x="3563938" y="2243138"/>
          <p14:tracePt t="7454" x="3563938" y="2252663"/>
          <p14:tracePt t="7461" x="3563938" y="2270125"/>
          <p14:tracePt t="7468" x="3573463" y="2289175"/>
          <p14:tracePt t="7476" x="3582988" y="2298700"/>
          <p14:tracePt t="7492" x="3592513" y="2298700"/>
          <p14:tracePt t="7501" x="3592513" y="2306638"/>
          <p14:tracePt t="7508" x="3592513" y="2316163"/>
          <p14:tracePt t="7517" x="3609975" y="2343150"/>
          <p14:tracePt t="7524" x="3609975" y="2362200"/>
          <p14:tracePt t="7533" x="3629025" y="2389188"/>
          <p14:tracePt t="7540" x="3636963" y="2398713"/>
          <p14:tracePt t="7548" x="3656013" y="2425700"/>
          <p14:tracePt t="7556" x="3656013" y="2452688"/>
          <p14:tracePt t="7564" x="3673475" y="2471738"/>
          <p14:tracePt t="7572" x="3683000" y="2508250"/>
          <p14:tracePt t="7580" x="3692525" y="2525713"/>
          <p14:tracePt t="7588" x="3702050" y="2554288"/>
          <p14:tracePt t="7596" x="3719513" y="2581275"/>
          <p14:tracePt t="7604" x="3729038" y="2608263"/>
          <p14:tracePt t="7622" x="3756025" y="2654300"/>
          <p14:tracePt t="7640" x="3775075" y="2681288"/>
          <p14:tracePt t="7646" x="3775075" y="2698750"/>
          <p14:tracePt t="7657" x="3783013" y="2744788"/>
          <p14:tracePt t="7661" x="3783013" y="2754313"/>
          <p14:tracePt t="7673" x="3783013" y="2781300"/>
          <p14:tracePt t="7677" x="3792538" y="2808288"/>
          <p14:tracePt t="7687" x="3792538" y="2836863"/>
          <p14:tracePt t="7692" x="3802063" y="2881313"/>
          <p14:tracePt t="7701" x="3802063" y="2909888"/>
          <p14:tracePt t="7709" x="3802063" y="2946400"/>
          <p14:tracePt t="7717" x="3802063" y="3000375"/>
          <p14:tracePt t="7724" x="3802063" y="3046413"/>
          <p14:tracePt t="7733" x="3802063" y="3063875"/>
          <p14:tracePt t="7740" x="3802063" y="3119438"/>
          <p14:tracePt t="7749" x="3802063" y="3146425"/>
          <p14:tracePt t="7756" x="3802063" y="3163888"/>
          <p14:tracePt t="7764" x="3802063" y="3192463"/>
          <p14:tracePt t="7772" x="3802063" y="3209925"/>
          <p14:tracePt t="7780" x="3802063" y="3228975"/>
          <p14:tracePt t="7790" x="3802063" y="3246438"/>
          <p14:tracePt t="7798" x="3802063" y="3255963"/>
          <p14:tracePt t="7806" x="3802063" y="3273425"/>
          <p14:tracePt t="7823" x="3802063" y="3292475"/>
          <p14:tracePt t="7830" x="3802063" y="3309938"/>
          <p14:tracePt t="7839" x="3792538" y="3328988"/>
          <p14:tracePt t="7846" x="3783013" y="3338513"/>
          <p14:tracePt t="7862" x="3783013" y="3355975"/>
          <p14:tracePt t="7872" x="3775075" y="3375025"/>
          <p14:tracePt t="7890" x="3775075" y="3402013"/>
          <p14:tracePt t="7893" x="3765550" y="3419475"/>
          <p14:tracePt t="7909" x="3765550" y="3429000"/>
          <p14:tracePt t="7916" x="3765550" y="3438525"/>
          <p14:tracePt t="7925" x="3756025" y="3446463"/>
          <p14:tracePt t="7933" x="3756025" y="3465513"/>
          <p14:tracePt t="7941" x="3756025" y="3482975"/>
          <p14:tracePt t="7949" x="3756025" y="3492500"/>
          <p14:tracePt t="7957" x="3738563" y="3511550"/>
          <p14:tracePt t="7965" x="3729038" y="3519488"/>
          <p14:tracePt t="7972" x="3719513" y="3538538"/>
          <p14:tracePt t="7980" x="3719513" y="3575050"/>
          <p14:tracePt t="7988" x="3709988" y="3592513"/>
          <p14:tracePt t="7996" x="3692525" y="3621088"/>
          <p14:tracePt t="8004" x="3683000" y="3629025"/>
          <p14:tracePt t="8012" x="3673475" y="3648075"/>
          <p14:tracePt t="8021" x="3665538" y="3675063"/>
          <p14:tracePt t="8029" x="3665538" y="3684588"/>
          <p14:tracePt t="8037" x="3636963" y="3721100"/>
          <p14:tracePt t="8044" x="3592513" y="3757613"/>
          <p14:tracePt t="8053" x="3582988" y="3775075"/>
          <p14:tracePt t="8060" x="3573463" y="3784600"/>
          <p14:tracePt t="8069" x="3563938" y="3811588"/>
          <p14:tracePt t="8076" x="3546475" y="3840163"/>
          <p14:tracePt t="8085" x="3536950" y="3848100"/>
          <p14:tracePt t="8092" x="3509963" y="3867150"/>
          <p14:tracePt t="8101" x="3490913" y="3884613"/>
          <p14:tracePt t="8109" x="3482975" y="3894138"/>
          <p14:tracePt t="8117" x="3455988" y="3921125"/>
          <p14:tracePt t="8124" x="3436938" y="3940175"/>
          <p14:tracePt t="8133" x="3427413" y="3948113"/>
          <p14:tracePt t="8140" x="3409950" y="3967163"/>
          <p14:tracePt t="8149" x="3390900" y="3984625"/>
          <p14:tracePt t="8165" x="3373438" y="4003675"/>
          <p14:tracePt t="8172" x="3363913" y="4013200"/>
          <p14:tracePt t="8181" x="3354388" y="4021138"/>
          <p14:tracePt t="8196" x="3346450" y="4030663"/>
          <p14:tracePt t="8204" x="3327400" y="4049713"/>
          <p14:tracePt t="8212" x="3317875" y="4057650"/>
          <p14:tracePt t="8221" x="3309938" y="4067175"/>
          <p14:tracePt t="8237" x="3281363" y="4076700"/>
          <p14:tracePt t="8244" x="3254375" y="4094163"/>
          <p14:tracePt t="8253" x="3227388" y="4103688"/>
          <p14:tracePt t="8260" x="3217863" y="4113213"/>
          <p14:tracePt t="8269" x="3190875" y="4140200"/>
          <p14:tracePt t="8276" x="3163888" y="4149725"/>
          <p14:tracePt t="8285" x="3117850" y="4167188"/>
          <p14:tracePt t="8292" x="3071813" y="4195763"/>
          <p14:tracePt t="8300" x="3008313" y="4222750"/>
          <p14:tracePt t="8308" x="2981325" y="4232275"/>
          <p14:tracePt t="8318" x="2925763" y="4249738"/>
          <p14:tracePt t="8324" x="2889250" y="4249738"/>
          <p14:tracePt t="8333" x="2852738" y="4259263"/>
          <p14:tracePt t="8341" x="2808288" y="4276725"/>
          <p14:tracePt t="8349" x="2789238" y="4276725"/>
          <p14:tracePt t="8357" x="2752725" y="4276725"/>
          <p14:tracePt t="8364" x="2708275" y="4276725"/>
          <p14:tracePt t="8372" x="2689225" y="4286250"/>
          <p14:tracePt t="8380" x="2652713" y="4286250"/>
          <p14:tracePt t="8389" x="2606675" y="4303713"/>
          <p14:tracePt t="8398" x="2579688" y="4303713"/>
          <p14:tracePt t="8407" x="2543175" y="4303713"/>
          <p14:tracePt t="8414" x="2506663" y="4303713"/>
          <p14:tracePt t="8423" x="2479675" y="4303713"/>
          <p14:tracePt t="8430" x="2425700" y="4303713"/>
          <p14:tracePt t="8439" x="2370138" y="4303713"/>
          <p14:tracePt t="8446" x="2324100" y="4303713"/>
          <p14:tracePt t="8454" x="2270125" y="4303713"/>
          <p14:tracePt t="8461" x="2214563" y="4303713"/>
          <p14:tracePt t="8468" x="2151063" y="4303713"/>
          <p14:tracePt t="8476" x="2114550" y="4286250"/>
          <p14:tracePt t="8484" x="2051050" y="4276725"/>
          <p14:tracePt t="8492" x="1968500" y="4240213"/>
          <p14:tracePt t="8502" x="1931988" y="4232275"/>
          <p14:tracePt t="8508" x="1914525" y="4222750"/>
          <p14:tracePt t="8517" x="1868488" y="4186238"/>
          <p14:tracePt t="8524" x="1860550" y="4176713"/>
          <p14:tracePt t="8532" x="1831975" y="4159250"/>
          <p14:tracePt t="8540" x="1824038" y="4149725"/>
          <p14:tracePt t="8549" x="1804988" y="4130675"/>
          <p14:tracePt t="8556" x="1795463" y="4122738"/>
          <p14:tracePt t="8564" x="1778000" y="4113213"/>
          <p14:tracePt t="8572" x="1758950" y="4094163"/>
          <p14:tracePt t="8580" x="1741488" y="4086225"/>
          <p14:tracePt t="8596" x="1731963" y="4076700"/>
          <p14:tracePt t="8638" x="1714500" y="4067175"/>
          <p14:tracePt t="8742" x="1704975" y="4067175"/>
          <p14:tracePt t="8756" x="1695450" y="4067175"/>
          <p14:tracePt t="8773" x="1685925" y="4067175"/>
          <p14:tracePt t="8796" x="1668463" y="4057650"/>
          <p14:tracePt t="8821" x="1649413" y="4049713"/>
          <p14:tracePt t="8829" x="1641475" y="4040188"/>
          <p14:tracePt t="8837" x="1604963" y="4021138"/>
          <p14:tracePt t="8845" x="1576388" y="3994150"/>
          <p14:tracePt t="8853" x="1558925" y="3984625"/>
          <p14:tracePt t="8860" x="1495425" y="3940175"/>
          <p14:tracePt t="8869" x="1468438" y="3911600"/>
          <p14:tracePt t="8876" x="1431925" y="3903663"/>
          <p14:tracePt t="8890" x="1376363" y="3848100"/>
          <p14:tracePt t="8892" x="1322388" y="3803650"/>
          <p14:tracePt t="8902" x="1312863" y="3784600"/>
          <p14:tracePt t="8908" x="1303338" y="3748088"/>
          <p14:tracePt t="8917" x="1285875" y="3721100"/>
          <p14:tracePt t="8924" x="1276350" y="3702050"/>
          <p14:tracePt t="8933" x="1266825" y="3694113"/>
          <p14:tracePt t="8940" x="1258888" y="3675063"/>
          <p14:tracePt t="8950" x="1239838" y="3657600"/>
          <p14:tracePt t="9109" x="1239838" y="3648075"/>
          <p14:tracePt t="9158" x="1239838" y="3638550"/>
          <p14:tracePt t="9167" x="1239838" y="3621088"/>
          <p14:tracePt t="9174" x="1239838" y="3611563"/>
          <p14:tracePt t="9189" x="1239838" y="3602038"/>
          <p14:tracePt t="9220" x="1239838" y="3584575"/>
          <p14:tracePt t="9228" x="1239838" y="3565525"/>
          <p14:tracePt t="9245" x="1239838" y="3538538"/>
          <p14:tracePt t="9253" x="1230313" y="3529013"/>
          <p14:tracePt t="9261" x="1230313" y="3502025"/>
          <p14:tracePt t="9269" x="1222375" y="3475038"/>
          <p14:tracePt t="9276" x="1222375" y="3429000"/>
          <p14:tracePt t="9285" x="1222375" y="3411538"/>
          <p14:tracePt t="9292" x="1212850" y="3375025"/>
          <p14:tracePt t="9301" x="1185863" y="3328988"/>
          <p14:tracePt t="9309" x="1176338" y="3265488"/>
          <p14:tracePt t="9317" x="1176338" y="3209925"/>
          <p14:tracePt t="9324" x="1176338" y="3163888"/>
          <p14:tracePt t="9333" x="1176338" y="3109913"/>
          <p14:tracePt t="9340" x="1166813" y="3036888"/>
          <p14:tracePt t="9349" x="1149350" y="2946400"/>
          <p14:tracePt t="9356" x="1120775" y="2844800"/>
          <p14:tracePt t="9364" x="1120775" y="2754313"/>
          <p14:tracePt t="9373" x="1120775" y="2644775"/>
          <p14:tracePt t="9380" x="1120775" y="2571750"/>
          <p14:tracePt t="9388" x="1120775" y="2498725"/>
          <p14:tracePt t="9396" x="1112838" y="2416175"/>
          <p14:tracePt t="9404" x="1112838" y="2362200"/>
          <p14:tracePt t="9412" x="1112838" y="2306638"/>
          <p14:tracePt t="9420" x="1112838" y="2270125"/>
          <p14:tracePt t="9428" x="1112838" y="2216150"/>
          <p14:tracePt t="9437" x="1112838" y="2170113"/>
          <p14:tracePt t="9445" x="1130300" y="2125663"/>
          <p14:tracePt t="9453" x="1149350" y="2060575"/>
          <p14:tracePt t="9461" x="1166813" y="2033588"/>
          <p14:tracePt t="9469" x="1185863" y="1987550"/>
          <p14:tracePt t="9476" x="1212850" y="1943100"/>
          <p14:tracePt t="9485" x="1230313" y="1924050"/>
          <p14:tracePt t="9492" x="1249363" y="1897063"/>
          <p14:tracePt t="9501" x="1266825" y="1887538"/>
          <p14:tracePt t="9508" x="1285875" y="1870075"/>
          <p14:tracePt t="9517" x="1322388" y="1833563"/>
          <p14:tracePt t="9532" x="1330325" y="1824038"/>
          <p14:tracePt t="9540" x="1339850" y="1814513"/>
          <p14:tracePt t="9549" x="1339850" y="1804988"/>
          <p14:tracePt t="9556" x="1358900" y="1787525"/>
          <p14:tracePt t="9565" x="1385888" y="1751013"/>
          <p14:tracePt t="9580" x="1403350" y="1731963"/>
          <p14:tracePt t="9588" x="1412875" y="1714500"/>
          <p14:tracePt t="9596" x="1439863" y="1677988"/>
          <p14:tracePt t="9604" x="1458913" y="1651000"/>
          <p14:tracePt t="9612" x="1476375" y="1631950"/>
          <p14:tracePt t="9620" x="1485900" y="1624013"/>
          <p14:tracePt t="9628" x="1512888" y="1595438"/>
          <p14:tracePt t="9637" x="1522413" y="1568450"/>
          <p14:tracePt t="9644" x="1541463" y="1541463"/>
          <p14:tracePt t="9653" x="1549400" y="1541463"/>
          <p14:tracePt t="9660" x="1568450" y="1522413"/>
          <p14:tracePt t="9668" x="1595438" y="1485900"/>
          <p14:tracePt t="9676" x="1604963" y="1468438"/>
          <p14:tracePt t="9687" x="1631950" y="1449388"/>
          <p14:tracePt t="9701" x="1649413" y="1422400"/>
          <p14:tracePt t="9708" x="1668463" y="1395413"/>
          <p14:tracePt t="9716" x="1695450" y="1376363"/>
          <p14:tracePt t="9724" x="1704975" y="1368425"/>
          <p14:tracePt t="9733" x="1731963" y="1358900"/>
          <p14:tracePt t="9740" x="1758950" y="1339850"/>
          <p14:tracePt t="9749" x="1758950" y="1331913"/>
          <p14:tracePt t="9757" x="1768475" y="1322388"/>
          <p14:tracePt t="9766" x="1787525" y="1322388"/>
          <p14:tracePt t="9845" x="1795463" y="1322388"/>
          <p14:tracePt t="9999" x="1804988" y="1312863"/>
          <p14:tracePt t="10014" x="1841500" y="1303338"/>
          <p14:tracePt t="10020" x="1851025" y="1303338"/>
          <p14:tracePt t="10028" x="1878013" y="1285875"/>
          <p14:tracePt t="10037" x="1887538" y="1276350"/>
          <p14:tracePt t="11454" x="1895475" y="1268413"/>
          <p14:tracePt t="11478" x="1960563" y="1258888"/>
          <p14:tracePt t="11486" x="2060575" y="1212850"/>
          <p14:tracePt t="11494" x="2114550" y="1212850"/>
          <p14:tracePt t="11502" x="2151063" y="1212850"/>
          <p14:tracePt t="11509" x="2224088" y="1203325"/>
          <p14:tracePt t="11519" x="2279650" y="1203325"/>
          <p14:tracePt t="11524" x="2324100" y="1195388"/>
          <p14:tracePt t="11532" x="2343150" y="1195388"/>
          <p14:tracePt t="11540" x="2360613" y="1195388"/>
          <p14:tracePt t="11990" x="2389188" y="1195388"/>
          <p14:tracePt t="11998" x="2462213" y="1195388"/>
          <p14:tracePt t="12004" x="2489200" y="1212850"/>
          <p14:tracePt t="12013" x="2533650" y="1239838"/>
          <p14:tracePt t="12021" x="2552700" y="1249363"/>
          <p14:tracePt t="12028" x="2579688" y="1249363"/>
          <p14:tracePt t="12037" x="2625725" y="1268413"/>
          <p14:tracePt t="12045" x="2635250" y="1268413"/>
          <p14:tracePt t="12077" x="2643188" y="1276350"/>
          <p14:tracePt t="12150" x="2652713" y="1276350"/>
          <p14:tracePt t="12159" x="2698750" y="1303338"/>
          <p14:tracePt t="12166" x="2735263" y="1331913"/>
          <p14:tracePt t="12173" x="2762250" y="1358900"/>
          <p14:tracePt t="12181" x="2789238" y="1395413"/>
          <p14:tracePt t="12189" x="2862263" y="1458913"/>
          <p14:tracePt t="12197" x="2889250" y="1485900"/>
          <p14:tracePt t="12205" x="2944813" y="1541463"/>
          <p14:tracePt t="12213" x="2962275" y="1558925"/>
          <p14:tracePt t="12221" x="3008313" y="1624013"/>
          <p14:tracePt t="12228" x="3035300" y="1631950"/>
          <p14:tracePt t="12237" x="3100388" y="1687513"/>
          <p14:tracePt t="12244" x="3154363" y="1760538"/>
          <p14:tracePt t="12253" x="3190875" y="1804988"/>
          <p14:tracePt t="12260" x="3254375" y="1887538"/>
          <p14:tracePt t="12270" x="3309938" y="1951038"/>
          <p14:tracePt t="12276" x="3346450" y="2016125"/>
          <p14:tracePt t="12285" x="3373438" y="2079625"/>
          <p14:tracePt t="12292" x="3400425" y="2125663"/>
          <p14:tracePt t="12301" x="3409950" y="2179638"/>
          <p14:tracePt t="12308" x="3427413" y="2225675"/>
          <p14:tracePt t="12317" x="3455988" y="2270125"/>
          <p14:tracePt t="12324" x="3463925" y="2335213"/>
          <p14:tracePt t="12332" x="3463925" y="2389188"/>
          <p14:tracePt t="12340" x="3490913" y="2435225"/>
          <p14:tracePt t="12349" x="3490913" y="2444750"/>
          <p14:tracePt t="12358" x="3490913" y="2489200"/>
          <p14:tracePt t="12367" x="3490913" y="2544763"/>
          <p14:tracePt t="12375" x="3490913" y="2589213"/>
          <p14:tracePt t="12383" x="3490913" y="2625725"/>
          <p14:tracePt t="12391" x="3490913" y="2681288"/>
          <p14:tracePt t="12397" x="3490913" y="2735263"/>
          <p14:tracePt t="12405" x="3490913" y="2781300"/>
          <p14:tracePt t="12413" x="3490913" y="2836863"/>
          <p14:tracePt t="12422" x="3490913" y="2873375"/>
          <p14:tracePt t="12428" x="3490913" y="2917825"/>
          <p14:tracePt t="12437" x="3473450" y="2963863"/>
          <p14:tracePt t="12444" x="3455988" y="2990850"/>
          <p14:tracePt t="12453" x="3427413" y="3046413"/>
          <p14:tracePt t="12460" x="3419475" y="3127375"/>
          <p14:tracePt t="12469" x="3400425" y="3155950"/>
          <p14:tracePt t="12476" x="3390900" y="3200400"/>
          <p14:tracePt t="12485" x="3336925" y="3246438"/>
          <p14:tracePt t="12492" x="3327400" y="3273425"/>
          <p14:tracePt t="12501" x="3317875" y="3309938"/>
          <p14:tracePt t="12508" x="3300413" y="3338513"/>
          <p14:tracePt t="12517" x="3290888" y="3355975"/>
          <p14:tracePt t="12524" x="3273425" y="3375025"/>
          <p14:tracePt t="12533" x="3263900" y="3419475"/>
          <p14:tracePt t="12540" x="3236913" y="3438525"/>
          <p14:tracePt t="12549" x="3208338" y="3465513"/>
          <p14:tracePt t="12556" x="3181350" y="3492500"/>
          <p14:tracePt t="12565" x="3117850" y="3538538"/>
          <p14:tracePt t="12572" x="3071813" y="3556000"/>
          <p14:tracePt t="12580" x="3027363" y="3592513"/>
          <p14:tracePt t="12588" x="2962275" y="3621088"/>
          <p14:tracePt t="12596" x="2917825" y="3657600"/>
          <p14:tracePt t="12604" x="2835275" y="3665538"/>
          <p14:tracePt t="12613" x="2798763" y="3675063"/>
          <p14:tracePt t="12620" x="2752725" y="3702050"/>
          <p14:tracePt t="12628" x="2725738" y="3711575"/>
          <p14:tracePt t="12637" x="2662238" y="3721100"/>
          <p14:tracePt t="12645" x="2625725" y="3721100"/>
          <p14:tracePt t="12653" x="2579688" y="3757613"/>
          <p14:tracePt t="12662" x="2552700" y="3757613"/>
          <p14:tracePt t="12673" x="2506663" y="3757613"/>
          <p14:tracePt t="12678" x="2470150" y="3757613"/>
          <p14:tracePt t="12688" x="2452688" y="3767138"/>
          <p14:tracePt t="12694" x="2397125" y="3767138"/>
          <p14:tracePt t="12704" x="2324100" y="3767138"/>
          <p14:tracePt t="12709" x="2233613" y="3767138"/>
          <p14:tracePt t="12721" x="2133600" y="3767138"/>
          <p14:tracePt t="12725" x="1987550" y="3767138"/>
          <p14:tracePt t="12735" x="1931988" y="3767138"/>
          <p14:tracePt t="12741" x="1787525" y="3767138"/>
          <p14:tracePt t="12750" x="1658938" y="3757613"/>
          <p14:tracePt t="12757" x="1531938" y="3721100"/>
          <p14:tracePt t="12767" x="1476375" y="3721100"/>
          <p14:tracePt t="12773" x="1395413" y="3675063"/>
          <p14:tracePt t="12781" x="1349375" y="3665538"/>
          <p14:tracePt t="12789" x="1339850" y="3665538"/>
          <p14:tracePt t="12902" x="1358900" y="3665538"/>
          <p14:tracePt t="12910" x="1403350" y="3665538"/>
          <p14:tracePt t="12918" x="1485900" y="3665538"/>
          <p14:tracePt t="12927" x="1595438" y="3665538"/>
          <p14:tracePt t="12938" x="1722438" y="3665538"/>
          <p14:tracePt t="12941" x="1868488" y="3665538"/>
          <p14:tracePt t="12950" x="2087563" y="3665538"/>
          <p14:tracePt t="12957" x="2425700" y="3665538"/>
          <p14:tracePt t="12966" x="2725738" y="3665538"/>
          <p14:tracePt t="12973" x="3100388" y="3665538"/>
          <p14:tracePt t="12981" x="3317875" y="3665538"/>
          <p14:tracePt t="12989" x="3546475" y="3665538"/>
          <p14:tracePt t="12997" x="3746500" y="3648075"/>
          <p14:tracePt t="13005" x="3965575" y="3565525"/>
          <p14:tracePt t="13013" x="4121150" y="3502025"/>
          <p14:tracePt t="13021" x="4230688" y="3446463"/>
          <p14:tracePt t="13029" x="4311650" y="3411538"/>
          <p14:tracePt t="13036" x="4348163" y="3375025"/>
          <p14:tracePt t="13045" x="4384675" y="3328988"/>
          <p14:tracePt t="13053" x="4384675" y="3319463"/>
          <p14:tracePt t="13060" x="4394200" y="3292475"/>
          <p14:tracePt t="13084" x="4394200" y="3282950"/>
          <p14:tracePt t="13190" x="4403725" y="3273425"/>
          <p14:tracePt t="13198" x="4421188" y="3273425"/>
          <p14:tracePt t="13206" x="4430713" y="3273425"/>
          <p14:tracePt t="13214" x="4448175" y="3273425"/>
          <p14:tracePt t="13223" x="4476750" y="3265488"/>
          <p14:tracePt t="13229" x="4494213" y="3255963"/>
          <p14:tracePt t="13237" x="4513263" y="3236913"/>
          <p14:tracePt t="13245" x="4521200" y="3228975"/>
          <p14:tracePt t="13261" x="4530725" y="3219450"/>
          <p14:tracePt t="13270" x="4549775" y="3219450"/>
          <p14:tracePt t="13277" x="4549775" y="3209925"/>
          <p14:tracePt t="13286" x="4567238" y="3200400"/>
          <p14:tracePt t="13293" x="4576763" y="3192463"/>
          <p14:tracePt t="13302" x="4576763" y="3182938"/>
          <p14:tracePt t="13309" x="4594225" y="3163888"/>
          <p14:tracePt t="13316" x="4613275" y="3155950"/>
          <p14:tracePt t="13325" x="4622800" y="3155950"/>
          <p14:tracePt t="13341" x="4649788" y="3155950"/>
          <p14:tracePt t="13350" x="4676775" y="3146425"/>
          <p14:tracePt t="13358" x="4686300" y="3146425"/>
          <p14:tracePt t="13365" x="4695825" y="3146425"/>
          <p14:tracePt t="13372" x="4713288" y="3146425"/>
          <p14:tracePt t="13380" x="4730750" y="3146425"/>
          <p14:tracePt t="13388" x="4749800" y="3146425"/>
          <p14:tracePt t="13396" x="4776788" y="3146425"/>
          <p14:tracePt t="13405" x="4795838" y="3146425"/>
          <p14:tracePt t="13412" x="4822825" y="3146425"/>
          <p14:tracePt t="13421" x="4840288" y="3146425"/>
          <p14:tracePt t="13428" x="4859338" y="3146425"/>
          <p14:tracePt t="13437" x="4876800" y="3146425"/>
          <p14:tracePt t="13444" x="4932363" y="3173413"/>
          <p14:tracePt t="13453" x="4978400" y="3173413"/>
          <p14:tracePt t="13461" x="5032375" y="3182938"/>
          <p14:tracePt t="13469" x="5049838" y="3192463"/>
          <p14:tracePt t="13476" x="5122863" y="3219450"/>
          <p14:tracePt t="13485" x="5159375" y="3219450"/>
          <p14:tracePt t="13492" x="5205413" y="3228975"/>
          <p14:tracePt t="13502" x="5214938" y="3228975"/>
          <p14:tracePt t="13510" x="5224463" y="3228975"/>
          <p14:tracePt t="13517" x="5232400" y="3228975"/>
          <p14:tracePt t="13646" x="5251450" y="3228975"/>
          <p14:tracePt t="13654" x="5297488" y="3228975"/>
          <p14:tracePt t="13662" x="5314950" y="3228975"/>
          <p14:tracePt t="13673" x="5368925" y="3228975"/>
          <p14:tracePt t="13678" x="5424488" y="3228975"/>
          <p14:tracePt t="13688" x="5514975" y="3228975"/>
          <p14:tracePt t="13693" x="5607050" y="3228975"/>
          <p14:tracePt t="13701" x="5734050" y="3228975"/>
          <p14:tracePt t="13709" x="5834063" y="3228975"/>
          <p14:tracePt t="13720" x="5962650" y="3228975"/>
          <p14:tracePt t="13725" x="6072188" y="3228975"/>
          <p14:tracePt t="13733" x="6162675" y="3228975"/>
          <p14:tracePt t="13741" x="6218238" y="3228975"/>
          <p14:tracePt t="13750" x="6254750" y="3228975"/>
          <p14:tracePt t="13757" x="6272213" y="3228975"/>
          <p14:tracePt t="13766" x="6291263" y="3228975"/>
          <p14:tracePt t="14405" x="6281738" y="3228975"/>
          <p14:tracePt t="20197" x="6281738" y="3219450"/>
          <p14:tracePt t="20212" x="6281738" y="3209925"/>
          <p14:tracePt t="20221" x="6291263" y="3209925"/>
          <p14:tracePt t="20228" x="6326188" y="3163888"/>
          <p14:tracePt t="20236" x="6372225" y="3146425"/>
          <p14:tracePt t="20244" x="6491288" y="3090863"/>
          <p14:tracePt t="20252" x="6610350" y="3046413"/>
          <p14:tracePt t="20260" x="6681788" y="3017838"/>
          <p14:tracePt t="20270" x="6737350" y="2982913"/>
          <p14:tracePt t="20276" x="6783388" y="2963863"/>
          <p14:tracePt t="20285" x="6800850" y="2917825"/>
          <p14:tracePt t="20292" x="6864350" y="2900363"/>
          <p14:tracePt t="20301" x="6919913" y="2890838"/>
          <p14:tracePt t="20308" x="6956425" y="2863850"/>
          <p14:tracePt t="20316" x="6992938" y="2863850"/>
          <p14:tracePt t="20324" x="7000875" y="2863850"/>
          <p14:tracePt t="20333" x="7037388" y="2863850"/>
          <p14:tracePt t="20341" x="7046913" y="2863850"/>
          <p14:tracePt t="20349" x="7065963" y="2863850"/>
          <p14:tracePt t="20373" x="7073900" y="2863850"/>
          <p14:tracePt t="20381" x="7083425" y="2863850"/>
          <p14:tracePt t="20389" x="7110413" y="2863850"/>
          <p14:tracePt t="20397" x="7129463" y="2863850"/>
          <p14:tracePt t="20406" x="7156450" y="2890838"/>
          <p14:tracePt t="20412" x="7202488" y="2909888"/>
          <p14:tracePt t="20421" x="7283450" y="2954338"/>
          <p14:tracePt t="20428" x="7366000" y="2990850"/>
          <p14:tracePt t="20436" x="7448550" y="3046413"/>
          <p14:tracePt t="20444" x="7558088" y="3090863"/>
          <p14:tracePt t="20452" x="7648575" y="3146425"/>
          <p14:tracePt t="20460" x="7794625" y="3192463"/>
          <p14:tracePt t="20469" x="7921625" y="3219450"/>
          <p14:tracePt t="20476" x="8050213" y="3228975"/>
          <p14:tracePt t="20485" x="8169275" y="3265488"/>
          <p14:tracePt t="20492" x="8277225" y="3273425"/>
          <p14:tracePt t="20501" x="8369300" y="3292475"/>
          <p14:tracePt t="20508" x="8432800" y="3292475"/>
          <p14:tracePt t="20517" x="8488363" y="3292475"/>
          <p14:tracePt t="20524" x="8523288" y="3302000"/>
          <p14:tracePt t="20534" x="8569325" y="3302000"/>
          <p14:tracePt t="20540" x="8624888" y="3302000"/>
          <p14:tracePt t="20549" x="8642350" y="3302000"/>
          <p14:tracePt t="20556" x="8669338" y="3302000"/>
          <p14:tracePt t="20565" x="8715375" y="3302000"/>
          <p14:tracePt t="20572" x="8742363" y="3302000"/>
          <p14:tracePt t="20581" x="8778875" y="3302000"/>
          <p14:tracePt t="20588" x="8842375" y="3319463"/>
          <p14:tracePt t="20596" x="8915400" y="3319463"/>
          <p14:tracePt t="20604" x="9007475" y="3319463"/>
          <p14:tracePt t="20612" x="9117013" y="33194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88533" y="-218178"/>
            <a:ext cx="7886700" cy="1325563"/>
          </a:xfrm>
        </p:spPr>
        <p:txBody>
          <a:bodyPr/>
          <a:lstStyle/>
          <a:p>
            <a:r>
              <a:rPr kumimoji="1" lang="en-US" altLang="ja-JP" dirty="0"/>
              <a:t>Xeon</a:t>
            </a:r>
            <a:r>
              <a:rPr kumimoji="1" lang="ja-JP" altLang="en-US" dirty="0"/>
              <a:t> </a:t>
            </a:r>
            <a:r>
              <a:rPr kumimoji="1" lang="en-US" altLang="ja-JP" dirty="0"/>
              <a:t>Phi</a:t>
            </a:r>
            <a:r>
              <a:rPr kumimoji="1" lang="ja-JP" altLang="en-US" dirty="0"/>
              <a:t> </a:t>
            </a:r>
            <a:r>
              <a:rPr kumimoji="1" lang="en-US" altLang="ja-JP" dirty="0"/>
              <a:t>Microarchitecture</a:t>
            </a:r>
            <a:endParaRPr kumimoji="1" lang="ja-JP" altLang="en-US" dirty="0"/>
          </a:p>
        </p:txBody>
      </p:sp>
      <p:grpSp>
        <p:nvGrpSpPr>
          <p:cNvPr id="2" name="グループ化 1">
            <a:extLst>
              <a:ext uri="{FF2B5EF4-FFF2-40B4-BE49-F238E27FC236}">
                <a16:creationId xmlns:a16="http://schemas.microsoft.com/office/drawing/2014/main" id="{3FD0AFAE-9E69-4847-877D-8F3D991E6D4B}"/>
              </a:ext>
            </a:extLst>
          </p:cNvPr>
          <p:cNvGrpSpPr/>
          <p:nvPr/>
        </p:nvGrpSpPr>
        <p:grpSpPr>
          <a:xfrm>
            <a:off x="683568" y="1445930"/>
            <a:ext cx="6912767" cy="3915701"/>
            <a:chOff x="1068937" y="2248168"/>
            <a:chExt cx="6202796" cy="3113463"/>
          </a:xfrm>
        </p:grpSpPr>
        <p:sp>
          <p:nvSpPr>
            <p:cNvPr id="5" name="角丸四角形 4"/>
            <p:cNvSpPr/>
            <p:nvPr/>
          </p:nvSpPr>
          <p:spPr>
            <a:xfrm>
              <a:off x="2569335" y="2248168"/>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6" name="角丸四角形 5"/>
            <p:cNvSpPr/>
            <p:nvPr/>
          </p:nvSpPr>
          <p:spPr>
            <a:xfrm>
              <a:off x="2569335" y="2673171"/>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7" name="角丸四角形 6"/>
            <p:cNvSpPr/>
            <p:nvPr/>
          </p:nvSpPr>
          <p:spPr>
            <a:xfrm>
              <a:off x="3408075" y="2256217"/>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8" name="角丸四角形 7"/>
            <p:cNvSpPr/>
            <p:nvPr/>
          </p:nvSpPr>
          <p:spPr>
            <a:xfrm>
              <a:off x="3408075" y="2681219"/>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9" name="角丸四角形 8"/>
            <p:cNvSpPr/>
            <p:nvPr/>
          </p:nvSpPr>
          <p:spPr>
            <a:xfrm>
              <a:off x="4246815" y="2264265"/>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0" name="角丸四角形 9"/>
            <p:cNvSpPr/>
            <p:nvPr/>
          </p:nvSpPr>
          <p:spPr>
            <a:xfrm>
              <a:off x="4246815" y="2689267"/>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1" name="角丸四角形 10"/>
            <p:cNvSpPr/>
            <p:nvPr/>
          </p:nvSpPr>
          <p:spPr>
            <a:xfrm>
              <a:off x="5085555" y="2272313"/>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2" name="角丸四角形 11"/>
            <p:cNvSpPr/>
            <p:nvPr/>
          </p:nvSpPr>
          <p:spPr>
            <a:xfrm>
              <a:off x="5085555" y="2697316"/>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grpSp>
          <p:nvGrpSpPr>
            <p:cNvPr id="21" name="グループ化 20"/>
            <p:cNvGrpSpPr/>
            <p:nvPr/>
          </p:nvGrpSpPr>
          <p:grpSpPr>
            <a:xfrm flipV="1">
              <a:off x="2569335" y="4487481"/>
              <a:ext cx="3124747" cy="874150"/>
              <a:chOff x="3425780" y="3784243"/>
              <a:chExt cx="4166329" cy="1165533"/>
            </a:xfrm>
          </p:grpSpPr>
          <p:sp>
            <p:nvSpPr>
              <p:cNvPr id="13" name="角丸四角形 12"/>
              <p:cNvSpPr/>
              <p:nvPr/>
            </p:nvSpPr>
            <p:spPr>
              <a:xfrm>
                <a:off x="3425780" y="3784243"/>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4" name="角丸四角形 13"/>
              <p:cNvSpPr/>
              <p:nvPr/>
            </p:nvSpPr>
            <p:spPr>
              <a:xfrm>
                <a:off x="3425780" y="4350913"/>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5" name="角丸四角形 14"/>
              <p:cNvSpPr/>
              <p:nvPr/>
            </p:nvSpPr>
            <p:spPr>
              <a:xfrm>
                <a:off x="4544100" y="3794974"/>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6" name="角丸四角形 15"/>
              <p:cNvSpPr/>
              <p:nvPr/>
            </p:nvSpPr>
            <p:spPr>
              <a:xfrm>
                <a:off x="4544100" y="4361644"/>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7" name="角丸四角形 16"/>
              <p:cNvSpPr/>
              <p:nvPr/>
            </p:nvSpPr>
            <p:spPr>
              <a:xfrm>
                <a:off x="5662420" y="3805705"/>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8" name="角丸四角形 17"/>
              <p:cNvSpPr/>
              <p:nvPr/>
            </p:nvSpPr>
            <p:spPr>
              <a:xfrm>
                <a:off x="5662420" y="4372375"/>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9" name="角丸四角形 18"/>
              <p:cNvSpPr/>
              <p:nvPr/>
            </p:nvSpPr>
            <p:spPr>
              <a:xfrm>
                <a:off x="6780740" y="3816436"/>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20" name="角丸四角形 19"/>
              <p:cNvSpPr/>
              <p:nvPr/>
            </p:nvSpPr>
            <p:spPr>
              <a:xfrm>
                <a:off x="6780740" y="4383106"/>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grpSp>
        <p:sp>
          <p:nvSpPr>
            <p:cNvPr id="22" name="角丸四角形 21"/>
            <p:cNvSpPr/>
            <p:nvPr/>
          </p:nvSpPr>
          <p:spPr>
            <a:xfrm>
              <a:off x="2057400" y="3301016"/>
              <a:ext cx="4211392" cy="99489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正方形/長方形 28"/>
            <p:cNvSpPr/>
            <p:nvPr/>
          </p:nvSpPr>
          <p:spPr>
            <a:xfrm>
              <a:off x="2820474" y="310622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正方形/長方形 29"/>
            <p:cNvSpPr/>
            <p:nvPr/>
          </p:nvSpPr>
          <p:spPr>
            <a:xfrm>
              <a:off x="3688183" y="310461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p:cNvSpPr/>
            <p:nvPr/>
          </p:nvSpPr>
          <p:spPr>
            <a:xfrm>
              <a:off x="4555893" y="310300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正方形/長方形 31"/>
            <p:cNvSpPr/>
            <p:nvPr/>
          </p:nvSpPr>
          <p:spPr>
            <a:xfrm>
              <a:off x="5423602" y="310139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正方形/長方形 32"/>
            <p:cNvSpPr/>
            <p:nvPr/>
          </p:nvSpPr>
          <p:spPr>
            <a:xfrm>
              <a:off x="5344718" y="4316833"/>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4" name="正方形/長方形 33"/>
            <p:cNvSpPr/>
            <p:nvPr/>
          </p:nvSpPr>
          <p:spPr>
            <a:xfrm>
              <a:off x="4522081" y="430556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正方形/長方形 34"/>
            <p:cNvSpPr/>
            <p:nvPr/>
          </p:nvSpPr>
          <p:spPr>
            <a:xfrm>
              <a:off x="3699445" y="429429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6" name="正方形/長方形 35"/>
            <p:cNvSpPr/>
            <p:nvPr/>
          </p:nvSpPr>
          <p:spPr>
            <a:xfrm>
              <a:off x="2876808" y="428302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正方形/長方形 36"/>
            <p:cNvSpPr/>
            <p:nvPr/>
          </p:nvSpPr>
          <p:spPr>
            <a:xfrm>
              <a:off x="2569336" y="3445904"/>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38" name="正方形/長方形 37"/>
            <p:cNvSpPr/>
            <p:nvPr/>
          </p:nvSpPr>
          <p:spPr>
            <a:xfrm>
              <a:off x="2820473" y="3277665"/>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正方形/長方形 38"/>
            <p:cNvSpPr/>
            <p:nvPr/>
          </p:nvSpPr>
          <p:spPr>
            <a:xfrm>
              <a:off x="3437049" y="3453952"/>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0" name="正方形/長方形 39"/>
            <p:cNvSpPr/>
            <p:nvPr/>
          </p:nvSpPr>
          <p:spPr>
            <a:xfrm>
              <a:off x="3688186" y="3285713"/>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正方形/長方形 40"/>
            <p:cNvSpPr/>
            <p:nvPr/>
          </p:nvSpPr>
          <p:spPr>
            <a:xfrm>
              <a:off x="4304762" y="3462000"/>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2" name="正方形/長方形 41"/>
            <p:cNvSpPr/>
            <p:nvPr/>
          </p:nvSpPr>
          <p:spPr>
            <a:xfrm>
              <a:off x="4555900" y="329376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3" name="正方形/長方形 42"/>
            <p:cNvSpPr/>
            <p:nvPr/>
          </p:nvSpPr>
          <p:spPr>
            <a:xfrm>
              <a:off x="5172475" y="3470048"/>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4" name="正方形/長方形 43"/>
            <p:cNvSpPr/>
            <p:nvPr/>
          </p:nvSpPr>
          <p:spPr>
            <a:xfrm>
              <a:off x="5423613" y="3301810"/>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47" name="グループ化 46"/>
            <p:cNvGrpSpPr/>
            <p:nvPr/>
          </p:nvGrpSpPr>
          <p:grpSpPr>
            <a:xfrm flipV="1">
              <a:off x="5083934" y="3908727"/>
              <a:ext cx="521594" cy="371081"/>
              <a:chOff x="8053584" y="3270144"/>
              <a:chExt cx="695459" cy="494774"/>
            </a:xfrm>
          </p:grpSpPr>
          <p:sp>
            <p:nvSpPr>
              <p:cNvPr id="45" name="正方形/長方形 44"/>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6" name="正方形/長方形 45"/>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グループ化 47"/>
            <p:cNvGrpSpPr/>
            <p:nvPr/>
          </p:nvGrpSpPr>
          <p:grpSpPr>
            <a:xfrm flipV="1">
              <a:off x="4270955" y="3916775"/>
              <a:ext cx="521594" cy="371081"/>
              <a:chOff x="8053584" y="3270144"/>
              <a:chExt cx="695459" cy="494774"/>
            </a:xfrm>
          </p:grpSpPr>
          <p:sp>
            <p:nvSpPr>
              <p:cNvPr id="49" name="正方形/長方形 48"/>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0" name="正方形/長方形 49"/>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1" name="グループ化 50"/>
            <p:cNvGrpSpPr/>
            <p:nvPr/>
          </p:nvGrpSpPr>
          <p:grpSpPr>
            <a:xfrm flipV="1">
              <a:off x="3457976" y="3924823"/>
              <a:ext cx="521594" cy="371081"/>
              <a:chOff x="8053584" y="3270144"/>
              <a:chExt cx="695459" cy="494774"/>
            </a:xfrm>
          </p:grpSpPr>
          <p:sp>
            <p:nvSpPr>
              <p:cNvPr id="52" name="正方形/長方形 51"/>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3" name="正方形/長方形 52"/>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4" name="グループ化 53"/>
            <p:cNvGrpSpPr/>
            <p:nvPr/>
          </p:nvGrpSpPr>
          <p:grpSpPr>
            <a:xfrm flipV="1">
              <a:off x="2644997" y="3932872"/>
              <a:ext cx="521594" cy="371081"/>
              <a:chOff x="8053584" y="3270144"/>
              <a:chExt cx="695459" cy="494774"/>
            </a:xfrm>
          </p:grpSpPr>
          <p:sp>
            <p:nvSpPr>
              <p:cNvPr id="55" name="正方形/長方形 54"/>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6" name="正方形/長方形 55"/>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正方形/長方形 56"/>
            <p:cNvSpPr/>
            <p:nvPr/>
          </p:nvSpPr>
          <p:spPr>
            <a:xfrm>
              <a:off x="6432998" y="3555373"/>
              <a:ext cx="830687" cy="24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59" name="直線コネクタ 58"/>
            <p:cNvCxnSpPr>
              <a:stCxn id="57" idx="1"/>
            </p:cNvCxnSpPr>
            <p:nvPr/>
          </p:nvCxnSpPr>
          <p:spPr>
            <a:xfrm flipH="1" flipV="1">
              <a:off x="6268792" y="3672890"/>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6441046" y="3843539"/>
              <a:ext cx="830687" cy="24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1" name="直線コネクタ 60"/>
            <p:cNvCxnSpPr>
              <a:stCxn id="60" idx="1"/>
            </p:cNvCxnSpPr>
            <p:nvPr/>
          </p:nvCxnSpPr>
          <p:spPr>
            <a:xfrm flipH="1" flipV="1">
              <a:off x="6276840" y="3961057"/>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1068937" y="3764660"/>
              <a:ext cx="830687" cy="24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3" name="直線コネクタ 62"/>
            <p:cNvCxnSpPr/>
            <p:nvPr/>
          </p:nvCxnSpPr>
          <p:spPr>
            <a:xfrm flipH="1" flipV="1">
              <a:off x="1880307" y="3882177"/>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1096304" y="3473279"/>
              <a:ext cx="830687" cy="24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5" name="直線コネクタ 64"/>
            <p:cNvCxnSpPr/>
            <p:nvPr/>
          </p:nvCxnSpPr>
          <p:spPr>
            <a:xfrm flipH="1" flipV="1">
              <a:off x="1907673" y="3590796"/>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テキスト ボックス 65"/>
          <p:cNvSpPr txBox="1"/>
          <p:nvPr/>
        </p:nvSpPr>
        <p:spPr>
          <a:xfrm>
            <a:off x="5319599" y="401083"/>
            <a:ext cx="4566763" cy="1015663"/>
          </a:xfrm>
          <a:prstGeom prst="rect">
            <a:avLst/>
          </a:prstGeom>
          <a:noFill/>
        </p:spPr>
        <p:txBody>
          <a:bodyPr wrap="none" rtlCol="0">
            <a:spAutoFit/>
          </a:bodyPr>
          <a:lstStyle/>
          <a:p>
            <a:r>
              <a:rPr lang="en-US" altLang="ja-JP" sz="1500" dirty="0"/>
              <a:t>All cores are connected through the ring</a:t>
            </a:r>
          </a:p>
          <a:p>
            <a:r>
              <a:rPr lang="en-US" altLang="ja-JP" sz="1500" dirty="0"/>
              <a:t>interconnect.</a:t>
            </a:r>
          </a:p>
          <a:p>
            <a:r>
              <a:rPr lang="en-US" altLang="ja-JP" sz="1500" dirty="0"/>
              <a:t>All L2 caches are coherent with directory</a:t>
            </a:r>
          </a:p>
          <a:p>
            <a:r>
              <a:rPr lang="en-US" altLang="ja-JP" sz="1500" dirty="0"/>
              <a:t>based management.</a:t>
            </a:r>
            <a:endParaRPr lang="ja-JP" altLang="en-US" sz="1500" dirty="0"/>
          </a:p>
        </p:txBody>
      </p:sp>
      <p:sp>
        <p:nvSpPr>
          <p:cNvPr id="67" name="テキスト ボックス 66"/>
          <p:cNvSpPr txBox="1"/>
          <p:nvPr/>
        </p:nvSpPr>
        <p:spPr>
          <a:xfrm>
            <a:off x="5924295" y="4398315"/>
            <a:ext cx="3297249" cy="784830"/>
          </a:xfrm>
          <a:prstGeom prst="rect">
            <a:avLst/>
          </a:prstGeom>
          <a:noFill/>
        </p:spPr>
        <p:txBody>
          <a:bodyPr wrap="none" rtlCol="0">
            <a:spAutoFit/>
          </a:bodyPr>
          <a:lstStyle/>
          <a:p>
            <a:r>
              <a:rPr lang="en-US" altLang="ja-JP" sz="1500" dirty="0"/>
              <a:t>So, Xeon Phi is classified into</a:t>
            </a:r>
          </a:p>
          <a:p>
            <a:r>
              <a:rPr lang="en-US" altLang="ja-JP" sz="1500" dirty="0">
                <a:solidFill>
                  <a:srgbClr val="FF0000"/>
                </a:solidFill>
              </a:rPr>
              <a:t>CC (Cache Coherent) NUMA.</a:t>
            </a:r>
          </a:p>
          <a:p>
            <a:endParaRPr lang="en-US" altLang="ja-JP" sz="1500" dirty="0"/>
          </a:p>
        </p:txBody>
      </p:sp>
      <p:sp>
        <p:nvSpPr>
          <p:cNvPr id="68" name="テキスト ボックス 67"/>
          <p:cNvSpPr txBox="1"/>
          <p:nvPr/>
        </p:nvSpPr>
        <p:spPr>
          <a:xfrm>
            <a:off x="492196" y="5396232"/>
            <a:ext cx="7886700" cy="646331"/>
          </a:xfrm>
          <a:prstGeom prst="rect">
            <a:avLst/>
          </a:prstGeom>
          <a:noFill/>
        </p:spPr>
        <p:txBody>
          <a:bodyPr wrap="square" rtlCol="0">
            <a:spAutoFit/>
          </a:bodyPr>
          <a:lstStyle/>
          <a:p>
            <a:r>
              <a:rPr lang="en-US" altLang="ja-JP" dirty="0"/>
              <a:t>Of course, all cores are multithreaded, and provide 512 SIMD instructions.</a:t>
            </a:r>
            <a:endParaRPr lang="ja-JP" altLang="en-US" dirty="0"/>
          </a:p>
        </p:txBody>
      </p:sp>
      <p:sp>
        <p:nvSpPr>
          <p:cNvPr id="69" name="テキスト ボックス 68"/>
          <p:cNvSpPr txBox="1"/>
          <p:nvPr/>
        </p:nvSpPr>
        <p:spPr>
          <a:xfrm>
            <a:off x="492196" y="5982612"/>
            <a:ext cx="6500497" cy="646331"/>
          </a:xfrm>
          <a:prstGeom prst="rect">
            <a:avLst/>
          </a:prstGeom>
          <a:noFill/>
        </p:spPr>
        <p:txBody>
          <a:bodyPr wrap="none" rtlCol="0">
            <a:spAutoFit/>
          </a:bodyPr>
          <a:lstStyle/>
          <a:p>
            <a:r>
              <a:rPr lang="en-US" altLang="ja-JP" dirty="0"/>
              <a:t>Chinese Supercomputer Tianhe-2 used it for its accelerator</a:t>
            </a:r>
          </a:p>
          <a:p>
            <a:r>
              <a:rPr lang="en-US" altLang="ja-JP" dirty="0"/>
              <a:t> but changed to domestic one later.</a:t>
            </a:r>
            <a:r>
              <a:rPr lang="ja-JP" altLang="en-US" dirty="0"/>
              <a:t> </a:t>
            </a:r>
          </a:p>
        </p:txBody>
      </p:sp>
      <p:pic>
        <p:nvPicPr>
          <p:cNvPr id="23" name="オーディオ 22">
            <a:hlinkClick r:id="" action="ppaction://media"/>
            <a:extLst>
              <a:ext uri="{FF2B5EF4-FFF2-40B4-BE49-F238E27FC236}">
                <a16:creationId xmlns:a16="http://schemas.microsoft.com/office/drawing/2014/main" id="{C9CDBB89-1ED7-4B57-9CF4-201F74283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93049793"/>
      </p:ext>
    </p:extLst>
  </p:cSld>
  <p:clrMapOvr>
    <a:masterClrMapping/>
  </p:clrMapOvr>
  <mc:AlternateContent xmlns:mc="http://schemas.openxmlformats.org/markup-compatibility/2006">
    <mc:Choice xmlns:p14="http://schemas.microsoft.com/office/powerpoint/2010/main" Requires="p14">
      <p:transition spd="slow" p14:dur="2000" advTm="39871"/>
    </mc:Choice>
    <mc:Fallback>
      <p:transition spd="slow" advTm="3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374" x="9017000" y="3648075"/>
          <p14:tracePt t="381" x="8888413" y="3665538"/>
          <p14:tracePt t="390" x="8824913" y="3684588"/>
          <p14:tracePt t="397" x="8734425" y="3684588"/>
          <p14:tracePt t="405" x="8632825" y="3711575"/>
          <p14:tracePt t="413" x="8542338" y="3711575"/>
          <p14:tracePt t="422" x="8469313" y="3730625"/>
          <p14:tracePt t="429" x="8378825" y="3730625"/>
          <p14:tracePt t="438" x="8296275" y="3730625"/>
          <p14:tracePt t="446" x="8186738" y="3738563"/>
          <p14:tracePt t="456" x="8096250" y="3738563"/>
          <p14:tracePt t="462" x="7986713" y="3738563"/>
          <p14:tracePt t="470" x="7894638" y="3738563"/>
          <p14:tracePt t="478" x="7767638" y="3738563"/>
          <p14:tracePt t="486" x="7658100" y="3738563"/>
          <p14:tracePt t="493" x="7531100" y="3738563"/>
          <p14:tracePt t="501" x="7421563" y="3738563"/>
          <p14:tracePt t="509" x="7312025" y="3738563"/>
          <p14:tracePt t="517" x="7256463" y="3738563"/>
          <p14:tracePt t="526" x="7138988" y="3738563"/>
          <p14:tracePt t="534" x="7065963" y="3711575"/>
          <p14:tracePt t="541" x="6992938" y="3711575"/>
          <p14:tracePt t="550" x="6910388" y="3684588"/>
          <p14:tracePt t="557" x="6873875" y="3684588"/>
          <p14:tracePt t="565" x="6837363" y="3675063"/>
          <p14:tracePt t="573" x="6819900" y="3665538"/>
          <p14:tracePt t="581" x="6810375" y="3665538"/>
          <p14:tracePt t="590" x="6810375" y="3657600"/>
          <p14:tracePt t="606" x="6791325" y="3648075"/>
          <p14:tracePt t="653" x="6783388" y="3648075"/>
          <p14:tracePt t="685" x="6764338" y="3648075"/>
          <p14:tracePt t="693" x="6718300" y="3629025"/>
          <p14:tracePt t="701" x="6691313" y="3592513"/>
          <p14:tracePt t="709" x="6610350" y="3556000"/>
          <p14:tracePt t="717" x="6591300" y="3538538"/>
          <p14:tracePt t="725" x="6527800" y="3475038"/>
          <p14:tracePt t="733" x="6464300" y="3419475"/>
          <p14:tracePt t="741" x="6326188" y="3328988"/>
          <p14:tracePt t="750" x="6189663" y="3236913"/>
          <p14:tracePt t="758" x="6089650" y="3163888"/>
          <p14:tracePt t="765" x="5953125" y="3063875"/>
          <p14:tracePt t="774" x="5834063" y="2973388"/>
          <p14:tracePt t="781" x="5716588" y="2881313"/>
          <p14:tracePt t="790" x="5597525" y="2808288"/>
          <p14:tracePt t="797" x="5534025" y="2744788"/>
          <p14:tracePt t="806" x="5434013" y="2690813"/>
          <p14:tracePt t="813" x="5351463" y="2598738"/>
          <p14:tracePt t="824" x="5287963" y="2562225"/>
          <p14:tracePt t="829" x="5232400" y="2525713"/>
          <p14:tracePt t="839" x="5187950" y="2481263"/>
          <p14:tracePt t="845" x="5141913" y="2452688"/>
          <p14:tracePt t="854" x="5122863" y="2435225"/>
          <p14:tracePt t="861" x="5114925" y="2425700"/>
          <p14:tracePt t="870" x="5105400" y="2416175"/>
          <p14:tracePt t="877" x="5086350" y="2408238"/>
          <p14:tracePt t="4567" x="5078413" y="2408238"/>
          <p14:tracePt t="4861" x="5068888" y="2408238"/>
          <p14:tracePt t="4869" x="5059363" y="2408238"/>
          <p14:tracePt t="4877" x="5049838" y="2408238"/>
          <p14:tracePt t="4886" x="5032375" y="2416175"/>
          <p14:tracePt t="4893" x="4986338" y="2444750"/>
          <p14:tracePt t="4901" x="4959350" y="2452688"/>
          <p14:tracePt t="4909" x="4932363" y="2462213"/>
          <p14:tracePt t="4917" x="4895850" y="2471738"/>
          <p14:tracePt t="4925" x="4876800" y="2481263"/>
          <p14:tracePt t="4949" x="4868863" y="2489200"/>
          <p14:tracePt t="5153" x="4849813" y="2498725"/>
          <p14:tracePt t="5160" x="4849813" y="2508250"/>
          <p14:tracePt t="5174" x="4832350" y="2517775"/>
          <p14:tracePt t="5182" x="4822825" y="2517775"/>
          <p14:tracePt t="5190" x="4813300" y="2517775"/>
          <p14:tracePt t="5206" x="4803775" y="2517775"/>
          <p14:tracePt t="5214" x="4795838" y="2525713"/>
          <p14:tracePt t="5373" x="4786313" y="2535238"/>
          <p14:tracePt t="5389" x="4776788" y="2544763"/>
          <p14:tracePt t="5397" x="4767263" y="2554288"/>
          <p14:tracePt t="5413" x="4749800" y="2571750"/>
          <p14:tracePt t="5429" x="4730750" y="2589213"/>
          <p14:tracePt t="5446" x="4722813" y="2589213"/>
          <p14:tracePt t="5454" x="4713288" y="2598738"/>
          <p14:tracePt t="5470" x="4713288" y="2608263"/>
          <p14:tracePt t="5478" x="4703763" y="2617788"/>
          <p14:tracePt t="5502" x="4695825" y="2617788"/>
          <p14:tracePt t="5533" x="4686300" y="2617788"/>
          <p14:tracePt t="10873" x="4686300" y="2625725"/>
          <p14:tracePt t="10880" x="4686300" y="2635250"/>
          <p14:tracePt t="10889" x="4667250" y="2654300"/>
          <p14:tracePt t="10894" x="4649788" y="2671763"/>
          <p14:tracePt t="10902" x="4613275" y="2735263"/>
          <p14:tracePt t="10909" x="4557713" y="2800350"/>
          <p14:tracePt t="10918" x="4484688" y="2881313"/>
          <p14:tracePt t="10925" x="4430713" y="2982913"/>
          <p14:tracePt t="10933" x="4403725" y="3046413"/>
          <p14:tracePt t="10942" x="4357688" y="3109913"/>
          <p14:tracePt t="10949" x="4284663" y="3192463"/>
          <p14:tracePt t="10958" x="4248150" y="3236913"/>
          <p14:tracePt t="10965" x="4238625" y="3255963"/>
          <p14:tracePt t="10974" x="4221163" y="3302000"/>
          <p14:tracePt t="10983" x="4184650" y="3338513"/>
          <p14:tracePt t="10989" x="4175125" y="3355975"/>
          <p14:tracePt t="10997" x="4165600" y="3355975"/>
          <p14:tracePt t="11310" x="4148138" y="3365500"/>
          <p14:tracePt t="11319" x="4138613" y="3365500"/>
          <p14:tracePt t="11433" x="4129088" y="3365500"/>
          <p14:tracePt t="11461" x="4129088" y="3355975"/>
          <p14:tracePt t="11469" x="4129088" y="3338513"/>
          <p14:tracePt t="11477" x="4129088" y="3309938"/>
          <p14:tracePt t="11486" x="4129088" y="3265488"/>
          <p14:tracePt t="11494" x="4148138" y="3219450"/>
          <p14:tracePt t="11503" x="4175125" y="3146425"/>
          <p14:tracePt t="11509" x="4221163" y="3046413"/>
          <p14:tracePt t="11518" x="4238625" y="3000375"/>
          <p14:tracePt t="11525" x="4294188" y="2917825"/>
          <p14:tracePt t="11533" x="4321175" y="2854325"/>
          <p14:tracePt t="11543" x="4376738" y="2790825"/>
          <p14:tracePt t="11551" x="4413250" y="2727325"/>
          <p14:tracePt t="11558" x="4421188" y="2717800"/>
          <p14:tracePt t="11565" x="4430713" y="2690813"/>
          <p14:tracePt t="11574" x="4440238" y="2681288"/>
          <p14:tracePt t="11664" x="4448175" y="2681288"/>
          <p14:tracePt t="11671" x="4484688" y="2681288"/>
          <p14:tracePt t="11682" x="4576763" y="2681288"/>
          <p14:tracePt t="11687" x="4686300" y="2681288"/>
          <p14:tracePt t="11694" x="4832350" y="2681288"/>
          <p14:tracePt t="11702" x="4941888" y="2681288"/>
          <p14:tracePt t="11710" x="5068888" y="2681288"/>
          <p14:tracePt t="11718" x="5151438" y="2681288"/>
          <p14:tracePt t="11726" x="5241925" y="2681288"/>
          <p14:tracePt t="11734" x="5314950" y="2690813"/>
          <p14:tracePt t="11742" x="5360988" y="2698750"/>
          <p14:tracePt t="11750" x="5387975" y="2708275"/>
          <p14:tracePt t="11758" x="5434013" y="2717800"/>
          <p14:tracePt t="11766" x="5461000" y="2744788"/>
          <p14:tracePt t="11774" x="5470525" y="2744788"/>
          <p14:tracePt t="11790" x="5478463" y="2744788"/>
          <p14:tracePt t="11895" x="5478463" y="2754313"/>
          <p14:tracePt t="11904" x="5487988" y="2771775"/>
          <p14:tracePt t="11916" x="5487988" y="2781300"/>
          <p14:tracePt t="11920" x="5487988" y="2790825"/>
          <p14:tracePt t="11926" x="5487988" y="2800350"/>
          <p14:tracePt t="11933" x="5497513" y="2817813"/>
          <p14:tracePt t="11966" x="5497513" y="2836863"/>
          <p14:tracePt t="12143" x="5507038" y="2844800"/>
          <p14:tracePt t="12288" x="5507038" y="2854325"/>
          <p14:tracePt t="12293" x="5507038" y="2863850"/>
          <p14:tracePt t="12309" x="5507038" y="2881313"/>
          <p14:tracePt t="12318" x="5507038" y="2900363"/>
          <p14:tracePt t="12325" x="5507038" y="2909888"/>
          <p14:tracePt t="12333" x="5507038" y="2946400"/>
          <p14:tracePt t="12341" x="5507038" y="2963863"/>
          <p14:tracePt t="12349" x="5507038" y="2990850"/>
          <p14:tracePt t="12357" x="5507038" y="3009900"/>
          <p14:tracePt t="12365" x="5514975" y="3046413"/>
          <p14:tracePt t="12381" x="5524500" y="3063875"/>
          <p14:tracePt t="12397" x="5543550" y="3100388"/>
          <p14:tracePt t="12413" x="5543550" y="3109913"/>
          <p14:tracePt t="12429" x="5543550" y="3119438"/>
          <p14:tracePt t="12438" x="5543550" y="3127375"/>
          <p14:tracePt t="12446" x="5551488" y="3146425"/>
          <p14:tracePt t="12458" x="5551488" y="3155950"/>
          <p14:tracePt t="12479" x="5551488" y="3173413"/>
          <p14:tracePt t="12503" x="5551488" y="3182938"/>
          <p14:tracePt t="12566" x="5551488" y="3192463"/>
          <p14:tracePt t="12590" x="5551488" y="3209925"/>
          <p14:tracePt t="12599" x="5551488" y="3219450"/>
          <p14:tracePt t="12607" x="5551488" y="3228975"/>
          <p14:tracePt t="12622" x="5551488" y="3236913"/>
          <p14:tracePt t="12630" x="5551488" y="3246438"/>
          <p14:tracePt t="12641" x="5551488" y="3265488"/>
          <p14:tracePt t="12646" x="5551488" y="3273425"/>
          <p14:tracePt t="12656" x="5551488" y="3292475"/>
          <p14:tracePt t="12662" x="5551488" y="3309938"/>
          <p14:tracePt t="12672" x="5551488" y="3319463"/>
          <p14:tracePt t="12677" x="5551488" y="3346450"/>
          <p14:tracePt t="12685" x="5551488" y="3365500"/>
          <p14:tracePt t="12694" x="5543550" y="3392488"/>
          <p14:tracePt t="12701" x="5543550" y="3402013"/>
          <p14:tracePt t="12709" x="5543550" y="3429000"/>
          <p14:tracePt t="12725" x="5534025" y="3455988"/>
          <p14:tracePt t="12733" x="5534025" y="3465513"/>
          <p14:tracePt t="12741" x="5534025" y="3475038"/>
          <p14:tracePt t="12749" x="5534025" y="3482975"/>
          <p14:tracePt t="12765" x="5534025" y="3492500"/>
          <p14:tracePt t="12774" x="5514975" y="3511550"/>
          <p14:tracePt t="12790" x="5514975" y="3519488"/>
          <p14:tracePt t="12806" x="5514975" y="3529013"/>
          <p14:tracePt t="12813" x="5507038" y="3548063"/>
          <p14:tracePt t="12829" x="5507038" y="3556000"/>
          <p14:tracePt t="12838" x="5507038" y="3565525"/>
          <p14:tracePt t="12845" x="5507038" y="3575050"/>
          <p14:tracePt t="12854" x="5507038" y="3592513"/>
          <p14:tracePt t="12871" x="5497513" y="3611563"/>
          <p14:tracePt t="12890" x="5497513" y="3629025"/>
          <p14:tracePt t="12893" x="5478463" y="3648075"/>
          <p14:tracePt t="12909" x="5470525" y="3657600"/>
          <p14:tracePt t="12918" x="5461000" y="3665538"/>
          <p14:tracePt t="12925" x="5461000" y="3675063"/>
          <p14:tracePt t="12933" x="5451475" y="3694113"/>
          <p14:tracePt t="12949" x="5451475" y="3702050"/>
          <p14:tracePt t="12957" x="5434013" y="3721100"/>
          <p14:tracePt t="12965" x="5424488" y="3738563"/>
          <p14:tracePt t="12973" x="5414963" y="3738563"/>
          <p14:tracePt t="12989" x="5405438" y="3757613"/>
          <p14:tracePt t="12997" x="5387975" y="3775075"/>
          <p14:tracePt t="13005" x="5368925" y="3803650"/>
          <p14:tracePt t="13021" x="5360988" y="3821113"/>
          <p14:tracePt t="13029" x="5351463" y="3830638"/>
          <p14:tracePt t="13038" x="5341938" y="3840163"/>
          <p14:tracePt t="13045" x="5324475" y="3857625"/>
          <p14:tracePt t="13054" x="5314950" y="3867150"/>
          <p14:tracePt t="13077" x="5305425" y="3875088"/>
          <p14:tracePt t="13093" x="5297488" y="3884613"/>
          <p14:tracePt t="13102" x="5268913" y="3894138"/>
          <p14:tracePt t="13109" x="5260975" y="3903663"/>
          <p14:tracePt t="13119" x="5251450" y="3911600"/>
          <p14:tracePt t="13125" x="5241925" y="3921125"/>
          <p14:tracePt t="13133" x="5205413" y="3940175"/>
          <p14:tracePt t="13141" x="5195888" y="3948113"/>
          <p14:tracePt t="13150" x="5178425" y="3957638"/>
          <p14:tracePt t="13157" x="5178425" y="3967163"/>
          <p14:tracePt t="13166" x="5159375" y="3984625"/>
          <p14:tracePt t="13173" x="5122863" y="4003675"/>
          <p14:tracePt t="13181" x="5105400" y="4013200"/>
          <p14:tracePt t="13189" x="5078413" y="4040188"/>
          <p14:tracePt t="13197" x="5068888" y="4049713"/>
          <p14:tracePt t="13206" x="5059363" y="4057650"/>
          <p14:tracePt t="13221" x="5032375" y="4076700"/>
          <p14:tracePt t="13229" x="5022850" y="4086225"/>
          <p14:tracePt t="13238" x="5014913" y="4094163"/>
          <p14:tracePt t="13254" x="5014913" y="4103688"/>
          <p14:tracePt t="13261" x="5005388" y="4103688"/>
          <p14:tracePt t="13293" x="4986338" y="4122738"/>
          <p14:tracePt t="13318" x="4978400" y="4122738"/>
          <p14:tracePt t="13325" x="4959350" y="4130675"/>
          <p14:tracePt t="13334" x="4949825" y="4130675"/>
          <p14:tracePt t="13342" x="4941888" y="4130675"/>
          <p14:tracePt t="13350" x="4913313" y="4140200"/>
          <p14:tracePt t="13366" x="4886325" y="4159250"/>
          <p14:tracePt t="13373" x="4868863" y="4167188"/>
          <p14:tracePt t="13381" x="4849813" y="4167188"/>
          <p14:tracePt t="13389" x="4813300" y="4167188"/>
          <p14:tracePt t="13397" x="4786313" y="4195763"/>
          <p14:tracePt t="13406" x="4767263" y="4195763"/>
          <p14:tracePt t="13413" x="4749800" y="4195763"/>
          <p14:tracePt t="13422" x="4730750" y="4213225"/>
          <p14:tracePt t="13429" x="4722813" y="4213225"/>
          <p14:tracePt t="13438" x="4713288" y="4213225"/>
          <p14:tracePt t="14094" x="4722813" y="4213225"/>
          <p14:tracePt t="14104" x="4840288" y="4213225"/>
          <p14:tracePt t="14110" x="4986338" y="4186238"/>
          <p14:tracePt t="14119" x="5151438" y="4176713"/>
          <p14:tracePt t="14126" x="5305425" y="4113213"/>
          <p14:tracePt t="14134" x="5414963" y="4103688"/>
          <p14:tracePt t="14143" x="5507038" y="4057650"/>
          <p14:tracePt t="14150" x="5588000" y="4030663"/>
          <p14:tracePt t="14157" x="5634038" y="4013200"/>
          <p14:tracePt t="14165" x="5661025" y="3984625"/>
          <p14:tracePt t="14174" x="5670550" y="3984625"/>
          <p14:tracePt t="14847" x="5688013" y="3984625"/>
          <p14:tracePt t="14853" x="5743575" y="3984625"/>
          <p14:tracePt t="14861" x="5780088" y="4003675"/>
          <p14:tracePt t="14870" x="5834063" y="4030663"/>
          <p14:tracePt t="14892" x="5880100" y="4040188"/>
          <p14:tracePt t="14893" x="5899150" y="4057650"/>
          <p14:tracePt t="14901" x="5916613" y="4057650"/>
          <p14:tracePt t="14925" x="5935663" y="4067175"/>
          <p14:tracePt t="14990" x="5980113" y="4067175"/>
          <p14:tracePt t="15005" x="5999163" y="4067175"/>
          <p14:tracePt t="15013" x="6035675" y="4067175"/>
          <p14:tracePt t="15021" x="6080125" y="4067175"/>
          <p14:tracePt t="15029" x="6135688" y="4067175"/>
          <p14:tracePt t="15038" x="6172200" y="4067175"/>
          <p14:tracePt t="15045" x="6199188" y="4067175"/>
          <p14:tracePt t="15054" x="6245225" y="4067175"/>
          <p14:tracePt t="15061" x="6281738" y="4067175"/>
          <p14:tracePt t="15072" x="6291263" y="4067175"/>
          <p14:tracePt t="15077" x="6318250" y="4057650"/>
          <p14:tracePt t="15085" x="6326188" y="4057650"/>
          <p14:tracePt t="15093" x="6335713" y="4057650"/>
          <p14:tracePt t="15104" x="6345238" y="4057650"/>
          <p14:tracePt t="15125" x="6354763" y="4049713"/>
          <p14:tracePt t="15391" x="6345238" y="4057650"/>
          <p14:tracePt t="15399" x="6335713" y="4057650"/>
          <p14:tracePt t="15933" x="6335713" y="4067175"/>
          <p14:tracePt t="15942" x="6326188" y="4076700"/>
          <p14:tracePt t="15949" x="6326188" y="4094163"/>
          <p14:tracePt t="15957" x="6318250" y="4103688"/>
          <p14:tracePt t="15965" x="6291263" y="4122738"/>
          <p14:tracePt t="15973" x="6272213" y="4130675"/>
          <p14:tracePt t="15981" x="6262688" y="4149725"/>
          <p14:tracePt t="15990" x="6245225" y="4176713"/>
          <p14:tracePt t="15997" x="6245225" y="4195763"/>
          <p14:tracePt t="16005" x="6235700" y="4240213"/>
          <p14:tracePt t="16013" x="6235700" y="4259263"/>
          <p14:tracePt t="16022" x="6226175" y="4286250"/>
          <p14:tracePt t="16029" x="6226175" y="4295775"/>
          <p14:tracePt t="16037" x="6226175" y="4322763"/>
          <p14:tracePt t="16045" x="6226175" y="4332288"/>
          <p14:tracePt t="16185" x="6218238" y="4340225"/>
          <p14:tracePt t="16205" x="6199188" y="4359275"/>
          <p14:tracePt t="16213" x="6199188" y="4368800"/>
          <p14:tracePt t="16222" x="6189663" y="4376738"/>
          <p14:tracePt t="16229" x="6181725" y="4386263"/>
          <p14:tracePt t="16237" x="6172200" y="4405313"/>
          <p14:tracePt t="16245" x="6153150" y="4422775"/>
          <p14:tracePt t="16254" x="6116638" y="4432300"/>
          <p14:tracePt t="16261" x="6089650" y="4459288"/>
          <p14:tracePt t="16272" x="6053138" y="4486275"/>
          <p14:tracePt t="16277" x="6035675" y="4505325"/>
          <p14:tracePt t="16287" x="5989638" y="4532313"/>
          <p14:tracePt t="16293" x="5980113" y="4541838"/>
          <p14:tracePt t="16302" x="5935663" y="4578350"/>
          <p14:tracePt t="16309" x="5907088" y="4587875"/>
          <p14:tracePt t="16318" x="5862638" y="4605338"/>
          <p14:tracePt t="16325" x="5834063" y="4624388"/>
          <p14:tracePt t="16333" x="5789613" y="4632325"/>
          <p14:tracePt t="16341" x="5716588" y="4660900"/>
          <p14:tracePt t="16349" x="5670550" y="4687888"/>
          <p14:tracePt t="16357" x="5570538" y="4714875"/>
          <p14:tracePt t="16365" x="5514975" y="4741863"/>
          <p14:tracePt t="16373" x="5397500" y="4751388"/>
          <p14:tracePt t="16381" x="5251450" y="4768850"/>
          <p14:tracePt t="16389" x="5086350" y="4778375"/>
          <p14:tracePt t="16397" x="4905375" y="4778375"/>
          <p14:tracePt t="16405" x="4703763" y="4778375"/>
          <p14:tracePt t="16413" x="4513263" y="4778375"/>
          <p14:tracePt t="16421" x="4330700" y="4778375"/>
          <p14:tracePt t="16429" x="4148138" y="4778375"/>
          <p14:tracePt t="16438" x="3948113" y="4778375"/>
          <p14:tracePt t="16446" x="3802063" y="4778375"/>
          <p14:tracePt t="16454" x="3673475" y="4732338"/>
          <p14:tracePt t="16462" x="3573463" y="4705350"/>
          <p14:tracePt t="16470" x="3509963" y="4678363"/>
          <p14:tracePt t="16477" x="3455988" y="4668838"/>
          <p14:tracePt t="16487" x="3409950" y="4641850"/>
          <p14:tracePt t="16493" x="3363913" y="4624388"/>
          <p14:tracePt t="16501" x="3354388" y="4614863"/>
          <p14:tracePt t="16509" x="3317875" y="4595813"/>
          <p14:tracePt t="16518" x="3273425" y="4559300"/>
          <p14:tracePt t="16525" x="3208338" y="4532313"/>
          <p14:tracePt t="16534" x="3108325" y="4459288"/>
          <p14:tracePt t="16541" x="2990850" y="4359275"/>
          <p14:tracePt t="16549" x="2889250" y="4286250"/>
          <p14:tracePt t="16557" x="2716213" y="4195763"/>
          <p14:tracePt t="16565" x="2462213" y="4057650"/>
          <p14:tracePt t="16573" x="2343150" y="3948113"/>
          <p14:tracePt t="16581" x="2233613" y="3921125"/>
          <p14:tracePt t="16589" x="2133600" y="3840163"/>
          <p14:tracePt t="16597" x="2060575" y="3757613"/>
          <p14:tracePt t="16607" x="2005013" y="3675063"/>
          <p14:tracePt t="16613" x="1968500" y="3611563"/>
          <p14:tracePt t="16621" x="1951038" y="3529013"/>
          <p14:tracePt t="16629" x="1941513" y="3438525"/>
          <p14:tracePt t="16637" x="1941513" y="3346450"/>
          <p14:tracePt t="16645" x="1941513" y="3273425"/>
          <p14:tracePt t="16653" x="1941513" y="3209925"/>
          <p14:tracePt t="16661" x="1941513" y="3155950"/>
          <p14:tracePt t="16672" x="1941513" y="3100388"/>
          <p14:tracePt t="16677" x="1941513" y="3063875"/>
          <p14:tracePt t="16687" x="1941513" y="3017838"/>
          <p14:tracePt t="16693" x="1941513" y="2990850"/>
          <p14:tracePt t="16703" x="1941513" y="2973388"/>
          <p14:tracePt t="16709" x="1941513" y="2946400"/>
          <p14:tracePt t="16718" x="1951038" y="2927350"/>
          <p14:tracePt t="16725" x="1960563" y="2881313"/>
          <p14:tracePt t="16733" x="1978025" y="2854325"/>
          <p14:tracePt t="16741" x="2014538" y="2808288"/>
          <p14:tracePt t="16749" x="2033588" y="2763838"/>
          <p14:tracePt t="16757" x="2087563" y="2698750"/>
          <p14:tracePt t="16765" x="2160588" y="2625725"/>
          <p14:tracePt t="16773" x="2206625" y="2581275"/>
          <p14:tracePt t="16781" x="2287588" y="2508250"/>
          <p14:tracePt t="16789" x="2370138" y="2435225"/>
          <p14:tracePt t="16797" x="2452688" y="2398713"/>
          <p14:tracePt t="16805" x="2552700" y="2352675"/>
          <p14:tracePt t="16813" x="2635250" y="2316163"/>
          <p14:tracePt t="16822" x="2671763" y="2306638"/>
          <p14:tracePt t="16829" x="2752725" y="2262188"/>
          <p14:tracePt t="16837" x="2835275" y="2252663"/>
          <p14:tracePt t="16845" x="2944813" y="2252663"/>
          <p14:tracePt t="16854" x="3054350" y="2252663"/>
          <p14:tracePt t="16861" x="3163888" y="2252663"/>
          <p14:tracePt t="16870" x="3290888" y="2252663"/>
          <p14:tracePt t="16877" x="3419475" y="2252663"/>
          <p14:tracePt t="16892" x="3546475" y="2252663"/>
          <p14:tracePt t="16893" x="3709988" y="2252663"/>
          <p14:tracePt t="16904" x="3856038" y="2252663"/>
          <p14:tracePt t="16909" x="4021138" y="2270125"/>
          <p14:tracePt t="16918" x="4165600" y="2316163"/>
          <p14:tracePt t="16925" x="4303713" y="2343150"/>
          <p14:tracePt t="16934" x="4467225" y="2362200"/>
          <p14:tracePt t="16941" x="4557713" y="2389188"/>
          <p14:tracePt t="16949" x="4676775" y="2444750"/>
          <p14:tracePt t="16957" x="4803775" y="2489200"/>
          <p14:tracePt t="16966" x="4840288" y="2525713"/>
          <p14:tracePt t="16973" x="4886325" y="2571750"/>
          <p14:tracePt t="16981" x="4949825" y="2625725"/>
          <p14:tracePt t="16989" x="5022850" y="2681288"/>
          <p14:tracePt t="16997" x="5068888" y="2717800"/>
          <p14:tracePt t="17005" x="5132388" y="2781300"/>
          <p14:tracePt t="17013" x="5205413" y="2844800"/>
          <p14:tracePt t="17021" x="5241925" y="2909888"/>
          <p14:tracePt t="17029" x="5278438" y="2990850"/>
          <p14:tracePt t="17037" x="5334000" y="3054350"/>
          <p14:tracePt t="17046" x="5378450" y="3109913"/>
          <p14:tracePt t="17054" x="5424488" y="3192463"/>
          <p14:tracePt t="17061" x="5451475" y="3219450"/>
          <p14:tracePt t="17071" x="5524500" y="3302000"/>
          <p14:tracePt t="17077" x="5543550" y="3338513"/>
          <p14:tracePt t="17087" x="5580063" y="3392488"/>
          <p14:tracePt t="17093" x="5607050" y="3438525"/>
          <p14:tracePt t="17101" x="5624513" y="3455988"/>
          <p14:tracePt t="17109" x="5661025" y="3548063"/>
          <p14:tracePt t="17119" x="5661025" y="3575050"/>
          <p14:tracePt t="17125" x="5688013" y="3611563"/>
          <p14:tracePt t="17134" x="5697538" y="3648075"/>
          <p14:tracePt t="17141" x="5697538" y="3675063"/>
          <p14:tracePt t="17149" x="5716588" y="3721100"/>
          <p14:tracePt t="17157" x="5716588" y="3748088"/>
          <p14:tracePt t="17165" x="5734050" y="3784600"/>
          <p14:tracePt t="17173" x="5734050" y="3821113"/>
          <p14:tracePt t="17181" x="5734050" y="3857625"/>
          <p14:tracePt t="17190" x="5734050" y="3911600"/>
          <p14:tracePt t="17197" x="5734050" y="3957638"/>
          <p14:tracePt t="17206" x="5707063" y="4003675"/>
          <p14:tracePt t="17213" x="5670550" y="4086225"/>
          <p14:tracePt t="17222" x="5643563" y="4130675"/>
          <p14:tracePt t="17229" x="5607050" y="4213225"/>
          <p14:tracePt t="17237" x="5570538" y="4259263"/>
          <p14:tracePt t="17245" x="5514975" y="4322763"/>
          <p14:tracePt t="17254" x="5434013" y="4395788"/>
          <p14:tracePt t="17261" x="5368925" y="4432300"/>
          <p14:tracePt t="17270" x="5268913" y="4478338"/>
          <p14:tracePt t="17277" x="5187950" y="4514850"/>
          <p14:tracePt t="17288" x="5114925" y="4551363"/>
          <p14:tracePt t="17293" x="5049838" y="4578350"/>
          <p14:tracePt t="17301" x="4968875" y="4595813"/>
          <p14:tracePt t="17309" x="4895850" y="4614863"/>
          <p14:tracePt t="17318" x="4813300" y="4632325"/>
          <p14:tracePt t="17325" x="4740275" y="4632325"/>
          <p14:tracePt t="17333" x="4630738" y="4641850"/>
          <p14:tracePt t="17341" x="4540250" y="4641850"/>
          <p14:tracePt t="17349" x="4413250" y="4641850"/>
          <p14:tracePt t="17357" x="4303713" y="4641850"/>
          <p14:tracePt t="17365" x="4211638" y="4641850"/>
          <p14:tracePt t="17373" x="4102100" y="4641850"/>
          <p14:tracePt t="17381" x="4011613" y="4641850"/>
          <p14:tracePt t="17390" x="3902075" y="4641850"/>
          <p14:tracePt t="17397" x="3810000" y="4641850"/>
          <p14:tracePt t="17406" x="3683000" y="4641850"/>
          <p14:tracePt t="17413" x="3527425" y="4605338"/>
          <p14:tracePt t="17421" x="3336925" y="4541838"/>
          <p14:tracePt t="17430" x="3154363" y="4495800"/>
          <p14:tracePt t="17438" x="2981325" y="4386263"/>
          <p14:tracePt t="17446" x="2598738" y="4249738"/>
          <p14:tracePt t="17453" x="2214563" y="4094163"/>
          <p14:tracePt t="17461" x="1751013" y="3875088"/>
          <p14:tracePt t="17470" x="1322388" y="3684588"/>
          <p14:tracePt t="17477" x="966788" y="3502025"/>
          <p14:tracePt t="17486" x="674688" y="3338513"/>
          <p14:tracePt t="17495" x="455613" y="3209925"/>
          <p14:tracePt t="17503" x="228600" y="3036888"/>
          <p14:tracePt t="17509" x="73025" y="2963863"/>
          <p14:tracePt t="17518" x="36513" y="2900363"/>
          <p14:tracePt t="17581" x="36513" y="2270125"/>
          <p14:tracePt t="17589" x="119063" y="2170113"/>
          <p14:tracePt t="17597" x="192088" y="2079625"/>
          <p14:tracePt t="17606" x="265113" y="1979613"/>
          <p14:tracePt t="17613" x="301625" y="1914525"/>
          <p14:tracePt t="17622" x="382588" y="1833563"/>
          <p14:tracePt t="17629" x="446088" y="1778000"/>
          <p14:tracePt t="17638" x="519113" y="1724025"/>
          <p14:tracePt t="17645" x="601663" y="1660525"/>
          <p14:tracePt t="17654" x="692150" y="1614488"/>
          <p14:tracePt t="17661" x="847725" y="1558925"/>
          <p14:tracePt t="17671" x="947738" y="1514475"/>
          <p14:tracePt t="17677" x="1157288" y="1468438"/>
          <p14:tracePt t="17688" x="1322388" y="1431925"/>
          <p14:tracePt t="17693" x="1522413" y="1422400"/>
          <p14:tracePt t="17701" x="1722438" y="1385888"/>
          <p14:tracePt t="17709" x="2197100" y="1295400"/>
          <p14:tracePt t="17719" x="2452688" y="1239838"/>
          <p14:tracePt t="17725" x="2735263" y="1203325"/>
          <p14:tracePt t="17734" x="3108325" y="1203325"/>
          <p14:tracePt t="17741" x="3363913" y="1203325"/>
          <p14:tracePt t="17749" x="3629025" y="1203325"/>
          <p14:tracePt t="17757" x="3792538" y="1185863"/>
          <p14:tracePt t="17765" x="3975100" y="1185863"/>
          <p14:tracePt t="17773" x="4121150" y="1185863"/>
          <p14:tracePt t="17781" x="4267200" y="1185863"/>
          <p14:tracePt t="17789" x="4394200" y="1222375"/>
          <p14:tracePt t="17797" x="4513263" y="1268413"/>
          <p14:tracePt t="17805" x="4630738" y="1339850"/>
          <p14:tracePt t="17813" x="4749800" y="1395413"/>
          <p14:tracePt t="17822" x="4868863" y="1485900"/>
          <p14:tracePt t="17829" x="4932363" y="1550988"/>
          <p14:tracePt t="17838" x="5022850" y="1668463"/>
          <p14:tracePt t="17845" x="5122863" y="1778000"/>
          <p14:tracePt t="17854" x="5214938" y="1897063"/>
          <p14:tracePt t="17861" x="5305425" y="2016125"/>
          <p14:tracePt t="17869" x="5378450" y="2125663"/>
          <p14:tracePt t="17877" x="5461000" y="2243138"/>
          <p14:tracePt t="17885" x="5551488" y="2352675"/>
          <p14:tracePt t="17893" x="5607050" y="2416175"/>
          <p14:tracePt t="17902" x="5653088" y="2462213"/>
          <p14:tracePt t="17909" x="5707063" y="2525713"/>
          <p14:tracePt t="17920" x="5734050" y="2562225"/>
          <p14:tracePt t="17925" x="5753100" y="2589213"/>
          <p14:tracePt t="17934" x="5761038" y="2625725"/>
          <p14:tracePt t="17941" x="5770563" y="2644775"/>
          <p14:tracePt t="17949" x="5789613" y="2681288"/>
          <p14:tracePt t="17957" x="5789613" y="2727325"/>
          <p14:tracePt t="17965" x="5789613" y="2781300"/>
          <p14:tracePt t="17973" x="5797550" y="2817813"/>
          <p14:tracePt t="17981" x="5797550" y="2900363"/>
          <p14:tracePt t="17989" x="5780088" y="2990850"/>
          <p14:tracePt t="17997" x="5780088" y="3082925"/>
          <p14:tracePt t="18005" x="5753100" y="3182938"/>
          <p14:tracePt t="18013" x="5724525" y="3292475"/>
          <p14:tracePt t="18022" x="5716588" y="3375025"/>
          <p14:tracePt t="18029" x="5688013" y="3465513"/>
          <p14:tracePt t="18037" x="5661025" y="3565525"/>
          <p14:tracePt t="18045" x="5634038" y="3638550"/>
          <p14:tracePt t="18054" x="5624513" y="3684588"/>
          <p14:tracePt t="18061" x="5597525" y="3748088"/>
          <p14:tracePt t="18071" x="5588000" y="3784600"/>
          <p14:tracePt t="18077" x="5580063" y="3821113"/>
          <p14:tracePt t="18087" x="5580063" y="3830638"/>
          <p14:tracePt t="18094" x="5570538" y="3848100"/>
          <p14:tracePt t="18101" x="5551488" y="3875088"/>
          <p14:tracePt t="18109" x="5543550" y="3875088"/>
          <p14:tracePt t="18119" x="5524500" y="3903663"/>
          <p14:tracePt t="18125" x="5487988" y="3930650"/>
          <p14:tracePt t="18134" x="5461000" y="3957638"/>
          <p14:tracePt t="18141" x="5405438" y="4013200"/>
          <p14:tracePt t="18149" x="5334000" y="4030663"/>
          <p14:tracePt t="18157" x="5251450" y="4086225"/>
          <p14:tracePt t="18165" x="5168900" y="4113213"/>
          <p14:tracePt t="18173" x="5059363" y="4159250"/>
          <p14:tracePt t="18181" x="4959350" y="4203700"/>
          <p14:tracePt t="18190" x="4876800" y="4240213"/>
          <p14:tracePt t="18197" x="4795838" y="4276725"/>
          <p14:tracePt t="18206" x="4759325" y="4295775"/>
          <p14:tracePt t="18213" x="4695825" y="4303713"/>
          <p14:tracePt t="18223" x="4649788" y="4313238"/>
          <p14:tracePt t="18238" x="4630738" y="4313238"/>
          <p14:tracePt t="18254" x="4622800" y="4313238"/>
          <p14:tracePt t="18302" x="4613275" y="4313238"/>
          <p14:tracePt t="18311" x="4594225" y="4332288"/>
          <p14:tracePt t="18319" x="4576763" y="4332288"/>
          <p14:tracePt t="18326" x="4557713" y="4332288"/>
          <p14:tracePt t="18334" x="4521200" y="4332288"/>
          <p14:tracePt t="18342" x="4494213" y="4332288"/>
          <p14:tracePt t="18349" x="4457700" y="4332288"/>
          <p14:tracePt t="18358" x="4430713" y="4332288"/>
          <p14:tracePt t="18366" x="4421188" y="4332288"/>
          <p14:tracePt t="18373" x="4413250" y="4332288"/>
          <p14:tracePt t="19237" x="4403725" y="4332288"/>
          <p14:tracePt t="19262" x="4367213" y="4332288"/>
          <p14:tracePt t="19270" x="4267200" y="4368800"/>
          <p14:tracePt t="19278" x="4102100" y="4368800"/>
          <p14:tracePt t="19289" x="3938588" y="4395788"/>
          <p14:tracePt t="19294" x="3719513" y="4395788"/>
          <p14:tracePt t="19302" x="3490913" y="4395788"/>
          <p14:tracePt t="19310" x="3309938" y="4395788"/>
          <p14:tracePt t="19318" x="3100388" y="4359275"/>
          <p14:tracePt t="19326" x="2908300" y="4295775"/>
          <p14:tracePt t="19334" x="2781300" y="4249738"/>
          <p14:tracePt t="19342" x="2625725" y="4195763"/>
          <p14:tracePt t="19350" x="2543175" y="4149725"/>
          <p14:tracePt t="19358" x="2443163" y="4094163"/>
          <p14:tracePt t="19366" x="2416175" y="4076700"/>
          <p14:tracePt t="19374" x="2379663" y="4040188"/>
          <p14:tracePt t="19382" x="2379663" y="4030663"/>
          <p14:tracePt t="19390" x="2370138" y="4030663"/>
          <p14:tracePt t="19421" x="2360613" y="4021138"/>
          <p14:tracePt t="19429" x="2360613" y="4013200"/>
          <p14:tracePt t="19438" x="2360613" y="3994150"/>
          <p14:tracePt t="19446" x="2360613" y="3940175"/>
          <p14:tracePt t="19454" x="2360613" y="3830638"/>
          <p14:tracePt t="19461" x="2360613" y="3738563"/>
          <p14:tracePt t="19470" x="2333625" y="3592513"/>
          <p14:tracePt t="19477" x="2316163" y="3465513"/>
          <p14:tracePt t="19486" x="2270125" y="3309938"/>
          <p14:tracePt t="19493" x="2224088" y="3200400"/>
          <p14:tracePt t="19502" x="2170113" y="3119438"/>
          <p14:tracePt t="19509" x="2160588" y="3017838"/>
          <p14:tracePt t="19518" x="2143125" y="2909888"/>
          <p14:tracePt t="19525" x="2143125" y="2854325"/>
          <p14:tracePt t="19534" x="2143125" y="2763838"/>
          <p14:tracePt t="19541" x="2143125" y="2690813"/>
          <p14:tracePt t="19549" x="2143125" y="2608263"/>
          <p14:tracePt t="19557" x="2143125" y="2554288"/>
          <p14:tracePt t="19565" x="2143125" y="2481263"/>
          <p14:tracePt t="19573" x="2179638" y="2416175"/>
          <p14:tracePt t="19581" x="2233613" y="2335213"/>
          <p14:tracePt t="19589" x="2270125" y="2270125"/>
          <p14:tracePt t="19597" x="2333625" y="2206625"/>
          <p14:tracePt t="19605" x="2406650" y="2133600"/>
          <p14:tracePt t="19613" x="2470150" y="2070100"/>
          <p14:tracePt t="19622" x="2552700" y="2016125"/>
          <p14:tracePt t="19629" x="2635250" y="1987550"/>
          <p14:tracePt t="19638" x="2708275" y="1979613"/>
          <p14:tracePt t="19645" x="2808288" y="1951038"/>
          <p14:tracePt t="19653" x="2898775" y="1933575"/>
          <p14:tracePt t="19661" x="3008313" y="1933575"/>
          <p14:tracePt t="19669" x="3171825" y="1933575"/>
          <p14:tracePt t="19677" x="3373438" y="1933575"/>
          <p14:tracePt t="19687" x="3609975" y="1997075"/>
          <p14:tracePt t="19693" x="3911600" y="2097088"/>
          <p14:tracePt t="19703" x="4248150" y="2197100"/>
          <p14:tracePt t="19709" x="4549775" y="2279650"/>
          <p14:tracePt t="19717" x="4813300" y="2352675"/>
          <p14:tracePt t="19725" x="5005388" y="2416175"/>
          <p14:tracePt t="19734" x="5168900" y="2462213"/>
          <p14:tracePt t="19741" x="5287963" y="2489200"/>
          <p14:tracePt t="19749" x="5378450" y="2517775"/>
          <p14:tracePt t="19757" x="5461000" y="2535238"/>
          <p14:tracePt t="19765" x="5487988" y="2554288"/>
          <p14:tracePt t="19773" x="5514975" y="2562225"/>
          <p14:tracePt t="19966" x="5514975" y="2571750"/>
          <p14:tracePt t="19983" x="5514975" y="2581275"/>
          <p14:tracePt t="19990" x="5497513" y="2581275"/>
          <p14:tracePt t="20029" x="5487988" y="2581275"/>
          <p14:tracePt t="20077" x="5470525" y="2598738"/>
          <p14:tracePt t="20086" x="5451475" y="2608263"/>
          <p14:tracePt t="20093" x="5434013" y="2617788"/>
          <p14:tracePt t="20102" x="5405438" y="2617788"/>
          <p14:tracePt t="20109" x="5341938" y="2654300"/>
          <p14:tracePt t="20122" x="5268913" y="2662238"/>
          <p14:tracePt t="20125" x="5168900" y="2690813"/>
          <p14:tracePt t="20134" x="5022850" y="2735263"/>
          <p14:tracePt t="20141" x="4895850" y="2754313"/>
          <p14:tracePt t="20149" x="4776788" y="2763838"/>
          <p14:tracePt t="20157" x="4630738" y="2790825"/>
          <p14:tracePt t="20165" x="4540250" y="2817813"/>
          <p14:tracePt t="20173" x="4403725" y="2836863"/>
          <p14:tracePt t="20182" x="4367213" y="2836863"/>
          <p14:tracePt t="20190" x="4340225" y="2854325"/>
          <p14:tracePt t="20197" x="4275138" y="2863850"/>
          <p14:tracePt t="20205" x="4267200" y="2863850"/>
          <p14:tracePt t="20213" x="4238625" y="2881313"/>
          <p14:tracePt t="20229" x="4211638" y="2900363"/>
          <p14:tracePt t="20237" x="4194175" y="2909888"/>
          <p14:tracePt t="20245" x="4157663" y="2917825"/>
          <p14:tracePt t="20254" x="4138613" y="2927350"/>
          <p14:tracePt t="20261" x="4084638" y="2963863"/>
          <p14:tracePt t="20269" x="4029075" y="2963863"/>
          <p14:tracePt t="20277" x="3948113" y="2982913"/>
          <p14:tracePt t="20287" x="3856038" y="2990850"/>
          <p14:tracePt t="20293" x="3783013" y="2990850"/>
          <p14:tracePt t="20304" x="3702050" y="3017838"/>
          <p14:tracePt t="20309" x="3629025" y="3017838"/>
          <p14:tracePt t="20318" x="3582988" y="3017838"/>
          <p14:tracePt t="20325" x="3546475" y="3017838"/>
          <p14:tracePt t="20334" x="3536950" y="3017838"/>
          <p14:tracePt t="20341" x="3519488" y="3017838"/>
          <p14:tracePt t="20429" x="3509963" y="3017838"/>
          <p14:tracePt t="20438" x="3419475" y="3017838"/>
          <p14:tracePt t="20447" x="3309938" y="3017838"/>
          <p14:tracePt t="20453" x="3163888" y="3017838"/>
          <p14:tracePt t="20462" x="3054350" y="3017838"/>
          <p14:tracePt t="20470" x="2971800" y="3017838"/>
          <p14:tracePt t="20477" x="2917825" y="3017838"/>
          <p14:tracePt t="20487" x="2881313" y="3017838"/>
          <p14:tracePt t="20494" x="2862263" y="3017838"/>
          <p14:tracePt t="20503" x="2844800" y="3017838"/>
          <p14:tracePt t="20509" x="2835275" y="3017838"/>
          <p14:tracePt t="20831" x="2798763" y="3036888"/>
          <p14:tracePt t="20839" x="2781300" y="3036888"/>
          <p14:tracePt t="20848" x="2752725" y="3046413"/>
          <p14:tracePt t="20857" x="2735263" y="3063875"/>
          <p14:tracePt t="20862" x="2725738" y="3073400"/>
          <p14:tracePt t="20871" x="2716213" y="3082925"/>
          <p14:tracePt t="20885" x="2708275" y="3082925"/>
          <p14:tracePt t="21599" x="2781300" y="3082925"/>
          <p14:tracePt t="21611" x="2889250" y="3082925"/>
          <p14:tracePt t="21613" x="3071813" y="3082925"/>
          <p14:tracePt t="21624" x="3254375" y="3082925"/>
          <p14:tracePt t="21629" x="3446463" y="3082925"/>
          <p14:tracePt t="21638" x="3629025" y="3082925"/>
          <p14:tracePt t="21645" x="3829050" y="3082925"/>
          <p14:tracePt t="21654" x="3992563" y="3082925"/>
          <p14:tracePt t="21661" x="4121150" y="3082925"/>
          <p14:tracePt t="21670" x="4230688" y="3082925"/>
          <p14:tracePt t="21677" x="4321175" y="3082925"/>
          <p14:tracePt t="21687" x="4376738" y="3082925"/>
          <p14:tracePt t="21693" x="4384675" y="3082925"/>
          <p14:tracePt t="21895" x="4357688" y="3082925"/>
          <p14:tracePt t="21905" x="4275138" y="3090863"/>
          <p14:tracePt t="21916" x="4202113" y="3090863"/>
          <p14:tracePt t="21918" x="4111625" y="3090863"/>
          <p14:tracePt t="21927" x="4029075" y="3090863"/>
          <p14:tracePt t="21935" x="3956050" y="3090863"/>
          <p14:tracePt t="21941" x="3902075" y="3090863"/>
          <p14:tracePt t="21950" x="3846513" y="3090863"/>
          <p14:tracePt t="21957" x="3819525" y="3090863"/>
          <p14:tracePt t="21965" x="3783013" y="3090863"/>
          <p14:tracePt t="21982" x="3775075" y="3090863"/>
          <p14:tracePt t="21989" x="3765550" y="3100388"/>
          <p14:tracePt t="22191" x="3765550" y="3109913"/>
          <p14:tracePt t="22200" x="3810000" y="3109913"/>
          <p14:tracePt t="22214" x="4102100" y="3090863"/>
          <p14:tracePt t="22222" x="4257675" y="3017838"/>
          <p14:tracePt t="22230" x="4403725" y="3017838"/>
          <p14:tracePt t="22238" x="4549775" y="3017838"/>
          <p14:tracePt t="22246" x="4659313" y="3017838"/>
          <p14:tracePt t="22254" x="4730750" y="3017838"/>
          <p14:tracePt t="22262" x="4822825" y="3017838"/>
          <p14:tracePt t="22271" x="4876800" y="3017838"/>
          <p14:tracePt t="22277" x="4905375" y="3017838"/>
          <p14:tracePt t="22287" x="4913313" y="3017838"/>
          <p14:tracePt t="22293" x="4922838" y="3017838"/>
          <p14:tracePt t="22471" x="4922838" y="3036888"/>
          <p14:tracePt t="22477" x="4913313" y="3046413"/>
          <p14:tracePt t="22486" x="4859338" y="3054350"/>
          <p14:tracePt t="22494" x="4795838" y="3082925"/>
          <p14:tracePt t="22506" x="4730750" y="3090863"/>
          <p14:tracePt t="22514" x="4659313" y="3090863"/>
          <p14:tracePt t="22519" x="4603750" y="3100388"/>
          <p14:tracePt t="22528" x="4549775" y="3100388"/>
          <p14:tracePt t="22533" x="4503738" y="3109913"/>
          <p14:tracePt t="22541" x="4484688" y="3109913"/>
          <p14:tracePt t="22550" x="4467225" y="3109913"/>
          <p14:tracePt t="22565" x="4457700" y="3109913"/>
          <p14:tracePt t="22590" x="4448175" y="3109913"/>
          <p14:tracePt t="22607" x="4430713" y="3127375"/>
          <p14:tracePt t="22615" x="4421188" y="3127375"/>
          <p14:tracePt t="22625" x="4394200" y="3127375"/>
          <p14:tracePt t="22630" x="4367213" y="3136900"/>
          <p14:tracePt t="22639" x="4321175" y="3136900"/>
          <p14:tracePt t="22646" x="4275138" y="3146425"/>
          <p14:tracePt t="22656" x="4267200" y="3146425"/>
          <p14:tracePt t="22661" x="4230688" y="3146425"/>
          <p14:tracePt t="22672" x="4221163" y="3146425"/>
          <p14:tracePt t="22853" x="4238625" y="3136900"/>
          <p14:tracePt t="22861" x="4348163" y="3136900"/>
          <p14:tracePt t="22871" x="4494213" y="3127375"/>
          <p14:tracePt t="22877" x="4676775" y="3127375"/>
          <p14:tracePt t="22892" x="4859338" y="3127375"/>
          <p14:tracePt t="22893" x="5022850" y="3127375"/>
          <p14:tracePt t="22904" x="5187950" y="3127375"/>
          <p14:tracePt t="22909" x="5334000" y="3127375"/>
          <p14:tracePt t="22917" x="5461000" y="3127375"/>
          <p14:tracePt t="22926" x="5570538" y="3127375"/>
          <p14:tracePt t="22934" x="5624513" y="3127375"/>
          <p14:tracePt t="22941" x="5643563" y="3127375"/>
          <p14:tracePt t="23193" x="5680075" y="3127375"/>
          <p14:tracePt t="23201" x="5697538" y="3127375"/>
          <p14:tracePt t="23208" x="5753100" y="3127375"/>
          <p14:tracePt t="23216" x="5797550" y="3127375"/>
          <p14:tracePt t="23223" x="5853113" y="3127375"/>
          <p14:tracePt t="23230" x="5907088" y="3127375"/>
          <p14:tracePt t="23238" x="5953125" y="3136900"/>
          <p14:tracePt t="23245" x="5972175" y="3136900"/>
          <p14:tracePt t="23254" x="6026150" y="3136900"/>
          <p14:tracePt t="23261" x="6062663" y="3136900"/>
          <p14:tracePt t="23270" x="6108700" y="3136900"/>
          <p14:tracePt t="23278" x="6126163" y="3146425"/>
          <p14:tracePt t="23287" x="6162675" y="3146425"/>
          <p14:tracePt t="23293" x="6172200" y="3146425"/>
          <p14:tracePt t="23303" x="6189663" y="3146425"/>
          <p14:tracePt t="23318" x="6199188" y="3155950"/>
          <p14:tracePt t="23655" x="6199188" y="3173413"/>
          <p14:tracePt t="23661" x="6199188" y="3182938"/>
          <p14:tracePt t="23669" x="6199188" y="3192463"/>
          <p14:tracePt t="23677" x="6199188" y="3200400"/>
          <p14:tracePt t="23686" x="6189663" y="3209925"/>
          <p14:tracePt t="23693" x="6189663" y="3219450"/>
          <p14:tracePt t="23702" x="6181725" y="3228975"/>
          <p14:tracePt t="23717" x="6172200" y="3255963"/>
          <p14:tracePt t="23734" x="6153150" y="3265488"/>
          <p14:tracePt t="23823" x="6145213" y="3273425"/>
          <p14:tracePt t="23905" x="6135688" y="3282950"/>
          <p14:tracePt t="24263" x="6126163" y="3282950"/>
          <p14:tracePt t="24285" x="6126163" y="3292475"/>
          <p14:tracePt t="24301" x="6116638" y="3302000"/>
          <p14:tracePt t="24317" x="6108700" y="3302000"/>
          <p14:tracePt t="24341" x="6099175" y="3309938"/>
          <p14:tracePt t="24376" x="6089650" y="3309938"/>
          <p14:tracePt t="25039" x="6080125" y="3319463"/>
          <p14:tracePt t="25045" x="6080125" y="3338513"/>
          <p14:tracePt t="25053" x="6080125" y="3346450"/>
          <p14:tracePt t="25061" x="6080125" y="3355975"/>
          <p14:tracePt t="25070" x="6080125" y="3375025"/>
          <p14:tracePt t="25077" x="6080125" y="3382963"/>
          <p14:tracePt t="25085" x="6080125" y="3411538"/>
          <p14:tracePt t="25093" x="6062663" y="3429000"/>
          <p14:tracePt t="25109" x="6062663" y="3438525"/>
          <p14:tracePt t="25117" x="6053138" y="3465513"/>
          <p14:tracePt t="25125" x="6043613" y="3475038"/>
          <p14:tracePt t="25134" x="6035675" y="3482975"/>
          <p14:tracePt t="25151" x="6035675" y="3502025"/>
          <p14:tracePt t="25157" x="6035675" y="3511550"/>
          <p14:tracePt t="25165" x="6026150" y="3519488"/>
          <p14:tracePt t="25181" x="6026150" y="3538538"/>
          <p14:tracePt t="25189" x="6016625" y="3548063"/>
          <p14:tracePt t="25197" x="6016625" y="3556000"/>
          <p14:tracePt t="25213" x="5999163" y="3575050"/>
          <p14:tracePt t="25221" x="5989638" y="3584575"/>
          <p14:tracePt t="25237" x="5989638" y="3592513"/>
          <p14:tracePt t="25254" x="5980113" y="3602038"/>
          <p14:tracePt t="25270" x="5972175" y="3611563"/>
          <p14:tracePt t="25286" x="5972175" y="3621088"/>
          <p14:tracePt t="25310" x="5962650" y="3629025"/>
          <p14:tracePt t="25383" x="5962650" y="3638550"/>
          <p14:tracePt t="25399" x="5953125" y="3638550"/>
          <p14:tracePt t="25407" x="5943600" y="3648075"/>
          <p14:tracePt t="25417" x="5926138" y="3648075"/>
          <p14:tracePt t="25422" x="5907088" y="3657600"/>
          <p14:tracePt t="25429" x="5899150" y="3657600"/>
          <p14:tracePt t="25438" x="5870575" y="3675063"/>
          <p14:tracePt t="25446" x="5853113" y="3684588"/>
          <p14:tracePt t="25461" x="5826125" y="3694113"/>
          <p14:tracePt t="25470" x="5816600" y="3694113"/>
          <p14:tracePt t="25477" x="5807075" y="3694113"/>
          <p14:tracePt t="25487" x="5797550" y="3702050"/>
          <p14:tracePt t="25493" x="5789613" y="3702050"/>
          <p14:tracePt t="26184" x="5724525" y="3702050"/>
          <p14:tracePt t="26189" x="5597525" y="3702050"/>
          <p14:tracePt t="26197" x="5451475" y="3711575"/>
          <p14:tracePt t="26205" x="5351463" y="3738563"/>
          <p14:tracePt t="26213" x="5224463" y="3757613"/>
          <p14:tracePt t="26221" x="5151438" y="3757613"/>
          <p14:tracePt t="26229" x="5022850" y="3767138"/>
          <p14:tracePt t="26238" x="4905375" y="3794125"/>
          <p14:tracePt t="26245" x="4795838" y="3811588"/>
          <p14:tracePt t="26254" x="4703763" y="3821113"/>
          <p14:tracePt t="26261" x="4630738" y="3821113"/>
          <p14:tracePt t="26270" x="4576763" y="3821113"/>
          <p14:tracePt t="26277" x="4530725" y="3821113"/>
          <p14:tracePt t="26286" x="4503738" y="3821113"/>
          <p14:tracePt t="26294" x="4476750" y="3821113"/>
          <p14:tracePt t="26303" x="4457700" y="3821113"/>
          <p14:tracePt t="26309" x="4440238" y="3821113"/>
          <p14:tracePt t="26319" x="4421188" y="3821113"/>
          <p14:tracePt t="26325" x="4413250" y="3821113"/>
          <p14:tracePt t="26334" x="4384675" y="3821113"/>
          <p14:tracePt t="26341" x="4367213" y="3821113"/>
          <p14:tracePt t="26350" x="4340225" y="3811588"/>
          <p14:tracePt t="26357" x="4294188" y="3811588"/>
          <p14:tracePt t="26365" x="4257675" y="3803650"/>
          <p14:tracePt t="26373" x="4211638" y="3803650"/>
          <p14:tracePt t="26381" x="4157663" y="3794125"/>
          <p14:tracePt t="26389" x="4102100" y="3794125"/>
          <p14:tracePt t="26397" x="4057650" y="3784600"/>
          <p14:tracePt t="26406" x="4002088" y="3784600"/>
          <p14:tracePt t="26413" x="3956050" y="3757613"/>
          <p14:tracePt t="26421" x="3919538" y="3757613"/>
          <p14:tracePt t="26429" x="3902075" y="3748088"/>
          <p14:tracePt t="26438" x="3865563" y="3748088"/>
          <p14:tracePt t="26454" x="3846513" y="3748088"/>
          <p14:tracePt t="26470" x="3829050" y="3748088"/>
          <p14:tracePt t="26486" x="3819525" y="3748088"/>
          <p14:tracePt t="26494" x="3810000" y="3748088"/>
          <p14:tracePt t="26502" x="3802063" y="3748088"/>
          <p14:tracePt t="26510" x="3765550" y="3748088"/>
          <p14:tracePt t="26517" x="3729038" y="3748088"/>
          <p14:tracePt t="26525" x="3673475" y="3748088"/>
          <p14:tracePt t="26534" x="3619500" y="3748088"/>
          <p14:tracePt t="26541" x="3546475" y="3748088"/>
          <p14:tracePt t="26549" x="3463925" y="3748088"/>
          <p14:tracePt t="26557" x="3390900" y="3748088"/>
          <p14:tracePt t="26565" x="3317875" y="3748088"/>
          <p14:tracePt t="26573" x="3244850" y="3748088"/>
          <p14:tracePt t="26581" x="3181350" y="3738563"/>
          <p14:tracePt t="26597" x="3171825" y="3738563"/>
          <p14:tracePt t="26605" x="3154363" y="3738563"/>
          <p14:tracePt t="26613" x="3144838" y="3730625"/>
          <p14:tracePt t="26629" x="3127375" y="3730625"/>
          <p14:tracePt t="26637" x="3108325" y="3711575"/>
          <p14:tracePt t="26645" x="3081338" y="3702050"/>
          <p14:tracePt t="26653" x="3035300" y="3702050"/>
          <p14:tracePt t="26661" x="3008313" y="3694113"/>
          <p14:tracePt t="26669" x="2981325" y="3694113"/>
          <p14:tracePt t="26677" x="2962275" y="3694113"/>
          <p14:tracePt t="26685" x="2944813" y="3694113"/>
          <p14:tracePt t="26709" x="2935288" y="3694113"/>
          <p14:tracePt t="27247" x="2962275" y="3711575"/>
          <p14:tracePt t="27253" x="3071813" y="3767138"/>
          <p14:tracePt t="27261" x="3154363" y="3794125"/>
          <p14:tracePt t="27270" x="3200400" y="3803650"/>
          <p14:tracePt t="27277" x="3263900" y="3840163"/>
          <p14:tracePt t="27286" x="3290888" y="3848100"/>
          <p14:tracePt t="27293" x="3317875" y="3867150"/>
          <p14:tracePt t="27309" x="3327400" y="3867150"/>
          <p14:tracePt t="27431" x="3336925" y="3867150"/>
          <p14:tracePt t="27477" x="3346450" y="3875088"/>
          <p14:tracePt t="27503" x="3354388" y="3884613"/>
          <p14:tracePt t="27509" x="3373438" y="3894138"/>
          <p14:tracePt t="27518" x="3400425" y="3903663"/>
          <p14:tracePt t="27525" x="3409950" y="3911600"/>
          <p14:tracePt t="27537" x="3419475" y="3921125"/>
          <p14:tracePt t="27544" x="3427413" y="3940175"/>
          <p14:tracePt t="27566" x="3427413" y="3948113"/>
          <p14:tracePt t="27573" x="3446463" y="3957638"/>
          <p14:tracePt t="27589" x="3455988" y="3957638"/>
          <p14:tracePt t="27597" x="3463925" y="3967163"/>
          <p14:tracePt t="27605" x="3473450" y="3967163"/>
          <p14:tracePt t="27613" x="3490913" y="3976688"/>
          <p14:tracePt t="27622" x="3500438" y="3984625"/>
          <p14:tracePt t="27629" x="3509963" y="3984625"/>
          <p14:tracePt t="27735" x="3519488" y="3994150"/>
          <p14:tracePt t="27799" x="3490913" y="4013200"/>
          <p14:tracePt t="27807" x="3400425" y="4013200"/>
          <p14:tracePt t="27819" x="3327400" y="4021138"/>
          <p14:tracePt t="27824" x="3217863" y="4021138"/>
          <p14:tracePt t="27830" x="3136900" y="4021138"/>
          <p14:tracePt t="27838" x="3063875" y="4021138"/>
          <p14:tracePt t="27845" x="2971800" y="4021138"/>
          <p14:tracePt t="27854" x="2898775" y="4021138"/>
          <p14:tracePt t="27861" x="2825750" y="4021138"/>
          <p14:tracePt t="27870" x="2752725" y="4021138"/>
          <p14:tracePt t="27877" x="2708275" y="4021138"/>
          <p14:tracePt t="27891" x="2671763" y="4021138"/>
          <p14:tracePt t="27893" x="2625725" y="4021138"/>
          <p14:tracePt t="27902" x="2616200" y="4021138"/>
          <p14:tracePt t="27909" x="2606675" y="4021138"/>
          <p14:tracePt t="27920" x="2570163" y="4021138"/>
          <p14:tracePt t="27934" x="2543175" y="4021138"/>
          <p14:tracePt t="27941" x="2525713" y="4021138"/>
          <p14:tracePt t="27950" x="2506663" y="4021138"/>
          <p14:tracePt t="27965" x="2498725" y="4013200"/>
          <p14:tracePt t="28015" x="2489200" y="4013200"/>
          <p14:tracePt t="28031" x="2470150" y="4003675"/>
          <p14:tracePt t="28039" x="2452688" y="3994150"/>
          <p14:tracePt t="28047" x="2433638" y="3976688"/>
          <p14:tracePt t="28056" x="2416175" y="3948113"/>
          <p14:tracePt t="28061" x="2379663" y="3930650"/>
          <p14:tracePt t="28071" x="2360613" y="3911600"/>
          <p14:tracePt t="28077" x="2343150" y="3903663"/>
          <p14:tracePt t="28086" x="2324100" y="3894138"/>
          <p14:tracePt t="28093" x="2316163" y="3884613"/>
          <p14:tracePt t="28103" x="2287588" y="3857625"/>
          <p14:tracePt t="28110" x="2260600" y="3848100"/>
          <p14:tracePt t="28119" x="2206625" y="3811588"/>
          <p14:tracePt t="28125" x="2160588" y="3794125"/>
          <p14:tracePt t="28134" x="2114550" y="3767138"/>
          <p14:tracePt t="28141" x="2078038" y="3757613"/>
          <p14:tracePt t="28152" x="2024063" y="3738563"/>
          <p14:tracePt t="28157" x="2005013" y="3711575"/>
          <p14:tracePt t="28165" x="1978025" y="3684588"/>
          <p14:tracePt t="28173" x="1951038" y="3665538"/>
          <p14:tracePt t="28181" x="1931988" y="3657600"/>
          <p14:tracePt t="28189" x="1924050" y="3657600"/>
          <p14:tracePt t="28197" x="1924050" y="3648075"/>
          <p14:tracePt t="28205" x="1914525" y="3638550"/>
          <p14:tracePt t="28221" x="1914525" y="3629025"/>
          <p14:tracePt t="28229" x="1905000" y="3602038"/>
          <p14:tracePt t="28237" x="1878013" y="3565525"/>
          <p14:tracePt t="28245" x="1868488" y="3482975"/>
          <p14:tracePt t="28253" x="1860550" y="3392488"/>
          <p14:tracePt t="28261" x="1860550" y="3338513"/>
          <p14:tracePt t="28269" x="1860550" y="3273425"/>
          <p14:tracePt t="28278" x="1860550" y="3219450"/>
          <p14:tracePt t="28286" x="1860550" y="3192463"/>
          <p14:tracePt t="28293" x="1860550" y="3155950"/>
          <p14:tracePt t="28302" x="1860550" y="3119438"/>
          <p14:tracePt t="28310" x="1868488" y="3090863"/>
          <p14:tracePt t="28325" x="1878013" y="3082925"/>
          <p14:tracePt t="28333" x="1887538" y="3063875"/>
          <p14:tracePt t="28341" x="1905000" y="3046413"/>
          <p14:tracePt t="28350" x="1931988" y="3017838"/>
          <p14:tracePt t="28357" x="1978025" y="2990850"/>
          <p14:tracePt t="28365" x="2024063" y="2982913"/>
          <p14:tracePt t="28373" x="2106613" y="2946400"/>
          <p14:tracePt t="28381" x="2197100" y="2917825"/>
          <p14:tracePt t="28389" x="2316163" y="2881313"/>
          <p14:tracePt t="28397" x="2443163" y="2873375"/>
          <p14:tracePt t="28405" x="2570163" y="2873375"/>
          <p14:tracePt t="28413" x="2716213" y="2873375"/>
          <p14:tracePt t="28421" x="2881313" y="2873375"/>
          <p14:tracePt t="28430" x="3017838" y="2873375"/>
          <p14:tracePt t="28441" x="3127375" y="2873375"/>
          <p14:tracePt t="28446" x="3254375" y="2873375"/>
          <p14:tracePt t="28454" x="3373438" y="2873375"/>
          <p14:tracePt t="28461" x="3463925" y="2900363"/>
          <p14:tracePt t="28469" x="3582988" y="2963863"/>
          <p14:tracePt t="28477" x="3692525" y="2990850"/>
          <p14:tracePt t="28486" x="3810000" y="3017838"/>
          <p14:tracePt t="28494" x="3919538" y="3063875"/>
          <p14:tracePt t="28503" x="4094163" y="3090863"/>
          <p14:tracePt t="28509" x="4257675" y="3109913"/>
          <p14:tracePt t="28519" x="4403725" y="3119438"/>
          <p14:tracePt t="28525" x="4567238" y="3136900"/>
          <p14:tracePt t="28534" x="4730750" y="3163888"/>
          <p14:tracePt t="28542" x="4876800" y="3163888"/>
          <p14:tracePt t="28549" x="5005388" y="3163888"/>
          <p14:tracePt t="28557" x="5114925" y="3163888"/>
          <p14:tracePt t="28565" x="5205413" y="3163888"/>
          <p14:tracePt t="28573" x="5251450" y="3163888"/>
          <p14:tracePt t="28581" x="5314950" y="3163888"/>
          <p14:tracePt t="28589" x="5368925" y="3163888"/>
          <p14:tracePt t="28597" x="5414963" y="3163888"/>
          <p14:tracePt t="28605" x="5470525" y="3163888"/>
          <p14:tracePt t="28613" x="5507038" y="3163888"/>
          <p14:tracePt t="28621" x="5551488" y="3163888"/>
          <p14:tracePt t="28629" x="5616575" y="3163888"/>
          <p14:tracePt t="28637" x="5697538" y="3182938"/>
          <p14:tracePt t="28645" x="5807075" y="3192463"/>
          <p14:tracePt t="28653" x="5953125" y="3209925"/>
          <p14:tracePt t="28661" x="6099175" y="3236913"/>
          <p14:tracePt t="28669" x="6218238" y="3255963"/>
          <p14:tracePt t="28677" x="6381750" y="3282950"/>
          <p14:tracePt t="28686" x="6508750" y="3282950"/>
          <p14:tracePt t="28693" x="6618288" y="3328988"/>
          <p14:tracePt t="28702" x="6681788" y="3328988"/>
          <p14:tracePt t="28709" x="6718300" y="3338513"/>
          <p14:tracePt t="28718" x="6737350" y="3338513"/>
          <p14:tracePt t="28725" x="6746875" y="3338513"/>
          <p14:tracePt t="28810" x="6764338" y="3346450"/>
          <p14:tracePt t="28829" x="6773863" y="3355975"/>
          <p14:tracePt t="28837" x="6773863" y="3365500"/>
          <p14:tracePt t="28845" x="6783388" y="3411538"/>
          <p14:tracePt t="28853" x="6783388" y="3429000"/>
          <p14:tracePt t="28861" x="6783388" y="3482975"/>
          <p14:tracePt t="28870" x="6783388" y="3519488"/>
          <p14:tracePt t="28877" x="6783388" y="3565525"/>
          <p14:tracePt t="28890" x="6783388" y="3621088"/>
          <p14:tracePt t="28893" x="6783388" y="3675063"/>
          <p14:tracePt t="28902" x="6783388" y="3730625"/>
          <p14:tracePt t="28909" x="6764338" y="3775075"/>
          <p14:tracePt t="28919" x="6754813" y="3840163"/>
          <p14:tracePt t="28925" x="6746875" y="3867150"/>
          <p14:tracePt t="28934" x="6718300" y="3894138"/>
          <p14:tracePt t="28941" x="6710363" y="3921125"/>
          <p14:tracePt t="28950" x="6691313" y="3948113"/>
          <p14:tracePt t="28957" x="6673850" y="3957638"/>
          <p14:tracePt t="28965" x="6673850" y="3967163"/>
          <p14:tracePt t="28981" x="6664325" y="3976688"/>
          <p14:tracePt t="28989" x="6637338" y="3976688"/>
          <p14:tracePt t="28997" x="6618288" y="3994150"/>
          <p14:tracePt t="29005" x="6573838" y="4003675"/>
          <p14:tracePt t="29013" x="6500813" y="4013200"/>
          <p14:tracePt t="29022" x="6391275" y="4013200"/>
          <p14:tracePt t="29029" x="6299200" y="4013200"/>
          <p14:tracePt t="29037" x="6172200" y="4013200"/>
          <p14:tracePt t="29045" x="6026150" y="4013200"/>
          <p14:tracePt t="29054" x="5880100" y="4013200"/>
          <p14:tracePt t="29061" x="5716588" y="4013200"/>
          <p14:tracePt t="29071" x="5534025" y="4013200"/>
          <p14:tracePt t="29077" x="5368925" y="4013200"/>
          <p14:tracePt t="29087" x="5205413" y="4013200"/>
          <p14:tracePt t="29093" x="5059363" y="4013200"/>
          <p14:tracePt t="29102" x="4913313" y="3994150"/>
          <p14:tracePt t="29109" x="4767263" y="3967163"/>
          <p14:tracePt t="29119" x="4640263" y="3967163"/>
          <p14:tracePt t="29125" x="4540250" y="3948113"/>
          <p14:tracePt t="29134" x="4430713" y="3911600"/>
          <p14:tracePt t="29141" x="4348163" y="3894138"/>
          <p14:tracePt t="29151" x="4257675" y="3884613"/>
          <p14:tracePt t="29157" x="4194175" y="3857625"/>
          <p14:tracePt t="29165" x="4121150" y="3848100"/>
          <p14:tracePt t="29173" x="4029075" y="3830638"/>
          <p14:tracePt t="29181" x="3948113" y="3821113"/>
          <p14:tracePt t="29189" x="3819525" y="3784600"/>
          <p14:tracePt t="29197" x="3692525" y="3775075"/>
          <p14:tracePt t="29205" x="3556000" y="3748088"/>
          <p14:tracePt t="29213" x="3390900" y="3702050"/>
          <p14:tracePt t="29221" x="3281363" y="3684588"/>
          <p14:tracePt t="29229" x="3163888" y="3675063"/>
          <p14:tracePt t="29237" x="3127375" y="3675063"/>
          <p14:tracePt t="29245" x="3108325" y="3657600"/>
          <p14:tracePt t="29254" x="3081338" y="3657600"/>
          <p14:tracePt t="29261" x="3063875" y="3638550"/>
          <p14:tracePt t="29269" x="3027363" y="3638550"/>
          <p14:tracePt t="29286" x="2998788" y="3638550"/>
          <p14:tracePt t="29293" x="2990850" y="3638550"/>
          <p14:tracePt t="29302" x="2971800" y="3638550"/>
          <p14:tracePt t="29309" x="2925763" y="3638550"/>
          <p14:tracePt t="29318" x="2889250" y="3638550"/>
          <p14:tracePt t="29326" x="2817813" y="3638550"/>
          <p14:tracePt t="29336" x="2708275" y="3638550"/>
          <p14:tracePt t="29342" x="2598738" y="3638550"/>
          <p14:tracePt t="29352" x="2489200" y="3638550"/>
          <p14:tracePt t="29359" x="2324100" y="3638550"/>
          <p14:tracePt t="29367" x="2197100" y="3638550"/>
          <p14:tracePt t="29375" x="2106613" y="3638550"/>
          <p14:tracePt t="29383" x="2014538" y="3629025"/>
          <p14:tracePt t="29390" x="1941513" y="3621088"/>
          <p14:tracePt t="29397" x="1878013" y="3621088"/>
          <p14:tracePt t="29405" x="1831975" y="3592513"/>
          <p14:tracePt t="29413" x="1804988" y="3592513"/>
          <p14:tracePt t="29421" x="1778000" y="3584575"/>
          <p14:tracePt t="29429" x="1768475" y="3584575"/>
          <p14:tracePt t="29437" x="1758950" y="3584575"/>
          <p14:tracePt t="29454" x="1741488" y="3584575"/>
          <p14:tracePt t="29477" x="1731963" y="3584575"/>
          <p14:tracePt t="29486" x="1704975" y="3575050"/>
          <p14:tracePt t="29494" x="1677988" y="3565525"/>
          <p14:tracePt t="29507" x="1631950" y="3548063"/>
          <p14:tracePt t="29510" x="1585913" y="3529013"/>
          <p14:tracePt t="29518" x="1541463" y="3511550"/>
          <p14:tracePt t="29527" x="1512888" y="3502025"/>
          <p14:tracePt t="29533" x="1476375" y="3482975"/>
          <p14:tracePt t="29541" x="1458913" y="3475038"/>
          <p14:tracePt t="29550" x="1439863" y="3465513"/>
          <p14:tracePt t="29557" x="1422400" y="3438525"/>
          <p14:tracePt t="29566" x="1412875" y="3438525"/>
          <p14:tracePt t="29581" x="1403350" y="3411538"/>
          <p14:tracePt t="29590" x="1403350" y="3375025"/>
          <p14:tracePt t="29597" x="1403350" y="3319463"/>
          <p14:tracePt t="29605" x="1403350" y="3265488"/>
          <p14:tracePt t="29613" x="1439863" y="3200400"/>
          <p14:tracePt t="29621" x="1495425" y="3119438"/>
          <p14:tracePt t="29629" x="1549400" y="3036888"/>
          <p14:tracePt t="29637" x="1612900" y="2973388"/>
          <p14:tracePt t="29645" x="1714500" y="2917825"/>
          <p14:tracePt t="29653" x="1795463" y="2863850"/>
          <p14:tracePt t="29663" x="1931988" y="2800350"/>
          <p14:tracePt t="29678" x="2260600" y="2727325"/>
          <p14:tracePt t="29688" x="2462213" y="2708275"/>
          <p14:tracePt t="29694" x="2735263" y="2708275"/>
          <p14:tracePt t="29704" x="3071813" y="2708275"/>
          <p14:tracePt t="29709" x="3592513" y="2708275"/>
          <p14:tracePt t="29720" x="3984625" y="2744788"/>
          <p14:tracePt t="29725" x="4440238" y="2790825"/>
          <p14:tracePt t="29734" x="4832350" y="2854325"/>
          <p14:tracePt t="29741" x="5187950" y="2900363"/>
          <p14:tracePt t="29750" x="5368925" y="2946400"/>
          <p14:tracePt t="29757" x="5551488" y="2973388"/>
          <p14:tracePt t="29765" x="5724525" y="3017838"/>
          <p14:tracePt t="29773" x="5853113" y="3036888"/>
          <p14:tracePt t="29781" x="5962650" y="3046413"/>
          <p14:tracePt t="29789" x="6053138" y="3063875"/>
          <p14:tracePt t="29797" x="6116638" y="3063875"/>
          <p14:tracePt t="29806" x="6172200" y="3082925"/>
          <p14:tracePt t="29814" x="6218238" y="3082925"/>
          <p14:tracePt t="29825" x="6254750" y="3082925"/>
          <p14:tracePt t="29830" x="6299200" y="3090863"/>
          <p14:tracePt t="29840" x="6354763" y="3090863"/>
          <p14:tracePt t="29846" x="6418263" y="3109913"/>
          <p14:tracePt t="29853" x="6454775" y="3109913"/>
          <p14:tracePt t="29861" x="6527800" y="3119438"/>
          <p14:tracePt t="29870" x="6591300" y="3146425"/>
          <p14:tracePt t="29877" x="6645275" y="3155950"/>
          <p14:tracePt t="29890" x="6673850" y="3163888"/>
          <p14:tracePt t="29893" x="6718300" y="3173413"/>
          <p14:tracePt t="29902" x="6746875" y="3200400"/>
          <p14:tracePt t="29909" x="6764338" y="3200400"/>
          <p14:tracePt t="29920" x="6773863" y="3200400"/>
          <p14:tracePt t="29925" x="6800850" y="3209925"/>
          <p14:tracePt t="29957" x="6810375" y="3219450"/>
          <p14:tracePt t="29982" x="6810375" y="3228975"/>
          <p14:tracePt t="29998" x="6810375" y="3246438"/>
          <p14:tracePt t="30006" x="6810375" y="3273425"/>
          <p14:tracePt t="30013" x="6810375" y="3302000"/>
          <p14:tracePt t="30021" x="6810375" y="3338513"/>
          <p14:tracePt t="30030" x="6810375" y="3375025"/>
          <p14:tracePt t="30038" x="6800850" y="3419475"/>
          <p14:tracePt t="30046" x="6773863" y="3482975"/>
          <p14:tracePt t="30054" x="6746875" y="3529013"/>
          <p14:tracePt t="30062" x="6718300" y="3621088"/>
          <p14:tracePt t="30070" x="6710363" y="3684588"/>
          <p14:tracePt t="30078" x="6673850" y="3757613"/>
          <p14:tracePt t="30088" x="6673850" y="3775075"/>
          <p14:tracePt t="30095" x="6645275" y="3821113"/>
          <p14:tracePt t="30103" x="6645275" y="3867150"/>
          <p14:tracePt t="30111" x="6627813" y="3894138"/>
          <p14:tracePt t="30121" x="6627813" y="3903663"/>
          <p14:tracePt t="30126" x="6618288" y="3911600"/>
          <p14:tracePt t="30191" x="6610350" y="3930650"/>
          <p14:tracePt t="30201" x="6591300" y="3940175"/>
          <p14:tracePt t="30207" x="6564313" y="3967163"/>
          <p14:tracePt t="30216" x="6537325" y="3967163"/>
          <p14:tracePt t="30223" x="6500813" y="3984625"/>
          <p14:tracePt t="30229" x="6472238" y="4013200"/>
          <p14:tracePt t="30238" x="6427788" y="4030663"/>
          <p14:tracePt t="30245" x="6408738" y="4040188"/>
          <p14:tracePt t="30254" x="6391275" y="4040188"/>
          <p14:tracePt t="30261" x="6354763" y="4040188"/>
          <p14:tracePt t="30270" x="6318250" y="4057650"/>
          <p14:tracePt t="30277" x="6299200" y="4067175"/>
          <p14:tracePt t="30286" x="6272213" y="4067175"/>
          <p14:tracePt t="30294" x="6226175" y="4067175"/>
          <p14:tracePt t="30302" x="6226175" y="4076700"/>
          <p14:tracePt t="30310" x="6189663" y="4076700"/>
          <p14:tracePt t="30318" x="6145213" y="4076700"/>
          <p14:tracePt t="30326" x="6126163" y="4076700"/>
          <p14:tracePt t="30334" x="6072188" y="4076700"/>
          <p14:tracePt t="30342" x="6016625" y="4076700"/>
          <p14:tracePt t="30351" x="5962650" y="4076700"/>
          <p14:tracePt t="30358" x="5907088" y="4076700"/>
          <p14:tracePt t="30367" x="5862638" y="4076700"/>
          <p14:tracePt t="30374" x="5853113" y="4076700"/>
          <p14:tracePt t="30382" x="5843588" y="4076700"/>
          <p14:tracePt t="30455" x="5880100" y="4030663"/>
          <p14:tracePt t="30463" x="5935663" y="3967163"/>
          <p14:tracePt t="30472" x="6016625" y="3894138"/>
          <p14:tracePt t="30479" x="6080125" y="3848100"/>
          <p14:tracePt t="30492" x="6162675" y="3775075"/>
          <p14:tracePt t="30495" x="6235700" y="3721100"/>
          <p14:tracePt t="30502" x="6299200" y="3675063"/>
          <p14:tracePt t="30509" x="6326188" y="3638550"/>
          <p14:tracePt t="30519" x="6362700" y="3611563"/>
          <p14:tracePt t="30525" x="6372225" y="3611563"/>
          <p14:tracePt t="30533" x="6399213" y="3592513"/>
          <p14:tracePt t="30623" x="6399213" y="3584575"/>
          <p14:tracePt t="30639" x="6399213" y="3575050"/>
          <p14:tracePt t="30663" x="6399213" y="3565525"/>
          <p14:tracePt t="30678" x="6399213" y="3556000"/>
          <p14:tracePt t="30686" x="6399213" y="3548063"/>
          <p14:tracePt t="30702" x="6381750" y="3538538"/>
          <p14:tracePt t="30710" x="6372225" y="3538538"/>
          <p14:tracePt t="30722" x="6362700" y="3529013"/>
          <p14:tracePt t="30725" x="6318250" y="3502025"/>
          <p14:tracePt t="30734" x="6254750" y="3502025"/>
          <p14:tracePt t="30742" x="6218238" y="3482975"/>
          <p14:tracePt t="30750" x="6153150" y="3475038"/>
          <p14:tracePt t="30757" x="6126163" y="3465513"/>
          <p14:tracePt t="30766" x="6108700" y="3455988"/>
          <p14:tracePt t="30774" x="6089650" y="3429000"/>
          <p14:tracePt t="30781" x="6062663" y="3419475"/>
          <p14:tracePt t="30822" x="6053138" y="3419475"/>
          <p14:tracePt t="30886" x="6043613" y="3411538"/>
          <p14:tracePt t="30925" x="6043613" y="3402013"/>
          <p14:tracePt t="31780" x="6043613" y="3375025"/>
          <p14:tracePt t="31784" x="6043613" y="3346450"/>
          <p14:tracePt t="31790" x="6043613" y="3302000"/>
          <p14:tracePt t="31797" x="6043613" y="3282950"/>
          <p14:tracePt t="31805" x="6043613" y="3255963"/>
          <p14:tracePt t="31813" x="6043613" y="3246438"/>
          <p14:tracePt t="31821" x="6043613" y="3236913"/>
          <p14:tracePt t="31838" x="6043613" y="3219450"/>
          <p14:tracePt t="31845" x="6043613" y="3209925"/>
          <p14:tracePt t="31861" x="6043613" y="3200400"/>
          <p14:tracePt t="31870" x="6043613" y="3192463"/>
          <p14:tracePt t="32391" x="6043613" y="3173413"/>
          <p14:tracePt t="32405" x="6043613" y="3155950"/>
          <p14:tracePt t="32414" x="6043613" y="3090863"/>
          <p14:tracePt t="32421" x="6043613" y="3027363"/>
          <p14:tracePt t="32429" x="6016625" y="2973388"/>
          <p14:tracePt t="32438" x="6007100" y="2927350"/>
          <p14:tracePt t="32445" x="6007100" y="2873375"/>
          <p14:tracePt t="32454" x="5999163" y="2827338"/>
          <p14:tracePt t="32461" x="5999163" y="2800350"/>
          <p14:tracePt t="32469" x="5989638" y="2771775"/>
          <p14:tracePt t="32477" x="5989638" y="2763838"/>
          <p14:tracePt t="32486" x="5980113" y="2754313"/>
          <p14:tracePt t="32654" x="5972175" y="2744788"/>
          <p14:tracePt t="32670" x="5972175" y="2727325"/>
          <p14:tracePt t="32678" x="5972175" y="2717800"/>
          <p14:tracePt t="32686" x="5943600" y="2681288"/>
          <p14:tracePt t="32694" x="5880100" y="2654300"/>
          <p14:tracePt t="32704" x="5797550" y="2598738"/>
          <p14:tracePt t="32709" x="5716588" y="2544763"/>
          <p14:tracePt t="32719" x="5634038" y="2489200"/>
          <p14:tracePt t="32725" x="5570538" y="2452688"/>
          <p14:tracePt t="32733" x="5507038" y="2416175"/>
          <p14:tracePt t="32741" x="5487988" y="2379663"/>
          <p14:tracePt t="32749" x="5451475" y="2352675"/>
          <p14:tracePt t="32757" x="5387975" y="2316163"/>
          <p14:tracePt t="32766" x="5378450" y="2306638"/>
          <p14:tracePt t="32773" x="5360988" y="2298700"/>
          <p14:tracePt t="32781" x="5360988" y="2289175"/>
          <p14:tracePt t="33005" x="5351463" y="2289175"/>
          <p14:tracePt t="33013" x="5341938" y="2289175"/>
          <p14:tracePt t="33271" x="5368925" y="2289175"/>
          <p14:tracePt t="33279" x="5397500" y="2289175"/>
          <p14:tracePt t="33289" x="5414963" y="2289175"/>
          <p14:tracePt t="33295" x="5434013" y="2289175"/>
          <p14:tracePt t="33334" x="5441950" y="2289175"/>
          <p14:tracePt t="33449" x="5441950" y="2298700"/>
          <p14:tracePt t="33471" x="5441950" y="2306638"/>
          <p14:tracePt t="33486" x="5441950" y="2316163"/>
          <p14:tracePt t="33502" x="5434013" y="2335213"/>
          <p14:tracePt t="33511" x="5434013" y="2343150"/>
          <p14:tracePt t="33518" x="5434013" y="2362200"/>
          <p14:tracePt t="33527" x="5414963" y="2379663"/>
          <p14:tracePt t="33535" x="5397500" y="2398713"/>
          <p14:tracePt t="33541" x="5378450" y="2408238"/>
          <p14:tracePt t="33549" x="5334000" y="2435225"/>
          <p14:tracePt t="33558" x="5287963" y="2452688"/>
          <p14:tracePt t="33566" x="5251450" y="2462213"/>
          <p14:tracePt t="33573" x="5224463" y="2471738"/>
          <p14:tracePt t="33581" x="5159375" y="2498725"/>
          <p14:tracePt t="33589" x="5068888" y="2498725"/>
          <p14:tracePt t="33597" x="4995863" y="2498725"/>
          <p14:tracePt t="33605" x="4905375" y="2498725"/>
          <p14:tracePt t="33613" x="4776788" y="2498725"/>
          <p14:tracePt t="33621" x="4649788" y="2498725"/>
          <p14:tracePt t="33631" x="4576763" y="2498725"/>
          <p14:tracePt t="33640" x="4494213" y="2498725"/>
          <p14:tracePt t="33647" x="4457700" y="2481263"/>
          <p14:tracePt t="33657" x="4413250" y="2471738"/>
          <p14:tracePt t="33662" x="4394200" y="2462213"/>
          <p14:tracePt t="33672" x="4376738" y="2452688"/>
          <p14:tracePt t="33678" x="4367213" y="2452688"/>
          <p14:tracePt t="33689" x="4357688" y="2444750"/>
          <p14:tracePt t="33799" x="4348163" y="2444750"/>
          <p14:tracePt t="33807" x="4330700" y="2444750"/>
          <p14:tracePt t="33820" x="4275138" y="2444750"/>
          <p14:tracePt t="33824" x="4194175" y="2444750"/>
          <p14:tracePt t="33829" x="4121150" y="2444750"/>
          <p14:tracePt t="33838" x="4011613" y="2444750"/>
          <p14:tracePt t="33845" x="3883025" y="2416175"/>
          <p14:tracePt t="33853" x="3719513" y="2389188"/>
          <p14:tracePt t="33861" x="3573463" y="2371725"/>
          <p14:tracePt t="33869" x="3390900" y="2362200"/>
          <p14:tracePt t="33877" x="3181350" y="2306638"/>
          <p14:tracePt t="33890" x="3008313" y="2279650"/>
          <p14:tracePt t="33893" x="2844800" y="2216150"/>
          <p14:tracePt t="33902" x="2716213" y="2206625"/>
          <p14:tracePt t="33909" x="2570163" y="2189163"/>
          <p14:tracePt t="33918" x="2506663" y="2160588"/>
          <p14:tracePt t="33925" x="2443163" y="2152650"/>
          <p14:tracePt t="33933" x="2406650" y="2152650"/>
          <p14:tracePt t="33941" x="2389188" y="2143125"/>
          <p14:tracePt t="33949" x="2360613" y="2143125"/>
          <p14:tracePt t="33957" x="2343150" y="2143125"/>
          <p14:tracePt t="33965" x="2297113" y="2143125"/>
          <p14:tracePt t="33973" x="2243138" y="2133600"/>
          <p14:tracePt t="33981" x="2206625" y="2133600"/>
          <p14:tracePt t="33989" x="2160588" y="2106613"/>
          <p14:tracePt t="33997" x="2106613" y="2106613"/>
          <p14:tracePt t="34005" x="2070100" y="2106613"/>
          <p14:tracePt t="34013" x="2014538" y="2097088"/>
          <p14:tracePt t="34021" x="1978025" y="2097088"/>
          <p14:tracePt t="34029" x="1941513" y="2089150"/>
          <p14:tracePt t="34136" x="1931988" y="2079625"/>
          <p14:tracePt t="34271" x="2014538" y="2079625"/>
          <p14:tracePt t="34277" x="2179638" y="2079625"/>
          <p14:tracePt t="34285" x="2343150" y="2079625"/>
          <p14:tracePt t="34293" x="2525713" y="2079625"/>
          <p14:tracePt t="34302" x="2725738" y="2089150"/>
          <p14:tracePt t="34309" x="2981325" y="2143125"/>
          <p14:tracePt t="34318" x="3336925" y="2179638"/>
          <p14:tracePt t="34325" x="3729038" y="2243138"/>
          <p14:tracePt t="34334" x="4048125" y="2289175"/>
          <p14:tracePt t="34341" x="4303713" y="2343150"/>
          <p14:tracePt t="34349" x="4640263" y="2444750"/>
          <p14:tracePt t="34357" x="4922838" y="2481263"/>
          <p14:tracePt t="34365" x="5241925" y="2544763"/>
          <p14:tracePt t="34373" x="5424488" y="2562225"/>
          <p14:tracePt t="34381" x="5624513" y="2571750"/>
          <p14:tracePt t="34389" x="5807075" y="2617788"/>
          <p14:tracePt t="34397" x="5972175" y="2654300"/>
          <p14:tracePt t="34405" x="6108700" y="2698750"/>
          <p14:tracePt t="34413" x="6235700" y="2735263"/>
          <p14:tracePt t="34422" x="6354763" y="2781300"/>
          <p14:tracePt t="34430" x="6418263" y="2817813"/>
          <p14:tracePt t="34437" x="6445250" y="2827338"/>
          <p14:tracePt t="34446" x="6464300" y="2836863"/>
          <p14:tracePt t="34454" x="6491288" y="2863850"/>
          <p14:tracePt t="34461" x="6518275" y="2881313"/>
          <p14:tracePt t="34469" x="6527800" y="2890838"/>
          <p14:tracePt t="34477" x="6554788" y="2909888"/>
          <p14:tracePt t="34486" x="6573838" y="2927350"/>
          <p14:tracePt t="34493" x="6581775" y="2946400"/>
          <p14:tracePt t="34502" x="6591300" y="2963863"/>
          <p14:tracePt t="34509" x="6610350" y="2982913"/>
          <p14:tracePt t="34518" x="6618288" y="3000375"/>
          <p14:tracePt t="34525" x="6627813" y="3009900"/>
          <p14:tracePt t="34534" x="6645275" y="3036888"/>
          <p14:tracePt t="34543" x="6664325" y="3054350"/>
          <p14:tracePt t="34551" x="6700838" y="3082925"/>
          <p14:tracePt t="34558" x="6718300" y="3109913"/>
          <p14:tracePt t="34566" x="6746875" y="3127375"/>
          <p14:tracePt t="34573" x="6791325" y="3163888"/>
          <p14:tracePt t="34581" x="6819900" y="3182938"/>
          <p14:tracePt t="34590" x="6864350" y="3219450"/>
          <p14:tracePt t="34597" x="6873875" y="3219450"/>
          <p14:tracePt t="34605" x="6883400" y="3228975"/>
          <p14:tracePt t="34629" x="6883400" y="3246438"/>
          <p14:tracePt t="34637" x="6883400" y="3265488"/>
          <p14:tracePt t="34645" x="6883400" y="3273425"/>
          <p14:tracePt t="34654" x="6883400" y="3302000"/>
          <p14:tracePt t="34661" x="6883400" y="3319463"/>
          <p14:tracePt t="34669" x="6883400" y="3346450"/>
          <p14:tracePt t="34677" x="6883400" y="3365500"/>
          <p14:tracePt t="34685" x="6883400" y="3392488"/>
          <p14:tracePt t="34693" x="6883400" y="3411538"/>
          <p14:tracePt t="34702" x="6864350" y="3438525"/>
          <p14:tracePt t="34709" x="6856413" y="3455988"/>
          <p14:tracePt t="34725" x="6856413" y="3492500"/>
          <p14:tracePt t="34750" x="6846888" y="3502025"/>
          <p14:tracePt t="34775" x="6837363" y="3529013"/>
          <p14:tracePt t="34831" x="6837363" y="3538538"/>
          <p14:tracePt t="34839" x="6837363" y="3548063"/>
          <p14:tracePt t="34848" x="6837363" y="3575050"/>
          <p14:tracePt t="34856" x="6837363" y="3584575"/>
          <p14:tracePt t="34862" x="6837363" y="3592513"/>
          <p14:tracePt t="34872" x="6819900" y="3629025"/>
          <p14:tracePt t="34891" x="6810375" y="3638550"/>
          <p14:tracePt t="34893" x="6800850" y="3638550"/>
          <p14:tracePt t="34902" x="6800850" y="3648075"/>
          <p14:tracePt t="34909" x="6783388" y="3657600"/>
          <p14:tracePt t="34918" x="6773863" y="3665538"/>
          <p14:tracePt t="34925" x="6764338" y="3675063"/>
          <p14:tracePt t="34935" x="6727825" y="3694113"/>
          <p14:tracePt t="34941" x="6727825" y="3702050"/>
          <p14:tracePt t="34950" x="6718300" y="3721100"/>
          <p14:tracePt t="34957" x="6718300" y="3730625"/>
          <p14:tracePt t="34965" x="6710363" y="3738563"/>
          <p14:tracePt t="34973" x="6710363" y="3748088"/>
          <p14:tracePt t="34981" x="6700838" y="3757613"/>
          <p14:tracePt t="34989" x="6691313" y="3767138"/>
          <p14:tracePt t="34997" x="6681788" y="3784600"/>
          <p14:tracePt t="35013" x="6673850" y="3794125"/>
          <p14:tracePt t="35029" x="6664325" y="3803650"/>
          <p14:tracePt t="35037" x="6664325" y="3811588"/>
          <p14:tracePt t="35053" x="6637338" y="3840163"/>
          <p14:tracePt t="35077" x="6637338" y="3875088"/>
          <p14:tracePt t="35086" x="6627813" y="3884613"/>
          <p14:tracePt t="35093" x="6618288" y="3894138"/>
          <p14:tracePt t="35109" x="6610350" y="3903663"/>
          <p14:tracePt t="35120" x="6600825" y="3911600"/>
          <p14:tracePt t="35135" x="6591300" y="3921125"/>
          <p14:tracePt t="35141" x="6581775" y="3930650"/>
          <p14:tracePt t="35158" x="6573838" y="3957638"/>
          <p14:tracePt t="35166" x="6564313" y="3967163"/>
          <p14:tracePt t="35173" x="6545263" y="3976688"/>
          <p14:tracePt t="35181" x="6527800" y="3984625"/>
          <p14:tracePt t="35189" x="6508750" y="4003675"/>
          <p14:tracePt t="35197" x="6500813" y="4013200"/>
          <p14:tracePt t="35205" x="6481763" y="4021138"/>
          <p14:tracePt t="35213" x="6464300" y="4030663"/>
          <p14:tracePt t="35221" x="6445250" y="4049713"/>
          <p14:tracePt t="35229" x="6427788" y="4057650"/>
          <p14:tracePt t="35237" x="6408738" y="4057650"/>
          <p14:tracePt t="35245" x="6391275" y="4067175"/>
          <p14:tracePt t="35254" x="6381750" y="4076700"/>
          <p14:tracePt t="35261" x="6372225" y="4076700"/>
          <p14:tracePt t="35269" x="6362700" y="4086225"/>
          <p14:tracePt t="35277" x="6362700" y="4094163"/>
          <p14:tracePt t="35293" x="6354763" y="4094163"/>
          <p14:tracePt t="35303" x="6345238" y="4094163"/>
          <p14:tracePt t="35325" x="6335713" y="4094163"/>
          <p14:tracePt t="35336" x="6326188" y="4103688"/>
          <p14:tracePt t="35341" x="6291263" y="4113213"/>
          <p14:tracePt t="35357" x="6281738" y="4113213"/>
          <p14:tracePt t="35366" x="6254750" y="4130675"/>
          <p14:tracePt t="35373" x="6235700" y="4140200"/>
          <p14:tracePt t="35381" x="6218238" y="4140200"/>
          <p14:tracePt t="35389" x="6199188" y="4149725"/>
          <p14:tracePt t="35397" x="6172200" y="4149725"/>
          <p14:tracePt t="35405" x="6162675" y="4159250"/>
          <p14:tracePt t="35413" x="6153150" y="4159250"/>
          <p14:tracePt t="35528" x="6145213" y="4159250"/>
          <p14:tracePt t="35533" x="6043613" y="4159250"/>
          <p14:tracePt t="35542" x="5972175" y="4159250"/>
          <p14:tracePt t="35549" x="5880100" y="4159250"/>
          <p14:tracePt t="35557" x="5797550" y="4159250"/>
          <p14:tracePt t="35565" x="5743575" y="4159250"/>
          <p14:tracePt t="35573" x="5688013" y="4159250"/>
          <p14:tracePt t="35581" x="5670550" y="4159250"/>
          <p14:tracePt t="35590" x="5616575" y="4159250"/>
          <p14:tracePt t="35597" x="5580063" y="4159250"/>
          <p14:tracePt t="35605" x="5534025" y="4159250"/>
          <p14:tracePt t="35613" x="5514975" y="4159250"/>
          <p14:tracePt t="35621" x="5487988" y="4159250"/>
          <p14:tracePt t="35629" x="5478463" y="4159250"/>
          <p14:tracePt t="35808" x="5534025" y="4159250"/>
          <p14:tracePt t="35815" x="5597525" y="4103688"/>
          <p14:tracePt t="35823" x="5670550" y="4030663"/>
          <p14:tracePt t="35829" x="5697538" y="3984625"/>
          <p14:tracePt t="35839" x="5753100" y="3948113"/>
          <p14:tracePt t="35848" x="5789613" y="3903663"/>
          <p14:tracePt t="35856" x="5826125" y="3857625"/>
          <p14:tracePt t="35862" x="5843588" y="3811588"/>
          <p14:tracePt t="35874" x="5843588" y="3803650"/>
          <p14:tracePt t="35887" x="5853113" y="3775075"/>
          <p14:tracePt t="35984" x="5853113" y="3767138"/>
          <p14:tracePt t="35999" x="5853113" y="3748088"/>
          <p14:tracePt t="36015" x="5853113" y="3730625"/>
          <p14:tracePt t="36023" x="5834063" y="3694113"/>
          <p14:tracePt t="36029" x="5797550" y="3665538"/>
          <p14:tracePt t="36037" x="5761038" y="3621088"/>
          <p14:tracePt t="36045" x="5716588" y="3556000"/>
          <p14:tracePt t="36054" x="5661025" y="3502025"/>
          <p14:tracePt t="36061" x="5624513" y="3438525"/>
          <p14:tracePt t="36070" x="5588000" y="3392488"/>
          <p14:tracePt t="36078" x="5534025" y="3328988"/>
          <p14:tracePt t="36091" x="5524500" y="3292475"/>
          <p14:tracePt t="36094" x="5487988" y="3246438"/>
          <p14:tracePt t="36106" x="5470525" y="3192463"/>
          <p14:tracePt t="36110" x="5470525" y="3155950"/>
          <p14:tracePt t="36120" x="5461000" y="3127375"/>
          <p14:tracePt t="36125" x="5434013" y="3109913"/>
          <p14:tracePt t="36134" x="5434013" y="3100388"/>
          <p14:tracePt t="36141" x="5434013" y="3090863"/>
          <p14:tracePt t="36759" x="5434013" y="3100388"/>
          <p14:tracePt t="36773" x="5434013" y="3109913"/>
          <p14:tracePt t="36789" x="5434013" y="3127375"/>
          <p14:tracePt t="36797" x="5434013" y="3136900"/>
          <p14:tracePt t="36813" x="5424488" y="3146425"/>
          <p14:tracePt t="36838" x="5424488" y="3163888"/>
          <p14:tracePt t="36887" x="5424488" y="3173413"/>
          <p14:tracePt t="38375" x="5424488" y="3182938"/>
          <p14:tracePt t="38389" x="5451475" y="3182938"/>
          <p14:tracePt t="38397" x="5653088" y="3146425"/>
          <p14:tracePt t="38405" x="5962650" y="3127375"/>
          <p14:tracePt t="38413" x="6226175" y="3127375"/>
          <p14:tracePt t="38422" x="6481763" y="3127375"/>
          <p14:tracePt t="38429" x="6710363" y="3127375"/>
          <p14:tracePt t="38437" x="6910388" y="3127375"/>
          <p14:tracePt t="38445" x="7092950" y="3127375"/>
          <p14:tracePt t="38453" x="7239000" y="3127375"/>
          <p14:tracePt t="38461" x="7366000" y="3127375"/>
          <p14:tracePt t="38469" x="7458075" y="3127375"/>
          <p14:tracePt t="38477" x="7512050" y="3127375"/>
          <p14:tracePt t="38485" x="7567613" y="3127375"/>
          <p14:tracePt t="38494" x="7612063" y="3127375"/>
          <p14:tracePt t="38502" x="7648575" y="3127375"/>
          <p14:tracePt t="38510" x="7694613" y="3127375"/>
          <p14:tracePt t="38518" x="7758113" y="3127375"/>
          <p14:tracePt t="38525" x="7840663" y="3155950"/>
          <p14:tracePt t="38535" x="7913688" y="3155950"/>
          <p14:tracePt t="38541" x="8031163" y="3182938"/>
          <p14:tracePt t="38549" x="8196263" y="3200400"/>
          <p14:tracePt t="38557" x="8359775" y="3228975"/>
          <p14:tracePt t="38566" x="8588375" y="3246438"/>
          <p14:tracePt t="38573" x="8751888" y="3273425"/>
          <p14:tracePt t="38581" x="8934450" y="3302000"/>
          <p14:tracePt t="38590" x="9097963" y="33464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636838"/>
            <a:ext cx="66341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txBox="1">
            <a:spLocks noGrp="1"/>
          </p:cNvSpPr>
          <p:nvPr/>
        </p:nvSpPr>
        <p:spPr bwMode="auto">
          <a:xfrm>
            <a:off x="1042988" y="6381750"/>
            <a:ext cx="7272337" cy="358775"/>
          </a:xfrm>
          <a:prstGeom prst="rect">
            <a:avLst/>
          </a:prstGeom>
          <a:noFill/>
          <a:ln>
            <a:miter lim="800000"/>
            <a:headEnd/>
            <a:tailEnd/>
          </a:ln>
        </p:spPr>
        <p:txBody>
          <a:bodyPr anchor="b"/>
          <a:lstStyle/>
          <a:p>
            <a:pPr algn="ctr" eaLnBrk="1" hangingPunct="1">
              <a:defRPr/>
            </a:pPr>
            <a:r>
              <a:rPr kumimoji="0" lang="en-US" sz="1200" b="1" dirty="0">
                <a:latin typeface="+mn-lt"/>
                <a:ea typeface="+mn-ea"/>
              </a:rPr>
              <a:t>Copyright © 2012, Elsevier Inc. All rights reserved.</a:t>
            </a:r>
            <a:endParaRPr kumimoji="0" lang="en-AU" sz="1200" b="1" dirty="0">
              <a:latin typeface="+mn-lt"/>
              <a:ea typeface="+mn-ea"/>
            </a:endParaRPr>
          </a:p>
        </p:txBody>
      </p:sp>
      <p:sp>
        <p:nvSpPr>
          <p:cNvPr id="29700" name="Rectangle 2"/>
          <p:cNvSpPr>
            <a:spLocks noGrp="1" noChangeArrowheads="1"/>
          </p:cNvSpPr>
          <p:nvPr>
            <p:ph type="title" idx="4294967295"/>
          </p:nvPr>
        </p:nvSpPr>
        <p:spPr>
          <a:xfrm>
            <a:off x="0" y="260350"/>
            <a:ext cx="8229600" cy="731838"/>
          </a:xfrm>
        </p:spPr>
        <p:txBody>
          <a:bodyPr anchor="b">
            <a:spAutoFit/>
          </a:bodyPr>
          <a:lstStyle/>
          <a:p>
            <a:pPr eaLnBrk="1" hangingPunct="1"/>
            <a:r>
              <a:rPr lang="en-AU" altLang="ja-JP"/>
              <a:t>Multicore Based systems</a:t>
            </a:r>
          </a:p>
        </p:txBody>
      </p:sp>
      <p:sp>
        <p:nvSpPr>
          <p:cNvPr id="29701" name="Rectangle 3"/>
          <p:cNvSpPr>
            <a:spLocks noGrp="1" noChangeArrowheads="1"/>
          </p:cNvSpPr>
          <p:nvPr>
            <p:ph type="body" idx="4294967295"/>
          </p:nvPr>
        </p:nvSpPr>
        <p:spPr>
          <a:xfrm>
            <a:off x="0" y="765175"/>
            <a:ext cx="8229600" cy="4530725"/>
          </a:xfrm>
        </p:spPr>
        <p:txBody>
          <a:bodyPr/>
          <a:lstStyle/>
          <a:p>
            <a:pPr eaLnBrk="1" hangingPunct="1">
              <a:lnSpc>
                <a:spcPct val="90000"/>
              </a:lnSpc>
              <a:buFont typeface="Wingdings" panose="05000000000000000000" pitchFamily="2" charset="2"/>
              <a:buNone/>
            </a:pPr>
            <a:endParaRPr lang="en-US" altLang="ja-JP" sz="2600" dirty="0"/>
          </a:p>
          <a:p>
            <a:pPr eaLnBrk="1" hangingPunct="1">
              <a:lnSpc>
                <a:spcPct val="90000"/>
              </a:lnSpc>
            </a:pPr>
            <a:r>
              <a:rPr lang="en-US" altLang="ja-JP" sz="2600" dirty="0"/>
              <a:t>Implementing in shared L3 cache</a:t>
            </a:r>
          </a:p>
          <a:p>
            <a:pPr lvl="1" eaLnBrk="1" hangingPunct="1">
              <a:lnSpc>
                <a:spcPct val="90000"/>
              </a:lnSpc>
            </a:pPr>
            <a:r>
              <a:rPr lang="en-US" altLang="ja-JP" sz="2200" dirty="0"/>
              <a:t>Keep bit vector of size = # cores for each block in L3</a:t>
            </a:r>
          </a:p>
          <a:p>
            <a:pPr lvl="1" eaLnBrk="1" hangingPunct="1">
              <a:lnSpc>
                <a:spcPct val="90000"/>
              </a:lnSpc>
            </a:pPr>
            <a:r>
              <a:rPr lang="en-US" altLang="ja-JP" sz="2200" dirty="0"/>
              <a:t>Not scalable beyond shared L3</a:t>
            </a:r>
          </a:p>
        </p:txBody>
      </p:sp>
      <p:sp>
        <p:nvSpPr>
          <p:cNvPr id="29702" name="Text Box 5"/>
          <p:cNvSpPr txBox="1">
            <a:spLocks noChangeArrowheads="1"/>
          </p:cNvSpPr>
          <p:nvPr/>
        </p:nvSpPr>
        <p:spPr bwMode="auto">
          <a:xfrm rot="5400000">
            <a:off x="5782469" y="2993232"/>
            <a:ext cx="6353175" cy="3698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a:solidFill>
                  <a:srgbClr val="0066FF"/>
                </a:solidFill>
                <a:latin typeface="Arial" panose="020B0604020202020204" pitchFamily="34" charset="0"/>
                <a:ea typeface="ＭＳ Ｐゴシック" panose="020B0600070205080204" pitchFamily="50" charset="-128"/>
              </a:rPr>
              <a:t>Distributed Shared Memory and Directory-Based Coherence</a:t>
            </a:r>
          </a:p>
        </p:txBody>
      </p:sp>
      <p:sp>
        <p:nvSpPr>
          <p:cNvPr id="29703" name="Text Box 7"/>
          <p:cNvSpPr txBox="1">
            <a:spLocks noChangeArrowheads="1"/>
          </p:cNvSpPr>
          <p:nvPr/>
        </p:nvSpPr>
        <p:spPr bwMode="auto">
          <a:xfrm>
            <a:off x="5559425" y="2060575"/>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t>IBM Power 7</a:t>
            </a:r>
          </a:p>
          <a:p>
            <a:pPr eaLnBrk="1" hangingPunct="1"/>
            <a:r>
              <a:rPr lang="en-US" altLang="ja-JP"/>
              <a:t>AMD Opteron 8430</a:t>
            </a:r>
          </a:p>
        </p:txBody>
      </p:sp>
      <p:pic>
        <p:nvPicPr>
          <p:cNvPr id="3" name="オーディオ 2">
            <a:hlinkClick r:id="" action="ppaction://media"/>
            <a:extLst>
              <a:ext uri="{FF2B5EF4-FFF2-40B4-BE49-F238E27FC236}">
                <a16:creationId xmlns:a16="http://schemas.microsoft.com/office/drawing/2014/main" id="{F101E423-0995-4E74-8412-59989810F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66"/>
    </mc:Choice>
    <mc:Fallback>
      <p:transition spd="slow" advTm="2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6" x="8277225" y="3492500"/>
          <p14:tracePt t="562" x="7631113" y="3382963"/>
          <p14:tracePt t="569" x="7092950" y="3309938"/>
          <p14:tracePt t="576" x="6545263" y="3209925"/>
          <p14:tracePt t="585" x="6181725" y="3127375"/>
          <p14:tracePt t="593" x="5880100" y="3027363"/>
          <p14:tracePt t="601" x="5724525" y="2963863"/>
          <p14:tracePt t="610" x="5616575" y="2946400"/>
          <p14:tracePt t="617" x="5597525" y="2927350"/>
          <p14:tracePt t="627" x="5551488" y="2917825"/>
          <p14:tracePt t="753" x="5551488" y="2909888"/>
          <p14:tracePt t="769" x="5543550" y="2890838"/>
          <p14:tracePt t="777" x="5534025" y="2854325"/>
          <p14:tracePt t="785" x="5514975" y="2827338"/>
          <p14:tracePt t="793" x="5487988" y="2781300"/>
          <p14:tracePt t="801" x="5478463" y="2735263"/>
          <p14:tracePt t="809" x="5461000" y="2717800"/>
          <p14:tracePt t="818" x="5451475" y="2690813"/>
          <p14:tracePt t="824" x="5441950" y="2644775"/>
          <p14:tracePt t="833" x="5405438" y="2581275"/>
          <p14:tracePt t="840" x="5397500" y="2571750"/>
          <p14:tracePt t="848" x="5387975" y="2535238"/>
          <p14:tracePt t="856" x="5378450" y="2525713"/>
          <p14:tracePt t="864" x="5360988" y="2489200"/>
          <p14:tracePt t="872" x="5351463" y="2481263"/>
          <p14:tracePt t="881" x="5351463" y="2452688"/>
          <p14:tracePt t="888" x="5341938" y="2452688"/>
          <p14:tracePt t="896" x="5334000" y="2444750"/>
          <p14:tracePt t="905" x="5334000" y="2416175"/>
          <p14:tracePt t="913" x="5314950" y="2398713"/>
          <p14:tracePt t="921" x="5297488" y="2335213"/>
          <p14:tracePt t="929" x="5297488" y="2316163"/>
          <p14:tracePt t="937" x="5287963" y="2298700"/>
          <p14:tracePt t="944" x="5287963" y="2262188"/>
          <p14:tracePt t="953" x="5260975" y="2243138"/>
          <p14:tracePt t="969" x="5260975" y="2225675"/>
          <p14:tracePt t="977" x="5260975" y="2216150"/>
          <p14:tracePt t="985" x="5251450" y="2197100"/>
          <p14:tracePt t="1001" x="5251450" y="2179638"/>
          <p14:tracePt t="1008" x="5251450" y="2170113"/>
          <p14:tracePt t="1017" x="5251450" y="2160588"/>
          <p14:tracePt t="1024" x="5251450" y="2143125"/>
          <p14:tracePt t="1033" x="5251450" y="2133600"/>
          <p14:tracePt t="1041" x="5251450" y="2125663"/>
          <p14:tracePt t="1056" x="5241925" y="2097088"/>
          <p14:tracePt t="1065" x="5241925" y="2089150"/>
          <p14:tracePt t="1073" x="5241925" y="2079625"/>
          <p14:tracePt t="1081" x="5241925" y="2070100"/>
          <p14:tracePt t="1089" x="5224463" y="2043113"/>
          <p14:tracePt t="1105" x="5214938" y="2024063"/>
          <p14:tracePt t="1178" x="5214938" y="2006600"/>
          <p14:tracePt t="1219" x="5205413" y="1997075"/>
          <p14:tracePt t="1233" x="5195888" y="1987550"/>
          <p14:tracePt t="1242" x="5168900" y="1960563"/>
          <p14:tracePt t="1251" x="5141913" y="1943100"/>
          <p14:tracePt t="1257" x="5068888" y="1906588"/>
          <p14:tracePt t="1266" x="5022850" y="1878013"/>
          <p14:tracePt t="1272" x="4922838" y="1870075"/>
          <p14:tracePt t="1282" x="4832350" y="1824038"/>
          <p14:tracePt t="1289" x="4730750" y="1797050"/>
          <p14:tracePt t="1296" x="4649788" y="1768475"/>
          <p14:tracePt t="1304" x="4576763" y="1760538"/>
          <p14:tracePt t="1312" x="4513263" y="1731963"/>
          <p14:tracePt t="1320" x="4457700" y="1724025"/>
          <p14:tracePt t="1329" x="4440238" y="1714500"/>
          <p14:tracePt t="1337" x="4430713" y="1704975"/>
          <p14:tracePt t="1597" x="4421188" y="1697038"/>
          <p14:tracePt t="1603" x="4440238" y="1660525"/>
          <p14:tracePt t="1611" x="4557713" y="1595438"/>
          <p14:tracePt t="1618" x="4659313" y="1558925"/>
          <p14:tracePt t="1625" x="4786313" y="1495425"/>
          <p14:tracePt t="1634" x="4832350" y="1485900"/>
          <p14:tracePt t="1641" x="4913313" y="1449388"/>
          <p14:tracePt t="1650" x="4959350" y="1422400"/>
          <p14:tracePt t="1657" x="4986338" y="1412875"/>
          <p14:tracePt t="1665" x="5005388" y="1395413"/>
          <p14:tracePt t="1866" x="4986338" y="1412875"/>
          <p14:tracePt t="1876" x="4978400" y="1422400"/>
          <p14:tracePt t="1884" x="4968875" y="1431925"/>
          <p14:tracePt t="1893" x="4922838" y="1458913"/>
          <p14:tracePt t="1905" x="4913313" y="1477963"/>
          <p14:tracePt t="1913" x="4905375" y="1485900"/>
          <p14:tracePt t="1929" x="4895850" y="1495425"/>
          <p14:tracePt t="3793" x="4886325" y="1504950"/>
          <p14:tracePt t="5010" x="4876800" y="1522413"/>
          <p14:tracePt t="5017" x="4849813" y="1550988"/>
          <p14:tracePt t="5025" x="4795838" y="1587500"/>
          <p14:tracePt t="5034" x="4767263" y="1595438"/>
          <p14:tracePt t="5040" x="4749800" y="1614488"/>
          <p14:tracePt t="5049" x="4730750" y="1631950"/>
          <p14:tracePt t="5056" x="4713288" y="1651000"/>
          <p14:tracePt t="5066" x="4695825" y="1668463"/>
          <p14:tracePt t="5081" x="4686300" y="1687513"/>
          <p14:tracePt t="5329" x="4667250" y="1704975"/>
          <p14:tracePt t="5337" x="4659313" y="1714500"/>
          <p14:tracePt t="5345" x="4630738" y="1724025"/>
          <p14:tracePt t="5354" x="4613275" y="1741488"/>
          <p14:tracePt t="5361" x="4576763" y="1760538"/>
          <p14:tracePt t="5371" x="4549775" y="1787525"/>
          <p14:tracePt t="5377" x="4494213" y="1841500"/>
          <p14:tracePt t="5386" x="4430713" y="1878013"/>
          <p14:tracePt t="5393" x="4403725" y="1914525"/>
          <p14:tracePt t="5402" x="4357688" y="1933575"/>
          <p14:tracePt t="5410" x="4311650" y="1979613"/>
          <p14:tracePt t="5420" x="4257675" y="2016125"/>
          <p14:tracePt t="5425" x="4211638" y="2043113"/>
          <p14:tracePt t="5436" x="4165600" y="2089150"/>
          <p14:tracePt t="5441" x="4121150" y="2143125"/>
          <p14:tracePt t="5449" x="4084638" y="2160588"/>
          <p14:tracePt t="5456" x="4029075" y="2197100"/>
          <p14:tracePt t="5466" x="4021138" y="2216150"/>
          <p14:tracePt t="5472" x="3992563" y="2262188"/>
          <p14:tracePt t="5481" x="3975100" y="2270125"/>
          <p14:tracePt t="5488" x="3948113" y="2316163"/>
          <p14:tracePt t="5497" x="3919538" y="2335213"/>
          <p14:tracePt t="5504" x="3911600" y="2352675"/>
          <p14:tracePt t="5512" x="3892550" y="2371725"/>
          <p14:tracePt t="5520" x="3883025" y="2379663"/>
          <p14:tracePt t="5528" x="3883025" y="2389188"/>
          <p14:tracePt t="5536" x="3875088" y="2398713"/>
          <p14:tracePt t="5545" x="3865563" y="2408238"/>
          <p14:tracePt t="5553" x="3856038" y="2416175"/>
          <p14:tracePt t="5569" x="3846513" y="2425700"/>
          <p14:tracePt t="5576" x="3838575" y="2435225"/>
          <p14:tracePt t="5633" x="3829050" y="2444750"/>
          <p14:tracePt t="5641" x="3810000" y="2462213"/>
          <p14:tracePt t="5650" x="3810000" y="2471738"/>
          <p14:tracePt t="5658" x="3802063" y="2481263"/>
          <p14:tracePt t="5666" x="3775075" y="2508250"/>
          <p14:tracePt t="5673" x="3746500" y="2535238"/>
          <p14:tracePt t="5683" x="3719513" y="2571750"/>
          <p14:tracePt t="5689" x="3683000" y="2617788"/>
          <p14:tracePt t="5698" x="3646488" y="2635250"/>
          <p14:tracePt t="5705" x="3646488" y="2644775"/>
          <p14:tracePt t="5713" x="3636963" y="2662238"/>
          <p14:tracePt t="5721" x="3582988" y="2708275"/>
          <p14:tracePt t="5729" x="3546475" y="2727325"/>
          <p14:tracePt t="5737" x="3519488" y="2763838"/>
          <p14:tracePt t="5745" x="3500438" y="2771775"/>
          <p14:tracePt t="5754" x="3482975" y="2790825"/>
          <p14:tracePt t="5761" x="3446463" y="2817813"/>
          <p14:tracePt t="5769" x="3427413" y="2836863"/>
          <p14:tracePt t="5777" x="3409950" y="2844800"/>
          <p14:tracePt t="5785" x="3400425" y="2854325"/>
          <p14:tracePt t="5793" x="3390900" y="2863850"/>
          <p14:tracePt t="5802" x="3373438" y="2890838"/>
          <p14:tracePt t="5818" x="3354388" y="2900363"/>
          <p14:tracePt t="5824" x="3309938" y="2909888"/>
          <p14:tracePt t="5834" x="3263900" y="2936875"/>
          <p14:tracePt t="5840" x="3244850" y="2954338"/>
          <p14:tracePt t="5849" x="3200400" y="2963863"/>
          <p14:tracePt t="5856" x="3171825" y="2973388"/>
          <p14:tracePt t="5864" x="3154363" y="2990850"/>
          <p14:tracePt t="5873" x="3136900" y="3000375"/>
          <p14:tracePt t="5886" x="3117850" y="3009900"/>
          <p14:tracePt t="5904" x="3090863" y="3027363"/>
          <p14:tracePt t="5945" x="3071813" y="3027363"/>
          <p14:tracePt t="5961" x="3063875" y="3036888"/>
          <p14:tracePt t="5986" x="3044825" y="3046413"/>
          <p14:tracePt t="5994" x="3027363" y="3054350"/>
          <p14:tracePt t="6018" x="3008313" y="3073400"/>
          <p14:tracePt t="6041" x="2998788" y="3082925"/>
          <p14:tracePt t="6058" x="2971800" y="3090863"/>
          <p14:tracePt t="6073" x="2962275" y="3100388"/>
          <p14:tracePt t="6083" x="2944813" y="3109913"/>
          <p14:tracePt t="6089" x="2935288" y="3119438"/>
          <p14:tracePt t="6097" x="2925763" y="3127375"/>
          <p14:tracePt t="6105" x="2908300" y="3146425"/>
          <p14:tracePt t="6113" x="2898775" y="3163888"/>
          <p14:tracePt t="6121" x="2881313" y="3173413"/>
          <p14:tracePt t="6129" x="2881313" y="3182938"/>
          <p14:tracePt t="6137" x="2852738" y="3209925"/>
          <p14:tracePt t="6145" x="2844800" y="3219450"/>
          <p14:tracePt t="6161" x="2825750" y="3228975"/>
          <p14:tracePt t="6168" x="2825750" y="3236913"/>
          <p14:tracePt t="6177" x="2817813" y="3246438"/>
          <p14:tracePt t="6185" x="2808288" y="3246438"/>
          <p14:tracePt t="6193" x="2798763" y="3246438"/>
          <p14:tracePt t="6217" x="2789238" y="3255963"/>
          <p14:tracePt t="6225" x="2789238" y="3265488"/>
          <p14:tracePt t="6233" x="2771775" y="3273425"/>
          <p14:tracePt t="6241" x="2762250" y="3282950"/>
          <p14:tracePt t="6250" x="2752725" y="3292475"/>
          <p14:tracePt t="6267" x="2735263" y="3292475"/>
          <p14:tracePt t="6274" x="2725738" y="3302000"/>
          <p14:tracePt t="6283" x="2716213" y="3302000"/>
          <p14:tracePt t="6306" x="2689225" y="3302000"/>
          <p14:tracePt t="6317" x="2679700" y="3309938"/>
          <p14:tracePt t="6322" x="2679700" y="3319463"/>
          <p14:tracePt t="6337" x="2671763" y="3328988"/>
          <p14:tracePt t="6345" x="2662238" y="3338513"/>
          <p14:tracePt t="6362" x="2652713" y="3338513"/>
          <p14:tracePt t="6370" x="2643188" y="3346450"/>
          <p14:tracePt t="6393" x="2643188" y="3355975"/>
          <p14:tracePt t="6402" x="2635250" y="3355975"/>
          <p14:tracePt t="6418" x="2625725" y="3365500"/>
          <p14:tracePt t="6425" x="2606675" y="3375025"/>
          <p14:tracePt t="6451" x="2598738" y="3382963"/>
          <p14:tracePt t="6472" x="2579688" y="3402013"/>
          <p14:tracePt t="6489" x="2562225" y="3411538"/>
          <p14:tracePt t="6497" x="2552700" y="3411538"/>
          <p14:tracePt t="6505" x="2543175" y="3419475"/>
          <p14:tracePt t="6528" x="2525713" y="3429000"/>
          <p14:tracePt t="6562" x="2516188" y="3438525"/>
          <p14:tracePt t="6569" x="2506663" y="3446463"/>
          <p14:tracePt t="6578" x="2498725" y="3446463"/>
          <p14:tracePt t="6603" x="2489200" y="3455988"/>
          <p14:tracePt t="6619" x="2470150" y="3465513"/>
          <p14:tracePt t="6633" x="2470150" y="3475038"/>
          <p14:tracePt t="6673" x="2470150" y="3482975"/>
          <p14:tracePt t="6706" x="2462213" y="3492500"/>
          <p14:tracePt t="7058" x="2462213" y="3502025"/>
          <p14:tracePt t="7072" x="2462213" y="3511550"/>
          <p14:tracePt t="7089" x="2462213" y="3519488"/>
          <p14:tracePt t="7105" x="2462213" y="3529013"/>
          <p14:tracePt t="7947" x="2462213" y="3538538"/>
          <p14:tracePt t="8155" x="2462213" y="3556000"/>
          <p14:tracePt t="8172" x="2462213" y="3565525"/>
          <p14:tracePt t="8186" x="2462213" y="3575050"/>
          <p14:tracePt t="8219" x="2462213" y="3592513"/>
          <p14:tracePt t="8274" x="2462213" y="3602038"/>
          <p14:tracePt t="8355" x="2462213" y="3611563"/>
          <p14:tracePt t="8386" x="2462213" y="3621088"/>
          <p14:tracePt t="8907" x="2470150" y="3629025"/>
          <p14:tracePt t="8915" x="2479675" y="3638550"/>
          <p14:tracePt t="8930" x="2479675" y="3648075"/>
          <p14:tracePt t="8939" x="2489200" y="3684588"/>
          <p14:tracePt t="8945" x="2489200" y="3694113"/>
          <p14:tracePt t="8953" x="2498725" y="3711575"/>
          <p14:tracePt t="8961" x="2498725" y="3721100"/>
          <p14:tracePt t="8969" x="2516188" y="3738563"/>
          <p14:tracePt t="8977" x="2525713" y="3748088"/>
          <p14:tracePt t="9001" x="2533650" y="3775075"/>
          <p14:tracePt t="10155" x="2543175" y="3775075"/>
          <p14:tracePt t="11283" x="2543175" y="3767138"/>
          <p14:tracePt t="11288" x="2506663" y="3775075"/>
          <p14:tracePt t="11298" x="2462213" y="3784600"/>
          <p14:tracePt t="11304" x="2452688" y="3784600"/>
          <p14:tracePt t="11313" x="2433638" y="3794125"/>
          <p14:tracePt t="11321" x="2425700" y="3794125"/>
          <p14:tracePt t="11329" x="2416175" y="3794125"/>
          <p14:tracePt t="11337" x="2379663" y="3803650"/>
          <p14:tracePt t="11344" x="2370138" y="3803650"/>
          <p14:tracePt t="11352" x="2352675" y="3811588"/>
          <p14:tracePt t="11361" x="2352675" y="3821113"/>
          <p14:tracePt t="11368" x="2333625" y="3821113"/>
          <p14:tracePt t="11378" x="2306638" y="3821113"/>
          <p14:tracePt t="11386" x="2287588" y="3830638"/>
          <p14:tracePt t="11404" x="2251075" y="3830638"/>
          <p14:tracePt t="11411" x="2251075" y="3840163"/>
          <p14:tracePt t="11420" x="2233613" y="3840163"/>
          <p14:tracePt t="11426" x="2214563" y="3840163"/>
          <p14:tracePt t="11435" x="2197100" y="3848100"/>
          <p14:tracePt t="11441" x="2179638" y="3848100"/>
          <p14:tracePt t="11451" x="2160588" y="3848100"/>
          <p14:tracePt t="11457" x="2133600" y="3848100"/>
          <p14:tracePt t="11465" x="2097088" y="3848100"/>
          <p14:tracePt t="11472" x="2070100" y="3848100"/>
          <p14:tracePt t="11480" x="2041525" y="3848100"/>
          <p14:tracePt t="11488" x="2014538" y="3848100"/>
          <p14:tracePt t="11497" x="1997075" y="3848100"/>
          <p14:tracePt t="11513" x="1978025" y="3848100"/>
          <p14:tracePt t="11906" x="1968500" y="3848100"/>
          <p14:tracePt t="11914" x="1968500" y="3830638"/>
          <p14:tracePt t="11922" x="1968500" y="3811588"/>
          <p14:tracePt t="11928" x="1968500" y="3775075"/>
          <p14:tracePt t="11936" x="1968500" y="3748088"/>
          <p14:tracePt t="11945" x="1968500" y="3738563"/>
          <p14:tracePt t="11953" x="1968500" y="3730625"/>
          <p14:tracePt t="11960" x="1968500" y="3721100"/>
          <p14:tracePt t="11969" x="1968500" y="3702050"/>
          <p14:tracePt t="11977" x="1968500" y="3694113"/>
          <p14:tracePt t="11993" x="1968500" y="3684588"/>
          <p14:tracePt t="12001" x="1968500" y="3665538"/>
          <p14:tracePt t="12033" x="1968500" y="3657600"/>
          <p14:tracePt t="12587" x="1997075" y="3657600"/>
          <p14:tracePt t="12598" x="2024063" y="3657600"/>
          <p14:tracePt t="12603" x="2078038" y="3657600"/>
          <p14:tracePt t="12610" x="2133600" y="3657600"/>
          <p14:tracePt t="12619" x="2187575" y="3657600"/>
          <p14:tracePt t="12626" x="2233613" y="3657600"/>
          <p14:tracePt t="12636" x="2243138" y="3657600"/>
          <p14:tracePt t="12641" x="2260600" y="3657600"/>
          <p14:tracePt t="12787" x="2287588" y="3657600"/>
          <p14:tracePt t="12802" x="2297113" y="3657600"/>
          <p14:tracePt t="12889" x="2306638" y="3657600"/>
          <p14:tracePt t="12938" x="2324100" y="3657600"/>
          <p14:tracePt t="12954" x="2352675" y="3657600"/>
          <p14:tracePt t="12962" x="2360613" y="3657600"/>
          <p14:tracePt t="12972" x="2370138" y="3657600"/>
          <p14:tracePt t="12987" x="2389188" y="3657600"/>
          <p14:tracePt t="12994" x="2397125" y="3657600"/>
          <p14:tracePt t="13009" x="2406650" y="3657600"/>
          <p14:tracePt t="13017" x="2425700" y="3657600"/>
          <p14:tracePt t="13025" x="2433638" y="3657600"/>
          <p14:tracePt t="13049" x="2443163" y="3657600"/>
          <p14:tracePt t="13346" x="2452688" y="3665538"/>
          <p14:tracePt t="13354" x="2452688" y="3694113"/>
          <p14:tracePt t="13362" x="2452688" y="3711575"/>
          <p14:tracePt t="13372" x="2452688" y="3738563"/>
          <p14:tracePt t="13377" x="2452688" y="3767138"/>
          <p14:tracePt t="13386" x="2443163" y="3794125"/>
          <p14:tracePt t="13393" x="2443163" y="3803650"/>
          <p14:tracePt t="13401" x="2443163" y="3840163"/>
          <p14:tracePt t="13409" x="2443163" y="3848100"/>
          <p14:tracePt t="13417" x="2443163" y="3875088"/>
          <p14:tracePt t="13424" x="2433638" y="3884613"/>
          <p14:tracePt t="13433" x="2433638" y="3894138"/>
          <p14:tracePt t="13440" x="2433638" y="3903663"/>
          <p14:tracePt t="13449" x="2433638" y="3911600"/>
          <p14:tracePt t="13456" x="2433638" y="3921125"/>
          <p14:tracePt t="13465" x="2425700" y="3930650"/>
          <p14:tracePt t="13489" x="2425700" y="3948113"/>
          <p14:tracePt t="13505" x="2416175" y="3957638"/>
          <p14:tracePt t="13818" x="2406650" y="3967163"/>
          <p14:tracePt t="13826" x="2397125" y="3967163"/>
          <p14:tracePt t="13834" x="2389188" y="3967163"/>
          <p14:tracePt t="13843" x="2370138" y="3957638"/>
          <p14:tracePt t="13849" x="2360613" y="3957638"/>
          <p14:tracePt t="13857" x="2352675" y="3948113"/>
          <p14:tracePt t="13866" x="2343150" y="3948113"/>
          <p14:tracePt t="13873" x="2324100" y="3948113"/>
          <p14:tracePt t="13886" x="2316163" y="3948113"/>
          <p14:tracePt t="13888" x="2306638" y="3940175"/>
          <p14:tracePt t="13897" x="2297113" y="3940175"/>
          <p14:tracePt t="13905" x="2287588" y="3940175"/>
          <p14:tracePt t="13913" x="2260600" y="3921125"/>
          <p14:tracePt t="13930" x="2243138" y="3921125"/>
          <p14:tracePt t="13938" x="2233613" y="3921125"/>
          <p14:tracePt t="13946" x="2214563" y="3921125"/>
          <p14:tracePt t="13962" x="2197100" y="3921125"/>
          <p14:tracePt t="14009" x="2187575" y="3921125"/>
          <p14:tracePt t="14025" x="2179638" y="3921125"/>
          <p14:tracePt t="14034" x="2160588" y="3921125"/>
          <p14:tracePt t="14041" x="2133600" y="3921125"/>
          <p14:tracePt t="14049" x="2097088" y="3921125"/>
          <p14:tracePt t="14057" x="2078038" y="3921125"/>
          <p14:tracePt t="14065" x="2051050" y="3921125"/>
          <p14:tracePt t="14074" x="2041525" y="3921125"/>
          <p14:tracePt t="14083" x="2024063" y="3911600"/>
          <p14:tracePt t="14098" x="2014538" y="3911600"/>
          <p14:tracePt t="14254" x="2014538" y="3903663"/>
          <p14:tracePt t="14259" x="2051050" y="3894138"/>
          <p14:tracePt t="14269" x="2124075" y="3867150"/>
          <p14:tracePt t="14272" x="2206625" y="3857625"/>
          <p14:tracePt t="14284" x="2260600" y="3857625"/>
          <p14:tracePt t="14288" x="2316163" y="3857625"/>
          <p14:tracePt t="14297" x="2406650" y="3857625"/>
          <p14:tracePt t="14304" x="2470150" y="3848100"/>
          <p14:tracePt t="14313" x="2498725" y="3848100"/>
          <p14:tracePt t="14320" x="2533650" y="3848100"/>
          <p14:tracePt t="14329" x="2570163" y="3848100"/>
          <p14:tracePt t="14345" x="2579688" y="3848100"/>
          <p14:tracePt t="14777" x="2570163" y="3848100"/>
          <p14:tracePt t="14825" x="2552700" y="3848100"/>
          <p14:tracePt t="14849" x="2543175" y="3848100"/>
          <p14:tracePt t="14864" x="2533650" y="3848100"/>
          <p14:tracePt t="14897" x="2525713" y="3848100"/>
          <p14:tracePt t="14905" x="2516188" y="3848100"/>
          <p14:tracePt t="14913" x="2506663" y="3848100"/>
          <p14:tracePt t="14929" x="2489200" y="3848100"/>
          <p14:tracePt t="14953" x="2479675" y="3848100"/>
          <p14:tracePt t="15137" x="2470150" y="3848100"/>
          <p14:tracePt t="15146" x="2452688" y="3857625"/>
          <p14:tracePt t="15834" x="2443163" y="3857625"/>
          <p14:tracePt t="15846" x="2443163" y="3840163"/>
          <p14:tracePt t="15851" x="2462213" y="3803650"/>
          <p14:tracePt t="15860" x="2470150" y="3775075"/>
          <p14:tracePt t="15867" x="2470150" y="3748088"/>
          <p14:tracePt t="15874" x="2479675" y="3730625"/>
          <p14:tracePt t="15881" x="2479675" y="3711575"/>
          <p14:tracePt t="15889" x="2479675" y="3702050"/>
          <p14:tracePt t="15897" x="2489200" y="3684588"/>
          <p14:tracePt t="15905" x="2498725" y="3665538"/>
          <p14:tracePt t="15913" x="2506663" y="3657600"/>
          <p14:tracePt t="15921" x="2506663" y="3629025"/>
          <p14:tracePt t="15930" x="2516188" y="3611563"/>
          <p14:tracePt t="15940" x="2516188" y="3592513"/>
          <p14:tracePt t="15946" x="2516188" y="3584575"/>
          <p14:tracePt t="15962" x="2516188" y="3565525"/>
          <p14:tracePt t="15972" x="2516188" y="3556000"/>
          <p14:tracePt t="15976" x="2516188" y="3548063"/>
          <p14:tracePt t="15985" x="2516188" y="3538538"/>
          <p14:tracePt t="16001" x="2516188" y="3529013"/>
          <p14:tracePt t="16017" x="2516188" y="3511550"/>
          <p14:tracePt t="16035" x="2525713" y="3511550"/>
          <p14:tracePt t="16058" x="2525713" y="3502025"/>
          <p14:tracePt t="16066" x="2533650" y="3492500"/>
          <p14:tracePt t="16090" x="2543175" y="3482975"/>
          <p14:tracePt t="16290" x="2498725" y="3482975"/>
          <p14:tracePt t="16300" x="2443163" y="3482975"/>
          <p14:tracePt t="16306" x="2397125" y="3482975"/>
          <p14:tracePt t="16320" x="2360613" y="3482975"/>
          <p14:tracePt t="16323" x="2343150" y="3482975"/>
          <p14:tracePt t="16331" x="2333625" y="3482975"/>
          <p14:tracePt t="16345" x="2316163" y="3482975"/>
          <p14:tracePt t="16353" x="2306638" y="3475038"/>
          <p14:tracePt t="16361" x="2306638" y="3465513"/>
          <p14:tracePt t="16369" x="2306638" y="3455988"/>
          <p14:tracePt t="16376" x="2306638" y="3438525"/>
          <p14:tracePt t="16384" x="2306638" y="3429000"/>
          <p14:tracePt t="16409" x="2306638" y="3419475"/>
          <p14:tracePt t="16516" x="2306638" y="3411538"/>
          <p14:tracePt t="16522" x="2306638" y="3392488"/>
          <p14:tracePt t="16532" x="2306638" y="3375025"/>
          <p14:tracePt t="16539" x="2306638" y="3338513"/>
          <p14:tracePt t="16545" x="2306638" y="3292475"/>
          <p14:tracePt t="16553" x="2333625" y="3255963"/>
          <p14:tracePt t="16562" x="2352675" y="3219450"/>
          <p14:tracePt t="16569" x="2360613" y="3163888"/>
          <p14:tracePt t="16577" x="2370138" y="3136900"/>
          <p14:tracePt t="16585" x="2389188" y="3100388"/>
          <p14:tracePt t="16593" x="2406650" y="3063875"/>
          <p14:tracePt t="16601" x="2416175" y="3054350"/>
          <p14:tracePt t="16608" x="2425700" y="3036888"/>
          <p14:tracePt t="16617" x="2433638" y="3017838"/>
          <p14:tracePt t="16657" x="2443163" y="3009900"/>
          <p14:tracePt t="16721" x="2452688" y="3000375"/>
          <p14:tracePt t="16731" x="2462213" y="3000375"/>
          <p14:tracePt t="16738" x="2479675" y="3000375"/>
          <p14:tracePt t="16746" x="2498725" y="2982913"/>
          <p14:tracePt t="16762" x="2525713" y="2982913"/>
          <p14:tracePt t="16770" x="2533650" y="2982913"/>
          <p14:tracePt t="16778" x="2570163" y="2982913"/>
          <p14:tracePt t="16793" x="2579688" y="2982913"/>
          <p14:tracePt t="16802" x="2589213" y="2982913"/>
          <p14:tracePt t="16809" x="2598738" y="2990850"/>
          <p14:tracePt t="16817" x="2606675" y="3017838"/>
          <p14:tracePt t="16825" x="2606675" y="3027363"/>
          <p14:tracePt t="16833" x="2616200" y="3073400"/>
          <p14:tracePt t="16841" x="2625725" y="3100388"/>
          <p14:tracePt t="16849" x="2625725" y="3119438"/>
          <p14:tracePt t="16858" x="2635250" y="3163888"/>
          <p14:tracePt t="16866" x="2635250" y="3182938"/>
          <p14:tracePt t="16872" x="2643188" y="3209925"/>
          <p14:tracePt t="16881" x="2643188" y="3219450"/>
          <p14:tracePt t="16902" x="2652713" y="3255963"/>
          <p14:tracePt t="16913" x="2652713" y="3265488"/>
          <p14:tracePt t="16937" x="2652713" y="3282950"/>
          <p14:tracePt t="16970" x="2652713" y="3292475"/>
          <p14:tracePt t="16977" x="2652713" y="3309938"/>
          <p14:tracePt t="16992" x="2643188" y="3355975"/>
          <p14:tracePt t="17001" x="2625725" y="3355975"/>
          <p14:tracePt t="17008" x="2579688" y="3365500"/>
          <p14:tracePt t="17017" x="2543175" y="3375025"/>
          <p14:tracePt t="17025" x="2506663" y="3392488"/>
          <p14:tracePt t="17033" x="2479675" y="3392488"/>
          <p14:tracePt t="17041" x="2470150" y="3392488"/>
          <p14:tracePt t="17049" x="2443163" y="3402013"/>
          <p14:tracePt t="17272" x="2443163" y="3392488"/>
          <p14:tracePt t="17626" x="2452688" y="3392488"/>
          <p14:tracePt t="17633" x="2516188" y="3392488"/>
          <p14:tracePt t="17640" x="2643188" y="3392488"/>
          <p14:tracePt t="17649" x="2825750" y="3392488"/>
          <p14:tracePt t="17656" x="2971800" y="3411538"/>
          <p14:tracePt t="17665" x="3117850" y="3438525"/>
          <p14:tracePt t="17673" x="3281363" y="3455988"/>
          <p14:tracePt t="17683" x="3409950" y="3482975"/>
          <p14:tracePt t="17688" x="3509963" y="3492500"/>
          <p14:tracePt t="17697" x="3600450" y="3492500"/>
          <p14:tracePt t="17705" x="3629025" y="3511550"/>
          <p14:tracePt t="17713" x="3656013" y="3511550"/>
          <p14:tracePt t="17898" x="3673475" y="3511550"/>
          <p14:tracePt t="17906" x="3719513" y="3511550"/>
          <p14:tracePt t="17915" x="3783013" y="3511550"/>
          <p14:tracePt t="17922" x="3875088" y="3511550"/>
          <p14:tracePt t="17928" x="3975100" y="3511550"/>
          <p14:tracePt t="17937" x="4011613" y="3511550"/>
          <p14:tracePt t="17944" x="4065588" y="3492500"/>
          <p14:tracePt t="17953" x="4084638" y="3482975"/>
          <p14:tracePt t="17960" x="4121150" y="3475038"/>
          <p14:tracePt t="17969" x="4157663" y="3475038"/>
          <p14:tracePt t="17976" x="4165600" y="3465513"/>
          <p14:tracePt t="17984" x="4184650" y="3465513"/>
          <p14:tracePt t="17993" x="4202113" y="3446463"/>
          <p14:tracePt t="18001" x="4211638" y="3446463"/>
          <p14:tracePt t="18178" x="4184650" y="3446463"/>
          <p14:tracePt t="18186" x="4129088" y="3446463"/>
          <p14:tracePt t="18194" x="4057650" y="3446463"/>
          <p14:tracePt t="18204" x="3984625" y="3446463"/>
          <p14:tracePt t="18211" x="3919538" y="3446463"/>
          <p14:tracePt t="18221" x="3846513" y="3446463"/>
          <p14:tracePt t="18225" x="3792538" y="3446463"/>
          <p14:tracePt t="18233" x="3765550" y="3446463"/>
          <p14:tracePt t="18241" x="3746500" y="3446463"/>
          <p14:tracePt t="18250" x="3729038" y="3446463"/>
          <p14:tracePt t="18256" x="3709988" y="3446463"/>
          <p14:tracePt t="18267" x="3702050" y="3446463"/>
          <p14:tracePt t="18274" x="3692525" y="3438525"/>
          <p14:tracePt t="18322" x="3683000" y="3429000"/>
          <p14:tracePt t="18370" x="3683000" y="3411538"/>
          <p14:tracePt t="18378" x="3673475" y="3411538"/>
          <p14:tracePt t="18386" x="3673475" y="3402013"/>
          <p14:tracePt t="18394" x="3673475" y="3375025"/>
          <p14:tracePt t="18403" x="3673475" y="3355975"/>
          <p14:tracePt t="18409" x="3673475" y="3328988"/>
          <p14:tracePt t="18418" x="3673475" y="3309938"/>
          <p14:tracePt t="18425" x="3673475" y="3282950"/>
          <p14:tracePt t="18434" x="3673475" y="3265488"/>
          <p14:tracePt t="18441" x="3673475" y="3255963"/>
          <p14:tracePt t="18449" x="3673475" y="3228975"/>
          <p14:tracePt t="18457" x="3673475" y="3219450"/>
          <p14:tracePt t="18473" x="3673475" y="3209925"/>
          <p14:tracePt t="18578" x="3673475" y="3192463"/>
          <p14:tracePt t="18597" x="3673475" y="3182938"/>
          <p14:tracePt t="18603" x="3673475" y="3173413"/>
          <p14:tracePt t="18609" x="3673475" y="3146425"/>
          <p14:tracePt t="18617" x="3692525" y="3127375"/>
          <p14:tracePt t="18626" x="3719513" y="3119438"/>
          <p14:tracePt t="18634" x="3756025" y="3082925"/>
          <p14:tracePt t="18641" x="3783013" y="3073400"/>
          <p14:tracePt t="18649" x="3810000" y="3046413"/>
          <p14:tracePt t="18657" x="3829050" y="3046413"/>
          <p14:tracePt t="18666" x="3865563" y="3036888"/>
          <p14:tracePt t="18673" x="3875088" y="3036888"/>
          <p14:tracePt t="18682" x="3883025" y="3036888"/>
          <p14:tracePt t="18690" x="3902075" y="3027363"/>
          <p14:tracePt t="18705" x="3911600" y="3027363"/>
          <p14:tracePt t="18720" x="3919538" y="3027363"/>
          <p14:tracePt t="18753" x="3929063" y="3027363"/>
          <p14:tracePt t="18761" x="3948113" y="3027363"/>
          <p14:tracePt t="18777" x="3956050" y="3036888"/>
          <p14:tracePt t="18785" x="3984625" y="3054350"/>
          <p14:tracePt t="18793" x="4011613" y="3063875"/>
          <p14:tracePt t="18801" x="4021138" y="3073400"/>
          <p14:tracePt t="18808" x="4038600" y="3082925"/>
          <p14:tracePt t="18817" x="4048125" y="3090863"/>
          <p14:tracePt t="18905" x="4048125" y="3100388"/>
          <p14:tracePt t="18914" x="4048125" y="3109913"/>
          <p14:tracePt t="18922" x="4048125" y="3119438"/>
          <p14:tracePt t="18929" x="4048125" y="3127375"/>
          <p14:tracePt t="18937" x="4048125" y="3146425"/>
          <p14:tracePt t="18945" x="4048125" y="3163888"/>
          <p14:tracePt t="18960" x="4048125" y="3173413"/>
          <p14:tracePt t="18969" x="4048125" y="3192463"/>
          <p14:tracePt t="18976" x="4038600" y="3200400"/>
          <p14:tracePt t="18992" x="4038600" y="3209925"/>
          <p14:tracePt t="19001" x="4029075" y="3219450"/>
          <p14:tracePt t="19008" x="4029075" y="3228975"/>
          <p14:tracePt t="19017" x="4011613" y="3255963"/>
          <p14:tracePt t="19025" x="4002088" y="3255963"/>
          <p14:tracePt t="19033" x="4002088" y="3282950"/>
          <p14:tracePt t="19041" x="3992563" y="3292475"/>
          <p14:tracePt t="19049" x="3965575" y="3319463"/>
          <p14:tracePt t="19056" x="3948113" y="3338513"/>
          <p14:tracePt t="19065" x="3938588" y="3346450"/>
          <p14:tracePt t="19072" x="3919538" y="3375025"/>
          <p14:tracePt t="19081" x="3902075" y="3392488"/>
          <p14:tracePt t="19088" x="3883025" y="3392488"/>
          <p14:tracePt t="19096" x="3875088" y="3402013"/>
          <p14:tracePt t="19104" x="3865563" y="3402013"/>
          <p14:tracePt t="19113" x="3846513" y="3411538"/>
          <p14:tracePt t="19306" x="3846513" y="3392488"/>
          <p14:tracePt t="19338" x="3846513" y="3382963"/>
          <p14:tracePt t="19347" x="3846513" y="3365500"/>
          <p14:tracePt t="19352" x="3846513" y="3355975"/>
          <p14:tracePt t="19360" x="3846513" y="3346450"/>
          <p14:tracePt t="19368" x="3856038" y="3338513"/>
          <p14:tracePt t="19376" x="3865563" y="3328988"/>
          <p14:tracePt t="19425" x="3875088" y="3328988"/>
          <p14:tracePt t="19441" x="3883025" y="3328988"/>
          <p14:tracePt t="19449" x="3883025" y="3319463"/>
          <p14:tracePt t="19465" x="3892550" y="3309938"/>
          <p14:tracePt t="20057" x="3892550" y="3302000"/>
          <p14:tracePt t="20065" x="3892550" y="3292475"/>
          <p14:tracePt t="20089" x="3902075" y="3282950"/>
          <p14:tracePt t="20113" x="3902075" y="3273425"/>
          <p14:tracePt t="20818" x="3911600" y="3273425"/>
          <p14:tracePt t="20857" x="3919538" y="3265488"/>
          <p14:tracePt t="21018" x="3929063" y="3255963"/>
          <p14:tracePt t="21706" x="3938588" y="3246438"/>
          <p14:tracePt t="22723" x="3929063" y="3255963"/>
          <p14:tracePt t="23105" x="3984625" y="3265488"/>
          <p14:tracePt t="23113" x="4094163" y="3265488"/>
          <p14:tracePt t="23120" x="4221163" y="3265488"/>
          <p14:tracePt t="23129" x="4348163" y="3265488"/>
          <p14:tracePt t="23137" x="4457700" y="3265488"/>
          <p14:tracePt t="23145" x="4586288" y="3255963"/>
          <p14:tracePt t="23153" x="4713288" y="3255963"/>
          <p14:tracePt t="23161" x="4840288" y="3255963"/>
          <p14:tracePt t="23169" x="4986338" y="3255963"/>
          <p14:tracePt t="23177" x="5132388" y="3255963"/>
          <p14:tracePt t="23184" x="5241925" y="3255963"/>
          <p14:tracePt t="23192" x="5334000" y="3255963"/>
          <p14:tracePt t="23201" x="5424488" y="3255963"/>
          <p14:tracePt t="23208" x="5551488" y="3255963"/>
          <p14:tracePt t="23217" x="5697538" y="3255963"/>
          <p14:tracePt t="23225" x="5789613" y="3246438"/>
          <p14:tracePt t="23233" x="5916613" y="3246438"/>
          <p14:tracePt t="23241" x="6043613" y="3228975"/>
          <p14:tracePt t="23249" x="6199188" y="3200400"/>
          <p14:tracePt t="23257" x="6345238" y="3182938"/>
          <p14:tracePt t="23266" x="6472238" y="3173413"/>
          <p14:tracePt t="23272" x="6600825" y="3155950"/>
          <p14:tracePt t="23281" x="6718300" y="3127375"/>
          <p14:tracePt t="23288" x="6846888" y="3119438"/>
          <p14:tracePt t="23297" x="6973888" y="3100388"/>
          <p14:tracePt t="23304" x="7083425" y="3082925"/>
          <p14:tracePt t="23315" x="7219950" y="3054350"/>
          <p14:tracePt t="23320" x="7348538" y="3046413"/>
          <p14:tracePt t="23329" x="7439025" y="3027363"/>
          <p14:tracePt t="23336" x="7512050" y="3017838"/>
          <p14:tracePt t="23344" x="7612063" y="3017838"/>
          <p14:tracePt t="23353" x="7667625" y="2990850"/>
          <p14:tracePt t="23361" x="7731125" y="2982913"/>
          <p14:tracePt t="23368" x="7748588" y="2982913"/>
          <p14:tracePt t="23376" x="7804150" y="2982913"/>
          <p14:tracePt t="23384" x="7840663" y="2973388"/>
          <p14:tracePt t="23392" x="7885113" y="2973388"/>
          <p14:tracePt t="23402" x="7940675" y="2954338"/>
          <p14:tracePt t="23410" x="7994650" y="2954338"/>
          <p14:tracePt t="23418" x="8067675" y="2954338"/>
          <p14:tracePt t="23426" x="8132763" y="2954338"/>
          <p14:tracePt t="23435" x="8204200" y="2954338"/>
          <p14:tracePt t="23442" x="8296275" y="2954338"/>
          <p14:tracePt t="23452" x="8369300" y="2954338"/>
          <p14:tracePt t="23458" x="8423275" y="2954338"/>
          <p14:tracePt t="23465" x="8496300" y="2954338"/>
          <p14:tracePt t="23473" x="8569325" y="2954338"/>
          <p14:tracePt t="23482" x="8632825" y="2954338"/>
          <p14:tracePt t="23489" x="8669338" y="2954338"/>
          <p14:tracePt t="23497" x="8724900" y="2954338"/>
          <p14:tracePt t="23505" x="8797925" y="2954338"/>
          <p14:tracePt t="23513" x="8851900" y="2954338"/>
          <p14:tracePt t="23521" x="8943975" y="2954338"/>
          <p14:tracePt t="23531" x="9024938" y="2954338"/>
          <p14:tracePt t="23537" x="9061450" y="295433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sz="3800"/>
              <a:t>Distributed cache management of CC-NUMA</a:t>
            </a:r>
          </a:p>
        </p:txBody>
      </p:sp>
      <p:sp>
        <p:nvSpPr>
          <p:cNvPr id="31747" name="Rectangle 3"/>
          <p:cNvSpPr>
            <a:spLocks noGrp="1" noChangeArrowheads="1"/>
          </p:cNvSpPr>
          <p:nvPr>
            <p:ph idx="1"/>
          </p:nvPr>
        </p:nvSpPr>
        <p:spPr/>
        <p:txBody>
          <a:bodyPr/>
          <a:lstStyle/>
          <a:p>
            <a:pPr eaLnBrk="1" hangingPunct="1"/>
            <a:r>
              <a:rPr lang="en-US" altLang="ja-JP" dirty="0"/>
              <a:t>Cache directory is provided for the cache block of the home memory.</a:t>
            </a:r>
          </a:p>
          <a:p>
            <a:pPr eaLnBrk="1" hangingPunct="1"/>
            <a:r>
              <a:rPr lang="en-US" altLang="ja-JP" dirty="0"/>
              <a:t>The cache coherence is kept by messages between nodes.</a:t>
            </a:r>
          </a:p>
          <a:p>
            <a:pPr eaLnBrk="1" hangingPunct="1"/>
            <a:r>
              <a:rPr lang="en-US" altLang="ja-JP" dirty="0"/>
              <a:t>Invalidation type protocols are commonly used.</a:t>
            </a:r>
          </a:p>
          <a:p>
            <a:pPr eaLnBrk="1" hangingPunct="1"/>
            <a:r>
              <a:rPr lang="en-US" altLang="ja-JP" dirty="0"/>
              <a:t>The protocol itself is similar to those used in snoop cache, but everything must be managed with message transfers.</a:t>
            </a:r>
          </a:p>
        </p:txBody>
      </p:sp>
      <p:pic>
        <p:nvPicPr>
          <p:cNvPr id="3" name="オーディオ 2">
            <a:hlinkClick r:id="" action="ppaction://media"/>
            <a:extLst>
              <a:ext uri="{FF2B5EF4-FFF2-40B4-BE49-F238E27FC236}">
                <a16:creationId xmlns:a16="http://schemas.microsoft.com/office/drawing/2014/main" id="{0367B2C4-98ED-4A73-8CF8-053C593CA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989"/>
    </mc:Choice>
    <mc:Fallback>
      <p:transition spd="slow" advTm="2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63" x="8232775" y="3309938"/>
          <p14:tracePt t="771" x="7767638" y="3236913"/>
          <p14:tracePt t="779" x="7292975" y="3136900"/>
          <p14:tracePt t="787" x="7010400" y="3082925"/>
          <p14:tracePt t="795" x="6837363" y="3036888"/>
          <p14:tracePt t="805" x="6654800" y="2973388"/>
          <p14:tracePt t="811" x="6481763" y="2917825"/>
          <p14:tracePt t="818" x="6391275" y="2890838"/>
          <p14:tracePt t="827" x="6291263" y="2863850"/>
          <p14:tracePt t="835" x="6235700" y="2844800"/>
          <p14:tracePt t="844" x="6172200" y="2844800"/>
          <p14:tracePt t="850" x="6145213" y="2836863"/>
          <p14:tracePt t="858" x="6108700" y="2836863"/>
          <p14:tracePt t="866" x="6062663" y="2836863"/>
          <p14:tracePt t="874" x="6043613" y="2836863"/>
          <p14:tracePt t="882" x="5989638" y="2827338"/>
          <p14:tracePt t="890" x="5926138" y="2800350"/>
          <p14:tracePt t="898" x="5899150" y="2800350"/>
          <p14:tracePt t="906" x="5880100" y="2800350"/>
          <p14:tracePt t="915" x="5853113" y="2800350"/>
          <p14:tracePt t="922" x="5843588" y="2800350"/>
          <p14:tracePt t="930" x="5834063" y="2790825"/>
          <p14:tracePt t="27652" x="5834063" y="2827338"/>
          <p14:tracePt t="27659" x="5834063" y="2909888"/>
          <p14:tracePt t="27669" x="5962650" y="3017838"/>
          <p14:tracePt t="27677" x="6162675" y="3136900"/>
          <p14:tracePt t="27684" x="6445250" y="3255963"/>
          <p14:tracePt t="27690" x="6856413" y="3365500"/>
          <p14:tracePt t="27698" x="7119938" y="3465513"/>
          <p14:tracePt t="27706" x="7494588" y="3575050"/>
          <p14:tracePt t="27714" x="7777163" y="3611563"/>
          <p14:tracePt t="27722" x="8123238" y="3657600"/>
          <p14:tracePt t="27730" x="8478838" y="3694113"/>
          <p14:tracePt t="27738" x="8770938" y="3748088"/>
          <p14:tracePt t="27746" x="9017000" y="37846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sz="3800"/>
              <a:t>Cache coherent control</a:t>
            </a:r>
            <a:r>
              <a:rPr lang="ja-JP" altLang="en-US" sz="3800"/>
              <a:t>（</a:t>
            </a:r>
            <a:r>
              <a:rPr lang="en-US" altLang="ja-JP" sz="3800"/>
              <a:t>Node 3 reads</a:t>
            </a:r>
            <a:r>
              <a:rPr lang="ja-JP" altLang="en-US" sz="3800"/>
              <a:t>）</a:t>
            </a:r>
          </a:p>
        </p:txBody>
      </p:sp>
      <p:sp>
        <p:nvSpPr>
          <p:cNvPr id="32771" name="Text Box 3"/>
          <p:cNvSpPr txBox="1">
            <a:spLocks noChangeArrowheads="1"/>
          </p:cNvSpPr>
          <p:nvPr/>
        </p:nvSpPr>
        <p:spPr bwMode="auto">
          <a:xfrm>
            <a:off x="1524000" y="4648200"/>
            <a:ext cx="9604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2772" name="Text Box 4"/>
          <p:cNvSpPr txBox="1">
            <a:spLocks noChangeArrowheads="1"/>
          </p:cNvSpPr>
          <p:nvPr/>
        </p:nvSpPr>
        <p:spPr bwMode="auto">
          <a:xfrm>
            <a:off x="4938713" y="4470400"/>
            <a:ext cx="7858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2773" name="Text Box 5"/>
          <p:cNvSpPr txBox="1">
            <a:spLocks noChangeArrowheads="1"/>
          </p:cNvSpPr>
          <p:nvPr/>
        </p:nvSpPr>
        <p:spPr bwMode="auto">
          <a:xfrm>
            <a:off x="5724525" y="1989138"/>
            <a:ext cx="11699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2774" name="Text Box 6"/>
          <p:cNvSpPr txBox="1">
            <a:spLocks noChangeArrowheads="1"/>
          </p:cNvSpPr>
          <p:nvPr/>
        </p:nvSpPr>
        <p:spPr bwMode="auto">
          <a:xfrm>
            <a:off x="1692275" y="1916113"/>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2775" name="Group 7"/>
          <p:cNvGrpSpPr>
            <a:grpSpLocks/>
          </p:cNvGrpSpPr>
          <p:nvPr/>
        </p:nvGrpSpPr>
        <p:grpSpPr bwMode="auto">
          <a:xfrm>
            <a:off x="2590800" y="1676400"/>
            <a:ext cx="457200" cy="1524000"/>
            <a:chOff x="1632" y="1056"/>
            <a:chExt cx="288" cy="960"/>
          </a:xfrm>
        </p:grpSpPr>
        <p:sp>
          <p:nvSpPr>
            <p:cNvPr id="32805"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6"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7"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808"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9"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2776" name="Group 13"/>
          <p:cNvGrpSpPr>
            <a:grpSpLocks/>
          </p:cNvGrpSpPr>
          <p:nvPr/>
        </p:nvGrpSpPr>
        <p:grpSpPr bwMode="auto">
          <a:xfrm>
            <a:off x="2362200" y="3962400"/>
            <a:ext cx="457200" cy="1524000"/>
            <a:chOff x="1632" y="1056"/>
            <a:chExt cx="288" cy="960"/>
          </a:xfrm>
        </p:grpSpPr>
        <p:sp>
          <p:nvSpPr>
            <p:cNvPr id="32800"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1"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2"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803"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804"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2777" name="Group 19"/>
          <p:cNvGrpSpPr>
            <a:grpSpLocks/>
          </p:cNvGrpSpPr>
          <p:nvPr/>
        </p:nvGrpSpPr>
        <p:grpSpPr bwMode="auto">
          <a:xfrm>
            <a:off x="4572000" y="3886200"/>
            <a:ext cx="457200" cy="1524000"/>
            <a:chOff x="1632" y="1056"/>
            <a:chExt cx="288" cy="960"/>
          </a:xfrm>
        </p:grpSpPr>
        <p:sp>
          <p:nvSpPr>
            <p:cNvPr id="32795"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6"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7"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8"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9"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2778" name="Group 25"/>
          <p:cNvGrpSpPr>
            <a:grpSpLocks/>
          </p:cNvGrpSpPr>
          <p:nvPr/>
        </p:nvGrpSpPr>
        <p:grpSpPr bwMode="auto">
          <a:xfrm>
            <a:off x="5181600" y="1752600"/>
            <a:ext cx="457200" cy="1524000"/>
            <a:chOff x="1632" y="1056"/>
            <a:chExt cx="288" cy="960"/>
          </a:xfrm>
        </p:grpSpPr>
        <p:sp>
          <p:nvSpPr>
            <p:cNvPr id="32790"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1"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2"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3"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94"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2779"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2780"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1"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2"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3"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2784" name="Text Box 36"/>
          <p:cNvSpPr txBox="1">
            <a:spLocks noChangeArrowheads="1"/>
          </p:cNvSpPr>
          <p:nvPr/>
        </p:nvSpPr>
        <p:spPr bwMode="auto">
          <a:xfrm>
            <a:off x="3200400" y="2819400"/>
            <a:ext cx="2936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U</a:t>
            </a:r>
          </a:p>
        </p:txBody>
      </p:sp>
      <p:grpSp>
        <p:nvGrpSpPr>
          <p:cNvPr id="45093" name="Group 37"/>
          <p:cNvGrpSpPr>
            <a:grpSpLocks/>
          </p:cNvGrpSpPr>
          <p:nvPr/>
        </p:nvGrpSpPr>
        <p:grpSpPr bwMode="auto">
          <a:xfrm>
            <a:off x="3124200" y="1954213"/>
            <a:ext cx="1828800" cy="712787"/>
            <a:chOff x="1968" y="1231"/>
            <a:chExt cx="1152" cy="449"/>
          </a:xfrm>
        </p:grpSpPr>
        <p:sp>
          <p:nvSpPr>
            <p:cNvPr id="32788" name="Line 38"/>
            <p:cNvSpPr>
              <a:spLocks noChangeShapeType="1"/>
            </p:cNvSpPr>
            <p:nvPr/>
          </p:nvSpPr>
          <p:spPr bwMode="auto">
            <a:xfrm flipH="1">
              <a:off x="1968" y="1392"/>
              <a:ext cx="115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9" name="Text Box 39"/>
            <p:cNvSpPr txBox="1">
              <a:spLocks noChangeArrowheads="1"/>
            </p:cNvSpPr>
            <p:nvPr/>
          </p:nvSpPr>
          <p:spPr bwMode="auto">
            <a:xfrm>
              <a:off x="2150" y="1231"/>
              <a:ext cx="314"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600" b="1">
                  <a:latin typeface="Times New Roman" panose="02020603050405020304" pitchFamily="18" charset="0"/>
                  <a:ea typeface="ＭＳ Ｐゴシック" panose="020B0600070205080204" pitchFamily="50" charset="-128"/>
                </a:rPr>
                <a:t>ｒｅｑ</a:t>
              </a:r>
            </a:p>
          </p:txBody>
        </p:sp>
      </p:grpSp>
      <p:sp>
        <p:nvSpPr>
          <p:cNvPr id="32786" name="Text Box 40"/>
          <p:cNvSpPr txBox="1">
            <a:spLocks noChangeArrowheads="1"/>
          </p:cNvSpPr>
          <p:nvPr/>
        </p:nvSpPr>
        <p:spPr bwMode="auto">
          <a:xfrm>
            <a:off x="3108325" y="3451225"/>
            <a:ext cx="1608138"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Ｕ：Ｕｎｃａｃｈｅｄ</a:t>
            </a:r>
          </a:p>
          <a:p>
            <a:pPr eaLnBrk="1" hangingPunct="1"/>
            <a:r>
              <a:rPr lang="ja-JP" altLang="en-US" b="1">
                <a:latin typeface="Times New Roman" panose="02020603050405020304" pitchFamily="18" charset="0"/>
                <a:ea typeface="ＭＳ Ｐゴシック" panose="020B0600070205080204" pitchFamily="50" charset="-128"/>
              </a:rPr>
              <a:t>Ｓ：Ｓｈａｒｅｄ</a:t>
            </a:r>
          </a:p>
          <a:p>
            <a:pPr eaLnBrk="1" hangingPunct="1"/>
            <a:r>
              <a:rPr lang="ja-JP" altLang="en-US" b="1">
                <a:latin typeface="Times New Roman" panose="02020603050405020304" pitchFamily="18" charset="0"/>
                <a:ea typeface="ＭＳ Ｐゴシック" panose="020B0600070205080204" pitchFamily="50" charset="-128"/>
              </a:rPr>
              <a:t>Ｄ：Ｄｉｒｔｙ</a:t>
            </a:r>
          </a:p>
        </p:txBody>
      </p:sp>
      <p:sp>
        <p:nvSpPr>
          <p:cNvPr id="32787" name="Text Box 41"/>
          <p:cNvSpPr txBox="1">
            <a:spLocks noChangeArrowheads="1"/>
          </p:cNvSpPr>
          <p:nvPr/>
        </p:nvSpPr>
        <p:spPr bwMode="auto">
          <a:xfrm>
            <a:off x="5851525" y="2460625"/>
            <a:ext cx="1566863"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Ｉ：Ｉｎｖａｌｉｄａｔｅｄ</a:t>
            </a:r>
          </a:p>
          <a:p>
            <a:pPr eaLnBrk="1" hangingPunct="1"/>
            <a:r>
              <a:rPr lang="ja-JP" altLang="en-US" b="1">
                <a:latin typeface="Times New Roman" panose="02020603050405020304" pitchFamily="18" charset="0"/>
                <a:ea typeface="ＭＳ Ｐゴシック" panose="020B0600070205080204" pitchFamily="50" charset="-128"/>
              </a:rPr>
              <a:t>Ｓ：Ｓｈａｒｅｄ</a:t>
            </a:r>
          </a:p>
          <a:p>
            <a:pPr eaLnBrk="1" hangingPunct="1"/>
            <a:r>
              <a:rPr lang="ja-JP" altLang="en-US" b="1">
                <a:latin typeface="Times New Roman" panose="02020603050405020304" pitchFamily="18" charset="0"/>
                <a:ea typeface="ＭＳ Ｐゴシック" panose="020B0600070205080204" pitchFamily="50" charset="-128"/>
              </a:rPr>
              <a:t>Ｄ：Ｄｉｒｔｙ</a:t>
            </a:r>
          </a:p>
        </p:txBody>
      </p:sp>
      <p:pic>
        <p:nvPicPr>
          <p:cNvPr id="3" name="オーディオ 2">
            <a:hlinkClick r:id="" action="ppaction://media"/>
            <a:extLst>
              <a:ext uri="{FF2B5EF4-FFF2-40B4-BE49-F238E27FC236}">
                <a16:creationId xmlns:a16="http://schemas.microsoft.com/office/drawing/2014/main" id="{BDD01C30-783D-4A31-983E-6AA38A8D3A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5095"/>
    </mc:Choice>
    <mc:Fallback>
      <p:transition spd="slow" advTm="7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4" x="8204200" y="4422775"/>
          <p14:tracePt t="470" x="7639050" y="4495800"/>
          <p14:tracePt t="483" x="7083425" y="4624388"/>
          <p14:tracePt t="486" x="6545263" y="4697413"/>
          <p14:tracePt t="494" x="5980113" y="4741863"/>
          <p14:tracePt t="501" x="5580063" y="4833938"/>
          <p14:tracePt t="509" x="5305425" y="4851400"/>
          <p14:tracePt t="518" x="4949825" y="4914900"/>
          <p14:tracePt t="525" x="4813300" y="4933950"/>
          <p14:tracePt t="533" x="4659313" y="4933950"/>
          <p14:tracePt t="541" x="4549775" y="4933950"/>
          <p14:tracePt t="549" x="4448175" y="4933950"/>
          <p14:tracePt t="557" x="4376738" y="4933950"/>
          <p14:tracePt t="565" x="4321175" y="4933950"/>
          <p14:tracePt t="573" x="4267200" y="4933950"/>
          <p14:tracePt t="582" x="4211638" y="4933950"/>
          <p14:tracePt t="589" x="4157663" y="4933950"/>
          <p14:tracePt t="597" x="4094163" y="4933950"/>
          <p14:tracePt t="605" x="4057650" y="4933950"/>
          <p14:tracePt t="613" x="4011613" y="4933950"/>
          <p14:tracePt t="621" x="3984625" y="4933950"/>
          <p14:tracePt t="629" x="3956050" y="4933950"/>
          <p14:tracePt t="637" x="3938588" y="4933950"/>
          <p14:tracePt t="653" x="3919538" y="4933950"/>
          <p14:tracePt t="2415" x="3892550" y="4906963"/>
          <p14:tracePt t="2421" x="3856038" y="4887913"/>
          <p14:tracePt t="2429" x="3802063" y="4841875"/>
          <p14:tracePt t="2437" x="3765550" y="4824413"/>
          <p14:tracePt t="2446" x="3746500" y="4787900"/>
          <p14:tracePt t="2453" x="3729038" y="4760913"/>
          <p14:tracePt t="2463" x="3729038" y="4751388"/>
          <p14:tracePt t="2469" x="3719513" y="4724400"/>
          <p14:tracePt t="2479" x="3702050" y="4697413"/>
          <p14:tracePt t="2485" x="3692525" y="4660900"/>
          <p14:tracePt t="2494" x="3692525" y="4651375"/>
          <p14:tracePt t="2501" x="3683000" y="4651375"/>
          <p14:tracePt t="2509" x="3683000" y="4632325"/>
          <p14:tracePt t="2517" x="3683000" y="4624388"/>
          <p14:tracePt t="2526" x="3683000" y="4614863"/>
          <p14:tracePt t="2533" x="3673475" y="4605338"/>
          <p14:tracePt t="2550" x="3673475" y="4587875"/>
          <p14:tracePt t="3102" x="3673475" y="4578350"/>
          <p14:tracePt t="5053" x="3673475" y="4551363"/>
          <p14:tracePt t="5061" x="3673475" y="4532313"/>
          <p14:tracePt t="5069" x="3673475" y="4505325"/>
          <p14:tracePt t="5078" x="3673475" y="4486275"/>
          <p14:tracePt t="5085" x="3673475" y="4468813"/>
          <p14:tracePt t="5094" x="3673475" y="4449763"/>
          <p14:tracePt t="5101" x="3692525" y="4432300"/>
          <p14:tracePt t="5109" x="3702050" y="4422775"/>
          <p14:tracePt t="5125" x="3702050" y="4413250"/>
          <p14:tracePt t="5134" x="3709988" y="4405313"/>
          <p14:tracePt t="5576" x="3709988" y="4386263"/>
          <p14:tracePt t="5583" x="3673475" y="4359275"/>
          <p14:tracePt t="5591" x="3629025" y="4322763"/>
          <p14:tracePt t="5601" x="3592513" y="4295775"/>
          <p14:tracePt t="5606" x="3563938" y="4276725"/>
          <p14:tracePt t="5615" x="3519488" y="4249738"/>
          <p14:tracePt t="5622" x="3490913" y="4222750"/>
          <p14:tracePt t="5632" x="3455988" y="4195763"/>
          <p14:tracePt t="5638" x="3436938" y="4176713"/>
          <p14:tracePt t="5647" x="3409950" y="4149725"/>
          <p14:tracePt t="5654" x="3373438" y="4122738"/>
          <p14:tracePt t="5662" x="3363913" y="4103688"/>
          <p14:tracePt t="5669" x="3354388" y="4076700"/>
          <p14:tracePt t="5677" x="3346450" y="4057650"/>
          <p14:tracePt t="5685" x="3336925" y="4040188"/>
          <p14:tracePt t="5694" x="3317875" y="4013200"/>
          <p14:tracePt t="5701" x="3309938" y="3984625"/>
          <p14:tracePt t="5709" x="3300413" y="3976688"/>
          <p14:tracePt t="5717" x="3281363" y="3948113"/>
          <p14:tracePt t="5725" x="3263900" y="3921125"/>
          <p14:tracePt t="5733" x="3227388" y="3875088"/>
          <p14:tracePt t="5741" x="3217863" y="3867150"/>
          <p14:tracePt t="5749" x="3208338" y="3848100"/>
          <p14:tracePt t="5757" x="3181350" y="3821113"/>
          <p14:tracePt t="5766" x="3163888" y="3784600"/>
          <p14:tracePt t="5773" x="3154363" y="3767138"/>
          <p14:tracePt t="5781" x="3127375" y="3738563"/>
          <p14:tracePt t="5789" x="3117850" y="3730625"/>
          <p14:tracePt t="5797" x="3108325" y="3702050"/>
          <p14:tracePt t="5806" x="3100388" y="3684588"/>
          <p14:tracePt t="5819" x="3081338" y="3638550"/>
          <p14:tracePt t="5824" x="3071813" y="3621088"/>
          <p14:tracePt t="5832" x="3063875" y="3592513"/>
          <p14:tracePt t="5838" x="3054350" y="3556000"/>
          <p14:tracePt t="5847" x="3054350" y="3538538"/>
          <p14:tracePt t="5853" x="3027363" y="3492500"/>
          <p14:tracePt t="5862" x="3017838" y="3465513"/>
          <p14:tracePt t="5869" x="3017838" y="3446463"/>
          <p14:tracePt t="5877" x="3017838" y="3402013"/>
          <p14:tracePt t="5885" x="3017838" y="3382963"/>
          <p14:tracePt t="5893" x="3017838" y="3365500"/>
          <p14:tracePt t="5902" x="3017838" y="3355975"/>
          <p14:tracePt t="5917" x="3017838" y="3346450"/>
          <p14:tracePt t="5925" x="3035300" y="3309938"/>
          <p14:tracePt t="5941" x="3035300" y="3292475"/>
          <p14:tracePt t="5949" x="3054350" y="3255963"/>
          <p14:tracePt t="5957" x="3081338" y="3228975"/>
          <p14:tracePt t="5965" x="3127375" y="3182938"/>
          <p14:tracePt t="5973" x="3181350" y="3146425"/>
          <p14:tracePt t="5982" x="3254375" y="3119438"/>
          <p14:tracePt t="5989" x="3336925" y="3063875"/>
          <p14:tracePt t="5999" x="3436938" y="3027363"/>
          <p14:tracePt t="6005" x="3556000" y="2982913"/>
          <p14:tracePt t="6013" x="3683000" y="2927350"/>
          <p14:tracePt t="6021" x="3829050" y="2890838"/>
          <p14:tracePt t="6029" x="3929063" y="2854325"/>
          <p14:tracePt t="6037" x="4021138" y="2836863"/>
          <p14:tracePt t="6046" x="4084638" y="2827338"/>
          <p14:tracePt t="6053" x="4111625" y="2827338"/>
          <p14:tracePt t="6062" x="4138613" y="2827338"/>
          <p14:tracePt t="6069" x="4148138" y="2827338"/>
          <p14:tracePt t="6077" x="4157663" y="2827338"/>
          <p14:tracePt t="6098" x="4165600" y="2827338"/>
          <p14:tracePt t="6107" x="4175125" y="2827338"/>
          <p14:tracePt t="6111" x="4202113" y="2827338"/>
          <p14:tracePt t="6118" x="4221163" y="2863850"/>
          <p14:tracePt t="6126" x="4284663" y="2873375"/>
          <p14:tracePt t="6133" x="4367213" y="2927350"/>
          <p14:tracePt t="6141" x="4476750" y="2982913"/>
          <p14:tracePt t="6149" x="4613275" y="3017838"/>
          <p14:tracePt t="6157" x="4740275" y="3054350"/>
          <p14:tracePt t="6165" x="4895850" y="3100388"/>
          <p14:tracePt t="6173" x="4968875" y="3146425"/>
          <p14:tracePt t="6182" x="5068888" y="3173413"/>
          <p14:tracePt t="6189" x="5095875" y="3200400"/>
          <p14:tracePt t="6199" x="5141913" y="3228975"/>
          <p14:tracePt t="6205" x="5168900" y="3246438"/>
          <p14:tracePt t="6471" x="5141913" y="3255963"/>
          <p14:tracePt t="6479" x="5105400" y="3255963"/>
          <p14:tracePt t="6488" x="4978400" y="3255963"/>
          <p14:tracePt t="6497" x="4813300" y="3255963"/>
          <p14:tracePt t="6502" x="4640263" y="3200400"/>
          <p14:tracePt t="6510" x="4394200" y="3119438"/>
          <p14:tracePt t="6517" x="4184650" y="2990850"/>
          <p14:tracePt t="6525" x="3984625" y="2927350"/>
          <p14:tracePt t="6533" x="3719513" y="2827338"/>
          <p14:tracePt t="6541" x="3509963" y="2727325"/>
          <p14:tracePt t="6549" x="3336925" y="2644775"/>
          <p14:tracePt t="6557" x="3217863" y="2571750"/>
          <p14:tracePt t="6565" x="3117850" y="2498725"/>
          <p14:tracePt t="6573" x="3100388" y="2481263"/>
          <p14:tracePt t="6586" x="3100388" y="2452688"/>
          <p14:tracePt t="6591" x="3100388" y="2435225"/>
          <p14:tracePt t="6604" x="3100388" y="2416175"/>
          <p14:tracePt t="6606" x="3100388" y="2408238"/>
          <p14:tracePt t="6863" x="3081338" y="2408238"/>
          <p14:tracePt t="6877" x="3063875" y="2408238"/>
          <p14:tracePt t="6880" x="3044825" y="2416175"/>
          <p14:tracePt t="6885" x="2990850" y="2416175"/>
          <p14:tracePt t="6894" x="2954338" y="2425700"/>
          <p14:tracePt t="6901" x="2852738" y="2444750"/>
          <p14:tracePt t="6909" x="2835275" y="2452688"/>
          <p14:tracePt t="6917" x="2808288" y="2462213"/>
          <p14:tracePt t="6925" x="2798763" y="2462213"/>
          <p14:tracePt t="6933" x="2789238" y="2462213"/>
          <p14:tracePt t="7342" x="2781300" y="2462213"/>
          <p14:tracePt t="7350" x="2781300" y="2444750"/>
          <p14:tracePt t="7358" x="2789238" y="2416175"/>
          <p14:tracePt t="7366" x="2817813" y="2389188"/>
          <p14:tracePt t="7374" x="2825750" y="2371725"/>
          <p14:tracePt t="7382" x="2835275" y="2352675"/>
          <p14:tracePt t="7390" x="2835275" y="2335213"/>
          <p14:tracePt t="7399" x="2844800" y="2298700"/>
          <p14:tracePt t="7406" x="2852738" y="2289175"/>
          <p14:tracePt t="7431" x="2862263" y="2289175"/>
          <p14:tracePt t="7445" x="2871788" y="2279650"/>
          <p14:tracePt t="7717" x="2871788" y="2289175"/>
          <p14:tracePt t="7725" x="2871788" y="2306638"/>
          <p14:tracePt t="7734" x="2871788" y="2352675"/>
          <p14:tracePt t="7741" x="2871788" y="2371725"/>
          <p14:tracePt t="7749" x="2871788" y="2398713"/>
          <p14:tracePt t="7758" x="2871788" y="2416175"/>
          <p14:tracePt t="7766" x="2898775" y="2462213"/>
          <p14:tracePt t="7775" x="2898775" y="2471738"/>
          <p14:tracePt t="7781" x="2908300" y="2489200"/>
          <p14:tracePt t="7789" x="2908300" y="2498725"/>
          <p14:tracePt t="7797" x="2917825" y="2525713"/>
          <p14:tracePt t="7814" x="2917825" y="2535238"/>
          <p14:tracePt t="7822" x="2925763" y="2554288"/>
          <p14:tracePt t="7837" x="2925763" y="2571750"/>
          <p14:tracePt t="7846" x="2954338" y="2608263"/>
          <p14:tracePt t="7853" x="2962275" y="2617788"/>
          <p14:tracePt t="7870" x="2962275" y="2635250"/>
          <p14:tracePt t="7883" x="2971800" y="2654300"/>
          <p14:tracePt t="7901" x="2990850" y="2671763"/>
          <p14:tracePt t="7909" x="2990850" y="2681288"/>
          <p14:tracePt t="7917" x="2998788" y="2690813"/>
          <p14:tracePt t="7933" x="3008313" y="2698750"/>
          <p14:tracePt t="7949" x="3017838" y="2727325"/>
          <p14:tracePt t="7989" x="3027363" y="2744788"/>
          <p14:tracePt t="8006" x="3035300" y="2754313"/>
          <p14:tracePt t="8030" x="3044825" y="2763838"/>
          <p14:tracePt t="8456" x="3044825" y="2771775"/>
          <p14:tracePt t="8464" x="3044825" y="2781300"/>
          <p14:tracePt t="8475" x="3044825" y="2800350"/>
          <p14:tracePt t="8485" x="3044825" y="2808288"/>
          <p14:tracePt t="8486" x="3044825" y="2817813"/>
          <p14:tracePt t="8495" x="3044825" y="2844800"/>
          <p14:tracePt t="8509" x="3044825" y="2863850"/>
          <p14:tracePt t="8517" x="3044825" y="2881313"/>
          <p14:tracePt t="8525" x="3044825" y="2900363"/>
          <p14:tracePt t="8533" x="3054350" y="2917825"/>
          <p14:tracePt t="8541" x="3054350" y="2927350"/>
          <p14:tracePt t="8574" x="3054350" y="2936875"/>
          <p14:tracePt t="9287" x="3054350" y="2954338"/>
          <p14:tracePt t="9296" x="3054350" y="2973388"/>
          <p14:tracePt t="9318" x="3063875" y="2982913"/>
          <p14:tracePt t="9375" x="3063875" y="2990850"/>
          <p14:tracePt t="9519" x="3071813" y="3000375"/>
          <p14:tracePt t="9558" x="3081338" y="3009900"/>
          <p14:tracePt t="9566" x="3090863" y="3017838"/>
          <p14:tracePt t="9590" x="3108325" y="3017838"/>
          <p14:tracePt t="9615" x="3117850" y="3017838"/>
          <p14:tracePt t="9630" x="3127375" y="3027363"/>
          <p14:tracePt t="9664" x="3144838" y="3027363"/>
          <p14:tracePt t="9670" x="3154363" y="3027363"/>
          <p14:tracePt t="9678" x="3163888" y="3027363"/>
          <p14:tracePt t="9686" x="3171825" y="3027363"/>
          <p14:tracePt t="9694" x="3190875" y="3027363"/>
          <p14:tracePt t="9702" x="3200400" y="3027363"/>
          <p14:tracePt t="9717" x="3200400" y="3036888"/>
          <p14:tracePt t="9726" x="3208338" y="3036888"/>
          <p14:tracePt t="9749" x="3236913" y="3046413"/>
          <p14:tracePt t="10079" x="3236913" y="3054350"/>
          <p14:tracePt t="10102" x="3236913" y="3063875"/>
          <p14:tracePt t="10125" x="3236913" y="3073400"/>
          <p14:tracePt t="10222" x="3236913" y="3090863"/>
          <p14:tracePt t="10303" x="3236913" y="3109913"/>
          <p14:tracePt t="10337" x="3236913" y="3119438"/>
          <p14:tracePt t="10343" x="3236913" y="3127375"/>
          <p14:tracePt t="10353" x="3227388" y="3136900"/>
          <p14:tracePt t="10366" x="3227388" y="3146425"/>
          <p14:tracePt t="10373" x="3227388" y="3155950"/>
          <p14:tracePt t="10382" x="3227388" y="3173413"/>
          <p14:tracePt t="10405" x="3227388" y="3182938"/>
          <p14:tracePt t="11391" x="3227388" y="3173413"/>
          <p14:tracePt t="11415" x="3227388" y="3155950"/>
          <p14:tracePt t="11463" x="3227388" y="3146425"/>
          <p14:tracePt t="12391" x="3227388" y="3155950"/>
          <p14:tracePt t="12400" x="3217863" y="3182938"/>
          <p14:tracePt t="12408" x="3217863" y="3192463"/>
          <p14:tracePt t="12417" x="3217863" y="3200400"/>
          <p14:tracePt t="12421" x="3217863" y="3209925"/>
          <p14:tracePt t="12437" x="3217863" y="3219450"/>
          <p14:tracePt t="12453" x="3217863" y="3228975"/>
          <p14:tracePt t="12800" x="3217863" y="3219450"/>
          <p14:tracePt t="12814" x="3217863" y="3200400"/>
          <p14:tracePt t="12822" x="3217863" y="3192463"/>
          <p14:tracePt t="12834" x="3217863" y="3173413"/>
          <p14:tracePt t="12838" x="3217863" y="3155950"/>
          <p14:tracePt t="12847" x="3217863" y="3146425"/>
          <p14:tracePt t="12853" x="3217863" y="3127375"/>
          <p14:tracePt t="12863" x="3217863" y="3119438"/>
          <p14:tracePt t="12870" x="3217863" y="3100388"/>
          <p14:tracePt t="12885" x="3217863" y="3090863"/>
          <p14:tracePt t="12894" x="3217863" y="3073400"/>
          <p14:tracePt t="12911" x="3217863" y="3063875"/>
          <p14:tracePt t="12918" x="3217863" y="3054350"/>
          <p14:tracePt t="12933" x="3217863" y="3046413"/>
          <p14:tracePt t="12941" x="3217863" y="3036888"/>
          <p14:tracePt t="12949" x="3217863" y="3027363"/>
          <p14:tracePt t="12957" x="3217863" y="3017838"/>
          <p14:tracePt t="12965" x="3217863" y="3009900"/>
          <p14:tracePt t="12973" x="3217863" y="2990850"/>
          <p14:tracePt t="12981" x="3217863" y="2982913"/>
          <p14:tracePt t="12989" x="3217863" y="2973388"/>
          <p14:tracePt t="13005" x="3227388" y="2946400"/>
          <p14:tracePt t="13013" x="3236913" y="2936875"/>
          <p14:tracePt t="13021" x="3236913" y="2927350"/>
          <p14:tracePt t="13037" x="3236913" y="2917825"/>
          <p14:tracePt t="13045" x="3244850" y="2900363"/>
          <p14:tracePt t="13061" x="3254375" y="2890838"/>
          <p14:tracePt t="13085" x="3263900" y="2881313"/>
          <p14:tracePt t="13094" x="3263900" y="2873375"/>
          <p14:tracePt t="13101" x="3263900" y="2863850"/>
          <p14:tracePt t="13109" x="3273425" y="2854325"/>
          <p14:tracePt t="13117" x="3273425" y="2844800"/>
          <p14:tracePt t="13150" x="3281363" y="2817813"/>
          <p14:tracePt t="13165" x="3290888" y="2817813"/>
          <p14:tracePt t="13174" x="3300413" y="2808288"/>
          <p14:tracePt t="13190" x="3317875" y="2790825"/>
          <p14:tracePt t="13198" x="3327400" y="2781300"/>
          <p14:tracePt t="13206" x="3336925" y="2771775"/>
          <p14:tracePt t="13222" x="3363913" y="2763838"/>
          <p14:tracePt t="13237" x="3363913" y="2754313"/>
          <p14:tracePt t="13245" x="3373438" y="2754313"/>
          <p14:tracePt t="13253" x="3400425" y="2754313"/>
          <p14:tracePt t="13262" x="3409950" y="2754313"/>
          <p14:tracePt t="13269" x="3419475" y="2754313"/>
          <p14:tracePt t="13278" x="3436938" y="2754313"/>
          <p14:tracePt t="13285" x="3455988" y="2754313"/>
          <p14:tracePt t="13295" x="3463925" y="2754313"/>
          <p14:tracePt t="13301" x="3473450" y="2754313"/>
          <p14:tracePt t="13309" x="3490913" y="2754313"/>
          <p14:tracePt t="13317" x="3500438" y="2754313"/>
          <p14:tracePt t="13325" x="3519488" y="2754313"/>
          <p14:tracePt t="13349" x="3527425" y="2754313"/>
          <p14:tracePt t="13357" x="3546475" y="2754313"/>
          <p14:tracePt t="13365" x="3563938" y="2754313"/>
          <p14:tracePt t="13373" x="3592513" y="2771775"/>
          <p14:tracePt t="13381" x="3636963" y="2790825"/>
          <p14:tracePt t="13389" x="3665538" y="2800350"/>
          <p14:tracePt t="13398" x="3719513" y="2800350"/>
          <p14:tracePt t="13405" x="3746500" y="2808288"/>
          <p14:tracePt t="13413" x="3819525" y="2817813"/>
          <p14:tracePt t="13421" x="3846513" y="2827338"/>
          <p14:tracePt t="13429" x="3875088" y="2827338"/>
          <p14:tracePt t="13437" x="3938588" y="2854325"/>
          <p14:tracePt t="13446" x="3948113" y="2854325"/>
          <p14:tracePt t="13454" x="3948113" y="2863850"/>
          <p14:tracePt t="13502" x="3948113" y="2873375"/>
          <p14:tracePt t="13518" x="3948113" y="2881313"/>
          <p14:tracePt t="13529" x="3948113" y="2890838"/>
          <p14:tracePt t="13534" x="3948113" y="2909888"/>
          <p14:tracePt t="13541" x="3948113" y="2917825"/>
          <p14:tracePt t="13558" x="3948113" y="2927350"/>
          <p14:tracePt t="13565" x="3948113" y="2946400"/>
          <p14:tracePt t="13574" x="3948113" y="2954338"/>
          <p14:tracePt t="13589" x="3948113" y="2963863"/>
          <p14:tracePt t="13605" x="3948113" y="2973388"/>
          <p14:tracePt t="13621" x="3948113" y="2982913"/>
          <p14:tracePt t="13637" x="3948113" y="2990850"/>
          <p14:tracePt t="13646" x="3948113" y="3000375"/>
          <p14:tracePt t="13653" x="3948113" y="3009900"/>
          <p14:tracePt t="13663" x="3938588" y="3036888"/>
          <p14:tracePt t="13669" x="3929063" y="3046413"/>
          <p14:tracePt t="13678" x="3911600" y="3063875"/>
          <p14:tracePt t="13685" x="3892550" y="3082925"/>
          <p14:tracePt t="13693" x="3883025" y="3100388"/>
          <p14:tracePt t="13702" x="3856038" y="3119438"/>
          <p14:tracePt t="13715" x="3846513" y="3136900"/>
          <p14:tracePt t="13718" x="3846513" y="3146425"/>
          <p14:tracePt t="13730" x="3829050" y="3163888"/>
          <p14:tracePt t="13733" x="3810000" y="3182938"/>
          <p14:tracePt t="13757" x="3802063" y="3192463"/>
          <p14:tracePt t="13765" x="3783013" y="3192463"/>
          <p14:tracePt t="13773" x="3765550" y="3200400"/>
          <p14:tracePt t="13782" x="3765550" y="3209925"/>
          <p14:tracePt t="13790" x="3756025" y="3219450"/>
          <p14:tracePt t="13799" x="3729038" y="3219450"/>
          <p14:tracePt t="13808" x="3709988" y="3228975"/>
          <p14:tracePt t="13816" x="3656013" y="3236913"/>
          <p14:tracePt t="13822" x="3629025" y="3246438"/>
          <p14:tracePt t="13831" x="3573463" y="3246438"/>
          <p14:tracePt t="13838" x="3509963" y="3246438"/>
          <p14:tracePt t="13848" x="3436938" y="3273425"/>
          <p14:tracePt t="13854" x="3363913" y="3273425"/>
          <p14:tracePt t="13864" x="3273425" y="3273425"/>
          <p14:tracePt t="13871" x="3190875" y="3273425"/>
          <p14:tracePt t="13888" x="3100388" y="3273425"/>
          <p14:tracePt t="13896" x="3081338" y="3273425"/>
          <p14:tracePt t="13904" x="3071813" y="3273425"/>
          <p14:tracePt t="13912" x="3044825" y="3273425"/>
          <p14:tracePt t="13917" x="3035300" y="3273425"/>
          <p14:tracePt t="13991" x="3035300" y="3265488"/>
          <p14:tracePt t="14007" x="3035300" y="3255963"/>
          <p14:tracePt t="14014" x="3035300" y="3246438"/>
          <p14:tracePt t="14095" x="3035300" y="3236913"/>
          <p14:tracePt t="14112" x="3044825" y="3228975"/>
          <p14:tracePt t="14159" x="3054350" y="3228975"/>
          <p14:tracePt t="14167" x="3071813" y="3228975"/>
          <p14:tracePt t="14185" x="3081338" y="3228975"/>
          <p14:tracePt t="14199" x="3090863" y="3228975"/>
          <p14:tracePt t="14214" x="3108325" y="3228975"/>
          <p14:tracePt t="14221" x="3117850" y="3228975"/>
          <p14:tracePt t="14238" x="3136900" y="3228975"/>
          <p14:tracePt t="14254" x="3154363" y="3228975"/>
          <p14:tracePt t="14261" x="3163888" y="3228975"/>
          <p14:tracePt t="14278" x="3171825" y="3228975"/>
          <p14:tracePt t="14285" x="3190875" y="3228975"/>
          <p14:tracePt t="14294" x="3208338" y="3228975"/>
          <p14:tracePt t="14301" x="3217863" y="3228975"/>
          <p14:tracePt t="14310" x="3236913" y="3228975"/>
          <p14:tracePt t="14317" x="3254375" y="3228975"/>
          <p14:tracePt t="14407" x="3263900" y="3228975"/>
          <p14:tracePt t="14423" x="3281363" y="3228975"/>
          <p14:tracePt t="14432" x="3290888" y="3228975"/>
          <p14:tracePt t="14439" x="3317875" y="3228975"/>
          <p14:tracePt t="14448" x="3346450" y="3228975"/>
          <p14:tracePt t="14453" x="3363913" y="3228975"/>
          <p14:tracePt t="14462" x="3382963" y="3228975"/>
          <p14:tracePt t="14469" x="3409950" y="3228975"/>
          <p14:tracePt t="14477" x="3419475" y="3228975"/>
          <p14:tracePt t="14593" x="3427413" y="3228975"/>
          <p14:tracePt t="14639" x="3436938" y="3228975"/>
          <p14:tracePt t="14647" x="3463925" y="3228975"/>
          <p14:tracePt t="14655" x="3473450" y="3228975"/>
          <p14:tracePt t="14662" x="3500438" y="3228975"/>
          <p14:tracePt t="14681" x="3536950" y="3228975"/>
          <p14:tracePt t="14685" x="3556000" y="3228975"/>
          <p14:tracePt t="14696" x="3582988" y="3228975"/>
          <p14:tracePt t="14704" x="3592513" y="3228975"/>
          <p14:tracePt t="14718" x="3629025" y="3228975"/>
          <p14:tracePt t="14733" x="3636963" y="3228975"/>
          <p14:tracePt t="14757" x="3646488" y="3228975"/>
          <p14:tracePt t="14773" x="3656013" y="3228975"/>
          <p14:tracePt t="14781" x="3665538" y="3228975"/>
          <p14:tracePt t="14797" x="3673475" y="3228975"/>
          <p14:tracePt t="14806" x="3683000" y="3228975"/>
          <p14:tracePt t="15153" x="3673475" y="3228975"/>
          <p14:tracePt t="15159" x="3646488" y="3228975"/>
          <p14:tracePt t="15169" x="3609975" y="3228975"/>
          <p14:tracePt t="15174" x="3563938" y="3228975"/>
          <p14:tracePt t="15182" x="3509963" y="3228975"/>
          <p14:tracePt t="15189" x="3482975" y="3228975"/>
          <p14:tracePt t="15198" x="3463925" y="3228975"/>
          <p14:tracePt t="15205" x="3427413" y="3228975"/>
          <p14:tracePt t="15213" x="3382963" y="3219450"/>
          <p14:tracePt t="15221" x="3354388" y="3200400"/>
          <p14:tracePt t="15229" x="3336925" y="3200400"/>
          <p14:tracePt t="15237" x="3327400" y="3192463"/>
          <p14:tracePt t="15245" x="3317875" y="3192463"/>
          <p14:tracePt t="15253" x="3290888" y="3182938"/>
          <p14:tracePt t="15301" x="3281363" y="3173413"/>
          <p14:tracePt t="15391" x="3281363" y="3163888"/>
          <p14:tracePt t="15450" x="3281363" y="3155950"/>
          <p14:tracePt t="15470" x="3281363" y="3146425"/>
          <p14:tracePt t="15478" x="3281363" y="3136900"/>
          <p14:tracePt t="15485" x="3281363" y="3127375"/>
          <p14:tracePt t="15495" x="3281363" y="3109913"/>
          <p14:tracePt t="15501" x="3281363" y="3100388"/>
          <p14:tracePt t="15517" x="3290888" y="3090863"/>
          <p14:tracePt t="15526" x="3290888" y="3082925"/>
          <p14:tracePt t="15533" x="3300413" y="3063875"/>
          <p14:tracePt t="15557" x="3300413" y="3054350"/>
          <p14:tracePt t="15581" x="3309938" y="3054350"/>
          <p14:tracePt t="15598" x="3309938" y="3046413"/>
          <p14:tracePt t="15622" x="3327400" y="3027363"/>
          <p14:tracePt t="15630" x="3327400" y="3017838"/>
          <p14:tracePt t="15645" x="3327400" y="3000375"/>
          <p14:tracePt t="15654" x="3327400" y="2990850"/>
          <p14:tracePt t="15663" x="3336925" y="2982913"/>
          <p14:tracePt t="15681" x="3346450" y="2982913"/>
          <p14:tracePt t="15694" x="3354388" y="2973388"/>
          <p14:tracePt t="15712" x="3363913" y="2963863"/>
          <p14:tracePt t="15717" x="3373438" y="2954338"/>
          <p14:tracePt t="15725" x="3373438" y="2946400"/>
          <p14:tracePt t="15742" x="3373438" y="2936875"/>
          <p14:tracePt t="15749" x="3382963" y="2927350"/>
          <p14:tracePt t="15801" x="3382963" y="2917825"/>
          <p14:tracePt t="15839" x="3382963" y="2909888"/>
          <p14:tracePt t="16143" x="3400425" y="2900363"/>
          <p14:tracePt t="16153" x="3446463" y="2900363"/>
          <p14:tracePt t="16159" x="3500438" y="2900363"/>
          <p14:tracePt t="16168" x="3573463" y="2900363"/>
          <p14:tracePt t="16174" x="3629025" y="2900363"/>
          <p14:tracePt t="16182" x="3719513" y="2900363"/>
          <p14:tracePt t="16189" x="3810000" y="2900363"/>
          <p14:tracePt t="16198" x="3883025" y="2900363"/>
          <p14:tracePt t="16205" x="3965575" y="2900363"/>
          <p14:tracePt t="16213" x="4038600" y="2900363"/>
          <p14:tracePt t="16221" x="4075113" y="2900363"/>
          <p14:tracePt t="16230" x="4129088" y="2900363"/>
          <p14:tracePt t="16237" x="4157663" y="2900363"/>
          <p14:tracePt t="16245" x="4165600" y="2900363"/>
          <p14:tracePt t="16253" x="4175125" y="2900363"/>
          <p14:tracePt t="16269" x="4184650" y="2900363"/>
          <p14:tracePt t="16335" x="4202113" y="2900363"/>
          <p14:tracePt t="16343" x="4221163" y="2900363"/>
          <p14:tracePt t="16351" x="4230688" y="2900363"/>
          <p14:tracePt t="16359" x="4230688" y="2890838"/>
          <p14:tracePt t="16374" x="4238625" y="2890838"/>
          <p14:tracePt t="16382" x="4267200" y="2881313"/>
          <p14:tracePt t="16389" x="4275138" y="2873375"/>
          <p14:tracePt t="16398" x="4284663" y="2873375"/>
          <p14:tracePt t="16421" x="4294188" y="2873375"/>
          <p14:tracePt t="16453" x="4303713" y="2873375"/>
          <p14:tracePt t="16469" x="4321175" y="2873375"/>
          <p14:tracePt t="16478" x="4330700" y="2863850"/>
          <p14:tracePt t="16485" x="4348163" y="2863850"/>
          <p14:tracePt t="16494" x="4367213" y="2863850"/>
          <p14:tracePt t="16501" x="4384675" y="2863850"/>
          <p14:tracePt t="16512" x="4394200" y="2863850"/>
          <p14:tracePt t="16517" x="4413250" y="2863850"/>
          <p14:tracePt t="16663" x="4421188" y="2863850"/>
          <p14:tracePt t="16689" x="4421188" y="2873375"/>
          <p14:tracePt t="16705" x="4421188" y="2881313"/>
          <p14:tracePt t="16967" x="4430713" y="2890838"/>
          <p14:tracePt t="16983" x="4448175" y="2890838"/>
          <p14:tracePt t="16991" x="4467225" y="2890838"/>
          <p14:tracePt t="16998" x="4476750" y="2890838"/>
          <p14:tracePt t="18096" x="4484688" y="2900363"/>
          <p14:tracePt t="20911" x="4484688" y="2909888"/>
          <p14:tracePt t="20919" x="4484688" y="2946400"/>
          <p14:tracePt t="20927" x="4448175" y="2973388"/>
          <p14:tracePt t="20936" x="4403725" y="3009900"/>
          <p14:tracePt t="20942" x="4384675" y="3027363"/>
          <p14:tracePt t="20950" x="4348163" y="3036888"/>
          <p14:tracePt t="20958" x="4294188" y="3073400"/>
          <p14:tracePt t="20965" x="4248150" y="3100388"/>
          <p14:tracePt t="20974" x="4221163" y="3119438"/>
          <p14:tracePt t="20981" x="4202113" y="3127375"/>
          <p14:tracePt t="20990" x="4184650" y="3127375"/>
          <p14:tracePt t="20998" x="4175125" y="3136900"/>
          <p14:tracePt t="21310" x="4165600" y="3136900"/>
          <p14:tracePt t="21318" x="4194175" y="3119438"/>
          <p14:tracePt t="21327" x="4321175" y="3119438"/>
          <p14:tracePt t="21334" x="4448175" y="3090863"/>
          <p14:tracePt t="21342" x="4613275" y="3090863"/>
          <p14:tracePt t="21350" x="4786313" y="3054350"/>
          <p14:tracePt t="21358" x="4941888" y="3054350"/>
          <p14:tracePt t="21366" x="5122863" y="3054350"/>
          <p14:tracePt t="21374" x="5232400" y="3054350"/>
          <p14:tracePt t="21382" x="5387975" y="3027363"/>
          <p14:tracePt t="21390" x="5497513" y="3017838"/>
          <p14:tracePt t="21398" x="5580063" y="2973388"/>
          <p14:tracePt t="21406" x="5616575" y="2963863"/>
          <p14:tracePt t="21416" x="5634038" y="2946400"/>
          <p14:tracePt t="21421" x="5661025" y="2927350"/>
          <p14:tracePt t="21445" x="5661025" y="2917825"/>
          <p14:tracePt t="21735" x="5643563" y="2917825"/>
          <p14:tracePt t="21742" x="5607050" y="2936875"/>
          <p14:tracePt t="21749" x="5588000" y="2946400"/>
          <p14:tracePt t="21757" x="5580063" y="2954338"/>
          <p14:tracePt t="21766" x="5561013" y="2963863"/>
          <p14:tracePt t="21952" x="5561013" y="2973388"/>
          <p14:tracePt t="21960" x="5561013" y="2982913"/>
          <p14:tracePt t="21970" x="5543550" y="2990850"/>
          <p14:tracePt t="21974" x="5524500" y="3000375"/>
          <p14:tracePt t="21981" x="5507038" y="3017838"/>
          <p14:tracePt t="21989" x="5470525" y="3027363"/>
          <p14:tracePt t="21997" x="5434013" y="3036888"/>
          <p14:tracePt t="22005" x="5351463" y="3054350"/>
          <p14:tracePt t="22013" x="5324475" y="3054350"/>
          <p14:tracePt t="22021" x="5268913" y="3054350"/>
          <p14:tracePt t="22029" x="5205413" y="3073400"/>
          <p14:tracePt t="22037" x="5168900" y="3082925"/>
          <p14:tracePt t="22045" x="5086350" y="3100388"/>
          <p14:tracePt t="22053" x="5014913" y="3109913"/>
          <p14:tracePt t="22061" x="4959350" y="3109913"/>
          <p14:tracePt t="22069" x="4876800" y="3136900"/>
          <p14:tracePt t="22077" x="4822825" y="3136900"/>
          <p14:tracePt t="22085" x="4759325" y="3146425"/>
          <p14:tracePt t="22094" x="4722813" y="3146425"/>
          <p14:tracePt t="22101" x="4695825" y="3146425"/>
          <p14:tracePt t="22109" x="4686300" y="3146425"/>
          <p14:tracePt t="22285" x="4676775" y="3146425"/>
          <p14:tracePt t="22301" x="4667250" y="3146425"/>
          <p14:tracePt t="22317" x="4659313" y="3155950"/>
          <p14:tracePt t="22383" x="4649788" y="3155950"/>
          <p14:tracePt t="22463" x="4640263" y="3155950"/>
          <p14:tracePt t="22471" x="4630738" y="3173413"/>
          <p14:tracePt t="22486" x="4613275" y="3182938"/>
          <p14:tracePt t="22494" x="4586288" y="3200400"/>
          <p14:tracePt t="22517" x="4557713" y="3209925"/>
          <p14:tracePt t="22743" x="4557713" y="3219450"/>
          <p14:tracePt t="22750" x="4557713" y="3236913"/>
          <p14:tracePt t="22759" x="4557713" y="3282950"/>
          <p14:tracePt t="22765" x="4557713" y="3292475"/>
          <p14:tracePt t="22773" x="4557713" y="3338513"/>
          <p14:tracePt t="22781" x="4557713" y="3365500"/>
          <p14:tracePt t="22789" x="4567238" y="3402013"/>
          <p14:tracePt t="22797" x="4576763" y="3438525"/>
          <p14:tracePt t="22806" x="4594225" y="3482975"/>
          <p14:tracePt t="22817" x="4603750" y="3502025"/>
          <p14:tracePt t="22823" x="4622800" y="3529013"/>
          <p14:tracePt t="22833" x="4622800" y="3538538"/>
          <p14:tracePt t="22838" x="4622800" y="3548063"/>
          <p14:tracePt t="22846" x="4622800" y="3565525"/>
          <p14:tracePt t="22854" x="4649788" y="3584575"/>
          <p14:tracePt t="23062" x="4630738" y="3575050"/>
          <p14:tracePt t="23073" x="4613275" y="3565525"/>
          <p14:tracePt t="23078" x="4557713" y="3529013"/>
          <p14:tracePt t="23086" x="4494213" y="3502025"/>
          <p14:tracePt t="23094" x="4394200" y="3465513"/>
          <p14:tracePt t="23101" x="4284663" y="3438525"/>
          <p14:tracePt t="23111" x="4175125" y="3419475"/>
          <p14:tracePt t="23117" x="4084638" y="3419475"/>
          <p14:tracePt t="23127" x="4002088" y="3392488"/>
          <p14:tracePt t="23133" x="3929063" y="3382963"/>
          <p14:tracePt t="23142" x="3883025" y="3382963"/>
          <p14:tracePt t="23149" x="3865563" y="3382963"/>
          <p14:tracePt t="23157" x="3838575" y="3375025"/>
          <p14:tracePt t="23231" x="3829050" y="3375025"/>
          <p14:tracePt t="23239" x="3819525" y="3375025"/>
          <p14:tracePt t="23247" x="3802063" y="3375025"/>
          <p14:tracePt t="23255" x="3783013" y="3375025"/>
          <p14:tracePt t="23270" x="3765550" y="3375025"/>
          <p14:tracePt t="23280" x="3746500" y="3375025"/>
          <p14:tracePt t="23295" x="3738563" y="3375025"/>
          <p14:tracePt t="23655" x="3756025" y="3375025"/>
          <p14:tracePt t="23663" x="3829050" y="3338513"/>
          <p14:tracePt t="23671" x="3956050" y="3319463"/>
          <p14:tracePt t="23682" x="4111625" y="3265488"/>
          <p14:tracePt t="23686" x="4221163" y="3265488"/>
          <p14:tracePt t="23695" x="4311650" y="3219450"/>
          <p14:tracePt t="23701" x="4430713" y="3192463"/>
          <p14:tracePt t="23710" x="4521200" y="3163888"/>
          <p14:tracePt t="23717" x="4640263" y="3119438"/>
          <p14:tracePt t="23726" x="4695825" y="3109913"/>
          <p14:tracePt t="23733" x="4759325" y="3100388"/>
          <p14:tracePt t="23741" x="4803775" y="3063875"/>
          <p14:tracePt t="23749" x="4822825" y="3054350"/>
          <p14:tracePt t="23757" x="4840288" y="3046413"/>
          <p14:tracePt t="23773" x="4849813" y="3036888"/>
          <p14:tracePt t="23781" x="4859338" y="3017838"/>
          <p14:tracePt t="23797" x="4868863" y="3009900"/>
          <p14:tracePt t="23813" x="4876800" y="3000375"/>
          <p14:tracePt t="24439" x="4876800" y="2982913"/>
          <p14:tracePt t="25375" x="4876800" y="2973388"/>
          <p14:tracePt t="25863" x="4859338" y="2973388"/>
          <p14:tracePt t="25871" x="4813300" y="3000375"/>
          <p14:tracePt t="25877" x="4749800" y="3017838"/>
          <p14:tracePt t="25885" x="4713288" y="3036888"/>
          <p14:tracePt t="25894" x="4649788" y="3046413"/>
          <p14:tracePt t="25901" x="4622800" y="3054350"/>
          <p14:tracePt t="25909" x="4603750" y="3054350"/>
          <p14:tracePt t="25917" x="4557713" y="3073400"/>
          <p14:tracePt t="25925" x="4530725" y="3090863"/>
          <p14:tracePt t="25933" x="4503738" y="3090863"/>
          <p14:tracePt t="25941" x="4484688" y="3100388"/>
          <p14:tracePt t="25949" x="4448175" y="3109913"/>
          <p14:tracePt t="25957" x="4413250" y="3109913"/>
          <p14:tracePt t="25965" x="4384675" y="3127375"/>
          <p14:tracePt t="25973" x="4340225" y="3136900"/>
          <p14:tracePt t="25981" x="4311650" y="3146425"/>
          <p14:tracePt t="25989" x="4267200" y="3155950"/>
          <p14:tracePt t="25997" x="4238625" y="3182938"/>
          <p14:tracePt t="26005" x="4221163" y="3192463"/>
          <p14:tracePt t="26013" x="4184650" y="3200400"/>
          <p14:tracePt t="26045" x="4165600" y="3200400"/>
          <p14:tracePt t="26061" x="4157663" y="3209925"/>
          <p14:tracePt t="26111" x="4138613" y="3209925"/>
          <p14:tracePt t="26119" x="4111625" y="3209925"/>
          <p14:tracePt t="26127" x="4065588" y="3209925"/>
          <p14:tracePt t="26139" x="4048125" y="3209925"/>
          <p14:tracePt t="26145" x="4011613" y="3209925"/>
          <p14:tracePt t="26151" x="3975100" y="3209925"/>
          <p14:tracePt t="26159" x="3911600" y="3228975"/>
          <p14:tracePt t="26166" x="3856038" y="3228975"/>
          <p14:tracePt t="26174" x="3810000" y="3236913"/>
          <p14:tracePt t="26183" x="3783013" y="3236913"/>
          <p14:tracePt t="26190" x="3729038" y="3236913"/>
          <p14:tracePt t="26198" x="3692525" y="3236913"/>
          <p14:tracePt t="26206" x="3673475" y="3246438"/>
          <p14:tracePt t="26214" x="3636963" y="3246438"/>
          <p14:tracePt t="26222" x="3629025" y="3246438"/>
          <p14:tracePt t="26231" x="3592513" y="3246438"/>
          <p14:tracePt t="26238" x="3582988" y="3246438"/>
          <p14:tracePt t="26254" x="3556000" y="3246438"/>
          <p14:tracePt t="26263" x="3546475" y="3246438"/>
          <p14:tracePt t="26270" x="3536950" y="3246438"/>
          <p14:tracePt t="26281" x="3509963" y="3246438"/>
          <p14:tracePt t="26286" x="3490913" y="3255963"/>
          <p14:tracePt t="26296" x="3436938" y="3273425"/>
          <p14:tracePt t="26302" x="3409950" y="3282950"/>
          <p14:tracePt t="26310" x="3363913" y="3292475"/>
          <p14:tracePt t="26317" x="3346450" y="3292475"/>
          <p14:tracePt t="26326" x="3309938" y="3292475"/>
          <p14:tracePt t="26333" x="3290888" y="3302000"/>
          <p14:tracePt t="26342" x="3254375" y="3302000"/>
          <p14:tracePt t="26349" x="3236913" y="3302000"/>
          <p14:tracePt t="26357" x="3227388" y="3302000"/>
          <p14:tracePt t="26365" x="3217863" y="3309938"/>
          <p14:tracePt t="26599" x="3208338" y="3309938"/>
          <p14:tracePt t="26607" x="3217863" y="3302000"/>
          <p14:tracePt t="26616" x="3227388" y="3292475"/>
          <p14:tracePt t="26624" x="3227388" y="3282950"/>
          <p14:tracePt t="26631" x="3244850" y="3273425"/>
          <p14:tracePt t="26638" x="3254375" y="3265488"/>
          <p14:tracePt t="26646" x="3273425" y="3246438"/>
          <p14:tracePt t="26654" x="3290888" y="3236913"/>
          <p14:tracePt t="26670" x="3300413" y="3236913"/>
          <p14:tracePt t="26727" x="3309938" y="3228975"/>
          <p14:tracePt t="26967" x="3309938" y="3236913"/>
          <p14:tracePt t="26975" x="3309938" y="3246438"/>
          <p14:tracePt t="26985" x="3309938" y="3255963"/>
          <p14:tracePt t="26991" x="3309938" y="3273425"/>
          <p14:tracePt t="27005" x="3309938" y="3282950"/>
          <p14:tracePt t="27062" x="3309938" y="3292475"/>
          <p14:tracePt t="27095" x="3317875" y="3292475"/>
          <p14:tracePt t="27105" x="3327400" y="3292475"/>
          <p14:tracePt t="27110" x="3382963" y="3292475"/>
          <p14:tracePt t="27120" x="3400425" y="3292475"/>
          <p14:tracePt t="27126" x="3419475" y="3302000"/>
          <p14:tracePt t="27133" x="3427413" y="3302000"/>
          <p14:tracePt t="27142" x="3436938" y="3302000"/>
          <p14:tracePt t="27189" x="3446463" y="3302000"/>
          <p14:tracePt t="27357" x="3427413" y="3309938"/>
          <p14:tracePt t="27365" x="3419475" y="3319463"/>
          <p14:tracePt t="27382" x="3419475" y="3328988"/>
          <p14:tracePt t="27406" x="3409950" y="3346450"/>
          <p14:tracePt t="27422" x="3400425" y="3355975"/>
          <p14:tracePt t="27438" x="3400425" y="3365500"/>
          <p14:tracePt t="27447" x="3390900" y="3375025"/>
          <p14:tracePt t="27470" x="3390900" y="3392488"/>
          <p14:tracePt t="27478" x="3382963" y="3402013"/>
          <p14:tracePt t="27486" x="3373438" y="3411538"/>
          <p14:tracePt t="27502" x="3373438" y="3419475"/>
          <p14:tracePt t="27517" x="3373438" y="3429000"/>
          <p14:tracePt t="27565" x="3373438" y="3438525"/>
          <p14:tracePt t="27581" x="3373438" y="3446463"/>
          <p14:tracePt t="27589" x="3373438" y="3455988"/>
          <p14:tracePt t="27598" x="3354388" y="3475038"/>
          <p14:tracePt t="27613" x="3354388" y="3482975"/>
          <p14:tracePt t="27621" x="3354388" y="3492500"/>
          <p14:tracePt t="27731" x="3354388" y="3502025"/>
          <p14:tracePt t="27733" x="3390900" y="3502025"/>
          <p14:tracePt t="27742" x="3409950" y="3502025"/>
          <p14:tracePt t="27749" x="3436938" y="3502025"/>
          <p14:tracePt t="27757" x="3455988" y="3502025"/>
          <p14:tracePt t="27765" x="3473450" y="3502025"/>
          <p14:tracePt t="27773" x="3490913" y="3502025"/>
          <p14:tracePt t="27797" x="3500438" y="3502025"/>
          <p14:tracePt t="27805" x="3519488" y="3492500"/>
          <p14:tracePt t="28030" x="3519488" y="3502025"/>
          <p14:tracePt t="28045" x="3509963" y="3519488"/>
          <p14:tracePt t="28053" x="3490913" y="3538538"/>
          <p14:tracePt t="28061" x="3463925" y="3556000"/>
          <p14:tracePt t="28069" x="3463925" y="3565525"/>
          <p14:tracePt t="28078" x="3463925" y="3575050"/>
          <p14:tracePt t="28085" x="3446463" y="3592513"/>
          <p14:tracePt t="28093" x="3446463" y="3611563"/>
          <p14:tracePt t="28111" x="3436938" y="3621088"/>
          <p14:tracePt t="28117" x="3436938" y="3629025"/>
          <p14:tracePt t="28126" x="3436938" y="3638550"/>
          <p14:tracePt t="28134" x="3436938" y="3657600"/>
          <p14:tracePt t="28146" x="3436938" y="3665538"/>
          <p14:tracePt t="28152" x="3427413" y="3665538"/>
          <p14:tracePt t="28166" x="3427413" y="3684588"/>
          <p14:tracePt t="28182" x="3427413" y="3694113"/>
          <p14:tracePt t="28190" x="3427413" y="3702050"/>
          <p14:tracePt t="28197" x="3427413" y="3711575"/>
          <p14:tracePt t="28206" x="3427413" y="3730625"/>
          <p14:tracePt t="28214" x="3427413" y="3748088"/>
          <p14:tracePt t="28238" x="3427413" y="3767138"/>
          <p14:tracePt t="28246" x="3427413" y="3784600"/>
          <p14:tracePt t="28254" x="3427413" y="3794125"/>
          <p14:tracePt t="28262" x="3427413" y="3811588"/>
          <p14:tracePt t="28270" x="3427413" y="3830638"/>
          <p14:tracePt t="28279" x="3427413" y="3840163"/>
          <p14:tracePt t="28285" x="3427413" y="3848100"/>
          <p14:tracePt t="28295" x="3427413" y="3857625"/>
          <p14:tracePt t="28503" x="3427413" y="3867150"/>
          <p14:tracePt t="28515" x="3419475" y="3875088"/>
          <p14:tracePt t="28521" x="3409950" y="3884613"/>
          <p14:tracePt t="28533" x="3390900" y="3903663"/>
          <p14:tracePt t="28549" x="3382963" y="3911600"/>
          <p14:tracePt t="28565" x="3373438" y="3911600"/>
          <p14:tracePt t="28573" x="3363913" y="3921125"/>
          <p14:tracePt t="28581" x="3363913" y="3930650"/>
          <p14:tracePt t="28597" x="3354388" y="3940175"/>
          <p14:tracePt t="28645" x="3346450" y="3948113"/>
          <p14:tracePt t="28685" x="3336925" y="3957638"/>
          <p14:tracePt t="28693" x="3327400" y="3957638"/>
          <p14:tracePt t="28710" x="3317875" y="3967163"/>
          <p14:tracePt t="28725" x="3300413" y="3976688"/>
          <p14:tracePt t="28733" x="3290888" y="3976688"/>
          <p14:tracePt t="28742" x="3281363" y="3984625"/>
          <p14:tracePt t="28863" x="3281363" y="3994150"/>
          <p14:tracePt t="28871" x="3290888" y="3994150"/>
          <p14:tracePt t="28882" x="3317875" y="3994150"/>
          <p14:tracePt t="28888" x="3327400" y="3994150"/>
          <p14:tracePt t="28901" x="3346450" y="3994150"/>
          <p14:tracePt t="28911" x="3354388" y="3994150"/>
          <p14:tracePt t="28991" x="3363913" y="3984625"/>
          <p14:tracePt t="28998" x="3373438" y="3984625"/>
          <p14:tracePt t="29007" x="3390900" y="3984625"/>
          <p14:tracePt t="29016" x="3419475" y="3984625"/>
          <p14:tracePt t="29022" x="3473450" y="3967163"/>
          <p14:tracePt t="29031" x="3509963" y="3967163"/>
          <p14:tracePt t="29037" x="3563938" y="3967163"/>
          <p14:tracePt t="29046" x="3629025" y="3957638"/>
          <p14:tracePt t="29054" x="3665538" y="3957638"/>
          <p14:tracePt t="29062" x="3692525" y="3940175"/>
          <p14:tracePt t="29070" x="3719513" y="3940175"/>
          <p14:tracePt t="29317" x="3673475" y="3940175"/>
          <p14:tracePt t="29325" x="3609975" y="3957638"/>
          <p14:tracePt t="29333" x="3527425" y="3994150"/>
          <p14:tracePt t="29342" x="3446463" y="4040188"/>
          <p14:tracePt t="29349" x="3400425" y="4086225"/>
          <p14:tracePt t="29357" x="3336925" y="4122738"/>
          <p14:tracePt t="29365" x="3290888" y="4159250"/>
          <p14:tracePt t="29373" x="3217863" y="4213225"/>
          <p14:tracePt t="29381" x="3154363" y="4249738"/>
          <p14:tracePt t="29389" x="3154363" y="4259263"/>
          <p14:tracePt t="29397" x="3127375" y="4268788"/>
          <p14:tracePt t="29405" x="3117850" y="4276725"/>
          <p14:tracePt t="29687" x="3181350" y="4276725"/>
          <p14:tracePt t="29693" x="3273425" y="4276725"/>
          <p14:tracePt t="29701" x="3382963" y="4276725"/>
          <p14:tracePt t="29709" x="3436938" y="4276725"/>
          <p14:tracePt t="29717" x="3482975" y="4276725"/>
          <p14:tracePt t="29725" x="3519488" y="4276725"/>
          <p14:tracePt t="29733" x="3527425" y="4276725"/>
          <p14:tracePt t="29875" x="3536950" y="4286250"/>
          <p14:tracePt t="29933" x="3536950" y="4295775"/>
          <p14:tracePt t="30152" x="3546475" y="4303713"/>
          <p14:tracePt t="30168" x="3573463" y="4303713"/>
          <p14:tracePt t="30174" x="3582988" y="4303713"/>
          <p14:tracePt t="30181" x="3600450" y="4303713"/>
          <p14:tracePt t="30189" x="3619500" y="4303713"/>
          <p14:tracePt t="30197" x="3646488" y="4303713"/>
          <p14:tracePt t="30205" x="3665538" y="4303713"/>
          <p14:tracePt t="30213" x="3702050" y="4303713"/>
          <p14:tracePt t="30221" x="3719513" y="4303713"/>
          <p14:tracePt t="30230" x="3738563" y="4303713"/>
          <p14:tracePt t="30237" x="3738563" y="4295775"/>
          <p14:tracePt t="30245" x="3746500" y="4295775"/>
          <p14:tracePt t="30261" x="3756025" y="4295775"/>
          <p14:tracePt t="31433" x="3765550" y="4286250"/>
          <p14:tracePt t="31703" x="3765550" y="4259263"/>
          <p14:tracePt t="31710" x="3765550" y="4213225"/>
          <p14:tracePt t="31722" x="3775075" y="4176713"/>
          <p14:tracePt t="31728" x="3810000" y="4122738"/>
          <p14:tracePt t="31733" x="3819525" y="4094163"/>
          <p14:tracePt t="31742" x="3856038" y="4049713"/>
          <p14:tracePt t="31749" x="3856038" y="4021138"/>
          <p14:tracePt t="31759" x="3865563" y="3994150"/>
          <p14:tracePt t="31765" x="3865563" y="3984625"/>
          <p14:tracePt t="31773" x="3865563" y="3976688"/>
          <p14:tracePt t="31781" x="3865563" y="3957638"/>
          <p14:tracePt t="31974" x="3865563" y="3967163"/>
          <p14:tracePt t="31991" x="3856038" y="3967163"/>
          <p14:tracePt t="31999" x="3838575" y="3976688"/>
          <p14:tracePt t="32215" x="3819525" y="3984625"/>
          <p14:tracePt t="32223" x="3783013" y="3984625"/>
          <p14:tracePt t="32238" x="3765550" y="3984625"/>
          <p14:tracePt t="32247" x="3738563" y="3984625"/>
          <p14:tracePt t="32254" x="3719513" y="3984625"/>
          <p14:tracePt t="32262" x="3683000" y="3984625"/>
          <p14:tracePt t="32269" x="3665538" y="3984625"/>
          <p14:tracePt t="32277" x="3636963" y="3984625"/>
          <p14:tracePt t="32285" x="3619500" y="3976688"/>
          <p14:tracePt t="32294" x="3609975" y="3976688"/>
          <p14:tracePt t="32301" x="3592513" y="3967163"/>
          <p14:tracePt t="32309" x="3563938" y="3940175"/>
          <p14:tracePt t="32317" x="3546475" y="3903663"/>
          <p14:tracePt t="32328" x="3536950" y="3894138"/>
          <p14:tracePt t="32342" x="3536950" y="3867150"/>
          <p14:tracePt t="32349" x="3536950" y="3857625"/>
          <p14:tracePt t="32357" x="3536950" y="3840163"/>
          <p14:tracePt t="32365" x="3536950" y="3821113"/>
          <p14:tracePt t="32373" x="3527425" y="3811588"/>
          <p14:tracePt t="32381" x="3509963" y="3794125"/>
          <p14:tracePt t="32389" x="3490913" y="3775075"/>
          <p14:tracePt t="32397" x="3482975" y="3767138"/>
          <p14:tracePt t="32405" x="3473450" y="3757613"/>
          <p14:tracePt t="32413" x="3463925" y="3757613"/>
          <p14:tracePt t="32519" x="3473450" y="3757613"/>
          <p14:tracePt t="32535" x="3490913" y="3748088"/>
          <p14:tracePt t="32543" x="3490913" y="3738563"/>
          <p14:tracePt t="32549" x="3500438" y="3730625"/>
          <p14:tracePt t="32573" x="3509963" y="3721100"/>
          <p14:tracePt t="32581" x="3509963" y="3711575"/>
          <p14:tracePt t="32589" x="3519488" y="3702050"/>
          <p14:tracePt t="32605" x="3527425" y="3694113"/>
          <p14:tracePt t="32646" x="3536950" y="3684588"/>
          <p14:tracePt t="32662" x="3536950" y="3675063"/>
          <p14:tracePt t="32670" x="3536950" y="3657600"/>
          <p14:tracePt t="32678" x="3536950" y="3648075"/>
          <p14:tracePt t="32686" x="3536950" y="3629025"/>
          <p14:tracePt t="32696" x="3536950" y="3592513"/>
          <p14:tracePt t="32702" x="3536950" y="3575050"/>
          <p14:tracePt t="32713" x="3536950" y="3548063"/>
          <p14:tracePt t="32717" x="3556000" y="3492500"/>
          <p14:tracePt t="32725" x="3556000" y="3455988"/>
          <p14:tracePt t="32733" x="3556000" y="3438525"/>
          <p14:tracePt t="32742" x="3556000" y="3411538"/>
          <p14:tracePt t="32760" x="3556000" y="3392488"/>
          <p14:tracePt t="32773" x="3556000" y="3382963"/>
          <p14:tracePt t="33137" x="3546475" y="3382963"/>
          <p14:tracePt t="33141" x="3536950" y="3382963"/>
          <p14:tracePt t="33153" x="3527425" y="3375025"/>
          <p14:tracePt t="33158" x="3519488" y="3365500"/>
          <p14:tracePt t="33165" x="3519488" y="3355975"/>
          <p14:tracePt t="33173" x="3509963" y="3346450"/>
          <p14:tracePt t="33181" x="3500438" y="3338513"/>
          <p14:tracePt t="33189" x="3490913" y="3338513"/>
          <p14:tracePt t="33197" x="3482975" y="3328988"/>
          <p14:tracePt t="33213" x="3473450" y="3328988"/>
          <p14:tracePt t="33237" x="3473450" y="3319463"/>
          <p14:tracePt t="33455" x="3473450" y="3309938"/>
          <p14:tracePt t="33464" x="3473450" y="3292475"/>
          <p14:tracePt t="33482" x="3463925" y="3282950"/>
          <p14:tracePt t="33510" x="3446463" y="3273425"/>
          <p14:tracePt t="33517" x="3427413" y="3273425"/>
          <p14:tracePt t="33527" x="3409950" y="3265488"/>
          <p14:tracePt t="33533" x="3373438" y="3255963"/>
          <p14:tracePt t="33542" x="3373438" y="3246438"/>
          <p14:tracePt t="33549" x="3354388" y="3228975"/>
          <p14:tracePt t="33557" x="3336925" y="3219450"/>
          <p14:tracePt t="33565" x="3327400" y="3219450"/>
          <p14:tracePt t="33573" x="3317875" y="3209925"/>
          <p14:tracePt t="33581" x="3309938" y="3200400"/>
          <p14:tracePt t="33597" x="3300413" y="3192463"/>
          <p14:tracePt t="33613" x="3290888" y="3182938"/>
          <p14:tracePt t="33629" x="3290888" y="3173413"/>
          <p14:tracePt t="33645" x="3281363" y="3163888"/>
          <p14:tracePt t="33653" x="3263900" y="3155950"/>
          <p14:tracePt t="33662" x="3254375" y="3146425"/>
          <p14:tracePt t="33669" x="3227388" y="3119438"/>
          <p14:tracePt t="33685" x="3217863" y="3109913"/>
          <p14:tracePt t="33694" x="3208338" y="3100388"/>
          <p14:tracePt t="33701" x="3200400" y="3090863"/>
          <p14:tracePt t="33709" x="3190875" y="3082925"/>
          <p14:tracePt t="33727" x="3190875" y="3073400"/>
          <p14:tracePt t="33773" x="3190875" y="3063875"/>
          <p14:tracePt t="33789" x="3190875" y="3036888"/>
          <p14:tracePt t="33797" x="3200400" y="3027363"/>
          <p14:tracePt t="33806" x="3217863" y="3009900"/>
          <p14:tracePt t="33813" x="3227388" y="3009900"/>
          <p14:tracePt t="33821" x="3244850" y="3000375"/>
          <p14:tracePt t="33829" x="3263900" y="2973388"/>
          <p14:tracePt t="33837" x="3300413" y="2946400"/>
          <p14:tracePt t="33846" x="3317875" y="2927350"/>
          <p14:tracePt t="33854" x="3336925" y="2917825"/>
          <p14:tracePt t="33862" x="3363913" y="2890838"/>
          <p14:tracePt t="33870" x="3382963" y="2881313"/>
          <p14:tracePt t="33881" x="3427413" y="2873375"/>
          <p14:tracePt t="33900" x="3490913" y="2827338"/>
          <p14:tracePt t="33904" x="3500438" y="2817813"/>
          <p14:tracePt t="33910" x="3527425" y="2808288"/>
          <p14:tracePt t="33918" x="3556000" y="2790825"/>
          <p14:tracePt t="33926" x="3582988" y="2781300"/>
          <p14:tracePt t="33933" x="3592513" y="2781300"/>
          <p14:tracePt t="33944" x="3619500" y="2771775"/>
          <p14:tracePt t="33950" x="3629025" y="2771775"/>
          <p14:tracePt t="33960" x="3636963" y="2763838"/>
          <p14:tracePt t="33966" x="3646488" y="2763838"/>
          <p14:tracePt t="33974" x="3656013" y="2763838"/>
          <p14:tracePt t="33989" x="3665538" y="2763838"/>
          <p14:tracePt t="33997" x="3683000" y="2763838"/>
          <p14:tracePt t="34005" x="3702050" y="2763838"/>
          <p14:tracePt t="34013" x="3719513" y="2763838"/>
          <p14:tracePt t="34021" x="3729038" y="2763838"/>
          <p14:tracePt t="34029" x="3746500" y="2763838"/>
          <p14:tracePt t="34037" x="3765550" y="2781300"/>
          <p14:tracePt t="34045" x="3775075" y="2790825"/>
          <p14:tracePt t="34053" x="3775075" y="2800350"/>
          <p14:tracePt t="34061" x="3775075" y="2827338"/>
          <p14:tracePt t="34069" x="3775075" y="2836863"/>
          <p14:tracePt t="34077" x="3775075" y="2854325"/>
          <p14:tracePt t="34085" x="3775075" y="2873375"/>
          <p14:tracePt t="34093" x="3775075" y="2881313"/>
          <p14:tracePt t="34102" x="3775075" y="2900363"/>
          <p14:tracePt t="34109" x="3775075" y="2909888"/>
          <p14:tracePt t="34117" x="3775075" y="2927350"/>
          <p14:tracePt t="34125" x="3765550" y="2946400"/>
          <p14:tracePt t="34133" x="3756025" y="2954338"/>
          <p14:tracePt t="34149" x="3756025" y="2963863"/>
          <p14:tracePt t="34175" x="3756025" y="2982913"/>
          <p14:tracePt t="34182" x="3756025" y="2990850"/>
          <p14:tracePt t="34199" x="3756025" y="3000375"/>
          <p14:tracePt t="34238" x="3746500" y="3009900"/>
          <p14:tracePt t="34248" x="3729038" y="3036888"/>
          <p14:tracePt t="34254" x="3719513" y="3036888"/>
          <p14:tracePt t="34261" x="3709988" y="3046413"/>
          <p14:tracePt t="34269" x="3702050" y="3046413"/>
          <p14:tracePt t="34277" x="3683000" y="3054350"/>
          <p14:tracePt t="34285" x="3665538" y="3063875"/>
          <p14:tracePt t="34293" x="3656013" y="3073400"/>
          <p14:tracePt t="34301" x="3646488" y="3073400"/>
          <p14:tracePt t="34309" x="3636963" y="3082925"/>
          <p14:tracePt t="34317" x="3629025" y="3082925"/>
          <p14:tracePt t="34326" x="3619500" y="3090863"/>
          <p14:tracePt t="34341" x="3600450" y="3090863"/>
          <p14:tracePt t="34349" x="3592513" y="3090863"/>
          <p14:tracePt t="34381" x="3582988" y="3090863"/>
          <p14:tracePt t="34406" x="3563938" y="3090863"/>
          <p14:tracePt t="34415" x="3556000" y="3100388"/>
          <p14:tracePt t="34432" x="3546475" y="3100388"/>
          <p14:tracePt t="34437" x="3536950" y="3100388"/>
          <p14:tracePt t="34453" x="3527425" y="3100388"/>
          <p14:tracePt t="34560" x="3519488" y="3100388"/>
          <p14:tracePt t="34657" x="3509963" y="3100388"/>
          <p14:tracePt t="34815" x="3500438" y="3100388"/>
          <p14:tracePt t="34823" x="3482975" y="3100388"/>
          <p14:tracePt t="34839" x="3473450" y="3100388"/>
          <p14:tracePt t="35255" x="3463925" y="3100388"/>
          <p14:tracePt t="35279" x="3446463" y="3100388"/>
          <p14:tracePt t="35287" x="3436938" y="3100388"/>
          <p14:tracePt t="37069" x="3490913" y="3100388"/>
          <p14:tracePt t="37077" x="3563938" y="3090863"/>
          <p14:tracePt t="37085" x="3692525" y="3063875"/>
          <p14:tracePt t="37093" x="3765550" y="3063875"/>
          <p14:tracePt t="37101" x="3902075" y="3054350"/>
          <p14:tracePt t="37109" x="3975100" y="3054350"/>
          <p14:tracePt t="37120" x="4121150" y="3036888"/>
          <p14:tracePt t="37127" x="4248150" y="3017838"/>
          <p14:tracePt t="37136" x="4413250" y="2990850"/>
          <p14:tracePt t="37145" x="4557713" y="2982913"/>
          <p14:tracePt t="37151" x="4722813" y="2982913"/>
          <p14:tracePt t="37158" x="4849813" y="2982913"/>
          <p14:tracePt t="37166" x="4959350" y="2982913"/>
          <p14:tracePt t="37174" x="5041900" y="2963863"/>
          <p14:tracePt t="37181" x="5068888" y="2963863"/>
          <p14:tracePt t="37189" x="5086350" y="2954338"/>
          <p14:tracePt t="37287" x="5095875" y="2954338"/>
          <p14:tracePt t="37295" x="5122863" y="2954338"/>
          <p14:tracePt t="37303" x="5141913" y="2954338"/>
          <p14:tracePt t="37310" x="5168900" y="2936875"/>
          <p14:tracePt t="37317" x="5224463" y="2936875"/>
          <p14:tracePt t="37326" x="5268913" y="2927350"/>
          <p14:tracePt t="37333" x="5297488" y="2927350"/>
          <p14:tracePt t="37341" x="5334000" y="2917825"/>
          <p14:tracePt t="37349" x="5378450" y="2917825"/>
          <p14:tracePt t="37358" x="5434013" y="2900363"/>
          <p14:tracePt t="37365" x="5478463" y="2900363"/>
          <p14:tracePt t="37373" x="5514975" y="2890838"/>
          <p14:tracePt t="37381" x="5597525" y="2881313"/>
          <p14:tracePt t="37389" x="5624513" y="2873375"/>
          <p14:tracePt t="37397" x="5661025" y="2873375"/>
          <p14:tracePt t="37405" x="5707063" y="2854325"/>
          <p14:tracePt t="37413" x="5716588" y="2854325"/>
          <p14:tracePt t="37421" x="5743575" y="2854325"/>
          <p14:tracePt t="37429" x="5761038" y="2836863"/>
          <p14:tracePt t="37438" x="5770563" y="2827338"/>
          <p14:tracePt t="38007" x="5816600" y="2827338"/>
          <p14:tracePt t="38015" x="5843588" y="2827338"/>
          <p14:tracePt t="38023" x="5862638" y="2817813"/>
          <p14:tracePt t="38032" x="5907088" y="2800350"/>
          <p14:tracePt t="38037" x="5935663" y="2800350"/>
          <p14:tracePt t="38046" x="5962650" y="2800350"/>
          <p14:tracePt t="38053" x="5980113" y="2800350"/>
          <p14:tracePt t="38061" x="5999163" y="2800350"/>
          <p14:tracePt t="39303" x="5980113" y="2800350"/>
          <p14:tracePt t="39838" x="5962650" y="2800350"/>
          <p14:tracePt t="39911" x="5953125" y="2800350"/>
          <p14:tracePt t="40015" x="5943600" y="2808288"/>
          <p14:tracePt t="40037" x="5935663" y="2817813"/>
          <p14:tracePt t="40053" x="5916613" y="2827338"/>
          <p14:tracePt t="45137" x="5907088" y="2827338"/>
          <p14:tracePt t="45153" x="5899150" y="2836863"/>
          <p14:tracePt t="45174" x="5880100" y="2844800"/>
          <p14:tracePt t="45182" x="5862638" y="2854325"/>
          <p14:tracePt t="45190" x="5862638" y="2863850"/>
          <p14:tracePt t="45197" x="5834063" y="2873375"/>
          <p14:tracePt t="45213" x="5826125" y="2881313"/>
          <p14:tracePt t="45781" x="5816600" y="2881313"/>
          <p14:tracePt t="45797" x="5816600" y="2873375"/>
          <p14:tracePt t="45805" x="5816600" y="2863850"/>
          <p14:tracePt t="45813" x="5826125" y="2844800"/>
          <p14:tracePt t="45829" x="5834063" y="2827338"/>
          <p14:tracePt t="45837" x="5843588" y="2817813"/>
          <p14:tracePt t="45845" x="5843588" y="2808288"/>
          <p14:tracePt t="45853" x="5843588" y="2800350"/>
          <p14:tracePt t="45861" x="5853113" y="2771775"/>
          <p14:tracePt t="45871" x="5862638" y="2754313"/>
          <p14:tracePt t="45884" x="5870575" y="2735263"/>
          <p14:tracePt t="45885" x="5880100" y="2735263"/>
          <p14:tracePt t="45894" x="5880100" y="2727325"/>
          <p14:tracePt t="45901" x="5880100" y="2708275"/>
          <p14:tracePt t="45909" x="5880100" y="2698750"/>
          <p14:tracePt t="45917" x="5880100" y="2690813"/>
          <p14:tracePt t="45926" x="5889625" y="2681288"/>
          <p14:tracePt t="45942" x="5899150" y="2671763"/>
          <p14:tracePt t="45949" x="5907088" y="2671763"/>
          <p14:tracePt t="46335" x="5907088" y="2662238"/>
          <p14:tracePt t="46680" x="5899150" y="2662238"/>
          <p14:tracePt t="46695" x="5880100" y="2662238"/>
          <p14:tracePt t="46703" x="5870575" y="2662238"/>
          <p14:tracePt t="46715" x="5834063" y="2662238"/>
          <p14:tracePt t="46727" x="5826125" y="2671763"/>
          <p14:tracePt t="46734" x="5797550" y="2690813"/>
          <p14:tracePt t="46743" x="5780088" y="2698750"/>
          <p14:tracePt t="46749" x="5770563" y="2708275"/>
          <p14:tracePt t="46760" x="5761038" y="2727325"/>
          <p14:tracePt t="46765" x="5743575" y="2744788"/>
          <p14:tracePt t="46776" x="5734050" y="2744788"/>
          <p14:tracePt t="46781" x="5716588" y="2763838"/>
          <p14:tracePt t="46797" x="5707063" y="2781300"/>
          <p14:tracePt t="46805" x="5697538" y="2790825"/>
          <p14:tracePt t="49247" x="5734050" y="2790825"/>
          <p14:tracePt t="49253" x="5753100" y="2790825"/>
          <p14:tracePt t="49262" x="5780088" y="2781300"/>
          <p14:tracePt t="49269" x="5797550" y="2781300"/>
          <p14:tracePt t="49278" x="5826125" y="2771775"/>
          <p14:tracePt t="49285" x="5889625" y="2763838"/>
          <p14:tracePt t="49301" x="5907088" y="2744788"/>
          <p14:tracePt t="49309" x="5916613" y="2744788"/>
          <p14:tracePt t="49325" x="5926138" y="2735263"/>
          <p14:tracePt t="49373" x="5935663" y="2727325"/>
          <p14:tracePt t="50023" x="5943600" y="2717800"/>
          <p14:tracePt t="50039" x="5972175" y="2708275"/>
          <p14:tracePt t="50055" x="5980113" y="2698750"/>
          <p14:tracePt t="50063" x="5989638" y="2690813"/>
          <p14:tracePt t="50077" x="5999163" y="2690813"/>
          <p14:tracePt t="50085" x="6007100" y="2690813"/>
          <p14:tracePt t="50093" x="6016625" y="2690813"/>
          <p14:tracePt t="50101" x="6043613" y="2690813"/>
          <p14:tracePt t="50134" x="6053138" y="2690813"/>
          <p14:tracePt t="50760" x="6053138" y="2698750"/>
          <p14:tracePt t="50767" x="6043613" y="2717800"/>
          <p14:tracePt t="50777" x="6026150" y="2735263"/>
          <p14:tracePt t="50785" x="6016625" y="2744788"/>
          <p14:tracePt t="50792" x="6007100" y="2754313"/>
          <p14:tracePt t="50797" x="6007100" y="2771775"/>
          <p14:tracePt t="50805" x="5999163" y="2781300"/>
          <p14:tracePt t="50813" x="5989638" y="2790825"/>
          <p14:tracePt t="50837" x="5989638" y="2800350"/>
          <p14:tracePt t="50927" x="5989638" y="2808288"/>
          <p14:tracePt t="51047" x="5989638" y="2817813"/>
          <p14:tracePt t="51079" x="5989638" y="2827338"/>
          <p14:tracePt t="51120" x="5989638" y="2836863"/>
          <p14:tracePt t="51135" x="5989638" y="2854325"/>
          <p14:tracePt t="51149" x="5989638" y="2873375"/>
          <p14:tracePt t="51165" x="5999163" y="2881313"/>
          <p14:tracePt t="51181" x="6007100" y="2890838"/>
          <p14:tracePt t="51197" x="6016625" y="2900363"/>
          <p14:tracePt t="51510" x="6043613" y="2900363"/>
          <p14:tracePt t="51517" x="6053138" y="2909888"/>
          <p14:tracePt t="51525" x="6072188" y="2917825"/>
          <p14:tracePt t="51533" x="6099175" y="2917825"/>
          <p14:tracePt t="51542" x="6108700" y="2917825"/>
          <p14:tracePt t="51549" x="6135688" y="2927350"/>
          <p14:tracePt t="51557" x="6153150" y="2927350"/>
          <p14:tracePt t="51565" x="6172200" y="2946400"/>
          <p14:tracePt t="51573" x="6189663" y="2946400"/>
          <p14:tracePt t="51581" x="6199188" y="2954338"/>
          <p14:tracePt t="52263" x="6218238" y="2954338"/>
          <p14:tracePt t="52295" x="6226175" y="2954338"/>
          <p14:tracePt t="52303" x="6235700" y="2954338"/>
          <p14:tracePt t="52310" x="6245225" y="2954338"/>
          <p14:tracePt t="52327" x="6262688" y="2954338"/>
          <p14:tracePt t="52343" x="6272213" y="2954338"/>
          <p14:tracePt t="52382" x="6299200" y="2954338"/>
          <p14:tracePt t="52535" x="6308725" y="2963863"/>
          <p14:tracePt t="52584" x="6308725" y="2973388"/>
          <p14:tracePt t="52592" x="6299200" y="2990850"/>
          <p14:tracePt t="52601" x="6291263" y="3000375"/>
          <p14:tracePt t="52606" x="6272213" y="3017838"/>
          <p14:tracePt t="52614" x="6262688" y="3036888"/>
          <p14:tracePt t="52621" x="6254750" y="3054350"/>
          <p14:tracePt t="52629" x="6245225" y="3082925"/>
          <p14:tracePt t="52637" x="6235700" y="3100388"/>
          <p14:tracePt t="52645" x="6218238" y="3127375"/>
          <p14:tracePt t="52653" x="6218238" y="3136900"/>
          <p14:tracePt t="52661" x="6218238" y="3146425"/>
          <p14:tracePt t="52669" x="6218238" y="3173413"/>
          <p14:tracePt t="52677" x="6218238" y="3228975"/>
          <p14:tracePt t="52685" x="6218238" y="3246438"/>
          <p14:tracePt t="52693" x="6218238" y="3265488"/>
          <p14:tracePt t="52701" x="6208713" y="3292475"/>
          <p14:tracePt t="52709" x="6208713" y="3309938"/>
          <p14:tracePt t="52717" x="6208713" y="3319463"/>
          <p14:tracePt t="52725" x="6208713" y="3338513"/>
          <p14:tracePt t="52733" x="6208713" y="3365500"/>
          <p14:tracePt t="52741" x="6208713" y="3382963"/>
          <p14:tracePt t="52749" x="6208713" y="3402013"/>
          <p14:tracePt t="52759" x="6208713" y="3419475"/>
          <p14:tracePt t="52774" x="6208713" y="3438525"/>
          <p14:tracePt t="52781" x="6208713" y="3446463"/>
          <p14:tracePt t="52789" x="6208713" y="3455988"/>
          <p14:tracePt t="52797" x="6199188" y="3465513"/>
          <p14:tracePt t="52813" x="6199188" y="3482975"/>
          <p14:tracePt t="53137" x="6199188" y="3455988"/>
          <p14:tracePt t="53150" x="6199188" y="3446463"/>
          <p14:tracePt t="53157" x="6199188" y="3429000"/>
          <p14:tracePt t="53165" x="6218238" y="3392488"/>
          <p14:tracePt t="53174" x="6235700" y="3375025"/>
          <p14:tracePt t="53181" x="6262688" y="3346450"/>
          <p14:tracePt t="53189" x="6299200" y="3328988"/>
          <p14:tracePt t="53198" x="6354763" y="3273425"/>
          <p14:tracePt t="53206" x="6399213" y="3236913"/>
          <p14:tracePt t="53213" x="6445250" y="3200400"/>
          <p14:tracePt t="53221" x="6508750" y="3163888"/>
          <p14:tracePt t="53229" x="6573838" y="3136900"/>
          <p14:tracePt t="53237" x="6637338" y="3100388"/>
          <p14:tracePt t="53245" x="6700838" y="3090863"/>
          <p14:tracePt t="53253" x="6737350" y="3090863"/>
          <p14:tracePt t="53261" x="6764338" y="3082925"/>
          <p14:tracePt t="53269" x="6800850" y="3082925"/>
          <p14:tracePt t="53277" x="6837363" y="3054350"/>
          <p14:tracePt t="53285" x="6856413" y="3046413"/>
          <p14:tracePt t="53935" x="6864350" y="3046413"/>
          <p14:tracePt t="53943" x="6883400" y="3046413"/>
          <p14:tracePt t="53949" x="6956425" y="3046413"/>
          <p14:tracePt t="53958" x="7029450" y="3046413"/>
          <p14:tracePt t="53965" x="7175500" y="3046413"/>
          <p14:tracePt t="53974" x="7302500" y="3046413"/>
          <p14:tracePt t="53981" x="7392988" y="3046413"/>
          <p14:tracePt t="53990" x="7502525" y="3046413"/>
          <p14:tracePt t="53997" x="7575550" y="3046413"/>
          <p14:tracePt t="54005" x="7631113" y="3046413"/>
          <p14:tracePt t="54013" x="7658100" y="3046413"/>
          <p14:tracePt t="54021" x="7675563" y="3046413"/>
          <p14:tracePt t="54029" x="7685088" y="3046413"/>
          <p14:tracePt t="54037" x="7704138" y="3046413"/>
          <p14:tracePt t="54045" x="7712075" y="3046413"/>
          <p14:tracePt t="54239" x="7740650" y="3046413"/>
          <p14:tracePt t="54245" x="7804150" y="3046413"/>
          <p14:tracePt t="54253" x="7967663" y="3046413"/>
          <p14:tracePt t="54262" x="8150225" y="3046413"/>
          <p14:tracePt t="54269" x="8350250" y="3046413"/>
          <p14:tracePt t="54277" x="8551863" y="3046413"/>
          <p14:tracePt t="54285" x="8705850" y="3046413"/>
          <p14:tracePt t="54294" x="8870950" y="3046413"/>
          <p14:tracePt t="54301" x="8997950" y="3046413"/>
          <p14:tracePt t="54309" x="9080500" y="3046413"/>
          <p14:tracePt t="56731" x="7958138" y="3592513"/>
          <p14:tracePt t="56736" x="7129463" y="3482975"/>
          <p14:tracePt t="56742" x="6308725" y="3455988"/>
          <p14:tracePt t="56749" x="5661025" y="3382963"/>
          <p14:tracePt t="56759" x="5086350" y="3282950"/>
          <p14:tracePt t="56765" x="4659313" y="3236913"/>
          <p14:tracePt t="56774" x="4340225" y="3173413"/>
          <p14:tracePt t="56781" x="4194175" y="3163888"/>
          <p14:tracePt t="56789" x="4094163" y="3146425"/>
          <p14:tracePt t="56797" x="4075113" y="3136900"/>
          <p14:tracePt t="57014" x="4065588" y="3127375"/>
          <p14:tracePt t="57030" x="4057650" y="3109913"/>
          <p14:tracePt t="57037" x="4048125" y="3109913"/>
          <p14:tracePt t="57046" x="4021138" y="3100388"/>
          <p14:tracePt t="57053" x="3984625" y="3073400"/>
          <p14:tracePt t="57061" x="3965575" y="3063875"/>
          <p14:tracePt t="57070" x="3948113" y="3054350"/>
          <p14:tracePt t="57077" x="3919538" y="3027363"/>
          <p14:tracePt t="57086" x="3892550" y="3017838"/>
          <p14:tracePt t="57094" x="3875088" y="3017838"/>
          <p14:tracePt t="57103" x="3838575" y="3009900"/>
          <p14:tracePt t="57110" x="3819525" y="3000375"/>
          <p14:tracePt t="57117" x="3810000" y="3000375"/>
          <p14:tracePt t="57141" x="3810000" y="2990850"/>
          <p14:tracePt t="57173" x="3802063" y="2982913"/>
          <p14:tracePt t="57199" x="3775075" y="2982913"/>
          <p14:tracePt t="57206" x="3756025" y="2973388"/>
          <p14:tracePt t="57213" x="3729038" y="2963863"/>
          <p14:tracePt t="57221" x="3709988" y="2963863"/>
          <p14:tracePt t="57229" x="3673475" y="2954338"/>
          <p14:tracePt t="57238" x="3636963" y="2927350"/>
          <p14:tracePt t="57246" x="3609975" y="2917825"/>
          <p14:tracePt t="57254" x="3573463" y="2909888"/>
          <p14:tracePt t="57278" x="3563938" y="2900363"/>
          <p14:tracePt t="57383" x="3582988" y="2900363"/>
          <p14:tracePt t="57391" x="3692525" y="2900363"/>
          <p14:tracePt t="57399" x="3838575" y="2900363"/>
          <p14:tracePt t="57409" x="4002088" y="2900363"/>
          <p14:tracePt t="57415" x="4202113" y="2900363"/>
          <p14:tracePt t="57425" x="4348163" y="2900363"/>
          <p14:tracePt t="57431" x="4457700" y="2900363"/>
          <p14:tracePt t="57437" x="4567238" y="2900363"/>
          <p14:tracePt t="57445" x="4622800" y="2900363"/>
          <p14:tracePt t="57453" x="4667250" y="2900363"/>
          <p14:tracePt t="57469" x="4676775" y="2900363"/>
          <p14:tracePt t="57695" x="4686300" y="2873375"/>
          <p14:tracePt t="57703" x="4686300" y="2854325"/>
          <p14:tracePt t="57713" x="4686300" y="2844800"/>
          <p14:tracePt t="57719" x="4686300" y="2827338"/>
          <p14:tracePt t="57729" x="4686300" y="2781300"/>
          <p14:tracePt t="57733" x="4676775" y="2735263"/>
          <p14:tracePt t="57742" x="4667250" y="2735263"/>
          <p14:tracePt t="57751" x="4667250" y="2727325"/>
          <p14:tracePt t="57760" x="4659313" y="2690813"/>
          <p14:tracePt t="57765" x="4659313" y="2681288"/>
          <p14:tracePt t="57776" x="4649788" y="2662238"/>
          <p14:tracePt t="57781" x="4649788" y="2644775"/>
          <p14:tracePt t="57789" x="4649788" y="2617788"/>
          <p14:tracePt t="57809" x="4649788" y="2608263"/>
          <p14:tracePt t="57813" x="4649788" y="2598738"/>
          <p14:tracePt t="57829" x="4649788" y="2589213"/>
          <p14:tracePt t="57904" x="4649788" y="2581275"/>
          <p14:tracePt t="57911" x="4649788" y="2571750"/>
          <p14:tracePt t="57919" x="4649788" y="2562225"/>
          <p14:tracePt t="57933" x="4649788" y="2554288"/>
          <p14:tracePt t="57957" x="4649788" y="2535238"/>
          <p14:tracePt t="58005" x="4649788" y="2525713"/>
          <p14:tracePt t="58013" x="4649788" y="2517775"/>
          <p14:tracePt t="58021" x="4659313" y="2517775"/>
          <p14:tracePt t="58029" x="4676775" y="2498725"/>
          <p14:tracePt t="58037" x="4695825" y="2471738"/>
          <p14:tracePt t="58045" x="4740275" y="2452688"/>
          <p14:tracePt t="58053" x="4767263" y="2452688"/>
          <p14:tracePt t="58061" x="4822825" y="2416175"/>
          <p14:tracePt t="58070" x="4868863" y="2416175"/>
          <p14:tracePt t="58077" x="4922838" y="2398713"/>
          <p14:tracePt t="58085" x="4941888" y="2398713"/>
          <p14:tracePt t="58094" x="4986338" y="2371725"/>
          <p14:tracePt t="58367" x="4995863" y="2362200"/>
          <p14:tracePt t="58423" x="5005388" y="2362200"/>
          <p14:tracePt t="58432" x="5014913" y="2362200"/>
          <p14:tracePt t="58445" x="5014913" y="2352675"/>
          <p14:tracePt t="58453" x="5022850" y="2343150"/>
          <p14:tracePt t="58469" x="5022850" y="2325688"/>
          <p14:tracePt t="58477" x="5032375" y="2316163"/>
          <p14:tracePt t="58542" x="5041900" y="2306638"/>
          <p14:tracePt t="58679" x="5041900" y="2298700"/>
          <p14:tracePt t="58695" x="5049838" y="2289175"/>
          <p14:tracePt t="58703" x="5068888" y="2279650"/>
          <p14:tracePt t="58713" x="5078413" y="2270125"/>
          <p14:tracePt t="58717" x="5095875" y="2270125"/>
          <p14:tracePt t="58726" x="5095875" y="2262188"/>
          <p14:tracePt t="58733" x="5095875" y="2252663"/>
          <p14:tracePt t="58749" x="5095875" y="2243138"/>
          <p14:tracePt t="58781" x="5095875" y="2233613"/>
          <p14:tracePt t="59079" x="5105400" y="2225675"/>
          <p14:tracePt t="60231" x="5114925" y="2225675"/>
          <p14:tracePt t="60239" x="5122863" y="2216150"/>
          <p14:tracePt t="60336" x="5122863" y="2206625"/>
          <p14:tracePt t="60663" x="5095875" y="2216150"/>
          <p14:tracePt t="60669" x="5049838" y="2233613"/>
          <p14:tracePt t="60677" x="5032375" y="2270125"/>
          <p14:tracePt t="60685" x="4995863" y="2279650"/>
          <p14:tracePt t="60693" x="4949825" y="2316163"/>
          <p14:tracePt t="60701" x="4922838" y="2335213"/>
          <p14:tracePt t="60709" x="4876800" y="2371725"/>
          <p14:tracePt t="60717" x="4868863" y="2371725"/>
          <p14:tracePt t="60726" x="4840288" y="2379663"/>
          <p14:tracePt t="60733" x="4822825" y="2389188"/>
          <p14:tracePt t="61263" x="4813300" y="2379663"/>
          <p14:tracePt t="61287" x="4813300" y="2371725"/>
          <p14:tracePt t="61303" x="4813300" y="2362200"/>
          <p14:tracePt t="61622" x="4813300" y="2335213"/>
          <p14:tracePt t="61630" x="4813300" y="2325688"/>
          <p14:tracePt t="61638" x="4813300" y="2298700"/>
          <p14:tracePt t="61646" x="4813300" y="2289175"/>
          <p14:tracePt t="61662" x="4813300" y="2279650"/>
          <p14:tracePt t="61670" x="4813300" y="2262188"/>
          <p14:tracePt t="61678" x="4813300" y="2252663"/>
          <p14:tracePt t="61686" x="4822825" y="2243138"/>
          <p14:tracePt t="62375" x="4822825" y="2252663"/>
          <p14:tracePt t="62399" x="4822825" y="2262188"/>
          <p14:tracePt t="62407" x="4822825" y="2279650"/>
          <p14:tracePt t="62430" x="4822825" y="2289175"/>
          <p14:tracePt t="62446" x="4822825" y="2298700"/>
          <p14:tracePt t="62462" x="4822825" y="2316163"/>
          <p14:tracePt t="62470" x="4822825" y="2325688"/>
          <p14:tracePt t="62479" x="4822825" y="2335213"/>
          <p14:tracePt t="62534" x="4822825" y="2352675"/>
          <p14:tracePt t="62550" x="4832350" y="2362200"/>
          <p14:tracePt t="62558" x="4832350" y="2371725"/>
          <p14:tracePt t="62831" x="4832350" y="2379663"/>
          <p14:tracePt t="62840" x="4832350" y="2398713"/>
          <p14:tracePt t="62880" x="4832350" y="2408238"/>
          <p14:tracePt t="64730" x="4822825" y="2416175"/>
          <p14:tracePt t="65223" x="4813300" y="2425700"/>
          <p14:tracePt t="65841" x="4803775" y="2425700"/>
          <p14:tracePt t="66127" x="4795838" y="2425700"/>
          <p14:tracePt t="66143" x="4786313" y="2425700"/>
          <p14:tracePt t="66151" x="4759325" y="2425700"/>
          <p14:tracePt t="66159" x="4713288" y="2425700"/>
          <p14:tracePt t="66165" x="4659313" y="2425700"/>
          <p14:tracePt t="66174" x="4603750" y="2425700"/>
          <p14:tracePt t="66181" x="4576763" y="2444750"/>
          <p14:tracePt t="66189" x="4521200" y="2462213"/>
          <p14:tracePt t="66198" x="4467225" y="2462213"/>
          <p14:tracePt t="66208" x="4421188" y="2462213"/>
          <p14:tracePt t="66215" x="4394200" y="2462213"/>
          <p14:tracePt t="66225" x="4367213" y="2462213"/>
          <p14:tracePt t="66231" x="4348163" y="2462213"/>
          <p14:tracePt t="66237" x="4330700" y="2462213"/>
          <p14:tracePt t="66245" x="4321175" y="2462213"/>
          <p14:tracePt t="66302" x="4303713" y="2462213"/>
          <p14:tracePt t="66310" x="4294188" y="2462213"/>
          <p14:tracePt t="66318" x="4284663" y="2462213"/>
          <p14:tracePt t="66327" x="4267200" y="2462213"/>
          <p14:tracePt t="66334" x="4248150" y="2462213"/>
          <p14:tracePt t="66343" x="4202113" y="2462213"/>
          <p14:tracePt t="66350" x="4165600" y="2481263"/>
          <p14:tracePt t="66358" x="4102100" y="2481263"/>
          <p14:tracePt t="66365" x="4075113" y="2498725"/>
          <p14:tracePt t="66373" x="4048125" y="2498725"/>
          <p14:tracePt t="66381" x="4029075" y="2498725"/>
          <p14:tracePt t="66390" x="4002088" y="2498725"/>
          <p14:tracePt t="66397" x="3956050" y="2508250"/>
          <p14:tracePt t="66407" x="3929063" y="2508250"/>
          <p14:tracePt t="66413" x="3902075" y="2517775"/>
          <p14:tracePt t="66421" x="3856038" y="2517775"/>
          <p14:tracePt t="66429" x="3829050" y="2517775"/>
          <p14:tracePt t="66438" x="3802063" y="2525713"/>
          <p14:tracePt t="66445" x="3756025" y="2525713"/>
          <p14:tracePt t="66453" x="3729038" y="2544763"/>
          <p14:tracePt t="66461" x="3673475" y="2544763"/>
          <p14:tracePt t="66469" x="3636963" y="2554288"/>
          <p14:tracePt t="66478" x="3582988" y="2554288"/>
          <p14:tracePt t="66485" x="3546475" y="2571750"/>
          <p14:tracePt t="66493" x="3490913" y="2571750"/>
          <p14:tracePt t="66501" x="3446463" y="2581275"/>
          <p14:tracePt t="66509" x="3409950" y="2581275"/>
          <p14:tracePt t="66517" x="3363913" y="2581275"/>
          <p14:tracePt t="66525" x="3317875" y="2598738"/>
          <p14:tracePt t="66533" x="3281363" y="2608263"/>
          <p14:tracePt t="66541" x="3263900" y="2608263"/>
          <p14:tracePt t="66549" x="3236913" y="2608263"/>
          <p14:tracePt t="66557" x="3227388" y="2608263"/>
          <p14:tracePt t="66565" x="3208338" y="2608263"/>
          <p14:tracePt t="66574" x="3200400" y="2617788"/>
          <p14:tracePt t="66581" x="3190875" y="2617788"/>
          <p14:tracePt t="66597" x="3181350" y="2617788"/>
          <p14:tracePt t="66622" x="3171825" y="2625725"/>
          <p14:tracePt t="66831" x="3163888" y="2625725"/>
          <p14:tracePt t="66840" x="3090863" y="2625725"/>
          <p14:tracePt t="66847" x="3027363" y="2662238"/>
          <p14:tracePt t="66856" x="2971800" y="2681288"/>
          <p14:tracePt t="66861" x="2925763" y="2690813"/>
          <p14:tracePt t="66869" x="2881313" y="2708275"/>
          <p14:tracePt t="66878" x="2835275" y="2717800"/>
          <p14:tracePt t="66885" x="2781300" y="2735263"/>
          <p14:tracePt t="66893" x="2735263" y="2744788"/>
          <p14:tracePt t="66901" x="2698750" y="2744788"/>
          <p14:tracePt t="66910" x="2679700" y="2754313"/>
          <p14:tracePt t="66917" x="2671763" y="2763838"/>
          <p14:tracePt t="66925" x="2652713" y="2771775"/>
          <p14:tracePt t="66933" x="2643188" y="2771775"/>
          <p14:tracePt t="66941" x="2635250" y="2771775"/>
          <p14:tracePt t="66949" x="2625725" y="2771775"/>
          <p14:tracePt t="66958" x="2616200" y="2771775"/>
          <p14:tracePt t="66965" x="2606675" y="2771775"/>
          <p14:tracePt t="66973" x="2598738" y="2771775"/>
          <p14:tracePt t="66981" x="2570163" y="2771775"/>
          <p14:tracePt t="66990" x="2552700" y="2771775"/>
          <p14:tracePt t="66997" x="2525713" y="2771775"/>
          <p14:tracePt t="67006" x="2516188" y="2771775"/>
          <p14:tracePt t="67013" x="2498725" y="2771775"/>
          <p14:tracePt t="67022" x="2452688" y="2763838"/>
          <p14:tracePt t="67029" x="2443163" y="2754313"/>
          <p14:tracePt t="67045" x="2443163" y="2727325"/>
          <p14:tracePt t="67053" x="2425700" y="2690813"/>
          <p14:tracePt t="67061" x="2416175" y="2654300"/>
          <p14:tracePt t="67069" x="2416175" y="2625725"/>
          <p14:tracePt t="67077" x="2416175" y="2608263"/>
          <p14:tracePt t="67085" x="2416175" y="2589213"/>
          <p14:tracePt t="67093" x="2416175" y="2554288"/>
          <p14:tracePt t="67101" x="2425700" y="2535238"/>
          <p14:tracePt t="67109" x="2425700" y="2517775"/>
          <p14:tracePt t="67117" x="2425700" y="2489200"/>
          <p14:tracePt t="67125" x="2433638" y="2471738"/>
          <p14:tracePt t="67133" x="2433638" y="2462213"/>
          <p14:tracePt t="67141" x="2462213" y="2444750"/>
          <p14:tracePt t="67150" x="2470150" y="2435225"/>
          <p14:tracePt t="67162" x="2479675" y="2425700"/>
          <p14:tracePt t="67166" x="2479675" y="2416175"/>
          <p14:tracePt t="67174" x="2506663" y="2398713"/>
          <p14:tracePt t="67182" x="2525713" y="2379663"/>
          <p14:tracePt t="67191" x="2533650" y="2371725"/>
          <p14:tracePt t="67197" x="2552700" y="2362200"/>
          <p14:tracePt t="67205" x="2598738" y="2352675"/>
          <p14:tracePt t="67213" x="2598738" y="2343150"/>
          <p14:tracePt t="67222" x="2625725" y="2335213"/>
          <p14:tracePt t="67229" x="2643188" y="2335213"/>
          <p14:tracePt t="67237" x="2698750" y="2325688"/>
          <p14:tracePt t="67245" x="2762250" y="2325688"/>
          <p14:tracePt t="67253" x="2835275" y="2325688"/>
          <p14:tracePt t="67261" x="2962275" y="2325688"/>
          <p14:tracePt t="67269" x="3090863" y="2325688"/>
          <p14:tracePt t="67277" x="3200400" y="2325688"/>
          <p14:tracePt t="67285" x="3263900" y="2343150"/>
          <p14:tracePt t="67293" x="3354388" y="2371725"/>
          <p14:tracePt t="67301" x="3419475" y="2425700"/>
          <p14:tracePt t="67309" x="3436938" y="2435225"/>
          <p14:tracePt t="67334" x="3436938" y="2444750"/>
          <p14:tracePt t="67349" x="3436938" y="2452688"/>
          <p14:tracePt t="67357" x="3436938" y="2462213"/>
          <p14:tracePt t="67365" x="3436938" y="2471738"/>
          <p14:tracePt t="67374" x="3436938" y="2489200"/>
          <p14:tracePt t="67381" x="3436938" y="2498725"/>
          <p14:tracePt t="67389" x="3436938" y="2517775"/>
          <p14:tracePt t="67397" x="3419475" y="2535238"/>
          <p14:tracePt t="67407" x="3409950" y="2554288"/>
          <p14:tracePt t="67413" x="3400425" y="2562225"/>
          <p14:tracePt t="67429" x="3400425" y="2571750"/>
          <p14:tracePt t="67437" x="3390900" y="2589213"/>
          <p14:tracePt t="67446" x="3390900" y="2598738"/>
          <p14:tracePt t="67453" x="3382963" y="2608263"/>
          <p14:tracePt t="67461" x="3373438" y="2635250"/>
          <p14:tracePt t="67478" x="3354388" y="2654300"/>
          <p14:tracePt t="67485" x="3327400" y="2671763"/>
          <p14:tracePt t="67493" x="3309938" y="2690813"/>
          <p14:tracePt t="67501" x="3281363" y="2708275"/>
          <p14:tracePt t="67510" x="3236913" y="2735263"/>
          <p14:tracePt t="67517" x="3190875" y="2763838"/>
          <p14:tracePt t="67525" x="3127375" y="2781300"/>
          <p14:tracePt t="67533" x="3100388" y="2800350"/>
          <p14:tracePt t="67541" x="3044825" y="2817813"/>
          <p14:tracePt t="67549" x="2998788" y="2817813"/>
          <p14:tracePt t="67557" x="2954338" y="2844800"/>
          <p14:tracePt t="67566" x="2917825" y="2854325"/>
          <p14:tracePt t="67577" x="2898775" y="2854325"/>
          <p14:tracePt t="67583" x="2871788" y="2854325"/>
          <p14:tracePt t="67591" x="2862263" y="2854325"/>
          <p14:tracePt t="67605" x="2852738" y="2854325"/>
          <p14:tracePt t="67613" x="2844800" y="2854325"/>
          <p14:tracePt t="67624" x="2825750" y="2854325"/>
          <p14:tracePt t="67631" x="2808288" y="2854325"/>
          <p14:tracePt t="67639" x="2744788" y="2863850"/>
          <p14:tracePt t="67647" x="2698750" y="2863850"/>
          <p14:tracePt t="67656" x="2643188" y="2863850"/>
          <p14:tracePt t="67663" x="2570163" y="2863850"/>
          <p14:tracePt t="67669" x="2516188" y="2863850"/>
          <p14:tracePt t="67677" x="2462213" y="2863850"/>
          <p14:tracePt t="67685" x="2397125" y="2863850"/>
          <p14:tracePt t="67693" x="2370138" y="2863850"/>
          <p14:tracePt t="67701" x="2343150" y="2863850"/>
          <p14:tracePt t="67710" x="2333625" y="2854325"/>
          <p14:tracePt t="67718" x="2324100" y="2854325"/>
          <p14:tracePt t="67726" x="2316163" y="2854325"/>
          <p14:tracePt t="67734" x="2316163" y="2844800"/>
          <p14:tracePt t="67808" x="2316163" y="2836863"/>
          <p14:tracePt t="67831" x="2316163" y="2817813"/>
          <p14:tracePt t="67847" x="2324100" y="2808288"/>
          <p14:tracePt t="67862" x="2333625" y="2808288"/>
          <p14:tracePt t="67869" x="2370138" y="2800350"/>
          <p14:tracePt t="67893" x="2516188" y="2754313"/>
          <p14:tracePt t="67902" x="2616200" y="2754313"/>
          <p14:tracePt t="67910" x="2689225" y="2754313"/>
          <p14:tracePt t="67919" x="2798763" y="2727325"/>
          <p14:tracePt t="67925" x="2944813" y="2708275"/>
          <p14:tracePt t="67936" x="3108325" y="2690813"/>
          <p14:tracePt t="67943" x="3273425" y="2662238"/>
          <p14:tracePt t="67950" x="3473450" y="2644775"/>
          <p14:tracePt t="67961" x="3683000" y="2598738"/>
          <p14:tracePt t="67966" x="3919538" y="2581275"/>
          <p14:tracePt t="67976" x="4121150" y="2562225"/>
          <p14:tracePt t="67982" x="4294188" y="2517775"/>
          <p14:tracePt t="67991" x="4457700" y="2508250"/>
          <p14:tracePt t="67997" x="4586288" y="2489200"/>
          <p14:tracePt t="68005" x="4659313" y="2462213"/>
          <p14:tracePt t="68013" x="4722813" y="2444750"/>
          <p14:tracePt t="68022" x="4749800" y="2444750"/>
          <p14:tracePt t="68029" x="4767263" y="2435225"/>
          <p14:tracePt t="68037" x="4813300" y="2408238"/>
          <p14:tracePt t="68053" x="4822825" y="2398713"/>
          <p14:tracePt t="68061" x="4840288" y="2398713"/>
          <p14:tracePt t="68069" x="4849813" y="2398713"/>
          <p14:tracePt t="68077" x="4868863" y="2389188"/>
          <p14:tracePt t="68085" x="4895850" y="2362200"/>
          <p14:tracePt t="68093" x="4905375" y="2362200"/>
          <p14:tracePt t="68101" x="4941888" y="2335213"/>
          <p14:tracePt t="68109" x="4968875" y="2316163"/>
          <p14:tracePt t="68117" x="5014913" y="2306638"/>
          <p14:tracePt t="68125" x="5059363" y="2279650"/>
          <p14:tracePt t="68134" x="5141913" y="2243138"/>
          <p14:tracePt t="68142" x="5195888" y="2233613"/>
          <p14:tracePt t="68149" x="5268913" y="2179638"/>
          <p14:tracePt t="68157" x="5324475" y="2160588"/>
          <p14:tracePt t="68165" x="5405438" y="2125663"/>
          <p14:tracePt t="68173" x="5451475" y="2106613"/>
          <p14:tracePt t="68181" x="5497513" y="2070100"/>
          <p14:tracePt t="68189" x="5507038" y="2060575"/>
          <p14:tracePt t="68197" x="5543550" y="2043113"/>
          <p14:tracePt t="68205" x="5561013" y="2024063"/>
          <p14:tracePt t="68213" x="5570538" y="2016125"/>
          <p14:tracePt t="68221" x="5580063" y="2006600"/>
          <p14:tracePt t="68229" x="5588000" y="1997075"/>
          <p14:tracePt t="68238" x="5588000" y="1987550"/>
          <p14:tracePt t="68301" x="5597525" y="1979613"/>
          <p14:tracePt t="68375" x="5588000" y="1979613"/>
          <p14:tracePt t="68384" x="5570538" y="1979613"/>
          <p14:tracePt t="68391" x="5543550" y="1987550"/>
          <p14:tracePt t="68401" x="5534025" y="1997075"/>
          <p14:tracePt t="68406" x="5507038" y="1997075"/>
          <p14:tracePt t="68413" x="5497513" y="2006600"/>
          <p14:tracePt t="68543" x="5497513" y="2016125"/>
          <p14:tracePt t="68558" x="5497513" y="2024063"/>
          <p14:tracePt t="68566" x="5487988" y="2033588"/>
          <p14:tracePt t="68574" x="5470525" y="2043113"/>
          <p14:tracePt t="68589" x="5451475" y="2043113"/>
          <p14:tracePt t="68597" x="5434013" y="2060575"/>
          <p14:tracePt t="68613" x="5414963" y="2060575"/>
          <p14:tracePt t="68623" x="5405438" y="2060575"/>
          <p14:tracePt t="68661" x="5397500" y="2060575"/>
          <p14:tracePt t="68677" x="5378450" y="2060575"/>
          <p14:tracePt t="68999" x="5360988" y="2060575"/>
          <p14:tracePt t="69006" x="5341938" y="2070100"/>
          <p14:tracePt t="69013" x="5334000" y="2070100"/>
          <p14:tracePt t="69022" x="5314950" y="2070100"/>
          <p14:tracePt t="69029" x="5305425" y="2079625"/>
          <p14:tracePt t="69040" x="5278438" y="2079625"/>
          <p14:tracePt t="69045" x="5260975" y="2089150"/>
          <p14:tracePt t="69463" x="5251450" y="2097088"/>
          <p14:tracePt t="69746" x="5224463" y="2097088"/>
          <p14:tracePt t="69752" x="5187950" y="2097088"/>
          <p14:tracePt t="69757" x="5122863" y="2116138"/>
          <p14:tracePt t="69765" x="5049838" y="2116138"/>
          <p14:tracePt t="69774" x="4986338" y="2125663"/>
          <p14:tracePt t="69781" x="4932363" y="2125663"/>
          <p14:tracePt t="69790" x="4876800" y="2125663"/>
          <p14:tracePt t="69797" x="4832350" y="2133600"/>
          <p14:tracePt t="69806" x="4803775" y="2133600"/>
          <p14:tracePt t="69813" x="4786313" y="2133600"/>
          <p14:tracePt t="69824" x="4759325" y="2133600"/>
          <p14:tracePt t="69829" x="4749800" y="2133600"/>
          <p14:tracePt t="69838" x="4740275" y="2133600"/>
          <p14:tracePt t="69845" x="4730750" y="2143125"/>
          <p14:tracePt t="69853" x="4722813" y="2152650"/>
          <p14:tracePt t="69877" x="4713288" y="2152650"/>
          <p14:tracePt t="69894" x="4695825" y="2152650"/>
          <p14:tracePt t="69901" x="4659313" y="2160588"/>
          <p14:tracePt t="69909" x="4613275" y="2160588"/>
          <p14:tracePt t="69917" x="4576763" y="2160588"/>
          <p14:tracePt t="69925" x="4540250" y="2170113"/>
          <p14:tracePt t="69933" x="4503738" y="2170113"/>
          <p14:tracePt t="69942" x="4448175" y="2179638"/>
          <p14:tracePt t="69951" x="4394200" y="2179638"/>
          <p14:tracePt t="69960" x="4311650" y="2206625"/>
          <p14:tracePt t="69967" x="4248150" y="2216150"/>
          <p14:tracePt t="69974" x="4157663" y="2216150"/>
          <p14:tracePt t="69983" x="4102100" y="2233613"/>
          <p14:tracePt t="69993" x="4075113" y="2243138"/>
          <p14:tracePt t="69997" x="4002088" y="2243138"/>
          <p14:tracePt t="70006" x="3956050" y="2262188"/>
          <p14:tracePt t="70013" x="3902075" y="2279650"/>
          <p14:tracePt t="70022" x="3883025" y="2279650"/>
          <p14:tracePt t="70029" x="3846513" y="2289175"/>
          <p14:tracePt t="70038" x="3810000" y="2289175"/>
          <p14:tracePt t="70045" x="3756025" y="2298700"/>
          <p14:tracePt t="70053" x="3692525" y="2325688"/>
          <p14:tracePt t="70061" x="3646488" y="2335213"/>
          <p14:tracePt t="70069" x="3592513" y="2343150"/>
          <p14:tracePt t="70077" x="3546475" y="2352675"/>
          <p14:tracePt t="70086" x="3500438" y="2362200"/>
          <p14:tracePt t="70095" x="3482975" y="2371725"/>
          <p14:tracePt t="70102" x="3463925" y="2379663"/>
          <p14:tracePt t="70111" x="3436938" y="2398713"/>
          <p14:tracePt t="70125" x="3419475" y="2398713"/>
          <p14:tracePt t="70136" x="3400425" y="2398713"/>
          <p14:tracePt t="70142" x="3390900" y="2398713"/>
          <p14:tracePt t="70222" x="3373438" y="2408238"/>
          <p14:tracePt t="70247" x="3363913" y="2416175"/>
          <p14:tracePt t="70261" x="3354388" y="2425700"/>
          <p14:tracePt t="70285" x="3336925" y="2435225"/>
          <p14:tracePt t="70309" x="3317875" y="2435225"/>
          <p14:tracePt t="70325" x="3309938" y="2435225"/>
          <p14:tracePt t="70333" x="3300413" y="2435225"/>
          <p14:tracePt t="70349" x="3300413" y="2444750"/>
          <p14:tracePt t="70365" x="3290888" y="2452688"/>
          <p14:tracePt t="70381" x="3281363" y="2462213"/>
          <p14:tracePt t="70389" x="3273425" y="2462213"/>
          <p14:tracePt t="70405" x="3263900" y="2462213"/>
          <p14:tracePt t="70413" x="3254375" y="2462213"/>
          <p14:tracePt t="70808" x="3236913" y="2462213"/>
          <p14:tracePt t="70823" x="3227388" y="2462213"/>
          <p14:tracePt t="70837" x="3208338" y="2471738"/>
          <p14:tracePt t="70845" x="3200400" y="2471738"/>
          <p14:tracePt t="70853" x="3190875" y="2481263"/>
          <p14:tracePt t="70877" x="3181350" y="2489200"/>
          <p14:tracePt t="71120" x="3200400" y="2471738"/>
          <p14:tracePt t="71126" x="3254375" y="2452688"/>
          <p14:tracePt t="71137" x="3317875" y="2425700"/>
          <p14:tracePt t="71143" x="3354388" y="2408238"/>
          <p14:tracePt t="71149" x="3373438" y="2398713"/>
          <p14:tracePt t="71158" x="3390900" y="2389188"/>
          <p14:tracePt t="71166" x="3409950" y="2379663"/>
          <p14:tracePt t="71351" x="3400425" y="2379663"/>
          <p14:tracePt t="71359" x="3382963" y="2398713"/>
          <p14:tracePt t="71369" x="3363913" y="2416175"/>
          <p14:tracePt t="71376" x="3346450" y="2444750"/>
          <p14:tracePt t="71392" x="3336925" y="2462213"/>
          <p14:tracePt t="71398" x="3327400" y="2471738"/>
          <p14:tracePt t="71409" x="3309938" y="2481263"/>
          <p14:tracePt t="71503" x="3309938" y="2489200"/>
          <p14:tracePt t="71519" x="3300413" y="2489200"/>
          <p14:tracePt t="71527" x="3300413" y="2498725"/>
          <p14:tracePt t="71534" x="3290888" y="2508250"/>
          <p14:tracePt t="71542" x="3290888" y="2517775"/>
          <p14:tracePt t="71549" x="3281363" y="2525713"/>
          <p14:tracePt t="71557" x="3281363" y="2535238"/>
          <p14:tracePt t="71574" x="3281363" y="2544763"/>
          <p14:tracePt t="71581" x="3281363" y="2554288"/>
          <p14:tracePt t="71791" x="3281363" y="2562225"/>
          <p14:tracePt t="72007" x="3281363" y="2571750"/>
          <p14:tracePt t="72039" x="3281363" y="2581275"/>
          <p14:tracePt t="72045" x="3281363" y="2598738"/>
          <p14:tracePt t="72053" x="3281363" y="2608263"/>
          <p14:tracePt t="72069" x="3281363" y="2617788"/>
          <p14:tracePt t="72077" x="3281363" y="2635250"/>
          <p14:tracePt t="72093" x="3281363" y="2644775"/>
          <p14:tracePt t="72109" x="3281363" y="2654300"/>
          <p14:tracePt t="72295" x="3281363" y="2662238"/>
          <p14:tracePt t="72311" x="3281363" y="2681288"/>
          <p14:tracePt t="72343" x="3281363" y="2690813"/>
          <p14:tracePt t="72399" x="3263900" y="2698750"/>
          <p14:tracePt t="72406" x="3227388" y="2698750"/>
          <p14:tracePt t="72415" x="3144838" y="2717800"/>
          <p14:tracePt t="72424" x="3054350" y="2744788"/>
          <p14:tracePt t="72430" x="2971800" y="2744788"/>
          <p14:tracePt t="72439" x="2881313" y="2754313"/>
          <p14:tracePt t="72445" x="2789238" y="2771775"/>
          <p14:tracePt t="72455" x="2716213" y="2771775"/>
          <p14:tracePt t="72464" x="2652713" y="2781300"/>
          <p14:tracePt t="72470" x="2616200" y="2781300"/>
          <p14:tracePt t="72478" x="2598738" y="2781300"/>
          <p14:tracePt t="72486" x="2589213" y="2781300"/>
          <p14:tracePt t="72494" x="2570163" y="2781300"/>
          <p14:tracePt t="72565" x="2562225" y="2781300"/>
          <p14:tracePt t="72573" x="2552700" y="2763838"/>
          <p14:tracePt t="72581" x="2543175" y="2735263"/>
          <p14:tracePt t="72589" x="2533650" y="2708275"/>
          <p14:tracePt t="72597" x="2533650" y="2662238"/>
          <p14:tracePt t="72607" x="2516188" y="2635250"/>
          <p14:tracePt t="72613" x="2506663" y="2589213"/>
          <p14:tracePt t="72630" x="2506663" y="2562225"/>
          <p14:tracePt t="72638" x="2506663" y="2544763"/>
          <p14:tracePt t="72646" x="2506663" y="2517775"/>
          <p14:tracePt t="72653" x="2506663" y="2508250"/>
          <p14:tracePt t="72661" x="2506663" y="2498725"/>
          <p14:tracePt t="72669" x="2506663" y="2481263"/>
          <p14:tracePt t="72685" x="2516188" y="2452688"/>
          <p14:tracePt t="72693" x="2543175" y="2425700"/>
          <p14:tracePt t="72701" x="2589213" y="2425700"/>
          <p14:tracePt t="72709" x="2671763" y="2416175"/>
          <p14:tracePt t="72717" x="2762250" y="2408238"/>
          <p14:tracePt t="72725" x="2871788" y="2408238"/>
          <p14:tracePt t="72733" x="3017838" y="2408238"/>
          <p14:tracePt t="72741" x="3163888" y="2408238"/>
          <p14:tracePt t="72749" x="3290888" y="2408238"/>
          <p14:tracePt t="72759" x="3363913" y="2408238"/>
          <p14:tracePt t="72765" x="3490913" y="2408238"/>
          <p14:tracePt t="72773" x="3582988" y="2408238"/>
          <p14:tracePt t="72781" x="3656013" y="2408238"/>
          <p14:tracePt t="72789" x="3673475" y="2408238"/>
          <p14:tracePt t="72797" x="3692525" y="2408238"/>
          <p14:tracePt t="72813" x="3702050" y="2408238"/>
          <p14:tracePt t="72829" x="3702050" y="2425700"/>
          <p14:tracePt t="72839" x="3673475" y="2462213"/>
          <p14:tracePt t="72847" x="3636963" y="2489200"/>
          <p14:tracePt t="72860" x="3600450" y="2535238"/>
          <p14:tracePt t="72864" x="3556000" y="2589213"/>
          <p14:tracePt t="72870" x="3490913" y="2635250"/>
          <p14:tracePt t="72878" x="3446463" y="2671763"/>
          <p14:tracePt t="72885" x="3373438" y="2727325"/>
          <p14:tracePt t="72893" x="3346450" y="2763838"/>
          <p14:tracePt t="72901" x="3327400" y="2781300"/>
          <p14:tracePt t="72909" x="3317875" y="2790825"/>
          <p14:tracePt t="72917" x="3300413" y="2808288"/>
          <p14:tracePt t="72925" x="3290888" y="2808288"/>
          <p14:tracePt t="73058" x="3390900" y="2808288"/>
          <p14:tracePt t="73063" x="3556000" y="2808288"/>
          <p14:tracePt t="73073" x="3775075" y="2808288"/>
          <p14:tracePt t="73079" x="4038600" y="2808288"/>
          <p14:tracePt t="73086" x="4376738" y="2808288"/>
          <p14:tracePt t="73093" x="4703763" y="2808288"/>
          <p14:tracePt t="73101" x="5187950" y="2808288"/>
          <p14:tracePt t="73109" x="5487988" y="2808288"/>
          <p14:tracePt t="73117" x="5789613" y="2808288"/>
          <p14:tracePt t="73125" x="5989638" y="2808288"/>
          <p14:tracePt t="73133" x="6262688" y="2808288"/>
          <p14:tracePt t="73141" x="6408738" y="2808288"/>
          <p14:tracePt t="73150" x="6554788" y="2808288"/>
          <p14:tracePt t="73157" x="6681788" y="2808288"/>
          <p14:tracePt t="73165" x="6754813" y="2808288"/>
          <p14:tracePt t="73173" x="6810375" y="2808288"/>
          <p14:tracePt t="73181" x="6856413" y="2808288"/>
          <p14:tracePt t="73190" x="6910388" y="2827338"/>
          <p14:tracePt t="73197" x="6929438" y="2827338"/>
          <p14:tracePt t="73206" x="6983413" y="2836863"/>
          <p14:tracePt t="73213" x="7065963" y="2863850"/>
          <p14:tracePt t="73221" x="7138988" y="2873375"/>
          <p14:tracePt t="73230" x="7229475" y="2890838"/>
          <p14:tracePt t="73237" x="7348538" y="2900363"/>
          <p14:tracePt t="73246" x="7458075" y="2927350"/>
          <p14:tracePt t="73254" x="7585075" y="2954338"/>
          <p14:tracePt t="73261" x="7721600" y="2973388"/>
          <p14:tracePt t="73269" x="7813675" y="2973388"/>
          <p14:tracePt t="73277" x="7867650" y="3000375"/>
          <p14:tracePt t="73285" x="7904163" y="3000375"/>
          <p14:tracePt t="73293" x="7958138" y="3000375"/>
          <p14:tracePt t="73301" x="7994650" y="3000375"/>
          <p14:tracePt t="73309" x="8023225" y="3000375"/>
          <p14:tracePt t="73317" x="8067675" y="3000375"/>
          <p14:tracePt t="73326" x="8096250" y="3000375"/>
          <p14:tracePt t="73333" x="8113713" y="3000375"/>
          <p14:tracePt t="73341" x="8150225" y="3000375"/>
          <p14:tracePt t="73349" x="8196263" y="3000375"/>
          <p14:tracePt t="73357" x="8259763" y="3000375"/>
          <p14:tracePt t="73365" x="8323263" y="3000375"/>
          <p14:tracePt t="73373" x="8415338" y="3000375"/>
          <p14:tracePt t="73381" x="8523288" y="3000375"/>
          <p14:tracePt t="73389" x="8651875" y="3000375"/>
          <p14:tracePt t="73397" x="8761413" y="3000375"/>
          <p14:tracePt t="73406" x="8888413" y="3000375"/>
          <p14:tracePt t="73413" x="9017000" y="30003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z="3800"/>
              <a:t>Cache coherent control</a:t>
            </a:r>
            <a:r>
              <a:rPr lang="ja-JP" altLang="en-US" sz="3800"/>
              <a:t>（</a:t>
            </a:r>
            <a:r>
              <a:rPr lang="en-US" altLang="ja-JP" sz="3800"/>
              <a:t>Node 3 reads</a:t>
            </a:r>
            <a:r>
              <a:rPr lang="ja-JP" altLang="en-US" sz="3800"/>
              <a:t>） </a:t>
            </a:r>
          </a:p>
        </p:txBody>
      </p:sp>
      <p:sp>
        <p:nvSpPr>
          <p:cNvPr id="33795" name="Text Box 3"/>
          <p:cNvSpPr txBox="1">
            <a:spLocks noChangeArrowheads="1"/>
          </p:cNvSpPr>
          <p:nvPr/>
        </p:nvSpPr>
        <p:spPr bwMode="auto">
          <a:xfrm>
            <a:off x="1524000" y="4648200"/>
            <a:ext cx="887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3796" name="Text Box 4"/>
          <p:cNvSpPr txBox="1">
            <a:spLocks noChangeArrowheads="1"/>
          </p:cNvSpPr>
          <p:nvPr/>
        </p:nvSpPr>
        <p:spPr bwMode="auto">
          <a:xfrm>
            <a:off x="4876800" y="4470400"/>
            <a:ext cx="9191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3797" name="Text Box 5"/>
          <p:cNvSpPr txBox="1">
            <a:spLocks noChangeArrowheads="1"/>
          </p:cNvSpPr>
          <p:nvPr/>
        </p:nvSpPr>
        <p:spPr bwMode="auto">
          <a:xfrm>
            <a:off x="5562600" y="2286000"/>
            <a:ext cx="762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Node</a:t>
            </a:r>
            <a:r>
              <a:rPr lang="ja-JP" altLang="en-US" sz="1200" b="1">
                <a:latin typeface="Times New Roman" panose="02020603050405020304" pitchFamily="18" charset="0"/>
                <a:ea typeface="ＭＳ Ｐゴシック" panose="020B0600070205080204" pitchFamily="50" charset="-128"/>
              </a:rPr>
              <a:t>　３</a:t>
            </a:r>
          </a:p>
        </p:txBody>
      </p:sp>
      <p:sp>
        <p:nvSpPr>
          <p:cNvPr id="33798"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3799" name="Group 7"/>
          <p:cNvGrpSpPr>
            <a:grpSpLocks/>
          </p:cNvGrpSpPr>
          <p:nvPr/>
        </p:nvGrpSpPr>
        <p:grpSpPr bwMode="auto">
          <a:xfrm>
            <a:off x="2590800" y="1676400"/>
            <a:ext cx="457200" cy="1524000"/>
            <a:chOff x="1632" y="1056"/>
            <a:chExt cx="288" cy="960"/>
          </a:xfrm>
        </p:grpSpPr>
        <p:sp>
          <p:nvSpPr>
            <p:cNvPr id="33829"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30"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31"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2"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33"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00" name="Group 13"/>
          <p:cNvGrpSpPr>
            <a:grpSpLocks/>
          </p:cNvGrpSpPr>
          <p:nvPr/>
        </p:nvGrpSpPr>
        <p:grpSpPr bwMode="auto">
          <a:xfrm>
            <a:off x="2362200" y="3962400"/>
            <a:ext cx="457200" cy="1524000"/>
            <a:chOff x="1632" y="1056"/>
            <a:chExt cx="288" cy="960"/>
          </a:xfrm>
        </p:grpSpPr>
        <p:sp>
          <p:nvSpPr>
            <p:cNvPr id="33824"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5"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6"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7"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8"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01" name="Group 19"/>
          <p:cNvGrpSpPr>
            <a:grpSpLocks/>
          </p:cNvGrpSpPr>
          <p:nvPr/>
        </p:nvGrpSpPr>
        <p:grpSpPr bwMode="auto">
          <a:xfrm>
            <a:off x="4572000" y="3886200"/>
            <a:ext cx="457200" cy="1524000"/>
            <a:chOff x="1632" y="1056"/>
            <a:chExt cx="288" cy="960"/>
          </a:xfrm>
        </p:grpSpPr>
        <p:sp>
          <p:nvSpPr>
            <p:cNvPr id="33819"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0"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1"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2"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23"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02" name="Group 25"/>
          <p:cNvGrpSpPr>
            <a:grpSpLocks/>
          </p:cNvGrpSpPr>
          <p:nvPr/>
        </p:nvGrpSpPr>
        <p:grpSpPr bwMode="auto">
          <a:xfrm>
            <a:off x="5181600" y="1752600"/>
            <a:ext cx="457200" cy="1524000"/>
            <a:chOff x="1632" y="1056"/>
            <a:chExt cx="288" cy="960"/>
          </a:xfrm>
        </p:grpSpPr>
        <p:sp>
          <p:nvSpPr>
            <p:cNvPr id="33814"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15"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16"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7"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18"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803"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3804"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05"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06"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07"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3808" name="Text Box 36"/>
          <p:cNvSpPr txBox="1">
            <a:spLocks noChangeArrowheads="1"/>
          </p:cNvSpPr>
          <p:nvPr/>
        </p:nvSpPr>
        <p:spPr bwMode="auto">
          <a:xfrm>
            <a:off x="3200400" y="2819400"/>
            <a:ext cx="2936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Ｓ</a:t>
            </a:r>
          </a:p>
        </p:txBody>
      </p:sp>
      <p:sp>
        <p:nvSpPr>
          <p:cNvPr id="46117" name="Text Box 37"/>
          <p:cNvSpPr txBox="1">
            <a:spLocks noChangeArrowheads="1"/>
          </p:cNvSpPr>
          <p:nvPr/>
        </p:nvSpPr>
        <p:spPr bwMode="auto">
          <a:xfrm>
            <a:off x="4175125" y="2819400"/>
            <a:ext cx="3063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a:t>
            </a:r>
          </a:p>
        </p:txBody>
      </p:sp>
      <p:sp>
        <p:nvSpPr>
          <p:cNvPr id="46118" name="Text Box 38"/>
          <p:cNvSpPr txBox="1">
            <a:spLocks noChangeArrowheads="1"/>
          </p:cNvSpPr>
          <p:nvPr/>
        </p:nvSpPr>
        <p:spPr bwMode="auto">
          <a:xfrm>
            <a:off x="5622925" y="2438400"/>
            <a:ext cx="3159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Ｓ</a:t>
            </a:r>
          </a:p>
        </p:txBody>
      </p:sp>
      <p:grpSp>
        <p:nvGrpSpPr>
          <p:cNvPr id="46119" name="Group 39"/>
          <p:cNvGrpSpPr>
            <a:grpSpLocks/>
          </p:cNvGrpSpPr>
          <p:nvPr/>
        </p:nvGrpSpPr>
        <p:grpSpPr bwMode="auto">
          <a:xfrm>
            <a:off x="3124200" y="2220911"/>
            <a:ext cx="2057400" cy="523874"/>
            <a:chOff x="1968" y="1399"/>
            <a:chExt cx="1296" cy="330"/>
          </a:xfrm>
        </p:grpSpPr>
        <p:sp>
          <p:nvSpPr>
            <p:cNvPr id="33812" name="Line 40"/>
            <p:cNvSpPr>
              <a:spLocks noChangeShapeType="1"/>
            </p:cNvSpPr>
            <p:nvPr/>
          </p:nvSpPr>
          <p:spPr bwMode="auto">
            <a:xfrm flipV="1">
              <a:off x="1968" y="1584"/>
              <a:ext cx="1296"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3" name="Text Box 41"/>
            <p:cNvSpPr txBox="1">
              <a:spLocks noChangeArrowheads="1"/>
            </p:cNvSpPr>
            <p:nvPr/>
          </p:nvSpPr>
          <p:spPr bwMode="auto">
            <a:xfrm>
              <a:off x="2054" y="1399"/>
              <a:ext cx="758" cy="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dirty="0">
                  <a:latin typeface="Times New Roman" panose="02020603050405020304" pitchFamily="18" charset="0"/>
                  <a:ea typeface="ＭＳ Ｐゴシック" panose="020B0600070205080204" pitchFamily="50" charset="-128"/>
                </a:rPr>
                <a:t>Cache</a:t>
              </a:r>
              <a:r>
                <a:rPr lang="ja-JP" altLang="en-US" sz="1400" b="1" dirty="0">
                  <a:latin typeface="Times New Roman" panose="02020603050405020304" pitchFamily="18" charset="0"/>
                  <a:ea typeface="ＭＳ Ｐゴシック" panose="020B0600070205080204" pitchFamily="50" charset="-128"/>
                </a:rPr>
                <a:t>　</a:t>
              </a:r>
              <a:r>
                <a:rPr lang="en-US" altLang="ja-JP" sz="1400" b="1" dirty="0">
                  <a:latin typeface="Times New Roman" panose="02020603050405020304" pitchFamily="18" charset="0"/>
                  <a:ea typeface="ＭＳ Ｐゴシック" panose="020B0600070205080204" pitchFamily="50" charset="-128"/>
                </a:rPr>
                <a:t>block</a:t>
              </a:r>
            </a:p>
            <a:p>
              <a:pPr eaLnBrk="1" hangingPunct="1"/>
              <a:endParaRPr lang="en-US" altLang="ja-JP" sz="1400" b="1" dirty="0">
                <a:latin typeface="Times New Roman" panose="02020603050405020304" pitchFamily="18" charset="0"/>
                <a:ea typeface="ＭＳ Ｐゴシック" panose="020B0600070205080204" pitchFamily="50" charset="-128"/>
              </a:endParaRPr>
            </a:p>
          </p:txBody>
        </p:sp>
      </p:grpSp>
      <p:pic>
        <p:nvPicPr>
          <p:cNvPr id="3" name="オーディオ 2">
            <a:hlinkClick r:id="" action="ppaction://media"/>
            <a:extLst>
              <a:ext uri="{FF2B5EF4-FFF2-40B4-BE49-F238E27FC236}">
                <a16:creationId xmlns:a16="http://schemas.microsoft.com/office/drawing/2014/main" id="{B7CA682F-BA40-4C37-B694-920EB81448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888"/>
    </mc:Choice>
    <mc:Fallback>
      <p:transition spd="slow" advTm="3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6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46117" grpId="0" autoUpdateAnimBg="0"/>
      <p:bldP spid="46118" grpId="0"/>
    </p:bldLst>
  </p:timing>
  <p:extLst>
    <p:ext uri="{3A86A75C-4F4B-4683-9AE1-C65F6400EC91}">
      <p14:laserTraceLst xmlns:p14="http://schemas.microsoft.com/office/powerpoint/2010/main">
        <p14:tracePtLst>
          <p14:tracePt t="2663" x="5743575" y="3255963"/>
          <p14:tracePt t="2673" x="5716588" y="3255963"/>
          <p14:tracePt t="2678" x="5707063" y="3246438"/>
          <p14:tracePt t="2690" x="5680075" y="3246438"/>
          <p14:tracePt t="2694" x="5670550" y="3246438"/>
          <p14:tracePt t="2704" x="5634038" y="3236913"/>
          <p14:tracePt t="2710" x="5607050" y="3236913"/>
          <p14:tracePt t="2719" x="5551488" y="3236913"/>
          <p14:tracePt t="2727" x="5487988" y="3209925"/>
          <p14:tracePt t="2735" x="5434013" y="3209925"/>
          <p14:tracePt t="2743" x="5378450" y="3209925"/>
          <p14:tracePt t="2751" x="5287963" y="3200400"/>
          <p14:tracePt t="2759" x="5205413" y="3182938"/>
          <p14:tracePt t="2766" x="5151438" y="3173413"/>
          <p14:tracePt t="2774" x="5095875" y="3173413"/>
          <p14:tracePt t="2783" x="5068888" y="3155950"/>
          <p14:tracePt t="2790" x="5032375" y="3146425"/>
          <p14:tracePt t="2799" x="4986338" y="3136900"/>
          <p14:tracePt t="2807" x="4968875" y="3127375"/>
          <p14:tracePt t="2815" x="4941888" y="3127375"/>
          <p14:tracePt t="2823" x="4913313" y="3100388"/>
          <p14:tracePt t="2831" x="4895850" y="3100388"/>
          <p14:tracePt t="2839" x="4876800" y="3090863"/>
          <p14:tracePt t="2846" x="4832350" y="3082925"/>
          <p14:tracePt t="2855" x="4776788" y="3073400"/>
          <p14:tracePt t="2863" x="4730750" y="3046413"/>
          <p14:tracePt t="2871" x="4667250" y="3036888"/>
          <p14:tracePt t="2892" x="4530725" y="3009900"/>
          <p14:tracePt t="2894" x="4403725" y="2963863"/>
          <p14:tracePt t="2903" x="4303713" y="2936875"/>
          <p14:tracePt t="2911" x="4157663" y="2900363"/>
          <p14:tracePt t="2920" x="4021138" y="2863850"/>
          <p14:tracePt t="2926" x="3875088" y="2808288"/>
          <p14:tracePt t="2934" x="3756025" y="2763838"/>
          <p14:tracePt t="2942" x="3665538" y="2754313"/>
          <p14:tracePt t="2950" x="3600450" y="2735263"/>
          <p14:tracePt t="2959" x="3563938" y="2727325"/>
          <p14:tracePt t="2967" x="3546475" y="2708275"/>
          <p14:tracePt t="2975" x="3509963" y="2698750"/>
          <p14:tracePt t="2984" x="3490913" y="2690813"/>
          <p14:tracePt t="3378" x="3463925" y="2690813"/>
          <p14:tracePt t="3384" x="3446463" y="2698750"/>
          <p14:tracePt t="3394" x="3436938" y="2708275"/>
          <p14:tracePt t="3399" x="3409950" y="2727325"/>
          <p14:tracePt t="3407" x="3390900" y="2744788"/>
          <p14:tracePt t="3415" x="3373438" y="2763838"/>
          <p14:tracePt t="3423" x="3363913" y="2771775"/>
          <p14:tracePt t="3431" x="3346450" y="2781300"/>
          <p14:tracePt t="3439" x="3336925" y="2790825"/>
          <p14:tracePt t="3447" x="3327400" y="2800350"/>
          <p14:tracePt t="3471" x="3317875" y="2808288"/>
          <p14:tracePt t="3487" x="3300413" y="2827338"/>
          <p14:tracePt t="3503" x="3290888" y="2836863"/>
          <p14:tracePt t="3778" x="3281363" y="2836863"/>
          <p14:tracePt t="3785" x="3290888" y="2817813"/>
          <p14:tracePt t="3791" x="3317875" y="2808288"/>
          <p14:tracePt t="3798" x="3382963" y="2771775"/>
          <p14:tracePt t="3807" x="3419475" y="2763838"/>
          <p14:tracePt t="3816" x="3463925" y="2754313"/>
          <p14:tracePt t="3824" x="3490913" y="2754313"/>
          <p14:tracePt t="3831" x="3519488" y="2754313"/>
          <p14:tracePt t="3839" x="3536950" y="2754313"/>
          <p14:tracePt t="4137" x="3546475" y="2754313"/>
          <p14:tracePt t="4144" x="3536950" y="2763838"/>
          <p14:tracePt t="4154" x="3527425" y="2771775"/>
          <p14:tracePt t="4167" x="3519488" y="2771775"/>
          <p14:tracePt t="4183" x="3500438" y="2781300"/>
          <p14:tracePt t="4191" x="3490913" y="2781300"/>
          <p14:tracePt t="4199" x="3463925" y="2790825"/>
          <p14:tracePt t="4207" x="3446463" y="2800350"/>
          <p14:tracePt t="4215" x="3419475" y="2827338"/>
          <p14:tracePt t="4231" x="3409950" y="2827338"/>
          <p14:tracePt t="4239" x="3390900" y="2836863"/>
          <p14:tracePt t="4247" x="3382963" y="2836863"/>
          <p14:tracePt t="4255" x="3373438" y="2836863"/>
          <p14:tracePt t="4263" x="3363913" y="2836863"/>
          <p14:tracePt t="4287" x="3354388" y="2836863"/>
          <p14:tracePt t="4310" x="3346450" y="2836863"/>
          <p14:tracePt t="4424" x="3336925" y="2836863"/>
          <p14:tracePt t="4439" x="3327400" y="2836863"/>
          <p14:tracePt t="4455" x="3317875" y="2844800"/>
          <p14:tracePt t="4462" x="3309938" y="2854325"/>
          <p14:tracePt t="5473" x="3317875" y="2854325"/>
          <p14:tracePt t="5480" x="3373438" y="2854325"/>
          <p14:tracePt t="5489" x="3463925" y="2854325"/>
          <p14:tracePt t="5499" x="3619500" y="2836863"/>
          <p14:tracePt t="5503" x="3838575" y="2817813"/>
          <p14:tracePt t="5511" x="4065588" y="2817813"/>
          <p14:tracePt t="5520" x="4367213" y="2817813"/>
          <p14:tracePt t="5526" x="4630738" y="2817813"/>
          <p14:tracePt t="5535" x="4895850" y="2817813"/>
          <p14:tracePt t="5542" x="5114925" y="2817813"/>
          <p14:tracePt t="5550" x="5297488" y="2817813"/>
          <p14:tracePt t="5558" x="5461000" y="2817813"/>
          <p14:tracePt t="5566" x="5588000" y="2817813"/>
          <p14:tracePt t="5576" x="5653088" y="2790825"/>
          <p14:tracePt t="5584" x="5688013" y="2781300"/>
          <p14:tracePt t="5598" x="5707063" y="2781300"/>
          <p14:tracePt t="5599" x="5724525" y="2781300"/>
          <p14:tracePt t="5835" x="5707063" y="2781300"/>
          <p14:tracePt t="5841" x="5680075" y="2781300"/>
          <p14:tracePt t="5851" x="5653088" y="2781300"/>
          <p14:tracePt t="5857" x="5607050" y="2781300"/>
          <p14:tracePt t="5863" x="5570538" y="2781300"/>
          <p14:tracePt t="5872" x="5524500" y="2781300"/>
          <p14:tracePt t="5879" x="5470525" y="2781300"/>
          <p14:tracePt t="5893" x="5405438" y="2800350"/>
          <p14:tracePt t="5895" x="5351463" y="2800350"/>
          <p14:tracePt t="5903" x="5260975" y="2800350"/>
          <p14:tracePt t="5912" x="5168900" y="2800350"/>
          <p14:tracePt t="5919" x="5022850" y="2800350"/>
          <p14:tracePt t="5926" x="4876800" y="2800350"/>
          <p14:tracePt t="5935" x="4730750" y="2800350"/>
          <p14:tracePt t="5942" x="4586288" y="2800350"/>
          <p14:tracePt t="5950" x="4440238" y="2800350"/>
          <p14:tracePt t="5958" x="4311650" y="2800350"/>
          <p14:tracePt t="5967" x="4238625" y="2800350"/>
          <p14:tracePt t="5974" x="4165600" y="2800350"/>
          <p14:tracePt t="5982" x="4138613" y="2800350"/>
          <p14:tracePt t="6015" x="4129088" y="2800350"/>
          <p14:tracePt t="6425" x="4121150" y="2800350"/>
          <p14:tracePt t="6432" x="4084638" y="2771775"/>
          <p14:tracePt t="6442" x="4075113" y="2735263"/>
          <p14:tracePt t="6447" x="4038600" y="2681288"/>
          <p14:tracePt t="6458" x="4029075" y="2617788"/>
          <p14:tracePt t="6463" x="4002088" y="2562225"/>
          <p14:tracePt t="6472" x="3965575" y="2498725"/>
          <p14:tracePt t="6478" x="3948113" y="2435225"/>
          <p14:tracePt t="6487" x="3948113" y="2379663"/>
          <p14:tracePt t="6495" x="3911600" y="2335213"/>
          <p14:tracePt t="6504" x="3911600" y="2289175"/>
          <p14:tracePt t="6511" x="3902075" y="2270125"/>
          <p14:tracePt t="6519" x="3902075" y="2243138"/>
          <p14:tracePt t="6526" x="3902075" y="2233613"/>
          <p14:tracePt t="6535" x="3892550" y="2225675"/>
          <p14:tracePt t="6543" x="3892550" y="2216150"/>
          <p14:tracePt t="6690" x="3919538" y="2197100"/>
          <p14:tracePt t="6695" x="3975100" y="2197100"/>
          <p14:tracePt t="6703" x="4048125" y="2197100"/>
          <p14:tracePt t="6711" x="4075113" y="2197100"/>
          <p14:tracePt t="6720" x="4175125" y="2197100"/>
          <p14:tracePt t="6728" x="4267200" y="2197100"/>
          <p14:tracePt t="6736" x="4357688" y="2197100"/>
          <p14:tracePt t="6744" x="4467225" y="2197100"/>
          <p14:tracePt t="6752" x="4540250" y="2197100"/>
          <p14:tracePt t="6760" x="4613275" y="2197100"/>
          <p14:tracePt t="6768" x="4667250" y="2197100"/>
          <p14:tracePt t="6777" x="4713288" y="2197100"/>
          <p14:tracePt t="6784" x="4740275" y="2197100"/>
          <p14:tracePt t="6793" x="4749800" y="2197100"/>
          <p14:tracePt t="6969" x="4740275" y="2197100"/>
          <p14:tracePt t="6984" x="4730750" y="2206625"/>
          <p14:tracePt t="6993" x="4730750" y="2216150"/>
          <p14:tracePt t="7002" x="4722813" y="2225675"/>
          <p14:tracePt t="7008" x="4722813" y="2233613"/>
          <p14:tracePt t="7055" x="4713288" y="2233613"/>
          <p14:tracePt t="7071" x="4703763" y="2252663"/>
          <p14:tracePt t="7079" x="4695825" y="2289175"/>
          <p14:tracePt t="7087" x="4686300" y="2298700"/>
          <p14:tracePt t="7095" x="4667250" y="2306638"/>
          <p14:tracePt t="7111" x="4659313" y="2325688"/>
          <p14:tracePt t="7120" x="4649788" y="2362200"/>
          <p14:tracePt t="7127" x="4630738" y="2389188"/>
          <p14:tracePt t="7136" x="4603750" y="2425700"/>
          <p14:tracePt t="7143" x="4603750" y="2435225"/>
          <p14:tracePt t="7151" x="4576763" y="2471738"/>
          <p14:tracePt t="7159" x="4576763" y="2498725"/>
          <p14:tracePt t="7167" x="4567238" y="2517775"/>
          <p14:tracePt t="7175" x="4567238" y="2544763"/>
          <p14:tracePt t="7183" x="4557713" y="2554288"/>
          <p14:tracePt t="7191" x="4557713" y="2571750"/>
          <p14:tracePt t="7199" x="4549775" y="2589213"/>
          <p14:tracePt t="7409" x="4540250" y="2598738"/>
          <p14:tracePt t="7414" x="4494213" y="2608263"/>
          <p14:tracePt t="7423" x="4421188" y="2608263"/>
          <p14:tracePt t="7430" x="4376738" y="2617788"/>
          <p14:tracePt t="7439" x="4321175" y="2617788"/>
          <p14:tracePt t="7446" x="4267200" y="2617788"/>
          <p14:tracePt t="7455" x="4230688" y="2617788"/>
          <p14:tracePt t="7462" x="4202113" y="2617788"/>
          <p14:tracePt t="7471" x="4184650" y="2617788"/>
          <p14:tracePt t="7487" x="4165600" y="2617788"/>
          <p14:tracePt t="7753" x="4148138" y="2617788"/>
          <p14:tracePt t="7760" x="4094163" y="2617788"/>
          <p14:tracePt t="7770" x="4021138" y="2635250"/>
          <p14:tracePt t="7778" x="3965575" y="2635250"/>
          <p14:tracePt t="7783" x="3919538" y="2635250"/>
          <p14:tracePt t="7791" x="3883025" y="2635250"/>
          <p14:tracePt t="7799" x="3865563" y="2635250"/>
          <p14:tracePt t="7815" x="3856038" y="2635250"/>
          <p14:tracePt t="7823" x="3846513" y="2635250"/>
          <p14:tracePt t="7895" x="3846513" y="2625725"/>
          <p14:tracePt t="7903" x="3846513" y="2589213"/>
          <p14:tracePt t="7911" x="3883025" y="2554288"/>
          <p14:tracePt t="7920" x="3883025" y="2517775"/>
          <p14:tracePt t="7926" x="3892550" y="2498725"/>
          <p14:tracePt t="7935" x="3902075" y="2471738"/>
          <p14:tracePt t="7942" x="3902075" y="2462213"/>
          <p14:tracePt t="7951" x="3911600" y="2444750"/>
          <p14:tracePt t="7966" x="3911600" y="2425700"/>
          <p14:tracePt t="7974" x="3919538" y="2416175"/>
          <p14:tracePt t="7982" x="3929063" y="2416175"/>
          <p14:tracePt t="8006" x="3929063" y="2408238"/>
          <p14:tracePt t="8015" x="3929063" y="2389188"/>
          <p14:tracePt t="8031" x="3938588" y="2379663"/>
          <p14:tracePt t="8039" x="3938588" y="2371725"/>
          <p14:tracePt t="8047" x="3948113" y="2362200"/>
          <p14:tracePt t="8103" x="3965575" y="2352675"/>
          <p14:tracePt t="8111" x="3975100" y="2343150"/>
          <p14:tracePt t="8120" x="4002088" y="2335213"/>
          <p14:tracePt t="8126" x="4021138" y="2325688"/>
          <p14:tracePt t="8135" x="4065588" y="2316163"/>
          <p14:tracePt t="8142" x="4102100" y="2316163"/>
          <p14:tracePt t="8151" x="4165600" y="2289175"/>
          <p14:tracePt t="8158" x="4238625" y="2289175"/>
          <p14:tracePt t="8167" x="4294188" y="2289175"/>
          <p14:tracePt t="8174" x="4348163" y="2289175"/>
          <p14:tracePt t="8182" x="4394200" y="2289175"/>
          <p14:tracePt t="8191" x="4403725" y="2289175"/>
          <p14:tracePt t="8199" x="4440238" y="2289175"/>
          <p14:tracePt t="8207" x="4448175" y="2279650"/>
          <p14:tracePt t="8298" x="4457700" y="2279650"/>
          <p14:tracePt t="8409" x="4467225" y="2279650"/>
          <p14:tracePt t="8424" x="4467225" y="2289175"/>
          <p14:tracePt t="8432" x="4467225" y="2298700"/>
          <p14:tracePt t="8440" x="4467225" y="2316163"/>
          <p14:tracePt t="8456" x="4467225" y="2325688"/>
          <p14:tracePt t="8463" x="4467225" y="2335213"/>
          <p14:tracePt t="8471" x="4467225" y="2352675"/>
          <p14:tracePt t="8487" x="4467225" y="2362200"/>
          <p14:tracePt t="8495" x="4467225" y="2371725"/>
          <p14:tracePt t="8526" x="4467225" y="2379663"/>
          <p14:tracePt t="8584" x="4467225" y="2389188"/>
          <p14:tracePt t="8592" x="4467225" y="2398713"/>
          <p14:tracePt t="8608" x="4467225" y="2408238"/>
          <p14:tracePt t="8616" x="4476750" y="2416175"/>
          <p14:tracePt t="8626" x="4484688" y="2425700"/>
          <p14:tracePt t="8631" x="4494213" y="2444750"/>
          <p14:tracePt t="8647" x="4503738" y="2444750"/>
          <p14:tracePt t="8663" x="4503738" y="2471738"/>
          <p14:tracePt t="8672" x="4503738" y="2481263"/>
          <p14:tracePt t="8687" x="4503738" y="2489200"/>
          <p14:tracePt t="8800" x="4503738" y="2498725"/>
          <p14:tracePt t="8824" x="4503738" y="2508250"/>
          <p14:tracePt t="8833" x="4503738" y="2517775"/>
          <p14:tracePt t="9056" x="4484688" y="2535238"/>
          <p14:tracePt t="9064" x="4421188" y="2544763"/>
          <p14:tracePt t="9073" x="4367213" y="2554288"/>
          <p14:tracePt t="9083" x="4284663" y="2598738"/>
          <p14:tracePt t="9088" x="4248150" y="2598738"/>
          <p14:tracePt t="9095" x="4184650" y="2617788"/>
          <p14:tracePt t="9104" x="4157663" y="2617788"/>
          <p14:tracePt t="9111" x="4148138" y="2617788"/>
          <p14:tracePt t="9119" x="4138613" y="2617788"/>
          <p14:tracePt t="9166" x="4129088" y="2617788"/>
          <p14:tracePt t="9191" x="4121150" y="2617788"/>
          <p14:tracePt t="9199" x="4111625" y="2617788"/>
          <p14:tracePt t="9207" x="4094163" y="2635250"/>
          <p14:tracePt t="9215" x="4065588" y="2635250"/>
          <p14:tracePt t="9223" x="4021138" y="2635250"/>
          <p14:tracePt t="9230" x="3992563" y="2644775"/>
          <p14:tracePt t="9239" x="3919538" y="2654300"/>
          <p14:tracePt t="9246" x="3846513" y="2654300"/>
          <p14:tracePt t="9255" x="3775075" y="2654300"/>
          <p14:tracePt t="9262" x="3692525" y="2671763"/>
          <p14:tracePt t="9271" x="3619500" y="2698750"/>
          <p14:tracePt t="9278" x="3556000" y="2708275"/>
          <p14:tracePt t="9287" x="3519488" y="2708275"/>
          <p14:tracePt t="9294" x="3490913" y="2708275"/>
          <p14:tracePt t="9303" x="3473450" y="2708275"/>
          <p14:tracePt t="9311" x="3463925" y="2717800"/>
          <p14:tracePt t="9319" x="3446463" y="2717800"/>
          <p14:tracePt t="9391" x="3427413" y="2727325"/>
          <p14:tracePt t="9442" x="3409950" y="2735263"/>
          <p14:tracePt t="9928" x="3409950" y="2744788"/>
          <p14:tracePt t="9938" x="3509963" y="2744788"/>
          <p14:tracePt t="9947" x="3738563" y="2717800"/>
          <p14:tracePt t="9951" x="4029075" y="2662238"/>
          <p14:tracePt t="9959" x="4303713" y="2625725"/>
          <p14:tracePt t="9967" x="4703763" y="2554288"/>
          <p14:tracePt t="9975" x="5014913" y="2517775"/>
          <p14:tracePt t="9982" x="5214938" y="2498725"/>
          <p14:tracePt t="9991" x="5424488" y="2452688"/>
          <p14:tracePt t="9998" x="5551488" y="2452688"/>
          <p14:tracePt t="10006" x="5653088" y="2444750"/>
          <p14:tracePt t="10015" x="5688013" y="2425700"/>
          <p14:tracePt t="10023" x="5697538" y="2425700"/>
          <p14:tracePt t="10600" x="5688013" y="2435225"/>
          <p14:tracePt t="10608" x="5680075" y="2444750"/>
          <p14:tracePt t="10617" x="5680075" y="2452688"/>
          <p14:tracePt t="10628" x="5670550" y="2462213"/>
          <p14:tracePt t="10630" x="5661025" y="2471738"/>
          <p14:tracePt t="10746" x="5643563" y="2489200"/>
          <p14:tracePt t="10769" x="5634038" y="2498725"/>
          <p14:tracePt t="10793" x="5624513" y="2498725"/>
          <p14:tracePt t="12096" x="5616575" y="2498725"/>
          <p14:tracePt t="12103" x="5580063" y="2498725"/>
          <p14:tracePt t="12114" x="5478463" y="2544763"/>
          <p14:tracePt t="12122" x="5351463" y="2554288"/>
          <p14:tracePt t="12127" x="5241925" y="2571750"/>
          <p14:tracePt t="12137" x="5114925" y="2581275"/>
          <p14:tracePt t="12143" x="4968875" y="2598738"/>
          <p14:tracePt t="12150" x="4868863" y="2625725"/>
          <p14:tracePt t="12159" x="4759325" y="2625725"/>
          <p14:tracePt t="12167" x="4713288" y="2635250"/>
          <p14:tracePt t="12175" x="4659313" y="2644775"/>
          <p14:tracePt t="12183" x="4594225" y="2671763"/>
          <p14:tracePt t="12190" x="4540250" y="2681288"/>
          <p14:tracePt t="12199" x="4521200" y="2690813"/>
          <p14:tracePt t="12206" x="4503738" y="2690813"/>
          <p14:tracePt t="12215" x="4494213" y="2698750"/>
          <p14:tracePt t="12265" x="4484688" y="2698750"/>
          <p14:tracePt t="12272" x="4467225" y="2717800"/>
          <p14:tracePt t="12280" x="4457700" y="2717800"/>
          <p14:tracePt t="12287" x="4448175" y="2717800"/>
          <p14:tracePt t="12296" x="4413250" y="2717800"/>
          <p14:tracePt t="12304" x="4394200" y="2727325"/>
          <p14:tracePt t="12311" x="4376738" y="2727325"/>
          <p14:tracePt t="12318" x="4376738" y="2735263"/>
          <p14:tracePt t="12327" x="4357688" y="2735263"/>
          <p14:tracePt t="12335" x="4340225" y="2735263"/>
          <p14:tracePt t="12342" x="4321175" y="2735263"/>
          <p14:tracePt t="12359" x="4311650" y="2735263"/>
          <p14:tracePt t="12392" x="4303713" y="2744788"/>
          <p14:tracePt t="12408" x="4294188" y="2744788"/>
          <p14:tracePt t="12441" x="4284663" y="2754313"/>
          <p14:tracePt t="12463" x="4284663" y="2763838"/>
          <p14:tracePt t="12479" x="4275138" y="2763838"/>
          <p14:tracePt t="12504" x="4248150" y="2763838"/>
          <p14:tracePt t="12512" x="4238625" y="2763838"/>
          <p14:tracePt t="12520" x="4211638" y="2771775"/>
          <p14:tracePt t="12527" x="4194175" y="2771775"/>
          <p14:tracePt t="12536" x="4165600" y="2771775"/>
          <p14:tracePt t="12543" x="4148138" y="2781300"/>
          <p14:tracePt t="12553" x="4121150" y="2808288"/>
          <p14:tracePt t="12559" x="4102100" y="2808288"/>
          <p14:tracePt t="12567" x="4094163" y="2817813"/>
          <p14:tracePt t="12575" x="4057650" y="2817813"/>
          <p14:tracePt t="12583" x="4048125" y="2817813"/>
          <p14:tracePt t="12591" x="4021138" y="2827338"/>
          <p14:tracePt t="12599" x="4011613" y="2827338"/>
          <p14:tracePt t="12607" x="3992563" y="2844800"/>
          <p14:tracePt t="12615" x="3984625" y="2844800"/>
          <p14:tracePt t="12623" x="3975100" y="2854325"/>
          <p14:tracePt t="12641" x="3965575" y="2854325"/>
          <p14:tracePt t="12647" x="3948113" y="2863850"/>
          <p14:tracePt t="12663" x="3938588" y="2863850"/>
          <p14:tracePt t="12673" x="3929063" y="2863850"/>
          <p14:tracePt t="12678" x="3919538" y="2863850"/>
          <p14:tracePt t="12687" x="3911600" y="2873375"/>
          <p14:tracePt t="12704" x="3902075" y="2873375"/>
          <p14:tracePt t="12710" x="3892550" y="2873375"/>
          <p14:tracePt t="12718" x="3875088" y="2881313"/>
          <p14:tracePt t="12726" x="3865563" y="2890838"/>
          <p14:tracePt t="12735" x="3838575" y="2900363"/>
          <p14:tracePt t="12742" x="3819525" y="2900363"/>
          <p14:tracePt t="12753" x="3802063" y="2909888"/>
          <p14:tracePt t="12758" x="3792538" y="2909888"/>
          <p14:tracePt t="12766" x="3756025" y="2927350"/>
          <p14:tracePt t="12774" x="3746500" y="2936875"/>
          <p14:tracePt t="12791" x="3729038" y="2946400"/>
          <p14:tracePt t="12799" x="3729038" y="2954338"/>
          <p14:tracePt t="12815" x="3719513" y="2954338"/>
          <p14:tracePt t="12822" x="3709988" y="2954338"/>
          <p14:tracePt t="12855" x="3692525" y="2973388"/>
          <p14:tracePt t="12863" x="3683000" y="2973388"/>
          <p14:tracePt t="12871" x="3673475" y="2982913"/>
          <p14:tracePt t="12940" x="3656013" y="2990850"/>
          <p14:tracePt t="13155" x="3646488" y="2990850"/>
          <p14:tracePt t="13169" x="3629025" y="3000375"/>
          <p14:tracePt t="13200" x="3619500" y="3009900"/>
          <p14:tracePt t="13208" x="3609975" y="3017838"/>
          <p14:tracePt t="13247" x="3600450" y="3017838"/>
          <p14:tracePt t="13255" x="3592513" y="3027363"/>
          <p14:tracePt t="13296" x="3582988" y="3036888"/>
          <p14:tracePt t="13319" x="3573463" y="3036888"/>
          <p14:tracePt t="13406" x="3563938" y="3036888"/>
          <p14:tracePt t="13793" x="3556000" y="3036888"/>
          <p14:tracePt t="13824" x="3527425" y="3027363"/>
          <p14:tracePt t="13832" x="3519488" y="3017838"/>
          <p14:tracePt t="13848" x="3509963" y="3017838"/>
          <p14:tracePt t="14394" x="3536950" y="3017838"/>
          <p14:tracePt t="14400" x="3573463" y="3027363"/>
          <p14:tracePt t="14406" x="3629025" y="3036888"/>
          <p14:tracePt t="14414" x="3665538" y="3036888"/>
          <p14:tracePt t="14423" x="3738563" y="3046413"/>
          <p14:tracePt t="14430" x="3810000" y="3046413"/>
          <p14:tracePt t="14439" x="3929063" y="3073400"/>
          <p14:tracePt t="14447" x="4002088" y="3090863"/>
          <p14:tracePt t="14455" x="4129088" y="3090863"/>
          <p14:tracePt t="14463" x="4238625" y="3090863"/>
          <p14:tracePt t="14471" x="4384675" y="3090863"/>
          <p14:tracePt t="14479" x="4567238" y="3090863"/>
          <p14:tracePt t="14487" x="4713288" y="3090863"/>
          <p14:tracePt t="14495" x="4876800" y="3090863"/>
          <p14:tracePt t="14503" x="5005388" y="3090863"/>
          <p14:tracePt t="14511" x="5151438" y="3090863"/>
          <p14:tracePt t="14521" x="5278438" y="3090863"/>
          <p14:tracePt t="14527" x="5368925" y="3090863"/>
          <p14:tracePt t="14535" x="5441950" y="3090863"/>
          <p14:tracePt t="14542" x="5534025" y="3090863"/>
          <p14:tracePt t="14551" x="5624513" y="3090863"/>
          <p14:tracePt t="14558" x="5697538" y="3090863"/>
          <p14:tracePt t="14567" x="5753100" y="3090863"/>
          <p14:tracePt t="14575" x="5862638" y="3090863"/>
          <p14:tracePt t="14583" x="6007100" y="3090863"/>
          <p14:tracePt t="14591" x="6153150" y="3090863"/>
          <p14:tracePt t="14599" x="6318250" y="3090863"/>
          <p14:tracePt t="14607" x="6500813" y="3090863"/>
          <p14:tracePt t="14615" x="6700838" y="3082925"/>
          <p14:tracePt t="14624" x="6883400" y="3082925"/>
          <p14:tracePt t="14630" x="7083425" y="3082925"/>
          <p14:tracePt t="14639" x="7275513" y="3082925"/>
          <p14:tracePt t="14648" x="7475538" y="3082925"/>
          <p14:tracePt t="14661" x="7621588" y="3082925"/>
          <p14:tracePt t="14663" x="7767638" y="3082925"/>
          <p14:tracePt t="14673" x="7913688" y="3082925"/>
          <p14:tracePt t="14679" x="8023225" y="3082925"/>
          <p14:tracePt t="14687" x="8150225" y="3082925"/>
          <p14:tracePt t="14695" x="8240713" y="3082925"/>
          <p14:tracePt t="14704" x="8350250" y="3082925"/>
          <p14:tracePt t="14711" x="8442325" y="3082925"/>
          <p14:tracePt t="14718" x="8551863" y="3082925"/>
          <p14:tracePt t="14727" x="8661400" y="3082925"/>
          <p14:tracePt t="14735" x="8770938" y="3082925"/>
          <p14:tracePt t="14743" x="8861425" y="3082925"/>
          <p14:tracePt t="14753" x="8988425" y="3082925"/>
          <p14:tracePt t="14758" x="9053513" y="3082925"/>
          <p14:tracePt t="14769" x="9107488" y="3082925"/>
          <p14:tracePt t="19442" x="8332788" y="3346450"/>
          <p14:tracePt t="19448" x="7877175" y="3365500"/>
          <p14:tracePt t="19456" x="7466013" y="3365500"/>
          <p14:tracePt t="19462" x="7265988" y="3365500"/>
          <p14:tracePt t="19470" x="7046913" y="3365500"/>
          <p14:tracePt t="19478" x="6864350" y="3365500"/>
          <p14:tracePt t="19487" x="6754813" y="3365500"/>
          <p14:tracePt t="19494" x="6645275" y="3365500"/>
          <p14:tracePt t="19502" x="6554788" y="3365500"/>
          <p14:tracePt t="19510" x="6481763" y="3365500"/>
          <p14:tracePt t="19519" x="6427788" y="3365500"/>
          <p14:tracePt t="19526" x="6354763" y="3365500"/>
          <p14:tracePt t="19534" x="6291263" y="3365500"/>
          <p14:tracePt t="19543" x="6218238" y="3365500"/>
          <p14:tracePt t="19551" x="6162675" y="3365500"/>
          <p14:tracePt t="19558" x="6072188" y="3365500"/>
          <p14:tracePt t="19566" x="6016625" y="3365500"/>
          <p14:tracePt t="19574" x="5972175" y="3365500"/>
          <p14:tracePt t="19582" x="5935663" y="3365500"/>
          <p14:tracePt t="19590" x="5907088" y="3365500"/>
          <p14:tracePt t="19599" x="5889625" y="3365500"/>
          <p14:tracePt t="19607" x="5870575" y="3365500"/>
          <p14:tracePt t="19615" x="5862638" y="3365500"/>
          <p14:tracePt t="19639" x="5853113" y="3365500"/>
          <p14:tracePt t="19773" x="5826125" y="3365500"/>
          <p14:tracePt t="19778" x="5761038" y="3365500"/>
          <p14:tracePt t="19788" x="5661025" y="3365500"/>
          <p14:tracePt t="19792" x="5551488" y="3338513"/>
          <p14:tracePt t="19799" x="5461000" y="3319463"/>
          <p14:tracePt t="19807" x="5305425" y="3292475"/>
          <p14:tracePt t="19814" x="5195888" y="3292475"/>
          <p14:tracePt t="19822" x="5049838" y="3273425"/>
          <p14:tracePt t="19831" x="4905375" y="3273425"/>
          <p14:tracePt t="19839" x="4813300" y="3265488"/>
          <p14:tracePt t="19847" x="4703763" y="3265488"/>
          <p14:tracePt t="19855" x="4630738" y="3265488"/>
          <p14:tracePt t="19862" x="4567238" y="3265488"/>
          <p14:tracePt t="19871" x="4540250" y="3265488"/>
          <p14:tracePt t="19879" x="4513263" y="3265488"/>
          <p14:tracePt t="19889" x="4494213" y="3265488"/>
          <p14:tracePt t="19903" x="4484688" y="3265488"/>
          <p14:tracePt t="20536" x="4476750" y="3265488"/>
          <p14:tracePt t="20568" x="4457700" y="3265488"/>
          <p14:tracePt t="20576" x="4448175" y="3265488"/>
          <p14:tracePt t="20594" x="4440238" y="3265488"/>
          <p14:tracePt t="20657" x="4430713" y="3265488"/>
          <p14:tracePt t="20680" x="4421188" y="3265488"/>
          <p14:tracePt t="20691" x="4413250" y="3265488"/>
          <p14:tracePt t="20726" x="4403725" y="3265488"/>
          <p14:tracePt t="20743" x="4376738" y="3265488"/>
          <p14:tracePt t="20751" x="4348163" y="3265488"/>
          <p14:tracePt t="20758" x="4294188" y="3265488"/>
          <p14:tracePt t="20769" x="4230688" y="3265488"/>
          <p14:tracePt t="20774" x="4175125" y="3255963"/>
          <p14:tracePt t="20782" x="4094163" y="3209925"/>
          <p14:tracePt t="20790" x="4048125" y="3192463"/>
          <p14:tracePt t="20798" x="3984625" y="3155950"/>
          <p14:tracePt t="20807" x="3948113" y="3119438"/>
          <p14:tracePt t="20814" x="3902075" y="3082925"/>
          <p14:tracePt t="20822" x="3883025" y="3063875"/>
          <p14:tracePt t="20830" x="3865563" y="3046413"/>
          <p14:tracePt t="20839" x="3846513" y="3036888"/>
          <p14:tracePt t="20846" x="3838575" y="3027363"/>
          <p14:tracePt t="20855" x="3829050" y="3017838"/>
          <p14:tracePt t="21240" x="3810000" y="3017838"/>
          <p14:tracePt t="21248" x="3802063" y="3017838"/>
          <p14:tracePt t="21265" x="3792538" y="3017838"/>
          <p14:tracePt t="21270" x="3765550" y="3017838"/>
          <p14:tracePt t="21278" x="3756025" y="3017838"/>
          <p14:tracePt t="21287" x="3746500" y="3017838"/>
          <p14:tracePt t="21294" x="3729038" y="3017838"/>
          <p14:tracePt t="21303" x="3719513" y="3017838"/>
          <p14:tracePt t="21319" x="3709988" y="3017838"/>
          <p14:tracePt t="21336" x="3683000" y="3017838"/>
          <p14:tracePt t="21343" x="3665538" y="3017838"/>
          <p14:tracePt t="21354" x="3636963" y="3017838"/>
          <p14:tracePt t="21363" x="3619500" y="3017838"/>
          <p14:tracePt t="21369" x="3592513" y="3017838"/>
          <p14:tracePt t="21377" x="3563938" y="3036888"/>
          <p14:tracePt t="21384" x="3536950" y="3036888"/>
          <p14:tracePt t="21391" x="3500438" y="3036888"/>
          <p14:tracePt t="21399" x="3482975" y="3036888"/>
          <p14:tracePt t="21407" x="3455988" y="3036888"/>
          <p14:tracePt t="21415" x="3446463" y="3036888"/>
          <p14:tracePt t="21617" x="3436938" y="3036888"/>
          <p14:tracePt t="21742" x="3436938" y="3027363"/>
          <p14:tracePt t="21751" x="3446463" y="3027363"/>
          <p14:tracePt t="21758" x="3482975" y="3017838"/>
          <p14:tracePt t="21768" x="3536950" y="3000375"/>
          <p14:tracePt t="21774" x="3600450" y="2982913"/>
          <p14:tracePt t="21782" x="3609975" y="2982913"/>
          <p14:tracePt t="21790" x="3646488" y="2982913"/>
          <p14:tracePt t="21798" x="3656013" y="2982913"/>
          <p14:tracePt t="21814" x="3673475" y="2973388"/>
          <p14:tracePt t="21830" x="3683000" y="2973388"/>
          <p14:tracePt t="21838" x="3692525" y="2973388"/>
          <p14:tracePt t="21846" x="3702050" y="2973388"/>
          <p14:tracePt t="21854" x="3729038" y="2954338"/>
          <p14:tracePt t="21863" x="3738563" y="2946400"/>
          <p14:tracePt t="21871" x="3756025" y="2936875"/>
          <p14:tracePt t="21878" x="3775075" y="2927350"/>
          <p14:tracePt t="21890" x="3783013" y="2917825"/>
          <p14:tracePt t="21894" x="3783013" y="2909888"/>
          <p14:tracePt t="21903" x="3792538" y="2900363"/>
          <p14:tracePt t="21919" x="3810000" y="2890838"/>
          <p14:tracePt t="22534" x="3810000" y="2900363"/>
          <p14:tracePt t="22542" x="3856038" y="2909888"/>
          <p14:tracePt t="22552" x="3938588" y="2936875"/>
          <p14:tracePt t="22559" x="4021138" y="2963863"/>
          <p14:tracePt t="22568" x="4057650" y="2973388"/>
          <p14:tracePt t="22575" x="4094163" y="2973388"/>
          <p14:tracePt t="22947" x="4094163" y="2982913"/>
          <p14:tracePt t="22954" x="4094163" y="2990850"/>
          <p14:tracePt t="22964" x="4094163" y="3000375"/>
          <p14:tracePt t="23136" x="4094163" y="3009900"/>
          <p14:tracePt t="23179" x="4102100" y="3009900"/>
          <p14:tracePt t="23215" x="4111625" y="3009900"/>
          <p14:tracePt t="23223" x="4121150" y="3017838"/>
          <p14:tracePt t="23231" x="4129088" y="3017838"/>
          <p14:tracePt t="23247" x="4138613" y="3017838"/>
          <p14:tracePt t="23255" x="4157663" y="3017838"/>
          <p14:tracePt t="23263" x="4165600" y="3017838"/>
          <p14:tracePt t="23271" x="4175125" y="3027363"/>
          <p14:tracePt t="23296" x="4184650" y="3027363"/>
          <p14:tracePt t="23320" x="4194175" y="3027363"/>
          <p14:tracePt t="23326" x="4202113" y="3036888"/>
          <p14:tracePt t="23335" x="4211638" y="3046413"/>
          <p14:tracePt t="23352" x="4221163" y="3054350"/>
          <p14:tracePt t="23374" x="4230688" y="3073400"/>
          <p14:tracePt t="23384" x="4230688" y="3082925"/>
          <p14:tracePt t="23392" x="4238625" y="3090863"/>
          <p14:tracePt t="23400" x="4257675" y="3109913"/>
          <p14:tracePt t="23408" x="4275138" y="3136900"/>
          <p14:tracePt t="23416" x="4284663" y="3146425"/>
          <p14:tracePt t="23423" x="4294188" y="3155950"/>
          <p14:tracePt t="23431" x="4311650" y="3173413"/>
          <p14:tracePt t="23455" x="4311650" y="3182938"/>
          <p14:tracePt t="23463" x="4321175" y="3200400"/>
          <p14:tracePt t="23528" x="4321175" y="3209925"/>
          <p14:tracePt t="23596" x="4321175" y="3219450"/>
          <p14:tracePt t="23606" x="4321175" y="3228975"/>
          <p14:tracePt t="23614" x="4321175" y="3236913"/>
          <p14:tracePt t="23623" x="4311650" y="3236913"/>
          <p14:tracePt t="23631" x="4303713" y="3246438"/>
          <p14:tracePt t="23857" x="4294188" y="3228975"/>
          <p14:tracePt t="23862" x="4294188" y="3219450"/>
          <p14:tracePt t="23871" x="4284663" y="3182938"/>
          <p14:tracePt t="23890" x="4257675" y="3090863"/>
          <p14:tracePt t="23894" x="4248150" y="3063875"/>
          <p14:tracePt t="23903" x="4238625" y="3046413"/>
          <p14:tracePt t="23910" x="4211638" y="3000375"/>
          <p14:tracePt t="23919" x="4211638" y="2990850"/>
          <p14:tracePt t="23926" x="4211638" y="2982913"/>
          <p14:tracePt t="23936" x="4211638" y="2973388"/>
          <p14:tracePt t="23943" x="4211638" y="2963863"/>
          <p14:tracePt t="23951" x="4211638" y="2954338"/>
          <p14:tracePt t="23959" x="4211638" y="2936875"/>
          <p14:tracePt t="23975" x="4211638" y="2927350"/>
          <p14:tracePt t="23991" x="4211638" y="2917825"/>
          <p14:tracePt t="23999" x="4211638" y="2890838"/>
          <p14:tracePt t="24007" x="4221163" y="2873375"/>
          <p14:tracePt t="24015" x="4230688" y="2863850"/>
          <p14:tracePt t="24023" x="4257675" y="2836863"/>
          <p14:tracePt t="24031" x="4284663" y="2827338"/>
          <p14:tracePt t="24039" x="4311650" y="2817813"/>
          <p14:tracePt t="24046" x="4348163" y="2790825"/>
          <p14:tracePt t="24055" x="4376738" y="2771775"/>
          <p14:tracePt t="24063" x="4413250" y="2763838"/>
          <p14:tracePt t="24071" x="4448175" y="2763838"/>
          <p14:tracePt t="24079" x="4476750" y="2763838"/>
          <p14:tracePt t="24087" x="4503738" y="2744788"/>
          <p14:tracePt t="24094" x="4557713" y="2744788"/>
          <p14:tracePt t="24103" x="4613275" y="2744788"/>
          <p14:tracePt t="24111" x="4659313" y="2744788"/>
          <p14:tracePt t="24119" x="4676775" y="2744788"/>
          <p14:tracePt t="24126" x="4686300" y="2744788"/>
          <p14:tracePt t="24143" x="4686300" y="2771775"/>
          <p14:tracePt t="24151" x="4686300" y="2790825"/>
          <p14:tracePt t="24158" x="4676775" y="2808288"/>
          <p14:tracePt t="24167" x="4667250" y="2827338"/>
          <p14:tracePt t="24175" x="4659313" y="2836863"/>
          <p14:tracePt t="24183" x="4640263" y="2844800"/>
          <p14:tracePt t="24190" x="4630738" y="2863850"/>
          <p14:tracePt t="24198" x="4622800" y="2873375"/>
          <p14:tracePt t="24206" x="4613275" y="2881313"/>
          <p14:tracePt t="24214" x="4594225" y="2881313"/>
          <p14:tracePt t="24222" x="4586288" y="2890838"/>
          <p14:tracePt t="24238" x="4586288" y="2900363"/>
          <p14:tracePt t="24246" x="4576763" y="2917825"/>
          <p14:tracePt t="24255" x="4567238" y="2917825"/>
          <p14:tracePt t="24262" x="4540250" y="2927350"/>
          <p14:tracePt t="24271" x="4521200" y="2954338"/>
          <p14:tracePt t="24278" x="4503738" y="2973388"/>
          <p14:tracePt t="24287" x="4494213" y="2982913"/>
          <p14:tracePt t="24294" x="4440238" y="3000375"/>
          <p14:tracePt t="24303" x="4421188" y="3017838"/>
          <p14:tracePt t="24310" x="4376738" y="3054350"/>
          <p14:tracePt t="24319" x="4348163" y="3073400"/>
          <p14:tracePt t="24326" x="4330700" y="3090863"/>
          <p14:tracePt t="24336" x="4311650" y="3100388"/>
          <p14:tracePt t="24343" x="4275138" y="3109913"/>
          <p14:tracePt t="24351" x="4267200" y="3119438"/>
          <p14:tracePt t="24358" x="4257675" y="3127375"/>
          <p14:tracePt t="24367" x="4230688" y="3146425"/>
          <p14:tracePt t="24382" x="4211638" y="3146425"/>
          <p14:tracePt t="24390" x="4211638" y="3155950"/>
          <p14:tracePt t="24406" x="4202113" y="3163888"/>
          <p14:tracePt t="24431" x="4194175" y="3173413"/>
          <p14:tracePt t="24736" x="4194175" y="3192463"/>
          <p14:tracePt t="24743" x="4194175" y="3200400"/>
          <p14:tracePt t="24752" x="4202113" y="3209925"/>
          <p14:tracePt t="24791" x="4221163" y="3209925"/>
          <p14:tracePt t="24798" x="4238625" y="3209925"/>
          <p14:tracePt t="24806" x="4257675" y="3209925"/>
          <p14:tracePt t="24815" x="4275138" y="3192463"/>
          <p14:tracePt t="24822" x="4284663" y="3182938"/>
          <p14:tracePt t="24830" x="4294188" y="3173413"/>
          <p14:tracePt t="24887" x="4294188" y="3163888"/>
          <p14:tracePt t="25194" x="4294188" y="3155950"/>
          <p14:tracePt t="26802" x="4303713" y="3136900"/>
          <p14:tracePt t="26808" x="4367213" y="3119438"/>
          <p14:tracePt t="26818" x="4494213" y="3073400"/>
          <p14:tracePt t="26824" x="4659313" y="3054350"/>
          <p14:tracePt t="26831" x="4876800" y="2990850"/>
          <p14:tracePt t="26839" x="5041900" y="2946400"/>
          <p14:tracePt t="26847" x="5178425" y="2900363"/>
          <p14:tracePt t="26855" x="5268913" y="2863850"/>
          <p14:tracePt t="26863" x="5334000" y="2836863"/>
          <p14:tracePt t="26871" x="5397500" y="2781300"/>
          <p14:tracePt t="26879" x="5441950" y="2771775"/>
          <p14:tracePt t="26888" x="5507038" y="2744788"/>
          <p14:tracePt t="26904" x="5514975" y="2735263"/>
          <p14:tracePt t="26911" x="5524500" y="2735263"/>
          <p14:tracePt t="26921" x="5534025" y="2727325"/>
          <p14:tracePt t="27128" x="5543550" y="2698750"/>
          <p14:tracePt t="27135" x="5551488" y="2690813"/>
          <p14:tracePt t="27145" x="5570538" y="2681288"/>
          <p14:tracePt t="27154" x="5580063" y="2671763"/>
          <p14:tracePt t="27159" x="5597525" y="2654300"/>
          <p14:tracePt t="27168" x="5607050" y="2644775"/>
          <p14:tracePt t="27183" x="5624513" y="2635250"/>
          <p14:tracePt t="27283" x="5624513" y="2625725"/>
          <p14:tracePt t="27298" x="5624513" y="2617788"/>
          <p14:tracePt t="29112" x="5643563" y="2617788"/>
          <p14:tracePt t="29120" x="5670550" y="2608263"/>
          <p14:tracePt t="29128" x="5707063" y="2608263"/>
          <p14:tracePt t="29136" x="5724525" y="2608263"/>
          <p14:tracePt t="29143" x="5780088" y="2598738"/>
          <p14:tracePt t="29151" x="5789613" y="2598738"/>
          <p14:tracePt t="29159" x="5816600" y="2598738"/>
          <p14:tracePt t="29167" x="5826125" y="2598738"/>
          <p14:tracePt t="29175" x="5853113" y="2589213"/>
          <p14:tracePt t="29183" x="5862638" y="2589213"/>
          <p14:tracePt t="29190" x="5870575" y="2589213"/>
          <p14:tracePt t="29198" x="5889625" y="2589213"/>
          <p14:tracePt t="29206" x="5899150" y="2589213"/>
          <p14:tracePt t="29617" x="5907088" y="2589213"/>
          <p14:tracePt t="29642" x="5907088" y="2608263"/>
          <p14:tracePt t="29648" x="5899150" y="2644775"/>
          <p14:tracePt t="29657" x="5889625" y="2662238"/>
          <p14:tracePt t="29664" x="5880100" y="2698750"/>
          <p14:tracePt t="29674" x="5880100" y="2717800"/>
          <p14:tracePt t="29679" x="5880100" y="2744788"/>
          <p14:tracePt t="29688" x="5880100" y="2754313"/>
          <p14:tracePt t="29696" x="5880100" y="2763838"/>
          <p14:tracePt t="29707" x="5880100" y="2781300"/>
          <p14:tracePt t="29726" x="5870575" y="2790825"/>
          <p14:tracePt t="29784" x="5862638" y="2790825"/>
          <p14:tracePt t="29823" x="5853113" y="2790825"/>
          <p14:tracePt t="29839" x="5834063" y="2790825"/>
          <p14:tracePt t="30118" x="5834063" y="2781300"/>
          <p14:tracePt t="30143" x="5834063" y="2754313"/>
          <p14:tracePt t="30152" x="5843588" y="2744788"/>
          <p14:tracePt t="30167" x="5853113" y="2744788"/>
          <p14:tracePt t="30174" x="5862638" y="2735263"/>
          <p14:tracePt t="30190" x="5870575" y="2727325"/>
          <p14:tracePt t="30207" x="5880100" y="2727325"/>
          <p14:tracePt t="30215" x="5889625" y="2727325"/>
          <p14:tracePt t="30231" x="5889625" y="2717800"/>
          <p14:tracePt t="30239" x="5889625" y="2708275"/>
          <p14:tracePt t="30247" x="5899150" y="2698750"/>
          <p14:tracePt t="30279" x="5907088" y="2690813"/>
          <p14:tracePt t="31176" x="5907088" y="2681288"/>
          <p14:tracePt t="31192" x="5916613" y="2671763"/>
          <p14:tracePt t="31199" x="5926138" y="2671763"/>
          <p14:tracePt t="31215" x="5935663" y="2662238"/>
          <p14:tracePt t="31223" x="5943600" y="2654300"/>
          <p14:tracePt t="31231" x="5953125" y="2635250"/>
          <p14:tracePt t="31239" x="5962650" y="2625725"/>
          <p14:tracePt t="31247" x="5972175" y="2617788"/>
          <p14:tracePt t="31263" x="5980113" y="2608263"/>
          <p14:tracePt t="31278" x="5989638" y="2598738"/>
          <p14:tracePt t="32048" x="5989638" y="2617788"/>
          <p14:tracePt t="32056" x="5989638" y="2625725"/>
          <p14:tracePt t="32065" x="5989638" y="2635250"/>
          <p14:tracePt t="32072" x="5989638" y="2644775"/>
          <p14:tracePt t="32079" x="5989638" y="2654300"/>
          <p14:tracePt t="32087" x="5989638" y="2671763"/>
          <p14:tracePt t="32095" x="5989638" y="2681288"/>
          <p14:tracePt t="32103" x="6007100" y="2698750"/>
          <p14:tracePt t="32111" x="6007100" y="2708275"/>
          <p14:tracePt t="32135" x="6007100" y="2717800"/>
          <p14:tracePt t="32143" x="6007100" y="2727325"/>
          <p14:tracePt t="32153" x="6007100" y="2735263"/>
          <p14:tracePt t="32159" x="6007100" y="2744788"/>
          <p14:tracePt t="32167" x="5999163" y="2754313"/>
          <p14:tracePt t="32184" x="5980113" y="2763838"/>
          <p14:tracePt t="32191" x="5972175" y="2771775"/>
          <p14:tracePt t="32207" x="5962650" y="2781300"/>
          <p14:tracePt t="32215" x="5943600" y="2790825"/>
          <p14:tracePt t="32230" x="5926138" y="2800350"/>
          <p14:tracePt t="32254" x="5916613" y="2800350"/>
          <p14:tracePt t="32593" x="5926138" y="2800350"/>
          <p14:tracePt t="32601" x="5935663" y="2790825"/>
          <p14:tracePt t="32616" x="5962650" y="2790825"/>
          <p14:tracePt t="32626" x="6007100" y="2781300"/>
          <p14:tracePt t="32631" x="6062663" y="2781300"/>
          <p14:tracePt t="32639" x="6135688" y="2771775"/>
          <p14:tracePt t="32647" x="6218238" y="2771775"/>
          <p14:tracePt t="32655" x="6326188" y="2735263"/>
          <p14:tracePt t="32663" x="6435725" y="2735263"/>
          <p14:tracePt t="32671" x="6618288" y="2735263"/>
          <p14:tracePt t="32679" x="6764338" y="2735263"/>
          <p14:tracePt t="32688" x="6910388" y="2735263"/>
          <p14:tracePt t="32694" x="7092950" y="2763838"/>
          <p14:tracePt t="32703" x="7256463" y="2808288"/>
          <p14:tracePt t="32710" x="7466013" y="2836863"/>
          <p14:tracePt t="32719" x="7658100" y="2900363"/>
          <p14:tracePt t="32726" x="7804150" y="2936875"/>
          <p14:tracePt t="32735" x="7940675" y="2990850"/>
          <p14:tracePt t="32743" x="8104188" y="3054350"/>
          <p14:tracePt t="32752" x="8240713" y="3082925"/>
          <p14:tracePt t="32758" x="8350250" y="3136900"/>
          <p14:tracePt t="32766" x="8469313" y="3200400"/>
          <p14:tracePt t="32774" x="8569325" y="3228975"/>
          <p14:tracePt t="32784" x="8632825" y="3273425"/>
          <p14:tracePt t="32790" x="8697913" y="3302000"/>
          <p14:tracePt t="32798" x="8751888" y="3328988"/>
          <p14:tracePt t="32806" x="8834438" y="3355975"/>
          <p14:tracePt t="32814" x="8970963" y="3402013"/>
          <p14:tracePt t="32822" x="9117013" y="34115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ja-JP"/>
              <a:t>The model of NUMA</a:t>
            </a:r>
          </a:p>
        </p:txBody>
      </p:sp>
      <p:sp>
        <p:nvSpPr>
          <p:cNvPr id="7171" name="Text Box 21"/>
          <p:cNvSpPr txBox="1">
            <a:spLocks noChangeArrowheads="1"/>
          </p:cNvSpPr>
          <p:nvPr/>
        </p:nvSpPr>
        <p:spPr bwMode="auto">
          <a:xfrm>
            <a:off x="1524000" y="2540000"/>
            <a:ext cx="9096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Node</a:t>
            </a:r>
            <a:r>
              <a:rPr lang="ja-JP" altLang="en-US" sz="1600" b="1">
                <a:latin typeface="Times New Roman" panose="02020603050405020304" pitchFamily="18" charset="0"/>
                <a:ea typeface="ＭＳ Ｐゴシック" panose="020B0600070205080204" pitchFamily="50" charset="-128"/>
              </a:rPr>
              <a:t>　１</a:t>
            </a:r>
          </a:p>
        </p:txBody>
      </p:sp>
      <p:sp>
        <p:nvSpPr>
          <p:cNvPr id="7172" name="Text Box 22"/>
          <p:cNvSpPr txBox="1">
            <a:spLocks noChangeArrowheads="1"/>
          </p:cNvSpPr>
          <p:nvPr/>
        </p:nvSpPr>
        <p:spPr bwMode="auto">
          <a:xfrm>
            <a:off x="1600200" y="4140200"/>
            <a:ext cx="8715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Node</a:t>
            </a:r>
            <a:r>
              <a:rPr lang="ja-JP" altLang="en-US" sz="1600" b="1">
                <a:latin typeface="Times New Roman" panose="02020603050405020304" pitchFamily="18" charset="0"/>
                <a:ea typeface="ＭＳ Ｐゴシック" panose="020B0600070205080204" pitchFamily="50" charset="-128"/>
              </a:rPr>
              <a:t>　</a:t>
            </a:r>
            <a:r>
              <a:rPr lang="en-US" altLang="ja-JP" sz="1600" b="1">
                <a:latin typeface="Times New Roman" panose="02020603050405020304" pitchFamily="18" charset="0"/>
                <a:ea typeface="ＭＳ Ｐゴシック" panose="020B0600070205080204" pitchFamily="50" charset="-128"/>
              </a:rPr>
              <a:t>2</a:t>
            </a:r>
          </a:p>
        </p:txBody>
      </p:sp>
      <p:sp>
        <p:nvSpPr>
          <p:cNvPr id="7173" name="Oval 4"/>
          <p:cNvSpPr>
            <a:spLocks noChangeArrowheads="1"/>
          </p:cNvSpPr>
          <p:nvPr/>
        </p:nvSpPr>
        <p:spPr bwMode="auto">
          <a:xfrm>
            <a:off x="2438400" y="2209800"/>
            <a:ext cx="457200" cy="457200"/>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74" name="Rectangle 5"/>
          <p:cNvSpPr>
            <a:spLocks noChangeArrowheads="1"/>
          </p:cNvSpPr>
          <p:nvPr/>
        </p:nvSpPr>
        <p:spPr bwMode="auto">
          <a:xfrm>
            <a:off x="2438400" y="3048000"/>
            <a:ext cx="457200" cy="457200"/>
          </a:xfrm>
          <a:prstGeom prst="rect">
            <a:avLst/>
          </a:prstGeom>
          <a:solidFill>
            <a:srgbClr val="CCFF33"/>
          </a:solidFill>
          <a:ln w="19050">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75" name="Line 6"/>
          <p:cNvSpPr>
            <a:spLocks noChangeShapeType="1"/>
          </p:cNvSpPr>
          <p:nvPr/>
        </p:nvSpPr>
        <p:spPr bwMode="auto">
          <a:xfrm>
            <a:off x="2667000" y="26670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6" name="Oval 10"/>
          <p:cNvSpPr>
            <a:spLocks noChangeArrowheads="1"/>
          </p:cNvSpPr>
          <p:nvPr/>
        </p:nvSpPr>
        <p:spPr bwMode="auto">
          <a:xfrm>
            <a:off x="3886200" y="4724400"/>
            <a:ext cx="457200" cy="457200"/>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77" name="Rectangle 11"/>
          <p:cNvSpPr>
            <a:spLocks noChangeArrowheads="1"/>
          </p:cNvSpPr>
          <p:nvPr/>
        </p:nvSpPr>
        <p:spPr bwMode="auto">
          <a:xfrm>
            <a:off x="3886200" y="5562600"/>
            <a:ext cx="457200" cy="457200"/>
          </a:xfrm>
          <a:prstGeom prst="rect">
            <a:avLst/>
          </a:prstGeom>
          <a:solidFill>
            <a:srgbClr val="CCFF33"/>
          </a:solidFill>
          <a:ln w="19050">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78" name="Line 12"/>
          <p:cNvSpPr>
            <a:spLocks noChangeShapeType="1"/>
          </p:cNvSpPr>
          <p:nvPr/>
        </p:nvSpPr>
        <p:spPr bwMode="auto">
          <a:xfrm>
            <a:off x="4114800" y="51816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9" name="Oval 14"/>
          <p:cNvSpPr>
            <a:spLocks noChangeArrowheads="1"/>
          </p:cNvSpPr>
          <p:nvPr/>
        </p:nvSpPr>
        <p:spPr bwMode="auto">
          <a:xfrm>
            <a:off x="3733800" y="1752600"/>
            <a:ext cx="457200" cy="457200"/>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80" name="Line 16"/>
          <p:cNvSpPr>
            <a:spLocks noChangeShapeType="1"/>
          </p:cNvSpPr>
          <p:nvPr/>
        </p:nvSpPr>
        <p:spPr bwMode="auto">
          <a:xfrm>
            <a:off x="3962400" y="22098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1" name="Oval 18"/>
          <p:cNvSpPr>
            <a:spLocks noChangeArrowheads="1"/>
          </p:cNvSpPr>
          <p:nvPr/>
        </p:nvSpPr>
        <p:spPr bwMode="auto">
          <a:xfrm>
            <a:off x="2438400" y="3810000"/>
            <a:ext cx="457200" cy="457200"/>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82" name="Rectangle 19"/>
          <p:cNvSpPr>
            <a:spLocks noChangeArrowheads="1"/>
          </p:cNvSpPr>
          <p:nvPr/>
        </p:nvSpPr>
        <p:spPr bwMode="auto">
          <a:xfrm>
            <a:off x="2438400" y="4648200"/>
            <a:ext cx="457200" cy="457200"/>
          </a:xfrm>
          <a:prstGeom prst="rect">
            <a:avLst/>
          </a:prstGeom>
          <a:solidFill>
            <a:srgbClr val="CCFF33"/>
          </a:solidFill>
          <a:ln w="19050">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183" name="Line 20"/>
          <p:cNvSpPr>
            <a:spLocks noChangeShapeType="1"/>
          </p:cNvSpPr>
          <p:nvPr/>
        </p:nvSpPr>
        <p:spPr bwMode="auto">
          <a:xfrm>
            <a:off x="2667000" y="42672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4" name="Text Box 23"/>
          <p:cNvSpPr txBox="1">
            <a:spLocks noChangeArrowheads="1"/>
          </p:cNvSpPr>
          <p:nvPr/>
        </p:nvSpPr>
        <p:spPr bwMode="auto">
          <a:xfrm>
            <a:off x="2987675" y="5108575"/>
            <a:ext cx="9096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Node</a:t>
            </a:r>
            <a:r>
              <a:rPr lang="ja-JP" altLang="en-US" sz="1600" b="1">
                <a:latin typeface="Times New Roman" panose="02020603050405020304" pitchFamily="18" charset="0"/>
                <a:ea typeface="ＭＳ Ｐゴシック" panose="020B0600070205080204" pitchFamily="50" charset="-128"/>
              </a:rPr>
              <a:t>　３</a:t>
            </a:r>
          </a:p>
        </p:txBody>
      </p:sp>
      <p:sp>
        <p:nvSpPr>
          <p:cNvPr id="7185" name="Text Box 24"/>
          <p:cNvSpPr txBox="1">
            <a:spLocks noChangeArrowheads="1"/>
          </p:cNvSpPr>
          <p:nvPr/>
        </p:nvSpPr>
        <p:spPr bwMode="auto">
          <a:xfrm>
            <a:off x="3924300" y="1387475"/>
            <a:ext cx="9096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Node</a:t>
            </a:r>
            <a:r>
              <a:rPr lang="ja-JP" altLang="en-US" sz="1600" b="1">
                <a:latin typeface="Times New Roman" panose="02020603050405020304" pitchFamily="18" charset="0"/>
                <a:ea typeface="ＭＳ Ｐゴシック" panose="020B0600070205080204" pitchFamily="50" charset="-128"/>
              </a:rPr>
              <a:t>　０</a:t>
            </a:r>
          </a:p>
        </p:txBody>
      </p:sp>
      <p:sp>
        <p:nvSpPr>
          <p:cNvPr id="7186" name="Rectangle 25"/>
          <p:cNvSpPr>
            <a:spLocks noChangeArrowheads="1"/>
          </p:cNvSpPr>
          <p:nvPr/>
        </p:nvSpPr>
        <p:spPr bwMode="auto">
          <a:xfrm>
            <a:off x="5715000" y="2057400"/>
            <a:ext cx="1066800" cy="2819400"/>
          </a:xfrm>
          <a:prstGeom prst="rect">
            <a:avLst/>
          </a:prstGeom>
          <a:solidFill>
            <a:srgbClr val="CCFF33"/>
          </a:solidFill>
          <a:ln w="2857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7187" name="Line 26"/>
          <p:cNvSpPr>
            <a:spLocks noChangeShapeType="1"/>
          </p:cNvSpPr>
          <p:nvPr/>
        </p:nvSpPr>
        <p:spPr bwMode="auto">
          <a:xfrm>
            <a:off x="5715000" y="3505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8" name="Line 27"/>
          <p:cNvSpPr>
            <a:spLocks noChangeShapeType="1"/>
          </p:cNvSpPr>
          <p:nvPr/>
        </p:nvSpPr>
        <p:spPr bwMode="auto">
          <a:xfrm>
            <a:off x="5715000" y="41910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9" name="Line 28"/>
          <p:cNvSpPr>
            <a:spLocks noChangeShapeType="1"/>
          </p:cNvSpPr>
          <p:nvPr/>
        </p:nvSpPr>
        <p:spPr bwMode="auto">
          <a:xfrm>
            <a:off x="5715000" y="2819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0" name="Line 29"/>
          <p:cNvSpPr>
            <a:spLocks noChangeShapeType="1"/>
          </p:cNvSpPr>
          <p:nvPr/>
        </p:nvSpPr>
        <p:spPr bwMode="auto">
          <a:xfrm flipV="1">
            <a:off x="4191000" y="2057400"/>
            <a:ext cx="1524000" cy="5334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1" name="Line 30"/>
          <p:cNvSpPr>
            <a:spLocks noChangeShapeType="1"/>
          </p:cNvSpPr>
          <p:nvPr/>
        </p:nvSpPr>
        <p:spPr bwMode="auto">
          <a:xfrm flipV="1">
            <a:off x="4191000" y="2819400"/>
            <a:ext cx="1524000" cy="2286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2" name="Line 31"/>
          <p:cNvSpPr>
            <a:spLocks noChangeShapeType="1"/>
          </p:cNvSpPr>
          <p:nvPr/>
        </p:nvSpPr>
        <p:spPr bwMode="auto">
          <a:xfrm flipV="1">
            <a:off x="2895600" y="2819400"/>
            <a:ext cx="2819400" cy="2286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3" name="Line 32"/>
          <p:cNvSpPr>
            <a:spLocks noChangeShapeType="1"/>
          </p:cNvSpPr>
          <p:nvPr/>
        </p:nvSpPr>
        <p:spPr bwMode="auto">
          <a:xfrm>
            <a:off x="2895600" y="3505200"/>
            <a:ext cx="2819400" cy="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4" name="Line 33"/>
          <p:cNvSpPr>
            <a:spLocks noChangeShapeType="1"/>
          </p:cNvSpPr>
          <p:nvPr/>
        </p:nvSpPr>
        <p:spPr bwMode="auto">
          <a:xfrm flipV="1">
            <a:off x="2895600" y="3505200"/>
            <a:ext cx="2819400" cy="11430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5" name="Line 34"/>
          <p:cNvSpPr>
            <a:spLocks noChangeShapeType="1"/>
          </p:cNvSpPr>
          <p:nvPr/>
        </p:nvSpPr>
        <p:spPr bwMode="auto">
          <a:xfrm flipV="1">
            <a:off x="2895600" y="4191000"/>
            <a:ext cx="2819400" cy="9144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6" name="Line 35"/>
          <p:cNvSpPr>
            <a:spLocks noChangeShapeType="1"/>
          </p:cNvSpPr>
          <p:nvPr/>
        </p:nvSpPr>
        <p:spPr bwMode="auto">
          <a:xfrm flipV="1">
            <a:off x="4343400" y="4191000"/>
            <a:ext cx="1371600" cy="13716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7" name="Line 36"/>
          <p:cNvSpPr>
            <a:spLocks noChangeShapeType="1"/>
          </p:cNvSpPr>
          <p:nvPr/>
        </p:nvSpPr>
        <p:spPr bwMode="auto">
          <a:xfrm flipV="1">
            <a:off x="4343400" y="4876800"/>
            <a:ext cx="1371600" cy="1143000"/>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98" name="Text Box 38"/>
          <p:cNvSpPr txBox="1">
            <a:spLocks noChangeArrowheads="1"/>
          </p:cNvSpPr>
          <p:nvPr/>
        </p:nvSpPr>
        <p:spPr bwMode="auto">
          <a:xfrm>
            <a:off x="6019800" y="2232025"/>
            <a:ext cx="3238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600" b="1">
                <a:latin typeface="Times New Roman" panose="02020603050405020304" pitchFamily="18" charset="0"/>
                <a:ea typeface="ＭＳ Ｐゴシック" panose="020B0600070205080204" pitchFamily="50" charset="-128"/>
              </a:rPr>
              <a:t>０</a:t>
            </a:r>
          </a:p>
        </p:txBody>
      </p:sp>
      <p:sp>
        <p:nvSpPr>
          <p:cNvPr id="7199" name="Text Box 39"/>
          <p:cNvSpPr txBox="1">
            <a:spLocks noChangeArrowheads="1"/>
          </p:cNvSpPr>
          <p:nvPr/>
        </p:nvSpPr>
        <p:spPr bwMode="auto">
          <a:xfrm>
            <a:off x="6019800" y="2971800"/>
            <a:ext cx="3206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600" b="1">
                <a:latin typeface="Times New Roman" panose="02020603050405020304" pitchFamily="18" charset="0"/>
                <a:ea typeface="ＭＳ Ｐゴシック" panose="020B0600070205080204" pitchFamily="50" charset="-128"/>
              </a:rPr>
              <a:t>１</a:t>
            </a:r>
          </a:p>
        </p:txBody>
      </p:sp>
      <p:sp>
        <p:nvSpPr>
          <p:cNvPr id="7200" name="Text Box 40"/>
          <p:cNvSpPr txBox="1">
            <a:spLocks noChangeArrowheads="1"/>
          </p:cNvSpPr>
          <p:nvPr/>
        </p:nvSpPr>
        <p:spPr bwMode="auto">
          <a:xfrm>
            <a:off x="6019800" y="3679825"/>
            <a:ext cx="3238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600" b="1">
                <a:latin typeface="Times New Roman" panose="02020603050405020304" pitchFamily="18" charset="0"/>
                <a:ea typeface="ＭＳ Ｐゴシック" panose="020B0600070205080204" pitchFamily="50" charset="-128"/>
              </a:rPr>
              <a:t>２</a:t>
            </a:r>
          </a:p>
        </p:txBody>
      </p:sp>
      <p:sp>
        <p:nvSpPr>
          <p:cNvPr id="7201" name="Text Box 41"/>
          <p:cNvSpPr txBox="1">
            <a:spLocks noChangeArrowheads="1"/>
          </p:cNvSpPr>
          <p:nvPr/>
        </p:nvSpPr>
        <p:spPr bwMode="auto">
          <a:xfrm>
            <a:off x="6003925" y="4392613"/>
            <a:ext cx="3238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600" b="1">
                <a:latin typeface="Times New Roman" panose="02020603050405020304" pitchFamily="18" charset="0"/>
                <a:ea typeface="ＭＳ Ｐゴシック" panose="020B0600070205080204" pitchFamily="50" charset="-128"/>
              </a:rPr>
              <a:t>３</a:t>
            </a:r>
          </a:p>
        </p:txBody>
      </p:sp>
      <p:sp>
        <p:nvSpPr>
          <p:cNvPr id="7202" name="Line 43"/>
          <p:cNvSpPr>
            <a:spLocks noChangeShapeType="1"/>
          </p:cNvSpPr>
          <p:nvPr/>
        </p:nvSpPr>
        <p:spPr bwMode="auto">
          <a:xfrm>
            <a:off x="3962400" y="3048000"/>
            <a:ext cx="7620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203" name="Line 44"/>
          <p:cNvSpPr>
            <a:spLocks noChangeShapeType="1"/>
          </p:cNvSpPr>
          <p:nvPr/>
        </p:nvSpPr>
        <p:spPr bwMode="auto">
          <a:xfrm>
            <a:off x="2895600" y="3352800"/>
            <a:ext cx="83820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204" name="Line 45"/>
          <p:cNvSpPr>
            <a:spLocks noChangeShapeType="1"/>
          </p:cNvSpPr>
          <p:nvPr/>
        </p:nvSpPr>
        <p:spPr bwMode="auto">
          <a:xfrm flipV="1">
            <a:off x="2895600" y="3962400"/>
            <a:ext cx="838200" cy="914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205" name="Line 46"/>
          <p:cNvSpPr>
            <a:spLocks noChangeShapeType="1"/>
          </p:cNvSpPr>
          <p:nvPr/>
        </p:nvSpPr>
        <p:spPr bwMode="auto">
          <a:xfrm flipH="1" flipV="1">
            <a:off x="3810000" y="4191000"/>
            <a:ext cx="76200" cy="1371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206" name="Text Box 47"/>
          <p:cNvSpPr txBox="1">
            <a:spLocks noChangeArrowheads="1"/>
          </p:cNvSpPr>
          <p:nvPr/>
        </p:nvSpPr>
        <p:spPr bwMode="auto">
          <a:xfrm>
            <a:off x="4211638" y="3990975"/>
            <a:ext cx="1531937"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Ｉｎｔｅｒｃｏｎｎｅｃｔ</a:t>
            </a:r>
            <a:r>
              <a:rPr lang="en-US" altLang="ja-JP" sz="1400" b="1">
                <a:latin typeface="Times New Roman" panose="02020603050405020304" pitchFamily="18" charset="0"/>
                <a:ea typeface="ＭＳ Ｐゴシック" panose="020B0600070205080204" pitchFamily="50" charset="-128"/>
              </a:rPr>
              <a:t>i</a:t>
            </a:r>
            <a:r>
              <a:rPr lang="ja-JP" altLang="en-US" sz="1400" b="1">
                <a:latin typeface="Times New Roman" panose="02020603050405020304" pitchFamily="18" charset="0"/>
                <a:ea typeface="ＭＳ Ｐゴシック" panose="020B0600070205080204" pitchFamily="50" charset="-128"/>
              </a:rPr>
              <a:t>ｏｎ</a:t>
            </a:r>
          </a:p>
          <a:p>
            <a:pPr eaLnBrk="1" hangingPunct="1"/>
            <a:r>
              <a:rPr lang="ja-JP" altLang="en-US" sz="1400" b="1">
                <a:latin typeface="Times New Roman" panose="02020603050405020304" pitchFamily="18" charset="0"/>
                <a:ea typeface="ＭＳ Ｐゴシック" panose="020B0600070205080204" pitchFamily="50" charset="-128"/>
              </a:rPr>
              <a:t>Ｎｅｔｗｏｒｋ</a:t>
            </a:r>
          </a:p>
        </p:txBody>
      </p:sp>
      <p:sp>
        <p:nvSpPr>
          <p:cNvPr id="7207" name="Text Box 48"/>
          <p:cNvSpPr txBox="1">
            <a:spLocks noChangeArrowheads="1"/>
          </p:cNvSpPr>
          <p:nvPr/>
        </p:nvSpPr>
        <p:spPr bwMode="auto">
          <a:xfrm>
            <a:off x="5508625" y="5013325"/>
            <a:ext cx="23828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a:latin typeface="Times New Roman" panose="02020603050405020304" pitchFamily="18" charset="0"/>
                <a:ea typeface="ＭＳ Ｐゴシック" panose="020B0600070205080204" pitchFamily="50" charset="-128"/>
              </a:rPr>
              <a:t>Unique address space</a:t>
            </a:r>
          </a:p>
        </p:txBody>
      </p:sp>
      <p:sp>
        <p:nvSpPr>
          <p:cNvPr id="7208" name="Oval 42"/>
          <p:cNvSpPr>
            <a:spLocks noChangeArrowheads="1"/>
          </p:cNvSpPr>
          <p:nvPr/>
        </p:nvSpPr>
        <p:spPr bwMode="auto">
          <a:xfrm>
            <a:off x="3657600" y="3276600"/>
            <a:ext cx="685800" cy="1066800"/>
          </a:xfrm>
          <a:prstGeom prst="ellipse">
            <a:avLst/>
          </a:prstGeom>
          <a:solidFill>
            <a:srgbClr val="FF5050"/>
          </a:solidFill>
          <a:ln w="19050">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209" name="Rectangle 15"/>
          <p:cNvSpPr>
            <a:spLocks noChangeArrowheads="1"/>
          </p:cNvSpPr>
          <p:nvPr/>
        </p:nvSpPr>
        <p:spPr bwMode="auto">
          <a:xfrm>
            <a:off x="3733800" y="2590800"/>
            <a:ext cx="457200" cy="457200"/>
          </a:xfrm>
          <a:prstGeom prst="rect">
            <a:avLst/>
          </a:prstGeom>
          <a:solidFill>
            <a:srgbClr val="CCFF33"/>
          </a:solidFill>
          <a:ln w="19050">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pic>
        <p:nvPicPr>
          <p:cNvPr id="3" name="オーディオ 2">
            <a:hlinkClick r:id="" action="ppaction://media"/>
            <a:extLst>
              <a:ext uri="{FF2B5EF4-FFF2-40B4-BE49-F238E27FC236}">
                <a16:creationId xmlns:a16="http://schemas.microsoft.com/office/drawing/2014/main" id="{3EF8B5FB-4759-4953-AA70-672EE1D81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669"/>
    </mc:Choice>
    <mc:Fallback>
      <p:transition spd="slow" advTm="3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3" x="8432800" y="3455988"/>
          <p14:tracePt t="301" x="7986713" y="3455988"/>
          <p14:tracePt t="307" x="7612063" y="3455988"/>
          <p14:tracePt t="315" x="7348538" y="3455988"/>
          <p14:tracePt t="323" x="7146925" y="3446463"/>
          <p14:tracePt t="331" x="7019925" y="3446463"/>
          <p14:tracePt t="339" x="6892925" y="3446463"/>
          <p14:tracePt t="348" x="6837363" y="3446463"/>
          <p14:tracePt t="355" x="6791325" y="3455988"/>
          <p14:tracePt t="363" x="6783388" y="3455988"/>
          <p14:tracePt t="371" x="6773863" y="3455988"/>
          <p14:tracePt t="379" x="6764338" y="3455988"/>
          <p14:tracePt t="397" x="6746875" y="3455988"/>
          <p14:tracePt t="403" x="6710363" y="3455988"/>
          <p14:tracePt t="413" x="6691313" y="3455988"/>
          <p14:tracePt t="419" x="6654800" y="3455988"/>
          <p14:tracePt t="428" x="6618288" y="3455988"/>
          <p14:tracePt t="435" x="6564313" y="3455988"/>
          <p14:tracePt t="443" x="6545263" y="3455988"/>
          <p14:tracePt t="451" x="6527800" y="3455988"/>
          <p14:tracePt t="460" x="6491288" y="3455988"/>
          <p14:tracePt t="467" x="6464300" y="3455988"/>
          <p14:tracePt t="475" x="6435725" y="3455988"/>
          <p14:tracePt t="483" x="6381750" y="3446463"/>
          <p14:tracePt t="491" x="6335713" y="3438525"/>
          <p14:tracePt t="499" x="6281738" y="3438525"/>
          <p14:tracePt t="507" x="6218238" y="3411538"/>
          <p14:tracePt t="515" x="6162675" y="3411538"/>
          <p14:tracePt t="523" x="6089650" y="3402013"/>
          <p14:tracePt t="531" x="6026150" y="3382963"/>
          <p14:tracePt t="539" x="5953125" y="3382963"/>
          <p14:tracePt t="547" x="5907088" y="3375025"/>
          <p14:tracePt t="557" x="5870575" y="3375025"/>
          <p14:tracePt t="569" x="5826125" y="3355975"/>
          <p14:tracePt t="573" x="5807075" y="3355975"/>
          <p14:tracePt t="581" x="5789613" y="3355975"/>
          <p14:tracePt t="588" x="5770563" y="3346450"/>
          <p14:tracePt t="596" x="5761038" y="3346450"/>
          <p14:tracePt t="613" x="5753100" y="3346450"/>
          <p14:tracePt t="879" x="5743575" y="3346450"/>
          <p14:tracePt t="893" x="5724525" y="3346450"/>
          <p14:tracePt t="900" x="5697538" y="3346450"/>
          <p14:tracePt t="907" x="5680075" y="3346450"/>
          <p14:tracePt t="917" x="5624513" y="3346450"/>
          <p14:tracePt t="923" x="5580063" y="3346450"/>
          <p14:tracePt t="939" x="5543550" y="3346450"/>
          <p14:tracePt t="947" x="5534025" y="3346450"/>
          <p14:tracePt t="955" x="5507038" y="3346450"/>
          <p14:tracePt t="971" x="5497513" y="3346450"/>
          <p14:tracePt t="2875" x="5497513" y="3338513"/>
          <p14:tracePt t="3949" x="5497513" y="3319463"/>
          <p14:tracePt t="3981" x="5497513" y="3309938"/>
          <p14:tracePt t="3988" x="5497513" y="3302000"/>
          <p14:tracePt t="4003" x="5497513" y="3282950"/>
          <p14:tracePt t="4011" x="5497513" y="3265488"/>
          <p14:tracePt t="4019" x="5497513" y="3236913"/>
          <p14:tracePt t="4028" x="5497513" y="3200400"/>
          <p14:tracePt t="4035" x="5497513" y="3173413"/>
          <p14:tracePt t="4043" x="5497513" y="3136900"/>
          <p14:tracePt t="4052" x="5497513" y="3109913"/>
          <p14:tracePt t="4060" x="5497513" y="3073400"/>
          <p14:tracePt t="4067" x="5497513" y="3054350"/>
          <p14:tracePt t="4075" x="5497513" y="3027363"/>
          <p14:tracePt t="4083" x="5497513" y="3017838"/>
          <p14:tracePt t="4091" x="5497513" y="2990850"/>
          <p14:tracePt t="4115" x="5497513" y="2982913"/>
          <p14:tracePt t="4123" x="5497513" y="2973388"/>
          <p14:tracePt t="4139" x="5497513" y="2954338"/>
          <p14:tracePt t="4163" x="5497513" y="2946400"/>
          <p14:tracePt t="4171" x="5497513" y="2936875"/>
          <p14:tracePt t="4187" x="5497513" y="2917825"/>
          <p14:tracePt t="4195" x="5497513" y="2900363"/>
          <p14:tracePt t="4203" x="5497513" y="2890838"/>
          <p14:tracePt t="4212" x="5497513" y="2863850"/>
          <p14:tracePt t="4219" x="5497513" y="2854325"/>
          <p14:tracePt t="4228" x="5497513" y="2844800"/>
          <p14:tracePt t="4235" x="5497513" y="2817813"/>
          <p14:tracePt t="4251" x="5507038" y="2808288"/>
          <p14:tracePt t="4261" x="5514975" y="2800350"/>
          <p14:tracePt t="4267" x="5514975" y="2790825"/>
          <p14:tracePt t="4275" x="5514975" y="2771775"/>
          <p14:tracePt t="4283" x="5514975" y="2763838"/>
          <p14:tracePt t="4291" x="5514975" y="2727325"/>
          <p14:tracePt t="4316" x="5514975" y="2698750"/>
          <p14:tracePt t="4324" x="5514975" y="2690813"/>
          <p14:tracePt t="4333" x="5514975" y="2662238"/>
          <p14:tracePt t="4340" x="5514975" y="2654300"/>
          <p14:tracePt t="4349" x="5514975" y="2635250"/>
          <p14:tracePt t="4356" x="5514975" y="2617788"/>
          <p14:tracePt t="4372" x="5514975" y="2608263"/>
          <p14:tracePt t="4380" x="5497513" y="2589213"/>
          <p14:tracePt t="4399" x="5487988" y="2589213"/>
          <p14:tracePt t="4402" x="5451475" y="2589213"/>
          <p14:tracePt t="4411" x="5387975" y="2589213"/>
          <p14:tracePt t="4419" x="5305425" y="2589213"/>
          <p14:tracePt t="4428" x="5214938" y="2589213"/>
          <p14:tracePt t="4435" x="5141913" y="2589213"/>
          <p14:tracePt t="4444" x="5105400" y="2589213"/>
          <p14:tracePt t="4451" x="5059363" y="2589213"/>
          <p14:tracePt t="4460" x="5041900" y="2589213"/>
          <p14:tracePt t="4467" x="5032375" y="2589213"/>
          <p14:tracePt t="4556" x="5014913" y="2589213"/>
          <p14:tracePt t="4564" x="4978400" y="2589213"/>
          <p14:tracePt t="4572" x="4949825" y="2589213"/>
          <p14:tracePt t="4584" x="4941888" y="2589213"/>
          <p14:tracePt t="4587" x="4913313" y="2608263"/>
          <p14:tracePt t="4691" x="4895850" y="2608263"/>
          <p14:tracePt t="4707" x="4876800" y="2598738"/>
          <p14:tracePt t="4716" x="4868863" y="2598738"/>
          <p14:tracePt t="4723" x="4813300" y="2589213"/>
          <p14:tracePt t="4732" x="4776788" y="2562225"/>
          <p14:tracePt t="4739" x="4740275" y="2554288"/>
          <p14:tracePt t="4747" x="4713288" y="2544763"/>
          <p14:tracePt t="4755" x="4686300" y="2525713"/>
          <p14:tracePt t="4763" x="4686300" y="2517775"/>
          <p14:tracePt t="4771" x="4659313" y="2489200"/>
          <p14:tracePt t="4779" x="4603750" y="2452688"/>
          <p14:tracePt t="4787" x="4557713" y="2435225"/>
          <p14:tracePt t="4795" x="4540250" y="2435225"/>
          <p14:tracePt t="4803" x="4457700" y="2408238"/>
          <p14:tracePt t="4812" x="4413250" y="2379663"/>
          <p14:tracePt t="4819" x="4367213" y="2371725"/>
          <p14:tracePt t="4828" x="4303713" y="2335213"/>
          <p14:tracePt t="4835" x="4267200" y="2325688"/>
          <p14:tracePt t="4843" x="4184650" y="2279650"/>
          <p14:tracePt t="4851" x="4121150" y="2270125"/>
          <p14:tracePt t="4859" x="4065588" y="2243138"/>
          <p14:tracePt t="4867" x="3984625" y="2225675"/>
          <p14:tracePt t="4875" x="3919538" y="2197100"/>
          <p14:tracePt t="4883" x="3865563" y="2189163"/>
          <p14:tracePt t="4894" x="3829050" y="2160588"/>
          <p14:tracePt t="4903" x="3802063" y="2152650"/>
          <p14:tracePt t="4909" x="3775075" y="2143125"/>
          <p14:tracePt t="4916" x="3765550" y="2143125"/>
          <p14:tracePt t="4923" x="3756025" y="2133600"/>
          <p14:tracePt t="4931" x="3756025" y="2125663"/>
          <p14:tracePt t="4955" x="3746500" y="2116138"/>
          <p14:tracePt t="4963" x="3738563" y="2106613"/>
          <p14:tracePt t="4971" x="3738563" y="2089150"/>
          <p14:tracePt t="4979" x="3738563" y="2070100"/>
          <p14:tracePt t="4995" x="3738563" y="2060575"/>
          <p14:tracePt t="5093" x="3738563" y="2043113"/>
          <p14:tracePt t="5100" x="3738563" y="2033588"/>
          <p14:tracePt t="5141" x="3746500" y="2033588"/>
          <p14:tracePt t="5157" x="3765550" y="2033588"/>
          <p14:tracePt t="5164" x="3783013" y="2024063"/>
          <p14:tracePt t="5172" x="3810000" y="2024063"/>
          <p14:tracePt t="5180" x="3829050" y="2024063"/>
          <p14:tracePt t="5187" x="3846513" y="2024063"/>
          <p14:tracePt t="5196" x="3865563" y="2024063"/>
          <p14:tracePt t="5203" x="3875088" y="2024063"/>
          <p14:tracePt t="5227" x="3883025" y="2024063"/>
          <p14:tracePt t="5235" x="3902075" y="2033588"/>
          <p14:tracePt t="5251" x="3902075" y="2043113"/>
          <p14:tracePt t="5275" x="3919538" y="2060575"/>
          <p14:tracePt t="5291" x="3929063" y="2070100"/>
          <p14:tracePt t="5347" x="3938588" y="2070100"/>
          <p14:tracePt t="5355" x="3948113" y="2070100"/>
          <p14:tracePt t="5603" x="3938588" y="2070100"/>
          <p14:tracePt t="5619" x="3929063" y="2079625"/>
          <p14:tracePt t="5627" x="3911600" y="2097088"/>
          <p14:tracePt t="5635" x="3902075" y="2116138"/>
          <p14:tracePt t="5643" x="3883025" y="2143125"/>
          <p14:tracePt t="5651" x="3865563" y="2152650"/>
          <p14:tracePt t="5660" x="3856038" y="2197100"/>
          <p14:tracePt t="5667" x="3846513" y="2206625"/>
          <p14:tracePt t="5675" x="3846513" y="2216150"/>
          <p14:tracePt t="5683" x="3838575" y="2216150"/>
          <p14:tracePt t="5691" x="3819525" y="2233613"/>
          <p14:tracePt t="5699" x="3819525" y="2243138"/>
          <p14:tracePt t="5715" x="3810000" y="2252663"/>
          <p14:tracePt t="5731" x="3810000" y="2262188"/>
          <p14:tracePt t="5739" x="3802063" y="2289175"/>
          <p14:tracePt t="5747" x="3792538" y="2306638"/>
          <p14:tracePt t="5755" x="3775075" y="2325688"/>
          <p14:tracePt t="5763" x="3765550" y="2343150"/>
          <p14:tracePt t="5771" x="3765550" y="2362200"/>
          <p14:tracePt t="5779" x="3765550" y="2389188"/>
          <p14:tracePt t="5787" x="3756025" y="2416175"/>
          <p14:tracePt t="5795" x="3756025" y="2425700"/>
          <p14:tracePt t="5803" x="3756025" y="2435225"/>
          <p14:tracePt t="5819" x="3756025" y="2444750"/>
          <p14:tracePt t="5859" x="3756025" y="2452688"/>
          <p14:tracePt t="5867" x="3756025" y="2471738"/>
          <p14:tracePt t="5883" x="3756025" y="2481263"/>
          <p14:tracePt t="5925" x="3756025" y="2489200"/>
          <p14:tracePt t="5971" x="3756025" y="2498725"/>
          <p14:tracePt t="5980" x="3775075" y="2517775"/>
          <p14:tracePt t="6020" x="3775075" y="2525713"/>
          <p14:tracePt t="6101" x="3792538" y="2525713"/>
          <p14:tracePt t="6141" x="3802063" y="2525713"/>
          <p14:tracePt t="6157" x="3810000" y="2525713"/>
          <p14:tracePt t="6173" x="3819525" y="2525713"/>
          <p14:tracePt t="6187" x="3838575" y="2525713"/>
          <p14:tracePt t="6195" x="3846513" y="2525713"/>
          <p14:tracePt t="6211" x="3856038" y="2525713"/>
          <p14:tracePt t="6219" x="3875088" y="2525713"/>
          <p14:tracePt t="6228" x="3892550" y="2535238"/>
          <p14:tracePt t="6259" x="3902075" y="2535238"/>
          <p14:tracePt t="6267" x="3919538" y="2535238"/>
          <p14:tracePt t="6604" x="3929063" y="2544763"/>
          <p14:tracePt t="6613" x="3929063" y="2554288"/>
          <p14:tracePt t="6636" x="3929063" y="2571750"/>
          <p14:tracePt t="6693" x="3919538" y="2571750"/>
          <p14:tracePt t="6717" x="3919538" y="2589213"/>
          <p14:tracePt t="6724" x="3919538" y="2598738"/>
          <p14:tracePt t="6732" x="3902075" y="2617788"/>
          <p14:tracePt t="6739" x="3892550" y="2625725"/>
          <p14:tracePt t="6748" x="3883025" y="2644775"/>
          <p14:tracePt t="6764" x="3875088" y="2654300"/>
          <p14:tracePt t="6795" x="3846513" y="2662238"/>
          <p14:tracePt t="6819" x="3838575" y="2690813"/>
          <p14:tracePt t="6827" x="3829050" y="2698750"/>
          <p14:tracePt t="6843" x="3829050" y="2708275"/>
          <p14:tracePt t="6851" x="3819525" y="2708275"/>
          <p14:tracePt t="6859" x="3810000" y="2717800"/>
          <p14:tracePt t="6875" x="3802063" y="2727325"/>
          <p14:tracePt t="6981" x="3792538" y="2735263"/>
          <p14:tracePt t="7035" x="3792538" y="2744788"/>
          <p14:tracePt t="7229" x="3802063" y="2744788"/>
          <p14:tracePt t="7237" x="3810000" y="2744788"/>
          <p14:tracePt t="7245" x="3829050" y="2727325"/>
          <p14:tracePt t="7256" x="3846513" y="2708275"/>
          <p14:tracePt t="7261" x="3865563" y="2698750"/>
          <p14:tracePt t="7267" x="3875088" y="2681288"/>
          <p14:tracePt t="7275" x="3892550" y="2671763"/>
          <p14:tracePt t="7283" x="3902075" y="2662238"/>
          <p14:tracePt t="7291" x="3902075" y="2654300"/>
          <p14:tracePt t="7558" x="3902075" y="2644775"/>
          <p14:tracePt t="7564" x="3883025" y="2644775"/>
          <p14:tracePt t="7573" x="3875088" y="2654300"/>
          <p14:tracePt t="7596" x="3865563" y="2681288"/>
          <p14:tracePt t="7603" x="3856038" y="2690813"/>
          <p14:tracePt t="7613" x="3856038" y="2698750"/>
          <p14:tracePt t="7629" x="3846513" y="2698750"/>
          <p14:tracePt t="7757" x="3838575" y="2708275"/>
          <p14:tracePt t="7773" x="3838575" y="2717800"/>
          <p14:tracePt t="7781" x="3856038" y="2727325"/>
          <p14:tracePt t="7795" x="3865563" y="2727325"/>
          <p14:tracePt t="7803" x="3892550" y="2727325"/>
          <p14:tracePt t="7819" x="3902075" y="2735263"/>
          <p14:tracePt t="7835" x="3911600" y="2735263"/>
          <p14:tracePt t="7867" x="3919538" y="2744788"/>
          <p14:tracePt t="8091" x="3929063" y="2744788"/>
          <p14:tracePt t="8099" x="3948113" y="2744788"/>
          <p14:tracePt t="8108" x="3992563" y="2744788"/>
          <p14:tracePt t="8116" x="4021138" y="2744788"/>
          <p14:tracePt t="8124" x="4048125" y="2744788"/>
          <p14:tracePt t="8132" x="4094163" y="2744788"/>
          <p14:tracePt t="8140" x="4121150" y="2717800"/>
          <p14:tracePt t="8148" x="4157663" y="2708275"/>
          <p14:tracePt t="8156" x="4194175" y="2698750"/>
          <p14:tracePt t="8164" x="4202113" y="2698750"/>
          <p14:tracePt t="8172" x="4221163" y="2690813"/>
          <p14:tracePt t="8181" x="4230688" y="2690813"/>
          <p14:tracePt t="8188" x="4248150" y="2671763"/>
          <p14:tracePt t="8199" x="4275138" y="2662238"/>
          <p14:tracePt t="8203" x="4284663" y="2654300"/>
          <p14:tracePt t="8213" x="4294188" y="2654300"/>
          <p14:tracePt t="8219" x="4340225" y="2625725"/>
          <p14:tracePt t="8229" x="4357688" y="2617788"/>
          <p14:tracePt t="8235" x="4394200" y="2608263"/>
          <p14:tracePt t="8243" x="4430713" y="2589213"/>
          <p14:tracePt t="8252" x="4476750" y="2562225"/>
          <p14:tracePt t="8261" x="4521200" y="2554288"/>
          <p14:tracePt t="8268" x="4586288" y="2544763"/>
          <p14:tracePt t="8277" x="4659313" y="2517775"/>
          <p14:tracePt t="8284" x="4722813" y="2498725"/>
          <p14:tracePt t="8291" x="4795838" y="2498725"/>
          <p14:tracePt t="8299" x="4832350" y="2489200"/>
          <p14:tracePt t="8307" x="4932363" y="2489200"/>
          <p14:tracePt t="8315" x="4986338" y="2489200"/>
          <p14:tracePt t="8323" x="5095875" y="2489200"/>
          <p14:tracePt t="8331" x="5168900" y="2489200"/>
          <p14:tracePt t="8339" x="5297488" y="2489200"/>
          <p14:tracePt t="8347" x="5351463" y="2489200"/>
          <p14:tracePt t="8355" x="5405438" y="2489200"/>
          <p14:tracePt t="8363" x="5434013" y="2489200"/>
          <p14:tracePt t="8371" x="5470525" y="2508250"/>
          <p14:tracePt t="8387" x="5478463" y="2508250"/>
          <p14:tracePt t="8395" x="5497513" y="2508250"/>
          <p14:tracePt t="8412" x="5507038" y="2508250"/>
          <p14:tracePt t="8419" x="5514975" y="2508250"/>
          <p14:tracePt t="8427" x="5524500" y="2508250"/>
          <p14:tracePt t="8435" x="5534025" y="2508250"/>
          <p14:tracePt t="8444" x="5551488" y="2508250"/>
          <p14:tracePt t="8451" x="5588000" y="2508250"/>
          <p14:tracePt t="8459" x="5634038" y="2508250"/>
          <p14:tracePt t="8467" x="5688013" y="2508250"/>
          <p14:tracePt t="8475" x="5743575" y="2489200"/>
          <p14:tracePt t="8491" x="5780088" y="2481263"/>
          <p14:tracePt t="8499" x="5797550" y="2481263"/>
          <p14:tracePt t="8507" x="5816600" y="2462213"/>
          <p14:tracePt t="8740" x="5761038" y="2471738"/>
          <p14:tracePt t="8748" x="5670550" y="2517775"/>
          <p14:tracePt t="8757" x="5624513" y="2525713"/>
          <p14:tracePt t="8766" x="5561013" y="2535238"/>
          <p14:tracePt t="8771" x="5514975" y="2571750"/>
          <p14:tracePt t="8779" x="5461000" y="2581275"/>
          <p14:tracePt t="8787" x="5414963" y="2608263"/>
          <p14:tracePt t="8796" x="5368925" y="2625725"/>
          <p14:tracePt t="8803" x="5341938" y="2654300"/>
          <p14:tracePt t="8813" x="5314950" y="2662238"/>
          <p14:tracePt t="8819" x="5287963" y="2662238"/>
          <p14:tracePt t="8831" x="5268913" y="2681288"/>
          <p14:tracePt t="8834" x="5260975" y="2690813"/>
          <p14:tracePt t="8851" x="5232400" y="2698750"/>
          <p14:tracePt t="8867" x="5205413" y="2698750"/>
          <p14:tracePt t="8875" x="5195888" y="2698750"/>
          <p14:tracePt t="8883" x="5178425" y="2698750"/>
          <p14:tracePt t="8900" x="5132388" y="2735263"/>
          <p14:tracePt t="8907" x="5105400" y="2735263"/>
          <p14:tracePt t="8915" x="5078413" y="2744788"/>
          <p14:tracePt t="8923" x="5041900" y="2754313"/>
          <p14:tracePt t="8931" x="5032375" y="2754313"/>
          <p14:tracePt t="8939" x="4995863" y="2754313"/>
          <p14:tracePt t="8947" x="4995863" y="2763838"/>
          <p14:tracePt t="8955" x="4978400" y="2771775"/>
          <p14:tracePt t="8971" x="4968875" y="2771775"/>
          <p14:tracePt t="8984" x="4949825" y="2781300"/>
          <p14:tracePt t="9006" x="4941888" y="2781300"/>
          <p14:tracePt t="9020" x="4932363" y="2781300"/>
          <p14:tracePt t="9031" x="4913313" y="2790825"/>
          <p14:tracePt t="9043" x="4895850" y="2800350"/>
          <p14:tracePt t="9051" x="4876800" y="2808288"/>
          <p14:tracePt t="9061" x="4868863" y="2817813"/>
          <p14:tracePt t="9068" x="4849813" y="2827338"/>
          <p14:tracePt t="9076" x="4803775" y="2836863"/>
          <p14:tracePt t="9083" x="4776788" y="2863850"/>
          <p14:tracePt t="9091" x="4713288" y="2881313"/>
          <p14:tracePt t="9099" x="4695825" y="2890838"/>
          <p14:tracePt t="9107" x="4667250" y="2909888"/>
          <p14:tracePt t="9115" x="4659313" y="2917825"/>
          <p14:tracePt t="9123" x="4630738" y="2927350"/>
          <p14:tracePt t="9139" x="4613275" y="2936875"/>
          <p14:tracePt t="9195" x="4613275" y="2946400"/>
          <p14:tracePt t="9227" x="4613275" y="2954338"/>
          <p14:tracePt t="9251" x="4603750" y="2973388"/>
          <p14:tracePt t="9349" x="4594225" y="2973388"/>
          <p14:tracePt t="9356" x="4576763" y="2982913"/>
          <p14:tracePt t="9367" x="4557713" y="3000375"/>
          <p14:tracePt t="9373" x="4540250" y="3009900"/>
          <p14:tracePt t="9381" x="4521200" y="3009900"/>
          <p14:tracePt t="9387" x="4503738" y="3017838"/>
          <p14:tracePt t="9396" x="4484688" y="3027363"/>
          <p14:tracePt t="9403" x="4476750" y="3027363"/>
          <p14:tracePt t="9413" x="4448175" y="3046413"/>
          <p14:tracePt t="9429" x="4440238" y="3046413"/>
          <p14:tracePt t="9435" x="4440238" y="3054350"/>
          <p14:tracePt t="9509" x="4421188" y="3054350"/>
          <p14:tracePt t="9541" x="4413250" y="3054350"/>
          <p14:tracePt t="9564" x="4403725" y="3054350"/>
          <p14:tracePt t="9725" x="4413250" y="3054350"/>
          <p14:tracePt t="9732" x="4513263" y="3054350"/>
          <p14:tracePt t="9740" x="4603750" y="3054350"/>
          <p14:tracePt t="9748" x="4730750" y="3054350"/>
          <p14:tracePt t="9755" x="4786313" y="3054350"/>
          <p14:tracePt t="9763" x="4876800" y="3054350"/>
          <p14:tracePt t="9771" x="4968875" y="3054350"/>
          <p14:tracePt t="9780" x="5014913" y="3054350"/>
          <p14:tracePt t="9787" x="5049838" y="3054350"/>
          <p14:tracePt t="9796" x="5078413" y="3054350"/>
          <p14:tracePt t="9803" x="5122863" y="3054350"/>
          <p14:tracePt t="9812" x="5132388" y="3054350"/>
          <p14:tracePt t="9819" x="5168900" y="3054350"/>
          <p14:tracePt t="9835" x="5187950" y="3054350"/>
          <p14:tracePt t="9843" x="5214938" y="3054350"/>
          <p14:tracePt t="9851" x="5232400" y="3054350"/>
          <p14:tracePt t="9860" x="5287963" y="3054350"/>
          <p14:tracePt t="9867" x="5351463" y="3054350"/>
          <p14:tracePt t="9876" x="5441950" y="3054350"/>
          <p14:tracePt t="9900" x="5643563" y="3054350"/>
          <p14:tracePt t="9907" x="5697538" y="3054350"/>
          <p14:tracePt t="9915" x="5743575" y="3054350"/>
          <p14:tracePt t="9923" x="5780088" y="3054350"/>
          <p14:tracePt t="9931" x="5807075" y="3054350"/>
          <p14:tracePt t="9939" x="5843588" y="3054350"/>
          <p14:tracePt t="9947" x="5862638" y="3054350"/>
          <p14:tracePt t="9955" x="5880100" y="3054350"/>
          <p14:tracePt t="9971" x="5889625" y="3054350"/>
          <p14:tracePt t="9979" x="5899150" y="3054350"/>
          <p14:tracePt t="9987" x="5916613" y="3054350"/>
          <p14:tracePt t="10164" x="5972175" y="3054350"/>
          <p14:tracePt t="10180" x="5989638" y="3054350"/>
          <p14:tracePt t="10188" x="6016625" y="3054350"/>
          <p14:tracePt t="10195" x="6026150" y="3054350"/>
          <p14:tracePt t="10203" x="6035675" y="3054350"/>
          <p14:tracePt t="10373" x="6026150" y="3054350"/>
          <p14:tracePt t="10380" x="5972175" y="3063875"/>
          <p14:tracePt t="10389" x="5907088" y="3073400"/>
          <p14:tracePt t="10395" x="5843588" y="3100388"/>
          <p14:tracePt t="10403" x="5770563" y="3109913"/>
          <p14:tracePt t="10411" x="5734050" y="3109913"/>
          <p14:tracePt t="10419" x="5661025" y="3127375"/>
          <p14:tracePt t="10427" x="5616575" y="3127375"/>
          <p14:tracePt t="10436" x="5561013" y="3136900"/>
          <p14:tracePt t="10444" x="5524500" y="3136900"/>
          <p14:tracePt t="10452" x="5478463" y="3136900"/>
          <p14:tracePt t="10461" x="5434013" y="3155950"/>
          <p14:tracePt t="10467" x="5405438" y="3155950"/>
          <p14:tracePt t="10477" x="5368925" y="3173413"/>
          <p14:tracePt t="10483" x="5305425" y="3173413"/>
          <p14:tracePt t="10491" x="5251450" y="3182938"/>
          <p14:tracePt t="10499" x="5205413" y="3182938"/>
          <p14:tracePt t="10507" x="5151438" y="3192463"/>
          <p14:tracePt t="10515" x="5122863" y="3192463"/>
          <p14:tracePt t="10523" x="5078413" y="3209925"/>
          <p14:tracePt t="10539" x="5068888" y="3209925"/>
          <p14:tracePt t="10571" x="5059363" y="3219450"/>
          <p14:tracePt t="10630" x="5049838" y="3228975"/>
          <p14:tracePt t="10645" x="5041900" y="3236913"/>
          <p14:tracePt t="10740" x="5032375" y="3246438"/>
          <p14:tracePt t="10748" x="5022850" y="3255963"/>
          <p14:tracePt t="10757" x="5005388" y="3265488"/>
          <p14:tracePt t="10767" x="4986338" y="3273425"/>
          <p14:tracePt t="10771" x="4932363" y="3282950"/>
          <p14:tracePt t="10780" x="4886325" y="3319463"/>
          <p14:tracePt t="10787" x="4840288" y="3328988"/>
          <p14:tracePt t="10796" x="4822825" y="3338513"/>
          <p14:tracePt t="10803" x="4776788" y="3355975"/>
          <p14:tracePt t="10812" x="4759325" y="3365500"/>
          <p14:tracePt t="10819" x="4740275" y="3375025"/>
          <p14:tracePt t="10827" x="4740275" y="3382963"/>
          <p14:tracePt t="10835" x="4722813" y="3392488"/>
          <p14:tracePt t="10844" x="4722813" y="3411538"/>
          <p14:tracePt t="10851" x="4703763" y="3419475"/>
          <p14:tracePt t="10859" x="4695825" y="3429000"/>
          <p14:tracePt t="10867" x="4686300" y="3446463"/>
          <p14:tracePt t="11029" x="4676775" y="3455988"/>
          <p14:tracePt t="11077" x="4667250" y="3455988"/>
          <p14:tracePt t="11085" x="4659313" y="3455988"/>
          <p14:tracePt t="11092" x="4649788" y="3465513"/>
          <p14:tracePt t="11101" x="4649788" y="3475038"/>
          <p14:tracePt t="11107" x="4640263" y="3475038"/>
          <p14:tracePt t="11115" x="4613275" y="3492500"/>
          <p14:tracePt t="11123" x="4603750" y="3492500"/>
          <p14:tracePt t="11131" x="4576763" y="3502025"/>
          <p14:tracePt t="11139" x="4557713" y="3511550"/>
          <p14:tracePt t="11147" x="4530725" y="3519488"/>
          <p14:tracePt t="11155" x="4503738" y="3548063"/>
          <p14:tracePt t="11171" x="4484688" y="3556000"/>
          <p14:tracePt t="11179" x="4476750" y="3556000"/>
          <p14:tracePt t="11187" x="4467225" y="3565525"/>
          <p14:tracePt t="11196" x="4467225" y="3575050"/>
          <p14:tracePt t="11217" x="4457700" y="3584575"/>
          <p14:tracePt t="11238" x="4448175" y="3592513"/>
          <p14:tracePt t="11318" x="4440238" y="3592513"/>
          <p14:tracePt t="11324" x="4440238" y="3602038"/>
          <p14:tracePt t="11340" x="4421188" y="3621088"/>
          <p14:tracePt t="11348" x="4413250" y="3629025"/>
          <p14:tracePt t="11363" x="4394200" y="3638550"/>
          <p14:tracePt t="11371" x="4384675" y="3638550"/>
          <p14:tracePt t="11380" x="4367213" y="3638550"/>
          <p14:tracePt t="11387" x="4348163" y="3657600"/>
          <p14:tracePt t="11395" x="4340225" y="3665538"/>
          <p14:tracePt t="11565" x="4348163" y="3675063"/>
          <p14:tracePt t="11583" x="4357688" y="3675063"/>
          <p14:tracePt t="11590" x="4384675" y="3675063"/>
          <p14:tracePt t="11598" x="4403725" y="3675063"/>
          <p14:tracePt t="11603" x="4403725" y="3665538"/>
          <p14:tracePt t="11612" x="4421188" y="3648075"/>
          <p14:tracePt t="11628" x="4440238" y="3638550"/>
          <p14:tracePt t="11635" x="4440238" y="3629025"/>
          <p14:tracePt t="11660" x="4448175" y="3629025"/>
          <p14:tracePt t="11875" x="4457700" y="3629025"/>
          <p14:tracePt t="11883" x="4503738" y="3621088"/>
          <p14:tracePt t="11898" x="4594225" y="3621088"/>
          <p14:tracePt t="11900" x="4676775" y="3602038"/>
          <p14:tracePt t="11907" x="4795838" y="3602038"/>
          <p14:tracePt t="11915" x="4922838" y="3602038"/>
          <p14:tracePt t="11924" x="5049838" y="3602038"/>
          <p14:tracePt t="11931" x="5178425" y="3602038"/>
          <p14:tracePt t="11939" x="5324475" y="3602038"/>
          <p14:tracePt t="11947" x="5451475" y="3602038"/>
          <p14:tracePt t="11956" x="5597525" y="3602038"/>
          <p14:tracePt t="11963" x="5688013" y="3602038"/>
          <p14:tracePt t="11971" x="5770563" y="3602038"/>
          <p14:tracePt t="11979" x="5807075" y="3602038"/>
          <p14:tracePt t="11987" x="5826125" y="3602038"/>
          <p14:tracePt t="12133" x="5789613" y="3602038"/>
          <p14:tracePt t="12139" x="5753100" y="3602038"/>
          <p14:tracePt t="12147" x="5697538" y="3602038"/>
          <p14:tracePt t="12155" x="5670550" y="3611563"/>
          <p14:tracePt t="12164" x="5597525" y="3611563"/>
          <p14:tracePt t="12171" x="5551488" y="3629025"/>
          <p14:tracePt t="12179" x="5461000" y="3629025"/>
          <p14:tracePt t="12187" x="5387975" y="3629025"/>
          <p14:tracePt t="12195" x="5334000" y="3629025"/>
          <p14:tracePt t="12203" x="5260975" y="3629025"/>
          <p14:tracePt t="12219" x="5232400" y="3629025"/>
          <p14:tracePt t="12227" x="5178425" y="3629025"/>
          <p14:tracePt t="12236" x="5114925" y="3611563"/>
          <p14:tracePt t="12249" x="5032375" y="3538538"/>
          <p14:tracePt t="12254" x="4932363" y="3465513"/>
          <p14:tracePt t="12262" x="4849813" y="3411538"/>
          <p14:tracePt t="12269" x="4795838" y="3375025"/>
          <p14:tracePt t="12278" x="4686300" y="3302000"/>
          <p14:tracePt t="12284" x="4567238" y="3228975"/>
          <p14:tracePt t="12291" x="4467225" y="3155950"/>
          <p14:tracePt t="12299" x="4394200" y="3109913"/>
          <p14:tracePt t="12309" x="4348163" y="3054350"/>
          <p14:tracePt t="12318" x="4321175" y="3027363"/>
          <p14:tracePt t="12324" x="4284663" y="2973388"/>
          <p14:tracePt t="12331" x="4267200" y="2936875"/>
          <p14:tracePt t="12339" x="4257675" y="2873375"/>
          <p14:tracePt t="12347" x="4257675" y="2817813"/>
          <p14:tracePt t="12355" x="4248150" y="2790825"/>
          <p14:tracePt t="12363" x="4248150" y="2735263"/>
          <p14:tracePt t="12371" x="4248150" y="2690813"/>
          <p14:tracePt t="12379" x="4248150" y="2635250"/>
          <p14:tracePt t="12387" x="4230688" y="2608263"/>
          <p14:tracePt t="12395" x="4230688" y="2581275"/>
          <p14:tracePt t="12412" x="4230688" y="2562225"/>
          <p14:tracePt t="12419" x="4230688" y="2544763"/>
          <p14:tracePt t="12428" x="4230688" y="2525713"/>
          <p14:tracePt t="12444" x="4230688" y="2517775"/>
          <p14:tracePt t="12621" x="4221163" y="2508250"/>
          <p14:tracePt t="12627" x="4184650" y="2508250"/>
          <p14:tracePt t="12635" x="4165600" y="2508250"/>
          <p14:tracePt t="12643" x="4148138" y="2508250"/>
          <p14:tracePt t="12651" x="4121150" y="2508250"/>
          <p14:tracePt t="12659" x="4075113" y="2508250"/>
          <p14:tracePt t="12667" x="4038600" y="2535238"/>
          <p14:tracePt t="12675" x="4021138" y="2544763"/>
          <p14:tracePt t="12683" x="3975100" y="2544763"/>
          <p14:tracePt t="12691" x="3956050" y="2554288"/>
          <p14:tracePt t="12771" x="3948113" y="2554288"/>
          <p14:tracePt t="12819" x="3938588" y="2554288"/>
          <p14:tracePt t="12827" x="3938588" y="2544763"/>
          <p14:tracePt t="12835" x="3938588" y="2535238"/>
          <p14:tracePt t="12851" x="3929063" y="2489200"/>
          <p14:tracePt t="12867" x="3929063" y="2462213"/>
          <p14:tracePt t="12875" x="3929063" y="2452688"/>
          <p14:tracePt t="12883" x="3929063" y="2425700"/>
          <p14:tracePt t="12899" x="3929063" y="2379663"/>
          <p14:tracePt t="12906" x="3929063" y="2371725"/>
          <p14:tracePt t="12915" x="3929063" y="2362200"/>
          <p14:tracePt t="12923" x="3929063" y="2352675"/>
          <p14:tracePt t="12939" x="3929063" y="2343150"/>
          <p14:tracePt t="12956" x="3929063" y="2335213"/>
          <p14:tracePt t="13011" x="3929063" y="2325688"/>
          <p14:tracePt t="13027" x="3938588" y="2306638"/>
          <p14:tracePt t="13043" x="3938588" y="2298700"/>
          <p14:tracePt t="13051" x="3948113" y="2279650"/>
          <p14:tracePt t="13091" x="3956050" y="2262188"/>
          <p14:tracePt t="13099" x="3956050" y="2252663"/>
          <p14:tracePt t="13131" x="3965575" y="2233613"/>
          <p14:tracePt t="13147" x="3975100" y="2233613"/>
          <p14:tracePt t="13163" x="3984625" y="2225675"/>
          <p14:tracePt t="13187" x="3984625" y="2216150"/>
          <p14:tracePt t="13195" x="3992563" y="2206625"/>
          <p14:tracePt t="13219" x="3992563" y="2197100"/>
          <p14:tracePt t="13852" x="3992563" y="2206625"/>
          <p14:tracePt t="13867" x="3992563" y="2225675"/>
          <p14:tracePt t="13891" x="3975100" y="2243138"/>
          <p14:tracePt t="14679" x="3975100" y="2252663"/>
          <p14:tracePt t="14685" x="3975100" y="2289175"/>
          <p14:tracePt t="14699" x="3956050" y="2306638"/>
          <p14:tracePt t="14701" x="3956050" y="2335213"/>
          <p14:tracePt t="14708" x="3956050" y="2352675"/>
          <p14:tracePt t="14715" x="3956050" y="2389188"/>
          <p14:tracePt t="14723" x="3956050" y="2425700"/>
          <p14:tracePt t="14731" x="3956050" y="2452688"/>
          <p14:tracePt t="14739" x="3956050" y="2481263"/>
          <p14:tracePt t="14747" x="3956050" y="2498725"/>
          <p14:tracePt t="14755" x="3956050" y="2525713"/>
          <p14:tracePt t="14763" x="3956050" y="2571750"/>
          <p14:tracePt t="14771" x="3956050" y="2581275"/>
          <p14:tracePt t="14779" x="3956050" y="2589213"/>
          <p14:tracePt t="14787" x="3956050" y="2608263"/>
          <p14:tracePt t="14795" x="3956050" y="2617788"/>
          <p14:tracePt t="14802" x="3956050" y="2625725"/>
          <p14:tracePt t="14819" x="3965575" y="2644775"/>
          <p14:tracePt t="14843" x="3965575" y="2654300"/>
          <p14:tracePt t="14892" x="3975100" y="2671763"/>
          <p14:tracePt t="14997" x="4011613" y="2681288"/>
          <p14:tracePt t="15009" x="4038600" y="2708275"/>
          <p14:tracePt t="15014" x="4065588" y="2708275"/>
          <p14:tracePt t="15020" x="4111625" y="2708275"/>
          <p14:tracePt t="15029" x="4138613" y="2708275"/>
          <p14:tracePt t="15035" x="4194175" y="2708275"/>
          <p14:tracePt t="15046" x="4275138" y="2735263"/>
          <p14:tracePt t="15053" x="4348163" y="2744788"/>
          <p14:tracePt t="15061" x="4457700" y="2771775"/>
          <p14:tracePt t="15068" x="4594225" y="2790825"/>
          <p14:tracePt t="15079" x="4667250" y="2800350"/>
          <p14:tracePt t="15085" x="4722813" y="2800350"/>
          <p14:tracePt t="15092" x="4776788" y="2800350"/>
          <p14:tracePt t="15099" x="4822825" y="2800350"/>
          <p14:tracePt t="15106" x="4859338" y="2800350"/>
          <p14:tracePt t="15115" x="4868863" y="2800350"/>
          <p14:tracePt t="15123" x="4895850" y="2800350"/>
          <p14:tracePt t="15131" x="4913313" y="2800350"/>
          <p14:tracePt t="15139" x="4968875" y="2800350"/>
          <p14:tracePt t="15147" x="4986338" y="2781300"/>
          <p14:tracePt t="15155" x="5032375" y="2771775"/>
          <p14:tracePt t="15163" x="5078413" y="2744788"/>
          <p14:tracePt t="15171" x="5141913" y="2717800"/>
          <p14:tracePt t="15180" x="5178425" y="2708275"/>
          <p14:tracePt t="15187" x="5232400" y="2708275"/>
          <p14:tracePt t="15195" x="5297488" y="2698750"/>
          <p14:tracePt t="15203" x="5368925" y="2690813"/>
          <p14:tracePt t="15211" x="5378450" y="2681288"/>
          <p14:tracePt t="15219" x="5405438" y="2671763"/>
          <p14:tracePt t="15227" x="5414963" y="2671763"/>
          <p14:tracePt t="15251" x="5424488" y="2671763"/>
          <p14:tracePt t="15309" x="5451475" y="2662238"/>
          <p14:tracePt t="15334" x="5470525" y="2654300"/>
          <p14:tracePt t="15436" x="5497513" y="2654300"/>
          <p14:tracePt t="15445" x="5514975" y="2654300"/>
          <p14:tracePt t="15452" x="5543550" y="2654300"/>
          <p14:tracePt t="15458" x="5588000" y="2654300"/>
          <p14:tracePt t="15466" x="5616575" y="2654300"/>
          <p14:tracePt t="15475" x="5643563" y="2654300"/>
          <p14:tracePt t="15483" x="5688013" y="2654300"/>
          <p14:tracePt t="15491" x="5697538" y="2654300"/>
          <p14:tracePt t="15499" x="5734050" y="2654300"/>
          <p14:tracePt t="15515" x="5743575" y="2654300"/>
          <p14:tracePt t="15725" x="5753100" y="2635250"/>
          <p14:tracePt t="15739" x="5753100" y="2617788"/>
          <p14:tracePt t="15755" x="5753100" y="2598738"/>
          <p14:tracePt t="15763" x="5753100" y="2581275"/>
          <p14:tracePt t="15771" x="5753100" y="2571750"/>
          <p14:tracePt t="15779" x="5753100" y="2535238"/>
          <p14:tracePt t="15787" x="5753100" y="2498725"/>
          <p14:tracePt t="15795" x="5753100" y="2481263"/>
          <p14:tracePt t="15803" x="5789613" y="2435225"/>
          <p14:tracePt t="15811" x="5807075" y="2389188"/>
          <p14:tracePt t="15819" x="5834063" y="2362200"/>
          <p14:tracePt t="15827" x="5853113" y="2335213"/>
          <p14:tracePt t="15835" x="5862638" y="2316163"/>
          <p14:tracePt t="15844" x="5899150" y="2270125"/>
          <p14:tracePt t="15867" x="5907088" y="2262188"/>
          <p14:tracePt t="15875" x="5926138" y="2243138"/>
          <p14:tracePt t="15883" x="5935663" y="2233613"/>
          <p14:tracePt t="15958" x="5943600" y="2233613"/>
          <p14:tracePt t="15964" x="5953125" y="2233613"/>
          <p14:tracePt t="15981" x="5980113" y="2233613"/>
          <p14:tracePt t="15989" x="5999163" y="2233613"/>
          <p14:tracePt t="15996" x="6007100" y="2233613"/>
          <p14:tracePt t="16003" x="6016625" y="2233613"/>
          <p14:tracePt t="16011" x="6035675" y="2233613"/>
          <p14:tracePt t="16020" x="6043613" y="2243138"/>
          <p14:tracePt t="16028" x="6053138" y="2252663"/>
          <p14:tracePt t="16035" x="6062663" y="2252663"/>
          <p14:tracePt t="16044" x="6072188" y="2252663"/>
          <p14:tracePt t="16051" x="6080125" y="2270125"/>
          <p14:tracePt t="16058" x="6099175" y="2279650"/>
          <p14:tracePt t="16067" x="6099175" y="2289175"/>
          <p14:tracePt t="16076" x="6108700" y="2298700"/>
          <p14:tracePt t="16083" x="6126163" y="2316163"/>
          <p14:tracePt t="16091" x="6145213" y="2325688"/>
          <p14:tracePt t="16099" x="6153150" y="2335213"/>
          <p14:tracePt t="16107" x="6162675" y="2352675"/>
          <p14:tracePt t="16115" x="6172200" y="2362200"/>
          <p14:tracePt t="16123" x="6189663" y="2389188"/>
          <p14:tracePt t="16147" x="6199188" y="2408238"/>
          <p14:tracePt t="16155" x="6199188" y="2416175"/>
          <p14:tracePt t="16163" x="6208713" y="2435225"/>
          <p14:tracePt t="16171" x="6208713" y="2444750"/>
          <p14:tracePt t="16179" x="6208713" y="2452688"/>
          <p14:tracePt t="16195" x="6208713" y="2462213"/>
          <p14:tracePt t="16212" x="6208713" y="2471738"/>
          <p14:tracePt t="16228" x="6208713" y="2481263"/>
          <p14:tracePt t="16235" x="6208713" y="2489200"/>
          <p14:tracePt t="16245" x="6208713" y="2498725"/>
          <p14:tracePt t="16259" x="6208713" y="2517775"/>
          <p14:tracePt t="16267" x="6208713" y="2525713"/>
          <p14:tracePt t="16276" x="6208713" y="2544763"/>
          <p14:tracePt t="16283" x="6189663" y="2571750"/>
          <p14:tracePt t="16291" x="6162675" y="2589213"/>
          <p14:tracePt t="16299" x="6108700" y="2617788"/>
          <p14:tracePt t="16307" x="6089650" y="2635250"/>
          <p14:tracePt t="16315" x="6053138" y="2635250"/>
          <p14:tracePt t="16323" x="6016625" y="2644775"/>
          <p14:tracePt t="16332" x="5962650" y="2654300"/>
          <p14:tracePt t="16339" x="5926138" y="2654300"/>
          <p14:tracePt t="16347" x="5880100" y="2654300"/>
          <p14:tracePt t="16355" x="5870575" y="2654300"/>
          <p14:tracePt t="16363" x="5843588" y="2654300"/>
          <p14:tracePt t="16371" x="5834063" y="2654300"/>
          <p14:tracePt t="16485" x="5834063" y="2644775"/>
          <p14:tracePt t="16493" x="5834063" y="2635250"/>
          <p14:tracePt t="16509" x="5834063" y="2625725"/>
          <p14:tracePt t="16516" x="5826125" y="2608263"/>
          <p14:tracePt t="16523" x="5826125" y="2598738"/>
          <p14:tracePt t="16531" x="5816600" y="2581275"/>
          <p14:tracePt t="16539" x="5807075" y="2571750"/>
          <p14:tracePt t="16548" x="5780088" y="2544763"/>
          <p14:tracePt t="16555" x="5753100" y="2535238"/>
          <p14:tracePt t="16563" x="5716588" y="2508250"/>
          <p14:tracePt t="16571" x="5707063" y="2508250"/>
          <p14:tracePt t="16580" x="5670550" y="2489200"/>
          <p14:tracePt t="16588" x="5634038" y="2435225"/>
          <p14:tracePt t="16596" x="5580063" y="2425700"/>
          <p14:tracePt t="16603" x="5534025" y="2416175"/>
          <p14:tracePt t="16613" x="5487988" y="2389188"/>
          <p14:tracePt t="16619" x="5414963" y="2379663"/>
          <p14:tracePt t="16629" x="5351463" y="2371725"/>
          <p14:tracePt t="16635" x="5314950" y="2362200"/>
          <p14:tracePt t="16643" x="5278438" y="2362200"/>
          <p14:tracePt t="16651" x="5241925" y="2362200"/>
          <p14:tracePt t="16659" x="5232400" y="2362200"/>
          <p14:tracePt t="16667" x="5214938" y="2362200"/>
          <p14:tracePt t="16675" x="5187950" y="2362200"/>
          <p14:tracePt t="16683" x="5168900" y="2362200"/>
          <p14:tracePt t="16691" x="5151438" y="2362200"/>
          <p14:tracePt t="16699" x="5132388" y="2362200"/>
          <p14:tracePt t="16707" x="5114925" y="2362200"/>
          <p14:tracePt t="16715" x="5095875" y="2362200"/>
          <p14:tracePt t="16724" x="5078413" y="2362200"/>
          <p14:tracePt t="16739" x="5059363" y="2362200"/>
          <p14:tracePt t="16747" x="5032375" y="2362200"/>
          <p14:tracePt t="16755" x="5022850" y="2362200"/>
          <p14:tracePt t="16763" x="4995863" y="2362200"/>
          <p14:tracePt t="16771" x="4978400" y="2362200"/>
          <p14:tracePt t="16779" x="4949825" y="2362200"/>
          <p14:tracePt t="16787" x="4932363" y="2362200"/>
          <p14:tracePt t="16795" x="4886325" y="2362200"/>
          <p14:tracePt t="16804" x="4849813" y="2362200"/>
          <p14:tracePt t="16811" x="4795838" y="2362200"/>
          <p14:tracePt t="16819" x="4740275" y="2362200"/>
          <p14:tracePt t="16827" x="4667250" y="2362200"/>
          <p14:tracePt t="16835" x="4603750" y="2362200"/>
          <p14:tracePt t="16843" x="4549775" y="2362200"/>
          <p14:tracePt t="16851" x="4494213" y="2362200"/>
          <p14:tracePt t="16861" x="4440238" y="2362200"/>
          <p14:tracePt t="16867" x="4357688" y="2335213"/>
          <p14:tracePt t="16877" x="4303713" y="2335213"/>
          <p14:tracePt t="16883" x="4294188" y="2325688"/>
          <p14:tracePt t="16899" x="4211638" y="2316163"/>
          <p14:tracePt t="16907" x="4202113" y="2316163"/>
          <p14:tracePt t="16915" x="4184650" y="2316163"/>
          <p14:tracePt t="16926" x="4165600" y="2306638"/>
          <p14:tracePt t="16971" x="4138613" y="2289175"/>
          <p14:tracePt t="16988" x="4129088" y="2289175"/>
          <p14:tracePt t="16995" x="4111625" y="2289175"/>
          <p14:tracePt t="17003" x="4094163" y="2289175"/>
          <p14:tracePt t="17011" x="4075113" y="2289175"/>
          <p14:tracePt t="17019" x="4065588" y="2289175"/>
          <p14:tracePt t="17027" x="4048125" y="2289175"/>
          <p14:tracePt t="17051" x="4038600" y="2289175"/>
          <p14:tracePt t="17229" x="4002088" y="2289175"/>
          <p14:tracePt t="17244" x="3992563" y="2289175"/>
          <p14:tracePt t="17277" x="3984625" y="2289175"/>
          <p14:tracePt t="17717" x="3975100" y="2289175"/>
          <p14:tracePt t="17733" x="3975100" y="2306638"/>
          <p14:tracePt t="17740" x="3975100" y="2325688"/>
          <p14:tracePt t="17747" x="3948113" y="2362200"/>
          <p14:tracePt t="17755" x="3938588" y="2362200"/>
          <p14:tracePt t="17763" x="3929063" y="2371725"/>
          <p14:tracePt t="17771" x="3911600" y="2389188"/>
          <p14:tracePt t="17779" x="3902075" y="2398713"/>
          <p14:tracePt t="17787" x="3892550" y="2408238"/>
          <p14:tracePt t="17795" x="3892550" y="2416175"/>
          <p14:tracePt t="17803" x="3892550" y="2425700"/>
          <p14:tracePt t="17819" x="3892550" y="2435225"/>
          <p14:tracePt t="17828" x="3883025" y="2444750"/>
          <p14:tracePt t="17844" x="3875088" y="2452688"/>
          <p14:tracePt t="17859" x="3865563" y="2462213"/>
          <p14:tracePt t="17883" x="3865563" y="2489200"/>
          <p14:tracePt t="17899" x="3856038" y="2508250"/>
          <p14:tracePt t="17907" x="3856038" y="2517775"/>
          <p14:tracePt t="17915" x="3846513" y="2535238"/>
          <p14:tracePt t="17923" x="3838575" y="2554288"/>
          <p14:tracePt t="17931" x="3829050" y="2571750"/>
          <p14:tracePt t="17939" x="3829050" y="2581275"/>
          <p14:tracePt t="17947" x="3829050" y="2598738"/>
          <p14:tracePt t="17955" x="3829050" y="2617788"/>
          <p14:tracePt t="17963" x="3829050" y="2625725"/>
          <p14:tracePt t="17971" x="3829050" y="2635250"/>
          <p14:tracePt t="17979" x="3829050" y="2654300"/>
          <p14:tracePt t="17995" x="3829050" y="2662238"/>
          <p14:tracePt t="18020" x="3829050" y="2671763"/>
          <p14:tracePt t="18035" x="3829050" y="2690813"/>
          <p14:tracePt t="18052" x="3829050" y="2698750"/>
          <p14:tracePt t="18061" x="3829050" y="2708275"/>
          <p14:tracePt t="18068" x="3838575" y="2717800"/>
          <p14:tracePt t="18140" x="3856038" y="2717800"/>
          <p14:tracePt t="18188" x="3865563" y="2717800"/>
          <p14:tracePt t="18334" x="3875088" y="2717800"/>
          <p14:tracePt t="18341" x="3892550" y="2717800"/>
          <p14:tracePt t="18348" x="3911600" y="2717800"/>
          <p14:tracePt t="18355" x="3965575" y="2717800"/>
          <p14:tracePt t="18364" x="3992563" y="2717800"/>
          <p14:tracePt t="18371" x="4002088" y="2717800"/>
          <p14:tracePt t="18380" x="4011613" y="2717800"/>
          <p14:tracePt t="18387" x="4021138" y="2717800"/>
          <p14:tracePt t="18396" x="4029075" y="2717800"/>
          <p14:tracePt t="18427" x="4038600" y="2717800"/>
          <p14:tracePt t="19820" x="4021138" y="2717800"/>
          <p14:tracePt t="19829" x="4011613" y="2717800"/>
          <p14:tracePt t="19836" x="4002088" y="2717800"/>
          <p14:tracePt t="19852" x="3984625" y="2717800"/>
          <p14:tracePt t="19867" x="3965575" y="2690813"/>
          <p14:tracePt t="19876" x="3956050" y="2690813"/>
          <p14:tracePt t="19893" x="3956050" y="2671763"/>
          <p14:tracePt t="19899" x="3956050" y="2662238"/>
          <p14:tracePt t="19911" x="3956050" y="2654300"/>
          <p14:tracePt t="19916" x="3956050" y="2625725"/>
          <p14:tracePt t="19925" x="3956050" y="2617788"/>
          <p14:tracePt t="19932" x="3948113" y="2589213"/>
          <p14:tracePt t="19939" x="3948113" y="2562225"/>
          <p14:tracePt t="19947" x="3948113" y="2535238"/>
          <p14:tracePt t="19956" x="3938588" y="2508250"/>
          <p14:tracePt t="19964" x="3938588" y="2462213"/>
          <p14:tracePt t="19971" x="3938588" y="2425700"/>
          <p14:tracePt t="19980" x="3938588" y="2379663"/>
          <p14:tracePt t="19988" x="3938588" y="2362200"/>
          <p14:tracePt t="19995" x="3938588" y="2325688"/>
          <p14:tracePt t="20003" x="3938588" y="2306638"/>
          <p14:tracePt t="20011" x="3938588" y="2279650"/>
          <p14:tracePt t="20020" x="3938588" y="2233613"/>
          <p14:tracePt t="20027" x="3938588" y="2216150"/>
          <p14:tracePt t="20035" x="3938588" y="2189163"/>
          <p14:tracePt t="20044" x="3938588" y="2170113"/>
          <p14:tracePt t="20051" x="3948113" y="2152650"/>
          <p14:tracePt t="20060" x="3975100" y="2133600"/>
          <p14:tracePt t="20067" x="3984625" y="2116138"/>
          <p14:tracePt t="20076" x="3992563" y="2106613"/>
          <p14:tracePt t="20083" x="4011613" y="2097088"/>
          <p14:tracePt t="20107" x="4021138" y="2089150"/>
          <p14:tracePt t="20254" x="4021138" y="2116138"/>
          <p14:tracePt t="20259" x="4021138" y="2125663"/>
          <p14:tracePt t="20276" x="4021138" y="2133600"/>
          <p14:tracePt t="20292" x="4021138" y="2152650"/>
          <p14:tracePt t="20299" x="4021138" y="2160588"/>
          <p14:tracePt t="20307" x="4021138" y="2170113"/>
          <p14:tracePt t="20316" x="4021138" y="2179638"/>
          <p14:tracePt t="20339" x="4011613" y="2197100"/>
          <p14:tracePt t="20973" x="4011613" y="2189163"/>
          <p14:tracePt t="20989" x="4021138" y="2170113"/>
          <p14:tracePt t="20997" x="4029075" y="2160588"/>
          <p14:tracePt t="21014" x="4048125" y="2143125"/>
          <p14:tracePt t="21075" x="4057650" y="2133600"/>
          <p14:tracePt t="21083" x="4065588" y="2125663"/>
          <p14:tracePt t="22044" x="4065588" y="2160588"/>
          <p14:tracePt t="22052" x="4048125" y="2206625"/>
          <p14:tracePt t="22061" x="4038600" y="2233613"/>
          <p14:tracePt t="22072" x="4038600" y="2289175"/>
          <p14:tracePt t="22077" x="4029075" y="2335213"/>
          <p14:tracePt t="22084" x="4029075" y="2389188"/>
          <p14:tracePt t="22092" x="4029075" y="2425700"/>
          <p14:tracePt t="22099" x="4021138" y="2471738"/>
          <p14:tracePt t="22108" x="4021138" y="2498725"/>
          <p14:tracePt t="22115" x="4002088" y="2544763"/>
          <p14:tracePt t="22123" x="4002088" y="2581275"/>
          <p14:tracePt t="22131" x="4002088" y="2625725"/>
          <p14:tracePt t="22140" x="4002088" y="2635250"/>
          <p14:tracePt t="22156" x="4002088" y="2644775"/>
          <p14:tracePt t="22179" x="4002088" y="2662238"/>
          <p14:tracePt t="22350" x="4002088" y="2671763"/>
          <p14:tracePt t="22675" x="4002088" y="2681288"/>
          <p14:tracePt t="22691" x="4002088" y="2690813"/>
          <p14:tracePt t="22699" x="4002088" y="2708275"/>
          <p14:tracePt t="22715" x="4002088" y="2717800"/>
          <p14:tracePt t="22724" x="4002088" y="2727325"/>
          <p14:tracePt t="22731" x="4011613" y="2735263"/>
          <p14:tracePt t="22812" x="4021138" y="2735263"/>
          <p14:tracePt t="22819" x="4038600" y="2754313"/>
          <p14:tracePt t="22827" x="4048125" y="2763838"/>
          <p14:tracePt t="22835" x="4057650" y="2771775"/>
          <p14:tracePt t="22844" x="4065588" y="2771775"/>
          <p14:tracePt t="22851" x="4075113" y="2771775"/>
          <p14:tracePt t="22859" x="4084638" y="2771775"/>
          <p14:tracePt t="22867" x="4111625" y="2771775"/>
          <p14:tracePt t="22875" x="4129088" y="2800350"/>
          <p14:tracePt t="22882" x="4175125" y="2808288"/>
          <p14:tracePt t="22891" x="4211638" y="2808288"/>
          <p14:tracePt t="22899" x="4221163" y="2817813"/>
          <p14:tracePt t="22908" x="4248150" y="2817813"/>
          <p14:tracePt t="22915" x="4257675" y="2817813"/>
          <p14:tracePt t="22923" x="4294188" y="2844800"/>
          <p14:tracePt t="22931" x="4321175" y="2844800"/>
          <p14:tracePt t="22939" x="4367213" y="2844800"/>
          <p14:tracePt t="22947" x="4403725" y="2854325"/>
          <p14:tracePt t="22955" x="4448175" y="2854325"/>
          <p14:tracePt t="22963" x="4476750" y="2863850"/>
          <p14:tracePt t="22971" x="4494213" y="2863850"/>
          <p14:tracePt t="22979" x="4513263" y="2863850"/>
          <p14:tracePt t="22987" x="4530725" y="2863850"/>
          <p14:tracePt t="22995" x="4549775" y="2863850"/>
          <p14:tracePt t="23011" x="4567238" y="2863850"/>
          <p14:tracePt t="23019" x="4603750" y="2873375"/>
          <p14:tracePt t="23028" x="4613275" y="2873375"/>
          <p14:tracePt t="23036" x="4630738" y="2873375"/>
          <p14:tracePt t="23052" x="4640263" y="2873375"/>
          <p14:tracePt t="23060" x="4667250" y="2881313"/>
          <p14:tracePt t="23068" x="4676775" y="2890838"/>
          <p14:tracePt t="23077" x="4695825" y="2900363"/>
          <p14:tracePt t="23092" x="4730750" y="2909888"/>
          <p14:tracePt t="23099" x="4795838" y="2927350"/>
          <p14:tracePt t="23108" x="4822825" y="2936875"/>
          <p14:tracePt t="23114" x="4859338" y="2954338"/>
          <p14:tracePt t="23123" x="4895850" y="2963863"/>
          <p14:tracePt t="23131" x="4959350" y="2973388"/>
          <p14:tracePt t="23138" x="5005388" y="3000375"/>
          <p14:tracePt t="23147" x="5059363" y="3009900"/>
          <p14:tracePt t="23155" x="5095875" y="3017838"/>
          <p14:tracePt t="23163" x="5132388" y="3027363"/>
          <p14:tracePt t="23171" x="5178425" y="3054350"/>
          <p14:tracePt t="23179" x="5187950" y="3054350"/>
          <p14:tracePt t="23187" x="5214938" y="3063875"/>
          <p14:tracePt t="23195" x="5232400" y="3063875"/>
          <p14:tracePt t="23203" x="5251450" y="3073400"/>
          <p14:tracePt t="23219" x="5260975" y="3073400"/>
          <p14:tracePt t="23293" x="5268913" y="3073400"/>
          <p14:tracePt t="23311" x="5287963" y="3073400"/>
          <p14:tracePt t="23317" x="5314950" y="3073400"/>
          <p14:tracePt t="23324" x="5351463" y="3100388"/>
          <p14:tracePt t="23332" x="5387975" y="3109913"/>
          <p14:tracePt t="23339" x="5434013" y="3119438"/>
          <p14:tracePt t="23347" x="5461000" y="3119438"/>
          <p14:tracePt t="23355" x="5507038" y="3127375"/>
          <p14:tracePt t="23363" x="5551488" y="3155950"/>
          <p14:tracePt t="23371" x="5580063" y="3155950"/>
          <p14:tracePt t="23379" x="5607050" y="3155950"/>
          <p14:tracePt t="23387" x="5661025" y="3163888"/>
          <p14:tracePt t="23395" x="5680075" y="3163888"/>
          <p14:tracePt t="23402" x="5724525" y="3173413"/>
          <p14:tracePt t="23411" x="5734050" y="3173413"/>
          <p14:tracePt t="23419" x="5753100" y="3173413"/>
          <p14:tracePt t="23484" x="5761038" y="3173413"/>
          <p14:tracePt t="23693" x="5770563" y="3182938"/>
          <p14:tracePt t="23701" x="5770563" y="3192463"/>
          <p14:tracePt t="23710" x="5770563" y="3200400"/>
          <p14:tracePt t="23719" x="5770563" y="3246438"/>
          <p14:tracePt t="23725" x="5770563" y="3282950"/>
          <p14:tracePt t="23733" x="5780088" y="3302000"/>
          <p14:tracePt t="23739" x="5816600" y="3346450"/>
          <p14:tracePt t="23748" x="5826125" y="3365500"/>
          <p14:tracePt t="23755" x="5834063" y="3411538"/>
          <p14:tracePt t="23763" x="5843588" y="3419475"/>
          <p14:tracePt t="23771" x="5853113" y="3429000"/>
          <p14:tracePt t="23779" x="5853113" y="3438525"/>
          <p14:tracePt t="23867" x="5862638" y="3438525"/>
          <p14:tracePt t="24029" x="5862638" y="3429000"/>
          <p14:tracePt t="24036" x="5862638" y="3382963"/>
          <p14:tracePt t="24046" x="5862638" y="3346450"/>
          <p14:tracePt t="24052" x="5862638" y="3302000"/>
          <p14:tracePt t="24061" x="5862638" y="3265488"/>
          <p14:tracePt t="24067" x="5862638" y="3236913"/>
          <p14:tracePt t="24076" x="5862638" y="3192463"/>
          <p14:tracePt t="24083" x="5862638" y="3155950"/>
          <p14:tracePt t="24091" x="5862638" y="3100388"/>
          <p14:tracePt t="24099" x="5862638" y="3082925"/>
          <p14:tracePt t="24107" x="5862638" y="3046413"/>
          <p14:tracePt t="24115" x="5862638" y="3036888"/>
          <p14:tracePt t="24123" x="5862638" y="3017838"/>
          <p14:tracePt t="24131" x="5843588" y="3000375"/>
          <p14:tracePt t="24147" x="5843588" y="2990850"/>
          <p14:tracePt t="24357" x="5843588" y="2982913"/>
          <p14:tracePt t="24387" x="5834063" y="2982913"/>
          <p14:tracePt t="24395" x="5816600" y="3009900"/>
          <p14:tracePt t="24403" x="5753100" y="3063875"/>
          <p14:tracePt t="24411" x="5734050" y="3073400"/>
          <p14:tracePt t="24419" x="5670550" y="3136900"/>
          <p14:tracePt t="24428" x="5653088" y="3200400"/>
          <p14:tracePt t="24435" x="5624513" y="3228975"/>
          <p14:tracePt t="24443" x="5607050" y="3246438"/>
          <p14:tracePt t="24451" x="5588000" y="3309938"/>
          <p14:tracePt t="24459" x="5561013" y="3355975"/>
          <p14:tracePt t="24467" x="5551488" y="3375025"/>
          <p14:tracePt t="24474" x="5551488" y="3392488"/>
          <p14:tracePt t="24483" x="5534025" y="3411538"/>
          <p14:tracePt t="24492" x="5524500" y="3438525"/>
          <p14:tracePt t="24499" x="5514975" y="3455988"/>
          <p14:tracePt t="24507" x="5514975" y="3475038"/>
          <p14:tracePt t="24515" x="5514975" y="3492500"/>
          <p14:tracePt t="24524" x="5507038" y="3511550"/>
          <p14:tracePt t="24534" x="5507038" y="3529013"/>
          <p14:tracePt t="24540" x="5507038" y="3548063"/>
          <p14:tracePt t="24548" x="5487988" y="3592513"/>
          <p14:tracePt t="24564" x="5487988" y="3629025"/>
          <p14:tracePt t="24572" x="5487988" y="3665538"/>
          <p14:tracePt t="24581" x="5487988" y="3694113"/>
          <p14:tracePt t="24588" x="5487988" y="3730625"/>
          <p14:tracePt t="24596" x="5487988" y="3775075"/>
          <p14:tracePt t="24604" x="5487988" y="3830638"/>
          <p14:tracePt t="24614" x="5487988" y="3867150"/>
          <p14:tracePt t="24619" x="5487988" y="3894138"/>
          <p14:tracePt t="24629" x="5487988" y="3930650"/>
          <p14:tracePt t="24635" x="5507038" y="3984625"/>
          <p14:tracePt t="24644" x="5507038" y="4003675"/>
          <p14:tracePt t="24651" x="5507038" y="4030663"/>
          <p14:tracePt t="24661" x="5543550" y="4067175"/>
          <p14:tracePt t="24666" x="5551488" y="4094163"/>
          <p14:tracePt t="24677" x="5561013" y="4122738"/>
          <p14:tracePt t="24683" x="5580063" y="4159250"/>
          <p14:tracePt t="24691" x="5597525" y="4186238"/>
          <p14:tracePt t="24699" x="5607050" y="4195763"/>
          <p14:tracePt t="24711" x="5607050" y="4203700"/>
          <p14:tracePt t="24715" x="5624513" y="4222750"/>
          <p14:tracePt t="24723" x="5634038" y="4240213"/>
          <p14:tracePt t="24739" x="5643563" y="4259263"/>
          <p14:tracePt t="24747" x="5653088" y="4268788"/>
          <p14:tracePt t="24755" x="5653088" y="4276725"/>
          <p14:tracePt t="24763" x="5661025" y="4286250"/>
          <p14:tracePt t="24771" x="5670550" y="4295775"/>
          <p14:tracePt t="24787" x="5680075" y="4313238"/>
          <p14:tracePt t="24796" x="5688013" y="4322763"/>
          <p14:tracePt t="24804" x="5688013" y="4349750"/>
          <p14:tracePt t="24816" x="5697538" y="4368800"/>
          <p14:tracePt t="24820" x="5724525" y="4395788"/>
          <p14:tracePt t="24834" x="5734050" y="4413250"/>
          <p14:tracePt t="24835" x="5743575" y="4422775"/>
          <p14:tracePt t="24845" x="5753100" y="4432300"/>
          <p14:tracePt t="24862" x="5770563" y="4449763"/>
          <p14:tracePt t="25101" x="5770563" y="4441825"/>
          <p14:tracePt t="25108" x="5770563" y="4340225"/>
          <p14:tracePt t="25115" x="5770563" y="4232275"/>
          <p14:tracePt t="25123" x="5734050" y="4067175"/>
          <p14:tracePt t="25131" x="5653088" y="3911600"/>
          <p14:tracePt t="25139" x="5580063" y="3757613"/>
          <p14:tracePt t="25147" x="5514975" y="3592513"/>
          <p14:tracePt t="25155" x="5487988" y="3446463"/>
          <p14:tracePt t="25163" x="5441950" y="3346450"/>
          <p14:tracePt t="25171" x="5414963" y="3219450"/>
          <p14:tracePt t="25179" x="5360988" y="3136900"/>
          <p14:tracePt t="25187" x="5305425" y="3017838"/>
          <p14:tracePt t="25196" x="5251450" y="2936875"/>
          <p14:tracePt t="25203" x="5195888" y="2890838"/>
          <p14:tracePt t="25211" x="5122863" y="2844800"/>
          <p14:tracePt t="25219" x="5059363" y="2808288"/>
          <p14:tracePt t="25227" x="4995863" y="2781300"/>
          <p14:tracePt t="25235" x="4949825" y="2744788"/>
          <p14:tracePt t="25243" x="4932363" y="2735263"/>
          <p14:tracePt t="25251" x="4922838" y="2735263"/>
          <p14:tracePt t="25323" x="4905375" y="2727325"/>
          <p14:tracePt t="25372" x="4895850" y="2717800"/>
          <p14:tracePt t="25388" x="4895850" y="2698750"/>
          <p14:tracePt t="25404" x="4886325" y="2662238"/>
          <p14:tracePt t="25419" x="4876800" y="2662238"/>
          <p14:tracePt t="25435" x="4868863" y="2654300"/>
          <p14:tracePt t="25463" x="4859338" y="2654300"/>
          <p14:tracePt t="25469" x="4840288" y="2644775"/>
          <p14:tracePt t="25499" x="4840288" y="2635250"/>
          <p14:tracePt t="25508" x="4832350" y="2617788"/>
          <p14:tracePt t="25547" x="4822825" y="2598738"/>
          <p14:tracePt t="25563" x="4822825" y="2589213"/>
          <p14:tracePt t="25571" x="4822825" y="2581275"/>
          <p14:tracePt t="25580" x="4813300" y="2562225"/>
          <p14:tracePt t="25587" x="4803775" y="2562225"/>
          <p14:tracePt t="25595" x="4759325" y="2525713"/>
          <p14:tracePt t="25603" x="4759325" y="2517775"/>
          <p14:tracePt t="25613" x="4713288" y="2489200"/>
          <p14:tracePt t="25620" x="4703763" y="2481263"/>
          <p14:tracePt t="25630" x="4667250" y="2462213"/>
          <p14:tracePt t="25634" x="4603750" y="2425700"/>
          <p14:tracePt t="25643" x="4586288" y="2416175"/>
          <p14:tracePt t="25651" x="4530725" y="2379663"/>
          <p14:tracePt t="25659" x="4494213" y="2371725"/>
          <p14:tracePt t="25667" x="4448175" y="2325688"/>
          <p14:tracePt t="25677" x="4430713" y="2316163"/>
          <p14:tracePt t="25683" x="4403725" y="2306638"/>
          <p14:tracePt t="25708" x="4394200" y="2298700"/>
          <p14:tracePt t="25797" x="4384675" y="2289175"/>
          <p14:tracePt t="25805" x="4376738" y="2279650"/>
          <p14:tracePt t="25813" x="4367213" y="2279650"/>
          <p14:tracePt t="25821" x="4348163" y="2270125"/>
          <p14:tracePt t="25830" x="4340225" y="2270125"/>
          <p14:tracePt t="25835" x="4321175" y="2262188"/>
          <p14:tracePt t="25846" x="4294188" y="2252663"/>
          <p14:tracePt t="25851" x="4284663" y="2243138"/>
          <p14:tracePt t="25863" x="4275138" y="2243138"/>
          <p14:tracePt t="25867" x="4267200" y="2243138"/>
          <p14:tracePt t="25876" x="4257675" y="2233613"/>
          <p14:tracePt t="25897" x="4248150" y="2225675"/>
          <p14:tracePt t="25915" x="4230688" y="2225675"/>
          <p14:tracePt t="25939" x="4230688" y="2216150"/>
          <p14:tracePt t="26099" x="4221163" y="2216150"/>
          <p14:tracePt t="26163" x="4184650" y="2216150"/>
          <p14:tracePt t="26171" x="4165600" y="2225675"/>
          <p14:tracePt t="26179" x="4148138" y="2243138"/>
          <p14:tracePt t="26187" x="4111625" y="2262188"/>
          <p14:tracePt t="26195" x="4065588" y="2298700"/>
          <p14:tracePt t="26203" x="4048125" y="2325688"/>
          <p14:tracePt t="26211" x="4021138" y="2352675"/>
          <p14:tracePt t="26219" x="3992563" y="2371725"/>
          <p14:tracePt t="26227" x="3965575" y="2416175"/>
          <p14:tracePt t="26235" x="3956050" y="2444750"/>
          <p14:tracePt t="26243" x="3948113" y="2462213"/>
          <p14:tracePt t="26251" x="3911600" y="2508250"/>
          <p14:tracePt t="26259" x="3875088" y="2554288"/>
          <p14:tracePt t="26267" x="3856038" y="2562225"/>
          <p14:tracePt t="26276" x="3846513" y="2571750"/>
          <p14:tracePt t="26283" x="3838575" y="2598738"/>
          <p14:tracePt t="26291" x="3819525" y="2617788"/>
          <p14:tracePt t="26299" x="3819525" y="2635250"/>
          <p14:tracePt t="26307" x="3810000" y="2654300"/>
          <p14:tracePt t="26323" x="3802063" y="2662238"/>
          <p14:tracePt t="26332" x="3802063" y="2681288"/>
          <p14:tracePt t="26347" x="3802063" y="2690813"/>
          <p14:tracePt t="26363" x="3802063" y="2698750"/>
          <p14:tracePt t="26379" x="3802063" y="2717800"/>
          <p14:tracePt t="26386" x="3802063" y="2727325"/>
          <p14:tracePt t="26395" x="3792538" y="2735263"/>
          <p14:tracePt t="26403" x="3792538" y="2744788"/>
          <p14:tracePt t="26411" x="3792538" y="2763838"/>
          <p14:tracePt t="26419" x="3775075" y="2790825"/>
          <p14:tracePt t="26435" x="3775075" y="2817813"/>
          <p14:tracePt t="26443" x="3775075" y="2827338"/>
          <p14:tracePt t="26451" x="3775075" y="2854325"/>
          <p14:tracePt t="26460" x="3775075" y="2873375"/>
          <p14:tracePt t="26467" x="3775075" y="2900363"/>
          <p14:tracePt t="26476" x="3783013" y="2917825"/>
          <p14:tracePt t="26483" x="3802063" y="2927350"/>
          <p14:tracePt t="26491" x="3810000" y="2936875"/>
          <p14:tracePt t="26499" x="3846513" y="2954338"/>
          <p14:tracePt t="26507" x="3865563" y="2963863"/>
          <p14:tracePt t="26515" x="3875088" y="2973388"/>
          <p14:tracePt t="26523" x="3911600" y="2982913"/>
          <p14:tracePt t="26531" x="3929063" y="3000375"/>
          <p14:tracePt t="26539" x="3975100" y="3009900"/>
          <p14:tracePt t="26563" x="3984625" y="3017838"/>
          <p14:tracePt t="26595" x="3992563" y="3027363"/>
          <p14:tracePt t="26636" x="3992563" y="3036888"/>
          <p14:tracePt t="26771" x="3992563" y="3046413"/>
          <p14:tracePt t="26803" x="3992563" y="3063875"/>
          <p14:tracePt t="26827" x="4002088" y="3063875"/>
          <p14:tracePt t="26843" x="4002088" y="3073400"/>
          <p14:tracePt t="26851" x="4011613" y="3082925"/>
          <p14:tracePt t="26875" x="4011613" y="3090863"/>
          <p14:tracePt t="26896" x="4011613" y="3100388"/>
          <p14:tracePt t="26899" x="4021138" y="3109913"/>
          <p14:tracePt t="26923" x="4021138" y="3119438"/>
          <p14:tracePt t="26987" x="4021138" y="3127375"/>
          <p14:tracePt t="27003" x="4021138" y="3136900"/>
          <p14:tracePt t="27027" x="4021138" y="3155950"/>
          <p14:tracePt t="27043" x="4038600" y="3173413"/>
          <p14:tracePt t="27083" x="4038600" y="3182938"/>
          <p14:tracePt t="27091" x="4038600" y="3200400"/>
          <p14:tracePt t="27108" x="4038600" y="3209925"/>
          <p14:tracePt t="27139" x="4038600" y="3219450"/>
          <p14:tracePt t="27148" x="4038600" y="3236913"/>
          <p14:tracePt t="27155" x="4038600" y="3246438"/>
          <p14:tracePt t="27163" x="4038600" y="3265488"/>
          <p14:tracePt t="27171" x="4038600" y="3282950"/>
          <p14:tracePt t="27187" x="4038600" y="3292475"/>
          <p14:tracePt t="27219" x="4038600" y="3302000"/>
          <p14:tracePt t="27237" x="4038600" y="3309938"/>
          <p14:tracePt t="27244" x="4038600" y="3319463"/>
          <p14:tracePt t="28067" x="4038600" y="3328988"/>
          <p14:tracePt t="28083" x="4038600" y="3346450"/>
          <p14:tracePt t="28091" x="4038600" y="3365500"/>
          <p14:tracePt t="28107" x="4038600" y="3382963"/>
          <p14:tracePt t="28123" x="4029075" y="3392488"/>
          <p14:tracePt t="28131" x="4029075" y="3402013"/>
          <p14:tracePt t="28139" x="4021138" y="3419475"/>
          <p14:tracePt t="28147" x="4011613" y="3429000"/>
          <p14:tracePt t="28154" x="4002088" y="3438525"/>
          <p14:tracePt t="28163" x="3992563" y="3446463"/>
          <p14:tracePt t="28171" x="3984625" y="3455988"/>
          <p14:tracePt t="28180" x="3965575" y="3475038"/>
          <p14:tracePt t="28186" x="3956050" y="3492500"/>
          <p14:tracePt t="28196" x="3948113" y="3502025"/>
          <p14:tracePt t="28203" x="3938588" y="3511550"/>
          <p14:tracePt t="28212" x="3938588" y="3519488"/>
          <p14:tracePt t="28219" x="3919538" y="3538538"/>
          <p14:tracePt t="28243" x="3911600" y="3548063"/>
          <p14:tracePt t="28251" x="3902075" y="3548063"/>
          <p14:tracePt t="28267" x="3883025" y="3565525"/>
          <p14:tracePt t="28284" x="3875088" y="3575050"/>
          <p14:tracePt t="28300" x="3865563" y="3584575"/>
          <p14:tracePt t="28364" x="3856038" y="3584575"/>
          <p14:tracePt t="28372" x="3846513" y="3584575"/>
          <p14:tracePt t="28380" x="3838575" y="3584575"/>
          <p14:tracePt t="28388" x="3829050" y="3584575"/>
          <p14:tracePt t="28396" x="3802063" y="3584575"/>
          <p14:tracePt t="28403" x="3792538" y="3584575"/>
          <p14:tracePt t="28411" x="3783013" y="3584575"/>
          <p14:tracePt t="28419" x="3775075" y="3584575"/>
          <p14:tracePt t="28427" x="3765550" y="3584575"/>
          <p14:tracePt t="28436" x="3746500" y="3584575"/>
          <p14:tracePt t="28444" x="3729038" y="3584575"/>
          <p14:tracePt t="28452" x="3709988" y="3584575"/>
          <p14:tracePt t="28461" x="3702050" y="3584575"/>
          <p14:tracePt t="28468" x="3673475" y="3584575"/>
          <p14:tracePt t="28475" x="3665538" y="3584575"/>
          <p14:tracePt t="28491" x="3646488" y="3584575"/>
          <p14:tracePt t="28499" x="3629025" y="3584575"/>
          <p14:tracePt t="28509" x="3619500" y="3584575"/>
          <p14:tracePt t="28515" x="3600450" y="3584575"/>
          <p14:tracePt t="28523" x="3592513" y="3584575"/>
          <p14:tracePt t="28531" x="3582988" y="3584575"/>
          <p14:tracePt t="28547" x="3556000" y="3584575"/>
          <p14:tracePt t="28554" x="3546475" y="3584575"/>
          <p14:tracePt t="28563" x="3519488" y="3584575"/>
          <p14:tracePt t="28571" x="3509963" y="3584575"/>
          <p14:tracePt t="28595" x="3500438" y="3584575"/>
          <p14:tracePt t="28603" x="3490913" y="3584575"/>
          <p14:tracePt t="28612" x="3482975" y="3584575"/>
          <p14:tracePt t="28619" x="3446463" y="3584575"/>
          <p14:tracePt t="28628" x="3427413" y="3584575"/>
          <p14:tracePt t="28635" x="3400425" y="3575050"/>
          <p14:tracePt t="28644" x="3373438" y="3565525"/>
          <p14:tracePt t="28660" x="3354388" y="3548063"/>
          <p14:tracePt t="28667" x="3336925" y="3519488"/>
          <p14:tracePt t="28677" x="3327400" y="3519488"/>
          <p14:tracePt t="28682" x="3309938" y="3511550"/>
          <p14:tracePt t="28691" x="3273425" y="3475038"/>
          <p14:tracePt t="28699" x="3236913" y="3465513"/>
          <p14:tracePt t="28708" x="3200400" y="3455988"/>
          <p14:tracePt t="28715" x="3171825" y="3438525"/>
          <p14:tracePt t="28724" x="3154363" y="3429000"/>
          <p14:tracePt t="28731" x="3136900" y="3419475"/>
          <p14:tracePt t="28738" x="3117850" y="3411538"/>
          <p14:tracePt t="28747" x="3090863" y="3411538"/>
          <p14:tracePt t="28755" x="3071813" y="3392488"/>
          <p14:tracePt t="28763" x="3035300" y="3392488"/>
          <p14:tracePt t="28771" x="3017838" y="3382963"/>
          <p14:tracePt t="28795" x="2998788" y="3382963"/>
          <p14:tracePt t="28803" x="2981325" y="3365500"/>
          <p14:tracePt t="28827" x="2971800" y="3365500"/>
          <p14:tracePt t="28835" x="2962275" y="3365500"/>
          <p14:tracePt t="28843" x="2954338" y="3365500"/>
          <p14:tracePt t="28851" x="2935288" y="3346450"/>
          <p14:tracePt t="28867" x="2925763" y="3328988"/>
          <p14:tracePt t="28876" x="2917825" y="3319463"/>
          <p14:tracePt t="28883" x="2898775" y="3309938"/>
          <p14:tracePt t="28896" x="2881313" y="3292475"/>
          <p14:tracePt t="28908" x="2852738" y="3282950"/>
          <p14:tracePt t="28915" x="2835275" y="3282950"/>
          <p14:tracePt t="28924" x="2817813" y="3273425"/>
          <p14:tracePt t="28931" x="2798763" y="3265488"/>
          <p14:tracePt t="28939" x="2789238" y="3255963"/>
          <p14:tracePt t="28955" x="2771775" y="3255963"/>
          <p14:tracePt t="28963" x="2762250" y="3246438"/>
          <p14:tracePt t="28987" x="2752725" y="3246438"/>
          <p14:tracePt t="29011" x="2735263" y="3246438"/>
          <p14:tracePt t="29261" x="2725738" y="3246438"/>
          <p14:tracePt t="29277" x="2716213" y="3246438"/>
          <p14:tracePt t="29285" x="2708275" y="3246438"/>
          <p14:tracePt t="29294" x="2698750" y="3246438"/>
          <p14:tracePt t="31159" x="2689225" y="3246438"/>
          <p14:tracePt t="31165" x="2689225" y="3265488"/>
          <p14:tracePt t="31176" x="2689225" y="3302000"/>
          <p14:tracePt t="31180" x="2698750" y="3346450"/>
          <p14:tracePt t="31187" x="2698750" y="3365500"/>
          <p14:tracePt t="31195" x="2708275" y="3392488"/>
          <p14:tracePt t="31203" x="2725738" y="3411538"/>
          <p14:tracePt t="31211" x="2735263" y="3419475"/>
          <p14:tracePt t="31219" x="2762250" y="3446463"/>
          <p14:tracePt t="31227" x="2825750" y="3455988"/>
          <p14:tracePt t="31235" x="2844800" y="3465513"/>
          <p14:tracePt t="31243" x="2852738" y="3465513"/>
          <p14:tracePt t="31252" x="2889250" y="3482975"/>
          <p14:tracePt t="31493" x="2917825" y="3482975"/>
          <p14:tracePt t="31500" x="2944813" y="3475038"/>
          <p14:tracePt t="31510" x="2990850" y="3475038"/>
          <p14:tracePt t="31521" x="3017838" y="3465513"/>
          <p14:tracePt t="31526" x="3035300" y="3465513"/>
          <p14:tracePt t="31532" x="3071813" y="3465513"/>
          <p14:tracePt t="31539" x="3100388" y="3446463"/>
          <p14:tracePt t="31555" x="3127375" y="3446463"/>
          <p14:tracePt t="31563" x="3136900" y="3446463"/>
          <p14:tracePt t="31571" x="3144838" y="3446463"/>
          <p14:tracePt t="31580" x="3163888" y="3446463"/>
          <p14:tracePt t="31588" x="3181350" y="3446463"/>
          <p14:tracePt t="31598" x="3217863" y="3446463"/>
          <p14:tracePt t="31604" x="3227388" y="3446463"/>
          <p14:tracePt t="31613" x="3263900" y="3446463"/>
          <p14:tracePt t="31619" x="3300413" y="3446463"/>
          <p14:tracePt t="31628" x="3327400" y="3446463"/>
          <p14:tracePt t="31635" x="3373438" y="3446463"/>
          <p14:tracePt t="31644" x="3427413" y="3446463"/>
          <p14:tracePt t="31651" x="3482975" y="3446463"/>
          <p14:tracePt t="31661" x="3527425" y="3455988"/>
          <p14:tracePt t="31667" x="3546475" y="3465513"/>
          <p14:tracePt t="31677" x="3563938" y="3465513"/>
          <p14:tracePt t="31779" x="3573463" y="3465513"/>
          <p14:tracePt t="31885" x="3582988" y="3475038"/>
          <p14:tracePt t="31902" x="3582988" y="3482975"/>
          <p14:tracePt t="31915" x="3582988" y="3492500"/>
          <p14:tracePt t="31926" x="3582988" y="3502025"/>
          <p14:tracePt t="31939" x="3582988" y="3519488"/>
          <p14:tracePt t="31955" x="3582988" y="3529013"/>
          <p14:tracePt t="31963" x="3592513" y="3548063"/>
          <p14:tracePt t="31971" x="3600450" y="3565525"/>
          <p14:tracePt t="31979" x="3609975" y="3575050"/>
          <p14:tracePt t="31995" x="3619500" y="3584575"/>
          <p14:tracePt t="32003" x="3619500" y="3602038"/>
          <p14:tracePt t="32011" x="3629025" y="3611563"/>
          <p14:tracePt t="32125" x="3629025" y="3621088"/>
          <p14:tracePt t="32195" x="3629025" y="3638550"/>
          <p14:tracePt t="32203" x="3629025" y="3648075"/>
          <p14:tracePt t="32211" x="3629025" y="3657600"/>
          <p14:tracePt t="32219" x="3629025" y="3665538"/>
          <p14:tracePt t="32228" x="3629025" y="3684588"/>
          <p14:tracePt t="32243" x="3636963" y="3694113"/>
          <p14:tracePt t="32259" x="3636963" y="3702050"/>
          <p14:tracePt t="32284" x="3636963" y="3721100"/>
          <p14:tracePt t="32475" x="3646488" y="3730625"/>
          <p14:tracePt t="32507" x="3656013" y="3730625"/>
          <p14:tracePt t="32547" x="3665538" y="3730625"/>
          <p14:tracePt t="32555" x="3692525" y="3721100"/>
          <p14:tracePt t="32563" x="3709988" y="3711575"/>
          <p14:tracePt t="32572" x="3746500" y="3702050"/>
          <p14:tracePt t="32580" x="3746500" y="3694113"/>
          <p14:tracePt t="32596" x="3756025" y="3684588"/>
          <p14:tracePt t="32618" x="3775075" y="3684588"/>
          <p14:tracePt t="32629" x="3783013" y="3684588"/>
          <p14:tracePt t="32635" x="3792538" y="3684588"/>
          <p14:tracePt t="32643" x="3802063" y="3675063"/>
          <p14:tracePt t="32651" x="3810000" y="3675063"/>
          <p14:tracePt t="32660" x="3829050" y="3675063"/>
          <p14:tracePt t="32667" x="3846513" y="3675063"/>
          <p14:tracePt t="32676" x="3883025" y="3665538"/>
          <p14:tracePt t="32691" x="3911600" y="3665538"/>
          <p14:tracePt t="32699" x="3919538" y="3665538"/>
          <p14:tracePt t="32707" x="3956050" y="3665538"/>
          <p14:tracePt t="32715" x="3965575" y="3665538"/>
          <p14:tracePt t="32723" x="3992563" y="3648075"/>
          <p14:tracePt t="32731" x="4021138" y="3648075"/>
          <p14:tracePt t="32739" x="4048125" y="3638550"/>
          <p14:tracePt t="32755" x="4065588" y="3638550"/>
          <p14:tracePt t="32771" x="4102100" y="3638550"/>
          <p14:tracePt t="32835" x="4111625" y="3629025"/>
          <p14:tracePt t="32907" x="4111625" y="3611563"/>
          <p14:tracePt t="32942" x="4111625" y="3602038"/>
          <p14:tracePt t="32959" x="4111625" y="3592513"/>
          <p14:tracePt t="32963" x="4111625" y="3575050"/>
          <p14:tracePt t="32971" x="4111625" y="3565525"/>
          <p14:tracePt t="32979" x="4111625" y="3556000"/>
          <p14:tracePt t="32995" x="4111625" y="3538538"/>
          <p14:tracePt t="33003" x="4111625" y="3519488"/>
          <p14:tracePt t="33011" x="4111625" y="3511550"/>
          <p14:tracePt t="33019" x="4111625" y="3482975"/>
          <p14:tracePt t="33027" x="4111625" y="3475038"/>
          <p14:tracePt t="33035" x="4102100" y="3446463"/>
          <p14:tracePt t="33043" x="4094163" y="3429000"/>
          <p14:tracePt t="33051" x="4094163" y="3402013"/>
          <p14:tracePt t="33059" x="4094163" y="3382963"/>
          <p14:tracePt t="33067" x="4084638" y="3355975"/>
          <p14:tracePt t="33076" x="4075113" y="3338513"/>
          <p14:tracePt t="33083" x="4075113" y="3309938"/>
          <p14:tracePt t="33091" x="4065588" y="3273425"/>
          <p14:tracePt t="33099" x="4057650" y="3265488"/>
          <p14:tracePt t="33115" x="4057650" y="3246438"/>
          <p14:tracePt t="33123" x="4057650" y="3209925"/>
          <p14:tracePt t="33139" x="4048125" y="3192463"/>
          <p14:tracePt t="33155" x="4048125" y="3173413"/>
          <p14:tracePt t="33163" x="4048125" y="3155950"/>
          <p14:tracePt t="33179" x="4048125" y="3146425"/>
          <p14:tracePt t="33187" x="4048125" y="3127375"/>
          <p14:tracePt t="33195" x="4048125" y="3119438"/>
          <p14:tracePt t="33203" x="4038600" y="3109913"/>
          <p14:tracePt t="33219" x="4029075" y="3100388"/>
          <p14:tracePt t="33237" x="4029075" y="3090863"/>
          <p14:tracePt t="33246" x="4029075" y="3073400"/>
          <p14:tracePt t="33250" x="4021138" y="3063875"/>
          <p14:tracePt t="33275" x="4021138" y="3046413"/>
          <p14:tracePt t="33284" x="4011613" y="3027363"/>
          <p14:tracePt t="33307" x="4011613" y="3017838"/>
          <p14:tracePt t="33331" x="4011613" y="3009900"/>
          <p14:tracePt t="33685" x="4011613" y="3000375"/>
          <p14:tracePt t="33717" x="4011613" y="2982913"/>
          <p14:tracePt t="33741" x="4011613" y="2963863"/>
          <p14:tracePt t="33789" x="4011613" y="2954338"/>
          <p14:tracePt t="33812" x="4011613" y="2936875"/>
          <p14:tracePt t="33828" x="4011613" y="2917825"/>
          <p14:tracePt t="33835" x="4011613" y="2900363"/>
          <p14:tracePt t="33844" x="4011613" y="2873375"/>
          <p14:tracePt t="33851" x="4011613" y="2854325"/>
          <p14:tracePt t="33860" x="4011613" y="2844800"/>
          <p14:tracePt t="33867" x="4011613" y="2827338"/>
          <p14:tracePt t="33876" x="4011613" y="2817813"/>
          <p14:tracePt t="33883" x="4011613" y="2790825"/>
          <p14:tracePt t="33902" x="4011613" y="2771775"/>
          <p14:tracePt t="33915" x="4011613" y="2763838"/>
          <p14:tracePt t="34349" x="4011613" y="2744788"/>
          <p14:tracePt t="34366" x="4021138" y="2735263"/>
          <p14:tracePt t="34372" x="4021138" y="2708275"/>
          <p14:tracePt t="34382" x="4057650" y="2671763"/>
          <p14:tracePt t="34387" x="4075113" y="2654300"/>
          <p14:tracePt t="34395" x="4094163" y="2635250"/>
          <p14:tracePt t="34403" x="4111625" y="2617788"/>
          <p14:tracePt t="34411" x="4129088" y="2589213"/>
          <p14:tracePt t="34427" x="4129088" y="2581275"/>
          <p14:tracePt t="34434" x="4157663" y="2562225"/>
          <p14:tracePt t="34443" x="4157663" y="2554288"/>
          <p14:tracePt t="34516" x="4165600" y="2544763"/>
          <p14:tracePt t="36884" x="4165600" y="2554288"/>
          <p14:tracePt t="36891" x="4165600" y="2562225"/>
          <p14:tracePt t="36899" x="4165600" y="2581275"/>
          <p14:tracePt t="36907" x="4165600" y="2598738"/>
          <p14:tracePt t="36915" x="4165600" y="2625725"/>
          <p14:tracePt t="36925" x="4165600" y="2654300"/>
          <p14:tracePt t="36931" x="4165600" y="2662238"/>
          <p14:tracePt t="36939" x="4165600" y="2681288"/>
          <p14:tracePt t="36971" x="4175125" y="2690813"/>
          <p14:tracePt t="36979" x="4202113" y="2690813"/>
          <p14:tracePt t="36988" x="4238625" y="2690813"/>
          <p14:tracePt t="36995" x="4294188" y="2690813"/>
          <p14:tracePt t="37003" x="4384675" y="2690813"/>
          <p14:tracePt t="37011" x="4513263" y="2690813"/>
          <p14:tracePt t="37019" x="4649788" y="2708275"/>
          <p14:tracePt t="37027" x="4795838" y="2735263"/>
          <p14:tracePt t="37035" x="4941888" y="2754313"/>
          <p14:tracePt t="37043" x="5086350" y="2763838"/>
          <p14:tracePt t="37051" x="5205413" y="2827338"/>
          <p14:tracePt t="37059" x="5278438" y="2854325"/>
          <p14:tracePt t="37067" x="5360988" y="2881313"/>
          <p14:tracePt t="37075" x="5405438" y="2890838"/>
          <p14:tracePt t="37083" x="5434013" y="2900363"/>
          <p14:tracePt t="37092" x="5451475" y="2900363"/>
          <p14:tracePt t="37099" x="5461000" y="2909888"/>
          <p14:tracePt t="37245" x="5470525" y="2909888"/>
          <p14:tracePt t="37254" x="5507038" y="2863850"/>
          <p14:tracePt t="37262" x="5524500" y="2836863"/>
          <p14:tracePt t="37269" x="5570538" y="2790825"/>
          <p14:tracePt t="37278" x="5588000" y="2771775"/>
          <p14:tracePt t="37283" x="5616575" y="2708275"/>
          <p14:tracePt t="37293" x="5634038" y="2690813"/>
          <p14:tracePt t="37299" x="5670550" y="2644775"/>
          <p14:tracePt t="37307" x="5688013" y="2625725"/>
          <p14:tracePt t="37315" x="5688013" y="2608263"/>
          <p14:tracePt t="37324" x="5716588" y="2589213"/>
          <p14:tracePt t="37331" x="5716588" y="2581275"/>
          <p14:tracePt t="37339" x="5724525" y="2571750"/>
          <p14:tracePt t="37477" x="5716588" y="2571750"/>
          <p14:tracePt t="37484" x="5697538" y="2571750"/>
          <p14:tracePt t="37494" x="5670550" y="2598738"/>
          <p14:tracePt t="37499" x="5634038" y="2644775"/>
          <p14:tracePt t="37509" x="5597525" y="2690813"/>
          <p14:tracePt t="37515" x="5597525" y="2698750"/>
          <p14:tracePt t="37524" x="5570538" y="2727325"/>
          <p14:tracePt t="37531" x="5570538" y="2744788"/>
          <p14:tracePt t="37539" x="5551488" y="2763838"/>
          <p14:tracePt t="37555" x="5543550" y="2771775"/>
          <p14:tracePt t="37563" x="5534025" y="2781300"/>
          <p14:tracePt t="37595" x="5534025" y="2800350"/>
          <p14:tracePt t="37611" x="5534025" y="2808288"/>
          <p14:tracePt t="37619" x="5534025" y="2817813"/>
          <p14:tracePt t="37627" x="5534025" y="2827338"/>
          <p14:tracePt t="37635" x="5534025" y="2836863"/>
          <p14:tracePt t="37643" x="5534025" y="2844800"/>
          <p14:tracePt t="37651" x="5534025" y="2863850"/>
          <p14:tracePt t="37659" x="5534025" y="2890838"/>
          <p14:tracePt t="37667" x="5534025" y="2909888"/>
          <p14:tracePt t="37675" x="5534025" y="2927350"/>
          <p14:tracePt t="37684" x="5534025" y="2954338"/>
          <p14:tracePt t="37692" x="5543550" y="3000375"/>
          <p14:tracePt t="37699" x="5580063" y="3036888"/>
          <p14:tracePt t="37708" x="5607050" y="3063875"/>
          <p14:tracePt t="37715" x="5661025" y="3109913"/>
          <p14:tracePt t="37723" x="5707063" y="3163888"/>
          <p14:tracePt t="37731" x="5734050" y="3182938"/>
          <p14:tracePt t="37739" x="5770563" y="3192463"/>
          <p14:tracePt t="37747" x="5816600" y="3219450"/>
          <p14:tracePt t="37763" x="5834063" y="3228975"/>
          <p14:tracePt t="37770" x="5853113" y="3236913"/>
          <p14:tracePt t="38051" x="5862638" y="3236913"/>
          <p14:tracePt t="38059" x="5862638" y="3265488"/>
          <p14:tracePt t="38067" x="5853113" y="3302000"/>
          <p14:tracePt t="38075" x="5834063" y="3338513"/>
          <p14:tracePt t="38083" x="5816600" y="3375025"/>
          <p14:tracePt t="38091" x="5789613" y="3419475"/>
          <p14:tracePt t="38099" x="5770563" y="3438525"/>
          <p14:tracePt t="38108" x="5770563" y="3465513"/>
          <p14:tracePt t="38115" x="5761038" y="3482975"/>
          <p14:tracePt t="38123" x="5753100" y="3492500"/>
          <p14:tracePt t="38131" x="5753100" y="3502025"/>
          <p14:tracePt t="38139" x="5743575" y="3511550"/>
          <p14:tracePt t="38163" x="5734050" y="3519488"/>
          <p14:tracePt t="38171" x="5734050" y="3538538"/>
          <p14:tracePt t="38179" x="5734050" y="3548063"/>
          <p14:tracePt t="38187" x="5734050" y="3556000"/>
          <p14:tracePt t="38195" x="5724525" y="3565525"/>
          <p14:tracePt t="38203" x="5724525" y="3584575"/>
          <p14:tracePt t="38211" x="5724525" y="3592513"/>
          <p14:tracePt t="38219" x="5724525" y="3602038"/>
          <p14:tracePt t="38227" x="5724525" y="3621088"/>
          <p14:tracePt t="38235" x="5724525" y="3629025"/>
          <p14:tracePt t="38243" x="5724525" y="3638550"/>
          <p14:tracePt t="38251" x="5724525" y="3648075"/>
          <p14:tracePt t="38259" x="5724525" y="3657600"/>
          <p14:tracePt t="38267" x="5724525" y="3665538"/>
          <p14:tracePt t="38276" x="5724525" y="3675063"/>
          <p14:tracePt t="38292" x="5724525" y="3684588"/>
          <p14:tracePt t="38568" x="5734050" y="3694113"/>
          <p14:tracePt t="38574" x="5834063" y="3694113"/>
          <p14:tracePt t="38587" x="6199188" y="3694113"/>
          <p14:tracePt t="38596" x="6391275" y="3694113"/>
          <p14:tracePt t="38603" x="6573838" y="3694113"/>
          <p14:tracePt t="38611" x="6773863" y="3694113"/>
          <p14:tracePt t="38619" x="7046913" y="3694113"/>
          <p14:tracePt t="38627" x="7229475" y="3694113"/>
          <p14:tracePt t="38635" x="7448550" y="3694113"/>
          <p14:tracePt t="38643" x="7675563" y="3694113"/>
          <p14:tracePt t="38651" x="7858125" y="3694113"/>
          <p14:tracePt t="38659" x="8004175" y="3694113"/>
          <p14:tracePt t="38667" x="8150225" y="3694113"/>
          <p14:tracePt t="38676" x="8277225" y="3694113"/>
          <p14:tracePt t="38684" x="8405813" y="3694113"/>
          <p14:tracePt t="38692" x="8532813" y="3694113"/>
          <p14:tracePt t="38700" x="8642350" y="3694113"/>
          <p14:tracePt t="38708" x="8788400" y="3694113"/>
          <p14:tracePt t="38715" x="8915400" y="3694113"/>
          <p14:tracePt t="38725" x="9043988" y="369411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sz="3800"/>
              <a:t>Cache coherent control</a:t>
            </a:r>
            <a:r>
              <a:rPr lang="ja-JP" altLang="en-US" sz="3800"/>
              <a:t>（</a:t>
            </a:r>
            <a:r>
              <a:rPr lang="en-US" altLang="ja-JP" sz="3800"/>
              <a:t>Node 1 reads</a:t>
            </a:r>
            <a:r>
              <a:rPr lang="ja-JP" altLang="en-US" sz="3800"/>
              <a:t>）</a:t>
            </a:r>
          </a:p>
        </p:txBody>
      </p:sp>
      <p:sp>
        <p:nvSpPr>
          <p:cNvPr id="34819" name="Text Box 3"/>
          <p:cNvSpPr txBox="1">
            <a:spLocks noChangeArrowheads="1"/>
          </p:cNvSpPr>
          <p:nvPr/>
        </p:nvSpPr>
        <p:spPr bwMode="auto">
          <a:xfrm>
            <a:off x="1524000" y="4648200"/>
            <a:ext cx="11033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4820" name="Text Box 4"/>
          <p:cNvSpPr txBox="1">
            <a:spLocks noChangeArrowheads="1"/>
          </p:cNvSpPr>
          <p:nvPr/>
        </p:nvSpPr>
        <p:spPr bwMode="auto">
          <a:xfrm>
            <a:off x="4876800" y="44704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4821" name="Text Box 5"/>
          <p:cNvSpPr txBox="1">
            <a:spLocks noChangeArrowheads="1"/>
          </p:cNvSpPr>
          <p:nvPr/>
        </p:nvSpPr>
        <p:spPr bwMode="auto">
          <a:xfrm>
            <a:off x="5562600" y="2286000"/>
            <a:ext cx="1025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4822"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4823" name="Group 7"/>
          <p:cNvGrpSpPr>
            <a:grpSpLocks/>
          </p:cNvGrpSpPr>
          <p:nvPr/>
        </p:nvGrpSpPr>
        <p:grpSpPr bwMode="auto">
          <a:xfrm>
            <a:off x="2590800" y="1676400"/>
            <a:ext cx="457200" cy="1524000"/>
            <a:chOff x="1632" y="1056"/>
            <a:chExt cx="288" cy="960"/>
          </a:xfrm>
        </p:grpSpPr>
        <p:sp>
          <p:nvSpPr>
            <p:cNvPr id="34859"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60"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61"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62"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63"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24" name="Group 13"/>
          <p:cNvGrpSpPr>
            <a:grpSpLocks/>
          </p:cNvGrpSpPr>
          <p:nvPr/>
        </p:nvGrpSpPr>
        <p:grpSpPr bwMode="auto">
          <a:xfrm>
            <a:off x="2362200" y="3962400"/>
            <a:ext cx="457200" cy="1524000"/>
            <a:chOff x="1632" y="1056"/>
            <a:chExt cx="288" cy="960"/>
          </a:xfrm>
        </p:grpSpPr>
        <p:sp>
          <p:nvSpPr>
            <p:cNvPr id="34854"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5"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6"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7"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8"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25" name="Group 19"/>
          <p:cNvGrpSpPr>
            <a:grpSpLocks/>
          </p:cNvGrpSpPr>
          <p:nvPr/>
        </p:nvGrpSpPr>
        <p:grpSpPr bwMode="auto">
          <a:xfrm>
            <a:off x="4572000" y="3886200"/>
            <a:ext cx="457200" cy="1524000"/>
            <a:chOff x="1632" y="1056"/>
            <a:chExt cx="288" cy="960"/>
          </a:xfrm>
        </p:grpSpPr>
        <p:sp>
          <p:nvSpPr>
            <p:cNvPr id="34849"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0"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1"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2"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53"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26" name="Group 25"/>
          <p:cNvGrpSpPr>
            <a:grpSpLocks/>
          </p:cNvGrpSpPr>
          <p:nvPr/>
        </p:nvGrpSpPr>
        <p:grpSpPr bwMode="auto">
          <a:xfrm>
            <a:off x="5181600" y="1752600"/>
            <a:ext cx="457200" cy="1524000"/>
            <a:chOff x="1632" y="1056"/>
            <a:chExt cx="288" cy="960"/>
          </a:xfrm>
        </p:grpSpPr>
        <p:sp>
          <p:nvSpPr>
            <p:cNvPr id="34844"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45"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46"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7"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48"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4827"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4828"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9"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0"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1"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4832" name="Text Box 36"/>
          <p:cNvSpPr txBox="1">
            <a:spLocks noChangeArrowheads="1"/>
          </p:cNvSpPr>
          <p:nvPr/>
        </p:nvSpPr>
        <p:spPr bwMode="auto">
          <a:xfrm>
            <a:off x="3132138" y="2819400"/>
            <a:ext cx="2936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Ｓ</a:t>
            </a:r>
          </a:p>
        </p:txBody>
      </p:sp>
      <p:sp>
        <p:nvSpPr>
          <p:cNvPr id="34833" name="Text Box 37"/>
          <p:cNvSpPr txBox="1">
            <a:spLocks noChangeArrowheads="1"/>
          </p:cNvSpPr>
          <p:nvPr/>
        </p:nvSpPr>
        <p:spPr bwMode="auto">
          <a:xfrm>
            <a:off x="4175125" y="2819400"/>
            <a:ext cx="3063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a:t>
            </a:r>
          </a:p>
        </p:txBody>
      </p:sp>
      <p:sp>
        <p:nvSpPr>
          <p:cNvPr id="34834" name="Text Box 38"/>
          <p:cNvSpPr txBox="1">
            <a:spLocks noChangeArrowheads="1"/>
          </p:cNvSpPr>
          <p:nvPr/>
        </p:nvSpPr>
        <p:spPr bwMode="auto">
          <a:xfrm>
            <a:off x="5651500" y="2492375"/>
            <a:ext cx="35401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Ｓ</a:t>
            </a:r>
          </a:p>
        </p:txBody>
      </p:sp>
      <p:grpSp>
        <p:nvGrpSpPr>
          <p:cNvPr id="47143" name="Group 39"/>
          <p:cNvGrpSpPr>
            <a:grpSpLocks/>
          </p:cNvGrpSpPr>
          <p:nvPr/>
        </p:nvGrpSpPr>
        <p:grpSpPr bwMode="auto">
          <a:xfrm>
            <a:off x="2041525" y="3276600"/>
            <a:ext cx="701675" cy="609600"/>
            <a:chOff x="1286" y="2064"/>
            <a:chExt cx="442" cy="384"/>
          </a:xfrm>
        </p:grpSpPr>
        <p:sp>
          <p:nvSpPr>
            <p:cNvPr id="34842" name="Line 40"/>
            <p:cNvSpPr>
              <a:spLocks noChangeShapeType="1"/>
            </p:cNvSpPr>
            <p:nvPr/>
          </p:nvSpPr>
          <p:spPr bwMode="auto">
            <a:xfrm flipV="1">
              <a:off x="1584" y="2064"/>
              <a:ext cx="144"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3" name="Text Box 41"/>
            <p:cNvSpPr txBox="1">
              <a:spLocks noChangeArrowheads="1"/>
            </p:cNvSpPr>
            <p:nvPr/>
          </p:nvSpPr>
          <p:spPr bwMode="auto">
            <a:xfrm>
              <a:off x="1286" y="2151"/>
              <a:ext cx="301"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req</a:t>
              </a:r>
            </a:p>
          </p:txBody>
        </p:sp>
      </p:grpSp>
      <p:grpSp>
        <p:nvGrpSpPr>
          <p:cNvPr id="47146" name="Group 42"/>
          <p:cNvGrpSpPr>
            <a:grpSpLocks/>
          </p:cNvGrpSpPr>
          <p:nvPr/>
        </p:nvGrpSpPr>
        <p:grpSpPr bwMode="auto">
          <a:xfrm>
            <a:off x="2843212" y="2792413"/>
            <a:ext cx="1263649" cy="1627187"/>
            <a:chOff x="1824" y="1759"/>
            <a:chExt cx="796" cy="1025"/>
          </a:xfrm>
        </p:grpSpPr>
        <p:grpSp>
          <p:nvGrpSpPr>
            <p:cNvPr id="34838" name="Group 43"/>
            <p:cNvGrpSpPr>
              <a:grpSpLocks/>
            </p:cNvGrpSpPr>
            <p:nvPr/>
          </p:nvGrpSpPr>
          <p:grpSpPr bwMode="auto">
            <a:xfrm>
              <a:off x="1824" y="2160"/>
              <a:ext cx="796" cy="624"/>
              <a:chOff x="1824" y="2160"/>
              <a:chExt cx="796" cy="624"/>
            </a:xfrm>
          </p:grpSpPr>
          <p:sp>
            <p:nvSpPr>
              <p:cNvPr id="34840" name="Line 44"/>
              <p:cNvSpPr>
                <a:spLocks noChangeShapeType="1"/>
              </p:cNvSpPr>
              <p:nvPr/>
            </p:nvSpPr>
            <p:spPr bwMode="auto">
              <a:xfrm flipH="1">
                <a:off x="1824" y="2160"/>
                <a:ext cx="96"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1" name="Text Box 45"/>
              <p:cNvSpPr txBox="1">
                <a:spLocks noChangeArrowheads="1"/>
              </p:cNvSpPr>
              <p:nvPr/>
            </p:nvSpPr>
            <p:spPr bwMode="auto">
              <a:xfrm>
                <a:off x="1862" y="2407"/>
                <a:ext cx="758"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dirty="0">
                    <a:latin typeface="Times New Roman" panose="02020603050405020304" pitchFamily="18" charset="0"/>
                    <a:ea typeface="ＭＳ Ｐゴシック" panose="020B0600070205080204" pitchFamily="50" charset="-128"/>
                  </a:rPr>
                  <a:t>Cache</a:t>
                </a:r>
                <a:r>
                  <a:rPr lang="ja-JP" altLang="en-US" sz="1400" b="1" dirty="0">
                    <a:latin typeface="Times New Roman" panose="02020603050405020304" pitchFamily="18" charset="0"/>
                    <a:ea typeface="ＭＳ Ｐゴシック" panose="020B0600070205080204" pitchFamily="50" charset="-128"/>
                  </a:rPr>
                  <a:t>　</a:t>
                </a:r>
                <a:r>
                  <a:rPr lang="en-US" altLang="ja-JP" sz="1400" b="1" dirty="0">
                    <a:latin typeface="Times New Roman" panose="02020603050405020304" pitchFamily="18" charset="0"/>
                    <a:ea typeface="ＭＳ Ｐゴシック" panose="020B0600070205080204" pitchFamily="50" charset="-128"/>
                  </a:rPr>
                  <a:t>block</a:t>
                </a:r>
              </a:p>
            </p:txBody>
          </p:sp>
        </p:grpSp>
        <p:sp>
          <p:nvSpPr>
            <p:cNvPr id="34839" name="Text Box 46"/>
            <p:cNvSpPr txBox="1">
              <a:spLocks noChangeArrowheads="1"/>
            </p:cNvSpPr>
            <p:nvPr/>
          </p:nvSpPr>
          <p:spPr bwMode="auto">
            <a:xfrm>
              <a:off x="2304" y="1759"/>
              <a:ext cx="19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a:t>
              </a:r>
            </a:p>
          </p:txBody>
        </p:sp>
      </p:grpSp>
      <p:sp>
        <p:nvSpPr>
          <p:cNvPr id="47151" name="Text Box 47"/>
          <p:cNvSpPr txBox="1">
            <a:spLocks noChangeArrowheads="1"/>
          </p:cNvSpPr>
          <p:nvPr/>
        </p:nvSpPr>
        <p:spPr bwMode="auto">
          <a:xfrm>
            <a:off x="2771775" y="4572000"/>
            <a:ext cx="35401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Ｓ</a:t>
            </a:r>
          </a:p>
        </p:txBody>
      </p:sp>
      <p:pic>
        <p:nvPicPr>
          <p:cNvPr id="3" name="オーディオ 2">
            <a:hlinkClick r:id="" action="ppaction://media"/>
            <a:extLst>
              <a:ext uri="{FF2B5EF4-FFF2-40B4-BE49-F238E27FC236}">
                <a16:creationId xmlns:a16="http://schemas.microsoft.com/office/drawing/2014/main" id="{703D7E47-DC91-461C-875C-5FCC90905E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118"/>
    </mc:Choice>
    <mc:Fallback>
      <p:transition spd="slow" advTm="2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47151" grpId="0"/>
    </p:bldLst>
  </p:timing>
  <p:extLst>
    <p:ext uri="{3A86A75C-4F4B-4683-9AE1-C65F6400EC91}">
      <p14:laserTraceLst xmlns:p14="http://schemas.microsoft.com/office/powerpoint/2010/main">
        <p14:tracePtLst>
          <p14:tracePt t="684" x="8488363" y="3967163"/>
          <p14:tracePt t="692" x="8059738" y="4030663"/>
          <p14:tracePt t="700" x="7667625" y="4076700"/>
          <p14:tracePt t="708" x="7429500" y="4094163"/>
          <p14:tracePt t="715" x="7265988" y="4122738"/>
          <p14:tracePt t="724" x="7102475" y="4140200"/>
          <p14:tracePt t="732" x="6992938" y="4149725"/>
          <p14:tracePt t="741" x="6919913" y="4167188"/>
          <p14:tracePt t="748" x="6837363" y="4186238"/>
          <p14:tracePt t="756" x="6819900" y="4186238"/>
          <p14:tracePt t="764" x="6783388" y="4186238"/>
          <p14:tracePt t="772" x="6754813" y="4203700"/>
          <p14:tracePt t="782" x="6746875" y="4203700"/>
          <p14:tracePt t="789" x="6727825" y="4203700"/>
          <p14:tracePt t="798" x="6691313" y="4213225"/>
          <p14:tracePt t="805" x="6673850" y="4213225"/>
          <p14:tracePt t="812" x="6645275" y="4213225"/>
          <p14:tracePt t="821" x="6627813" y="4213225"/>
          <p14:tracePt t="828" x="6618288" y="4213225"/>
          <p14:tracePt t="839" x="6600825" y="4213225"/>
          <p14:tracePt t="844" x="6591300" y="4213225"/>
          <p14:tracePt t="860" x="6581775" y="4213225"/>
          <p14:tracePt t="868" x="6564313" y="4213225"/>
          <p14:tracePt t="884" x="6554788" y="4213225"/>
          <p14:tracePt t="1680" x="6545263" y="4213225"/>
          <p14:tracePt t="1687" x="6500813" y="4195763"/>
          <p14:tracePt t="1698" x="6435725" y="4159250"/>
          <p14:tracePt t="1701" x="6381750" y="4094163"/>
          <p14:tracePt t="1708" x="6345238" y="4013200"/>
          <p14:tracePt t="1716" x="6291263" y="3967163"/>
          <p14:tracePt t="1724" x="6235700" y="3903663"/>
          <p14:tracePt t="1732" x="6226175" y="3821113"/>
          <p14:tracePt t="1741" x="6172200" y="3757613"/>
          <p14:tracePt t="1748" x="6153150" y="3694113"/>
          <p14:tracePt t="1756" x="6099175" y="3611563"/>
          <p14:tracePt t="1764" x="6080125" y="3565525"/>
          <p14:tracePt t="1772" x="6026150" y="3482975"/>
          <p14:tracePt t="1780" x="5989638" y="3438525"/>
          <p14:tracePt t="1789" x="5972175" y="3411538"/>
          <p14:tracePt t="1796" x="5962650" y="3365500"/>
          <p14:tracePt t="1805" x="5943600" y="3338513"/>
          <p14:tracePt t="1812" x="5935663" y="3309938"/>
          <p14:tracePt t="1821" x="5935663" y="3292475"/>
          <p14:tracePt t="1828" x="5935663" y="3282950"/>
          <p14:tracePt t="1836" x="5926138" y="3265488"/>
          <p14:tracePt t="2550" x="5916613" y="3255963"/>
          <p14:tracePt t="2718" x="5916613" y="3273425"/>
          <p14:tracePt t="2726" x="5899150" y="3292475"/>
          <p14:tracePt t="2734" x="5889625" y="3319463"/>
          <p14:tracePt t="2744" x="5880100" y="3328988"/>
          <p14:tracePt t="2749" x="5870575" y="3346450"/>
          <p14:tracePt t="2757" x="5862638" y="3346450"/>
          <p14:tracePt t="2765" x="5853113" y="3365500"/>
          <p14:tracePt t="2781" x="5843588" y="3375025"/>
          <p14:tracePt t="2796" x="5843588" y="3382963"/>
          <p14:tracePt t="2820" x="5834063" y="3411538"/>
          <p14:tracePt t="2836" x="5826125" y="3419475"/>
          <p14:tracePt t="2844" x="5816600" y="3419475"/>
          <p14:tracePt t="2852" x="5807075" y="3429000"/>
          <p14:tracePt t="2860" x="5797550" y="3438525"/>
          <p14:tracePt t="2869" x="5789613" y="3446463"/>
          <p14:tracePt t="2876" x="5770563" y="3465513"/>
          <p14:tracePt t="2908" x="5761038" y="3465513"/>
          <p14:tracePt t="2940" x="5753100" y="3475038"/>
          <p14:tracePt t="3214" x="5724525" y="3502025"/>
          <p14:tracePt t="3220" x="5707063" y="3502025"/>
          <p14:tracePt t="3232" x="5680075" y="3519488"/>
          <p14:tracePt t="3238" x="5661025" y="3519488"/>
          <p14:tracePt t="3244" x="5653088" y="3529013"/>
          <p14:tracePt t="3253" x="5643563" y="3538538"/>
          <p14:tracePt t="3949" x="5624513" y="3556000"/>
          <p14:tracePt t="3958" x="5607050" y="3565525"/>
          <p14:tracePt t="3965" x="5570538" y="3575050"/>
          <p14:tracePt t="3975" x="5551488" y="3592513"/>
          <p14:tracePt t="3981" x="5543550" y="3602038"/>
          <p14:tracePt t="3991" x="5524500" y="3611563"/>
          <p14:tracePt t="3997" x="5497513" y="3629025"/>
          <p14:tracePt t="4005" x="5487988" y="3638550"/>
          <p14:tracePt t="4012" x="5470525" y="3648075"/>
          <p14:tracePt t="4028" x="5441950" y="3657600"/>
          <p14:tracePt t="4037" x="5434013" y="3665538"/>
          <p14:tracePt t="4044" x="5434013" y="3675063"/>
          <p14:tracePt t="4053" x="5405438" y="3694113"/>
          <p14:tracePt t="4060" x="5387975" y="3702050"/>
          <p14:tracePt t="4076" x="5360988" y="3721100"/>
          <p14:tracePt t="4084" x="5351463" y="3730625"/>
          <p14:tracePt t="4092" x="5324475" y="3738563"/>
          <p14:tracePt t="4100" x="5297488" y="3775075"/>
          <p14:tracePt t="4108" x="5278438" y="3784600"/>
          <p14:tracePt t="4116" x="5214938" y="3821113"/>
          <p14:tracePt t="4124" x="5195888" y="3840163"/>
          <p14:tracePt t="4132" x="5168900" y="3867150"/>
          <p14:tracePt t="4140" x="5159375" y="3875088"/>
          <p14:tracePt t="4148" x="5122863" y="3894138"/>
          <p14:tracePt t="4156" x="5086350" y="3930650"/>
          <p14:tracePt t="4164" x="5059363" y="3948113"/>
          <p14:tracePt t="4173" x="5014913" y="3984625"/>
          <p14:tracePt t="4180" x="5005388" y="3984625"/>
          <p14:tracePt t="4188" x="4978400" y="4030663"/>
          <p14:tracePt t="4196" x="4932363" y="4049713"/>
          <p14:tracePt t="4204" x="4922838" y="4067175"/>
          <p14:tracePt t="4212" x="4905375" y="4076700"/>
          <p14:tracePt t="4220" x="4886325" y="4086225"/>
          <p14:tracePt t="4228" x="4859338" y="4113213"/>
          <p14:tracePt t="4237" x="4849813" y="4130675"/>
          <p14:tracePt t="4244" x="4840288" y="4130675"/>
          <p14:tracePt t="4252" x="4832350" y="4140200"/>
          <p14:tracePt t="4260" x="4832350" y="4149725"/>
          <p14:tracePt t="4269" x="4822825" y="4167188"/>
          <p14:tracePt t="4276" x="4813300" y="4176713"/>
          <p14:tracePt t="4292" x="4803775" y="4186238"/>
          <p14:tracePt t="4308" x="4795838" y="4195763"/>
          <p14:tracePt t="4564" x="4786313" y="4203700"/>
          <p14:tracePt t="4572" x="4767263" y="4213225"/>
          <p14:tracePt t="4580" x="4759325" y="4213225"/>
          <p14:tracePt t="4588" x="4713288" y="4249738"/>
          <p14:tracePt t="4596" x="4695825" y="4259263"/>
          <p14:tracePt t="4604" x="4659313" y="4286250"/>
          <p14:tracePt t="4612" x="4649788" y="4295775"/>
          <p14:tracePt t="4620" x="4630738" y="4313238"/>
          <p14:tracePt t="4628" x="4586288" y="4349750"/>
          <p14:tracePt t="4637" x="4557713" y="4368800"/>
          <p14:tracePt t="4644" x="4530725" y="4376738"/>
          <p14:tracePt t="4652" x="4503738" y="4386263"/>
          <p14:tracePt t="4660" x="4494213" y="4395788"/>
          <p14:tracePt t="4669" x="4476750" y="4405313"/>
          <p14:tracePt t="4726" x="4467225" y="4405313"/>
          <p14:tracePt t="4750" x="4457700" y="4413250"/>
          <p14:tracePt t="4910" x="4457700" y="4422775"/>
          <p14:tracePt t="4956" x="4484688" y="4449763"/>
          <p14:tracePt t="4964" x="4521200" y="4449763"/>
          <p14:tracePt t="4972" x="4540250" y="4459288"/>
          <p14:tracePt t="4980" x="4576763" y="4468813"/>
          <p14:tracePt t="4988" x="4603750" y="4486275"/>
          <p14:tracePt t="4996" x="4622800" y="4495800"/>
          <p14:tracePt t="5013" x="4640263" y="4505325"/>
          <p14:tracePt t="5087" x="4640263" y="4522788"/>
          <p14:tracePt t="5093" x="4640263" y="4532313"/>
          <p14:tracePt t="5103" x="4640263" y="4541838"/>
          <p14:tracePt t="5117" x="4640263" y="4568825"/>
          <p14:tracePt t="5124" x="4640263" y="4578350"/>
          <p14:tracePt t="5132" x="4640263" y="4587875"/>
          <p14:tracePt t="5148" x="4640263" y="4605338"/>
          <p14:tracePt t="5156" x="4640263" y="4614863"/>
          <p14:tracePt t="5164" x="4640263" y="4624388"/>
          <p14:tracePt t="5173" x="4640263" y="4632325"/>
          <p14:tracePt t="5180" x="4640263" y="4651375"/>
          <p14:tracePt t="5204" x="4640263" y="4687888"/>
          <p14:tracePt t="5212" x="4640263" y="4705350"/>
          <p14:tracePt t="5221" x="4630738" y="4714875"/>
          <p14:tracePt t="5228" x="4622800" y="4724400"/>
          <p14:tracePt t="5237" x="4613275" y="4741863"/>
          <p14:tracePt t="5244" x="4576763" y="4760913"/>
          <p14:tracePt t="5252" x="4557713" y="4768850"/>
          <p14:tracePt t="5260" x="4513263" y="4797425"/>
          <p14:tracePt t="5269" x="4484688" y="4814888"/>
          <p14:tracePt t="5276" x="4440238" y="4824413"/>
          <p14:tracePt t="5284" x="4413250" y="4860925"/>
          <p14:tracePt t="5292" x="4367213" y="4860925"/>
          <p14:tracePt t="5300" x="4340225" y="4870450"/>
          <p14:tracePt t="5308" x="4330700" y="4878388"/>
          <p14:tracePt t="5316" x="4311650" y="4878388"/>
          <p14:tracePt t="5324" x="4284663" y="4887913"/>
          <p14:tracePt t="5332" x="4275138" y="4887913"/>
          <p14:tracePt t="5356" x="4257675" y="4897438"/>
          <p14:tracePt t="5372" x="4248150" y="4897438"/>
          <p14:tracePt t="5381" x="4230688" y="4897438"/>
          <p14:tracePt t="5396" x="4202113" y="4897438"/>
          <p14:tracePt t="5404" x="4184650" y="4906963"/>
          <p14:tracePt t="5412" x="4148138" y="4924425"/>
          <p14:tracePt t="5420" x="4138613" y="4924425"/>
          <p14:tracePt t="5428" x="4121150" y="4924425"/>
          <p14:tracePt t="5437" x="4111625" y="4924425"/>
          <p14:tracePt t="5444" x="4102100" y="4924425"/>
          <p14:tracePt t="5468" x="4094163" y="4924425"/>
          <p14:tracePt t="5476" x="4084638" y="4924425"/>
          <p14:tracePt t="5492" x="4057650" y="4933950"/>
          <p14:tracePt t="5500" x="4048125" y="4933950"/>
          <p14:tracePt t="5508" x="4011613" y="4943475"/>
          <p14:tracePt t="5516" x="3975100" y="4960938"/>
          <p14:tracePt t="5524" x="3911600" y="4970463"/>
          <p14:tracePt t="5532" x="3865563" y="4987925"/>
          <p14:tracePt t="5540" x="3838575" y="4997450"/>
          <p14:tracePt t="5548" x="3783013" y="5024438"/>
          <p14:tracePt t="5556" x="3738563" y="5024438"/>
          <p14:tracePt t="5564" x="3683000" y="5043488"/>
          <p14:tracePt t="5572" x="3656013" y="5060950"/>
          <p14:tracePt t="5580" x="3619500" y="5070475"/>
          <p14:tracePt t="5588" x="3582988" y="5080000"/>
          <p14:tracePt t="5596" x="3546475" y="5080000"/>
          <p14:tracePt t="5606" x="3527425" y="5097463"/>
          <p14:tracePt t="5612" x="3500438" y="5106988"/>
          <p14:tracePt t="5621" x="3482975" y="5106988"/>
          <p14:tracePt t="5628" x="3446463" y="5116513"/>
          <p14:tracePt t="5637" x="3400425" y="5116513"/>
          <p14:tracePt t="5644" x="3373438" y="5126038"/>
          <p14:tracePt t="5651" x="3336925" y="5153025"/>
          <p14:tracePt t="5660" x="3300413" y="5153025"/>
          <p14:tracePt t="5669" x="3273425" y="5153025"/>
          <p14:tracePt t="5676" x="3208338" y="5160963"/>
          <p14:tracePt t="5684" x="3136900" y="5160963"/>
          <p14:tracePt t="5692" x="3108325" y="5160963"/>
          <p14:tracePt t="5700" x="3044825" y="5160963"/>
          <p14:tracePt t="5709" x="2944813" y="5160963"/>
          <p14:tracePt t="5715" x="2852738" y="5160963"/>
          <p14:tracePt t="5724" x="2744788" y="5160963"/>
          <p14:tracePt t="5732" x="2652713" y="5143500"/>
          <p14:tracePt t="5740" x="2543175" y="5126038"/>
          <p14:tracePt t="5748" x="2443163" y="5116513"/>
          <p14:tracePt t="5756" x="2297113" y="5053013"/>
          <p14:tracePt t="5764" x="2233613" y="5043488"/>
          <p14:tracePt t="5774" x="2106613" y="4997450"/>
          <p14:tracePt t="5779" x="2024063" y="4987925"/>
          <p14:tracePt t="5789" x="1941513" y="4943475"/>
          <p14:tracePt t="5797" x="1868488" y="4914900"/>
          <p14:tracePt t="5809" x="1804988" y="4878388"/>
          <p14:tracePt t="5813" x="1758950" y="4841875"/>
          <p14:tracePt t="5821" x="1731963" y="4824413"/>
          <p14:tracePt t="5829" x="1731963" y="4814888"/>
          <p14:tracePt t="5836" x="1722438" y="4805363"/>
          <p14:tracePt t="5844" x="1722438" y="4778375"/>
          <p14:tracePt t="5852" x="1722438" y="4768850"/>
          <p14:tracePt t="5860" x="1722438" y="4732338"/>
          <p14:tracePt t="5869" x="1722438" y="4714875"/>
          <p14:tracePt t="5892" x="1722438" y="4632325"/>
          <p14:tracePt t="5902" x="1722438" y="4605338"/>
          <p14:tracePt t="5911" x="1731963" y="4578350"/>
          <p14:tracePt t="5917" x="1741488" y="4551363"/>
          <p14:tracePt t="5924" x="1758950" y="4532313"/>
          <p14:tracePt t="5932" x="1778000" y="4514850"/>
          <p14:tracePt t="5940" x="1814513" y="4478338"/>
          <p14:tracePt t="5948" x="1841500" y="4449763"/>
          <p14:tracePt t="5957" x="1887538" y="4413250"/>
          <p14:tracePt t="5964" x="1951038" y="4376738"/>
          <p14:tracePt t="5972" x="2005013" y="4340225"/>
          <p14:tracePt t="5980" x="2070100" y="4303713"/>
          <p14:tracePt t="5989" x="2087563" y="4295775"/>
          <p14:tracePt t="5996" x="2143125" y="4259263"/>
          <p14:tracePt t="6005" x="2187575" y="4232275"/>
          <p14:tracePt t="6012" x="2214563" y="4222750"/>
          <p14:tracePt t="6021" x="2251075" y="4203700"/>
          <p14:tracePt t="6028" x="2270125" y="4195763"/>
          <p14:tracePt t="6038" x="2306638" y="4186238"/>
          <p14:tracePt t="6044" x="2316163" y="4159250"/>
          <p14:tracePt t="6052" x="2333625" y="4159250"/>
          <p14:tracePt t="6060" x="2352675" y="4149725"/>
          <p14:tracePt t="6070" x="2389188" y="4149725"/>
          <p14:tracePt t="6076" x="2416175" y="4130675"/>
          <p14:tracePt t="6085" x="2443163" y="4130675"/>
          <p14:tracePt t="6092" x="2470150" y="4130675"/>
          <p14:tracePt t="6100" x="2516188" y="4130675"/>
          <p14:tracePt t="6108" x="2543175" y="4130675"/>
          <p14:tracePt t="6116" x="2570163" y="4130675"/>
          <p14:tracePt t="6124" x="2616200" y="4130675"/>
          <p14:tracePt t="6132" x="2671763" y="4149725"/>
          <p14:tracePt t="6140" x="2698750" y="4159250"/>
          <p14:tracePt t="6148" x="2762250" y="4167188"/>
          <p14:tracePt t="6156" x="2798763" y="4176713"/>
          <p14:tracePt t="6164" x="2844800" y="4203700"/>
          <p14:tracePt t="6173" x="2862263" y="4213225"/>
          <p14:tracePt t="6180" x="2898775" y="4232275"/>
          <p14:tracePt t="6188" x="2925763" y="4268788"/>
          <p14:tracePt t="6204" x="2925763" y="4295775"/>
          <p14:tracePt t="6212" x="2944813" y="4322763"/>
          <p14:tracePt t="6220" x="2944813" y="4340225"/>
          <p14:tracePt t="6228" x="2944813" y="4349750"/>
          <p14:tracePt t="6244" x="2944813" y="4376738"/>
          <p14:tracePt t="6252" x="2944813" y="4395788"/>
          <p14:tracePt t="6260" x="2944813" y="4405313"/>
          <p14:tracePt t="6268" x="2944813" y="4432300"/>
          <p14:tracePt t="6276" x="2944813" y="4441825"/>
          <p14:tracePt t="6284" x="2944813" y="4449763"/>
          <p14:tracePt t="6292" x="2944813" y="4478338"/>
          <p14:tracePt t="6300" x="2944813" y="4486275"/>
          <p14:tracePt t="6308" x="2944813" y="4514850"/>
          <p14:tracePt t="6316" x="2944813" y="4532313"/>
          <p14:tracePt t="6324" x="2944813" y="4541838"/>
          <p14:tracePt t="6332" x="2944813" y="4568825"/>
          <p14:tracePt t="6348" x="2944813" y="4578350"/>
          <p14:tracePt t="6356" x="2944813" y="4605338"/>
          <p14:tracePt t="6364" x="2944813" y="4614863"/>
          <p14:tracePt t="6380" x="2935288" y="4632325"/>
          <p14:tracePt t="6389" x="2925763" y="4651375"/>
          <p14:tracePt t="6396" x="2908300" y="4668838"/>
          <p14:tracePt t="6405" x="2898775" y="4678363"/>
          <p14:tracePt t="6413" x="2889250" y="4687888"/>
          <p14:tracePt t="6421" x="2889250" y="4697413"/>
          <p14:tracePt t="6428" x="2881313" y="4705350"/>
          <p14:tracePt t="6437" x="2862263" y="4705350"/>
          <p14:tracePt t="6444" x="2852738" y="4714875"/>
          <p14:tracePt t="6468" x="2835275" y="4714875"/>
          <p14:tracePt t="6476" x="2825750" y="4724400"/>
          <p14:tracePt t="6726" x="2817813" y="4732338"/>
          <p14:tracePt t="6744" x="2817813" y="4741863"/>
          <p14:tracePt t="6749" x="2798763" y="4751388"/>
          <p14:tracePt t="6757" x="2781300" y="4760913"/>
          <p14:tracePt t="6764" x="2771775" y="4760913"/>
          <p14:tracePt t="6772" x="2762250" y="4768850"/>
          <p14:tracePt t="6788" x="2752725" y="4778375"/>
          <p14:tracePt t="7078" x="2781300" y="4778375"/>
          <p14:tracePt t="7086" x="2817813" y="4778375"/>
          <p14:tracePt t="7092" x="2889250" y="4778375"/>
          <p14:tracePt t="7100" x="2962275" y="4778375"/>
          <p14:tracePt t="7108" x="3035300" y="4778375"/>
          <p14:tracePt t="7116" x="3181350" y="4778375"/>
          <p14:tracePt t="7124" x="3390900" y="4751388"/>
          <p14:tracePt t="7132" x="3592513" y="4732338"/>
          <p14:tracePt t="7140" x="3846513" y="4687888"/>
          <p14:tracePt t="7148" x="3965575" y="4668838"/>
          <p14:tracePt t="7156" x="4211638" y="4668838"/>
          <p14:tracePt t="7164" x="4440238" y="4668838"/>
          <p14:tracePt t="7172" x="4686300" y="4614863"/>
          <p14:tracePt t="7180" x="4886325" y="4614863"/>
          <p14:tracePt t="7188" x="5114925" y="4614863"/>
          <p14:tracePt t="7196" x="5305425" y="4595813"/>
          <p14:tracePt t="7204" x="5514975" y="4568825"/>
          <p14:tracePt t="7212" x="5780088" y="4568825"/>
          <p14:tracePt t="7220" x="5999163" y="4514850"/>
          <p14:tracePt t="7228" x="6181725" y="4486275"/>
          <p14:tracePt t="7237" x="6464300" y="4449763"/>
          <p14:tracePt t="7244" x="6746875" y="4413250"/>
          <p14:tracePt t="7251" x="7065963" y="4349750"/>
          <p14:tracePt t="7260" x="7421563" y="4313238"/>
          <p14:tracePt t="7269" x="7748588" y="4249738"/>
          <p14:tracePt t="7276" x="8132763" y="4213225"/>
          <p14:tracePt t="7284" x="8451850" y="4167188"/>
          <p14:tracePt t="7292" x="8734425" y="4130675"/>
          <p14:tracePt t="7300" x="8943975" y="4103688"/>
          <p14:tracePt t="7308" x="9126538" y="4067175"/>
          <p14:tracePt t="15980" x="4959350" y="3903663"/>
          <p14:tracePt t="16004" x="4949825" y="3903663"/>
          <p14:tracePt t="16071" x="4941888" y="3903663"/>
          <p14:tracePt t="16150" x="4932363" y="3894138"/>
          <p14:tracePt t="16157" x="5022850" y="3857625"/>
          <p14:tracePt t="16165" x="5524500" y="3840163"/>
          <p14:tracePt t="16174" x="6226175" y="3840163"/>
          <p14:tracePt t="16180" x="7110413" y="3840163"/>
          <p14:tracePt t="16188" x="8113713" y="3840163"/>
          <p14:tracePt t="16196" x="9034463" y="3840163"/>
          <p14:tracePt t="16591" x="7639050" y="3840163"/>
          <p14:tracePt t="16601" x="6819900" y="3811588"/>
          <p14:tracePt t="16608" x="6099175" y="3702050"/>
          <p14:tracePt t="16612" x="5551488" y="3602038"/>
          <p14:tracePt t="16622" x="5168900" y="3556000"/>
          <p14:tracePt t="16628" x="4978400" y="3511550"/>
          <p14:tracePt t="16637" x="4905375" y="3502025"/>
          <p14:tracePt t="16644" x="4895850" y="3502025"/>
          <p14:tracePt t="16701" x="4922838" y="3492500"/>
          <p14:tracePt t="16709" x="5049838" y="3465513"/>
          <p14:tracePt t="16718" x="5187950" y="3446463"/>
          <p14:tracePt t="16725" x="5314950" y="3438525"/>
          <p14:tracePt t="16732" x="5441950" y="3419475"/>
          <p14:tracePt t="16742" x="5570538" y="3392488"/>
          <p14:tracePt t="16748" x="5716588" y="3375025"/>
          <p14:tracePt t="16757" x="5899150" y="3375025"/>
          <p14:tracePt t="16764" x="6062663" y="3375025"/>
          <p14:tracePt t="16773" x="6226175" y="3375025"/>
          <p14:tracePt t="16781" x="6372225" y="3375025"/>
          <p14:tracePt t="16789" x="6481763" y="3375025"/>
          <p14:tracePt t="16797" x="6508750" y="3375025"/>
          <p14:tracePt t="16805" x="6527800" y="3375025"/>
          <p14:tracePt t="16852" x="6537325" y="3365500"/>
          <p14:tracePt t="16901" x="6508750" y="3365500"/>
          <p14:tracePt t="16908" x="6381750" y="3402013"/>
          <p14:tracePt t="16916" x="6208713" y="3455988"/>
          <p14:tracePt t="16924" x="6043613" y="3492500"/>
          <p14:tracePt t="16932" x="5862638" y="3502025"/>
          <p14:tracePt t="16940" x="5680075" y="3538538"/>
          <p14:tracePt t="16947" x="5534025" y="3548063"/>
          <p14:tracePt t="16956" x="5387975" y="3565525"/>
          <p14:tracePt t="16964" x="5297488" y="3565525"/>
          <p14:tracePt t="16972" x="5187950" y="3565525"/>
          <p14:tracePt t="16980" x="5095875" y="3565525"/>
          <p14:tracePt t="16988" x="4978400" y="3565525"/>
          <p14:tracePt t="16996" x="4886325" y="3565525"/>
          <p14:tracePt t="17004" x="4740275" y="3565525"/>
          <p14:tracePt t="17012" x="4613275" y="3565525"/>
          <p14:tracePt t="17020" x="4503738" y="3565525"/>
          <p14:tracePt t="17028" x="4413250" y="3556000"/>
          <p14:tracePt t="17036" x="4330700" y="3538538"/>
          <p14:tracePt t="17045" x="4238625" y="3511550"/>
          <p14:tracePt t="17053" x="4175125" y="3482975"/>
          <p14:tracePt t="17061" x="4148138" y="3475038"/>
          <p14:tracePt t="17071" x="4102100" y="3475038"/>
          <p14:tracePt t="17077" x="4038600" y="3455988"/>
          <p14:tracePt t="17086" x="3938588" y="3446463"/>
          <p14:tracePt t="17092" x="3865563" y="3419475"/>
          <p14:tracePt t="17101" x="3765550" y="3411538"/>
          <p14:tracePt t="17108" x="3692525" y="3411538"/>
          <p14:tracePt t="17116" x="3636963" y="3392488"/>
          <p14:tracePt t="17124" x="3592513" y="3392488"/>
          <p14:tracePt t="17132" x="3536950" y="3375025"/>
          <p14:tracePt t="17140" x="3519488" y="3365500"/>
          <p14:tracePt t="17148" x="3500438" y="3365500"/>
          <p14:tracePt t="17156" x="3490913" y="3365500"/>
          <p14:tracePt t="17164" x="3473450" y="3365500"/>
          <p14:tracePt t="17238" x="3463925" y="3355975"/>
          <p14:tracePt t="17262" x="3463925" y="3346450"/>
          <p14:tracePt t="17270" x="3463925" y="3319463"/>
          <p14:tracePt t="17278" x="3463925" y="3309938"/>
          <p14:tracePt t="17285" x="3463925" y="3282950"/>
          <p14:tracePt t="17302" x="3463925" y="3265488"/>
          <p14:tracePt t="17308" x="3463925" y="3236913"/>
          <p14:tracePt t="17317" x="3463925" y="3219450"/>
          <p14:tracePt t="17324" x="3463925" y="3182938"/>
          <p14:tracePt t="17332" x="3463925" y="3163888"/>
          <p14:tracePt t="17340" x="3463925" y="3136900"/>
          <p14:tracePt t="17348" x="3473450" y="3119438"/>
          <p14:tracePt t="17357" x="3527425" y="3063875"/>
          <p14:tracePt t="17366" x="3546475" y="3027363"/>
          <p14:tracePt t="17372" x="3563938" y="3009900"/>
          <p14:tracePt t="17380" x="3600450" y="2982913"/>
          <p14:tracePt t="17389" x="3629025" y="2946400"/>
          <p14:tracePt t="17396" x="3646488" y="2927350"/>
          <p14:tracePt t="17404" x="3665538" y="2909888"/>
          <p14:tracePt t="17412" x="3702050" y="2873375"/>
          <p14:tracePt t="17420" x="3729038" y="2854325"/>
          <p14:tracePt t="17428" x="3746500" y="2827338"/>
          <p14:tracePt t="17436" x="3756025" y="2827338"/>
          <p14:tracePt t="17445" x="3765550" y="2817813"/>
          <p14:tracePt t="17460" x="3775075" y="2808288"/>
          <p14:tracePt t="17542" x="3783013" y="2817813"/>
          <p14:tracePt t="17550" x="3783013" y="2836863"/>
          <p14:tracePt t="17561" x="3783013" y="2863850"/>
          <p14:tracePt t="17565" x="3783013" y="2881313"/>
          <p14:tracePt t="17573" x="3783013" y="2909888"/>
          <p14:tracePt t="17580" x="3783013" y="2917825"/>
          <p14:tracePt t="17589" x="3783013" y="2927350"/>
          <p14:tracePt t="17604" x="3783013" y="2946400"/>
          <p14:tracePt t="17678" x="3783013" y="2954338"/>
          <p14:tracePt t="17693" x="3783013" y="2963863"/>
          <p14:tracePt t="17709" x="3783013" y="2982913"/>
          <p14:tracePt t="17716" x="3783013" y="2990850"/>
          <p14:tracePt t="17725" x="3783013" y="3009900"/>
          <p14:tracePt t="17732" x="3783013" y="3036888"/>
          <p14:tracePt t="17742" x="3783013" y="3046413"/>
          <p14:tracePt t="17748" x="3775075" y="3063875"/>
          <p14:tracePt t="17756" x="3775075" y="3073400"/>
          <p14:tracePt t="17764" x="3765550" y="3082925"/>
          <p14:tracePt t="17772" x="3765550" y="3100388"/>
          <p14:tracePt t="17780" x="3756025" y="3100388"/>
          <p14:tracePt t="17789" x="3746500" y="3119438"/>
          <p14:tracePt t="17796" x="3738563" y="3127375"/>
          <p14:tracePt t="17804" x="3738563" y="3136900"/>
          <p14:tracePt t="17812" x="3729038" y="3146425"/>
          <p14:tracePt t="17820" x="3719513" y="3146425"/>
          <p14:tracePt t="17828" x="3709988" y="3163888"/>
          <p14:tracePt t="17845" x="3692525" y="3182938"/>
          <p14:tracePt t="17966" x="3692525" y="3163888"/>
          <p14:tracePt t="17974" x="3692525" y="3127375"/>
          <p14:tracePt t="17982" x="3692525" y="3082925"/>
          <p14:tracePt t="17992" x="3702050" y="3054350"/>
          <p14:tracePt t="17996" x="3729038" y="3017838"/>
          <p14:tracePt t="18004" x="3756025" y="2990850"/>
          <p14:tracePt t="18012" x="3756025" y="2973388"/>
          <p14:tracePt t="18020" x="3783013" y="2954338"/>
          <p14:tracePt t="18038" x="3792538" y="2917825"/>
          <p14:tracePt t="18044" x="3802063" y="2917825"/>
          <p14:tracePt t="18053" x="3810000" y="2909888"/>
          <p14:tracePt t="18060" x="3819525" y="2909888"/>
          <p14:tracePt t="18070" x="3829050" y="2909888"/>
          <p14:tracePt t="18238" x="3783013" y="2909888"/>
          <p14:tracePt t="18245" x="3729038" y="2909888"/>
          <p14:tracePt t="18255" x="3702050" y="2909888"/>
          <p14:tracePt t="18263" x="3665538" y="2936875"/>
          <p14:tracePt t="18268" x="3656013" y="2954338"/>
          <p14:tracePt t="18276" x="3646488" y="2973388"/>
          <p14:tracePt t="18285" x="3629025" y="3000375"/>
          <p14:tracePt t="18292" x="3619500" y="3000375"/>
          <p14:tracePt t="18308" x="3619500" y="3009900"/>
          <p14:tracePt t="18399" x="3619500" y="3017838"/>
          <p14:tracePt t="18405" x="3656013" y="3027363"/>
          <p14:tracePt t="18416" x="3683000" y="3027363"/>
          <p14:tracePt t="18423" x="3756025" y="3036888"/>
          <p14:tracePt t="18429" x="3892550" y="3073400"/>
          <p14:tracePt t="18437" x="4148138" y="3100388"/>
          <p14:tracePt t="18444" x="4457700" y="3127375"/>
          <p14:tracePt t="18452" x="4932363" y="3219450"/>
          <p14:tracePt t="18460" x="5470525" y="3292475"/>
          <p14:tracePt t="18468" x="5926138" y="3338513"/>
          <p14:tracePt t="18476" x="6435725" y="3438525"/>
          <p14:tracePt t="18484" x="6773863" y="3455988"/>
          <p14:tracePt t="18492" x="7046913" y="3475038"/>
          <p14:tracePt t="18500" x="7202488" y="3502025"/>
          <p14:tracePt t="18509" x="7375525" y="3519488"/>
          <p14:tracePt t="18517" x="7458075" y="3529013"/>
          <p14:tracePt t="18526" x="7494588" y="3529013"/>
          <p14:tracePt t="18533" x="7502525" y="3529013"/>
          <p14:tracePt t="18613" x="7512050" y="3529013"/>
          <p14:tracePt t="18686" x="7521575" y="3538538"/>
          <p14:tracePt t="18695" x="7558088" y="3556000"/>
          <p14:tracePt t="18703" x="7648575" y="3556000"/>
          <p14:tracePt t="18718" x="7877175" y="3602038"/>
          <p14:tracePt t="18725" x="8023225" y="3648075"/>
          <p14:tracePt t="18732" x="8150225" y="3648075"/>
          <p14:tracePt t="18740" x="8269288" y="3657600"/>
          <p14:tracePt t="18748" x="8342313" y="3665538"/>
          <p14:tracePt t="18756" x="8405813" y="3694113"/>
          <p14:tracePt t="18764" x="8423275" y="3694113"/>
          <p14:tracePt t="18871" x="8396288" y="3694113"/>
          <p14:tracePt t="18881" x="8369300" y="3694113"/>
          <p14:tracePt t="18887" x="8323263" y="3694113"/>
          <p14:tracePt t="18893" x="8296275" y="3694113"/>
          <p14:tracePt t="18902" x="8269288" y="3694113"/>
          <p14:tracePt t="18909" x="8196263" y="3721100"/>
          <p14:tracePt t="18917" x="8123238" y="3730625"/>
          <p14:tracePt t="18925" x="8004175" y="3775075"/>
          <p14:tracePt t="18933" x="7894638" y="3775075"/>
          <p14:tracePt t="18940" x="7748588" y="3803650"/>
          <p14:tracePt t="18948" x="7594600" y="3830638"/>
          <p14:tracePt t="18956" x="7429500" y="3848100"/>
          <p14:tracePt t="18964" x="7265988" y="3867150"/>
          <p14:tracePt t="18972" x="7119938" y="3867150"/>
          <p14:tracePt t="18980" x="6937375" y="3911600"/>
          <p14:tracePt t="18988" x="6754813" y="3921125"/>
          <p14:tracePt t="18996" x="6627813" y="3957638"/>
          <p14:tracePt t="19004" x="6508750" y="3984625"/>
          <p14:tracePt t="19012" x="6399213" y="4013200"/>
          <p14:tracePt t="19020" x="6281738" y="4057650"/>
          <p14:tracePt t="19028" x="6245225" y="4067175"/>
          <p14:tracePt t="19037" x="6145213" y="4076700"/>
          <p14:tracePt t="19044" x="6089650" y="4094163"/>
          <p14:tracePt t="19052" x="6043613" y="4113213"/>
          <p14:tracePt t="19060" x="5953125" y="4122738"/>
          <p14:tracePt t="19070" x="5834063" y="4140200"/>
          <p14:tracePt t="19076" x="5743575" y="4149725"/>
          <p14:tracePt t="19086" x="5616575" y="4149725"/>
          <p14:tracePt t="19092" x="5514975" y="4176713"/>
          <p14:tracePt t="19101" x="5405438" y="4195763"/>
          <p14:tracePt t="19108" x="5314950" y="4213225"/>
          <p14:tracePt t="19116" x="5260975" y="4213225"/>
          <p14:tracePt t="19124" x="5168900" y="4213225"/>
          <p14:tracePt t="19132" x="5095875" y="4213225"/>
          <p14:tracePt t="19140" x="5049838" y="4213225"/>
          <p14:tracePt t="19148" x="5041900" y="4213225"/>
          <p14:tracePt t="19156" x="5032375" y="4213225"/>
          <p14:tracePt t="19215" x="5022850" y="4213225"/>
          <p14:tracePt t="19222" x="5005388" y="4213225"/>
          <p14:tracePt t="19231" x="4959350" y="4222750"/>
          <p14:tracePt t="19238" x="4868863" y="4232275"/>
          <p14:tracePt t="19244" x="4767263" y="4259263"/>
          <p14:tracePt t="19253" x="4640263" y="4276725"/>
          <p14:tracePt t="19260" x="4513263" y="4286250"/>
          <p14:tracePt t="19269" x="4376738" y="4313238"/>
          <p14:tracePt t="19276" x="4267200" y="4349750"/>
          <p14:tracePt t="19285" x="4157663" y="4359275"/>
          <p14:tracePt t="19292" x="4075113" y="4386263"/>
          <p14:tracePt t="19301" x="3984625" y="4395788"/>
          <p14:tracePt t="19308" x="3948113" y="4413250"/>
          <p14:tracePt t="19316" x="3911600" y="4422775"/>
          <p14:tracePt t="19324" x="3883025" y="4441825"/>
          <p14:tracePt t="19332" x="3846513" y="4449763"/>
          <p14:tracePt t="19340" x="3819525" y="4459288"/>
          <p14:tracePt t="19348" x="3783013" y="4495800"/>
          <p14:tracePt t="19356" x="3738563" y="4532313"/>
          <p14:tracePt t="19365" x="3692525" y="4551363"/>
          <p14:tracePt t="19374" x="3665538" y="4559300"/>
          <p14:tracePt t="19380" x="3636963" y="4568825"/>
          <p14:tracePt t="19388" x="3592513" y="4578350"/>
          <p14:tracePt t="19397" x="3546475" y="4614863"/>
          <p14:tracePt t="19404" x="3527425" y="4614863"/>
          <p14:tracePt t="19413" x="3509963" y="4614863"/>
          <p14:tracePt t="19421" x="3500438" y="4624388"/>
          <p14:tracePt t="19428" x="3482975" y="4632325"/>
          <p14:tracePt t="19773" x="3463925" y="4632325"/>
          <p14:tracePt t="19781" x="3446463" y="4651375"/>
          <p14:tracePt t="19789" x="3409950" y="4660900"/>
          <p14:tracePt t="19797" x="3363913" y="4687888"/>
          <p14:tracePt t="19805" x="3317875" y="4697413"/>
          <p14:tracePt t="19812" x="3290888" y="4705350"/>
          <p14:tracePt t="19823" x="3263900" y="4714875"/>
          <p14:tracePt t="19828" x="3244850" y="4714875"/>
          <p14:tracePt t="19839" x="3208338" y="4724400"/>
          <p14:tracePt t="19844" x="3181350" y="4732338"/>
          <p14:tracePt t="19855" x="3154363" y="4732338"/>
          <p14:tracePt t="19860" x="3117850" y="4760913"/>
          <p14:tracePt t="19869" x="3090863" y="4768850"/>
          <p14:tracePt t="19890" x="3054350" y="4778375"/>
          <p14:tracePt t="19892" x="3035300" y="4778375"/>
          <p14:tracePt t="19901" x="3017838" y="4787900"/>
          <p14:tracePt t="19924" x="3008313" y="4787900"/>
          <p14:tracePt t="19948" x="2998788" y="4787900"/>
          <p14:tracePt t="19956" x="2971800" y="4787900"/>
          <p14:tracePt t="19964" x="2954338" y="4787900"/>
          <p14:tracePt t="19972" x="2908300" y="4787900"/>
          <p14:tracePt t="19980" x="2889250" y="4797425"/>
          <p14:tracePt t="19988" x="2871788" y="4805363"/>
          <p14:tracePt t="19996" x="2862263" y="4805363"/>
          <p14:tracePt t="20012" x="2835275" y="4805363"/>
          <p14:tracePt t="20044" x="2825750" y="4805363"/>
          <p14:tracePt t="20093" x="2817813" y="4814888"/>
          <p14:tracePt t="20119" x="2808288" y="4833938"/>
          <p14:tracePt t="20127" x="2798763" y="4841875"/>
          <p14:tracePt t="20138" x="2789238" y="4851400"/>
          <p14:tracePt t="20149" x="2781300" y="4860925"/>
          <p14:tracePt t="20173" x="2752725" y="4878388"/>
          <p14:tracePt t="20181" x="2744788" y="4887913"/>
          <p14:tracePt t="20189" x="2735263" y="4887913"/>
          <p14:tracePt t="20205" x="2716213" y="4887913"/>
          <p14:tracePt t="20212" x="2698750" y="4914900"/>
          <p14:tracePt t="20221" x="2652713" y="4924425"/>
          <p14:tracePt t="20228" x="2635250" y="4933950"/>
          <p14:tracePt t="20237" x="2616200" y="4933950"/>
          <p14:tracePt t="20244" x="2606675" y="4933950"/>
          <p14:tracePt t="20254" x="2598738" y="4933950"/>
          <p14:tracePt t="20342" x="2579688" y="4933950"/>
          <p14:tracePt t="20358" x="2570163" y="4933950"/>
          <p14:tracePt t="20366" x="2562225" y="4933950"/>
          <p14:tracePt t="20388" x="2552700" y="4933950"/>
          <p14:tracePt t="20486" x="2543175" y="4933950"/>
          <p14:tracePt t="20492" x="2543175" y="4906963"/>
          <p14:tracePt t="20500" x="2543175" y="4887913"/>
          <p14:tracePt t="20508" x="2543175" y="4878388"/>
          <p14:tracePt t="20517" x="2562225" y="4860925"/>
          <p14:tracePt t="20532" x="2562225" y="4851400"/>
          <p14:tracePt t="20540" x="2570163" y="4851400"/>
          <p14:tracePt t="20733" x="2579688" y="4841875"/>
          <p14:tracePt t="21036" x="2562225" y="4841875"/>
          <p14:tracePt t="21044" x="2506663" y="4841875"/>
          <p14:tracePt t="21052" x="2443163" y="4870450"/>
          <p14:tracePt t="21060" x="2389188" y="4887913"/>
          <p14:tracePt t="21070" x="2343150" y="4887913"/>
          <p14:tracePt t="21076" x="2324100" y="4914900"/>
          <p14:tracePt t="21102" x="2306638" y="4914900"/>
          <p14:tracePt t="21236" x="2352675" y="4906963"/>
          <p14:tracePt t="21244" x="2433638" y="4851400"/>
          <p14:tracePt t="21252" x="2516188" y="4814888"/>
          <p14:tracePt t="21260" x="2552700" y="4787900"/>
          <p14:tracePt t="21269" x="2662238" y="4741863"/>
          <p14:tracePt t="21276" x="2744788" y="4714875"/>
          <p14:tracePt t="21292" x="2771775" y="4714875"/>
          <p14:tracePt t="21300" x="2781300" y="4705350"/>
          <p14:tracePt t="21332" x="2789238" y="4705350"/>
          <p14:tracePt t="21417" x="2798763" y="4705350"/>
          <p14:tracePt t="21423" x="2798763" y="4724400"/>
          <p14:tracePt t="21436" x="2781300" y="4768850"/>
          <p14:tracePt t="21448" x="2771775" y="4797425"/>
          <p14:tracePt t="21453" x="2771775" y="4805363"/>
          <p14:tracePt t="21460" x="2762250" y="4814888"/>
          <p14:tracePt t="21470" x="2762250" y="4824413"/>
          <p14:tracePt t="21590" x="2844800" y="4824413"/>
          <p14:tracePt t="21597" x="3044825" y="4751388"/>
          <p14:tracePt t="21607" x="3281363" y="4660900"/>
          <p14:tracePt t="21614" x="3756025" y="4541838"/>
          <p14:tracePt t="21620" x="4211638" y="4376738"/>
          <p14:tracePt t="21629" x="4695825" y="4232275"/>
          <p14:tracePt t="21639" x="5032375" y="4122738"/>
          <p14:tracePt t="21643" x="5551488" y="3976688"/>
          <p14:tracePt t="21652" x="6035675" y="3830638"/>
          <p14:tracePt t="21660" x="6445250" y="3721100"/>
          <p14:tracePt t="21668" x="6664325" y="3592513"/>
          <p14:tracePt t="21676" x="6900863" y="3475038"/>
          <p14:tracePt t="21684" x="7056438" y="3402013"/>
          <p14:tracePt t="21693" x="7119938" y="3375025"/>
          <p14:tracePt t="21700" x="7146925" y="3346450"/>
          <p14:tracePt t="21709" x="7165975" y="3338513"/>
          <p14:tracePt t="21716" x="7175500" y="3328988"/>
          <p14:tracePt t="21724" x="7175500" y="3319463"/>
          <p14:tracePt t="21919" x="7175500" y="3309938"/>
          <p14:tracePt t="21925" x="7146925" y="3302000"/>
          <p14:tracePt t="21935" x="7083425" y="3302000"/>
          <p14:tracePt t="21941" x="7019925" y="3282950"/>
          <p14:tracePt t="21948" x="6956425" y="3236913"/>
          <p14:tracePt t="21956" x="6873875" y="3182938"/>
          <p14:tracePt t="21964" x="6827838" y="3163888"/>
          <p14:tracePt t="21972" x="6783388" y="3136900"/>
          <p14:tracePt t="21980" x="6737350" y="3127375"/>
          <p14:tracePt t="21988" x="6710363" y="3127375"/>
          <p14:tracePt t="21996" x="6691313" y="3109913"/>
          <p14:tracePt t="22012" x="6681788" y="3100388"/>
          <p14:tracePt t="22021" x="6681788" y="3090863"/>
          <p14:tracePt t="22188" x="6673850" y="3082925"/>
          <p14:tracePt t="22286" x="6664325" y="3082925"/>
          <p14:tracePt t="22300" x="6654800" y="3082925"/>
          <p14:tracePt t="22308" x="6627813" y="3082925"/>
          <p14:tracePt t="22316" x="6610350" y="3082925"/>
          <p14:tracePt t="22324" x="6591300" y="3082925"/>
          <p14:tracePt t="22332" x="6564313" y="3082925"/>
          <p14:tracePt t="22340" x="6545263" y="3073400"/>
          <p14:tracePt t="22348" x="6508750" y="3063875"/>
          <p14:tracePt t="22364" x="6481763" y="3063875"/>
          <p14:tracePt t="22542" x="6464300" y="3036888"/>
          <p14:tracePt t="22549" x="6445250" y="3036888"/>
          <p14:tracePt t="22559" x="6391275" y="3027363"/>
          <p14:tracePt t="22566" x="6362700" y="3017838"/>
          <p14:tracePt t="22574" x="6308725" y="3009900"/>
          <p14:tracePt t="22581" x="6245225" y="2982913"/>
          <p14:tracePt t="22589" x="6208713" y="2963863"/>
          <p14:tracePt t="22596" x="6172200" y="2963863"/>
          <p14:tracePt t="22605" x="6153150" y="2963863"/>
          <p14:tracePt t="22612" x="6145213" y="2963863"/>
          <p14:tracePt t="22620" x="6116638" y="2954338"/>
          <p14:tracePt t="22628" x="6108700" y="2954338"/>
          <p14:tracePt t="22644" x="6089650" y="2954338"/>
          <p14:tracePt t="22652" x="6072188" y="2954338"/>
          <p14:tracePt t="22660" x="6043613" y="2954338"/>
          <p14:tracePt t="22669" x="6026150" y="2954338"/>
          <p14:tracePt t="22676" x="5972175" y="2954338"/>
          <p14:tracePt t="22685" x="5916613" y="2954338"/>
          <p14:tracePt t="22693" x="5807075" y="2954338"/>
          <p14:tracePt t="22703" x="5707063" y="2954338"/>
          <p14:tracePt t="22709" x="5580063" y="2954338"/>
          <p14:tracePt t="22718" x="5470525" y="2954338"/>
          <p14:tracePt t="22725" x="5360988" y="2954338"/>
          <p14:tracePt t="22735" x="5287963" y="2927350"/>
          <p14:tracePt t="22742" x="5224463" y="2917825"/>
          <p14:tracePt t="22749" x="5168900" y="2917825"/>
          <p14:tracePt t="22757" x="5151438" y="2909888"/>
          <p14:tracePt t="22765" x="5141913" y="2909888"/>
          <p14:tracePt t="22774" x="5132388" y="2900363"/>
          <p14:tracePt t="22813" x="5122863" y="2890838"/>
          <p14:tracePt t="22821" x="5122863" y="2881313"/>
          <p14:tracePt t="22836" x="5122863" y="2844800"/>
          <p14:tracePt t="22844" x="5122863" y="2827338"/>
          <p14:tracePt t="22853" x="5122863" y="2808288"/>
          <p14:tracePt t="22860" x="5151438" y="2781300"/>
          <p14:tracePt t="22873" x="5159375" y="2763838"/>
          <p14:tracePt t="22876" x="5168900" y="2744788"/>
          <p14:tracePt t="22883" x="5187950" y="2727325"/>
          <p14:tracePt t="22892" x="5214938" y="2690813"/>
          <p14:tracePt t="22900" x="5268913" y="2654300"/>
          <p14:tracePt t="22908" x="5334000" y="2608263"/>
          <p14:tracePt t="22916" x="5414963" y="2544763"/>
          <p14:tracePt t="22924" x="5478463" y="2508250"/>
          <p14:tracePt t="22932" x="5570538" y="2471738"/>
          <p14:tracePt t="22940" x="5670550" y="2408238"/>
          <p14:tracePt t="22948" x="5807075" y="2379663"/>
          <p14:tracePt t="22956" x="5889625" y="2343150"/>
          <p14:tracePt t="22964" x="5999163" y="2316163"/>
          <p14:tracePt t="22972" x="6116638" y="2270125"/>
          <p14:tracePt t="22980" x="6153150" y="2270125"/>
          <p14:tracePt t="22988" x="6226175" y="2270125"/>
          <p14:tracePt t="22996" x="6299200" y="2262188"/>
          <p14:tracePt t="23005" x="6326188" y="2262188"/>
          <p14:tracePt t="23013" x="6354763" y="2262188"/>
          <p14:tracePt t="23023" x="6372225" y="2262188"/>
          <p14:tracePt t="23030" x="6399213" y="2270125"/>
          <p14:tracePt t="23041" x="6399213" y="2279650"/>
          <p14:tracePt t="23055" x="6399213" y="2298700"/>
          <p14:tracePt t="23060" x="6399213" y="2316163"/>
          <p14:tracePt t="23070" x="6399213" y="2343150"/>
          <p14:tracePt t="23076" x="6399213" y="2352675"/>
          <p14:tracePt t="23084" x="6399213" y="2362200"/>
          <p14:tracePt t="23092" x="6399213" y="2371725"/>
          <p14:tracePt t="23101" x="6399213" y="2389188"/>
          <p14:tracePt t="23108" x="6408738" y="2398713"/>
          <p14:tracePt t="23124" x="6408738" y="2408238"/>
          <p14:tracePt t="23132" x="6408738" y="2425700"/>
          <p14:tracePt t="23140" x="6418263" y="2435225"/>
          <p14:tracePt t="23502" x="6418263" y="2444750"/>
          <p14:tracePt t="23534" x="6418263" y="2452688"/>
          <p14:tracePt t="23573" x="6418263" y="2471738"/>
          <p14:tracePt t="23998" x="6418263" y="2481263"/>
          <p14:tracePt t="24342" x="6418263" y="2489200"/>
          <p14:tracePt t="24348" x="6418263" y="2525713"/>
          <p14:tracePt t="24356" x="6354763" y="2554288"/>
          <p14:tracePt t="24364" x="6299200" y="2581275"/>
          <p14:tracePt t="24372" x="6235700" y="2617788"/>
          <p14:tracePt t="24380" x="6172200" y="2654300"/>
          <p14:tracePt t="24388" x="6126163" y="2671763"/>
          <p14:tracePt t="24396" x="6089650" y="2708275"/>
          <p14:tracePt t="24405" x="6043613" y="2717800"/>
          <p14:tracePt t="24412" x="6026150" y="2727325"/>
          <p14:tracePt t="24420" x="5999163" y="2735263"/>
          <p14:tracePt t="24428" x="5989638" y="2744788"/>
          <p14:tracePt t="24436" x="5980113" y="2754313"/>
          <p14:tracePt t="24806" x="5953125" y="2763838"/>
          <p14:tracePt t="24814" x="5880100" y="2800350"/>
          <p14:tracePt t="24823" x="5834063" y="2817813"/>
          <p14:tracePt t="24830" x="5807075" y="2873375"/>
          <p14:tracePt t="24838" x="5734050" y="2936875"/>
          <p14:tracePt t="24844" x="5653088" y="3009900"/>
          <p14:tracePt t="24853" x="5607050" y="3054350"/>
          <p14:tracePt t="24860" x="5534025" y="3119438"/>
          <p14:tracePt t="24868" x="5487988" y="3146425"/>
          <p14:tracePt t="24876" x="5405438" y="3219450"/>
          <p14:tracePt t="24890" x="5360988" y="3246438"/>
          <p14:tracePt t="24892" x="5297488" y="3302000"/>
          <p14:tracePt t="24900" x="5224463" y="3355975"/>
          <p14:tracePt t="24908" x="5159375" y="3411538"/>
          <p14:tracePt t="24917" x="5095875" y="3446463"/>
          <p14:tracePt t="24924" x="5068888" y="3465513"/>
          <p14:tracePt t="24932" x="5032375" y="3502025"/>
          <p14:tracePt t="24940" x="5005388" y="3511550"/>
          <p14:tracePt t="24948" x="4986338" y="3529013"/>
          <p14:tracePt t="24956" x="4959350" y="3538538"/>
          <p14:tracePt t="24964" x="4949825" y="3548063"/>
          <p14:tracePt t="24972" x="4941888" y="3556000"/>
          <p14:tracePt t="24980" x="4922838" y="3575050"/>
          <p14:tracePt t="25004" x="4913313" y="3584575"/>
          <p14:tracePt t="25158" x="4922838" y="3575050"/>
          <p14:tracePt t="25166" x="4995863" y="3502025"/>
          <p14:tracePt t="25172" x="5095875" y="3429000"/>
          <p14:tracePt t="25180" x="5224463" y="3328988"/>
          <p14:tracePt t="25188" x="5324475" y="3255963"/>
          <p14:tracePt t="25196" x="5441950" y="3182938"/>
          <p14:tracePt t="25204" x="5570538" y="3109913"/>
          <p14:tracePt t="25212" x="5670550" y="3017838"/>
          <p14:tracePt t="25221" x="5789613" y="2946400"/>
          <p14:tracePt t="25228" x="5870575" y="2890838"/>
          <p14:tracePt t="25236" x="5935663" y="2854325"/>
          <p14:tracePt t="25244" x="5980113" y="2827338"/>
          <p14:tracePt t="25252" x="6007100" y="2800350"/>
          <p14:tracePt t="25261" x="6026150" y="2771775"/>
          <p14:tracePt t="25268" x="6035675" y="2763838"/>
          <p14:tracePt t="25276" x="6035675" y="2754313"/>
          <p14:tracePt t="25284" x="6035675" y="2744788"/>
          <p14:tracePt t="25454" x="6026150" y="2735263"/>
          <p14:tracePt t="25464" x="5972175" y="2735263"/>
          <p14:tracePt t="25472" x="5834063" y="2771775"/>
          <p14:tracePt t="25478" x="5753100" y="2836863"/>
          <p14:tracePt t="25487" x="5597525" y="2917825"/>
          <p14:tracePt t="25493" x="5497513" y="2990850"/>
          <p14:tracePt t="25501" x="5378450" y="3046413"/>
          <p14:tracePt t="25508" x="5297488" y="3146425"/>
          <p14:tracePt t="25517" x="5159375" y="3255963"/>
          <p14:tracePt t="25524" x="5059363" y="3328988"/>
          <p14:tracePt t="25532" x="4978400" y="3392488"/>
          <p14:tracePt t="25540" x="4876800" y="3482975"/>
          <p14:tracePt t="25548" x="4776788" y="3556000"/>
          <p14:tracePt t="25556" x="4686300" y="3621088"/>
          <p14:tracePt t="25564" x="4567238" y="3711575"/>
          <p14:tracePt t="25572" x="4430713" y="3803650"/>
          <p14:tracePt t="25580" x="4284663" y="3911600"/>
          <p14:tracePt t="25588" x="4148138" y="4003675"/>
          <p14:tracePt t="25596" x="4029075" y="4103688"/>
          <p14:tracePt t="25604" x="3802063" y="4213225"/>
          <p14:tracePt t="25612" x="3646488" y="4303713"/>
          <p14:tracePt t="25620" x="3500438" y="4376738"/>
          <p14:tracePt t="25628" x="3363913" y="4468813"/>
          <p14:tracePt t="25636" x="3263900" y="4541838"/>
          <p14:tracePt t="25644" x="3200400" y="4595813"/>
          <p14:tracePt t="25652" x="3127375" y="4660900"/>
          <p14:tracePt t="25660" x="3100388" y="4687888"/>
          <p14:tracePt t="25668" x="3090863" y="4697413"/>
          <p14:tracePt t="25676" x="3081338" y="4714875"/>
          <p14:tracePt t="25749" x="3090863" y="4724400"/>
          <p14:tracePt t="25757" x="3144838" y="4724400"/>
          <p14:tracePt t="25766" x="3244850" y="4678363"/>
          <p14:tracePt t="25774" x="3373438" y="4624388"/>
          <p14:tracePt t="25780" x="3527425" y="4578350"/>
          <p14:tracePt t="25788" x="3692525" y="4495800"/>
          <p14:tracePt t="25796" x="3965575" y="4422775"/>
          <p14:tracePt t="25805" x="4294188" y="4340225"/>
          <p14:tracePt t="25812" x="4730750" y="4249738"/>
          <p14:tracePt t="25820" x="5232400" y="4176713"/>
          <p14:tracePt t="25828" x="5661025" y="4113213"/>
          <p14:tracePt t="25837" x="6162675" y="4067175"/>
          <p14:tracePt t="25845" x="6600825" y="3976688"/>
          <p14:tracePt t="25856" x="7029450" y="3903663"/>
          <p14:tracePt t="25861" x="7448550" y="3857625"/>
          <p14:tracePt t="25878" x="8305800" y="3629025"/>
          <p14:tracePt t="25890" x="8788400" y="34829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9200" y="228600"/>
            <a:ext cx="7772400" cy="1143000"/>
          </a:xfrm>
        </p:spPr>
        <p:txBody>
          <a:bodyPr/>
          <a:lstStyle/>
          <a:p>
            <a:pPr eaLnBrk="1" hangingPunct="1"/>
            <a:r>
              <a:rPr lang="en-US" altLang="ja-JP"/>
              <a:t>Cache coherent control</a:t>
            </a:r>
            <a:r>
              <a:rPr lang="ja-JP" altLang="en-US"/>
              <a:t>（</a:t>
            </a:r>
            <a:r>
              <a:rPr lang="en-US" altLang="ja-JP"/>
              <a:t>Node 3 writes</a:t>
            </a:r>
            <a:r>
              <a:rPr lang="ja-JP" altLang="en-US"/>
              <a:t>） </a:t>
            </a:r>
          </a:p>
        </p:txBody>
      </p:sp>
      <p:sp>
        <p:nvSpPr>
          <p:cNvPr id="35843"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5844" name="Text Box 4"/>
          <p:cNvSpPr txBox="1">
            <a:spLocks noChangeArrowheads="1"/>
          </p:cNvSpPr>
          <p:nvPr/>
        </p:nvSpPr>
        <p:spPr bwMode="auto">
          <a:xfrm>
            <a:off x="5148263" y="4483100"/>
            <a:ext cx="7858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5845" name="Text Box 5"/>
          <p:cNvSpPr txBox="1">
            <a:spLocks noChangeArrowheads="1"/>
          </p:cNvSpPr>
          <p:nvPr/>
        </p:nvSpPr>
        <p:spPr bwMode="auto">
          <a:xfrm>
            <a:off x="5562600" y="2286000"/>
            <a:ext cx="1096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5846"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5847" name="Group 7"/>
          <p:cNvGrpSpPr>
            <a:grpSpLocks/>
          </p:cNvGrpSpPr>
          <p:nvPr/>
        </p:nvGrpSpPr>
        <p:grpSpPr bwMode="auto">
          <a:xfrm>
            <a:off x="2590800" y="1676400"/>
            <a:ext cx="457200" cy="1524000"/>
            <a:chOff x="1632" y="1056"/>
            <a:chExt cx="288" cy="960"/>
          </a:xfrm>
        </p:grpSpPr>
        <p:sp>
          <p:nvSpPr>
            <p:cNvPr id="35894"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5"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6"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97"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8"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48" name="Group 13"/>
          <p:cNvGrpSpPr>
            <a:grpSpLocks/>
          </p:cNvGrpSpPr>
          <p:nvPr/>
        </p:nvGrpSpPr>
        <p:grpSpPr bwMode="auto">
          <a:xfrm>
            <a:off x="2362200" y="3962400"/>
            <a:ext cx="457200" cy="1524000"/>
            <a:chOff x="1632" y="1056"/>
            <a:chExt cx="288" cy="960"/>
          </a:xfrm>
        </p:grpSpPr>
        <p:sp>
          <p:nvSpPr>
            <p:cNvPr id="35889"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0"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1"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92"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93"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49" name="Group 19"/>
          <p:cNvGrpSpPr>
            <a:grpSpLocks/>
          </p:cNvGrpSpPr>
          <p:nvPr/>
        </p:nvGrpSpPr>
        <p:grpSpPr bwMode="auto">
          <a:xfrm>
            <a:off x="4572000" y="3886200"/>
            <a:ext cx="457200" cy="1524000"/>
            <a:chOff x="1632" y="1056"/>
            <a:chExt cx="288" cy="960"/>
          </a:xfrm>
        </p:grpSpPr>
        <p:sp>
          <p:nvSpPr>
            <p:cNvPr id="35884"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5"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6"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7"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8"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50" name="Group 25"/>
          <p:cNvGrpSpPr>
            <a:grpSpLocks/>
          </p:cNvGrpSpPr>
          <p:nvPr/>
        </p:nvGrpSpPr>
        <p:grpSpPr bwMode="auto">
          <a:xfrm>
            <a:off x="5181600" y="1752600"/>
            <a:ext cx="457200" cy="1524000"/>
            <a:chOff x="1632" y="1056"/>
            <a:chExt cx="288" cy="960"/>
          </a:xfrm>
        </p:grpSpPr>
        <p:sp>
          <p:nvSpPr>
            <p:cNvPr id="35879"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0"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1"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2"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5883"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5851"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5852"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3"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4"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5"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4" name="Text Box 36"/>
          <p:cNvSpPr txBox="1">
            <a:spLocks noChangeArrowheads="1"/>
          </p:cNvSpPr>
          <p:nvPr/>
        </p:nvSpPr>
        <p:spPr bwMode="auto">
          <a:xfrm>
            <a:off x="3132138" y="27813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latin typeface="Times New Roman" panose="02020603050405020304" pitchFamily="18" charset="0"/>
                <a:ea typeface="ＭＳ Ｐゴシック" panose="020B0600070205080204" pitchFamily="50" charset="-128"/>
              </a:rPr>
              <a:t>Ｓ</a:t>
            </a:r>
          </a:p>
        </p:txBody>
      </p:sp>
      <p:sp>
        <p:nvSpPr>
          <p:cNvPr id="35857" name="Text Box 37"/>
          <p:cNvSpPr txBox="1">
            <a:spLocks noChangeArrowheads="1"/>
          </p:cNvSpPr>
          <p:nvPr/>
        </p:nvSpPr>
        <p:spPr bwMode="auto">
          <a:xfrm>
            <a:off x="2803525" y="4646613"/>
            <a:ext cx="39687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Ｓ</a:t>
            </a:r>
          </a:p>
        </p:txBody>
      </p:sp>
      <p:grpSp>
        <p:nvGrpSpPr>
          <p:cNvPr id="48166" name="Group 38"/>
          <p:cNvGrpSpPr>
            <a:grpSpLocks/>
          </p:cNvGrpSpPr>
          <p:nvPr/>
        </p:nvGrpSpPr>
        <p:grpSpPr bwMode="auto">
          <a:xfrm>
            <a:off x="3276600" y="2171700"/>
            <a:ext cx="1844675" cy="495300"/>
            <a:chOff x="2064" y="1368"/>
            <a:chExt cx="1162" cy="312"/>
          </a:xfrm>
        </p:grpSpPr>
        <p:sp>
          <p:nvSpPr>
            <p:cNvPr id="35877" name="Line 39"/>
            <p:cNvSpPr>
              <a:spLocks noChangeShapeType="1"/>
            </p:cNvSpPr>
            <p:nvPr/>
          </p:nvSpPr>
          <p:spPr bwMode="auto">
            <a:xfrm flipH="1">
              <a:off x="2064" y="1680"/>
              <a:ext cx="105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8" name="Text Box 40"/>
            <p:cNvSpPr txBox="1">
              <a:spLocks noChangeArrowheads="1"/>
            </p:cNvSpPr>
            <p:nvPr/>
          </p:nvSpPr>
          <p:spPr bwMode="auto">
            <a:xfrm>
              <a:off x="2198" y="1368"/>
              <a:ext cx="1028"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request</a:t>
              </a:r>
              <a:endParaRPr lang="en-US" altLang="ja-JP" sz="1200" b="1">
                <a:latin typeface="Times New Roman" panose="02020603050405020304" pitchFamily="18" charset="0"/>
                <a:ea typeface="ＭＳ Ｐゴシック" panose="020B0600070205080204" pitchFamily="50" charset="-128"/>
              </a:endParaRPr>
            </a:p>
          </p:txBody>
        </p:sp>
      </p:grpSp>
      <p:grpSp>
        <p:nvGrpSpPr>
          <p:cNvPr id="48169" name="Group 41"/>
          <p:cNvGrpSpPr>
            <a:grpSpLocks/>
          </p:cNvGrpSpPr>
          <p:nvPr/>
        </p:nvGrpSpPr>
        <p:grpSpPr bwMode="auto">
          <a:xfrm>
            <a:off x="2819400" y="3429000"/>
            <a:ext cx="1187450" cy="660400"/>
            <a:chOff x="1776" y="2160"/>
            <a:chExt cx="748" cy="416"/>
          </a:xfrm>
        </p:grpSpPr>
        <p:sp>
          <p:nvSpPr>
            <p:cNvPr id="35875" name="Line 42"/>
            <p:cNvSpPr>
              <a:spLocks noChangeShapeType="1"/>
            </p:cNvSpPr>
            <p:nvPr/>
          </p:nvSpPr>
          <p:spPr bwMode="auto">
            <a:xfrm flipH="1">
              <a:off x="1776" y="2160"/>
              <a:ext cx="96"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6" name="Text Box 43"/>
            <p:cNvSpPr txBox="1">
              <a:spLocks noChangeArrowheads="1"/>
            </p:cNvSpPr>
            <p:nvPr/>
          </p:nvSpPr>
          <p:spPr bwMode="auto">
            <a:xfrm>
              <a:off x="1824" y="2384"/>
              <a:ext cx="70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Invalidation</a:t>
              </a:r>
            </a:p>
          </p:txBody>
        </p:sp>
      </p:grpSp>
      <p:grpSp>
        <p:nvGrpSpPr>
          <p:cNvPr id="48172" name="Group 44"/>
          <p:cNvGrpSpPr>
            <a:grpSpLocks/>
          </p:cNvGrpSpPr>
          <p:nvPr/>
        </p:nvGrpSpPr>
        <p:grpSpPr bwMode="auto">
          <a:xfrm>
            <a:off x="3352800" y="1774825"/>
            <a:ext cx="1600200" cy="366713"/>
            <a:chOff x="2112" y="1118"/>
            <a:chExt cx="1008" cy="231"/>
          </a:xfrm>
        </p:grpSpPr>
        <p:sp>
          <p:nvSpPr>
            <p:cNvPr id="35873" name="Line 45"/>
            <p:cNvSpPr>
              <a:spLocks noChangeShapeType="1"/>
            </p:cNvSpPr>
            <p:nvPr/>
          </p:nvSpPr>
          <p:spPr bwMode="auto">
            <a:xfrm>
              <a:off x="2112" y="1344"/>
              <a:ext cx="10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4" name="Text Box 46"/>
            <p:cNvSpPr txBox="1">
              <a:spLocks noChangeArrowheads="1"/>
            </p:cNvSpPr>
            <p:nvPr/>
          </p:nvSpPr>
          <p:spPr bwMode="auto">
            <a:xfrm>
              <a:off x="2390" y="1118"/>
              <a:ext cx="38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Ａｃｋ</a:t>
              </a:r>
              <a:endParaRPr lang="ja-JP" altLang="en-US" sz="1200" b="1">
                <a:latin typeface="Times New Roman" panose="02020603050405020304" pitchFamily="18" charset="0"/>
                <a:ea typeface="ＭＳ Ｐゴシック" panose="020B0600070205080204" pitchFamily="50" charset="-128"/>
              </a:endParaRPr>
            </a:p>
          </p:txBody>
        </p:sp>
      </p:grpSp>
      <p:sp>
        <p:nvSpPr>
          <p:cNvPr id="48175" name="Text Box 47"/>
          <p:cNvSpPr txBox="1">
            <a:spLocks noChangeArrowheads="1"/>
          </p:cNvSpPr>
          <p:nvPr/>
        </p:nvSpPr>
        <p:spPr bwMode="auto">
          <a:xfrm>
            <a:off x="3163888" y="3283027"/>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Times New Roman" panose="02020603050405020304" pitchFamily="18" charset="0"/>
                <a:ea typeface="ＭＳ Ｐゴシック" panose="020B0600070205080204" pitchFamily="50" charset="-128"/>
              </a:rPr>
              <a:t>D</a:t>
            </a:r>
          </a:p>
        </p:txBody>
      </p:sp>
      <p:sp>
        <p:nvSpPr>
          <p:cNvPr id="48176" name="Text Box 48"/>
          <p:cNvSpPr txBox="1">
            <a:spLocks noChangeArrowheads="1"/>
          </p:cNvSpPr>
          <p:nvPr/>
        </p:nvSpPr>
        <p:spPr bwMode="auto">
          <a:xfrm>
            <a:off x="5867400" y="24384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latin typeface="Times New Roman" panose="02020603050405020304" pitchFamily="18" charset="0"/>
                <a:ea typeface="ＭＳ Ｐゴシック" panose="020B0600070205080204" pitchFamily="50" charset="-128"/>
              </a:rPr>
              <a:t>Ｓ</a:t>
            </a:r>
          </a:p>
        </p:txBody>
      </p:sp>
      <p:sp>
        <p:nvSpPr>
          <p:cNvPr id="48179" name="Text Box 51"/>
          <p:cNvSpPr txBox="1">
            <a:spLocks noChangeArrowheads="1"/>
          </p:cNvSpPr>
          <p:nvPr/>
        </p:nvSpPr>
        <p:spPr bwMode="auto">
          <a:xfrm>
            <a:off x="6003925" y="2765425"/>
            <a:ext cx="768350" cy="376238"/>
          </a:xfrm>
          <a:prstGeom prst="rect">
            <a:avLst/>
          </a:prstGeom>
          <a:noFill/>
          <a:ln w="9525">
            <a:solidFill>
              <a:srgbClr val="FF5050"/>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Ｗｒｉｔｅ</a:t>
            </a:r>
            <a:endParaRPr lang="ja-JP" altLang="en-US">
              <a:latin typeface="Times New Roman" panose="02020603050405020304" pitchFamily="18" charset="0"/>
              <a:ea typeface="ＭＳ Ｐゴシック" panose="020B0600070205080204" pitchFamily="50" charset="-128"/>
            </a:endParaRPr>
          </a:p>
        </p:txBody>
      </p:sp>
      <p:sp>
        <p:nvSpPr>
          <p:cNvPr id="48180" name="Text Box 52"/>
          <p:cNvSpPr txBox="1">
            <a:spLocks noChangeArrowheads="1"/>
          </p:cNvSpPr>
          <p:nvPr/>
        </p:nvSpPr>
        <p:spPr bwMode="auto">
          <a:xfrm>
            <a:off x="5867400" y="24209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D</a:t>
            </a:r>
          </a:p>
        </p:txBody>
      </p:sp>
      <p:grpSp>
        <p:nvGrpSpPr>
          <p:cNvPr id="48181" name="Group 53"/>
          <p:cNvGrpSpPr>
            <a:grpSpLocks/>
          </p:cNvGrpSpPr>
          <p:nvPr/>
        </p:nvGrpSpPr>
        <p:grpSpPr bwMode="auto">
          <a:xfrm>
            <a:off x="1812925" y="3200400"/>
            <a:ext cx="1965325" cy="1814513"/>
            <a:chOff x="1142" y="2016"/>
            <a:chExt cx="1238" cy="1143"/>
          </a:xfrm>
        </p:grpSpPr>
        <p:grpSp>
          <p:nvGrpSpPr>
            <p:cNvPr id="35869" name="Group 54"/>
            <p:cNvGrpSpPr>
              <a:grpSpLocks/>
            </p:cNvGrpSpPr>
            <p:nvPr/>
          </p:nvGrpSpPr>
          <p:grpSpPr bwMode="auto">
            <a:xfrm>
              <a:off x="1142" y="2016"/>
              <a:ext cx="442" cy="432"/>
              <a:chOff x="1142" y="2016"/>
              <a:chExt cx="442" cy="432"/>
            </a:xfrm>
          </p:grpSpPr>
          <p:sp>
            <p:nvSpPr>
              <p:cNvPr id="35871" name="Line 55"/>
              <p:cNvSpPr>
                <a:spLocks noChangeShapeType="1"/>
              </p:cNvSpPr>
              <p:nvPr/>
            </p:nvSpPr>
            <p:spPr bwMode="auto">
              <a:xfrm flipV="1">
                <a:off x="1488" y="2016"/>
                <a:ext cx="96"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2" name="Text Box 56"/>
              <p:cNvSpPr txBox="1">
                <a:spLocks noChangeArrowheads="1"/>
              </p:cNvSpPr>
              <p:nvPr/>
            </p:nvSpPr>
            <p:spPr bwMode="auto">
              <a:xfrm>
                <a:off x="1142" y="2167"/>
                <a:ext cx="309"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dirty="0">
                    <a:latin typeface="Times New Roman" panose="02020603050405020304" pitchFamily="18" charset="0"/>
                    <a:ea typeface="ＭＳ Ｐゴシック" panose="020B0600070205080204" pitchFamily="50" charset="-128"/>
                  </a:rPr>
                  <a:t>Ack</a:t>
                </a:r>
              </a:p>
            </p:txBody>
          </p:sp>
        </p:grpSp>
        <p:sp>
          <p:nvSpPr>
            <p:cNvPr id="35870" name="Text Box 57"/>
            <p:cNvSpPr txBox="1">
              <a:spLocks noChangeArrowheads="1"/>
            </p:cNvSpPr>
            <p:nvPr/>
          </p:nvSpPr>
          <p:spPr bwMode="auto">
            <a:xfrm>
              <a:off x="1968" y="2928"/>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I</a:t>
              </a:r>
            </a:p>
          </p:txBody>
        </p:sp>
      </p:grpSp>
      <p:sp>
        <p:nvSpPr>
          <p:cNvPr id="35866" name="Text Box 58"/>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8187" name="Text Box 59"/>
          <p:cNvSpPr txBox="1">
            <a:spLocks noChangeArrowheads="1"/>
          </p:cNvSpPr>
          <p:nvPr/>
        </p:nvSpPr>
        <p:spPr bwMode="auto">
          <a:xfrm>
            <a:off x="3563938"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8188" name="Text Box 60"/>
          <p:cNvSpPr txBox="1">
            <a:spLocks noChangeArrowheads="1"/>
          </p:cNvSpPr>
          <p:nvPr/>
        </p:nvSpPr>
        <p:spPr bwMode="auto">
          <a:xfrm>
            <a:off x="3549651" y="3283027"/>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Arial" panose="020B0604020202020204" pitchFamily="34" charset="0"/>
                <a:ea typeface="ＭＳ Ｐゴシック" panose="020B0600070205080204" pitchFamily="50" charset="-128"/>
              </a:rPr>
              <a:t>0</a:t>
            </a:r>
          </a:p>
        </p:txBody>
      </p:sp>
      <p:cxnSp>
        <p:nvCxnSpPr>
          <p:cNvPr id="3" name="直線矢印コネクタ 2">
            <a:extLst>
              <a:ext uri="{FF2B5EF4-FFF2-40B4-BE49-F238E27FC236}">
                <a16:creationId xmlns:a16="http://schemas.microsoft.com/office/drawing/2014/main" id="{CA045142-915C-4759-8C4F-F7DB6A960AC3}"/>
              </a:ext>
            </a:extLst>
          </p:cNvPr>
          <p:cNvCxnSpPr>
            <a:stCxn id="48164" idx="2"/>
            <a:endCxn id="48175" idx="0"/>
          </p:cNvCxnSpPr>
          <p:nvPr/>
        </p:nvCxnSpPr>
        <p:spPr>
          <a:xfrm>
            <a:off x="3322638" y="3178175"/>
            <a:ext cx="15875" cy="104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31F2CA8D-E77B-4924-B129-FDCC42AB50C5}"/>
              </a:ext>
            </a:extLst>
          </p:cNvPr>
          <p:cNvCxnSpPr/>
          <p:nvPr/>
        </p:nvCxnSpPr>
        <p:spPr>
          <a:xfrm>
            <a:off x="3707904" y="3212976"/>
            <a:ext cx="15875" cy="104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7BC8B724-84E9-4A8A-AAC9-38FE09EF1F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6462"/>
    </mc:Choice>
    <mc:Fallback>
      <p:transition spd="slow" advTm="5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81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81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81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81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18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818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16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817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4817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8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48164" grpId="0"/>
      <p:bldP spid="48175" grpId="0"/>
      <p:bldP spid="48176" grpId="0"/>
      <p:bldP spid="48179" grpId="0" animBg="1"/>
      <p:bldP spid="48180" grpId="0"/>
      <p:bldP spid="48187" grpId="0"/>
      <p:bldP spid="48188" grpId="0"/>
    </p:bldLst>
  </p:timing>
  <p:extLst>
    <p:ext uri="{3A86A75C-4F4B-4683-9AE1-C65F6400EC91}">
      <p14:laserTraceLst xmlns:p14="http://schemas.microsoft.com/office/powerpoint/2010/main">
        <p14:tracePtLst>
          <p14:tracePt t="932" x="8961438" y="3346450"/>
          <p14:tracePt t="940" x="8815388" y="3346450"/>
          <p14:tracePt t="948" x="8651875" y="3346450"/>
          <p14:tracePt t="959" x="8469313" y="3346450"/>
          <p14:tracePt t="964" x="8378825" y="3346450"/>
          <p14:tracePt t="973" x="8232775" y="3346450"/>
          <p14:tracePt t="980" x="8050213" y="3328988"/>
          <p14:tracePt t="989" x="7921625" y="3309938"/>
          <p14:tracePt t="996" x="7831138" y="3309938"/>
          <p14:tracePt t="1004" x="7748588" y="3302000"/>
          <p14:tracePt t="1012" x="7675563" y="3282950"/>
          <p14:tracePt t="1021" x="7648575" y="3282950"/>
          <p14:tracePt t="1028" x="7621588" y="3282950"/>
          <p14:tracePt t="1036" x="7558088" y="3265488"/>
          <p14:tracePt t="1045" x="7521575" y="3265488"/>
          <p14:tracePt t="1052" x="7466013" y="3255963"/>
          <p14:tracePt t="1061" x="7392988" y="3255963"/>
          <p14:tracePt t="1068" x="7312025" y="3255963"/>
          <p14:tracePt t="1077" x="7219950" y="3255963"/>
          <p14:tracePt t="1084" x="7146925" y="3255963"/>
          <p14:tracePt t="1093" x="7056438" y="3255963"/>
          <p14:tracePt t="1100" x="6964363" y="3255963"/>
          <p14:tracePt t="1109" x="6873875" y="3255963"/>
          <p14:tracePt t="1116" x="6819900" y="3255963"/>
          <p14:tracePt t="1125" x="6727825" y="3255963"/>
          <p14:tracePt t="1132" x="6645275" y="3255963"/>
          <p14:tracePt t="1140" x="6591300" y="3255963"/>
          <p14:tracePt t="1148" x="6537325" y="3255963"/>
          <p14:tracePt t="1157" x="6481763" y="3255963"/>
          <p14:tracePt t="1164" x="6464300" y="3255963"/>
          <p14:tracePt t="1173" x="6435725" y="3255963"/>
          <p14:tracePt t="1180" x="6418263" y="3255963"/>
          <p14:tracePt t="1188" x="6399213" y="3255963"/>
          <p14:tracePt t="1678" x="6391275" y="3246438"/>
          <p14:tracePt t="1776" x="6391275" y="3219450"/>
          <p14:tracePt t="1790" x="6391275" y="3173413"/>
          <p14:tracePt t="1798" x="6391275" y="3163888"/>
          <p14:tracePt t="1806" x="6391275" y="3127375"/>
          <p14:tracePt t="1813" x="6391275" y="3119438"/>
          <p14:tracePt t="1821" x="6391275" y="3109913"/>
          <p14:tracePt t="1829" x="6372225" y="3073400"/>
          <p14:tracePt t="1861" x="6362700" y="3063875"/>
          <p14:tracePt t="2686" x="6354763" y="3063875"/>
          <p14:tracePt t="2702" x="6335713" y="3063875"/>
          <p14:tracePt t="2711" x="6281738" y="3063875"/>
          <p14:tracePt t="2718" x="6208713" y="3109913"/>
          <p14:tracePt t="2727" x="6145213" y="3146425"/>
          <p14:tracePt t="2733" x="6108700" y="3155950"/>
          <p14:tracePt t="2741" x="6080125" y="3182938"/>
          <p14:tracePt t="2749" x="6062663" y="3200400"/>
          <p14:tracePt t="2757" x="6053138" y="3200400"/>
          <p14:tracePt t="2765" x="6043613" y="3209925"/>
          <p14:tracePt t="2780" x="6043613" y="3219450"/>
          <p14:tracePt t="2838" x="6043613" y="3228975"/>
          <p14:tracePt t="2846" x="6035675" y="3236913"/>
          <p14:tracePt t="2882" x="6035675" y="3246438"/>
          <p14:tracePt t="2886" x="6026150" y="3246438"/>
          <p14:tracePt t="2893" x="6016625" y="3255963"/>
          <p14:tracePt t="2924" x="6016625" y="3265488"/>
          <p14:tracePt t="2940" x="6016625" y="3273425"/>
          <p14:tracePt t="2948" x="6007100" y="3282950"/>
          <p14:tracePt t="2957" x="5999163" y="3292475"/>
          <p14:tracePt t="2973" x="5962650" y="3309938"/>
          <p14:tracePt t="2980" x="5926138" y="3328988"/>
          <p14:tracePt t="2988" x="5889625" y="3338513"/>
          <p14:tracePt t="2996" x="5853113" y="3355975"/>
          <p14:tracePt t="3004" x="5797550" y="3382963"/>
          <p14:tracePt t="3012" x="5780088" y="3392488"/>
          <p14:tracePt t="3020" x="5761038" y="3392488"/>
          <p14:tracePt t="3028" x="5734050" y="3411538"/>
          <p14:tracePt t="3036" x="5724525" y="3419475"/>
          <p14:tracePt t="3045" x="5707063" y="3419475"/>
          <p14:tracePt t="3052" x="5688013" y="3429000"/>
          <p14:tracePt t="3062" x="5670550" y="3438525"/>
          <p14:tracePt t="3077" x="5653088" y="3446463"/>
          <p14:tracePt t="3084" x="5643563" y="3455988"/>
          <p14:tracePt t="3093" x="5634038" y="3465513"/>
          <p14:tracePt t="3109" x="5624513" y="3465513"/>
          <p14:tracePt t="3116" x="5616575" y="3475038"/>
          <p14:tracePt t="3148" x="5616575" y="3482975"/>
          <p14:tracePt t="3230" x="5597525" y="3502025"/>
          <p14:tracePt t="3278" x="5597525" y="3548063"/>
          <p14:tracePt t="3600" x="5597525" y="3556000"/>
          <p14:tracePt t="3633" x="5597525" y="3565525"/>
          <p14:tracePt t="3712" x="5597525" y="3584575"/>
          <p14:tracePt t="3750" x="5597525" y="3592513"/>
          <p14:tracePt t="3766" x="5597525" y="3602038"/>
          <p14:tracePt t="3895" x="5588000" y="3611563"/>
          <p14:tracePt t="3903" x="5588000" y="3621088"/>
          <p14:tracePt t="3929" x="5588000" y="3629025"/>
          <p14:tracePt t="3950" x="5580063" y="3629025"/>
          <p14:tracePt t="5256" x="5580063" y="3638550"/>
          <p14:tracePt t="5263" x="5597525" y="3638550"/>
          <p14:tracePt t="5279" x="5607050" y="3638550"/>
          <p14:tracePt t="5286" x="5616575" y="3638550"/>
          <p14:tracePt t="5374" x="5616575" y="3629025"/>
          <p14:tracePt t="5382" x="5616575" y="3621088"/>
          <p14:tracePt t="5390" x="5616575" y="3602038"/>
          <p14:tracePt t="5398" x="5616575" y="3592513"/>
          <p14:tracePt t="5429" x="5616575" y="3584575"/>
          <p14:tracePt t="5758" x="5616575" y="3565525"/>
          <p14:tracePt t="5776" x="5624513" y="3548063"/>
          <p14:tracePt t="5806" x="5634038" y="3538538"/>
          <p14:tracePt t="5942" x="5634038" y="3511550"/>
          <p14:tracePt t="6270" x="5634038" y="3502025"/>
          <p14:tracePt t="6290" x="5634038" y="3492500"/>
          <p14:tracePt t="6302" x="5634038" y="3475038"/>
          <p14:tracePt t="6601" x="5624513" y="3475038"/>
          <p14:tracePt t="6638" x="5616575" y="3419475"/>
          <p14:tracePt t="6646" x="5580063" y="3375025"/>
          <p14:tracePt t="6654" x="5570538" y="3355975"/>
          <p14:tracePt t="6663" x="5561013" y="3346450"/>
          <p14:tracePt t="6668" x="5524500" y="3292475"/>
          <p14:tracePt t="6677" x="5514975" y="3255963"/>
          <p14:tracePt t="6685" x="5514975" y="3200400"/>
          <p14:tracePt t="6695" x="5478463" y="3146425"/>
          <p14:tracePt t="6701" x="5470525" y="3127375"/>
          <p14:tracePt t="6711" x="5470525" y="3100388"/>
          <p14:tracePt t="6717" x="5461000" y="3082925"/>
          <p14:tracePt t="6726" x="5461000" y="3063875"/>
          <p14:tracePt t="6733" x="5461000" y="3054350"/>
          <p14:tracePt t="6757" x="5461000" y="3046413"/>
          <p14:tracePt t="7255" x="5470525" y="3046413"/>
          <p14:tracePt t="7262" x="5524500" y="3046413"/>
          <p14:tracePt t="7279" x="5670550" y="3046413"/>
          <p14:tracePt t="7284" x="5834063" y="3046413"/>
          <p14:tracePt t="7293" x="5943600" y="3046413"/>
          <p14:tracePt t="7300" x="6089650" y="3046413"/>
          <p14:tracePt t="7309" x="6218238" y="3046413"/>
          <p14:tracePt t="7316" x="6291263" y="3046413"/>
          <p14:tracePt t="7325" x="6399213" y="3046413"/>
          <p14:tracePt t="7332" x="6508750" y="3046413"/>
          <p14:tracePt t="7341" x="6627813" y="3046413"/>
          <p14:tracePt t="7348" x="6754813" y="3046413"/>
          <p14:tracePt t="7356" x="6864350" y="3027363"/>
          <p14:tracePt t="7364" x="6973888" y="3017838"/>
          <p14:tracePt t="7373" x="7092950" y="2990850"/>
          <p14:tracePt t="7380" x="7219950" y="2954338"/>
          <p14:tracePt t="7389" x="7329488" y="2954338"/>
          <p14:tracePt t="7396" x="7475538" y="2909888"/>
          <p14:tracePt t="7404" x="7585075" y="2909888"/>
          <p14:tracePt t="7412" x="7767638" y="2900363"/>
          <p14:tracePt t="7420" x="7931150" y="2900363"/>
          <p14:tracePt t="7428" x="8186738" y="2900363"/>
          <p14:tracePt t="7436" x="8405813" y="2900363"/>
          <p14:tracePt t="7444" x="8742363" y="2900363"/>
          <p14:tracePt t="7452" x="9080500" y="2900363"/>
          <p14:tracePt t="8973" x="9097963" y="3192463"/>
          <p14:tracePt t="8980" x="9043988" y="3173413"/>
          <p14:tracePt t="8989" x="8915400" y="3173413"/>
          <p14:tracePt t="8997" x="8751888" y="3173413"/>
          <p14:tracePt t="9005" x="8588375" y="3173413"/>
          <p14:tracePt t="9013" x="8342313" y="3173413"/>
          <p14:tracePt t="9021" x="8067675" y="3155950"/>
          <p14:tracePt t="9029" x="7748588" y="3119438"/>
          <p14:tracePt t="9037" x="7475538" y="3082925"/>
          <p14:tracePt t="9044" x="7192963" y="3046413"/>
          <p14:tracePt t="9053" x="6973888" y="2990850"/>
          <p14:tracePt t="9061" x="6846888" y="2982913"/>
          <p14:tracePt t="9069" x="6746875" y="2936875"/>
          <p14:tracePt t="9077" x="6637338" y="2909888"/>
          <p14:tracePt t="9085" x="6573838" y="2900363"/>
          <p14:tracePt t="9093" x="6527800" y="2873375"/>
          <p14:tracePt t="9100" x="6508750" y="2863850"/>
          <p14:tracePt t="9109" x="6481763" y="2863850"/>
          <p14:tracePt t="9117" x="6472238" y="2863850"/>
          <p14:tracePt t="9126" x="6454775" y="2863850"/>
          <p14:tracePt t="9133" x="6445250" y="2854325"/>
          <p14:tracePt t="9143" x="6427788" y="2854325"/>
          <p14:tracePt t="9149" x="6381750" y="2854325"/>
          <p14:tracePt t="9157" x="6335713" y="2844800"/>
          <p14:tracePt t="9164" x="6281738" y="2844800"/>
          <p14:tracePt t="9173" x="6218238" y="2817813"/>
          <p14:tracePt t="9180" x="6135688" y="2808288"/>
          <p14:tracePt t="9190" x="6062663" y="2808288"/>
          <p14:tracePt t="9196" x="6007100" y="2800350"/>
          <p14:tracePt t="9204" x="5943600" y="2781300"/>
          <p14:tracePt t="9212" x="5907088" y="2781300"/>
          <p14:tracePt t="9220" x="5889625" y="2781300"/>
          <p14:tracePt t="9228" x="5870575" y="2781300"/>
          <p14:tracePt t="9236" x="5862638" y="2781300"/>
          <p14:tracePt t="9244" x="5853113" y="2781300"/>
          <p14:tracePt t="9293" x="5843588" y="2771775"/>
          <p14:tracePt t="9303" x="5834063" y="2763838"/>
          <p14:tracePt t="9308" x="5826125" y="2763838"/>
          <p14:tracePt t="9316" x="5797550" y="2763838"/>
          <p14:tracePt t="9325" x="5753100" y="2763838"/>
          <p14:tracePt t="9333" x="5724525" y="2763838"/>
          <p14:tracePt t="9342" x="5688013" y="2763838"/>
          <p14:tracePt t="9349" x="5680075" y="2763838"/>
          <p14:tracePt t="9356" x="5661025" y="2763838"/>
          <p14:tracePt t="9364" x="5634038" y="2763838"/>
          <p14:tracePt t="9374" x="5616575" y="2754313"/>
          <p14:tracePt t="9389" x="5597525" y="2754313"/>
          <p14:tracePt t="9461" x="5588000" y="2754313"/>
          <p14:tracePt t="9469" x="5580063" y="2754313"/>
          <p14:tracePt t="9477" x="5561013" y="2754313"/>
          <p14:tracePt t="9484" x="5543550" y="2744788"/>
          <p14:tracePt t="9493" x="5487988" y="2744788"/>
          <p14:tracePt t="9500" x="5441950" y="2717800"/>
          <p14:tracePt t="9509" x="5414963" y="2717800"/>
          <p14:tracePt t="9516" x="5378450" y="2717800"/>
          <p14:tracePt t="9525" x="5341938" y="2708275"/>
          <p14:tracePt t="9532" x="5324475" y="2698750"/>
          <p14:tracePt t="9541" x="5287963" y="2690813"/>
          <p14:tracePt t="9548" x="5241925" y="2662238"/>
          <p14:tracePt t="9557" x="5214938" y="2662238"/>
          <p14:tracePt t="9565" x="5151438" y="2654300"/>
          <p14:tracePt t="9573" x="5114925" y="2654300"/>
          <p14:tracePt t="9580" x="5068888" y="2644775"/>
          <p14:tracePt t="9588" x="5059363" y="2644775"/>
          <p14:tracePt t="9604" x="5032375" y="2644775"/>
          <p14:tracePt t="9629" x="5022850" y="2635250"/>
          <p14:tracePt t="9830" x="5068888" y="2635250"/>
          <p14:tracePt t="9837" x="5151438" y="2635250"/>
          <p14:tracePt t="9846" x="5224463" y="2635250"/>
          <p14:tracePt t="9853" x="5334000" y="2635250"/>
          <p14:tracePt t="9862" x="5461000" y="2644775"/>
          <p14:tracePt t="9880" x="5716588" y="2690813"/>
          <p14:tracePt t="9884" x="5853113" y="2698750"/>
          <p14:tracePt t="9893" x="5962650" y="2717800"/>
          <p14:tracePt t="9900" x="6072188" y="2727325"/>
          <p14:tracePt t="9909" x="6135688" y="2744788"/>
          <p14:tracePt t="9918" x="6189663" y="2754313"/>
          <p14:tracePt t="9928" x="6208713" y="2754313"/>
          <p14:tracePt t="9934" x="6235700" y="2763838"/>
          <p14:tracePt t="9941" x="6272213" y="2763838"/>
          <p14:tracePt t="9948" x="6308725" y="2763838"/>
          <p14:tracePt t="9956" x="6354763" y="2771775"/>
          <p14:tracePt t="9964" x="6427788" y="2771775"/>
          <p14:tracePt t="9974" x="6500813" y="2800350"/>
          <p14:tracePt t="9980" x="6581775" y="2808288"/>
          <p14:tracePt t="9989" x="6691313" y="2808288"/>
          <p14:tracePt t="9996" x="6800850" y="2808288"/>
          <p14:tracePt t="10004" x="6929438" y="2808288"/>
          <p14:tracePt t="10012" x="7037388" y="2808288"/>
          <p14:tracePt t="10020" x="7202488" y="2808288"/>
          <p14:tracePt t="10029" x="7366000" y="2808288"/>
          <p14:tracePt t="10036" x="7531100" y="2808288"/>
          <p14:tracePt t="10044" x="7675563" y="2808288"/>
          <p14:tracePt t="10052" x="7831138" y="2808288"/>
          <p14:tracePt t="10060" x="7958138" y="2808288"/>
          <p14:tracePt t="10069" x="8067675" y="2808288"/>
          <p14:tracePt t="10077" x="8213725" y="2808288"/>
          <p14:tracePt t="10085" x="8369300" y="2827338"/>
          <p14:tracePt t="10093" x="8515350" y="2844800"/>
          <p14:tracePt t="10101" x="8661400" y="2844800"/>
          <p14:tracePt t="10109" x="8807450" y="2873375"/>
          <p14:tracePt t="10117" x="8951913" y="2881313"/>
          <p14:tracePt t="10125" x="9097963" y="2881313"/>
          <p14:tracePt t="16242" x="8496300" y="3338513"/>
          <p14:tracePt t="16244" x="8113713" y="3292475"/>
          <p14:tracePt t="16252" x="7748588" y="3228975"/>
          <p14:tracePt t="16261" x="7548563" y="3219450"/>
          <p14:tracePt t="16269" x="7366000" y="3182938"/>
          <p14:tracePt t="16277" x="7219950" y="3182938"/>
          <p14:tracePt t="16284" x="7110413" y="3155950"/>
          <p14:tracePt t="16293" x="7019925" y="3155950"/>
          <p14:tracePt t="16300" x="6929438" y="3155950"/>
          <p14:tracePt t="16315" x="6783388" y="3155950"/>
          <p14:tracePt t="16318" x="6637338" y="3155950"/>
          <p14:tracePt t="16329" x="6435725" y="3155950"/>
          <p14:tracePt t="16333" x="6218238" y="3155950"/>
          <p14:tracePt t="16341" x="6035675" y="3146425"/>
          <p14:tracePt t="16349" x="5834063" y="3146425"/>
          <p14:tracePt t="16358" x="5653088" y="3146425"/>
          <p14:tracePt t="16365" x="5451475" y="3127375"/>
          <p14:tracePt t="16372" x="5287963" y="3127375"/>
          <p14:tracePt t="16381" x="5122863" y="3109913"/>
          <p14:tracePt t="16389" x="5014913" y="3082925"/>
          <p14:tracePt t="16396" x="4932363" y="3073400"/>
          <p14:tracePt t="16405" x="4876800" y="3054350"/>
          <p14:tracePt t="16412" x="4868863" y="3054350"/>
          <p14:tracePt t="16584" x="4840288" y="3054350"/>
          <p14:tracePt t="16591" x="4822825" y="3046413"/>
          <p14:tracePt t="16596" x="4759325" y="3046413"/>
          <p14:tracePt t="16605" x="4622800" y="3017838"/>
          <p14:tracePt t="16612" x="4494213" y="3009900"/>
          <p14:tracePt t="16620" x="4330700" y="2973388"/>
          <p14:tracePt t="16629" x="4184650" y="2946400"/>
          <p14:tracePt t="16636" x="4029075" y="2927350"/>
          <p14:tracePt t="16645" x="3883025" y="2917825"/>
          <p14:tracePt t="16652" x="3738563" y="2873375"/>
          <p14:tracePt t="16661" x="3609975" y="2873375"/>
          <p14:tracePt t="16668" x="3519488" y="2854325"/>
          <p14:tracePt t="16677" x="3455988" y="2836863"/>
          <p14:tracePt t="16684" x="3409950" y="2836863"/>
          <p14:tracePt t="16700" x="3390900" y="2836863"/>
          <p14:tracePt t="16803" x="3300413" y="2817813"/>
          <p14:tracePt t="16805" x="3244850" y="2808288"/>
          <p14:tracePt t="16812" x="3154363" y="2800350"/>
          <p14:tracePt t="16820" x="3054350" y="2781300"/>
          <p14:tracePt t="16828" x="2944813" y="2735263"/>
          <p14:tracePt t="16836" x="2898775" y="2735263"/>
          <p14:tracePt t="16844" x="2862263" y="2727325"/>
          <p14:tracePt t="16852" x="2852738" y="2727325"/>
          <p14:tracePt t="16982" x="2844800" y="2717800"/>
          <p14:tracePt t="17151" x="2844800" y="2708275"/>
          <p14:tracePt t="17157" x="2889250" y="2681288"/>
          <p14:tracePt t="17167" x="2981325" y="2671763"/>
          <p14:tracePt t="17173" x="3035300" y="2654300"/>
          <p14:tracePt t="17180" x="3117850" y="2654300"/>
          <p14:tracePt t="17189" x="3163888" y="2617788"/>
          <p14:tracePt t="17197" x="3190875" y="2608263"/>
          <p14:tracePt t="17206" x="3217863" y="2598738"/>
          <p14:tracePt t="17212" x="3227388" y="2598738"/>
          <p14:tracePt t="17423" x="3236913" y="2598738"/>
          <p14:tracePt t="17429" x="3236913" y="2617788"/>
          <p14:tracePt t="17436" x="3236913" y="2635250"/>
          <p14:tracePt t="17445" x="3236913" y="2662238"/>
          <p14:tracePt t="17452" x="3236913" y="2681288"/>
          <p14:tracePt t="17460" x="3236913" y="2717800"/>
          <p14:tracePt t="17468" x="3236913" y="2754313"/>
          <p14:tracePt t="17476" x="3236913" y="2771775"/>
          <p14:tracePt t="17493" x="3236913" y="2800350"/>
          <p14:tracePt t="17501" x="3236913" y="2808288"/>
          <p14:tracePt t="17509" x="3236913" y="2827338"/>
          <p14:tracePt t="17517" x="3217863" y="2844800"/>
          <p14:tracePt t="17525" x="3208338" y="2854325"/>
          <p14:tracePt t="17534" x="3190875" y="2863850"/>
          <p14:tracePt t="17541" x="3181350" y="2873375"/>
          <p14:tracePt t="17549" x="3171825" y="2873375"/>
          <p14:tracePt t="17557" x="3127375" y="2890838"/>
          <p14:tracePt t="17565" x="3081338" y="2900363"/>
          <p14:tracePt t="17572" x="3054350" y="2900363"/>
          <p14:tracePt t="17581" x="3008313" y="2900363"/>
          <p14:tracePt t="17589" x="2971800" y="2900363"/>
          <p14:tracePt t="17597" x="2944813" y="2917825"/>
          <p14:tracePt t="17605" x="2925763" y="2917825"/>
          <p14:tracePt t="17612" x="2898775" y="2917825"/>
          <p14:tracePt t="17620" x="2889250" y="2917825"/>
          <p14:tracePt t="17628" x="2881313" y="2917825"/>
          <p14:tracePt t="17710" x="2862263" y="2909888"/>
          <p14:tracePt t="17718" x="2862263" y="2900363"/>
          <p14:tracePt t="17729" x="2835275" y="2854325"/>
          <p14:tracePt t="17733" x="2825750" y="2836863"/>
          <p14:tracePt t="17745" x="2817813" y="2808288"/>
          <p14:tracePt t="17749" x="2817813" y="2790825"/>
          <p14:tracePt t="17759" x="2817813" y="2763838"/>
          <p14:tracePt t="17765" x="2817813" y="2754313"/>
          <p14:tracePt t="17773" x="2817813" y="2727325"/>
          <p14:tracePt t="17780" x="2817813" y="2717800"/>
          <p14:tracePt t="17789" x="2817813" y="2708275"/>
          <p14:tracePt t="17796" x="2817813" y="2690813"/>
          <p14:tracePt t="17805" x="2817813" y="2671763"/>
          <p14:tracePt t="17812" x="2835275" y="2662238"/>
          <p14:tracePt t="17820" x="2852738" y="2654300"/>
          <p14:tracePt t="17828" x="2881313" y="2625725"/>
          <p14:tracePt t="17838" x="2898775" y="2617788"/>
          <p14:tracePt t="17846" x="2925763" y="2617788"/>
          <p14:tracePt t="17854" x="2935288" y="2617788"/>
          <p14:tracePt t="17864" x="2962275" y="2617788"/>
          <p14:tracePt t="17870" x="2971800" y="2617788"/>
          <p14:tracePt t="17886" x="2981325" y="2617788"/>
          <p14:tracePt t="17895" x="2990850" y="2617788"/>
          <p14:tracePt t="17911" x="3008313" y="2617788"/>
          <p14:tracePt t="17918" x="3017838" y="2617788"/>
          <p14:tracePt t="17930" x="3027363" y="2617788"/>
          <p14:tracePt t="17933" x="3035300" y="2625725"/>
          <p14:tracePt t="17949" x="3035300" y="2635250"/>
          <p14:tracePt t="17960" x="3035300" y="2662238"/>
          <p14:tracePt t="17965" x="3054350" y="2681288"/>
          <p14:tracePt t="17980" x="3063875" y="2698750"/>
          <p14:tracePt t="17990" x="3063875" y="2717800"/>
          <p14:tracePt t="17997" x="3063875" y="2727325"/>
          <p14:tracePt t="18005" x="3063875" y="2754313"/>
          <p14:tracePt t="18013" x="3063875" y="2763838"/>
          <p14:tracePt t="18021" x="3063875" y="2781300"/>
          <p14:tracePt t="18029" x="3063875" y="2790825"/>
          <p14:tracePt t="18037" x="3063875" y="2800350"/>
          <p14:tracePt t="18053" x="3063875" y="2808288"/>
          <p14:tracePt t="18093" x="3063875" y="2817813"/>
          <p14:tracePt t="18101" x="3063875" y="2827338"/>
          <p14:tracePt t="18133" x="3054350" y="2827338"/>
          <p14:tracePt t="18149" x="3054350" y="2836863"/>
          <p14:tracePt t="18181" x="3044825" y="2844800"/>
          <p14:tracePt t="18422" x="3044825" y="2863850"/>
          <p14:tracePt t="18439" x="3044825" y="2873375"/>
          <p14:tracePt t="18454" x="3044825" y="2881313"/>
          <p14:tracePt t="18470" x="3044825" y="2890838"/>
          <p14:tracePt t="18477" x="3044825" y="2900363"/>
          <p14:tracePt t="18493" x="3044825" y="2917825"/>
          <p14:tracePt t="18501" x="3044825" y="2927350"/>
          <p14:tracePt t="18509" x="3044825" y="2936875"/>
          <p14:tracePt t="18517" x="3044825" y="2946400"/>
          <p14:tracePt t="18526" x="3044825" y="2954338"/>
          <p14:tracePt t="18533" x="3044825" y="2963863"/>
          <p14:tracePt t="18702" x="3044825" y="2973388"/>
          <p14:tracePt t="18716" x="3071813" y="2990850"/>
          <p14:tracePt t="18741" x="3090863" y="3009900"/>
          <p14:tracePt t="18757" x="3100388" y="3017838"/>
          <p14:tracePt t="18772" x="3100388" y="3027363"/>
          <p14:tracePt t="18781" x="3108325" y="3036888"/>
          <p14:tracePt t="18902" x="3117850" y="3046413"/>
          <p14:tracePt t="19433" x="3117850" y="3054350"/>
          <p14:tracePt t="19485" x="3127375" y="3063875"/>
          <p14:tracePt t="19959" x="3127375" y="3082925"/>
          <p14:tracePt t="19966" x="3127375" y="3127375"/>
          <p14:tracePt t="19975" x="3108325" y="3146425"/>
          <p14:tracePt t="19985" x="3081338" y="3173413"/>
          <p14:tracePt t="19990" x="3063875" y="3236913"/>
          <p14:tracePt t="19997" x="3035300" y="3255963"/>
          <p14:tracePt t="20005" x="3027363" y="3273425"/>
          <p14:tracePt t="20013" x="2998788" y="3292475"/>
          <p14:tracePt t="20021" x="2981325" y="3302000"/>
          <p14:tracePt t="20029" x="2981325" y="3309938"/>
          <p14:tracePt t="20230" x="2962275" y="3338513"/>
          <p14:tracePt t="20246" x="2954338" y="3346450"/>
          <p14:tracePt t="20253" x="2944813" y="3355975"/>
          <p14:tracePt t="20261" x="2935288" y="3355975"/>
          <p14:tracePt t="20269" x="2935288" y="3365500"/>
          <p14:tracePt t="20277" x="2935288" y="3375025"/>
          <p14:tracePt t="20285" x="2935288" y="3382963"/>
          <p14:tracePt t="20293" x="2935288" y="3402013"/>
          <p14:tracePt t="20309" x="2935288" y="3411538"/>
          <p14:tracePt t="20317" x="2935288" y="3419475"/>
          <p14:tracePt t="20333" x="2944813" y="3419475"/>
          <p14:tracePt t="20343" x="2954338" y="3429000"/>
          <p14:tracePt t="20357" x="2962275" y="3429000"/>
          <p14:tracePt t="20374" x="2981325" y="3429000"/>
          <p14:tracePt t="20478" x="2998788" y="3446463"/>
          <p14:tracePt t="20487" x="2998788" y="3455988"/>
          <p14:tracePt t="20496" x="2998788" y="3482975"/>
          <p14:tracePt t="20501" x="2998788" y="3502025"/>
          <p14:tracePt t="20511" x="2998788" y="3548063"/>
          <p14:tracePt t="20517" x="2998788" y="3556000"/>
          <p14:tracePt t="20526" x="2998788" y="3611563"/>
          <p14:tracePt t="20533" x="3008313" y="3657600"/>
          <p14:tracePt t="20541" x="3027363" y="3721100"/>
          <p14:tracePt t="20550" x="3027363" y="3748088"/>
          <p14:tracePt t="20557" x="3044825" y="3794125"/>
          <p14:tracePt t="20564" x="3054350" y="3821113"/>
          <p14:tracePt t="20574" x="3063875" y="3848100"/>
          <p14:tracePt t="20580" x="3071813" y="3875088"/>
          <p14:tracePt t="20588" x="3108325" y="3921125"/>
          <p14:tracePt t="20596" x="3108325" y="3967163"/>
          <p14:tracePt t="20605" x="3117850" y="3984625"/>
          <p14:tracePt t="20612" x="3127375" y="4021138"/>
          <p14:tracePt t="20621" x="3127375" y="4067175"/>
          <p14:tracePt t="20628" x="3127375" y="4103688"/>
          <p14:tracePt t="20636" x="3127375" y="4122738"/>
          <p14:tracePt t="20645" x="3127375" y="4159250"/>
          <p14:tracePt t="20652" x="3127375" y="4176713"/>
          <p14:tracePt t="20669" x="3127375" y="4195763"/>
          <p14:tracePt t="20677" x="3127375" y="4203700"/>
          <p14:tracePt t="20684" x="3127375" y="4213225"/>
          <p14:tracePt t="20692" x="3127375" y="4222750"/>
          <p14:tracePt t="20750" x="3127375" y="4240213"/>
          <p14:tracePt t="21038" x="3127375" y="4249738"/>
          <p14:tracePt t="21046" x="3127375" y="4259263"/>
          <p14:tracePt t="21056" x="3127375" y="4276725"/>
          <p14:tracePt t="21069" x="3127375" y="4286250"/>
          <p14:tracePt t="21085" x="3127375" y="4303713"/>
          <p14:tracePt t="21101" x="3117850" y="4332288"/>
          <p14:tracePt t="21166" x="3108325" y="4340225"/>
          <p14:tracePt t="21197" x="3108325" y="4349750"/>
          <p14:tracePt t="21213" x="3108325" y="4368800"/>
          <p14:tracePt t="21222" x="3117850" y="4376738"/>
          <p14:tracePt t="21236" x="3117850" y="4386263"/>
          <p14:tracePt t="21244" x="3117850" y="4422775"/>
          <p14:tracePt t="21276" x="3117850" y="4449763"/>
          <p14:tracePt t="21284" x="3117850" y="4468813"/>
          <p14:tracePt t="21292" x="3117850" y="4478338"/>
          <p14:tracePt t="21300" x="3117850" y="4495800"/>
          <p14:tracePt t="21309" x="3117850" y="4514850"/>
          <p14:tracePt t="21325" x="3117850" y="4541838"/>
          <p14:tracePt t="21333" x="3117850" y="4551363"/>
          <p14:tracePt t="21341" x="3117850" y="4568825"/>
          <p14:tracePt t="21348" x="3117850" y="4605338"/>
          <p14:tracePt t="21357" x="3117850" y="4624388"/>
          <p14:tracePt t="21365" x="3117850" y="4632325"/>
          <p14:tracePt t="21373" x="3117850" y="4651375"/>
          <p14:tracePt t="21382" x="3117850" y="4668838"/>
          <p14:tracePt t="21390" x="3117850" y="4687888"/>
          <p14:tracePt t="21397" x="3117850" y="4697413"/>
          <p14:tracePt t="21406" x="3108325" y="4724400"/>
          <p14:tracePt t="21422" x="3100388" y="4741863"/>
          <p14:tracePt t="21437" x="3090863" y="4778375"/>
          <p14:tracePt t="21445" x="3081338" y="4797425"/>
          <p14:tracePt t="21453" x="3071813" y="4797425"/>
          <p14:tracePt t="21468" x="3063875" y="4797425"/>
          <p14:tracePt t="21484" x="3044825" y="4805363"/>
          <p14:tracePt t="21500" x="3044825" y="4814888"/>
          <p14:tracePt t="21516" x="3035300" y="4824413"/>
          <p14:tracePt t="21833" x="3027363" y="4833938"/>
          <p14:tracePt t="21836" x="3008313" y="4841875"/>
          <p14:tracePt t="21844" x="2954338" y="4878388"/>
          <p14:tracePt t="21852" x="2925763" y="4887913"/>
          <p14:tracePt t="21860" x="2898775" y="4897438"/>
          <p14:tracePt t="21879" x="2844800" y="4951413"/>
          <p14:tracePt t="21884" x="2825750" y="4970463"/>
          <p14:tracePt t="21893" x="2798763" y="4970463"/>
          <p14:tracePt t="21900" x="2781300" y="4979988"/>
          <p14:tracePt t="21910" x="2762250" y="4987925"/>
          <p14:tracePt t="21917" x="2752725" y="4987925"/>
          <p14:tracePt t="21929" x="2735263" y="4997450"/>
          <p14:tracePt t="21945" x="2725738" y="4997450"/>
          <p14:tracePt t="21949" x="2716213" y="5006975"/>
          <p14:tracePt t="21965" x="2708275" y="5016500"/>
          <p14:tracePt t="21973" x="2698750" y="5016500"/>
          <p14:tracePt t="21989" x="2689225" y="5024438"/>
          <p14:tracePt t="22119" x="2679700" y="5024438"/>
          <p14:tracePt t="22125" x="2662238" y="5016500"/>
          <p14:tracePt t="22132" x="2635250" y="4979988"/>
          <p14:tracePt t="22141" x="2625725" y="4970463"/>
          <p14:tracePt t="22148" x="2606675" y="4951413"/>
          <p14:tracePt t="22157" x="2598738" y="4951413"/>
          <p14:tracePt t="22165" x="2579688" y="4933950"/>
          <p14:tracePt t="22174" x="2562225" y="4914900"/>
          <p14:tracePt t="22180" x="2533650" y="4878388"/>
          <p14:tracePt t="22190" x="2525713" y="4870450"/>
          <p14:tracePt t="22196" x="2506663" y="4860925"/>
          <p14:tracePt t="22207" x="2498725" y="4860925"/>
          <p14:tracePt t="22212" x="2479675" y="4841875"/>
          <p14:tracePt t="22222" x="2470150" y="4841875"/>
          <p14:tracePt t="22228" x="2462213" y="4841875"/>
          <p14:tracePt t="22244" x="2452688" y="4833938"/>
          <p14:tracePt t="22252" x="2443163" y="4824413"/>
          <p14:tracePt t="22268" x="2433638" y="4824413"/>
          <p14:tracePt t="22276" x="2425700" y="4814888"/>
          <p14:tracePt t="22357" x="2416175" y="4805363"/>
          <p14:tracePt t="22364" x="2416175" y="4797425"/>
          <p14:tracePt t="22373" x="2416175" y="4778375"/>
          <p14:tracePt t="22381" x="2416175" y="4751388"/>
          <p14:tracePt t="22389" x="2416175" y="4714875"/>
          <p14:tracePt t="22397" x="2416175" y="4697413"/>
          <p14:tracePt t="22405" x="2416175" y="4668838"/>
          <p14:tracePt t="22413" x="2425700" y="4651375"/>
          <p14:tracePt t="22421" x="2443163" y="4614863"/>
          <p14:tracePt t="22429" x="2470150" y="4587875"/>
          <p14:tracePt t="22437" x="2479675" y="4568825"/>
          <p14:tracePt t="22444" x="2498725" y="4551363"/>
          <p14:tracePt t="22452" x="2506663" y="4541838"/>
          <p14:tracePt t="22461" x="2525713" y="4532313"/>
          <p14:tracePt t="22468" x="2533650" y="4532313"/>
          <p14:tracePt t="22477" x="2570163" y="4514850"/>
          <p14:tracePt t="22485" x="2579688" y="4514850"/>
          <p14:tracePt t="22493" x="2598738" y="4505325"/>
          <p14:tracePt t="22510" x="2616200" y="4505325"/>
          <p14:tracePt t="22600" x="2643188" y="4505325"/>
          <p14:tracePt t="22606" x="2679700" y="4505325"/>
          <p14:tracePt t="22612" x="2716213" y="4514850"/>
          <p14:tracePt t="22621" x="2752725" y="4532313"/>
          <p14:tracePt t="22628" x="2781300" y="4551363"/>
          <p14:tracePt t="22636" x="2798763" y="4578350"/>
          <p14:tracePt t="22645" x="2808288" y="4578350"/>
          <p14:tracePt t="22652" x="2825750" y="4595813"/>
          <p14:tracePt t="22661" x="2844800" y="4632325"/>
          <p14:tracePt t="22668" x="2862263" y="4660900"/>
          <p14:tracePt t="22677" x="2871788" y="4668838"/>
          <p14:tracePt t="22684" x="2889250" y="4705350"/>
          <p14:tracePt t="22700" x="2898775" y="4724400"/>
          <p14:tracePt t="22708" x="2898775" y="4741863"/>
          <p14:tracePt t="22725" x="2898775" y="4760913"/>
          <p14:tracePt t="22732" x="2898775" y="4778375"/>
          <p14:tracePt t="22741" x="2898775" y="4797425"/>
          <p14:tracePt t="22749" x="2898775" y="4805363"/>
          <p14:tracePt t="22757" x="2898775" y="4824413"/>
          <p14:tracePt t="22766" x="2898775" y="4833938"/>
          <p14:tracePt t="22773" x="2898775" y="4841875"/>
          <p14:tracePt t="22791" x="2898775" y="4860925"/>
          <p14:tracePt t="22797" x="2898775" y="4870450"/>
          <p14:tracePt t="22821" x="2898775" y="4878388"/>
          <p14:tracePt t="22845" x="2898775" y="4887913"/>
          <p14:tracePt t="23069" x="2898775" y="4914900"/>
          <p14:tracePt t="23085" x="2898775" y="4924425"/>
          <p14:tracePt t="23093" x="2898775" y="4943475"/>
          <p14:tracePt t="23100" x="2881313" y="4960938"/>
          <p14:tracePt t="23109" x="2862263" y="4979988"/>
          <p14:tracePt t="23117" x="2844800" y="4987925"/>
          <p14:tracePt t="23125" x="2825750" y="5016500"/>
          <p14:tracePt t="23133" x="2817813" y="5016500"/>
          <p14:tracePt t="23141" x="2798763" y="5024438"/>
          <p14:tracePt t="23158" x="2789238" y="5024438"/>
          <p14:tracePt t="23176" x="2781300" y="5024438"/>
          <p14:tracePt t="23191" x="2771775" y="5033963"/>
          <p14:tracePt t="23198" x="2762250" y="5043488"/>
          <p14:tracePt t="24078" x="2771775" y="5024438"/>
          <p14:tracePt t="24085" x="2898775" y="4970463"/>
          <p14:tracePt t="24093" x="3071813" y="4897438"/>
          <p14:tracePt t="24100" x="3263900" y="4833938"/>
          <p14:tracePt t="24110" x="3455988" y="4768850"/>
          <p14:tracePt t="24116" x="3619500" y="4741863"/>
          <p14:tracePt t="24125" x="3775075" y="4678363"/>
          <p14:tracePt t="24132" x="3919538" y="4651375"/>
          <p14:tracePt t="24141" x="4065588" y="4605338"/>
          <p14:tracePt t="24148" x="4184650" y="4587875"/>
          <p14:tracePt t="24156" x="4330700" y="4578350"/>
          <p14:tracePt t="24164" x="4457700" y="4514850"/>
          <p14:tracePt t="24173" x="4640263" y="4505325"/>
          <p14:tracePt t="24180" x="4813300" y="4459288"/>
          <p14:tracePt t="24190" x="4959350" y="4441825"/>
          <p14:tracePt t="24196" x="5151438" y="4441825"/>
          <p14:tracePt t="24205" x="5334000" y="4422775"/>
          <p14:tracePt t="24212" x="5597525" y="4376738"/>
          <p14:tracePt t="24221" x="5870575" y="4359275"/>
          <p14:tracePt t="24228" x="6254750" y="4332288"/>
          <p14:tracePt t="24236" x="6700838" y="4332288"/>
          <p14:tracePt t="24244" x="7083425" y="4286250"/>
          <p14:tracePt t="24252" x="7366000" y="4249738"/>
          <p14:tracePt t="24260" x="7785100" y="4232275"/>
          <p14:tracePt t="24268" x="8067675" y="4176713"/>
          <p14:tracePt t="24277" x="8342313" y="4159250"/>
          <p14:tracePt t="24284" x="8596313" y="4103688"/>
          <p14:tracePt t="24292" x="8761413" y="4103688"/>
          <p14:tracePt t="24300" x="8907463" y="4103688"/>
          <p14:tracePt t="24308" x="9017000" y="4103688"/>
          <p14:tracePt t="24317" x="9070975" y="4103688"/>
          <p14:tracePt t="24325" x="9126538" y="4103688"/>
          <p14:tracePt t="27773" x="8323263" y="3621088"/>
          <p14:tracePt t="27781" x="7794625" y="3575050"/>
          <p14:tracePt t="27791" x="7219950" y="3475038"/>
          <p14:tracePt t="27798" x="6681788" y="3402013"/>
          <p14:tracePt t="27805" x="6108700" y="3328988"/>
          <p14:tracePt t="27813" x="5561013" y="3228975"/>
          <p14:tracePt t="27822" x="5168900" y="3155950"/>
          <p14:tracePt t="27829" x="4813300" y="3119438"/>
          <p14:tracePt t="27837" x="4630738" y="3100388"/>
          <p14:tracePt t="27845" x="4467225" y="3073400"/>
          <p14:tracePt t="27853" x="4413250" y="3073400"/>
          <p14:tracePt t="27861" x="4376738" y="3073400"/>
          <p14:tracePt t="27868" x="4367213" y="3073400"/>
          <p14:tracePt t="27878" x="4357688" y="3063875"/>
          <p14:tracePt t="27909" x="4340225" y="3063875"/>
          <p14:tracePt t="27916" x="4321175" y="3063875"/>
          <p14:tracePt t="27925" x="4267200" y="3063875"/>
          <p14:tracePt t="27934" x="4211638" y="3063875"/>
          <p14:tracePt t="27945" x="4129088" y="3073400"/>
          <p14:tracePt t="27950" x="4002088" y="3073400"/>
          <p14:tracePt t="27958" x="3856038" y="3073400"/>
          <p14:tracePt t="27965" x="3729038" y="3073400"/>
          <p14:tracePt t="27975" x="3609975" y="3073400"/>
          <p14:tracePt t="27980" x="3509963" y="3073400"/>
          <p14:tracePt t="27990" x="3400425" y="3073400"/>
          <p14:tracePt t="27997" x="3309938" y="3073400"/>
          <p14:tracePt t="28006" x="3254375" y="3073400"/>
          <p14:tracePt t="28012" x="3217863" y="3073400"/>
          <p14:tracePt t="28021" x="3171825" y="3073400"/>
          <p14:tracePt t="28028" x="3136900" y="3073400"/>
          <p14:tracePt t="28037" x="3063875" y="3073400"/>
          <p14:tracePt t="28044" x="2990850" y="3073400"/>
          <p14:tracePt t="28052" x="2917825" y="3073400"/>
          <p14:tracePt t="28060" x="2844800" y="3073400"/>
          <p14:tracePt t="28068" x="2716213" y="3073400"/>
          <p14:tracePt t="28076" x="2606675" y="3073400"/>
          <p14:tracePt t="28084" x="2516188" y="3073400"/>
          <p14:tracePt t="28092" x="2389188" y="3073400"/>
          <p14:tracePt t="28100" x="2287588" y="3073400"/>
          <p14:tracePt t="28108" x="2197100" y="3073400"/>
          <p14:tracePt t="28117" x="2170113" y="3073400"/>
          <p14:tracePt t="28125" x="2133600" y="3073400"/>
          <p14:tracePt t="28133" x="2124075" y="3073400"/>
          <p14:tracePt t="28141" x="2106613" y="3073400"/>
          <p14:tracePt t="28432" x="2179638" y="3046413"/>
          <p14:tracePt t="28439" x="2279650" y="2990850"/>
          <p14:tracePt t="28451" x="2360613" y="2954338"/>
          <p14:tracePt t="28453" x="2470150" y="2909888"/>
          <p14:tracePt t="28461" x="2589213" y="2854325"/>
          <p14:tracePt t="28468" x="2708275" y="2817813"/>
          <p14:tracePt t="28477" x="2781300" y="2781300"/>
          <p14:tracePt t="28484" x="2844800" y="2744788"/>
          <p14:tracePt t="28493" x="2925763" y="2717800"/>
          <p14:tracePt t="28501" x="2954338" y="2708275"/>
          <p14:tracePt t="28509" x="2981325" y="2690813"/>
          <p14:tracePt t="28782" x="2990850" y="2690813"/>
          <p14:tracePt t="28789" x="3035300" y="2690813"/>
          <p14:tracePt t="28798" x="3063875" y="2662238"/>
          <p14:tracePt t="28807" x="3127375" y="2654300"/>
          <p14:tracePt t="28813" x="3208338" y="2598738"/>
          <p14:tracePt t="28822" x="3263900" y="2589213"/>
          <p14:tracePt t="28829" x="3363913" y="2544763"/>
          <p14:tracePt t="28837" x="3455988" y="2535238"/>
          <p14:tracePt t="28845" x="3573463" y="2471738"/>
          <p14:tracePt t="28853" x="3692525" y="2416175"/>
          <p14:tracePt t="28861" x="3819525" y="2371725"/>
          <p14:tracePt t="28868" x="3956050" y="2316163"/>
          <p14:tracePt t="28877" x="4084638" y="2252663"/>
          <p14:tracePt t="28884" x="4238625" y="2197100"/>
          <p14:tracePt t="28892" x="4340225" y="2152650"/>
          <p14:tracePt t="28900" x="4484688" y="2089150"/>
          <p14:tracePt t="28908" x="4622800" y="2016125"/>
          <p14:tracePt t="28916" x="4767263" y="1960563"/>
          <p14:tracePt t="28926" x="4922838" y="1897063"/>
          <p14:tracePt t="28932" x="5086350" y="1833563"/>
          <p14:tracePt t="28942" x="5224463" y="1778000"/>
          <p14:tracePt t="28948" x="5341938" y="1714500"/>
          <p14:tracePt t="28958" x="5470525" y="1660525"/>
          <p14:tracePt t="28964" x="5514975" y="1631950"/>
          <p14:tracePt t="28973" x="5616575" y="1595438"/>
          <p14:tracePt t="28980" x="5697538" y="1550988"/>
          <p14:tracePt t="28989" x="5724525" y="1522413"/>
          <p14:tracePt t="28996" x="5789613" y="1495425"/>
          <p14:tracePt t="29005" x="5834063" y="1458913"/>
          <p14:tracePt t="29021" x="5889625" y="1412875"/>
          <p14:tracePt t="29028" x="5907088" y="1385888"/>
          <p14:tracePt t="29036" x="5943600" y="1349375"/>
          <p14:tracePt t="29044" x="5962650" y="1303338"/>
          <p14:tracePt t="29052" x="5980113" y="1276350"/>
          <p14:tracePt t="29060" x="5999163" y="1258888"/>
          <p14:tracePt t="29068" x="6016625" y="1195388"/>
          <p14:tracePt t="29076" x="6035675" y="1176338"/>
          <p14:tracePt t="29084" x="6043613" y="1158875"/>
          <p14:tracePt t="29092" x="6043613" y="1139825"/>
          <p14:tracePt t="29100" x="6053138" y="1112838"/>
          <p14:tracePt t="29109" x="6053138" y="1103313"/>
          <p14:tracePt t="29116" x="6062663" y="1085850"/>
          <p14:tracePt t="29141" x="6062663" y="1076325"/>
          <p14:tracePt t="29205" x="6062663" y="1057275"/>
          <p14:tracePt t="29212" x="6062663" y="1030288"/>
          <p14:tracePt t="29222" x="6062663" y="1012825"/>
          <p14:tracePt t="29228" x="6062663" y="984250"/>
          <p14:tracePt t="29237" x="6089650" y="939800"/>
          <p14:tracePt t="29244" x="6108700" y="903288"/>
          <p14:tracePt t="29252" x="6153150" y="847725"/>
          <p14:tracePt t="29260" x="6172200" y="803275"/>
          <p14:tracePt t="29268" x="6226175" y="738188"/>
          <p14:tracePt t="29276" x="6281738" y="665163"/>
          <p14:tracePt t="32084" x="5797550" y="866775"/>
          <p14:tracePt t="32093" x="5597525" y="966788"/>
          <p14:tracePt t="32101" x="5368925" y="1112838"/>
          <p14:tracePt t="32108" x="5059363" y="1239838"/>
          <p14:tracePt t="32116" x="4786313" y="1358900"/>
          <p14:tracePt t="32124" x="4457700" y="1550988"/>
          <p14:tracePt t="32132" x="4211638" y="1687513"/>
          <p14:tracePt t="32141" x="3948113" y="1841500"/>
          <p14:tracePt t="32148" x="3775075" y="1943100"/>
          <p14:tracePt t="32157" x="3582988" y="2079625"/>
          <p14:tracePt t="32164" x="3463925" y="2170113"/>
          <p14:tracePt t="32173" x="3327400" y="2262188"/>
          <p14:tracePt t="32180" x="3254375" y="2362200"/>
          <p14:tracePt t="32189" x="3171825" y="2435225"/>
          <p14:tracePt t="32196" x="3090863" y="2498725"/>
          <p14:tracePt t="32206" x="3027363" y="2544763"/>
          <p14:tracePt t="32212" x="2935288" y="2625725"/>
          <p14:tracePt t="32221" x="2889250" y="2662238"/>
          <p14:tracePt t="32228" x="2844800" y="2708275"/>
          <p14:tracePt t="32237" x="2808288" y="2727325"/>
          <p14:tracePt t="32244" x="2781300" y="2763838"/>
          <p14:tracePt t="32252" x="2752725" y="2771775"/>
          <p14:tracePt t="32260" x="2744788" y="2781300"/>
          <p14:tracePt t="32269" x="2716213" y="2790825"/>
          <p14:tracePt t="32276" x="2716213" y="2800350"/>
          <p14:tracePt t="32285" x="2716213" y="2808288"/>
          <p14:tracePt t="32293" x="2708275" y="2808288"/>
          <p14:tracePt t="32300" x="2698750" y="2817813"/>
          <p14:tracePt t="32309" x="2698750" y="2827338"/>
          <p14:tracePt t="32316" x="2698750" y="2836863"/>
          <p14:tracePt t="32325" x="2689225" y="2844800"/>
          <p14:tracePt t="32332" x="2679700" y="2854325"/>
          <p14:tracePt t="32341" x="2679700" y="2863850"/>
          <p14:tracePt t="32357" x="2671763" y="2863850"/>
          <p14:tracePt t="32365" x="2662238" y="2881313"/>
          <p14:tracePt t="32373" x="2643188" y="2890838"/>
          <p14:tracePt t="32389" x="2635250" y="2900363"/>
          <p14:tracePt t="32396" x="2625725" y="2909888"/>
          <p14:tracePt t="32405" x="2616200" y="2917825"/>
          <p14:tracePt t="32421" x="2606675" y="2927350"/>
          <p14:tracePt t="32428" x="2589213" y="2936875"/>
          <p14:tracePt t="32436" x="2589213" y="2946400"/>
          <p14:tracePt t="32452" x="2579688" y="2963863"/>
          <p14:tracePt t="32460" x="2562225" y="2973388"/>
          <p14:tracePt t="32468" x="2543175" y="3009900"/>
          <p14:tracePt t="32484" x="2516188" y="3036888"/>
          <p14:tracePt t="32493" x="2516188" y="3046413"/>
          <p14:tracePt t="32500" x="2506663" y="3054350"/>
          <p14:tracePt t="32509" x="2506663" y="3082925"/>
          <p14:tracePt t="32516" x="2498725" y="3090863"/>
          <p14:tracePt t="32525" x="2489200" y="3109913"/>
          <p14:tracePt t="32532" x="2489200" y="3127375"/>
          <p14:tracePt t="32541" x="2489200" y="3155950"/>
          <p14:tracePt t="32548" x="2489200" y="3173413"/>
          <p14:tracePt t="32557" x="2489200" y="3192463"/>
          <p14:tracePt t="32564" x="2489200" y="3200400"/>
          <p14:tracePt t="32573" x="2489200" y="3219450"/>
          <p14:tracePt t="32582" x="2489200" y="3228975"/>
          <p14:tracePt t="32594" x="2489200" y="3255963"/>
          <p14:tracePt t="32597" x="2506663" y="3273425"/>
          <p14:tracePt t="32604" x="2516188" y="3282950"/>
          <p14:tracePt t="32613" x="2533650" y="3302000"/>
          <p14:tracePt t="32621" x="2552700" y="3319463"/>
          <p14:tracePt t="32637" x="2562225" y="3328988"/>
          <p14:tracePt t="32645" x="2570163" y="3328988"/>
          <p14:tracePt t="32668" x="2579688" y="3328988"/>
          <p14:tracePt t="32676" x="2589213" y="3338513"/>
          <p14:tracePt t="32710" x="2598738" y="3355975"/>
          <p14:tracePt t="32751" x="2606675" y="3365500"/>
          <p14:tracePt t="32759" x="2606675" y="3375025"/>
          <p14:tracePt t="32976" x="2606675" y="3382963"/>
          <p14:tracePt t="32982" x="2606675" y="3392488"/>
          <p14:tracePt t="32998" x="2616200" y="3402013"/>
          <p14:tracePt t="33023" x="2616200" y="3411538"/>
          <p14:tracePt t="33039" x="2616200" y="3429000"/>
          <p14:tracePt t="33182" x="2616200" y="3438525"/>
          <p14:tracePt t="33197" x="2616200" y="3446463"/>
          <p14:tracePt t="33205" x="2616200" y="3465513"/>
          <p14:tracePt t="33213" x="2616200" y="3475038"/>
          <p14:tracePt t="33222" x="2616200" y="3482975"/>
          <p14:tracePt t="33229" x="2616200" y="3492500"/>
          <p14:tracePt t="33238" x="2616200" y="3519488"/>
          <p14:tracePt t="33254" x="2616200" y="3529013"/>
          <p14:tracePt t="33261" x="2616200" y="3548063"/>
          <p14:tracePt t="33269" x="2598738" y="3565525"/>
          <p14:tracePt t="33327" x="2598738" y="3575050"/>
          <p14:tracePt t="33398" x="2598738" y="3592513"/>
          <p14:tracePt t="33414" x="2598738" y="3602038"/>
          <p14:tracePt t="33438" x="2598738" y="3611563"/>
          <p14:tracePt t="33543" x="2598738" y="3621088"/>
          <p14:tracePt t="33564" x="2625725" y="3621088"/>
          <p14:tracePt t="33573" x="2679700" y="3621088"/>
          <p14:tracePt t="33581" x="2752725" y="3621088"/>
          <p14:tracePt t="33588" x="2862263" y="3648075"/>
          <p14:tracePt t="33598" x="2917825" y="3648075"/>
          <p14:tracePt t="33606" x="2962275" y="3675063"/>
          <p14:tracePt t="33612" x="3027363" y="3684588"/>
          <p14:tracePt t="33621" x="3071813" y="3711575"/>
          <p14:tracePt t="33628" x="3100388" y="3721100"/>
          <p14:tracePt t="33637" x="3108325" y="3721100"/>
          <p14:tracePt t="33644" x="3127375" y="3730625"/>
          <p14:tracePt t="33653" x="3144838" y="3730625"/>
          <p14:tracePt t="33661" x="3154363" y="3738563"/>
          <p14:tracePt t="33668" x="3171825" y="3738563"/>
          <p14:tracePt t="33676" x="3171825" y="3748088"/>
          <p14:tracePt t="33725" x="3181350" y="3757613"/>
          <p14:tracePt t="33733" x="3190875" y="3767138"/>
          <p14:tracePt t="33741" x="3190875" y="3775075"/>
          <p14:tracePt t="33749" x="3190875" y="3794125"/>
          <p14:tracePt t="33759" x="3190875" y="3811588"/>
          <p14:tracePt t="33764" x="3190875" y="3848100"/>
          <p14:tracePt t="33773" x="3190875" y="3894138"/>
          <p14:tracePt t="33780" x="3190875" y="3911600"/>
          <p14:tracePt t="33790" x="3190875" y="3940175"/>
          <p14:tracePt t="33796" x="3190875" y="3948113"/>
          <p14:tracePt t="33806" x="3181350" y="3976688"/>
          <p14:tracePt t="33821" x="3181350" y="3994150"/>
          <p14:tracePt t="33837" x="3171825" y="4030663"/>
          <p14:tracePt t="33853" x="3154363" y="4049713"/>
          <p14:tracePt t="33869" x="3154363" y="4067175"/>
          <p14:tracePt t="33878" x="3144838" y="4067175"/>
          <p14:tracePt t="33884" x="3136900" y="4076700"/>
          <p14:tracePt t="33900" x="3127375" y="4086225"/>
          <p14:tracePt t="33908" x="3108325" y="4094163"/>
          <p14:tracePt t="33916" x="3090863" y="4113213"/>
          <p14:tracePt t="33926" x="3081338" y="4122738"/>
          <p14:tracePt t="33934" x="3054350" y="4130675"/>
          <p14:tracePt t="33946" x="3027363" y="4140200"/>
          <p14:tracePt t="33950" x="2998788" y="4159250"/>
          <p14:tracePt t="33960" x="2971800" y="4176713"/>
          <p14:tracePt t="33965" x="2944813" y="4186238"/>
          <p14:tracePt t="33974" x="2917825" y="4195763"/>
          <p14:tracePt t="33981" x="2898775" y="4203700"/>
          <p14:tracePt t="33990" x="2889250" y="4213225"/>
          <p14:tracePt t="33996" x="2881313" y="4213225"/>
          <p14:tracePt t="34013" x="2862263" y="4213225"/>
          <p14:tracePt t="34029" x="2852738" y="4222750"/>
          <p14:tracePt t="34037" x="2844800" y="4222750"/>
          <p14:tracePt t="34045" x="2835275" y="4222750"/>
          <p14:tracePt t="34060" x="2825750" y="4222750"/>
          <p14:tracePt t="34069" x="2817813" y="4232275"/>
          <p14:tracePt t="34092" x="2808288" y="4232275"/>
          <p14:tracePt t="34108" x="2781300" y="4249738"/>
          <p14:tracePt t="34125" x="2752725" y="4249738"/>
          <p14:tracePt t="34133" x="2744788" y="4259263"/>
          <p14:tracePt t="34149" x="2725738" y="4268788"/>
          <p14:tracePt t="34157" x="2708275" y="4276725"/>
          <p14:tracePt t="34173" x="2689225" y="4276725"/>
          <p14:tracePt t="34181" x="2679700" y="4286250"/>
          <p14:tracePt t="34190" x="2652713" y="4303713"/>
          <p14:tracePt t="34196" x="2635250" y="4313238"/>
          <p14:tracePt t="34214" x="2606675" y="4322763"/>
          <p14:tracePt t="34225" x="2598738" y="4340225"/>
          <p14:tracePt t="34228" x="2562225" y="4340225"/>
          <p14:tracePt t="34238" x="2552700" y="4349750"/>
          <p14:tracePt t="34244" x="2543175" y="4368800"/>
          <p14:tracePt t="34253" x="2533650" y="4368800"/>
          <p14:tracePt t="34260" x="2516188" y="4386263"/>
          <p14:tracePt t="34268" x="2506663" y="4386263"/>
          <p14:tracePt t="34276" x="2489200" y="4395788"/>
          <p14:tracePt t="34292" x="2470150" y="4405313"/>
          <p14:tracePt t="35190" x="2533650" y="4405313"/>
          <p14:tracePt t="35196" x="2606675" y="4368800"/>
          <p14:tracePt t="35205" x="2689225" y="4313238"/>
          <p14:tracePt t="35212" x="2789238" y="4240213"/>
          <p14:tracePt t="35221" x="2908300" y="4213225"/>
          <p14:tracePt t="35228" x="3063875" y="4140200"/>
          <p14:tracePt t="35237" x="3208338" y="4076700"/>
          <p14:tracePt t="35244" x="3363913" y="4003675"/>
          <p14:tracePt t="35253" x="3527425" y="3976688"/>
          <p14:tracePt t="35260" x="3646488" y="3911600"/>
          <p14:tracePt t="35268" x="3738563" y="3884613"/>
          <p14:tracePt t="35277" x="3775075" y="3875088"/>
          <p14:tracePt t="35284" x="3792538" y="3867150"/>
          <p14:tracePt t="35397" x="3819525" y="3867150"/>
          <p14:tracePt t="35405" x="3875088" y="3867150"/>
          <p14:tracePt t="35414" x="3992563" y="3857625"/>
          <p14:tracePt t="35422" x="4102100" y="3857625"/>
          <p14:tracePt t="35430" x="4230688" y="3857625"/>
          <p14:tracePt t="35440" x="4367213" y="3857625"/>
          <p14:tracePt t="35445" x="4513263" y="3857625"/>
          <p14:tracePt t="35453" x="4695825" y="3857625"/>
          <p14:tracePt t="35461" x="4859338" y="3857625"/>
          <p14:tracePt t="35468" x="5005388" y="3857625"/>
          <p14:tracePt t="35477" x="5132388" y="3857625"/>
          <p14:tracePt t="35485" x="5241925" y="3857625"/>
          <p14:tracePt t="35492" x="5351463" y="3857625"/>
          <p14:tracePt t="35500" x="5397500" y="3857625"/>
          <p14:tracePt t="35509" x="5424488" y="3857625"/>
          <p14:tracePt t="35519" x="5441950" y="3857625"/>
          <p14:tracePt t="35528" x="5461000" y="3857625"/>
          <p14:tracePt t="35534" x="5487988" y="3857625"/>
          <p14:tracePt t="35544" x="5507038" y="3857625"/>
          <p14:tracePt t="35549" x="5543550" y="3857625"/>
          <p14:tracePt t="35557" x="5588000" y="3857625"/>
          <p14:tracePt t="35565" x="5643563" y="3857625"/>
          <p14:tracePt t="35573" x="5716588" y="3857625"/>
          <p14:tracePt t="35581" x="5770563" y="3857625"/>
          <p14:tracePt t="35589" x="5862638" y="3857625"/>
          <p14:tracePt t="35597" x="5926138" y="3840163"/>
          <p14:tracePt t="35606" x="5980113" y="3840163"/>
          <p14:tracePt t="35614" x="6007100" y="3821113"/>
          <p14:tracePt t="35622" x="6016625" y="3821113"/>
          <p14:tracePt t="35630" x="6026150" y="3821113"/>
          <p14:tracePt t="35695" x="6035675" y="3811588"/>
          <p14:tracePt t="35708" x="6053138" y="3811588"/>
          <p14:tracePt t="35716" x="6116638" y="3811588"/>
          <p14:tracePt t="35725" x="6245225" y="3811588"/>
          <p14:tracePt t="35732" x="6391275" y="3811588"/>
          <p14:tracePt t="35741" x="6537325" y="3811588"/>
          <p14:tracePt t="35748" x="6700838" y="3811588"/>
          <p14:tracePt t="35757" x="6846888" y="3821113"/>
          <p14:tracePt t="35764" x="6983413" y="3867150"/>
          <p14:tracePt t="35772" x="7073900" y="3894138"/>
          <p14:tracePt t="35780" x="7192963" y="3921125"/>
          <p14:tracePt t="35789" x="7265988" y="3921125"/>
          <p14:tracePt t="35796" x="7339013" y="3930650"/>
          <p14:tracePt t="35805" x="7385050" y="3940175"/>
          <p14:tracePt t="35812" x="7392988" y="3948113"/>
          <p14:tracePt t="35822" x="7402513" y="3948113"/>
          <p14:tracePt t="35885" x="7412038" y="3948113"/>
          <p14:tracePt t="35894" x="7429500" y="3948113"/>
          <p14:tracePt t="35901" x="7458075" y="3948113"/>
          <p14:tracePt t="35909" x="7502525" y="3948113"/>
          <p14:tracePt t="35918" x="7531100" y="3948113"/>
          <p14:tracePt t="35927" x="7585075" y="3948113"/>
          <p14:tracePt t="35934" x="7675563" y="3948113"/>
          <p14:tracePt t="35944" x="7767638" y="3948113"/>
          <p14:tracePt t="35950" x="7877175" y="3948113"/>
          <p14:tracePt t="35962" x="7986713" y="3948113"/>
          <p14:tracePt t="35965" x="8132763" y="3948113"/>
          <p14:tracePt t="35975" x="8313738" y="3948113"/>
          <p14:tracePt t="35981" x="8496300" y="3948113"/>
          <p14:tracePt t="35991" x="8661400" y="3948113"/>
          <p14:tracePt t="35997" x="8807450" y="3948113"/>
          <p14:tracePt t="36005" x="8961438" y="3948113"/>
          <p14:tracePt t="36012" x="9107488" y="3948113"/>
          <p14:tracePt t="40340" x="8277225" y="3465513"/>
          <p14:tracePt t="40342" x="7831138" y="3465513"/>
          <p14:tracePt t="40350" x="7448550" y="3446463"/>
          <p14:tracePt t="40357" x="7019925" y="3375025"/>
          <p14:tracePt t="40364" x="6810375" y="3346450"/>
          <p14:tracePt t="40373" x="6710363" y="3328988"/>
          <p14:tracePt t="40380" x="6637338" y="3319463"/>
          <p14:tracePt t="40389" x="6610350" y="3309938"/>
          <p14:tracePt t="40396" x="6600825" y="3309938"/>
          <p14:tracePt t="40405" x="6581775" y="3309938"/>
          <p14:tracePt t="40422" x="6554788" y="3309938"/>
          <p14:tracePt t="40428" x="6508750" y="3302000"/>
          <p14:tracePt t="40439" x="6435725" y="3302000"/>
          <p14:tracePt t="40446" x="6381750" y="3302000"/>
          <p14:tracePt t="40457" x="6235700" y="3302000"/>
          <p14:tracePt t="40463" x="6035675" y="3319463"/>
          <p14:tracePt t="40470" x="5853113" y="3338513"/>
          <p14:tracePt t="40478" x="5653088" y="3338513"/>
          <p14:tracePt t="40485" x="5451475" y="3338513"/>
          <p14:tracePt t="40493" x="5251450" y="3338513"/>
          <p14:tracePt t="40501" x="5086350" y="3346450"/>
          <p14:tracePt t="40509" x="4978400" y="3346450"/>
          <p14:tracePt t="40517" x="4849813" y="3346450"/>
          <p14:tracePt t="40525" x="4776788" y="3346450"/>
          <p14:tracePt t="40534" x="4740275" y="3346450"/>
          <p14:tracePt t="40541" x="4722813" y="3346450"/>
          <p14:tracePt t="40597" x="4713288" y="3346450"/>
          <p14:tracePt t="40613" x="4676775" y="3346450"/>
          <p14:tracePt t="40620" x="4630738" y="3346450"/>
          <p14:tracePt t="40628" x="4549775" y="3346450"/>
          <p14:tracePt t="40637" x="4403725" y="3346450"/>
          <p14:tracePt t="40644" x="4238625" y="3346450"/>
          <p14:tracePt t="40655" x="4038600" y="3346450"/>
          <p14:tracePt t="40660" x="3829050" y="3309938"/>
          <p14:tracePt t="40669" x="3629025" y="3292475"/>
          <p14:tracePt t="40676" x="3427413" y="3265488"/>
          <p14:tracePt t="40684" x="3244850" y="3228975"/>
          <p14:tracePt t="40692" x="3100388" y="3219450"/>
          <p14:tracePt t="40700" x="2971800" y="3200400"/>
          <p14:tracePt t="40709" x="2908300" y="3192463"/>
          <p14:tracePt t="40717" x="2881313" y="3173413"/>
          <p14:tracePt t="40960" x="2871788" y="3163888"/>
          <p14:tracePt t="40966" x="2917825" y="3109913"/>
          <p14:tracePt t="40974" x="2971800" y="3082925"/>
          <p14:tracePt t="40980" x="3035300" y="3046413"/>
          <p14:tracePt t="40991" x="3044825" y="3036888"/>
          <p14:tracePt t="40996" x="3063875" y="3027363"/>
          <p14:tracePt t="41005" x="3071813" y="3027363"/>
          <p14:tracePt t="41012" x="3081338" y="3017838"/>
          <p14:tracePt t="41022" x="3090863" y="3017838"/>
          <p14:tracePt t="41318" x="3081338" y="3017838"/>
          <p14:tracePt t="41335" x="3071813" y="3017838"/>
          <p14:tracePt t="42144" x="3071813" y="3046413"/>
          <p14:tracePt t="42149" x="3071813" y="3063875"/>
          <p14:tracePt t="42157" x="3071813" y="3109913"/>
          <p14:tracePt t="42164" x="3090863" y="3136900"/>
          <p14:tracePt t="42173" x="3127375" y="3155950"/>
          <p14:tracePt t="42180" x="3154363" y="3182938"/>
          <p14:tracePt t="42188" x="3171825" y="3182938"/>
          <p14:tracePt t="42196" x="3200400" y="3200400"/>
          <p14:tracePt t="42205" x="3227388" y="3209925"/>
          <p14:tracePt t="42212" x="3236913" y="3209925"/>
          <p14:tracePt t="42222" x="3244850" y="3209925"/>
          <p14:tracePt t="42228" x="3263900" y="3209925"/>
          <p14:tracePt t="42236" x="3273425" y="3209925"/>
          <p14:tracePt t="42244" x="3281363" y="3209925"/>
          <p14:tracePt t="42630" x="3290888" y="3209925"/>
          <p14:tracePt t="43430" x="3300413" y="3209925"/>
          <p14:tracePt t="43766" x="3300413" y="3219450"/>
          <p14:tracePt t="43790" x="3300413" y="3236913"/>
          <p14:tracePt t="43886" x="3300413" y="3246438"/>
          <p14:tracePt t="43894" x="3300413" y="3255963"/>
          <p14:tracePt t="43902" x="3309938" y="3265488"/>
          <p14:tracePt t="43910" x="3317875" y="3265488"/>
          <p14:tracePt t="43917" x="3336925" y="3273425"/>
          <p14:tracePt t="43925" x="3346450" y="3292475"/>
          <p14:tracePt t="43933" x="3354388" y="3292475"/>
          <p14:tracePt t="43957" x="3363913" y="3292475"/>
          <p14:tracePt t="44270" x="3363913" y="3302000"/>
          <p14:tracePt t="44308" x="3363913" y="3319463"/>
          <p14:tracePt t="44558" x="3400425" y="3319463"/>
          <p14:tracePt t="44566" x="3482975" y="3302000"/>
          <p14:tracePt t="44576" x="3556000" y="3302000"/>
          <p14:tracePt t="44584" x="3702050" y="3302000"/>
          <p14:tracePt t="44590" x="3829050" y="3302000"/>
          <p14:tracePt t="44597" x="3938588" y="3302000"/>
          <p14:tracePt t="44605" x="4038600" y="3273425"/>
          <p14:tracePt t="44613" x="4111625" y="3265488"/>
          <p14:tracePt t="44624" x="4138613" y="3265488"/>
          <p14:tracePt t="44629" x="4184650" y="3246438"/>
          <p14:tracePt t="44637" x="4202113" y="3246438"/>
          <p14:tracePt t="44644" x="4211638" y="3246438"/>
          <p14:tracePt t="44653" x="4230688" y="3246438"/>
          <p14:tracePt t="44661" x="4238625" y="3246438"/>
          <p14:tracePt t="44669" x="4267200" y="3246438"/>
          <p14:tracePt t="44677" x="4311650" y="3246438"/>
          <p14:tracePt t="44684" x="4376738" y="3246438"/>
          <p14:tracePt t="44693" x="4467225" y="3246438"/>
          <p14:tracePt t="44701" x="4613275" y="3246438"/>
          <p14:tracePt t="44708" x="4868863" y="3365500"/>
          <p14:tracePt t="44716" x="5049838" y="3411538"/>
          <p14:tracePt t="44724" x="5297488" y="3482975"/>
          <p14:tracePt t="44732" x="5461000" y="3548063"/>
          <p14:tracePt t="44741" x="5597525" y="3575050"/>
          <p14:tracePt t="44748" x="5743575" y="3621088"/>
          <p14:tracePt t="44756" x="5870575" y="3648075"/>
          <p14:tracePt t="44764" x="5953125" y="3675063"/>
          <p14:tracePt t="44773" x="5989638" y="3675063"/>
          <p14:tracePt t="44780" x="6035675" y="3684588"/>
          <p14:tracePt t="44789" x="6053138" y="3684588"/>
          <p14:tracePt t="44828" x="6062663" y="3684588"/>
          <p14:tracePt t="44837" x="6108700" y="3675063"/>
          <p14:tracePt t="44853" x="6153150" y="3665538"/>
          <p14:tracePt t="44861" x="6245225" y="3648075"/>
          <p14:tracePt t="44869" x="6335713" y="3648075"/>
          <p14:tracePt t="44876" x="6481763" y="3648075"/>
          <p14:tracePt t="44884" x="6627813" y="3648075"/>
          <p14:tracePt t="44892" x="6791325" y="3648075"/>
          <p14:tracePt t="44900" x="6992938" y="3648075"/>
          <p14:tracePt t="44909" x="7192963" y="3648075"/>
          <p14:tracePt t="44916" x="7385050" y="3648075"/>
          <p14:tracePt t="44925" x="7531100" y="3648075"/>
          <p14:tracePt t="44932" x="7694613" y="3648075"/>
          <p14:tracePt t="44941" x="7840663" y="3648075"/>
          <p14:tracePt t="44948" x="7967663" y="3648075"/>
          <p14:tracePt t="44957" x="8059738" y="3648075"/>
          <p14:tracePt t="44966" x="8150225" y="3648075"/>
          <p14:tracePt t="44973" x="8196263" y="3648075"/>
          <p14:tracePt t="44980" x="8232775" y="3648075"/>
          <p14:tracePt t="44989" x="8259763" y="3648075"/>
          <p14:tracePt t="44996" x="8269288" y="3648075"/>
          <p14:tracePt t="45006" x="8277225" y="3648075"/>
          <p14:tracePt t="45028" x="8286750" y="3648075"/>
          <p14:tracePt t="45036" x="8296275" y="3648075"/>
          <p14:tracePt t="45055" x="8305800" y="3648075"/>
          <p14:tracePt t="45061" x="8313738" y="3648075"/>
          <p14:tracePt t="45069" x="8323263" y="3648075"/>
          <p14:tracePt t="45077" x="8332788" y="3638550"/>
          <p14:tracePt t="45084" x="8350250" y="3638550"/>
          <p14:tracePt t="45092" x="8359775" y="3638550"/>
          <p14:tracePt t="45100" x="8396288" y="3638550"/>
          <p14:tracePt t="45108" x="8423275" y="3629025"/>
          <p14:tracePt t="45117" x="8451850" y="3629025"/>
          <p14:tracePt t="45125" x="8496300" y="3629025"/>
          <p14:tracePt t="45133" x="8532813" y="3629025"/>
          <p14:tracePt t="45140" x="8578850" y="3629025"/>
          <p14:tracePt t="45148" x="8632825" y="3611563"/>
          <p14:tracePt t="45156" x="8724900" y="3611563"/>
          <p14:tracePt t="45164" x="8851900" y="3602038"/>
          <p14:tracePt t="45173" x="8997950" y="3602038"/>
          <p14:tracePt t="52092" x="8469313" y="3684588"/>
          <p14:tracePt t="52100" x="8169275" y="3684588"/>
          <p14:tracePt t="52108" x="7567613" y="3648075"/>
          <p14:tracePt t="52116" x="6956425" y="3565525"/>
          <p14:tracePt t="52124" x="6518275" y="3502025"/>
          <p14:tracePt t="52132" x="6172200" y="3455988"/>
          <p14:tracePt t="52140" x="5989638" y="3411538"/>
          <p14:tracePt t="52148" x="5862638" y="3411538"/>
          <p14:tracePt t="52156" x="5780088" y="3402013"/>
          <p14:tracePt t="52164" x="5743575" y="3402013"/>
          <p14:tracePt t="52173" x="5734050" y="3402013"/>
          <p14:tracePt t="52180" x="5716588" y="3402013"/>
          <p14:tracePt t="52189" x="5670550" y="3402013"/>
          <p14:tracePt t="52196" x="5643563" y="3402013"/>
          <p14:tracePt t="52205" x="5607050" y="3402013"/>
          <p14:tracePt t="52212" x="5561013" y="3402013"/>
          <p14:tracePt t="52221" x="5507038" y="3402013"/>
          <p14:tracePt t="52229" x="5434013" y="3419475"/>
          <p14:tracePt t="52237" x="5314950" y="3429000"/>
          <p14:tracePt t="52244" x="5241925" y="3446463"/>
          <p14:tracePt t="52253" x="5168900" y="3455988"/>
          <p14:tracePt t="52260" x="5078413" y="3455988"/>
          <p14:tracePt t="52269" x="5049838" y="3475038"/>
          <p14:tracePt t="52276" x="5014913" y="3475038"/>
          <p14:tracePt t="52285" x="4986338" y="3482975"/>
          <p14:tracePt t="52293" x="4978400" y="3482975"/>
          <p14:tracePt t="52300" x="4959350" y="3482975"/>
          <p14:tracePt t="52308" x="4941888" y="3482975"/>
          <p14:tracePt t="52316" x="4932363" y="3492500"/>
          <p14:tracePt t="52325" x="4922838" y="3492500"/>
          <p14:tracePt t="52332" x="4913313" y="3492500"/>
          <p14:tracePt t="52340" x="4913313" y="3502025"/>
          <p14:tracePt t="52348" x="4905375" y="3502025"/>
          <p14:tracePt t="52357" x="4886325" y="3502025"/>
          <p14:tracePt t="52364" x="4859338" y="3502025"/>
          <p14:tracePt t="52373" x="4813300" y="3502025"/>
          <p14:tracePt t="52380" x="4759325" y="3502025"/>
          <p14:tracePt t="52389" x="4686300" y="3502025"/>
          <p14:tracePt t="52396" x="4630738" y="3502025"/>
          <p14:tracePt t="52405" x="4576763" y="3502025"/>
          <p14:tracePt t="52412" x="4521200" y="3502025"/>
          <p14:tracePt t="52421" x="4484688" y="3502025"/>
          <p14:tracePt t="52428" x="4430713" y="3502025"/>
          <p14:tracePt t="52437" x="4340225" y="3502025"/>
          <p14:tracePt t="52444" x="4311650" y="3519488"/>
          <p14:tracePt t="52454" x="4238625" y="3538538"/>
          <p14:tracePt t="52460" x="4184650" y="3538538"/>
          <p14:tracePt t="52469" x="4157663" y="3548063"/>
          <p14:tracePt t="52477" x="4129088" y="3548063"/>
          <p14:tracePt t="52485" x="4111625" y="3548063"/>
          <p14:tracePt t="52493" x="4102100" y="3548063"/>
          <p14:tracePt t="52501" x="4084638" y="3556000"/>
          <p14:tracePt t="52524" x="4075113" y="3556000"/>
          <p14:tracePt t="52532" x="4057650" y="3575050"/>
          <p14:tracePt t="52556" x="4048125" y="3575050"/>
          <p14:tracePt t="52564" x="4029075" y="3575050"/>
          <p14:tracePt t="52573" x="4011613" y="3575050"/>
          <p14:tracePt t="52581" x="3984625" y="3592513"/>
          <p14:tracePt t="52589" x="3965575" y="3602038"/>
          <p14:tracePt t="52596" x="3938588" y="3602038"/>
          <p14:tracePt t="52605" x="3919538" y="3602038"/>
          <p14:tracePt t="52612" x="3892550" y="3602038"/>
          <p14:tracePt t="52621" x="3883025" y="3602038"/>
          <p14:tracePt t="52628" x="3865563" y="3602038"/>
          <p14:tracePt t="52652" x="3856038" y="3602038"/>
          <p14:tracePt t="52660" x="3846513" y="3602038"/>
          <p14:tracePt t="52676" x="3819525" y="3602038"/>
          <p14:tracePt t="52685" x="3792538" y="3602038"/>
          <p14:tracePt t="52692" x="3738563" y="3602038"/>
          <p14:tracePt t="52700" x="3692525" y="3602038"/>
          <p14:tracePt t="52708" x="3636963" y="3602038"/>
          <p14:tracePt t="52716" x="3629025" y="3602038"/>
          <p14:tracePt t="52725" x="3609975" y="3602038"/>
          <p14:tracePt t="52871" x="3629025" y="3584575"/>
          <p14:tracePt t="52879" x="3646488" y="3556000"/>
          <p14:tracePt t="52889" x="3656013" y="3556000"/>
          <p14:tracePt t="52902" x="3683000" y="3538538"/>
          <p14:tracePt t="52912" x="3692525" y="3529013"/>
          <p14:tracePt t="52933" x="3702050" y="3529013"/>
          <p14:tracePt t="52949" x="3719513" y="3529013"/>
          <p14:tracePt t="52957" x="3729038" y="3519488"/>
          <p14:tracePt t="53126" x="3719513" y="3519488"/>
          <p14:tracePt t="53134" x="3656013" y="3548063"/>
          <p14:tracePt t="53142" x="3600450" y="3575050"/>
          <p14:tracePt t="53150" x="3482975" y="3611563"/>
          <p14:tracePt t="53161" x="3409950" y="3629025"/>
          <p14:tracePt t="53165" x="3363913" y="3638550"/>
          <p14:tracePt t="53173" x="3317875" y="3657600"/>
          <p14:tracePt t="53181" x="3300413" y="3657600"/>
          <p14:tracePt t="53190" x="3281363" y="3665538"/>
          <p14:tracePt t="53388" x="3263900" y="3684588"/>
          <p14:tracePt t="53396" x="3244850" y="3730625"/>
          <p14:tracePt t="53405" x="3236913" y="3748088"/>
          <p14:tracePt t="53412" x="3200400" y="3794125"/>
          <p14:tracePt t="53421" x="3190875" y="3830638"/>
          <p14:tracePt t="53429" x="3144838" y="3875088"/>
          <p14:tracePt t="53437" x="3117850" y="3903663"/>
          <p14:tracePt t="53444" x="3090863" y="3948113"/>
          <p14:tracePt t="53453" x="3071813" y="3976688"/>
          <p14:tracePt t="53460" x="3054350" y="3994150"/>
          <p14:tracePt t="53476" x="3044825" y="4003675"/>
          <p14:tracePt t="53695" x="3071813" y="4003675"/>
          <p14:tracePt t="53701" x="3200400" y="3921125"/>
          <p14:tracePt t="53708" x="3382963" y="3784600"/>
          <p14:tracePt t="53716" x="3573463" y="3665538"/>
          <p14:tracePt t="53725" x="3656013" y="3611563"/>
          <p14:tracePt t="53734" x="3738563" y="3548063"/>
          <p14:tracePt t="53741" x="3765550" y="3511550"/>
          <p14:tracePt t="53750" x="3775075" y="3502025"/>
          <p14:tracePt t="54365" x="3875088" y="3502025"/>
          <p14:tracePt t="54373" x="4075113" y="3502025"/>
          <p14:tracePt t="54381" x="4384675" y="3446463"/>
          <p14:tracePt t="54391" x="4730750" y="3429000"/>
          <p14:tracePt t="54398" x="5095875" y="3346450"/>
          <p14:tracePt t="54407" x="5487988" y="3302000"/>
          <p14:tracePt t="54413" x="5916613" y="3228975"/>
          <p14:tracePt t="54422" x="6245225" y="3173413"/>
          <p14:tracePt t="54429" x="6491288" y="3119438"/>
          <p14:tracePt t="54439" x="6673850" y="3100388"/>
          <p14:tracePt t="54445" x="6810375" y="3090863"/>
          <p14:tracePt t="54453" x="6919913" y="3063875"/>
          <p14:tracePt t="54461" x="6973888" y="3063875"/>
          <p14:tracePt t="54470" x="7037388" y="3046413"/>
          <p14:tracePt t="54477" x="7073900" y="3046413"/>
          <p14:tracePt t="54486" x="7092950" y="3046413"/>
          <p14:tracePt t="54493" x="7146925" y="3036888"/>
          <p14:tracePt t="54503" x="7192963" y="3036888"/>
          <p14:tracePt t="54509" x="7265988" y="3027363"/>
          <p14:tracePt t="54517" x="7356475" y="3027363"/>
          <p14:tracePt t="54525" x="7466013" y="3027363"/>
          <p14:tracePt t="54534" x="7575550" y="3027363"/>
          <p14:tracePt t="54541" x="7685088" y="3027363"/>
          <p14:tracePt t="54548" x="7831138" y="3027363"/>
          <p14:tracePt t="54556" x="7958138" y="3027363"/>
          <p14:tracePt t="54564" x="8123238" y="3027363"/>
          <p14:tracePt t="54573" x="8250238" y="3027363"/>
          <p14:tracePt t="54581" x="8378825" y="3027363"/>
          <p14:tracePt t="54589" x="8469313" y="3027363"/>
          <p14:tracePt t="54596" x="8615363" y="2990850"/>
          <p14:tracePt t="54605" x="8705850" y="2990850"/>
          <p14:tracePt t="54613" x="8797925" y="2982913"/>
          <p14:tracePt t="54624" x="8870950" y="2982913"/>
          <p14:tracePt t="54631" x="8951913" y="2973388"/>
          <p14:tracePt t="54637" x="8988425" y="2973388"/>
          <p14:tracePt t="54647" x="9034463" y="2954338"/>
          <p14:tracePt t="54662" x="9061450" y="2954338"/>
          <p14:tracePt t="54671" x="9070975" y="2954338"/>
          <p14:tracePt t="54678" x="9090025" y="2954338"/>
          <p14:tracePt t="54685" x="9107488" y="2954338"/>
          <p14:tracePt t="54694" x="9134475" y="29543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19200" y="228600"/>
            <a:ext cx="7772400" cy="1143000"/>
          </a:xfrm>
        </p:spPr>
        <p:txBody>
          <a:bodyPr/>
          <a:lstStyle/>
          <a:p>
            <a:pPr eaLnBrk="1" hangingPunct="1"/>
            <a:r>
              <a:rPr lang="en-US" altLang="ja-JP"/>
              <a:t>Cache coherent control</a:t>
            </a:r>
            <a:br>
              <a:rPr lang="en-US" altLang="ja-JP"/>
            </a:br>
            <a:r>
              <a:rPr lang="ja-JP" altLang="en-US"/>
              <a:t>（</a:t>
            </a:r>
            <a:r>
              <a:rPr lang="en-US" altLang="ja-JP"/>
              <a:t>Node 2 reads</a:t>
            </a:r>
            <a:r>
              <a:rPr lang="ja-JP" altLang="en-US"/>
              <a:t>） </a:t>
            </a:r>
          </a:p>
        </p:txBody>
      </p:sp>
      <p:sp>
        <p:nvSpPr>
          <p:cNvPr id="36867" name="Text Box 3"/>
          <p:cNvSpPr txBox="1">
            <a:spLocks noChangeArrowheads="1"/>
          </p:cNvSpPr>
          <p:nvPr/>
        </p:nvSpPr>
        <p:spPr bwMode="auto">
          <a:xfrm>
            <a:off x="1524000" y="4648200"/>
            <a:ext cx="887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6868" name="Text Box 4"/>
          <p:cNvSpPr txBox="1">
            <a:spLocks noChangeArrowheads="1"/>
          </p:cNvSpPr>
          <p:nvPr/>
        </p:nvSpPr>
        <p:spPr bwMode="auto">
          <a:xfrm>
            <a:off x="4876800" y="44704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6869" name="Text Box 5"/>
          <p:cNvSpPr txBox="1">
            <a:spLocks noChangeArrowheads="1"/>
          </p:cNvSpPr>
          <p:nvPr/>
        </p:nvSpPr>
        <p:spPr bwMode="auto">
          <a:xfrm>
            <a:off x="5562600" y="2286000"/>
            <a:ext cx="9540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6870"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6871" name="Group 7"/>
          <p:cNvGrpSpPr>
            <a:grpSpLocks/>
          </p:cNvGrpSpPr>
          <p:nvPr/>
        </p:nvGrpSpPr>
        <p:grpSpPr bwMode="auto">
          <a:xfrm>
            <a:off x="2590800" y="1676400"/>
            <a:ext cx="457200" cy="1524000"/>
            <a:chOff x="1632" y="1056"/>
            <a:chExt cx="288" cy="960"/>
          </a:xfrm>
        </p:grpSpPr>
        <p:sp>
          <p:nvSpPr>
            <p:cNvPr id="36916"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7"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8"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19"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20"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872" name="Group 13"/>
          <p:cNvGrpSpPr>
            <a:grpSpLocks/>
          </p:cNvGrpSpPr>
          <p:nvPr/>
        </p:nvGrpSpPr>
        <p:grpSpPr bwMode="auto">
          <a:xfrm>
            <a:off x="2362200" y="3962400"/>
            <a:ext cx="457200" cy="1524000"/>
            <a:chOff x="1632" y="1056"/>
            <a:chExt cx="288" cy="960"/>
          </a:xfrm>
        </p:grpSpPr>
        <p:sp>
          <p:nvSpPr>
            <p:cNvPr id="36911"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2"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3"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14"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5"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873" name="Group 19"/>
          <p:cNvGrpSpPr>
            <a:grpSpLocks/>
          </p:cNvGrpSpPr>
          <p:nvPr/>
        </p:nvGrpSpPr>
        <p:grpSpPr bwMode="auto">
          <a:xfrm>
            <a:off x="4572000" y="3886200"/>
            <a:ext cx="457200" cy="1524000"/>
            <a:chOff x="1632" y="1056"/>
            <a:chExt cx="288" cy="960"/>
          </a:xfrm>
        </p:grpSpPr>
        <p:sp>
          <p:nvSpPr>
            <p:cNvPr id="36906"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07"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08"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09"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10"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874" name="Group 25"/>
          <p:cNvGrpSpPr>
            <a:grpSpLocks/>
          </p:cNvGrpSpPr>
          <p:nvPr/>
        </p:nvGrpSpPr>
        <p:grpSpPr bwMode="auto">
          <a:xfrm>
            <a:off x="5181600" y="1752600"/>
            <a:ext cx="457200" cy="1524000"/>
            <a:chOff x="1632" y="1056"/>
            <a:chExt cx="288" cy="960"/>
          </a:xfrm>
        </p:grpSpPr>
        <p:sp>
          <p:nvSpPr>
            <p:cNvPr id="36901"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02"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03"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04"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6905"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6875"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6876"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7"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8"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9"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8" name="Text Box 36"/>
          <p:cNvSpPr txBox="1">
            <a:spLocks noChangeArrowheads="1"/>
          </p:cNvSpPr>
          <p:nvPr/>
        </p:nvSpPr>
        <p:spPr bwMode="auto">
          <a:xfrm>
            <a:off x="3132138" y="2781300"/>
            <a:ext cx="29368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D</a:t>
            </a:r>
            <a:endParaRPr lang="en-US" altLang="ja-JP" sz="1200">
              <a:latin typeface="Times New Roman" panose="02020603050405020304" pitchFamily="18" charset="0"/>
              <a:ea typeface="ＭＳ Ｐゴシック" panose="020B0600070205080204" pitchFamily="50" charset="-128"/>
            </a:endParaRPr>
          </a:p>
        </p:txBody>
      </p:sp>
      <p:sp>
        <p:nvSpPr>
          <p:cNvPr id="36881" name="Text Box 37"/>
          <p:cNvSpPr txBox="1">
            <a:spLocks noChangeArrowheads="1"/>
          </p:cNvSpPr>
          <p:nvPr/>
        </p:nvSpPr>
        <p:spPr bwMode="auto">
          <a:xfrm>
            <a:off x="5715000" y="2667000"/>
            <a:ext cx="381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Ｄ</a:t>
            </a:r>
            <a:endParaRPr lang="ja-JP" altLang="en-US">
              <a:latin typeface="Times New Roman" panose="02020603050405020304" pitchFamily="18" charset="0"/>
              <a:ea typeface="ＭＳ Ｐゴシック" panose="020B0600070205080204" pitchFamily="50" charset="-128"/>
            </a:endParaRPr>
          </a:p>
        </p:txBody>
      </p:sp>
      <p:grpSp>
        <p:nvGrpSpPr>
          <p:cNvPr id="49190" name="Group 38"/>
          <p:cNvGrpSpPr>
            <a:grpSpLocks/>
          </p:cNvGrpSpPr>
          <p:nvPr/>
        </p:nvGrpSpPr>
        <p:grpSpPr bwMode="auto">
          <a:xfrm>
            <a:off x="3048000" y="3429000"/>
            <a:ext cx="1524000" cy="685800"/>
            <a:chOff x="1920" y="2160"/>
            <a:chExt cx="960" cy="432"/>
          </a:xfrm>
        </p:grpSpPr>
        <p:sp>
          <p:nvSpPr>
            <p:cNvPr id="36899" name="Line 39"/>
            <p:cNvSpPr>
              <a:spLocks noChangeShapeType="1"/>
            </p:cNvSpPr>
            <p:nvPr/>
          </p:nvSpPr>
          <p:spPr bwMode="auto">
            <a:xfrm flipH="1" flipV="1">
              <a:off x="1920" y="2160"/>
              <a:ext cx="96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00" name="Text Box 40"/>
            <p:cNvSpPr txBox="1">
              <a:spLocks noChangeArrowheads="1"/>
            </p:cNvSpPr>
            <p:nvPr/>
          </p:nvSpPr>
          <p:spPr bwMode="auto">
            <a:xfrm>
              <a:off x="2294" y="2174"/>
              <a:ext cx="342"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ｒｅｑ</a:t>
              </a:r>
              <a:endParaRPr lang="ja-JP" altLang="en-US" sz="1200">
                <a:latin typeface="Times New Roman" panose="02020603050405020304" pitchFamily="18" charset="0"/>
                <a:ea typeface="ＭＳ Ｐゴシック" panose="020B0600070205080204" pitchFamily="50" charset="-128"/>
              </a:endParaRPr>
            </a:p>
          </p:txBody>
        </p:sp>
      </p:grpSp>
      <p:grpSp>
        <p:nvGrpSpPr>
          <p:cNvPr id="49193" name="Group 41"/>
          <p:cNvGrpSpPr>
            <a:grpSpLocks/>
          </p:cNvGrpSpPr>
          <p:nvPr/>
        </p:nvGrpSpPr>
        <p:grpSpPr bwMode="auto">
          <a:xfrm>
            <a:off x="3124200" y="2363788"/>
            <a:ext cx="2178050" cy="366712"/>
            <a:chOff x="1968" y="1489"/>
            <a:chExt cx="1372" cy="231"/>
          </a:xfrm>
        </p:grpSpPr>
        <p:sp>
          <p:nvSpPr>
            <p:cNvPr id="36897" name="Line 42"/>
            <p:cNvSpPr>
              <a:spLocks noChangeShapeType="1"/>
            </p:cNvSpPr>
            <p:nvPr/>
          </p:nvSpPr>
          <p:spPr bwMode="auto">
            <a:xfrm>
              <a:off x="1968" y="1680"/>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98" name="Text Box 43"/>
            <p:cNvSpPr txBox="1">
              <a:spLocks noChangeArrowheads="1"/>
            </p:cNvSpPr>
            <p:nvPr/>
          </p:nvSpPr>
          <p:spPr bwMode="auto">
            <a:xfrm>
              <a:off x="2112" y="1489"/>
              <a:ext cx="1228"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solidFill>
                    <a:schemeClr val="accent2"/>
                  </a:solidFill>
                  <a:latin typeface="Times New Roman" panose="02020603050405020304" pitchFamily="18" charset="0"/>
                  <a:ea typeface="ＭＳ Ｐゴシック" panose="020B0600070205080204" pitchFamily="50" charset="-128"/>
                </a:rPr>
                <a:t>Write</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Back</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Req</a:t>
              </a:r>
              <a:endParaRPr lang="en-US" altLang="ja-JP" sz="1200" b="1">
                <a:latin typeface="Times New Roman" panose="02020603050405020304" pitchFamily="18" charset="0"/>
                <a:ea typeface="ＭＳ Ｐゴシック" panose="020B0600070205080204" pitchFamily="50" charset="-128"/>
              </a:endParaRPr>
            </a:p>
          </p:txBody>
        </p:sp>
      </p:grpSp>
      <p:grpSp>
        <p:nvGrpSpPr>
          <p:cNvPr id="49196" name="Group 44"/>
          <p:cNvGrpSpPr>
            <a:grpSpLocks/>
          </p:cNvGrpSpPr>
          <p:nvPr/>
        </p:nvGrpSpPr>
        <p:grpSpPr bwMode="auto">
          <a:xfrm>
            <a:off x="3276600" y="3276600"/>
            <a:ext cx="2009775" cy="647700"/>
            <a:chOff x="2112" y="1992"/>
            <a:chExt cx="1266" cy="408"/>
          </a:xfrm>
        </p:grpSpPr>
        <p:sp>
          <p:nvSpPr>
            <p:cNvPr id="36895" name="Line 45"/>
            <p:cNvSpPr>
              <a:spLocks noChangeShapeType="1"/>
            </p:cNvSpPr>
            <p:nvPr/>
          </p:nvSpPr>
          <p:spPr bwMode="auto">
            <a:xfrm>
              <a:off x="2112" y="2064"/>
              <a:ext cx="76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96" name="Text Box 46"/>
            <p:cNvSpPr txBox="1">
              <a:spLocks noChangeArrowheads="1"/>
            </p:cNvSpPr>
            <p:nvPr/>
          </p:nvSpPr>
          <p:spPr bwMode="auto">
            <a:xfrm>
              <a:off x="2438" y="1992"/>
              <a:ext cx="940"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Times New Roman" panose="02020603050405020304" pitchFamily="18" charset="0"/>
                  <a:ea typeface="ＭＳ Ｐゴシック" panose="020B0600070205080204" pitchFamily="50" charset="-128"/>
                </a:rPr>
                <a:t>Cache</a:t>
              </a:r>
              <a:r>
                <a:rPr lang="ja-JP" altLang="en-US" b="1" dirty="0">
                  <a:latin typeface="Times New Roman" panose="02020603050405020304" pitchFamily="18" charset="0"/>
                  <a:ea typeface="ＭＳ Ｐゴシック" panose="020B0600070205080204" pitchFamily="50" charset="-128"/>
                </a:rPr>
                <a:t>　</a:t>
              </a:r>
              <a:r>
                <a:rPr lang="en-US" altLang="ja-JP" b="1" dirty="0">
                  <a:latin typeface="Times New Roman" panose="02020603050405020304" pitchFamily="18" charset="0"/>
                  <a:ea typeface="ＭＳ Ｐゴシック" panose="020B0600070205080204" pitchFamily="50" charset="-128"/>
                </a:rPr>
                <a:t>block</a:t>
              </a:r>
            </a:p>
          </p:txBody>
        </p:sp>
      </p:grpSp>
      <p:grpSp>
        <p:nvGrpSpPr>
          <p:cNvPr id="49199" name="Group 47"/>
          <p:cNvGrpSpPr>
            <a:grpSpLocks/>
          </p:cNvGrpSpPr>
          <p:nvPr/>
        </p:nvGrpSpPr>
        <p:grpSpPr bwMode="auto">
          <a:xfrm>
            <a:off x="3200400" y="1790700"/>
            <a:ext cx="3514725" cy="1243013"/>
            <a:chOff x="2016" y="1128"/>
            <a:chExt cx="2214" cy="783"/>
          </a:xfrm>
        </p:grpSpPr>
        <p:grpSp>
          <p:nvGrpSpPr>
            <p:cNvPr id="36891" name="Group 48"/>
            <p:cNvGrpSpPr>
              <a:grpSpLocks/>
            </p:cNvGrpSpPr>
            <p:nvPr/>
          </p:nvGrpSpPr>
          <p:grpSpPr bwMode="auto">
            <a:xfrm>
              <a:off x="2016" y="1128"/>
              <a:ext cx="1152" cy="264"/>
              <a:chOff x="2016" y="1128"/>
              <a:chExt cx="1152" cy="264"/>
            </a:xfrm>
          </p:grpSpPr>
          <p:sp>
            <p:nvSpPr>
              <p:cNvPr id="36893" name="Line 49"/>
              <p:cNvSpPr>
                <a:spLocks noChangeShapeType="1"/>
              </p:cNvSpPr>
              <p:nvPr/>
            </p:nvSpPr>
            <p:spPr bwMode="auto">
              <a:xfrm flipH="1">
                <a:off x="2016" y="1392"/>
                <a:ext cx="115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94" name="Text Box 50"/>
              <p:cNvSpPr txBox="1">
                <a:spLocks noChangeArrowheads="1"/>
              </p:cNvSpPr>
              <p:nvPr/>
            </p:nvSpPr>
            <p:spPr bwMode="auto">
              <a:xfrm>
                <a:off x="2246" y="1128"/>
                <a:ext cx="8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Back</a:t>
                </a:r>
                <a:endParaRPr lang="en-US" altLang="ja-JP" sz="1200" b="1">
                  <a:latin typeface="Times New Roman" panose="02020603050405020304" pitchFamily="18" charset="0"/>
                  <a:ea typeface="ＭＳ Ｐゴシック" panose="020B0600070205080204" pitchFamily="50" charset="-128"/>
                </a:endParaRPr>
              </a:p>
            </p:txBody>
          </p:sp>
        </p:grpSp>
        <p:sp>
          <p:nvSpPr>
            <p:cNvPr id="36892" name="Text Box 51"/>
            <p:cNvSpPr txBox="1">
              <a:spLocks noChangeArrowheads="1"/>
            </p:cNvSpPr>
            <p:nvPr/>
          </p:nvSpPr>
          <p:spPr bwMode="auto">
            <a:xfrm>
              <a:off x="3792" y="1680"/>
              <a:ext cx="43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S</a:t>
              </a:r>
            </a:p>
          </p:txBody>
        </p:sp>
      </p:grpSp>
      <p:sp>
        <p:nvSpPr>
          <p:cNvPr id="49206" name="Text Box 54"/>
          <p:cNvSpPr txBox="1">
            <a:spLocks noChangeArrowheads="1"/>
          </p:cNvSpPr>
          <p:nvPr/>
        </p:nvSpPr>
        <p:spPr bwMode="auto">
          <a:xfrm>
            <a:off x="5622925" y="4229100"/>
            <a:ext cx="790575" cy="376238"/>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Reads</a:t>
            </a:r>
          </a:p>
        </p:txBody>
      </p:sp>
      <p:sp>
        <p:nvSpPr>
          <p:cNvPr id="49207" name="Text Box 55"/>
          <p:cNvSpPr txBox="1">
            <a:spLocks noChangeArrowheads="1"/>
          </p:cNvSpPr>
          <p:nvPr/>
        </p:nvSpPr>
        <p:spPr bwMode="auto">
          <a:xfrm>
            <a:off x="3851275" y="30480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dirty="0">
                <a:latin typeface="Arial" panose="020B0604020202020204" pitchFamily="34" charset="0"/>
                <a:ea typeface="ＭＳ Ｐゴシック" panose="020B0600070205080204" pitchFamily="50" charset="-128"/>
              </a:rPr>
              <a:t>１</a:t>
            </a:r>
          </a:p>
        </p:txBody>
      </p:sp>
      <p:sp>
        <p:nvSpPr>
          <p:cNvPr id="36888" name="Text Box 56"/>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9209" name="Text Box 57"/>
          <p:cNvSpPr txBox="1">
            <a:spLocks noChangeArrowheads="1"/>
          </p:cNvSpPr>
          <p:nvPr/>
        </p:nvSpPr>
        <p:spPr bwMode="auto">
          <a:xfrm>
            <a:off x="3131866" y="3093244"/>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S</a:t>
            </a:r>
          </a:p>
        </p:txBody>
      </p:sp>
      <p:sp>
        <p:nvSpPr>
          <p:cNvPr id="49210" name="Text Box 58"/>
          <p:cNvSpPr txBox="1">
            <a:spLocks noChangeArrowheads="1"/>
          </p:cNvSpPr>
          <p:nvPr/>
        </p:nvSpPr>
        <p:spPr bwMode="auto">
          <a:xfrm>
            <a:off x="5200650" y="4681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S</a:t>
            </a:r>
          </a:p>
        </p:txBody>
      </p:sp>
      <p:pic>
        <p:nvPicPr>
          <p:cNvPr id="3" name="オーディオ 2">
            <a:hlinkClick r:id="" action="ppaction://media"/>
            <a:extLst>
              <a:ext uri="{FF2B5EF4-FFF2-40B4-BE49-F238E27FC236}">
                <a16:creationId xmlns:a16="http://schemas.microsoft.com/office/drawing/2014/main" id="{2F79BD1A-F2F0-4CEA-8D2A-4091D180E5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762"/>
    </mc:Choice>
    <mc:Fallback>
      <p:transition spd="slow" advTm="8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91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91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91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91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20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18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92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49188" grpId="0"/>
      <p:bldP spid="49206" grpId="0" animBg="1"/>
      <p:bldP spid="49207" grpId="0"/>
      <p:bldP spid="49209" grpId="0"/>
      <p:bldP spid="49210" grpId="0"/>
    </p:bldLst>
  </p:timing>
  <p:extLst>
    <p:ext uri="{3A86A75C-4F4B-4683-9AE1-C65F6400EC91}">
      <p14:laserTraceLst xmlns:p14="http://schemas.microsoft.com/office/powerpoint/2010/main">
        <p14:tracePtLst>
          <p14:tracePt t="2112" x="8096250" y="3355975"/>
          <p14:tracePt t="2115" x="7448550" y="3246438"/>
          <p14:tracePt t="2120" x="6754813" y="3146425"/>
          <p14:tracePt t="2130" x="6153150" y="3063875"/>
          <p14:tracePt t="2138" x="5680075" y="2973388"/>
          <p14:tracePt t="2144" x="5297488" y="2836863"/>
          <p14:tracePt t="2152" x="5168900" y="2781300"/>
          <p14:tracePt t="2160" x="5095875" y="2727325"/>
          <p14:tracePt t="2169" x="5041900" y="2717800"/>
          <p14:tracePt t="2250" x="5032375" y="2717800"/>
          <p14:tracePt t="2266" x="5005388" y="2717800"/>
          <p14:tracePt t="2274" x="4986338" y="2717800"/>
          <p14:tracePt t="2282" x="4932363" y="2717800"/>
          <p14:tracePt t="2292" x="4895850" y="2717800"/>
          <p14:tracePt t="2297" x="4886325" y="2717800"/>
          <p14:tracePt t="2307" x="4859338" y="2717800"/>
          <p14:tracePt t="2313" x="4840288" y="2717800"/>
          <p14:tracePt t="2393" x="4822825" y="2717800"/>
          <p14:tracePt t="2400" x="4803775" y="2717800"/>
          <p14:tracePt t="2408" x="4749800" y="2717800"/>
          <p14:tracePt t="2416" x="4640263" y="2717800"/>
          <p14:tracePt t="2424" x="4476750" y="2717800"/>
          <p14:tracePt t="2432" x="4311650" y="2717800"/>
          <p14:tracePt t="2440" x="4138613" y="2717800"/>
          <p14:tracePt t="2448" x="4002088" y="2698750"/>
          <p14:tracePt t="2456" x="3819525" y="2654300"/>
          <p14:tracePt t="2464" x="3673475" y="2635250"/>
          <p14:tracePt t="2472" x="3527425" y="2625725"/>
          <p14:tracePt t="2481" x="3500438" y="2625725"/>
          <p14:tracePt t="2488" x="3436938" y="2598738"/>
          <p14:tracePt t="2496" x="3419475" y="2598738"/>
          <p14:tracePt t="2604" x="3409950" y="2598738"/>
          <p14:tracePt t="2610" x="3382963" y="2598738"/>
          <p14:tracePt t="2618" x="3363913" y="2598738"/>
          <p14:tracePt t="2625" x="3336925" y="2598738"/>
          <p14:tracePt t="2633" x="3327400" y="2598738"/>
          <p14:tracePt t="2641" x="3309938" y="2598738"/>
          <p14:tracePt t="2650" x="3273425" y="2598738"/>
          <p14:tracePt t="2657" x="3236913" y="2598738"/>
          <p14:tracePt t="2664" x="3208338" y="2598738"/>
          <p14:tracePt t="2673" x="3154363" y="2598738"/>
          <p14:tracePt t="2680" x="3117850" y="2598738"/>
          <p14:tracePt t="2688" x="3071813" y="2598738"/>
          <p14:tracePt t="2696" x="3054350" y="2598738"/>
          <p14:tracePt t="2713" x="3035300" y="2598738"/>
          <p14:tracePt t="2834" x="3027363" y="2598738"/>
          <p14:tracePt t="2842" x="3017838" y="2598738"/>
          <p14:tracePt t="3027" x="3027363" y="2598738"/>
          <p14:tracePt t="3034" x="3063875" y="2589213"/>
          <p14:tracePt t="3040" x="3117850" y="2589213"/>
          <p14:tracePt t="3048" x="3171825" y="2581275"/>
          <p14:tracePt t="3057" x="3263900" y="2581275"/>
          <p14:tracePt t="3065" x="3327400" y="2571750"/>
          <p14:tracePt t="3073" x="3436938" y="2544763"/>
          <p14:tracePt t="3080" x="3546475" y="2544763"/>
          <p14:tracePt t="3088" x="3673475" y="2544763"/>
          <p14:tracePt t="3096" x="3802063" y="2544763"/>
          <p14:tracePt t="3105" x="3948113" y="2525713"/>
          <p14:tracePt t="3112" x="4057650" y="2525713"/>
          <p14:tracePt t="3121" x="4184650" y="2525713"/>
          <p14:tracePt t="3128" x="4311650" y="2525713"/>
          <p14:tracePt t="3137" x="4421188" y="2525713"/>
          <p14:tracePt t="3144" x="4503738" y="2525713"/>
          <p14:tracePt t="3154" x="4557713" y="2525713"/>
          <p14:tracePt t="3160" x="4594225" y="2525713"/>
          <p14:tracePt t="3168" x="4630738" y="2525713"/>
          <p14:tracePt t="3176" x="4667250" y="2525713"/>
          <p14:tracePt t="3185" x="4676775" y="2525713"/>
          <p14:tracePt t="3192" x="4703763" y="2525713"/>
          <p14:tracePt t="3200" x="4740275" y="2525713"/>
          <p14:tracePt t="3208" x="4767263" y="2525713"/>
          <p14:tracePt t="3216" x="4813300" y="2525713"/>
          <p14:tracePt t="3225" x="4849813" y="2525713"/>
          <p14:tracePt t="3234" x="4905375" y="2525713"/>
          <p14:tracePt t="3243" x="4968875" y="2525713"/>
          <p14:tracePt t="3250" x="5005388" y="2525713"/>
          <p14:tracePt t="3258" x="5059363" y="2525713"/>
          <p14:tracePt t="3265" x="5086350" y="2525713"/>
          <p14:tracePt t="3273" x="5132388" y="2525713"/>
          <p14:tracePt t="3280" x="5159375" y="2525713"/>
          <p14:tracePt t="3288" x="5187950" y="2525713"/>
          <p14:tracePt t="3296" x="5205413" y="2525713"/>
          <p14:tracePt t="3305" x="5214938" y="2525713"/>
          <p14:tracePt t="3312" x="5224463" y="2525713"/>
          <p14:tracePt t="3914" x="5232400" y="2517775"/>
          <p14:tracePt t="4042" x="5224463" y="2517775"/>
          <p14:tracePt t="4051" x="5205413" y="2508250"/>
          <p14:tracePt t="4060" x="5187950" y="2508250"/>
          <p14:tracePt t="4067" x="5168900" y="2508250"/>
          <p14:tracePt t="4074" x="5159375" y="2508250"/>
          <p14:tracePt t="4080" x="5151438" y="2498725"/>
          <p14:tracePt t="4089" x="5151438" y="2489200"/>
          <p14:tracePt t="4097" x="5141913" y="2489200"/>
          <p14:tracePt t="4105" x="5132388" y="2489200"/>
          <p14:tracePt t="4112" x="5122863" y="2489200"/>
          <p14:tracePt t="4129" x="5105400" y="2489200"/>
          <p14:tracePt t="4213" x="5095875" y="2489200"/>
          <p14:tracePt t="4218" x="5086350" y="2489200"/>
          <p14:tracePt t="4233" x="5049838" y="2471738"/>
          <p14:tracePt t="4402" x="5041900" y="2471738"/>
          <p14:tracePt t="4746" x="5059363" y="2471738"/>
          <p14:tracePt t="4754" x="5086350" y="2471738"/>
          <p14:tracePt t="4762" x="5132388" y="2489200"/>
          <p14:tracePt t="4773" x="5151438" y="2498725"/>
          <p14:tracePt t="4776" x="5195888" y="2508250"/>
          <p14:tracePt t="4785" x="5214938" y="2535238"/>
          <p14:tracePt t="4792" x="5260975" y="2554288"/>
          <p14:tracePt t="4800" x="5287963" y="2562225"/>
          <p14:tracePt t="4808" x="5305425" y="2571750"/>
          <p14:tracePt t="4816" x="5341938" y="2581275"/>
          <p14:tracePt t="4824" x="5368925" y="2598738"/>
          <p14:tracePt t="4832" x="5387975" y="2608263"/>
          <p14:tracePt t="5120" x="5387975" y="2617788"/>
          <p14:tracePt t="5129" x="5387975" y="2644775"/>
          <p14:tracePt t="5136" x="5287963" y="2671763"/>
          <p14:tracePt t="5144" x="5214938" y="2708275"/>
          <p14:tracePt t="5154" x="5114925" y="2717800"/>
          <p14:tracePt t="5160" x="5005388" y="2763838"/>
          <p14:tracePt t="5169" x="4941888" y="2790825"/>
          <p14:tracePt t="5177" x="4895850" y="2800350"/>
          <p14:tracePt t="5185" x="4832350" y="2827338"/>
          <p14:tracePt t="5192" x="4813300" y="2836863"/>
          <p14:tracePt t="5858" x="4886325" y="2817813"/>
          <p14:tracePt t="5866" x="4941888" y="2808288"/>
          <p14:tracePt t="5875" x="5022850" y="2771775"/>
          <p14:tracePt t="5881" x="5086350" y="2744788"/>
          <p14:tracePt t="5890" x="5122863" y="2744788"/>
          <p14:tracePt t="5897" x="5159375" y="2735263"/>
          <p14:tracePt t="5906" x="5178425" y="2717800"/>
          <p14:tracePt t="5913" x="5187950" y="2708275"/>
          <p14:tracePt t="6396" x="5195888" y="2708275"/>
          <p14:tracePt t="6432" x="5205413" y="2708275"/>
          <p14:tracePt t="6440" x="5260975" y="2708275"/>
          <p14:tracePt t="6448" x="5351463" y="2708275"/>
          <p14:tracePt t="6456" x="5478463" y="2708275"/>
          <p14:tracePt t="6464" x="5643563" y="2708275"/>
          <p14:tracePt t="6472" x="5789613" y="2727325"/>
          <p14:tracePt t="6480" x="5953125" y="2754313"/>
          <p14:tracePt t="6489" x="6080125" y="2800350"/>
          <p14:tracePt t="6496" x="6199188" y="2827338"/>
          <p14:tracePt t="6505" x="6281738" y="2873375"/>
          <p14:tracePt t="6512" x="6318250" y="2881313"/>
          <p14:tracePt t="6521" x="6326188" y="2881313"/>
          <p14:tracePt t="6536" x="6326188" y="2890838"/>
          <p14:tracePt t="6658" x="6326188" y="2900363"/>
          <p14:tracePt t="6723" x="6318250" y="2917825"/>
          <p14:tracePt t="6730" x="6254750" y="2946400"/>
          <p14:tracePt t="6741" x="6208713" y="2982913"/>
          <p14:tracePt t="6748" x="6199188" y="3000375"/>
          <p14:tracePt t="6752" x="6145213" y="3036888"/>
          <p14:tracePt t="6760" x="6043613" y="3073400"/>
          <p14:tracePt t="6770" x="5962650" y="3100388"/>
          <p14:tracePt t="6776" x="5880100" y="3136900"/>
          <p14:tracePt t="6785" x="5807075" y="3163888"/>
          <p14:tracePt t="6792" x="5707063" y="3182938"/>
          <p14:tracePt t="6800" x="5653088" y="3200400"/>
          <p14:tracePt t="6808" x="5570538" y="3219450"/>
          <p14:tracePt t="6816" x="5551488" y="3219450"/>
          <p14:tracePt t="6824" x="5514975" y="3219450"/>
          <p14:tracePt t="6832" x="5487988" y="3219450"/>
          <p14:tracePt t="6840" x="5478463" y="3219450"/>
          <p14:tracePt t="6889" x="5470525" y="3219450"/>
          <p14:tracePt t="6897" x="5461000" y="3219450"/>
          <p14:tracePt t="6905" x="5434013" y="3219450"/>
          <p14:tracePt t="6912" x="5414963" y="3219450"/>
          <p14:tracePt t="6921" x="5368925" y="3173413"/>
          <p14:tracePt t="6928" x="5334000" y="3127375"/>
          <p14:tracePt t="6942" x="5297488" y="3063875"/>
          <p14:tracePt t="6944" x="5241925" y="2963863"/>
          <p14:tracePt t="6954" x="5224463" y="2900363"/>
          <p14:tracePt t="6960" x="5214938" y="2844800"/>
          <p14:tracePt t="6970" x="5187950" y="2763838"/>
          <p14:tracePt t="6976" x="5178425" y="2717800"/>
          <p14:tracePt t="6985" x="5178425" y="2662238"/>
          <p14:tracePt t="6992" x="5178425" y="2644775"/>
          <p14:tracePt t="7000" x="5178425" y="2617788"/>
          <p14:tracePt t="7008" x="5178425" y="2608263"/>
          <p14:tracePt t="7016" x="5187950" y="2598738"/>
          <p14:tracePt t="7032" x="5195888" y="2598738"/>
          <p14:tracePt t="7040" x="5195888" y="2589213"/>
          <p14:tracePt t="7048" x="5205413" y="2581275"/>
          <p14:tracePt t="7056" x="5232400" y="2571750"/>
          <p14:tracePt t="7065" x="5232400" y="2562225"/>
          <p14:tracePt t="7072" x="5260975" y="2554288"/>
          <p14:tracePt t="7080" x="5278438" y="2535238"/>
          <p14:tracePt t="7089" x="5314950" y="2535238"/>
          <p14:tracePt t="7096" x="5368925" y="2535238"/>
          <p14:tracePt t="7104" x="5441950" y="2535238"/>
          <p14:tracePt t="7112" x="5497513" y="2535238"/>
          <p14:tracePt t="7120" x="5570538" y="2535238"/>
          <p14:tracePt t="7128" x="5661025" y="2535238"/>
          <p14:tracePt t="7137" x="5716588" y="2535238"/>
          <p14:tracePt t="7144" x="5780088" y="2535238"/>
          <p14:tracePt t="7153" x="5834063" y="2535238"/>
          <p14:tracePt t="7160" x="5889625" y="2535238"/>
          <p14:tracePt t="7169" x="5916613" y="2535238"/>
          <p14:tracePt t="7176" x="5943600" y="2544763"/>
          <p14:tracePt t="7186" x="5989638" y="2544763"/>
          <p14:tracePt t="7192" x="5999163" y="2554288"/>
          <p14:tracePt t="7201" x="6016625" y="2562225"/>
          <p14:tracePt t="7208" x="6026150" y="2571750"/>
          <p14:tracePt t="7216" x="6026150" y="2581275"/>
          <p14:tracePt t="7225" x="6035675" y="2581275"/>
          <p14:tracePt t="7232" x="6043613" y="2598738"/>
          <p14:tracePt t="7240" x="6053138" y="2608263"/>
          <p14:tracePt t="7248" x="6062663" y="2617788"/>
          <p14:tracePt t="7256" x="6089650" y="2654300"/>
          <p14:tracePt t="7264" x="6116638" y="2698750"/>
          <p14:tracePt t="7274" x="6135688" y="2735263"/>
          <p14:tracePt t="7280" x="6153150" y="2754313"/>
          <p14:tracePt t="7289" x="6181725" y="2781300"/>
          <p14:tracePt t="7296" x="6208713" y="2827338"/>
          <p14:tracePt t="7305" x="6218238" y="2854325"/>
          <p14:tracePt t="7312" x="6218238" y="2863850"/>
          <p14:tracePt t="7320" x="6235700" y="2900363"/>
          <p14:tracePt t="7328" x="6235700" y="2917825"/>
          <p14:tracePt t="7338" x="6235700" y="2927350"/>
          <p14:tracePt t="7355" x="6235700" y="2946400"/>
          <p14:tracePt t="7360" x="6235700" y="2963863"/>
          <p14:tracePt t="7369" x="6226175" y="2982913"/>
          <p14:tracePt t="7376" x="6218238" y="2990850"/>
          <p14:tracePt t="7385" x="6199188" y="3009900"/>
          <p14:tracePt t="7393" x="6181725" y="3027363"/>
          <p14:tracePt t="7400" x="6153150" y="3036888"/>
          <p14:tracePt t="7409" x="6135688" y="3054350"/>
          <p14:tracePt t="7416" x="6099175" y="3073400"/>
          <p14:tracePt t="7424" x="6072188" y="3100388"/>
          <p14:tracePt t="7432" x="6043613" y="3109913"/>
          <p14:tracePt t="7440" x="6007100" y="3127375"/>
          <p14:tracePt t="7448" x="5980113" y="3146425"/>
          <p14:tracePt t="7457" x="5935663" y="3173413"/>
          <p14:tracePt t="7464" x="5907088" y="3182938"/>
          <p14:tracePt t="7474" x="5870575" y="3200400"/>
          <p14:tracePt t="7480" x="5834063" y="3200400"/>
          <p14:tracePt t="7489" x="5807075" y="3209925"/>
          <p14:tracePt t="7496" x="5770563" y="3219450"/>
          <p14:tracePt t="7504" x="5743575" y="3219450"/>
          <p14:tracePt t="7512" x="5688013" y="3228975"/>
          <p14:tracePt t="7520" x="5670550" y="3228975"/>
          <p14:tracePt t="7528" x="5634038" y="3228975"/>
          <p14:tracePt t="7537" x="5588000" y="3228975"/>
          <p14:tracePt t="7544" x="5551488" y="3228975"/>
          <p14:tracePt t="7554" x="5514975" y="3255963"/>
          <p14:tracePt t="7560" x="5487988" y="3255963"/>
          <p14:tracePt t="7568" x="5451475" y="3255963"/>
          <p14:tracePt t="7576" x="5434013" y="3255963"/>
          <p14:tracePt t="7585" x="5424488" y="3255963"/>
          <p14:tracePt t="7592" x="5405438" y="3255963"/>
          <p14:tracePt t="7976" x="5405438" y="3265488"/>
          <p14:tracePt t="7992" x="5397500" y="3265488"/>
          <p14:tracePt t="8026" x="5387975" y="3273425"/>
          <p14:tracePt t="8059" x="5378450" y="3282950"/>
          <p14:tracePt t="9138" x="5360988" y="3309938"/>
          <p14:tracePt t="9147" x="5314950" y="3355975"/>
          <p14:tracePt t="9156" x="5287963" y="3375025"/>
          <p14:tracePt t="9163" x="5268913" y="3402013"/>
          <p14:tracePt t="9168" x="5251450" y="3419475"/>
          <p14:tracePt t="9185" x="5241925" y="3438525"/>
          <p14:tracePt t="9192" x="5232400" y="3455988"/>
          <p14:tracePt t="9249" x="5232400" y="3465513"/>
          <p14:tracePt t="9282" x="5232400" y="3475038"/>
          <p14:tracePt t="9298" x="5241925" y="3502025"/>
          <p14:tracePt t="9306" x="5251450" y="3502025"/>
          <p14:tracePt t="9313" x="5260975" y="3511550"/>
          <p14:tracePt t="9321" x="5260975" y="3519488"/>
          <p14:tracePt t="9328" x="5260975" y="3529013"/>
          <p14:tracePt t="9337" x="5260975" y="3548063"/>
          <p14:tracePt t="9968" x="5268913" y="3556000"/>
          <p14:tracePt t="11851" x="5278438" y="3565525"/>
          <p14:tracePt t="11874" x="5260975" y="3584575"/>
          <p14:tracePt t="11882" x="5232400" y="3621088"/>
          <p14:tracePt t="11891" x="5195888" y="3648075"/>
          <p14:tracePt t="11897" x="5151438" y="3702050"/>
          <p14:tracePt t="11905" x="5132388" y="3711575"/>
          <p14:tracePt t="11913" x="5105400" y="3738563"/>
          <p14:tracePt t="11921" x="5049838" y="3775075"/>
          <p14:tracePt t="11942" x="5005388" y="3821113"/>
          <p14:tracePt t="11944" x="4986338" y="3840163"/>
          <p14:tracePt t="11955" x="4978400" y="3848100"/>
          <p14:tracePt t="11970" x="4959350" y="3848100"/>
          <p14:tracePt t="12058" x="4959350" y="3867150"/>
          <p14:tracePt t="12069" x="4949825" y="3884613"/>
          <p14:tracePt t="12075" x="4932363" y="3894138"/>
          <p14:tracePt t="12082" x="4922838" y="3903663"/>
          <p14:tracePt t="12090" x="4886325" y="3940175"/>
          <p14:tracePt t="12097" x="4876800" y="3940175"/>
          <p14:tracePt t="12105" x="4840288" y="3967163"/>
          <p14:tracePt t="12113" x="4822825" y="3984625"/>
          <p14:tracePt t="12121" x="4776788" y="4003675"/>
          <p14:tracePt t="12128" x="4759325" y="4021138"/>
          <p14:tracePt t="12137" x="4722813" y="4057650"/>
          <p14:tracePt t="12144" x="4713288" y="4057650"/>
          <p14:tracePt t="12154" x="4703763" y="4067175"/>
          <p14:tracePt t="12160" x="4695825" y="4086225"/>
          <p14:tracePt t="12169" x="4686300" y="4094163"/>
          <p14:tracePt t="12177" x="4667250" y="4113213"/>
          <p14:tracePt t="12201" x="4649788" y="4130675"/>
          <p14:tracePt t="12209" x="4640263" y="4140200"/>
          <p14:tracePt t="12224" x="4630738" y="4149725"/>
          <p14:tracePt t="12232" x="4622800" y="4159250"/>
          <p14:tracePt t="12240" x="4613275" y="4176713"/>
          <p14:tracePt t="12248" x="4603750" y="4176713"/>
          <p14:tracePt t="12256" x="4586288" y="4195763"/>
          <p14:tracePt t="12264" x="4557713" y="4232275"/>
          <p14:tracePt t="12273" x="4549775" y="4240213"/>
          <p14:tracePt t="12281" x="4530725" y="4259263"/>
          <p14:tracePt t="12290" x="4513263" y="4268788"/>
          <p14:tracePt t="12297" x="4494213" y="4286250"/>
          <p14:tracePt t="12309" x="4484688" y="4295775"/>
          <p14:tracePt t="12326" x="4467225" y="4313238"/>
          <p14:tracePt t="12337" x="4457700" y="4322763"/>
          <p14:tracePt t="12345" x="4457700" y="4332288"/>
          <p14:tracePt t="12355" x="4448175" y="4340225"/>
          <p14:tracePt t="12369" x="4440238" y="4359275"/>
          <p14:tracePt t="12376" x="4421188" y="4386263"/>
          <p14:tracePt t="12385" x="4421188" y="4395788"/>
          <p14:tracePt t="12393" x="4421188" y="4422775"/>
          <p14:tracePt t="12401" x="4421188" y="4432300"/>
          <p14:tracePt t="12408" x="4413250" y="4441825"/>
          <p14:tracePt t="12418" x="4413250" y="4449763"/>
          <p14:tracePt t="12425" x="4403725" y="4459288"/>
          <p14:tracePt t="12434" x="4394200" y="4486275"/>
          <p14:tracePt t="12443" x="4376738" y="4505325"/>
          <p14:tracePt t="12450" x="4376738" y="4514850"/>
          <p14:tracePt t="12458" x="4357688" y="4541838"/>
          <p14:tracePt t="12465" x="4357688" y="4568825"/>
          <p14:tracePt t="12473" x="4321175" y="4605338"/>
          <p14:tracePt t="12480" x="4311650" y="4624388"/>
          <p14:tracePt t="12497" x="4303713" y="4651375"/>
          <p14:tracePt t="12505" x="4284663" y="4668838"/>
          <p14:tracePt t="12968" x="4284663" y="4660900"/>
          <p14:tracePt t="12976" x="4284663" y="4651375"/>
          <p14:tracePt t="12992" x="4284663" y="4632325"/>
          <p14:tracePt t="13001" x="4284663" y="4624388"/>
          <p14:tracePt t="13008" x="4284663" y="4614863"/>
          <p14:tracePt t="13016" x="4284663" y="4587875"/>
          <p14:tracePt t="13032" x="4284663" y="4559300"/>
          <p14:tracePt t="13040" x="4294188" y="4541838"/>
          <p14:tracePt t="13048" x="4294188" y="4522788"/>
          <p14:tracePt t="13057" x="4303713" y="4505325"/>
          <p14:tracePt t="13064" x="4321175" y="4459288"/>
          <p14:tracePt t="13072" x="4321175" y="4432300"/>
          <p14:tracePt t="13081" x="4348163" y="4413250"/>
          <p14:tracePt t="13088" x="4348163" y="4376738"/>
          <p14:tracePt t="13096" x="4348163" y="4368800"/>
          <p14:tracePt t="13104" x="4357688" y="4332288"/>
          <p14:tracePt t="13112" x="4384675" y="4322763"/>
          <p14:tracePt t="13136" x="4384675" y="4313238"/>
          <p14:tracePt t="13144" x="4394200" y="4303713"/>
          <p14:tracePt t="14443" x="4384675" y="4303713"/>
          <p14:tracePt t="14450" x="4367213" y="4303713"/>
          <p14:tracePt t="14472" x="4348163" y="4313238"/>
          <p14:tracePt t="14480" x="4330700" y="4322763"/>
          <p14:tracePt t="14851" x="4340225" y="4322763"/>
          <p14:tracePt t="14859" x="4357688" y="4322763"/>
          <p14:tracePt t="14869" x="4367213" y="4322763"/>
          <p14:tracePt t="14978" x="4376738" y="4322763"/>
          <p14:tracePt t="16874" x="4384675" y="4313238"/>
          <p14:tracePt t="16883" x="4384675" y="4303713"/>
          <p14:tracePt t="16894" x="4403725" y="4276725"/>
          <p14:tracePt t="16898" x="4421188" y="4259263"/>
          <p14:tracePt t="16908" x="4457700" y="4249738"/>
          <p14:tracePt t="16913" x="4476750" y="4240213"/>
          <p14:tracePt t="16921" x="4494213" y="4232275"/>
          <p14:tracePt t="16929" x="4521200" y="4222750"/>
          <p14:tracePt t="17086" x="4503738" y="4222750"/>
          <p14:tracePt t="17396" x="4503738" y="4232275"/>
          <p14:tracePt t="17402" x="4513263" y="4232275"/>
          <p14:tracePt t="17413" x="4530725" y="4249738"/>
          <p14:tracePt t="17417" x="4549775" y="4259263"/>
          <p14:tracePt t="17425" x="4594225" y="4259263"/>
          <p14:tracePt t="17433" x="4630738" y="4268788"/>
          <p14:tracePt t="17440" x="4676775" y="4286250"/>
          <p14:tracePt t="17449" x="4722813" y="4295775"/>
          <p14:tracePt t="17457" x="4795838" y="4295775"/>
          <p14:tracePt t="17464" x="4886325" y="4295775"/>
          <p14:tracePt t="17472" x="4978400" y="4295775"/>
          <p14:tracePt t="17480" x="5105400" y="4295775"/>
          <p14:tracePt t="17489" x="5195888" y="4295775"/>
          <p14:tracePt t="17497" x="5305425" y="4295775"/>
          <p14:tracePt t="17505" x="5434013" y="4295775"/>
          <p14:tracePt t="17513" x="5524500" y="4295775"/>
          <p14:tracePt t="17521" x="5597525" y="4295775"/>
          <p14:tracePt t="17529" x="5616575" y="4295775"/>
          <p14:tracePt t="17537" x="5661025" y="4295775"/>
          <p14:tracePt t="17544" x="5680075" y="4295775"/>
          <p14:tracePt t="17553" x="5697538" y="4295775"/>
          <p14:tracePt t="17561" x="5724525" y="4295775"/>
          <p14:tracePt t="17569" x="5743575" y="4286250"/>
          <p14:tracePt t="17584" x="5797550" y="4286250"/>
          <p14:tracePt t="17592" x="5853113" y="4286250"/>
          <p14:tracePt t="17601" x="5899150" y="4286250"/>
          <p14:tracePt t="17617" x="5916613" y="4286250"/>
          <p14:tracePt t="17730" x="5935663" y="4286250"/>
          <p14:tracePt t="17742" x="5980113" y="4286250"/>
          <p14:tracePt t="17748" x="6043613" y="4286250"/>
          <p14:tracePt t="17757" x="6116638" y="4286250"/>
          <p14:tracePt t="17761" x="6245225" y="4286250"/>
          <p14:tracePt t="17769" x="6391275" y="4286250"/>
          <p14:tracePt t="17776" x="6464300" y="4286250"/>
          <p14:tracePt t="17786" x="6718300" y="4286250"/>
          <p14:tracePt t="17792" x="6956425" y="4268788"/>
          <p14:tracePt t="17801" x="7248525" y="4268788"/>
          <p14:tracePt t="17808" x="7531100" y="4232275"/>
          <p14:tracePt t="17816" x="7731125" y="4232275"/>
          <p14:tracePt t="17824" x="7977188" y="4232275"/>
          <p14:tracePt t="17832" x="8204200" y="4232275"/>
          <p14:tracePt t="17840" x="8405813" y="4222750"/>
          <p14:tracePt t="17848" x="8605838" y="4222750"/>
          <p14:tracePt t="17856" x="8734425" y="4203700"/>
          <p14:tracePt t="17864" x="8842375" y="4203700"/>
          <p14:tracePt t="17872" x="8897938" y="4195763"/>
          <p14:tracePt t="17880" x="8961438" y="4176713"/>
          <p14:tracePt t="17888" x="8997950" y="4167188"/>
          <p14:tracePt t="17896" x="9061450" y="4159250"/>
          <p14:tracePt t="17905" x="9070975" y="4159250"/>
          <p14:tracePt t="17912" x="9107488" y="4159250"/>
          <p14:tracePt t="17921" x="9134475" y="4159250"/>
          <p14:tracePt t="24925" x="8523288" y="3957638"/>
          <p14:tracePt t="24931" x="8150225" y="3957638"/>
          <p14:tracePt t="24937" x="7850188" y="3957638"/>
          <p14:tracePt t="24946" x="7439025" y="3957638"/>
          <p14:tracePt t="24953" x="7239000" y="3957638"/>
          <p14:tracePt t="24960" x="7046913" y="3957638"/>
          <p14:tracePt t="24968" x="6864350" y="3957638"/>
          <p14:tracePt t="24976" x="6737350" y="3957638"/>
          <p14:tracePt t="24985" x="6645275" y="3957638"/>
          <p14:tracePt t="24992" x="6591300" y="3957638"/>
          <p14:tracePt t="25002" x="6573838" y="3957638"/>
          <p14:tracePt t="25008" x="6537325" y="3957638"/>
          <p14:tracePt t="25068" x="6518275" y="3957638"/>
          <p14:tracePt t="25074" x="6472238" y="3957638"/>
          <p14:tracePt t="25087" x="6391275" y="3957638"/>
          <p14:tracePt t="25089" x="6299200" y="3957638"/>
          <p14:tracePt t="25097" x="6153150" y="3957638"/>
          <p14:tracePt t="25105" x="5989638" y="3957638"/>
          <p14:tracePt t="25112" x="5862638" y="3957638"/>
          <p14:tracePt t="25120" x="5697538" y="3957638"/>
          <p14:tracePt t="25128" x="5551488" y="3940175"/>
          <p14:tracePt t="25136" x="5405438" y="3921125"/>
          <p14:tracePt t="25144" x="5260975" y="3894138"/>
          <p14:tracePt t="25152" x="5122863" y="3867150"/>
          <p14:tracePt t="25160" x="5049838" y="3867150"/>
          <p14:tracePt t="25169" x="4959350" y="3857625"/>
          <p14:tracePt t="25177" x="4895850" y="3830638"/>
          <p14:tracePt t="25185" x="4876800" y="3830638"/>
          <p14:tracePt t="25192" x="4849813" y="3821113"/>
          <p14:tracePt t="25201" x="4840288" y="3821113"/>
          <p14:tracePt t="25209" x="4803775" y="3811588"/>
          <p14:tracePt t="25219" x="4786313" y="3811588"/>
          <p14:tracePt t="25225" x="4730750" y="3811588"/>
          <p14:tracePt t="25235" x="4676775" y="3811588"/>
          <p14:tracePt t="25241" x="4603750" y="3794125"/>
          <p14:tracePt t="25250" x="4503738" y="3757613"/>
          <p14:tracePt t="25257" x="4413250" y="3757613"/>
          <p14:tracePt t="25266" x="4330700" y="3738563"/>
          <p14:tracePt t="25274" x="4238625" y="3702050"/>
          <p14:tracePt t="25281" x="4157663" y="3684588"/>
          <p14:tracePt t="25288" x="4084638" y="3675063"/>
          <p14:tracePt t="25296" x="3984625" y="3657600"/>
          <p14:tracePt t="25304" x="3948113" y="3657600"/>
          <p14:tracePt t="25312" x="3902075" y="3638550"/>
          <p14:tracePt t="25321" x="3892550" y="3638550"/>
          <p14:tracePt t="25337" x="3875088" y="3638550"/>
          <p14:tracePt t="25417" x="3856038" y="3638550"/>
          <p14:tracePt t="25426" x="3829050" y="3638550"/>
          <p14:tracePt t="25434" x="3775075" y="3638550"/>
          <p14:tracePt t="25441" x="3709988" y="3638550"/>
          <p14:tracePt t="25450" x="3636963" y="3638550"/>
          <p14:tracePt t="25457" x="3563938" y="3638550"/>
          <p14:tracePt t="25465" x="3509963" y="3638550"/>
          <p14:tracePt t="25474" x="3400425" y="3638550"/>
          <p14:tracePt t="25481" x="3346450" y="3638550"/>
          <p14:tracePt t="25490" x="3290888" y="3638550"/>
          <p14:tracePt t="25497" x="3244850" y="3629025"/>
          <p14:tracePt t="25506" x="3217863" y="3621088"/>
          <p14:tracePt t="25513" x="3200400" y="3621088"/>
          <p14:tracePt t="25521" x="3190875" y="3621088"/>
          <p14:tracePt t="25528" x="3181350" y="3621088"/>
          <p14:tracePt t="25722" x="3171825" y="3602038"/>
          <p14:tracePt t="26059" x="3171825" y="3592513"/>
          <p14:tracePt t="26090" x="3181350" y="3529013"/>
          <p14:tracePt t="26098" x="3181350" y="3511550"/>
          <p14:tracePt t="26108" x="3181350" y="3492500"/>
          <p14:tracePt t="26114" x="3181350" y="3475038"/>
          <p14:tracePt t="26122" x="3181350" y="3438525"/>
          <p14:tracePt t="26130" x="3181350" y="3411538"/>
          <p14:tracePt t="26141" x="3181350" y="3392488"/>
          <p14:tracePt t="26145" x="3181350" y="3365500"/>
          <p14:tracePt t="26153" x="3181350" y="3346450"/>
          <p14:tracePt t="26161" x="3181350" y="3338513"/>
          <p14:tracePt t="26176" x="3190875" y="3309938"/>
          <p14:tracePt t="26193" x="3200400" y="3302000"/>
          <p14:tracePt t="26208" x="3200400" y="3292475"/>
          <p14:tracePt t="26217" x="3208338" y="3282950"/>
          <p14:tracePt t="26224" x="3208338" y="3273425"/>
          <p14:tracePt t="26241" x="3217863" y="3273425"/>
          <p14:tracePt t="26249" x="3227388" y="3265488"/>
          <p14:tracePt t="26314" x="3244850" y="3265488"/>
          <p14:tracePt t="26322" x="3273425" y="3255963"/>
          <p14:tracePt t="26331" x="3290888" y="3246438"/>
          <p14:tracePt t="26339" x="3300413" y="3236913"/>
          <p14:tracePt t="26345" x="3300413" y="3228975"/>
          <p14:tracePt t="26354" x="3317875" y="3209925"/>
          <p14:tracePt t="26370" x="3327400" y="3200400"/>
          <p14:tracePt t="26377" x="3327400" y="3192463"/>
          <p14:tracePt t="26401" x="3327400" y="3182938"/>
          <p14:tracePt t="26594" x="3281363" y="3182938"/>
          <p14:tracePt t="26602" x="3273425" y="3182938"/>
          <p14:tracePt t="26613" x="3263900" y="3182938"/>
          <p14:tracePt t="26620" x="3254375" y="3192463"/>
          <p14:tracePt t="26740" x="3254375" y="3209925"/>
          <p14:tracePt t="26752" x="3254375" y="3219450"/>
          <p14:tracePt t="26760" x="3263900" y="3228975"/>
          <p14:tracePt t="26825" x="3273425" y="3228975"/>
          <p14:tracePt t="26833" x="3309938" y="3236913"/>
          <p14:tracePt t="26841" x="3317875" y="3236913"/>
          <p14:tracePt t="26849" x="3354388" y="3236913"/>
          <p14:tracePt t="26857" x="3409950" y="3246438"/>
          <p14:tracePt t="26865" x="3463925" y="3246438"/>
          <p14:tracePt t="26873" x="3527425" y="3273425"/>
          <p14:tracePt t="26881" x="3600450" y="3273425"/>
          <p14:tracePt t="26889" x="3665538" y="3282950"/>
          <p14:tracePt t="26897" x="3738563" y="3282950"/>
          <p14:tracePt t="26906" x="3792538" y="3282950"/>
          <p14:tracePt t="26913" x="3819525" y="3282950"/>
          <p14:tracePt t="26921" x="3838575" y="3282950"/>
          <p14:tracePt t="27274" x="3846513" y="3292475"/>
          <p14:tracePt t="27338" x="3846513" y="3309938"/>
          <p14:tracePt t="27378" x="3829050" y="3319463"/>
          <p14:tracePt t="27384" x="3819525" y="3319463"/>
          <p14:tracePt t="27401" x="3810000" y="3328988"/>
          <p14:tracePt t="27506" x="3802063" y="3328988"/>
          <p14:tracePt t="27538" x="3792538" y="3338513"/>
          <p14:tracePt t="27578" x="3783013" y="3338513"/>
          <p14:tracePt t="27602" x="3756025" y="3338513"/>
          <p14:tracePt t="27618" x="3729038" y="3355975"/>
          <p14:tracePt t="27625" x="3709988" y="3355975"/>
          <p14:tracePt t="27634" x="3692525" y="3355975"/>
          <p14:tracePt t="27640" x="3683000" y="3355975"/>
          <p14:tracePt t="27656" x="3665538" y="3355975"/>
          <p14:tracePt t="27730" x="3646488" y="3355975"/>
          <p14:tracePt t="27740" x="3609975" y="3355975"/>
          <p14:tracePt t="27746" x="3600450" y="3355975"/>
          <p14:tracePt t="27757" x="3563938" y="3355975"/>
          <p14:tracePt t="27761" x="3563938" y="3365500"/>
          <p14:tracePt t="27771" x="3536950" y="3365500"/>
          <p14:tracePt t="27776" x="3500438" y="3365500"/>
          <p14:tracePt t="27786" x="3473450" y="3375025"/>
          <p14:tracePt t="27792" x="3463925" y="3375025"/>
          <p14:tracePt t="27802" x="3436938" y="3375025"/>
          <p14:tracePt t="27808" x="3419475" y="3375025"/>
          <p14:tracePt t="27824" x="3400425" y="3375025"/>
          <p14:tracePt t="27898" x="3390900" y="3375025"/>
          <p14:tracePt t="27906" x="3382963" y="3375025"/>
          <p14:tracePt t="27916" x="3373438" y="3375025"/>
          <p14:tracePt t="27926" x="3336925" y="3365500"/>
          <p14:tracePt t="27941" x="3309938" y="3338513"/>
          <p14:tracePt t="27944" x="3281363" y="3309938"/>
          <p14:tracePt t="27953" x="3273425" y="3302000"/>
          <p14:tracePt t="27961" x="3244850" y="3273425"/>
          <p14:tracePt t="27970" x="3236913" y="3265488"/>
          <p14:tracePt t="27976" x="3227388" y="3255963"/>
          <p14:tracePt t="27988" x="3217863" y="3219450"/>
          <p14:tracePt t="27992" x="3208338" y="3209925"/>
          <p14:tracePt t="28002" x="3208338" y="3200400"/>
          <p14:tracePt t="28008" x="3200400" y="3163888"/>
          <p14:tracePt t="28016" x="3200400" y="3136900"/>
          <p14:tracePt t="28024" x="3200400" y="3127375"/>
          <p14:tracePt t="28038" x="3200400" y="3100388"/>
          <p14:tracePt t="28043" x="3200400" y="3082925"/>
          <p14:tracePt t="28051" x="3227388" y="3054350"/>
          <p14:tracePt t="28058" x="3227388" y="3027363"/>
          <p14:tracePt t="28066" x="3254375" y="2982913"/>
          <p14:tracePt t="28073" x="3263900" y="2973388"/>
          <p14:tracePt t="28088" x="3273425" y="2954338"/>
          <p14:tracePt t="28096" x="3281363" y="2946400"/>
          <p14:tracePt t="28105" x="3300413" y="2936875"/>
          <p14:tracePt t="28120" x="3309938" y="2936875"/>
          <p14:tracePt t="28136" x="3317875" y="2936875"/>
          <p14:tracePt t="28144" x="3336925" y="2927350"/>
          <p14:tracePt t="28160" x="3363913" y="2900363"/>
          <p14:tracePt t="28168" x="3409950" y="2890838"/>
          <p14:tracePt t="28176" x="3446463" y="2881313"/>
          <p14:tracePt t="28185" x="3536950" y="2873375"/>
          <p14:tracePt t="28192" x="3636963" y="2873375"/>
          <p14:tracePt t="28201" x="3709988" y="2873375"/>
          <p14:tracePt t="28209" x="3783013" y="2873375"/>
          <p14:tracePt t="28216" x="3856038" y="2873375"/>
          <p14:tracePt t="28224" x="3892550" y="2873375"/>
          <p14:tracePt t="28233" x="3929063" y="2873375"/>
          <p14:tracePt t="28240" x="3948113" y="2890838"/>
          <p14:tracePt t="28248" x="3948113" y="2900363"/>
          <p14:tracePt t="28256" x="3956050" y="2927350"/>
          <p14:tracePt t="28264" x="3956050" y="2936875"/>
          <p14:tracePt t="28272" x="3956050" y="2973388"/>
          <p14:tracePt t="28280" x="3948113" y="3000375"/>
          <p14:tracePt t="28296" x="3919538" y="3027363"/>
          <p14:tracePt t="28304" x="3919538" y="3036888"/>
          <p14:tracePt t="28312" x="3883025" y="3082925"/>
          <p14:tracePt t="28321" x="3875088" y="3082925"/>
          <p14:tracePt t="28328" x="3846513" y="3109913"/>
          <p14:tracePt t="28336" x="3846513" y="3119438"/>
          <p14:tracePt t="28344" x="3846513" y="3136900"/>
          <p14:tracePt t="28353" x="3838575" y="3155950"/>
          <p14:tracePt t="28360" x="3838575" y="3173413"/>
          <p14:tracePt t="28368" x="3838575" y="3182938"/>
          <p14:tracePt t="28376" x="3829050" y="3209925"/>
          <p14:tracePt t="28385" x="3792538" y="3228975"/>
          <p14:tracePt t="28401" x="3783013" y="3246438"/>
          <p14:tracePt t="28409" x="3775075" y="3265488"/>
          <p14:tracePt t="28424" x="3756025" y="3273425"/>
          <p14:tracePt t="28433" x="3746500" y="3282950"/>
          <p14:tracePt t="28440" x="3729038" y="3302000"/>
          <p14:tracePt t="28449" x="3709988" y="3309938"/>
          <p14:tracePt t="28457" x="3692525" y="3319463"/>
          <p14:tracePt t="28464" x="3665538" y="3328988"/>
          <p14:tracePt t="28472" x="3636963" y="3346450"/>
          <p14:tracePt t="28480" x="3619500" y="3355975"/>
          <p14:tracePt t="28489" x="3573463" y="3355975"/>
          <p14:tracePt t="28496" x="3556000" y="3355975"/>
          <p14:tracePt t="28504" x="3519488" y="3375025"/>
          <p14:tracePt t="28512" x="3500438" y="3375025"/>
          <p14:tracePt t="28520" x="3463925" y="3375025"/>
          <p14:tracePt t="28536" x="3455988" y="3375025"/>
          <p14:tracePt t="28553" x="3436938" y="3375025"/>
          <p14:tracePt t="28560" x="3419475" y="3375025"/>
          <p14:tracePt t="28642" x="3390900" y="3375025"/>
          <p14:tracePt t="28649" x="3373438" y="3355975"/>
          <p14:tracePt t="28656" x="3346450" y="3338513"/>
          <p14:tracePt t="28664" x="3327400" y="3309938"/>
          <p14:tracePt t="28672" x="3309938" y="3282950"/>
          <p14:tracePt t="28682" x="3290888" y="3246438"/>
          <p14:tracePt t="28689" x="3273425" y="3228975"/>
          <p14:tracePt t="28696" x="3263900" y="3200400"/>
          <p14:tracePt t="28704" x="3254375" y="3182938"/>
          <p14:tracePt t="28712" x="3254375" y="3173413"/>
          <p14:tracePt t="28721" x="3236913" y="3155950"/>
          <p14:tracePt t="28728" x="3227388" y="3146425"/>
          <p14:tracePt t="28760" x="3227388" y="3127375"/>
          <p14:tracePt t="28769" x="3227388" y="3119438"/>
          <p14:tracePt t="28788" x="3227388" y="3109913"/>
          <p14:tracePt t="28792" x="3227388" y="3090863"/>
          <p14:tracePt t="28802" x="3236913" y="3054350"/>
          <p14:tracePt t="28808" x="3254375" y="3027363"/>
          <p14:tracePt t="28817" x="3273425" y="3009900"/>
          <p14:tracePt t="28824" x="3290888" y="3000375"/>
          <p14:tracePt t="28834" x="3336925" y="2954338"/>
          <p14:tracePt t="28840" x="3400425" y="2927350"/>
          <p14:tracePt t="28850" x="3436938" y="2909888"/>
          <p14:tracePt t="28858" x="3463925" y="2900363"/>
          <p14:tracePt t="28866" x="3473450" y="2900363"/>
          <p14:tracePt t="28873" x="3490913" y="2900363"/>
          <p14:tracePt t="28896" x="3500438" y="2900363"/>
          <p14:tracePt t="28952" x="3509963" y="2900363"/>
          <p14:tracePt t="28961" x="3509963" y="2909888"/>
          <p14:tracePt t="28969" x="3527425" y="2946400"/>
          <p14:tracePt t="28977" x="3527425" y="2963863"/>
          <p14:tracePt t="28993" x="3527425" y="2990850"/>
          <p14:tracePt t="29004" x="3556000" y="3027363"/>
          <p14:tracePt t="29009" x="3563938" y="3046413"/>
          <p14:tracePt t="29017" x="3563938" y="3063875"/>
          <p14:tracePt t="29025" x="3563938" y="3090863"/>
          <p14:tracePt t="29033" x="3563938" y="3109913"/>
          <p14:tracePt t="29041" x="3563938" y="3127375"/>
          <p14:tracePt t="29049" x="3563938" y="3136900"/>
          <p14:tracePt t="29082" x="3563938" y="3146425"/>
          <p14:tracePt t="29090" x="3563938" y="3173413"/>
          <p14:tracePt t="29098" x="3546475" y="3192463"/>
          <p14:tracePt t="29107" x="3519488" y="3200400"/>
          <p14:tracePt t="29113" x="3490913" y="3236913"/>
          <p14:tracePt t="29121" x="3473450" y="3255963"/>
          <p14:tracePt t="29129" x="3409950" y="3292475"/>
          <p14:tracePt t="29137" x="3363913" y="3309938"/>
          <p14:tracePt t="29144" x="3317875" y="3346450"/>
          <p14:tracePt t="29153" x="3281363" y="3355975"/>
          <p14:tracePt t="29160" x="3244850" y="3382963"/>
          <p14:tracePt t="29168" x="3217863" y="3402013"/>
          <p14:tracePt t="29177" x="3208338" y="3402013"/>
          <p14:tracePt t="29185" x="3200400" y="3411538"/>
          <p14:tracePt t="29397" x="3208338" y="3411538"/>
          <p14:tracePt t="29403" x="3290888" y="3411538"/>
          <p14:tracePt t="29414" x="3427413" y="3392488"/>
          <p14:tracePt t="29418" x="3592513" y="3375025"/>
          <p14:tracePt t="29425" x="3765550" y="3375025"/>
          <p14:tracePt t="29435" x="3948113" y="3375025"/>
          <p14:tracePt t="29441" x="4148138" y="3375025"/>
          <p14:tracePt t="29450" x="4311650" y="3375025"/>
          <p14:tracePt t="29457" x="4476750" y="3375025"/>
          <p14:tracePt t="29465" x="4622800" y="3375025"/>
          <p14:tracePt t="29473" x="4730750" y="3375025"/>
          <p14:tracePt t="29481" x="4803775" y="3375025"/>
          <p14:tracePt t="29490" x="4859338" y="3375025"/>
          <p14:tracePt t="29497" x="4905375" y="3375025"/>
          <p14:tracePt t="29505" x="4932363" y="3375025"/>
          <p14:tracePt t="29513" x="4968875" y="3375025"/>
          <p14:tracePt t="29521" x="5014913" y="3375025"/>
          <p14:tracePt t="29529" x="5049838" y="3375025"/>
          <p14:tracePt t="29537" x="5095875" y="3375025"/>
          <p14:tracePt t="29545" x="5132388" y="3375025"/>
          <p14:tracePt t="29553" x="5178425" y="3375025"/>
          <p14:tracePt t="29561" x="5232400" y="3375025"/>
          <p14:tracePt t="29570" x="5287963" y="3375025"/>
          <p14:tracePt t="29576" x="5314950" y="3375025"/>
          <p14:tracePt t="29585" x="5324475" y="3365500"/>
          <p14:tracePt t="29592" x="5334000" y="3365500"/>
          <p14:tracePt t="29601" x="5341938" y="3355975"/>
          <p14:tracePt t="29624" x="5351463" y="3346450"/>
          <p14:tracePt t="29648" x="5351463" y="3338513"/>
          <p14:tracePt t="29666" x="5360988" y="3328988"/>
          <p14:tracePt t="29681" x="5368925" y="3319463"/>
          <p14:tracePt t="29693" x="5387975" y="3302000"/>
          <p14:tracePt t="29697" x="5424488" y="3265488"/>
          <p14:tracePt t="29706" x="5441950" y="3246438"/>
          <p14:tracePt t="29713" x="5451475" y="3236913"/>
          <p14:tracePt t="29722" x="5470525" y="3228975"/>
          <p14:tracePt t="29738" x="5487988" y="3209925"/>
          <p14:tracePt t="29745" x="5497513" y="3209925"/>
          <p14:tracePt t="29754" x="5507038" y="3200400"/>
          <p14:tracePt t="29761" x="5514975" y="3192463"/>
          <p14:tracePt t="29772" x="5534025" y="3182938"/>
          <p14:tracePt t="29777" x="5543550" y="3173413"/>
          <p14:tracePt t="29787" x="5543550" y="3163888"/>
          <p14:tracePt t="29803" x="5543550" y="3155950"/>
          <p14:tracePt t="29824" x="5534025" y="3127375"/>
          <p14:tracePt t="29836" x="5514975" y="3127375"/>
          <p14:tracePt t="29840" x="5487988" y="3127375"/>
          <p14:tracePt t="29848" x="5434013" y="3127375"/>
          <p14:tracePt t="29856" x="5334000" y="3127375"/>
          <p14:tracePt t="29864" x="5260975" y="3127375"/>
          <p14:tracePt t="29872" x="5187950" y="3127375"/>
          <p14:tracePt t="29880" x="5114925" y="3127375"/>
          <p14:tracePt t="29888" x="5022850" y="3127375"/>
          <p14:tracePt t="29897" x="4968875" y="3127375"/>
          <p14:tracePt t="29906" x="4913313" y="3127375"/>
          <p14:tracePt t="29913" x="4895850" y="3127375"/>
          <p14:tracePt t="29923" x="4859338" y="3127375"/>
          <p14:tracePt t="29939" x="4849813" y="3127375"/>
          <p14:tracePt t="29955" x="4840288" y="3127375"/>
          <p14:tracePt t="29961" x="4803775" y="3127375"/>
          <p14:tracePt t="29972" x="4759325" y="3146425"/>
          <p14:tracePt t="29977" x="4686300" y="3155950"/>
          <p14:tracePt t="29989" x="4640263" y="3182938"/>
          <p14:tracePt t="29992" x="4549775" y="3192463"/>
          <p14:tracePt t="30002" x="4448175" y="3236913"/>
          <p14:tracePt t="30009" x="4357688" y="3246438"/>
          <p14:tracePt t="30019" x="4275138" y="3273425"/>
          <p14:tracePt t="30024" x="4194175" y="3302000"/>
          <p14:tracePt t="30035" x="4121150" y="3328988"/>
          <p14:tracePt t="30042" x="4102100" y="3338513"/>
          <p14:tracePt t="30052" x="4057650" y="3355975"/>
          <p14:tracePt t="30058" x="4038600" y="3365500"/>
          <p14:tracePt t="30065" x="4021138" y="3365500"/>
          <p14:tracePt t="30330" x="4021138" y="3346450"/>
          <p14:tracePt t="30338" x="4021138" y="3292475"/>
          <p14:tracePt t="30348" x="4021138" y="3236913"/>
          <p14:tracePt t="30357" x="4021138" y="3192463"/>
          <p14:tracePt t="30361" x="4021138" y="3155950"/>
          <p14:tracePt t="30369" x="4021138" y="3136900"/>
          <p14:tracePt t="30377" x="4021138" y="3109913"/>
          <p14:tracePt t="30385" x="4021138" y="3100388"/>
          <p14:tracePt t="30393" x="4029075" y="3090863"/>
          <p14:tracePt t="30401" x="4038600" y="3090863"/>
          <p14:tracePt t="30410" x="4048125" y="3063875"/>
          <p14:tracePt t="30416" x="4057650" y="3046413"/>
          <p14:tracePt t="30424" x="4084638" y="3036888"/>
          <p14:tracePt t="30433" x="4094163" y="3036888"/>
          <p14:tracePt t="30441" x="4111625" y="3036888"/>
          <p14:tracePt t="30448" x="4148138" y="3036888"/>
          <p14:tracePt t="30457" x="4194175" y="3036888"/>
          <p14:tracePt t="30464" x="4248150" y="3036888"/>
          <p14:tracePt t="30472" x="4267200" y="3036888"/>
          <p14:tracePt t="30480" x="4294188" y="3082925"/>
          <p14:tracePt t="30488" x="4376738" y="3119438"/>
          <p14:tracePt t="30496" x="4440238" y="3146425"/>
          <p14:tracePt t="30504" x="4467225" y="3173413"/>
          <p14:tracePt t="30512" x="4513263" y="3200400"/>
          <p14:tracePt t="30520" x="4567238" y="3236913"/>
          <p14:tracePt t="30528" x="4594225" y="3255963"/>
          <p14:tracePt t="30536" x="4603750" y="3265488"/>
          <p14:tracePt t="30545" x="4613275" y="3273425"/>
          <p14:tracePt t="30560" x="4613275" y="3282950"/>
          <p14:tracePt t="30576" x="4613275" y="3292475"/>
          <p14:tracePt t="30586" x="4594225" y="3302000"/>
          <p14:tracePt t="30601" x="4586288" y="3309938"/>
          <p14:tracePt t="30608" x="4567238" y="3328988"/>
          <p14:tracePt t="30616" x="4549775" y="3328988"/>
          <p14:tracePt t="30624" x="4521200" y="3346450"/>
          <p14:tracePt t="30632" x="4484688" y="3382963"/>
          <p14:tracePt t="30640" x="4430713" y="3392488"/>
          <p14:tracePt t="30648" x="4367213" y="3429000"/>
          <p14:tracePt t="30656" x="4340225" y="3438525"/>
          <p14:tracePt t="30664" x="4294188" y="3446463"/>
          <p14:tracePt t="30672" x="4267200" y="3446463"/>
          <p14:tracePt t="30680" x="4230688" y="3465513"/>
          <p14:tracePt t="30704" x="4221163" y="3465513"/>
          <p14:tracePt t="30819" x="4211638" y="3465513"/>
          <p14:tracePt t="30825" x="4211638" y="3446463"/>
          <p14:tracePt t="30834" x="4211638" y="3402013"/>
          <p14:tracePt t="30841" x="4230688" y="3382963"/>
          <p14:tracePt t="30850" x="4238625" y="3375025"/>
          <p14:tracePt t="30857" x="4257675" y="3355975"/>
          <p14:tracePt t="30865" x="4275138" y="3338513"/>
          <p14:tracePt t="30873" x="4284663" y="3328988"/>
          <p14:tracePt t="30881" x="4294188" y="3328988"/>
          <p14:tracePt t="30897" x="4311650" y="3328988"/>
          <p14:tracePt t="31003" x="4275138" y="3328988"/>
          <p14:tracePt t="31010" x="4202113" y="3328988"/>
          <p14:tracePt t="31021" x="4129088" y="3355975"/>
          <p14:tracePt t="31026" x="4021138" y="3365500"/>
          <p14:tracePt t="31034" x="3938588" y="3365500"/>
          <p14:tracePt t="31043" x="3846513" y="3382963"/>
          <p14:tracePt t="31050" x="3810000" y="3382963"/>
          <p14:tracePt t="31057" x="3756025" y="3382963"/>
          <p14:tracePt t="31065" x="3692525" y="3382963"/>
          <p14:tracePt t="31073" x="3665538" y="3382963"/>
          <p14:tracePt t="31081" x="3646488" y="3392488"/>
          <p14:tracePt t="31169" x="3629025" y="3392488"/>
          <p14:tracePt t="31194" x="3600450" y="3392488"/>
          <p14:tracePt t="31201" x="3556000" y="3365500"/>
          <p14:tracePt t="31209" x="3546475" y="3355975"/>
          <p14:tracePt t="31217" x="3519488" y="3328988"/>
          <p14:tracePt t="31225" x="3500438" y="3302000"/>
          <p14:tracePt t="31233" x="3436938" y="3236913"/>
          <p14:tracePt t="31241" x="3427413" y="3219450"/>
          <p14:tracePt t="31249" x="3400425" y="3200400"/>
          <p14:tracePt t="31257" x="3373438" y="3182938"/>
          <p14:tracePt t="31265" x="3363913" y="3182938"/>
          <p14:tracePt t="31273" x="3346450" y="3163888"/>
          <p14:tracePt t="31281" x="3336925" y="3155950"/>
          <p14:tracePt t="31304" x="3336925" y="3127375"/>
          <p14:tracePt t="31312" x="3336925" y="3119438"/>
          <p14:tracePt t="31321" x="3336925" y="3082925"/>
          <p14:tracePt t="31328" x="3336925" y="3063875"/>
          <p14:tracePt t="31336" x="3336925" y="3036888"/>
          <p14:tracePt t="31344" x="3336925" y="3017838"/>
          <p14:tracePt t="31353" x="3336925" y="2990850"/>
          <p14:tracePt t="31360" x="3336925" y="2973388"/>
          <p14:tracePt t="31369" x="3336925" y="2954338"/>
          <p14:tracePt t="31376" x="3336925" y="2927350"/>
          <p14:tracePt t="31385" x="3354388" y="2909888"/>
          <p14:tracePt t="31393" x="3400425" y="2881313"/>
          <p14:tracePt t="31401" x="3463925" y="2863850"/>
          <p14:tracePt t="31409" x="3556000" y="2844800"/>
          <p14:tracePt t="31416" x="3702050" y="2817813"/>
          <p14:tracePt t="31424" x="3865563" y="2817813"/>
          <p14:tracePt t="31433" x="4065588" y="2817813"/>
          <p14:tracePt t="31440" x="4211638" y="2817813"/>
          <p14:tracePt t="31449" x="4357688" y="2817813"/>
          <p14:tracePt t="31456" x="4484688" y="2817813"/>
          <p14:tracePt t="31464" x="4557713" y="2817813"/>
          <p14:tracePt t="31472" x="4603750" y="2817813"/>
          <p14:tracePt t="31480" x="4613275" y="2817813"/>
          <p14:tracePt t="31488" x="4622800" y="2817813"/>
          <p14:tracePt t="31520" x="4622800" y="2844800"/>
          <p14:tracePt t="31529" x="4622800" y="2854325"/>
          <p14:tracePt t="31553" x="4622800" y="2881313"/>
          <p14:tracePt t="31560" x="4622800" y="2900363"/>
          <p14:tracePt t="31568" x="4622800" y="2909888"/>
          <p14:tracePt t="31576" x="4622800" y="2936875"/>
          <p14:tracePt t="31584" x="4613275" y="2946400"/>
          <p14:tracePt t="31592" x="4613275" y="2963863"/>
          <p14:tracePt t="31600" x="4613275" y="2982913"/>
          <p14:tracePt t="31608" x="4586288" y="3009900"/>
          <p14:tracePt t="31616" x="4567238" y="3036888"/>
          <p14:tracePt t="31624" x="4557713" y="3073400"/>
          <p14:tracePt t="31633" x="4540250" y="3100388"/>
          <p14:tracePt t="31640" x="4513263" y="3127375"/>
          <p14:tracePt t="31649" x="4494213" y="3163888"/>
          <p14:tracePt t="31656" x="4476750" y="3219450"/>
          <p14:tracePt t="31664" x="4440238" y="3255963"/>
          <p14:tracePt t="31672" x="4403725" y="3319463"/>
          <p14:tracePt t="31680" x="4340225" y="3365500"/>
          <p14:tracePt t="31688" x="4275138" y="3411538"/>
          <p14:tracePt t="31696" x="4194175" y="3465513"/>
          <p14:tracePt t="31705" x="4129088" y="3482975"/>
          <p14:tracePt t="31712" x="4084638" y="3519488"/>
          <p14:tracePt t="31721" x="4048125" y="3529013"/>
          <p14:tracePt t="31728" x="4011613" y="3556000"/>
          <p14:tracePt t="31737" x="3992563" y="3565525"/>
          <p14:tracePt t="31744" x="3975100" y="3565525"/>
          <p14:tracePt t="31753" x="3956050" y="3575050"/>
          <p14:tracePt t="31769" x="3948113" y="3575050"/>
          <p14:tracePt t="32010" x="3965575" y="3556000"/>
          <p14:tracePt t="32021" x="3975100" y="3548063"/>
          <p14:tracePt t="32028" x="3975100" y="3529013"/>
          <p14:tracePt t="32041" x="3975100" y="3511550"/>
          <p14:tracePt t="32050" x="3975100" y="3482975"/>
          <p14:tracePt t="32057" x="3975100" y="3465513"/>
          <p14:tracePt t="32065" x="3975100" y="3455988"/>
          <p14:tracePt t="32073" x="3965575" y="3429000"/>
          <p14:tracePt t="32082" x="3938588" y="3402013"/>
          <p14:tracePt t="32088" x="3911600" y="3382963"/>
          <p14:tracePt t="32096" x="3911600" y="3365500"/>
          <p14:tracePt t="32104" x="3911600" y="3319463"/>
          <p14:tracePt t="32112" x="3902075" y="3309938"/>
          <p14:tracePt t="32121" x="3902075" y="3302000"/>
          <p14:tracePt t="32128" x="3902075" y="3292475"/>
          <p14:tracePt t="32137" x="3902075" y="3282950"/>
          <p14:tracePt t="32144" x="3892550" y="3273425"/>
          <p14:tracePt t="32210" x="3875088" y="3273425"/>
          <p14:tracePt t="32226" x="3856038" y="3273425"/>
          <p14:tracePt t="32234" x="3838575" y="3282950"/>
          <p14:tracePt t="32241" x="3838575" y="3292475"/>
          <p14:tracePt t="32249" x="3829050" y="3319463"/>
          <p14:tracePt t="32256" x="3829050" y="3338513"/>
          <p14:tracePt t="32264" x="3829050" y="3346450"/>
          <p14:tracePt t="32272" x="3829050" y="3365500"/>
          <p14:tracePt t="32280" x="3819525" y="3382963"/>
          <p14:tracePt t="32354" x="3810000" y="3392488"/>
          <p14:tracePt t="32370" x="3802063" y="3392488"/>
          <p14:tracePt t="32378" x="3792538" y="3402013"/>
          <p14:tracePt t="32610" x="3792538" y="3411538"/>
          <p14:tracePt t="32618" x="3838575" y="3411538"/>
          <p14:tracePt t="32625" x="3902075" y="3392488"/>
          <p14:tracePt t="32635" x="4002088" y="3355975"/>
          <p14:tracePt t="32640" x="4038600" y="3346450"/>
          <p14:tracePt t="32649" x="4121150" y="3319463"/>
          <p14:tracePt t="32656" x="4157663" y="3319463"/>
          <p14:tracePt t="32664" x="4221163" y="3282950"/>
          <p14:tracePt t="32672" x="4238625" y="3265488"/>
          <p14:tracePt t="32680" x="4257675" y="3255963"/>
          <p14:tracePt t="32688" x="4267200" y="3246438"/>
          <p14:tracePt t="32696" x="4275138" y="3236913"/>
          <p14:tracePt t="32712" x="4275138" y="3228975"/>
          <p14:tracePt t="32849" x="4275138" y="3219450"/>
          <p14:tracePt t="32857" x="4267200" y="3219450"/>
          <p14:tracePt t="32865" x="4248150" y="3219450"/>
          <p14:tracePt t="32873" x="4211638" y="3219450"/>
          <p14:tracePt t="32881" x="4165600" y="3219450"/>
          <p14:tracePt t="32889" x="4129088" y="3219450"/>
          <p14:tracePt t="32897" x="4094163" y="3246438"/>
          <p14:tracePt t="32905" x="4057650" y="3255963"/>
          <p14:tracePt t="32913" x="4021138" y="3273425"/>
          <p14:tracePt t="32921" x="3984625" y="3292475"/>
          <p14:tracePt t="32929" x="3956050" y="3302000"/>
          <p14:tracePt t="32942" x="3948113" y="3302000"/>
          <p14:tracePt t="32945" x="3902075" y="3328988"/>
          <p14:tracePt t="32954" x="3883025" y="3338513"/>
          <p14:tracePt t="32961" x="3865563" y="3355975"/>
          <p14:tracePt t="32969" x="3829050" y="3355975"/>
          <p14:tracePt t="32977" x="3810000" y="3365500"/>
          <p14:tracePt t="32988" x="3802063" y="3375025"/>
          <p14:tracePt t="32992" x="3792538" y="3392488"/>
          <p14:tracePt t="33003" x="3775075" y="3402013"/>
          <p14:tracePt t="33009" x="3765550" y="3402013"/>
          <p14:tracePt t="33016" x="3756025" y="3402013"/>
          <p14:tracePt t="33049" x="3738563" y="3402013"/>
          <p14:tracePt t="33083" x="3729038" y="3402013"/>
          <p14:tracePt t="33089" x="3719513" y="3411538"/>
          <p14:tracePt t="33097" x="3702050" y="3411538"/>
          <p14:tracePt t="33106" x="3673475" y="3419475"/>
          <p14:tracePt t="33115" x="3665538" y="3419475"/>
          <p14:tracePt t="33120" x="3636963" y="3419475"/>
          <p14:tracePt t="33128" x="3629025" y="3419475"/>
          <p14:tracePt t="33137" x="3609975" y="3419475"/>
          <p14:tracePt t="33144" x="3582988" y="3438525"/>
          <p14:tracePt t="33160" x="3563938" y="3438525"/>
          <p14:tracePt t="33168" x="3556000" y="3438525"/>
          <p14:tracePt t="33176" x="3546475" y="3438525"/>
          <p14:tracePt t="33185" x="3536950" y="3438525"/>
          <p14:tracePt t="33192" x="3527425" y="3446463"/>
          <p14:tracePt t="33280" x="3556000" y="3446463"/>
          <p14:tracePt t="33288" x="3683000" y="3446463"/>
          <p14:tracePt t="33296" x="3865563" y="3446463"/>
          <p14:tracePt t="33305" x="4084638" y="3446463"/>
          <p14:tracePt t="33312" x="4384675" y="3446463"/>
          <p14:tracePt t="33321" x="4832350" y="3446463"/>
          <p14:tracePt t="33328" x="5095875" y="3446463"/>
          <p14:tracePt t="33337" x="5434013" y="3446463"/>
          <p14:tracePt t="33344" x="5697538" y="3446463"/>
          <p14:tracePt t="33352" x="5862638" y="3446463"/>
          <p14:tracePt t="33360" x="5989638" y="3446463"/>
          <p14:tracePt t="33369" x="6026150" y="3446463"/>
          <p14:tracePt t="33376" x="6035675" y="3446463"/>
          <p14:tracePt t="33594" x="6043613" y="3446463"/>
          <p14:tracePt t="33601" x="6072188" y="3455988"/>
          <p14:tracePt t="33617" x="6089650" y="3455988"/>
          <p14:tracePt t="33624" x="6099175" y="3455988"/>
          <p14:tracePt t="33633" x="6135688" y="3455988"/>
          <p14:tracePt t="33642" x="6162675" y="3455988"/>
          <p14:tracePt t="33648" x="6181725" y="3455988"/>
          <p14:tracePt t="33656" x="6208713" y="3455988"/>
          <p14:tracePt t="33664" x="6218238" y="3455988"/>
          <p14:tracePt t="33672" x="6226175" y="3455988"/>
          <p14:tracePt t="33866" x="6235700" y="3438525"/>
          <p14:tracePt t="33874" x="6235700" y="3382963"/>
          <p14:tracePt t="33884" x="6245225" y="3319463"/>
          <p14:tracePt t="33890" x="6291263" y="3228975"/>
          <p14:tracePt t="33897" x="6299200" y="3127375"/>
          <p14:tracePt t="33904" x="6354763" y="3046413"/>
          <p14:tracePt t="33912" x="6354763" y="3009900"/>
          <p14:tracePt t="33920" x="6354763" y="2954338"/>
          <p14:tracePt t="33928" x="6362700" y="2909888"/>
          <p14:tracePt t="33939" x="6362700" y="2890838"/>
          <p14:tracePt t="33944" x="6372225" y="2854325"/>
          <p14:tracePt t="33952" x="6381750" y="2836863"/>
          <p14:tracePt t="33960" x="6399213" y="2771775"/>
          <p14:tracePt t="33969" x="6399213" y="2735263"/>
          <p14:tracePt t="33976" x="6418263" y="2690813"/>
          <p14:tracePt t="33985" x="6427788" y="2635250"/>
          <p14:tracePt t="33992" x="6454775" y="2571750"/>
          <p14:tracePt t="34002" x="6481763" y="2508250"/>
          <p14:tracePt t="34008" x="6491288" y="2444750"/>
          <p14:tracePt t="34018" x="6537325" y="2352675"/>
          <p14:tracePt t="34024" x="6545263" y="2306638"/>
          <p14:tracePt t="34033" x="6545263" y="2197100"/>
          <p14:tracePt t="34040" x="6554788" y="2143125"/>
          <p14:tracePt t="34049" x="6600825" y="2060575"/>
          <p14:tracePt t="34056" x="6627813" y="2024063"/>
          <p14:tracePt t="34064" x="6654800" y="1979613"/>
          <p14:tracePt t="34072" x="6664325" y="1943100"/>
          <p14:tracePt t="34081" x="6664325" y="1897063"/>
          <p14:tracePt t="34088" x="6673850" y="1878013"/>
          <p14:tracePt t="34096" x="6681788" y="1841500"/>
          <p14:tracePt t="34104" x="6691313" y="1804988"/>
          <p14:tracePt t="34113" x="6700838" y="1787525"/>
          <p14:tracePt t="34120" x="6710363" y="1760538"/>
          <p14:tracePt t="34128" x="6718300" y="1741488"/>
          <p14:tracePt t="34138" x="6727825" y="1724025"/>
          <p14:tracePt t="34144" x="6746875" y="1687513"/>
          <p14:tracePt t="34160" x="6754813" y="1651000"/>
          <p14:tracePt t="34168" x="6764338" y="1641475"/>
          <p14:tracePt t="34176" x="6783388" y="1587500"/>
          <p14:tracePt t="34185" x="6810375" y="1568450"/>
          <p14:tracePt t="34192" x="6827838" y="1541463"/>
          <p14:tracePt t="34201" x="6864350" y="1495425"/>
          <p14:tracePt t="34209" x="6892925" y="1449388"/>
          <p14:tracePt t="34218" x="6892925" y="1431925"/>
          <p14:tracePt t="34224" x="6919913" y="1385888"/>
          <p14:tracePt t="34233" x="6929438" y="1358900"/>
          <p14:tracePt t="34240" x="6937375" y="1331913"/>
          <p14:tracePt t="34249" x="6964363" y="1312863"/>
          <p14:tracePt t="34256" x="6964363" y="1303338"/>
          <p14:tracePt t="34264" x="6973888" y="1303338"/>
          <p14:tracePt t="34272" x="6973888" y="1295400"/>
          <p14:tracePt t="34498" x="7010400" y="1239838"/>
          <p14:tracePt t="34507" x="7037388" y="1195388"/>
          <p14:tracePt t="34515" x="7065963" y="1176338"/>
          <p14:tracePt t="34521" x="7083425" y="1139825"/>
          <p14:tracePt t="34528" x="7119938" y="1093788"/>
          <p14:tracePt t="34536" x="7138988" y="1066800"/>
          <p14:tracePt t="34544" x="7138988" y="1030288"/>
          <p14:tracePt t="34553" x="7146925" y="966788"/>
          <p14:tracePt t="34560" x="7165975" y="939800"/>
          <p14:tracePt t="34569" x="7165975" y="884238"/>
          <p14:tracePt t="34576" x="7165975" y="866775"/>
          <p14:tracePt t="34585" x="7165975" y="847725"/>
          <p14:tracePt t="34592" x="7165975" y="820738"/>
          <p14:tracePt t="34600" x="7165975" y="811213"/>
          <p14:tracePt t="34608" x="7165975" y="784225"/>
          <p14:tracePt t="34616" x="7165975" y="766763"/>
          <p14:tracePt t="34624" x="7165975" y="747713"/>
          <p14:tracePt t="34649" x="7175500" y="730250"/>
          <p14:tracePt t="34664" x="7175500" y="711200"/>
          <p14:tracePt t="34672" x="7175500" y="701675"/>
          <p14:tracePt t="34680" x="7183438" y="684213"/>
          <p14:tracePt t="34696" x="7212013" y="638175"/>
          <p14:tracePt t="34790" x="7239000" y="446088"/>
          <p14:tracePt t="34795" x="7248525" y="446088"/>
          <p14:tracePt t="34802" x="7248525" y="438150"/>
          <p14:tracePt t="34816" x="7248525" y="428625"/>
          <p14:tracePt t="34840" x="7256463" y="411163"/>
          <p14:tracePt t="34854" x="7256463" y="392113"/>
          <p14:tracePt t="34857" x="7256463" y="382588"/>
          <p14:tracePt t="34866" x="7256463" y="374650"/>
          <p14:tracePt t="34874" x="7256463" y="338138"/>
          <p14:tracePt t="34889" x="7256463" y="309563"/>
          <p14:tracePt t="34897" x="7256463" y="301625"/>
          <p14:tracePt t="34905" x="7256463" y="282575"/>
          <p14:tracePt t="34913" x="7256463" y="265113"/>
          <p14:tracePt t="34921" x="7256463" y="246063"/>
          <p14:tracePt t="34929" x="7256463" y="236538"/>
          <p14:tracePt t="34940" x="7256463" y="228600"/>
          <p14:tracePt t="34945" x="7256463" y="219075"/>
          <p14:tracePt t="34954" x="7256463" y="209550"/>
          <p14:tracePt t="34961" x="7256463" y="200025"/>
          <p14:tracePt t="34970" x="7256463" y="182563"/>
          <p14:tracePt t="34977" x="7256463" y="173038"/>
          <p14:tracePt t="34993" x="7256463" y="163513"/>
          <p14:tracePt t="35003" x="7248525" y="155575"/>
          <p14:tracePt t="35009" x="7239000" y="136525"/>
          <p14:tracePt t="35016" x="7239000" y="119063"/>
          <p14:tracePt t="39425" x="6554788" y="893763"/>
          <p14:tracePt t="39433" x="6435725" y="993775"/>
          <p14:tracePt t="39441" x="6318250" y="1085850"/>
          <p14:tracePt t="39449" x="6181725" y="1176338"/>
          <p14:tracePt t="39456" x="6026150" y="1303338"/>
          <p14:tracePt t="39465" x="5834063" y="1441450"/>
          <p14:tracePt t="39472" x="5607050" y="1587500"/>
          <p14:tracePt t="39480" x="5434013" y="1741488"/>
          <p14:tracePt t="39488" x="5241925" y="1906588"/>
          <p14:tracePt t="39496" x="4905375" y="2125663"/>
          <p14:tracePt t="39505" x="4503738" y="2362200"/>
          <p14:tracePt t="39512" x="4202113" y="2554288"/>
          <p14:tracePt t="39520" x="3846513" y="2735263"/>
          <p14:tracePt t="39528" x="3563938" y="2873375"/>
          <p14:tracePt t="39537" x="3317875" y="2990850"/>
          <p14:tracePt t="39544" x="3190875" y="3046413"/>
          <p14:tracePt t="39554" x="3071813" y="3090863"/>
          <p14:tracePt t="39560" x="3008313" y="3127375"/>
          <p14:tracePt t="39569" x="2971800" y="3136900"/>
          <p14:tracePt t="39651" x="2954338" y="3136900"/>
          <p14:tracePt t="39667" x="2944813" y="3119438"/>
          <p14:tracePt t="39682" x="2935288" y="3109913"/>
          <p14:tracePt t="39691" x="2925763" y="3100388"/>
          <p14:tracePt t="39762" x="2925763" y="3090863"/>
          <p14:tracePt t="39773" x="2925763" y="3073400"/>
          <p14:tracePt t="39779" x="2971800" y="3027363"/>
          <p14:tracePt t="39788" x="3071813" y="2973388"/>
          <p14:tracePt t="39793" x="3200400" y="2927350"/>
          <p14:tracePt t="39801" x="3336925" y="2854325"/>
          <p14:tracePt t="39808" x="3500438" y="2790825"/>
          <p14:tracePt t="39818" x="3673475" y="2727325"/>
          <p14:tracePt t="39824" x="3856038" y="2698750"/>
          <p14:tracePt t="39835" x="4002088" y="2654300"/>
          <p14:tracePt t="39840" x="4138613" y="2635250"/>
          <p14:tracePt t="39850" x="4230688" y="2635250"/>
          <p14:tracePt t="39856" x="4284663" y="2625725"/>
          <p14:tracePt t="39864" x="4330700" y="2625725"/>
          <p14:tracePt t="39872" x="4348163" y="2625725"/>
          <p14:tracePt t="39880" x="4384675" y="2625725"/>
          <p14:tracePt t="39888" x="4394200" y="2625725"/>
          <p14:tracePt t="39896" x="4413250" y="2625725"/>
          <p14:tracePt t="39904" x="4430713" y="2625725"/>
          <p14:tracePt t="39912" x="4467225" y="2625725"/>
          <p14:tracePt t="39920" x="4494213" y="2625725"/>
          <p14:tracePt t="39938" x="4622800" y="2662238"/>
          <p14:tracePt t="39944" x="4676775" y="2671763"/>
          <p14:tracePt t="39952" x="4786313" y="2690813"/>
          <p14:tracePt t="39960" x="4868863" y="2690813"/>
          <p14:tracePt t="39968" x="4978400" y="2717800"/>
          <p14:tracePt t="39976" x="5049838" y="2727325"/>
          <p14:tracePt t="39984" x="5151438" y="2744788"/>
          <p14:tracePt t="39992" x="5187950" y="2744788"/>
          <p14:tracePt t="40000" x="5241925" y="2754313"/>
          <p14:tracePt t="40008" x="5251450" y="2754313"/>
          <p14:tracePt t="40418" x="5260975" y="2763838"/>
          <p14:tracePt t="40714" x="5268913" y="2771775"/>
          <p14:tracePt t="40724" x="5351463" y="2781300"/>
          <p14:tracePt t="40728" x="5507038" y="2800350"/>
          <p14:tracePt t="40737" x="5680075" y="2800350"/>
          <p14:tracePt t="40744" x="5880100" y="2808288"/>
          <p14:tracePt t="40752" x="6080125" y="2808288"/>
          <p14:tracePt t="40760" x="6245225" y="2844800"/>
          <p14:tracePt t="40768" x="6391275" y="2854325"/>
          <p14:tracePt t="40777" x="6637338" y="2927350"/>
          <p14:tracePt t="40790" x="6919913" y="2963863"/>
          <p14:tracePt t="40793" x="7119938" y="2982913"/>
          <p14:tracePt t="40806" x="7494588" y="3119438"/>
          <p14:tracePt t="40809" x="7648575" y="3146425"/>
          <p14:tracePt t="40818" x="7858125" y="3219450"/>
          <p14:tracePt t="40825" x="8059738" y="3282950"/>
          <p14:tracePt t="40833" x="8169275" y="3309938"/>
          <p14:tracePt t="40840" x="8296275" y="3355975"/>
          <p14:tracePt t="40849" x="8396288" y="3382963"/>
          <p14:tracePt t="40856" x="8505825" y="3392488"/>
          <p14:tracePt t="40865" x="8588375" y="3438525"/>
          <p14:tracePt t="40872" x="8669338" y="3446463"/>
          <p14:tracePt t="40880" x="8742363" y="3455988"/>
          <p14:tracePt t="40888" x="8788400" y="3482975"/>
          <p14:tracePt t="40896" x="8870950" y="3511550"/>
          <p14:tracePt t="40904" x="8943975" y="3519488"/>
          <p14:tracePt t="40912" x="9024938" y="3548063"/>
          <p14:tracePt t="40920" x="9117013" y="3556000"/>
          <p14:tracePt t="76281" x="8834438" y="3629025"/>
          <p14:tracePt t="76290" x="8705850" y="3629025"/>
          <p14:tracePt t="76296" x="8596313" y="3629025"/>
          <p14:tracePt t="76305" x="8505825" y="3629025"/>
          <p14:tracePt t="76314" x="8378825" y="3611563"/>
          <p14:tracePt t="76320" x="8277225" y="3592513"/>
          <p14:tracePt t="76330" x="8113713" y="3584575"/>
          <p14:tracePt t="76336" x="7950200" y="3565525"/>
          <p14:tracePt t="76345" x="7785100" y="3538538"/>
          <p14:tracePt t="76352" x="7639050" y="3519488"/>
          <p14:tracePt t="76360" x="7531100" y="3519488"/>
          <p14:tracePt t="76368" x="7439025" y="3519488"/>
          <p14:tracePt t="76376" x="7348538" y="3519488"/>
          <p14:tracePt t="76384" x="7239000" y="3519488"/>
          <p14:tracePt t="76393" x="7175500" y="3511550"/>
          <p14:tracePt t="76401" x="7119938" y="3511550"/>
          <p14:tracePt t="76408" x="7102475" y="3511550"/>
          <p14:tracePt t="76417" x="7083425" y="3511550"/>
          <p14:tracePt t="76514" x="7065963" y="3511550"/>
          <p14:tracePt t="76524" x="7010400" y="3511550"/>
          <p14:tracePt t="76531" x="6883400" y="3511550"/>
          <p14:tracePt t="76542" x="6718300" y="3511550"/>
          <p14:tracePt t="76546" x="6564313" y="3511550"/>
          <p14:tracePt t="76553" x="6399213" y="3511550"/>
          <p14:tracePt t="76560" x="6218238" y="3511550"/>
          <p14:tracePt t="76568" x="6072188" y="3511550"/>
          <p14:tracePt t="76576" x="5980113" y="3511550"/>
          <p14:tracePt t="76584" x="5870575" y="3511550"/>
          <p14:tracePt t="76592" x="5797550" y="3511550"/>
          <p14:tracePt t="76600" x="5734050" y="3511550"/>
          <p14:tracePt t="76608" x="5680075" y="3511550"/>
          <p14:tracePt t="76616" x="5670550" y="3511550"/>
          <p14:tracePt t="76648" x="5661025" y="3511550"/>
          <p14:tracePt t="76656" x="5653088" y="3511550"/>
          <p14:tracePt t="76665" x="5643563" y="3511550"/>
          <p14:tracePt t="76672" x="5607050" y="3511550"/>
          <p14:tracePt t="76681" x="5534025" y="3511550"/>
          <p14:tracePt t="76688" x="5441950" y="3511550"/>
          <p14:tracePt t="76697" x="5334000" y="3529013"/>
          <p14:tracePt t="76705" x="5224463" y="3548063"/>
          <p14:tracePt t="76714" x="5132388" y="3548063"/>
          <p14:tracePt t="76721" x="5068888" y="3556000"/>
          <p14:tracePt t="76728" x="5014913" y="3556000"/>
          <p14:tracePt t="76736" x="4995863" y="3565525"/>
          <p14:tracePt t="76744" x="4978400" y="3565525"/>
          <p14:tracePt t="76842" x="4968875" y="3565525"/>
          <p14:tracePt t="76850" x="4959350" y="3565525"/>
          <p14:tracePt t="76859" x="4922838" y="3565525"/>
          <p14:tracePt t="76867" x="4868863" y="3565525"/>
          <p14:tracePt t="76872" x="4795838" y="3565525"/>
          <p14:tracePt t="76881" x="4686300" y="3565525"/>
          <p14:tracePt t="76888" x="4613275" y="3565525"/>
          <p14:tracePt t="76898" x="4540250" y="3565525"/>
          <p14:tracePt t="76904" x="4448175" y="3565525"/>
          <p14:tracePt t="76915" x="4384675" y="3565525"/>
          <p14:tracePt t="76920" x="4357688" y="3565525"/>
          <p14:tracePt t="76929" x="4321175" y="3565525"/>
          <p14:tracePt t="76937" x="4294188" y="3565525"/>
          <p14:tracePt t="76977" x="4284663" y="3565525"/>
          <p14:tracePt t="77306" x="4257675" y="3548063"/>
          <p14:tracePt t="77312" x="4221163" y="3538538"/>
          <p14:tracePt t="77320" x="4184650" y="3529013"/>
          <p14:tracePt t="77329" x="4148138" y="3492500"/>
          <p14:tracePt t="77336" x="4121150" y="3482975"/>
          <p14:tracePt t="77345" x="4094163" y="3465513"/>
          <p14:tracePt t="77352" x="4057650" y="3446463"/>
          <p14:tracePt t="77360" x="4038600" y="3438525"/>
          <p14:tracePt t="77368" x="4029075" y="3438525"/>
          <p14:tracePt t="77376" x="4029075" y="3429000"/>
          <p14:tracePt t="77409" x="4011613" y="3419475"/>
          <p14:tracePt t="77530" x="4011613" y="3411538"/>
          <p14:tracePt t="77538" x="4011613" y="3402013"/>
          <p14:tracePt t="77562" x="4011613" y="3382963"/>
          <p14:tracePt t="77569" x="4011613" y="3365500"/>
          <p14:tracePt t="77576" x="4011613" y="3355975"/>
          <p14:tracePt t="77584" x="4011613" y="3346450"/>
          <p14:tracePt t="77592" x="4011613" y="3328988"/>
          <p14:tracePt t="77600" x="4011613" y="3319463"/>
          <p14:tracePt t="77609" x="4011613" y="3302000"/>
          <p14:tracePt t="77617" x="4011613" y="3282950"/>
          <p14:tracePt t="77626" x="4011613" y="3265488"/>
          <p14:tracePt t="77636" x="4011613" y="3236913"/>
          <p14:tracePt t="77642" x="4011613" y="3228975"/>
          <p14:tracePt t="77654" x="4011613" y="3209925"/>
          <p14:tracePt t="77658" x="4011613" y="3182938"/>
          <p14:tracePt t="77673" x="4011613" y="3173413"/>
          <p14:tracePt t="78104" x="4011613" y="3146425"/>
          <p14:tracePt t="78112" x="4029075" y="3127375"/>
          <p14:tracePt t="78120" x="4029075" y="3119438"/>
          <p14:tracePt t="78128" x="4038600" y="3100388"/>
          <p14:tracePt t="78152" x="4038600" y="3090863"/>
          <p14:tracePt t="78548" x="4038600" y="3063875"/>
          <p14:tracePt t="78555" x="4048125" y="3054350"/>
          <p14:tracePt t="78569" x="4048125" y="3046413"/>
          <p14:tracePt t="78890" x="4048125" y="3054350"/>
          <p14:tracePt t="78897" x="4048125" y="3063875"/>
          <p14:tracePt t="78906" x="4048125" y="3100388"/>
          <p14:tracePt t="78913" x="4048125" y="3127375"/>
          <p14:tracePt t="78922" x="4048125" y="3146425"/>
          <p14:tracePt t="78936" x="4048125" y="3182938"/>
          <p14:tracePt t="78946" x="4048125" y="3200400"/>
          <p14:tracePt t="78952" x="4048125" y="3219450"/>
          <p14:tracePt t="78976" x="4057650" y="3228975"/>
          <p14:tracePt t="79386" x="4038600" y="3246438"/>
          <p14:tracePt t="79394" x="4011613" y="3255963"/>
          <p14:tracePt t="79400" x="4002088" y="3273425"/>
          <p14:tracePt t="79408" x="3975100" y="3282950"/>
          <p14:tracePt t="79416" x="3929063" y="3319463"/>
          <p14:tracePt t="79424" x="3919538" y="3328988"/>
          <p14:tracePt t="79432" x="3883025" y="3338513"/>
          <p14:tracePt t="79440" x="3883025" y="3346450"/>
          <p14:tracePt t="79448" x="3875088" y="3355975"/>
          <p14:tracePt t="79456" x="3846513" y="3375025"/>
          <p14:tracePt t="79746" x="3838575" y="3375025"/>
          <p14:tracePt t="79786" x="3810000" y="3375025"/>
          <p14:tracePt t="79793" x="3783013" y="3375025"/>
          <p14:tracePt t="79802" x="3738563" y="3375025"/>
          <p14:tracePt t="79809" x="3702050" y="3355975"/>
          <p14:tracePt t="79818" x="3636963" y="3346450"/>
          <p14:tracePt t="79825" x="3600450" y="3346450"/>
          <p14:tracePt t="79833" x="3563938" y="3338513"/>
          <p14:tracePt t="79840" x="3519488" y="3319463"/>
          <p14:tracePt t="79848" x="3490913" y="3309938"/>
          <p14:tracePt t="79856" x="3482975" y="3309938"/>
          <p14:tracePt t="79864" x="3473450" y="3309938"/>
          <p14:tracePt t="79872" x="3446463" y="3292475"/>
          <p14:tracePt t="79888" x="3436938" y="3292475"/>
          <p14:tracePt t="79897" x="3427413" y="3292475"/>
          <p14:tracePt t="79904" x="3409950" y="3292475"/>
          <p14:tracePt t="79921" x="3400425" y="3292475"/>
          <p14:tracePt t="79928" x="3390900" y="3292475"/>
          <p14:tracePt t="80048" x="3373438" y="3292475"/>
          <p14:tracePt t="80056" x="3354388" y="3292475"/>
          <p14:tracePt t="80065" x="3336925" y="3282950"/>
          <p14:tracePt t="80072" x="3327400" y="3273425"/>
          <p14:tracePt t="80080" x="3309938" y="3273425"/>
          <p14:tracePt t="80088" x="3273425" y="3273425"/>
          <p14:tracePt t="80097" x="3254375" y="3265488"/>
          <p14:tracePt t="80104" x="3208338" y="3236913"/>
          <p14:tracePt t="80112" x="3163888" y="3200400"/>
          <p14:tracePt t="80120" x="3117850" y="3182938"/>
          <p14:tracePt t="80129" x="3063875" y="3136900"/>
          <p14:tracePt t="80136" x="3035300" y="3100388"/>
          <p14:tracePt t="80145" x="2981325" y="3054350"/>
          <p14:tracePt t="80152" x="2962275" y="3009900"/>
          <p14:tracePt t="80160" x="2944813" y="2990850"/>
          <p14:tracePt t="80168" x="2925763" y="2963863"/>
          <p14:tracePt t="80176" x="2898775" y="2946400"/>
          <p14:tracePt t="80184" x="2898775" y="2936875"/>
          <p14:tracePt t="80402" x="2898775" y="2917825"/>
          <p14:tracePt t="80410" x="2908300" y="2917825"/>
          <p14:tracePt t="80424" x="2917825" y="2909888"/>
          <p14:tracePt t="80456" x="2925763" y="2900363"/>
          <p14:tracePt t="80481" x="2935288" y="2890838"/>
          <p14:tracePt t="80506" x="2944813" y="2881313"/>
          <p14:tracePt t="80666" x="2935288" y="2881313"/>
          <p14:tracePt t="80674" x="2908300" y="2881313"/>
          <p14:tracePt t="80685" x="2862263" y="2881313"/>
          <p14:tracePt t="80692" x="2825750" y="2881313"/>
          <p14:tracePt t="80697" x="2781300" y="2881313"/>
          <p14:tracePt t="80705" x="2762250" y="2881313"/>
          <p14:tracePt t="80850" x="2752725" y="2873375"/>
          <p14:tracePt t="80858" x="2752725" y="2863850"/>
          <p14:tracePt t="80868" x="2752725" y="2844800"/>
          <p14:tracePt t="80874" x="2752725" y="2827338"/>
          <p14:tracePt t="80885" x="2752725" y="2808288"/>
          <p14:tracePt t="80889" x="2752725" y="2800350"/>
          <p14:tracePt t="80898" x="2752725" y="2771775"/>
          <p14:tracePt t="80904" x="2752725" y="2763838"/>
          <p14:tracePt t="81051" x="2781300" y="2727325"/>
          <p14:tracePt t="81058" x="2808288" y="2717800"/>
          <p14:tracePt t="81068" x="2835275" y="2717800"/>
          <p14:tracePt t="81073" x="2881313" y="2708275"/>
          <p14:tracePt t="81083" x="2917825" y="2708275"/>
          <p14:tracePt t="81089" x="2925763" y="2708275"/>
          <p14:tracePt t="81099" x="2935288" y="2708275"/>
          <p14:tracePt t="81113" x="2954338" y="2708275"/>
          <p14:tracePt t="81240" x="2954338" y="2717800"/>
          <p14:tracePt t="81257" x="2954338" y="2744788"/>
          <p14:tracePt t="81265" x="2954338" y="2754313"/>
          <p14:tracePt t="81273" x="2954338" y="2790825"/>
          <p14:tracePt t="81284" x="2954338" y="2800350"/>
          <p14:tracePt t="81289" x="2954338" y="2808288"/>
          <p14:tracePt t="81300" x="2954338" y="2817813"/>
          <p14:tracePt t="81305" x="2954338" y="2836863"/>
          <p14:tracePt t="81336" x="2954338" y="2844800"/>
          <p14:tracePt t="81361" x="2954338" y="2854325"/>
          <p14:tracePt t="81368" x="2954338" y="2863850"/>
          <p14:tracePt t="81376" x="2935288" y="2881313"/>
          <p14:tracePt t="81384" x="2925763" y="2890838"/>
          <p14:tracePt t="81393" x="2917825" y="2900363"/>
          <p14:tracePt t="81400" x="2898775" y="2909888"/>
          <p14:tracePt t="81408" x="2871788" y="2927350"/>
          <p14:tracePt t="81424" x="2862263" y="2936875"/>
          <p14:tracePt t="81432" x="2852738" y="2936875"/>
          <p14:tracePt t="81440" x="2844800" y="2936875"/>
          <p14:tracePt t="81449" x="2844800" y="2946400"/>
          <p14:tracePt t="81456" x="2825750" y="2963863"/>
          <p14:tracePt t="81472" x="2817813" y="2973388"/>
          <p14:tracePt t="81481" x="2808288" y="2982913"/>
          <p14:tracePt t="81672" x="2781300" y="2973388"/>
          <p14:tracePt t="81688" x="2771775" y="2963863"/>
          <p14:tracePt t="81696" x="2771775" y="2954338"/>
          <p14:tracePt t="81704" x="2752725" y="2936875"/>
          <p14:tracePt t="81720" x="2752725" y="2927350"/>
          <p14:tracePt t="81728" x="2752725" y="2917825"/>
          <p14:tracePt t="81737" x="2752725" y="2900363"/>
          <p14:tracePt t="81753" x="2752725" y="2890838"/>
          <p14:tracePt t="81788" x="2752725" y="2881313"/>
          <p14:tracePt t="81817" x="2752725" y="2873375"/>
          <p14:tracePt t="81841" x="2752725" y="2863850"/>
          <p14:tracePt t="81849" x="2752725" y="2854325"/>
          <p14:tracePt t="81865" x="2752725" y="2844800"/>
          <p14:tracePt t="81873" x="2752725" y="2836863"/>
          <p14:tracePt t="81889" x="2752725" y="2817813"/>
          <p14:tracePt t="81898" x="2752725" y="2808288"/>
          <p14:tracePt t="81905" x="2762250" y="2808288"/>
          <p14:tracePt t="81916" x="2771775" y="2790825"/>
          <p14:tracePt t="81921" x="2789238" y="2754313"/>
          <p14:tracePt t="81928" x="2808288" y="2744788"/>
          <p14:tracePt t="81953" x="2862263" y="2698750"/>
          <p14:tracePt t="81961" x="2917825" y="2671763"/>
          <p14:tracePt t="81968" x="2944813" y="2654300"/>
          <p14:tracePt t="81984" x="2962275" y="2644775"/>
          <p14:tracePt t="81992" x="2981325" y="2644775"/>
          <p14:tracePt t="82000" x="2990850" y="2644775"/>
          <p14:tracePt t="82164" x="2990850" y="2662238"/>
          <p14:tracePt t="82179" x="2990850" y="2690813"/>
          <p14:tracePt t="82186" x="2990850" y="2708275"/>
          <p14:tracePt t="82193" x="2981325" y="2735263"/>
          <p14:tracePt t="82200" x="2954338" y="2763838"/>
          <p14:tracePt t="82208" x="2944813" y="2781300"/>
          <p14:tracePt t="82216" x="2925763" y="2800350"/>
          <p14:tracePt t="82224" x="2889250" y="2827338"/>
          <p14:tracePt t="82232" x="2889250" y="2836863"/>
          <p14:tracePt t="82240" x="2881313" y="2844800"/>
          <p14:tracePt t="82248" x="2881313" y="2854325"/>
          <p14:tracePt t="82256" x="2871788" y="2863850"/>
          <p14:tracePt t="82272" x="2871788" y="2873375"/>
          <p14:tracePt t="82281" x="2852738" y="2900363"/>
          <p14:tracePt t="82344" x="2844800" y="2900363"/>
          <p14:tracePt t="82352" x="2844800" y="2909888"/>
          <p14:tracePt t="82361" x="2844800" y="2917825"/>
          <p14:tracePt t="82368" x="2835275" y="2927350"/>
          <p14:tracePt t="82376" x="2825750" y="2936875"/>
          <p14:tracePt t="82384" x="2808288" y="2946400"/>
          <p14:tracePt t="82392" x="2798763" y="2954338"/>
          <p14:tracePt t="82602" x="2781300" y="2954338"/>
          <p14:tracePt t="82609" x="2771775" y="2954338"/>
          <p14:tracePt t="82616" x="2762250" y="2936875"/>
          <p14:tracePt t="82624" x="2762250" y="2927350"/>
          <p14:tracePt t="82632" x="2762250" y="2900363"/>
          <p14:tracePt t="82641" x="2744788" y="2881313"/>
          <p14:tracePt t="82651" x="2744788" y="2854325"/>
          <p14:tracePt t="82657" x="2725738" y="2817813"/>
          <p14:tracePt t="82674" x="2716213" y="2781300"/>
          <p14:tracePt t="82689" x="2716213" y="2771775"/>
          <p14:tracePt t="82699" x="2716213" y="2754313"/>
          <p14:tracePt t="82705" x="2716213" y="2744788"/>
          <p14:tracePt t="82714" x="2716213" y="2735263"/>
          <p14:tracePt t="82720" x="2716213" y="2717800"/>
          <p14:tracePt t="82728" x="2716213" y="2708275"/>
          <p14:tracePt t="82737" x="2716213" y="2698750"/>
          <p14:tracePt t="82744" x="2716213" y="2671763"/>
          <p14:tracePt t="82752" x="2716213" y="2662238"/>
          <p14:tracePt t="82761" x="2725738" y="2644775"/>
          <p14:tracePt t="82768" x="2744788" y="2625725"/>
          <p14:tracePt t="82778" x="2762250" y="2608263"/>
          <p14:tracePt t="82786" x="2825750" y="2581275"/>
          <p14:tracePt t="82802" x="2852738" y="2562225"/>
          <p14:tracePt t="82809" x="2862263" y="2562225"/>
          <p14:tracePt t="82819" x="2871788" y="2554288"/>
          <p14:tracePt t="82924" x="2889250" y="2562225"/>
          <p14:tracePt t="82931" x="2917825" y="2581275"/>
          <p14:tracePt t="82942" x="2944813" y="2617788"/>
          <p14:tracePt t="82946" x="2990850" y="2635250"/>
          <p14:tracePt t="82952" x="3054350" y="2681288"/>
          <p14:tracePt t="82960" x="3071813" y="2690813"/>
          <p14:tracePt t="82968" x="3108325" y="2717800"/>
          <p14:tracePt t="82976" x="3136900" y="2727325"/>
          <p14:tracePt t="82984" x="3136900" y="2735263"/>
          <p14:tracePt t="82992" x="3144838" y="2744788"/>
          <p14:tracePt t="83008" x="3154363" y="2754313"/>
          <p14:tracePt t="83033" x="3154363" y="2763838"/>
          <p14:tracePt t="83241" x="3154363" y="2771775"/>
          <p14:tracePt t="83249" x="3117850" y="2817813"/>
          <p14:tracePt t="83256" x="3054350" y="2844800"/>
          <p14:tracePt t="83265" x="3008313" y="2881313"/>
          <p14:tracePt t="83272" x="2971800" y="2900363"/>
          <p14:tracePt t="83281" x="2944813" y="2927350"/>
          <p14:tracePt t="83288" x="2925763" y="2946400"/>
          <p14:tracePt t="83302" x="2898775" y="2973388"/>
          <p14:tracePt t="83305" x="2862263" y="2982913"/>
          <p14:tracePt t="83322" x="2852738" y="2990850"/>
          <p14:tracePt t="83330" x="2835275" y="3000375"/>
          <p14:tracePt t="83347" x="2825750" y="3009900"/>
          <p14:tracePt t="83368" x="2817813" y="3017838"/>
          <p14:tracePt t="83530" x="2798763" y="3009900"/>
          <p14:tracePt t="83537" x="2781300" y="2990850"/>
          <p14:tracePt t="83548" x="2762250" y="2954338"/>
          <p14:tracePt t="83555" x="2725738" y="2909888"/>
          <p14:tracePt t="83564" x="2708275" y="2890838"/>
          <p14:tracePt t="83571" x="2698750" y="2873375"/>
          <p14:tracePt t="83577" x="2662238" y="2844800"/>
          <p14:tracePt t="83584" x="2652713" y="2827338"/>
          <p14:tracePt t="83592" x="2652713" y="2817813"/>
          <p14:tracePt t="83600" x="2643188" y="2808288"/>
          <p14:tracePt t="83608" x="2635250" y="2790825"/>
          <p14:tracePt t="83616" x="2635250" y="2781300"/>
          <p14:tracePt t="83624" x="2635250" y="2771775"/>
          <p14:tracePt t="83650" x="2625725" y="2771775"/>
          <p14:tracePt t="83730" x="2625725" y="2754313"/>
          <p14:tracePt t="83738" x="2625725" y="2744788"/>
          <p14:tracePt t="83745" x="2635250" y="2735263"/>
          <p14:tracePt t="83752" x="2679700" y="2727325"/>
          <p14:tracePt t="83760" x="2735263" y="2727325"/>
          <p14:tracePt t="83768" x="2762250" y="2717800"/>
          <p14:tracePt t="83777" x="2798763" y="2690813"/>
          <p14:tracePt t="83784" x="2835275" y="2681288"/>
          <p14:tracePt t="83792" x="2881313" y="2681288"/>
          <p14:tracePt t="83800" x="2898775" y="2681288"/>
          <p14:tracePt t="83809" x="2925763" y="2671763"/>
          <p14:tracePt t="83816" x="2935288" y="2671763"/>
          <p14:tracePt t="83872" x="2944813" y="2671763"/>
          <p14:tracePt t="83904" x="2962275" y="2671763"/>
          <p14:tracePt t="83912" x="2971800" y="2671763"/>
          <p14:tracePt t="83928" x="2981325" y="2671763"/>
          <p14:tracePt t="83936" x="2998788" y="2681288"/>
          <p14:tracePt t="83945" x="3008313" y="2690813"/>
          <p14:tracePt t="83952" x="3027363" y="2698750"/>
          <p14:tracePt t="83960" x="3044825" y="2708275"/>
          <p14:tracePt t="83977" x="3063875" y="2727325"/>
          <p14:tracePt t="85708" x="3063875" y="2735263"/>
          <p14:tracePt t="85715" x="3063875" y="2771775"/>
          <p14:tracePt t="85725" x="3063875" y="2800350"/>
          <p14:tracePt t="85729" x="3044825" y="2836863"/>
          <p14:tracePt t="85738" x="3044825" y="2873375"/>
          <p14:tracePt t="85746" x="3044825" y="2927350"/>
          <p14:tracePt t="85753" x="3044825" y="2982913"/>
          <p14:tracePt t="85762" x="3044825" y="3036888"/>
          <p14:tracePt t="85769" x="3044825" y="3082925"/>
          <p14:tracePt t="85777" x="3044825" y="3119438"/>
          <p14:tracePt t="85785" x="3044825" y="3136900"/>
          <p14:tracePt t="85793" x="3044825" y="3155950"/>
          <p14:tracePt t="85801" x="3044825" y="3173413"/>
          <p14:tracePt t="85809" x="3044825" y="3182938"/>
          <p14:tracePt t="86165" x="3044825" y="3200400"/>
          <p14:tracePt t="86171" x="3044825" y="3228975"/>
          <p14:tracePt t="86180" x="3044825" y="3236913"/>
          <p14:tracePt t="86184" x="3044825" y="3246438"/>
          <p14:tracePt t="86192" x="3044825" y="3273425"/>
          <p14:tracePt t="86208" x="3035300" y="3282950"/>
          <p14:tracePt t="86216" x="3035300" y="3302000"/>
          <p14:tracePt t="86224" x="3027363" y="3319463"/>
          <p14:tracePt t="86232" x="3017838" y="3328988"/>
          <p14:tracePt t="86249" x="3017838" y="3346450"/>
          <p14:tracePt t="86256" x="3008313" y="3355975"/>
          <p14:tracePt t="86272" x="2998788" y="3365500"/>
          <p14:tracePt t="86281" x="2981325" y="3365500"/>
          <p14:tracePt t="86426" x="2981325" y="3382963"/>
          <p14:tracePt t="86433" x="2971800" y="3392488"/>
          <p14:tracePt t="86448" x="2971800" y="3402013"/>
          <p14:tracePt t="86456" x="2962275" y="3411538"/>
          <p14:tracePt t="86488" x="2954338" y="3419475"/>
          <p14:tracePt t="86730" x="2954338" y="3411538"/>
          <p14:tracePt t="86740" x="2954338" y="3392488"/>
          <p14:tracePt t="86747" x="2998788" y="3355975"/>
          <p14:tracePt t="86754" x="3008313" y="3338513"/>
          <p14:tracePt t="86762" x="3035300" y="3309938"/>
          <p14:tracePt t="86769" x="3054350" y="3292475"/>
          <p14:tracePt t="86777" x="3054350" y="3282950"/>
          <p14:tracePt t="86784" x="3063875" y="3265488"/>
          <p14:tracePt t="86792" x="3071813" y="3246438"/>
          <p14:tracePt t="86800" x="3071813" y="3236913"/>
          <p14:tracePt t="87274" x="3081338" y="3236913"/>
          <p14:tracePt t="87298" x="3090863" y="3228975"/>
          <p14:tracePt t="87306" x="3108325" y="3209925"/>
          <p14:tracePt t="87316" x="3136900" y="3192463"/>
          <p14:tracePt t="87322" x="3181350" y="3182938"/>
          <p14:tracePt t="87332" x="3244850" y="3155950"/>
          <p14:tracePt t="87337" x="3273425" y="3146425"/>
          <p14:tracePt t="87345" x="3290888" y="3136900"/>
          <p14:tracePt t="87352" x="3317875" y="3127375"/>
          <p14:tracePt t="87363" x="3346450" y="3119438"/>
          <p14:tracePt t="87368" x="3346450" y="3109913"/>
          <p14:tracePt t="87474" x="3354388" y="3109913"/>
          <p14:tracePt t="87498" x="3363913" y="3119438"/>
          <p14:tracePt t="87521" x="3373438" y="3127375"/>
          <p14:tracePt t="87560" x="3373438" y="3136900"/>
          <p14:tracePt t="87592" x="3373438" y="3146425"/>
          <p14:tracePt t="87608" x="3373438" y="3155950"/>
          <p14:tracePt t="87625" x="3373438" y="3173413"/>
          <p14:tracePt t="87633" x="3373438" y="3182938"/>
          <p14:tracePt t="87640" x="3373438" y="3192463"/>
          <p14:tracePt t="87657" x="3373438" y="3219450"/>
          <p14:tracePt t="87665" x="3373438" y="3228975"/>
          <p14:tracePt t="87673" x="3382963" y="3255963"/>
          <p14:tracePt t="87682" x="3382963" y="3265488"/>
          <p14:tracePt t="87690" x="3382963" y="3302000"/>
          <p14:tracePt t="87698" x="3382963" y="3319463"/>
          <p14:tracePt t="87705" x="3390900" y="3338513"/>
          <p14:tracePt t="87715" x="3390900" y="3355975"/>
          <p14:tracePt t="87721" x="3390900" y="3375025"/>
          <p14:tracePt t="87732" x="3390900" y="3392488"/>
          <p14:tracePt t="87738" x="3390900" y="3411538"/>
          <p14:tracePt t="87761" x="3390900" y="3429000"/>
          <p14:tracePt t="87768" x="3390900" y="3446463"/>
          <p14:tracePt t="87785" x="3390900" y="3492500"/>
          <p14:tracePt t="87794" x="3382963" y="3502025"/>
          <p14:tracePt t="87802" x="3363913" y="3529013"/>
          <p14:tracePt t="87810" x="3346450" y="3548063"/>
          <p14:tracePt t="87819" x="3327400" y="3565525"/>
          <p14:tracePt t="87826" x="3309938" y="3584575"/>
          <p14:tracePt t="87834" x="3300413" y="3592513"/>
          <p14:tracePt t="87840" x="3281363" y="3602038"/>
          <p14:tracePt t="87979" x="3281363" y="3592513"/>
          <p14:tracePt t="87986" x="3281363" y="3584575"/>
          <p14:tracePt t="88002" x="3281363" y="3575050"/>
          <p14:tracePt t="88010" x="3281363" y="3565525"/>
          <p14:tracePt t="88017" x="3281363" y="3538538"/>
          <p14:tracePt t="88036" x="3290888" y="3519488"/>
          <p14:tracePt t="88041" x="3290888" y="3502025"/>
          <p14:tracePt t="88049" x="3300413" y="3475038"/>
          <p14:tracePt t="88056" x="3309938" y="3446463"/>
          <p14:tracePt t="88073" x="3309938" y="3411538"/>
          <p14:tracePt t="88081" x="3327400" y="3382963"/>
          <p14:tracePt t="88088" x="3327400" y="3375025"/>
          <p14:tracePt t="88097" x="3336925" y="3355975"/>
          <p14:tracePt t="88114" x="3336925" y="3328988"/>
          <p14:tracePt t="88128" x="3336925" y="3319463"/>
          <p14:tracePt t="88147" x="3346450" y="3309938"/>
          <p14:tracePt t="88168" x="3354388" y="3302000"/>
          <p14:tracePt t="88178" x="3363913" y="3302000"/>
          <p14:tracePt t="88185" x="3382963" y="3292475"/>
          <p14:tracePt t="88194" x="3419475" y="3273425"/>
          <p14:tracePt t="88202" x="3482975" y="3265488"/>
          <p14:tracePt t="88209" x="3546475" y="3236913"/>
          <p14:tracePt t="88219" x="3656013" y="3236913"/>
          <p14:tracePt t="88225" x="3783013" y="3209925"/>
          <p14:tracePt t="88233" x="3911600" y="3192463"/>
          <p14:tracePt t="88240" x="4075113" y="3173413"/>
          <p14:tracePt t="88248" x="4202113" y="3163888"/>
          <p14:tracePt t="88256" x="4340225" y="3119438"/>
          <p14:tracePt t="88265" x="4521200" y="3119438"/>
          <p14:tracePt t="88272" x="4849813" y="3127375"/>
          <p14:tracePt t="88281" x="5351463" y="3173413"/>
          <p14:tracePt t="88288" x="5707063" y="3236913"/>
          <p14:tracePt t="88297" x="5980113" y="3255963"/>
          <p14:tracePt t="88304" x="6254750" y="3273425"/>
          <p14:tracePt t="88312" x="6537325" y="3309938"/>
          <p14:tracePt t="88320" x="6718300" y="3328988"/>
          <p14:tracePt t="88329" x="6900863" y="3346450"/>
          <p14:tracePt t="88336" x="7046913" y="3355975"/>
          <p14:tracePt t="88346" x="7192963" y="3355975"/>
          <p14:tracePt t="88352" x="7319963" y="3355975"/>
          <p14:tracePt t="88361" x="7429500" y="3355975"/>
          <p14:tracePt t="88368" x="7558088" y="3355975"/>
          <p14:tracePt t="88377" x="7667625" y="3355975"/>
          <p14:tracePt t="88384" x="7831138" y="3355975"/>
          <p14:tracePt t="88392" x="7967663" y="3355975"/>
          <p14:tracePt t="88400" x="8132763" y="3355975"/>
          <p14:tracePt t="88409" x="8332788" y="3355975"/>
          <p14:tracePt t="88416" x="8532813" y="3355975"/>
          <p14:tracePt t="88424" x="8715375" y="3355975"/>
          <p14:tracePt t="88432" x="8878888" y="3355975"/>
          <p14:tracePt t="88440" x="9043988" y="335597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219200" y="228600"/>
            <a:ext cx="7772400" cy="1143000"/>
          </a:xfrm>
        </p:spPr>
        <p:txBody>
          <a:bodyPr/>
          <a:lstStyle/>
          <a:p>
            <a:pPr eaLnBrk="1" hangingPunct="1"/>
            <a:r>
              <a:rPr lang="en-US" altLang="ja-JP"/>
              <a:t>Cache coherent control</a:t>
            </a:r>
            <a:br>
              <a:rPr lang="en-US" altLang="ja-JP"/>
            </a:br>
            <a:r>
              <a:rPr lang="ja-JP" altLang="en-US"/>
              <a:t>（</a:t>
            </a:r>
            <a:r>
              <a:rPr lang="en-US" altLang="ja-JP"/>
              <a:t>Node 2 writes</a:t>
            </a:r>
            <a:r>
              <a:rPr lang="ja-JP" altLang="en-US"/>
              <a:t>） </a:t>
            </a:r>
          </a:p>
        </p:txBody>
      </p:sp>
      <p:sp>
        <p:nvSpPr>
          <p:cNvPr id="37891" name="Text Box 3"/>
          <p:cNvSpPr txBox="1">
            <a:spLocks noChangeArrowheads="1"/>
          </p:cNvSpPr>
          <p:nvPr/>
        </p:nvSpPr>
        <p:spPr bwMode="auto">
          <a:xfrm>
            <a:off x="1524000" y="4648200"/>
            <a:ext cx="887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7892" name="Text Box 4"/>
          <p:cNvSpPr txBox="1">
            <a:spLocks noChangeArrowheads="1"/>
          </p:cNvSpPr>
          <p:nvPr/>
        </p:nvSpPr>
        <p:spPr bwMode="auto">
          <a:xfrm>
            <a:off x="4876800" y="44704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7893" name="Text Box 5"/>
          <p:cNvSpPr txBox="1">
            <a:spLocks noChangeArrowheads="1"/>
          </p:cNvSpPr>
          <p:nvPr/>
        </p:nvSpPr>
        <p:spPr bwMode="auto">
          <a:xfrm>
            <a:off x="5562600" y="2286000"/>
            <a:ext cx="9540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7894"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7895" name="Group 7"/>
          <p:cNvGrpSpPr>
            <a:grpSpLocks/>
          </p:cNvGrpSpPr>
          <p:nvPr/>
        </p:nvGrpSpPr>
        <p:grpSpPr bwMode="auto">
          <a:xfrm>
            <a:off x="2590800" y="1676400"/>
            <a:ext cx="457200" cy="1524000"/>
            <a:chOff x="1632" y="1056"/>
            <a:chExt cx="288" cy="960"/>
          </a:xfrm>
        </p:grpSpPr>
        <p:sp>
          <p:nvSpPr>
            <p:cNvPr id="37939"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40"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41"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42"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43"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7896" name="Group 13"/>
          <p:cNvGrpSpPr>
            <a:grpSpLocks/>
          </p:cNvGrpSpPr>
          <p:nvPr/>
        </p:nvGrpSpPr>
        <p:grpSpPr bwMode="auto">
          <a:xfrm>
            <a:off x="2362200" y="3962400"/>
            <a:ext cx="457200" cy="1524000"/>
            <a:chOff x="1632" y="1056"/>
            <a:chExt cx="288" cy="960"/>
          </a:xfrm>
        </p:grpSpPr>
        <p:sp>
          <p:nvSpPr>
            <p:cNvPr id="37934"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5"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6"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37"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8"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7897" name="Group 19"/>
          <p:cNvGrpSpPr>
            <a:grpSpLocks/>
          </p:cNvGrpSpPr>
          <p:nvPr/>
        </p:nvGrpSpPr>
        <p:grpSpPr bwMode="auto">
          <a:xfrm>
            <a:off x="4572000" y="3886200"/>
            <a:ext cx="457200" cy="1524000"/>
            <a:chOff x="1632" y="1056"/>
            <a:chExt cx="288" cy="960"/>
          </a:xfrm>
        </p:grpSpPr>
        <p:sp>
          <p:nvSpPr>
            <p:cNvPr id="37929"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0"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1"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32"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33"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7898" name="Group 25"/>
          <p:cNvGrpSpPr>
            <a:grpSpLocks/>
          </p:cNvGrpSpPr>
          <p:nvPr/>
        </p:nvGrpSpPr>
        <p:grpSpPr bwMode="auto">
          <a:xfrm>
            <a:off x="5181600" y="1752600"/>
            <a:ext cx="457200" cy="1524000"/>
            <a:chOff x="1632" y="1056"/>
            <a:chExt cx="288" cy="960"/>
          </a:xfrm>
        </p:grpSpPr>
        <p:sp>
          <p:nvSpPr>
            <p:cNvPr id="37924"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25"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26"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27"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28"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7899"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7900"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01"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02"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03"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7904" name="Text Box 36"/>
          <p:cNvSpPr txBox="1">
            <a:spLocks noChangeArrowheads="1"/>
          </p:cNvSpPr>
          <p:nvPr/>
        </p:nvSpPr>
        <p:spPr bwMode="auto">
          <a:xfrm>
            <a:off x="3132138" y="2781300"/>
            <a:ext cx="29368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D</a:t>
            </a:r>
            <a:endParaRPr lang="en-US" altLang="ja-JP" sz="1200">
              <a:latin typeface="Times New Roman" panose="02020603050405020304" pitchFamily="18" charset="0"/>
              <a:ea typeface="ＭＳ Ｐゴシック" panose="020B0600070205080204" pitchFamily="50" charset="-128"/>
            </a:endParaRPr>
          </a:p>
        </p:txBody>
      </p:sp>
      <p:sp>
        <p:nvSpPr>
          <p:cNvPr id="37905" name="Text Box 37"/>
          <p:cNvSpPr txBox="1">
            <a:spLocks noChangeArrowheads="1"/>
          </p:cNvSpPr>
          <p:nvPr/>
        </p:nvSpPr>
        <p:spPr bwMode="auto">
          <a:xfrm>
            <a:off x="5715000" y="2667000"/>
            <a:ext cx="381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Ｄ</a:t>
            </a:r>
            <a:endParaRPr lang="ja-JP" altLang="en-US">
              <a:latin typeface="Times New Roman" panose="02020603050405020304" pitchFamily="18" charset="0"/>
              <a:ea typeface="ＭＳ Ｐゴシック" panose="020B0600070205080204" pitchFamily="50" charset="-128"/>
            </a:endParaRPr>
          </a:p>
        </p:txBody>
      </p:sp>
      <p:grpSp>
        <p:nvGrpSpPr>
          <p:cNvPr id="71718" name="Group 38"/>
          <p:cNvGrpSpPr>
            <a:grpSpLocks/>
          </p:cNvGrpSpPr>
          <p:nvPr/>
        </p:nvGrpSpPr>
        <p:grpSpPr bwMode="auto">
          <a:xfrm>
            <a:off x="3048000" y="3429000"/>
            <a:ext cx="1524000" cy="685800"/>
            <a:chOff x="1920" y="2160"/>
            <a:chExt cx="960" cy="432"/>
          </a:xfrm>
        </p:grpSpPr>
        <p:sp>
          <p:nvSpPr>
            <p:cNvPr id="37922" name="Line 39"/>
            <p:cNvSpPr>
              <a:spLocks noChangeShapeType="1"/>
            </p:cNvSpPr>
            <p:nvPr/>
          </p:nvSpPr>
          <p:spPr bwMode="auto">
            <a:xfrm flipH="1" flipV="1">
              <a:off x="1920" y="2160"/>
              <a:ext cx="96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23" name="Text Box 40"/>
            <p:cNvSpPr txBox="1">
              <a:spLocks noChangeArrowheads="1"/>
            </p:cNvSpPr>
            <p:nvPr/>
          </p:nvSpPr>
          <p:spPr bwMode="auto">
            <a:xfrm>
              <a:off x="2294" y="2174"/>
              <a:ext cx="342"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ｒｅｑ</a:t>
              </a:r>
              <a:endParaRPr lang="ja-JP" altLang="en-US" sz="1200">
                <a:latin typeface="Times New Roman" panose="02020603050405020304" pitchFamily="18" charset="0"/>
                <a:ea typeface="ＭＳ Ｐゴシック" panose="020B0600070205080204" pitchFamily="50" charset="-128"/>
              </a:endParaRPr>
            </a:p>
          </p:txBody>
        </p:sp>
      </p:grpSp>
      <p:grpSp>
        <p:nvGrpSpPr>
          <p:cNvPr id="71721" name="Group 41"/>
          <p:cNvGrpSpPr>
            <a:grpSpLocks/>
          </p:cNvGrpSpPr>
          <p:nvPr/>
        </p:nvGrpSpPr>
        <p:grpSpPr bwMode="auto">
          <a:xfrm>
            <a:off x="3124200" y="2363788"/>
            <a:ext cx="2178050" cy="366712"/>
            <a:chOff x="1968" y="1489"/>
            <a:chExt cx="1372" cy="231"/>
          </a:xfrm>
        </p:grpSpPr>
        <p:sp>
          <p:nvSpPr>
            <p:cNvPr id="37920" name="Line 42"/>
            <p:cNvSpPr>
              <a:spLocks noChangeShapeType="1"/>
            </p:cNvSpPr>
            <p:nvPr/>
          </p:nvSpPr>
          <p:spPr bwMode="auto">
            <a:xfrm>
              <a:off x="1968" y="1680"/>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21" name="Text Box 43"/>
            <p:cNvSpPr txBox="1">
              <a:spLocks noChangeArrowheads="1"/>
            </p:cNvSpPr>
            <p:nvPr/>
          </p:nvSpPr>
          <p:spPr bwMode="auto">
            <a:xfrm>
              <a:off x="2112" y="1489"/>
              <a:ext cx="1228"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solidFill>
                    <a:schemeClr val="accent2"/>
                  </a:solidFill>
                  <a:latin typeface="Times New Roman" panose="02020603050405020304" pitchFamily="18" charset="0"/>
                  <a:ea typeface="ＭＳ Ｐゴシック" panose="020B0600070205080204" pitchFamily="50" charset="-128"/>
                </a:rPr>
                <a:t>Write</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Back</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Req</a:t>
              </a:r>
              <a:endParaRPr lang="en-US" altLang="ja-JP" sz="1200" b="1">
                <a:latin typeface="Times New Roman" panose="02020603050405020304" pitchFamily="18" charset="0"/>
                <a:ea typeface="ＭＳ Ｐゴシック" panose="020B0600070205080204" pitchFamily="50" charset="-128"/>
              </a:endParaRPr>
            </a:p>
          </p:txBody>
        </p:sp>
      </p:grpSp>
      <p:grpSp>
        <p:nvGrpSpPr>
          <p:cNvPr id="71724" name="Group 44"/>
          <p:cNvGrpSpPr>
            <a:grpSpLocks/>
          </p:cNvGrpSpPr>
          <p:nvPr/>
        </p:nvGrpSpPr>
        <p:grpSpPr bwMode="auto">
          <a:xfrm>
            <a:off x="3276600" y="3276600"/>
            <a:ext cx="2009775" cy="647700"/>
            <a:chOff x="2112" y="1992"/>
            <a:chExt cx="1266" cy="408"/>
          </a:xfrm>
        </p:grpSpPr>
        <p:sp>
          <p:nvSpPr>
            <p:cNvPr id="37918" name="Line 45"/>
            <p:cNvSpPr>
              <a:spLocks noChangeShapeType="1"/>
            </p:cNvSpPr>
            <p:nvPr/>
          </p:nvSpPr>
          <p:spPr bwMode="auto">
            <a:xfrm>
              <a:off x="2112" y="2064"/>
              <a:ext cx="76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19" name="Text Box 46"/>
            <p:cNvSpPr txBox="1">
              <a:spLocks noChangeArrowheads="1"/>
            </p:cNvSpPr>
            <p:nvPr/>
          </p:nvSpPr>
          <p:spPr bwMode="auto">
            <a:xfrm>
              <a:off x="2438" y="1992"/>
              <a:ext cx="940"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Times New Roman" panose="02020603050405020304" pitchFamily="18" charset="0"/>
                  <a:ea typeface="ＭＳ Ｐゴシック" panose="020B0600070205080204" pitchFamily="50" charset="-128"/>
                </a:rPr>
                <a:t>Cache</a:t>
              </a:r>
              <a:r>
                <a:rPr lang="ja-JP" altLang="en-US" b="1" dirty="0">
                  <a:latin typeface="Times New Roman" panose="02020603050405020304" pitchFamily="18" charset="0"/>
                  <a:ea typeface="ＭＳ Ｐゴシック" panose="020B0600070205080204" pitchFamily="50" charset="-128"/>
                </a:rPr>
                <a:t>　</a:t>
              </a:r>
              <a:r>
                <a:rPr lang="en-US" altLang="ja-JP" b="1" dirty="0">
                  <a:latin typeface="Times New Roman" panose="02020603050405020304" pitchFamily="18" charset="0"/>
                  <a:ea typeface="ＭＳ Ｐゴシック" panose="020B0600070205080204" pitchFamily="50" charset="-128"/>
                </a:rPr>
                <a:t>block</a:t>
              </a:r>
            </a:p>
          </p:txBody>
        </p:sp>
      </p:grpSp>
      <p:grpSp>
        <p:nvGrpSpPr>
          <p:cNvPr id="71727" name="Group 47"/>
          <p:cNvGrpSpPr>
            <a:grpSpLocks/>
          </p:cNvGrpSpPr>
          <p:nvPr/>
        </p:nvGrpSpPr>
        <p:grpSpPr bwMode="auto">
          <a:xfrm>
            <a:off x="3200400" y="1790700"/>
            <a:ext cx="3473450" cy="1243013"/>
            <a:chOff x="2016" y="1128"/>
            <a:chExt cx="2188" cy="783"/>
          </a:xfrm>
        </p:grpSpPr>
        <p:grpSp>
          <p:nvGrpSpPr>
            <p:cNvPr id="37914" name="Group 48"/>
            <p:cNvGrpSpPr>
              <a:grpSpLocks/>
            </p:cNvGrpSpPr>
            <p:nvPr/>
          </p:nvGrpSpPr>
          <p:grpSpPr bwMode="auto">
            <a:xfrm>
              <a:off x="2016" y="1128"/>
              <a:ext cx="1152" cy="264"/>
              <a:chOff x="2016" y="1128"/>
              <a:chExt cx="1152" cy="264"/>
            </a:xfrm>
          </p:grpSpPr>
          <p:sp>
            <p:nvSpPr>
              <p:cNvPr id="37916" name="Line 49"/>
              <p:cNvSpPr>
                <a:spLocks noChangeShapeType="1"/>
              </p:cNvSpPr>
              <p:nvPr/>
            </p:nvSpPr>
            <p:spPr bwMode="auto">
              <a:xfrm flipH="1">
                <a:off x="2016" y="1392"/>
                <a:ext cx="115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17" name="Text Box 50"/>
              <p:cNvSpPr txBox="1">
                <a:spLocks noChangeArrowheads="1"/>
              </p:cNvSpPr>
              <p:nvPr/>
            </p:nvSpPr>
            <p:spPr bwMode="auto">
              <a:xfrm>
                <a:off x="2246" y="1128"/>
                <a:ext cx="8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Back</a:t>
                </a:r>
                <a:endParaRPr lang="en-US" altLang="ja-JP" sz="1200" b="1">
                  <a:latin typeface="Times New Roman" panose="02020603050405020304" pitchFamily="18" charset="0"/>
                  <a:ea typeface="ＭＳ Ｐゴシック" panose="020B0600070205080204" pitchFamily="50" charset="-128"/>
                </a:endParaRPr>
              </a:p>
            </p:txBody>
          </p:sp>
        </p:grpSp>
        <p:sp>
          <p:nvSpPr>
            <p:cNvPr id="37915" name="Text Box 51"/>
            <p:cNvSpPr txBox="1">
              <a:spLocks noChangeArrowheads="1"/>
            </p:cNvSpPr>
            <p:nvPr/>
          </p:nvSpPr>
          <p:spPr bwMode="auto">
            <a:xfrm>
              <a:off x="3792" y="1680"/>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I</a:t>
              </a:r>
            </a:p>
          </p:txBody>
        </p:sp>
      </p:grpSp>
      <p:sp>
        <p:nvSpPr>
          <p:cNvPr id="71732" name="Text Box 52"/>
          <p:cNvSpPr txBox="1">
            <a:spLocks noChangeArrowheads="1"/>
          </p:cNvSpPr>
          <p:nvPr/>
        </p:nvSpPr>
        <p:spPr bwMode="auto">
          <a:xfrm>
            <a:off x="5622925" y="4229100"/>
            <a:ext cx="854075" cy="376238"/>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Writes</a:t>
            </a:r>
          </a:p>
        </p:txBody>
      </p:sp>
      <p:sp>
        <p:nvSpPr>
          <p:cNvPr id="71733" name="Text Box 53"/>
          <p:cNvSpPr txBox="1">
            <a:spLocks noChangeArrowheads="1"/>
          </p:cNvSpPr>
          <p:nvPr/>
        </p:nvSpPr>
        <p:spPr bwMode="auto">
          <a:xfrm>
            <a:off x="3838576" y="3093244"/>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1734" name="Text Box 54"/>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1737" name="Text Box 57"/>
          <p:cNvSpPr txBox="1">
            <a:spLocks noChangeArrowheads="1"/>
          </p:cNvSpPr>
          <p:nvPr/>
        </p:nvSpPr>
        <p:spPr bwMode="auto">
          <a:xfrm>
            <a:off x="5416550" y="48244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D</a:t>
            </a:r>
          </a:p>
        </p:txBody>
      </p:sp>
      <p:sp>
        <p:nvSpPr>
          <p:cNvPr id="57" name="Text Box 53">
            <a:extLst>
              <a:ext uri="{FF2B5EF4-FFF2-40B4-BE49-F238E27FC236}">
                <a16:creationId xmlns:a16="http://schemas.microsoft.com/office/drawing/2014/main" id="{63031D34-3E10-4222-A330-75C239924F6F}"/>
              </a:ext>
            </a:extLst>
          </p:cNvPr>
          <p:cNvSpPr txBox="1">
            <a:spLocks noChangeArrowheads="1"/>
          </p:cNvSpPr>
          <p:nvPr/>
        </p:nvSpPr>
        <p:spPr bwMode="auto">
          <a:xfrm>
            <a:off x="4160267" y="306896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Arial" panose="020B0604020202020204" pitchFamily="34" charset="0"/>
                <a:ea typeface="ＭＳ Ｐゴシック" panose="020B0600070205080204" pitchFamily="50" charset="-128"/>
              </a:rPr>
              <a:t>0</a:t>
            </a:r>
            <a:endParaRPr lang="ja-JP" altLang="en-US" b="1" dirty="0">
              <a:latin typeface="Arial" panose="020B0604020202020204" pitchFamily="34" charset="0"/>
              <a:ea typeface="ＭＳ Ｐゴシック" panose="020B0600070205080204" pitchFamily="50" charset="-128"/>
            </a:endParaRPr>
          </a:p>
        </p:txBody>
      </p:sp>
      <p:pic>
        <p:nvPicPr>
          <p:cNvPr id="3" name="オーディオ 2">
            <a:hlinkClick r:id="" action="ppaction://media"/>
            <a:extLst>
              <a:ext uri="{FF2B5EF4-FFF2-40B4-BE49-F238E27FC236}">
                <a16:creationId xmlns:a16="http://schemas.microsoft.com/office/drawing/2014/main" id="{C3381619-CC72-46FD-A17B-2A689E81BB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3443"/>
    </mc:Choice>
    <mc:Fallback>
      <p:transition spd="slow" advTm="9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7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17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17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17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173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717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71732" grpId="0" animBg="1"/>
      <p:bldP spid="71733" grpId="0"/>
      <p:bldP spid="71734" grpId="0"/>
      <p:bldP spid="71737" grpId="0"/>
      <p:bldP spid="57" grpId="0"/>
    </p:bldLst>
  </p:timing>
  <p:extLst>
    <p:ext uri="{3A86A75C-4F4B-4683-9AE1-C65F6400EC91}">
      <p14:laserTraceLst xmlns:p14="http://schemas.microsoft.com/office/powerpoint/2010/main">
        <p14:tracePtLst>
          <p14:tracePt t="16618" x="8824913" y="2389188"/>
          <p14:tracePt t="16626" x="8678863" y="2389188"/>
          <p14:tracePt t="16633" x="8515350" y="2389188"/>
          <p14:tracePt t="16641" x="8369300" y="2389188"/>
          <p14:tracePt t="16649" x="8296275" y="2389188"/>
          <p14:tracePt t="16657" x="8204200" y="2389188"/>
          <p14:tracePt t="16665" x="8186738" y="2389188"/>
          <p14:tracePt t="16673" x="8177213" y="2389188"/>
          <p14:tracePt t="16722" x="8169275" y="2389188"/>
          <p14:tracePt t="16772" x="8159750" y="2389188"/>
          <p14:tracePt t="16779" x="8159750" y="2398713"/>
          <p14:tracePt t="16787" x="8159750" y="2408238"/>
          <p14:tracePt t="16798" x="8150225" y="2416175"/>
          <p14:tracePt t="16805" x="8140700" y="2425700"/>
          <p14:tracePt t="16810" x="8140700" y="2435225"/>
          <p14:tracePt t="16818" x="8132763" y="2444750"/>
          <p14:tracePt t="16826" x="8132763" y="2452688"/>
          <p14:tracePt t="16834" x="8123238" y="2462213"/>
          <p14:tracePt t="16849" x="8113713" y="2471738"/>
          <p14:tracePt t="16857" x="8104188" y="2481263"/>
          <p14:tracePt t="16873" x="8086725" y="2489200"/>
          <p14:tracePt t="16881" x="8067675" y="2517775"/>
          <p14:tracePt t="16889" x="8040688" y="2544763"/>
          <p14:tracePt t="16897" x="8004175" y="2562225"/>
          <p14:tracePt t="16906" x="7967663" y="2598738"/>
          <p14:tracePt t="16913" x="7921625" y="2635250"/>
          <p14:tracePt t="16922" x="7821613" y="2671763"/>
          <p14:tracePt t="16930" x="7777163" y="2708275"/>
          <p14:tracePt t="16938" x="7675563" y="2754313"/>
          <p14:tracePt t="16945" x="7594600" y="2790825"/>
          <p14:tracePt t="16954" x="7502525" y="2836863"/>
          <p14:tracePt t="16962" x="7402513" y="2873375"/>
          <p14:tracePt t="16970" x="7319963" y="2917825"/>
          <p14:tracePt t="16977" x="7219950" y="2973388"/>
          <p14:tracePt t="16987" x="7175500" y="2990850"/>
          <p14:tracePt t="16993" x="7129463" y="3017838"/>
          <p14:tracePt t="17002" x="7083425" y="3036888"/>
          <p14:tracePt t="17009" x="7046913" y="3054350"/>
          <p14:tracePt t="17018" x="7010400" y="3063875"/>
          <p14:tracePt t="17025" x="6983413" y="3082925"/>
          <p14:tracePt t="17033" x="6937375" y="3090863"/>
          <p14:tracePt t="17041" x="6883400" y="3100388"/>
          <p14:tracePt t="17049" x="6819900" y="3119438"/>
          <p14:tracePt t="17057" x="6710363" y="3146425"/>
          <p14:tracePt t="17065" x="6600825" y="3155950"/>
          <p14:tracePt t="17073" x="6418263" y="3173413"/>
          <p14:tracePt t="17081" x="6235700" y="3173413"/>
          <p14:tracePt t="17089" x="6016625" y="3173413"/>
          <p14:tracePt t="17097" x="5816600" y="3173413"/>
          <p14:tracePt t="17106" x="5597525" y="3173413"/>
          <p14:tracePt t="17113" x="5397500" y="3173413"/>
          <p14:tracePt t="17122" x="5232400" y="3173413"/>
          <p14:tracePt t="17141" x="4922838" y="3173413"/>
          <p14:tracePt t="17145" x="4795838" y="3155950"/>
          <p14:tracePt t="17154" x="4713288" y="3109913"/>
          <p14:tracePt t="17161" x="4622800" y="3109913"/>
          <p14:tracePt t="17171" x="4540250" y="3082925"/>
          <p14:tracePt t="17177" x="4484688" y="3082925"/>
          <p14:tracePt t="17186" x="4467225" y="3073400"/>
          <p14:tracePt t="17193" x="4421188" y="3063875"/>
          <p14:tracePt t="17202" x="4367213" y="3054350"/>
          <p14:tracePt t="17209" x="4311650" y="3054350"/>
          <p14:tracePt t="17219" x="4267200" y="3054350"/>
          <p14:tracePt t="17228" x="4230688" y="3054350"/>
          <p14:tracePt t="17235" x="4211638" y="3054350"/>
          <p14:tracePt t="17244" x="4202113" y="3054350"/>
          <p14:tracePt t="17443" x="4165600" y="3054350"/>
          <p14:tracePt t="17451" x="4129088" y="3054350"/>
          <p14:tracePt t="17460" x="4057650" y="3054350"/>
          <p14:tracePt t="17467" x="3948113" y="3054350"/>
          <p14:tracePt t="17474" x="3875088" y="3054350"/>
          <p14:tracePt t="17482" x="3802063" y="3054350"/>
          <p14:tracePt t="17490" x="3738563" y="3054350"/>
          <p14:tracePt t="17498" x="3683000" y="3027363"/>
          <p14:tracePt t="17506" x="3636963" y="3017838"/>
          <p14:tracePt t="17513" x="3582988" y="3009900"/>
          <p14:tracePt t="17522" x="3563938" y="3009900"/>
          <p14:tracePt t="17529" x="3527425" y="3000375"/>
          <p14:tracePt t="17538" x="3519488" y="3000375"/>
          <p14:tracePt t="17556" x="3509963" y="2982913"/>
          <p14:tracePt t="17572" x="3500438" y="2982913"/>
          <p14:tracePt t="17650" x="3490913" y="2973388"/>
          <p14:tracePt t="17811" x="3527425" y="2963863"/>
          <p14:tracePt t="17817" x="3629025" y="2917825"/>
          <p14:tracePt t="17825" x="3756025" y="2909888"/>
          <p14:tracePt t="17833" x="3919538" y="2890838"/>
          <p14:tracePt t="17841" x="4121150" y="2873375"/>
          <p14:tracePt t="17849" x="4330700" y="2844800"/>
          <p14:tracePt t="17857" x="4549775" y="2844800"/>
          <p14:tracePt t="17866" x="4795838" y="2808288"/>
          <p14:tracePt t="17873" x="5059363" y="2808288"/>
          <p14:tracePt t="17881" x="5287963" y="2808288"/>
          <p14:tracePt t="17889" x="5434013" y="2808288"/>
          <p14:tracePt t="17898" x="5580063" y="2808288"/>
          <p14:tracePt t="17905" x="5670550" y="2808288"/>
          <p14:tracePt t="17913" x="5761038" y="2808288"/>
          <p14:tracePt t="17922" x="5770563" y="2808288"/>
          <p14:tracePt t="17929" x="5780088" y="2808288"/>
          <p14:tracePt t="18235" x="5770563" y="2808288"/>
          <p14:tracePt t="18242" x="5724525" y="2808288"/>
          <p14:tracePt t="18249" x="5653088" y="2836863"/>
          <p14:tracePt t="18258" x="5616575" y="2836863"/>
          <p14:tracePt t="18265" x="5570538" y="2836863"/>
          <p14:tracePt t="18274" x="5551488" y="2844800"/>
          <p14:tracePt t="18281" x="5534025" y="2854325"/>
          <p14:tracePt t="18290" x="5514975" y="2854325"/>
          <p14:tracePt t="18297" x="5497513" y="2863850"/>
          <p14:tracePt t="18321" x="5497513" y="2873375"/>
          <p14:tracePt t="18403" x="5487988" y="2881313"/>
          <p14:tracePt t="18409" x="5478463" y="2881313"/>
          <p14:tracePt t="18418" x="5470525" y="2890838"/>
          <p14:tracePt t="18425" x="5461000" y="2890838"/>
          <p14:tracePt t="18433" x="5441950" y="2890838"/>
          <p14:tracePt t="18441" x="5424488" y="2890838"/>
          <p14:tracePt t="18449" x="5414963" y="2890838"/>
          <p14:tracePt t="18465" x="5397500" y="2890838"/>
          <p14:tracePt t="18515" x="5387975" y="2890838"/>
          <p14:tracePt t="18579" x="5378450" y="2890838"/>
          <p14:tracePt t="18588" x="5341938" y="2900363"/>
          <p14:tracePt t="18602" x="5324475" y="2900363"/>
          <p14:tracePt t="18609" x="5287963" y="2917825"/>
          <p14:tracePt t="18625" x="5278438" y="2917825"/>
          <p14:tracePt t="18633" x="5260975" y="2917825"/>
          <p14:tracePt t="18739" x="5251450" y="2917825"/>
          <p14:tracePt t="18978" x="5241925" y="2917825"/>
          <p14:tracePt t="18985" x="5241925" y="2900363"/>
          <p14:tracePt t="18993" x="5260975" y="2873375"/>
          <p14:tracePt t="19009" x="5287963" y="2854325"/>
          <p14:tracePt t="19018" x="5305425" y="2844800"/>
          <p14:tracePt t="19025" x="5305425" y="2836863"/>
          <p14:tracePt t="19033" x="5314950" y="2836863"/>
          <p14:tracePt t="19041" x="5334000" y="2827338"/>
          <p14:tracePt t="19065" x="5351463" y="2817813"/>
          <p14:tracePt t="19081" x="5368925" y="2790825"/>
          <p14:tracePt t="19090" x="5378450" y="2790825"/>
          <p14:tracePt t="19105" x="5397500" y="2781300"/>
          <p14:tracePt t="19124" x="5405438" y="2771775"/>
          <p14:tracePt t="19129" x="5414963" y="2771775"/>
          <p14:tracePt t="19145" x="5424488" y="2771775"/>
          <p14:tracePt t="19515" x="5434013" y="2771775"/>
          <p14:tracePt t="19522" x="5451475" y="2771775"/>
          <p14:tracePt t="19532" x="5461000" y="2771775"/>
          <p14:tracePt t="19542" x="5497513" y="2771775"/>
          <p14:tracePt t="19546" x="5551488" y="2771775"/>
          <p14:tracePt t="19556" x="5643563" y="2771775"/>
          <p14:tracePt t="19561" x="5789613" y="2771775"/>
          <p14:tracePt t="19572" x="5953125" y="2771775"/>
          <p14:tracePt t="19578" x="6153150" y="2771775"/>
          <p14:tracePt t="19585" x="6354763" y="2771775"/>
          <p14:tracePt t="19593" x="6545263" y="2771775"/>
          <p14:tracePt t="19602" x="6718300" y="2800350"/>
          <p14:tracePt t="19609" x="6864350" y="2800350"/>
          <p14:tracePt t="19619" x="6983413" y="2800350"/>
          <p14:tracePt t="19625" x="7065963" y="2800350"/>
          <p14:tracePt t="19633" x="7119938" y="2800350"/>
          <p14:tracePt t="19641" x="7175500" y="2800350"/>
          <p14:tracePt t="19649" x="7202488" y="2800350"/>
          <p14:tracePt t="19657" x="7212013" y="2800350"/>
          <p14:tracePt t="19698" x="7219950" y="2800350"/>
          <p14:tracePt t="19706" x="7239000" y="2800350"/>
          <p14:tracePt t="19714" x="7265988" y="2800350"/>
          <p14:tracePt t="19723" x="7319963" y="2800350"/>
          <p14:tracePt t="19730" x="7412038" y="2827338"/>
          <p14:tracePt t="19740" x="7512050" y="2873375"/>
          <p14:tracePt t="19746" x="7558088" y="2890838"/>
          <p14:tracePt t="19758" x="7712075" y="2954338"/>
          <p14:tracePt t="19762" x="7877175" y="2982913"/>
          <p14:tracePt t="19771" x="8023225" y="3027363"/>
          <p14:tracePt t="19778" x="8159750" y="3090863"/>
          <p14:tracePt t="19787" x="8286750" y="3119438"/>
          <p14:tracePt t="19794" x="8405813" y="3163888"/>
          <p14:tracePt t="19802" x="8515350" y="3173413"/>
          <p14:tracePt t="19810" x="8578850" y="3182938"/>
          <p14:tracePt t="19818" x="8615363" y="3200400"/>
          <p14:tracePt t="19826" x="8624888" y="3200400"/>
          <p14:tracePt t="19834" x="8642350" y="3209925"/>
          <p14:tracePt t="19906" x="8651875" y="3219450"/>
          <p14:tracePt t="19914" x="8651875" y="3228975"/>
          <p14:tracePt t="19923" x="8678863" y="3255963"/>
          <p14:tracePt t="19932" x="8705850" y="3273425"/>
          <p14:tracePt t="19941" x="8734425" y="3292475"/>
          <p14:tracePt t="19946" x="8778875" y="3309938"/>
          <p14:tracePt t="19955" x="8861425" y="3338513"/>
          <p14:tracePt t="19962" x="8907463" y="3346450"/>
          <p14:tracePt t="19972" x="8980488" y="3375025"/>
          <p14:tracePt t="19979" x="9043988" y="3382963"/>
          <p14:tracePt t="19986" x="9134475" y="3382963"/>
          <p14:tracePt t="25201" x="8797925" y="3657600"/>
          <p14:tracePt t="25209" x="8459788" y="3657600"/>
          <p14:tracePt t="25218" x="8123238" y="3657600"/>
          <p14:tracePt t="25225" x="7858125" y="3657600"/>
          <p14:tracePt t="25234" x="7639050" y="3657600"/>
          <p14:tracePt t="25242" x="7475538" y="3657600"/>
          <p14:tracePt t="25249" x="7312025" y="3657600"/>
          <p14:tracePt t="25258" x="7183438" y="3657600"/>
          <p14:tracePt t="25265" x="7129463" y="3657600"/>
          <p14:tracePt t="25273" x="7037388" y="3657600"/>
          <p14:tracePt t="25281" x="6956425" y="3657600"/>
          <p14:tracePt t="25289" x="6946900" y="3657600"/>
          <p14:tracePt t="25298" x="6900863" y="3657600"/>
          <p14:tracePt t="25305" x="6827838" y="3638550"/>
          <p14:tracePt t="25313" x="6737350" y="3638550"/>
          <p14:tracePt t="25321" x="6664325" y="3629025"/>
          <p14:tracePt t="25330" x="6581775" y="3611563"/>
          <p14:tracePt t="25338" x="6491288" y="3602038"/>
          <p14:tracePt t="25345" x="6391275" y="3556000"/>
          <p14:tracePt t="25354" x="6299200" y="3529013"/>
          <p14:tracePt t="25361" x="6181725" y="3502025"/>
          <p14:tracePt t="25370" x="6080125" y="3455988"/>
          <p14:tracePt t="25377" x="5935663" y="3429000"/>
          <p14:tracePt t="25386" x="5826125" y="3382963"/>
          <p14:tracePt t="25393" x="5724525" y="3355975"/>
          <p14:tracePt t="25401" x="5634038" y="3328988"/>
          <p14:tracePt t="25409" x="5570538" y="3319463"/>
          <p14:tracePt t="25418" x="5543550" y="3302000"/>
          <p14:tracePt t="25425" x="5507038" y="3292475"/>
          <p14:tracePt t="25441" x="5497513" y="3292475"/>
          <p14:tracePt t="25523" x="5461000" y="3292475"/>
          <p14:tracePt t="25532" x="5341938" y="3273425"/>
          <p14:tracePt t="25539" x="5195888" y="3228975"/>
          <p14:tracePt t="25549" x="5032375" y="3219450"/>
          <p14:tracePt t="25560" x="4822825" y="3182938"/>
          <p14:tracePt t="25562" x="4576763" y="3155950"/>
          <p14:tracePt t="25572" x="4413250" y="3109913"/>
          <p14:tracePt t="25578" x="4230688" y="3054350"/>
          <p14:tracePt t="25588" x="4048125" y="3027363"/>
          <p14:tracePt t="25593" x="3929063" y="2982913"/>
          <p14:tracePt t="25602" x="3911600" y="2963863"/>
          <p14:tracePt t="25609" x="3865563" y="2946400"/>
          <p14:tracePt t="25618" x="3819525" y="2917825"/>
          <p14:tracePt t="25625" x="3810000" y="2917825"/>
          <p14:tracePt t="26082" x="3810000" y="2909888"/>
          <p14:tracePt t="26091" x="3810000" y="2900363"/>
          <p14:tracePt t="26098" x="3810000" y="2881313"/>
          <p14:tracePt t="26109" x="3810000" y="2863850"/>
          <p14:tracePt t="26114" x="3810000" y="2854325"/>
          <p14:tracePt t="26123" x="3810000" y="2844800"/>
          <p14:tracePt t="26144" x="3810000" y="2827338"/>
          <p14:tracePt t="26146" x="3810000" y="2817813"/>
          <p14:tracePt t="27122" x="3810000" y="2808288"/>
          <p14:tracePt t="27130" x="3810000" y="2790825"/>
          <p14:tracePt t="27138" x="3865563" y="2771775"/>
          <p14:tracePt t="27145" x="3902075" y="2754313"/>
          <p14:tracePt t="27154" x="3965575" y="2744788"/>
          <p14:tracePt t="27161" x="3992563" y="2735263"/>
          <p14:tracePt t="27170" x="4038600" y="2717800"/>
          <p14:tracePt t="27177" x="4057650" y="2717800"/>
          <p14:tracePt t="27186" x="4111625" y="2717800"/>
          <p14:tracePt t="27193" x="4121150" y="2708275"/>
          <p14:tracePt t="27202" x="4138613" y="2698750"/>
          <p14:tracePt t="27209" x="4148138" y="2698750"/>
          <p14:tracePt t="27627" x="4157663" y="2698750"/>
          <p14:tracePt t="27636" x="4248150" y="2698750"/>
          <p14:tracePt t="27646" x="4376738" y="2698750"/>
          <p14:tracePt t="27653" x="4467225" y="2698750"/>
          <p14:tracePt t="27659" x="4594225" y="2698750"/>
          <p14:tracePt t="27666" x="4667250" y="2698750"/>
          <p14:tracePt t="27673" x="4722813" y="2698750"/>
          <p14:tracePt t="27682" x="4776788" y="2698750"/>
          <p14:tracePt t="27689" x="4813300" y="2698750"/>
          <p14:tracePt t="27709" x="4822825" y="2698750"/>
          <p14:tracePt t="28299" x="4832350" y="2698750"/>
          <p14:tracePt t="28370" x="4832350" y="2708275"/>
          <p14:tracePt t="28451" x="4840288" y="2708275"/>
          <p14:tracePt t="28639" x="4840288" y="2717800"/>
          <p14:tracePt t="28645" x="4840288" y="2744788"/>
          <p14:tracePt t="28654" x="4840288" y="2800350"/>
          <p14:tracePt t="28658" x="4786313" y="2863850"/>
          <p14:tracePt t="28666" x="4749800" y="2900363"/>
          <p14:tracePt t="28674" x="4749800" y="2927350"/>
          <p14:tracePt t="28682" x="4740275" y="2982913"/>
          <p14:tracePt t="28690" x="4740275" y="3027363"/>
          <p14:tracePt t="28698" x="4740275" y="3063875"/>
          <p14:tracePt t="28706" x="4740275" y="3090863"/>
          <p14:tracePt t="28713" x="4740275" y="3155950"/>
          <p14:tracePt t="28722" x="4749800" y="3192463"/>
          <p14:tracePt t="28729" x="4749800" y="3236913"/>
          <p14:tracePt t="28737" x="4749800" y="3273425"/>
          <p14:tracePt t="28745" x="4749800" y="3302000"/>
          <p14:tracePt t="28754" x="4749800" y="3346450"/>
          <p14:tracePt t="28761" x="4749800" y="3402013"/>
          <p14:tracePt t="28769" x="4749800" y="3429000"/>
          <p14:tracePt t="28777" x="4749800" y="3446463"/>
          <p14:tracePt t="28786" x="4740275" y="3492500"/>
          <p14:tracePt t="28793" x="4730750" y="3529013"/>
          <p14:tracePt t="28802" x="4722813" y="3565525"/>
          <p14:tracePt t="28809" x="4695825" y="3611563"/>
          <p14:tracePt t="28818" x="4686300" y="3611563"/>
          <p14:tracePt t="28825" x="4676775" y="3638550"/>
          <p14:tracePt t="28834" x="4676775" y="3657600"/>
          <p14:tracePt t="28841" x="4649788" y="3702050"/>
          <p14:tracePt t="28849" x="4649788" y="3711575"/>
          <p14:tracePt t="28857" x="4649788" y="3730625"/>
          <p14:tracePt t="28865" x="4640263" y="3748088"/>
          <p14:tracePt t="28873" x="4640263" y="3757613"/>
          <p14:tracePt t="28881" x="4640263" y="3775075"/>
          <p14:tracePt t="28889" x="4630738" y="3775075"/>
          <p14:tracePt t="28897" x="4630738" y="3784600"/>
          <p14:tracePt t="29041" x="4622800" y="3811588"/>
          <p14:tracePt t="29049" x="4613275" y="3830638"/>
          <p14:tracePt t="29057" x="4603750" y="3840163"/>
          <p14:tracePt t="29065" x="4603750" y="3857625"/>
          <p14:tracePt t="29073" x="4603750" y="3867150"/>
          <p14:tracePt t="29081" x="4603750" y="3875088"/>
          <p14:tracePt t="29105" x="4603750" y="3894138"/>
          <p14:tracePt t="29291" x="4603750" y="3903663"/>
          <p14:tracePt t="29299" x="4603750" y="3921125"/>
          <p14:tracePt t="29307" x="4594225" y="3967163"/>
          <p14:tracePt t="29315" x="4586288" y="3984625"/>
          <p14:tracePt t="29325" x="4576763" y="4003675"/>
          <p14:tracePt t="29331" x="4576763" y="4013200"/>
          <p14:tracePt t="29345" x="4557713" y="4040188"/>
          <p14:tracePt t="29355" x="4549775" y="4049713"/>
          <p14:tracePt t="29361" x="4549775" y="4057650"/>
          <p14:tracePt t="29385" x="4549775" y="4076700"/>
          <p14:tracePt t="29458" x="4540250" y="4086225"/>
          <p14:tracePt t="29466" x="4513263" y="4103688"/>
          <p14:tracePt t="29483" x="4494213" y="4130675"/>
          <p14:tracePt t="29498" x="4484688" y="4140200"/>
          <p14:tracePt t="29514" x="4484688" y="4149725"/>
          <p14:tracePt t="29523" x="4476750" y="4159250"/>
          <p14:tracePt t="29691" x="4448175" y="4159250"/>
          <p14:tracePt t="29698" x="4394200" y="4122738"/>
          <p14:tracePt t="29706" x="4294188" y="4049713"/>
          <p14:tracePt t="29713" x="4175125" y="3940175"/>
          <p14:tracePt t="29726" x="4038600" y="3821113"/>
          <p14:tracePt t="29731" x="3948113" y="3748088"/>
          <p14:tracePt t="29742" x="3792538" y="3648075"/>
          <p14:tracePt t="29746" x="3665538" y="3538538"/>
          <p14:tracePt t="29754" x="3546475" y="3446463"/>
          <p14:tracePt t="29761" x="3455988" y="3375025"/>
          <p14:tracePt t="29770" x="3390900" y="3309938"/>
          <p14:tracePt t="29777" x="3327400" y="3273425"/>
          <p14:tracePt t="29787" x="3290888" y="3236913"/>
          <p14:tracePt t="29793" x="3273425" y="3228975"/>
          <p14:tracePt t="29802" x="3263900" y="3209925"/>
          <p14:tracePt t="29978" x="3281363" y="3192463"/>
          <p14:tracePt t="29985" x="3419475" y="3182938"/>
          <p14:tracePt t="29993" x="3619500" y="3182938"/>
          <p14:tracePt t="30002" x="3838575" y="3182938"/>
          <p14:tracePt t="30010" x="4065588" y="3182938"/>
          <p14:tracePt t="30025" x="4267200" y="3182938"/>
          <p14:tracePt t="30027" x="4467225" y="3182938"/>
          <p14:tracePt t="30033" x="4640263" y="3182938"/>
          <p14:tracePt t="30041" x="4832350" y="3136900"/>
          <p14:tracePt t="30050" x="5014913" y="3119438"/>
          <p14:tracePt t="30057" x="5195888" y="3100388"/>
          <p14:tracePt t="30065" x="5414963" y="3100388"/>
          <p14:tracePt t="30073" x="5597525" y="3054350"/>
          <p14:tracePt t="30081" x="5826125" y="3046413"/>
          <p14:tracePt t="30089" x="6135688" y="3017838"/>
          <p14:tracePt t="30097" x="6581775" y="3017838"/>
          <p14:tracePt t="30106" x="7029450" y="3017838"/>
          <p14:tracePt t="30113" x="7548563" y="3017838"/>
          <p14:tracePt t="30122" x="8031163" y="3017838"/>
          <p14:tracePt t="30141" x="9070975" y="3017838"/>
          <p14:tracePt t="30684" x="8842375" y="3228975"/>
          <p14:tracePt t="30692" x="8569325" y="3209925"/>
          <p14:tracePt t="30698" x="8177213" y="3146425"/>
          <p14:tracePt t="30706" x="7977188" y="3082925"/>
          <p14:tracePt t="30714" x="7794625" y="3046413"/>
          <p14:tracePt t="30721" x="7594600" y="3036888"/>
          <p14:tracePt t="30729" x="7385050" y="2982913"/>
          <p14:tracePt t="30737" x="7175500" y="2954338"/>
          <p14:tracePt t="30745" x="7010400" y="2954338"/>
          <p14:tracePt t="30753" x="6864350" y="2909888"/>
          <p14:tracePt t="30761" x="6718300" y="2890838"/>
          <p14:tracePt t="30769" x="6610350" y="2863850"/>
          <p14:tracePt t="30777" x="6508750" y="2836863"/>
          <p14:tracePt t="30786" x="6445250" y="2808288"/>
          <p14:tracePt t="30794" x="6408738" y="2800350"/>
          <p14:tracePt t="30802" x="6399213" y="2800350"/>
          <p14:tracePt t="30810" x="6381750" y="2781300"/>
          <p14:tracePt t="30818" x="6372225" y="2771775"/>
          <p14:tracePt t="30834" x="6362700" y="2771775"/>
          <p14:tracePt t="30857" x="6354763" y="2744788"/>
          <p14:tracePt t="30865" x="6345238" y="2735263"/>
          <p14:tracePt t="30873" x="6335713" y="2727325"/>
          <p14:tracePt t="30881" x="6335713" y="2717800"/>
          <p14:tracePt t="30889" x="6318250" y="2698750"/>
          <p14:tracePt t="30897" x="6281738" y="2690813"/>
          <p14:tracePt t="30905" x="6262688" y="2690813"/>
          <p14:tracePt t="30913" x="6235700" y="2671763"/>
          <p14:tracePt t="30922" x="6189663" y="2644775"/>
          <p14:tracePt t="30938" x="6162675" y="2635250"/>
          <p14:tracePt t="30954" x="6153150" y="2635250"/>
          <p14:tracePt t="30978" x="6145213" y="2625725"/>
          <p14:tracePt t="31177" x="6108700" y="2625725"/>
          <p14:tracePt t="31185" x="6043613" y="2625725"/>
          <p14:tracePt t="31193" x="5989638" y="2625725"/>
          <p14:tracePt t="31201" x="5907088" y="2625725"/>
          <p14:tracePt t="31209" x="5834063" y="2625725"/>
          <p14:tracePt t="31217" x="5797550" y="2625725"/>
          <p14:tracePt t="31225" x="5753100" y="2625725"/>
          <p14:tracePt t="31234" x="5724525" y="2625725"/>
          <p14:tracePt t="31241" x="5707063" y="2608263"/>
          <p14:tracePt t="31249" x="5697538" y="2608263"/>
          <p14:tracePt t="31257" x="5680075" y="2598738"/>
          <p14:tracePt t="31298" x="5670550" y="2589213"/>
          <p14:tracePt t="31331" x="5661025" y="2571750"/>
          <p14:tracePt t="31353" x="5661025" y="2562225"/>
          <p14:tracePt t="31361" x="5661025" y="2544763"/>
          <p14:tracePt t="31377" x="5670550" y="2517775"/>
          <p14:tracePt t="31386" x="5680075" y="2508250"/>
          <p14:tracePt t="31393" x="5697538" y="2471738"/>
          <p14:tracePt t="31402" x="5743575" y="2444750"/>
          <p14:tracePt t="31409" x="5780088" y="2435225"/>
          <p14:tracePt t="31420" x="5853113" y="2416175"/>
          <p14:tracePt t="31425" x="5907088" y="2398713"/>
          <p14:tracePt t="31434" x="5953125" y="2389188"/>
          <p14:tracePt t="31441" x="6007100" y="2389188"/>
          <p14:tracePt t="31449" x="6043613" y="2389188"/>
          <p14:tracePt t="31457" x="6062663" y="2389188"/>
          <p14:tracePt t="31473" x="6080125" y="2389188"/>
          <p14:tracePt t="31481" x="6099175" y="2389188"/>
          <p14:tracePt t="31489" x="6108700" y="2416175"/>
          <p14:tracePt t="31506" x="6108700" y="2462213"/>
          <p14:tracePt t="31513" x="6108700" y="2489200"/>
          <p14:tracePt t="31522" x="6108700" y="2508250"/>
          <p14:tracePt t="31529" x="6108700" y="2554288"/>
          <p14:tracePt t="31538" x="6108700" y="2562225"/>
          <p14:tracePt t="31545" x="6108700" y="2598738"/>
          <p14:tracePt t="31553" x="6108700" y="2635250"/>
          <p14:tracePt t="31561" x="6108700" y="2654300"/>
          <p14:tracePt t="31569" x="6108700" y="2681288"/>
          <p14:tracePt t="31577" x="6099175" y="2717800"/>
          <p14:tracePt t="31586" x="6089650" y="2727325"/>
          <p14:tracePt t="31593" x="6080125" y="2735263"/>
          <p14:tracePt t="31602" x="6072188" y="2744788"/>
          <p14:tracePt t="31609" x="6062663" y="2763838"/>
          <p14:tracePt t="31620" x="6053138" y="2771775"/>
          <p14:tracePt t="31625" x="6043613" y="2781300"/>
          <p14:tracePt t="31634" x="6035675" y="2790825"/>
          <p14:tracePt t="32059" x="6035675" y="2800350"/>
          <p14:tracePt t="32075" x="6035675" y="2808288"/>
          <p14:tracePt t="32090" x="6016625" y="2836863"/>
          <p14:tracePt t="32130" x="6007100" y="2836863"/>
          <p14:tracePt t="32146" x="5999163" y="2844800"/>
          <p14:tracePt t="32154" x="5999163" y="2863850"/>
          <p14:tracePt t="32162" x="5989638" y="2873375"/>
          <p14:tracePt t="32171" x="5989638" y="2900363"/>
          <p14:tracePt t="32178" x="5962650" y="2927350"/>
          <p14:tracePt t="32188" x="5953125" y="2963863"/>
          <p14:tracePt t="32194" x="5943600" y="2982913"/>
          <p14:tracePt t="32205" x="5943600" y="3009900"/>
          <p14:tracePt t="32211" x="5926138" y="3027363"/>
          <p14:tracePt t="32218" x="5907088" y="3054350"/>
          <p14:tracePt t="32225" x="5907088" y="3063875"/>
          <p14:tracePt t="32234" x="5907088" y="3073400"/>
          <p14:tracePt t="32242" x="5907088" y="3090863"/>
          <p14:tracePt t="32483" x="5916613" y="3090863"/>
          <p14:tracePt t="32499" x="5926138" y="3082925"/>
          <p14:tracePt t="32508" x="5935663" y="3073400"/>
          <p14:tracePt t="32517" x="5953125" y="3046413"/>
          <p14:tracePt t="32522" x="5962650" y="3036888"/>
          <p14:tracePt t="32529" x="5972175" y="3017838"/>
          <p14:tracePt t="32553" x="5980113" y="3000375"/>
          <p14:tracePt t="32593" x="5980113" y="2990850"/>
          <p14:tracePt t="32601" x="5980113" y="2982913"/>
          <p14:tracePt t="32609" x="5989638" y="2963863"/>
          <p14:tracePt t="32618" x="6007100" y="2936875"/>
          <p14:tracePt t="32625" x="6007100" y="2927350"/>
          <p14:tracePt t="32635" x="6016625" y="2917825"/>
          <p14:tracePt t="32641" x="6026150" y="2909888"/>
          <p14:tracePt t="32652" x="6026150" y="2900363"/>
          <p14:tracePt t="32723" x="6043613" y="2900363"/>
          <p14:tracePt t="32731" x="6145213" y="2900363"/>
          <p14:tracePt t="32742" x="6308725" y="2900363"/>
          <p14:tracePt t="32747" x="6491288" y="2900363"/>
          <p14:tracePt t="32760" x="6691313" y="2900363"/>
          <p14:tracePt t="32761" x="6946900" y="2917825"/>
          <p14:tracePt t="32776" x="7412038" y="2990850"/>
          <p14:tracePt t="32778" x="7740650" y="3073400"/>
          <p14:tracePt t="32787" x="8059738" y="3109913"/>
          <p14:tracePt t="32793" x="8305800" y="3146425"/>
          <p14:tracePt t="32802" x="8469313" y="3192463"/>
          <p14:tracePt t="32809" x="8632825" y="3209925"/>
          <p14:tracePt t="32817" x="8788400" y="3255963"/>
          <p14:tracePt t="32825" x="8861425" y="3255963"/>
          <p14:tracePt t="32834" x="8878888" y="3255963"/>
          <p14:tracePt t="32841" x="8888413" y="3265488"/>
          <p14:tracePt t="32849" x="8907463" y="3265488"/>
          <p14:tracePt t="32857" x="8915400" y="3265488"/>
          <p14:tracePt t="32865" x="8943975" y="3265488"/>
          <p14:tracePt t="32873" x="8970963" y="3265488"/>
          <p14:tracePt t="32881" x="9017000" y="3265488"/>
          <p14:tracePt t="32889" x="9070975" y="3265488"/>
          <p14:tracePt t="36453" x="8861425" y="3228975"/>
          <p14:tracePt t="36462" x="8624888" y="3136900"/>
          <p14:tracePt t="36466" x="8442325" y="3090863"/>
          <p14:tracePt t="36473" x="8259763" y="3082925"/>
          <p14:tracePt t="36481" x="8077200" y="3063875"/>
          <p14:tracePt t="36489" x="7958138" y="3017838"/>
          <p14:tracePt t="36497" x="7850188" y="3009900"/>
          <p14:tracePt t="36506" x="7758113" y="2990850"/>
          <p14:tracePt t="36513" x="7694613" y="2963863"/>
          <p14:tracePt t="36522" x="7621588" y="2963863"/>
          <p14:tracePt t="36529" x="7602538" y="2963863"/>
          <p14:tracePt t="36538" x="7575550" y="2963863"/>
          <p14:tracePt t="36545" x="7567613" y="2963863"/>
          <p14:tracePt t="36554" x="7531100" y="2963863"/>
          <p14:tracePt t="36561" x="7512050" y="2963863"/>
          <p14:tracePt t="36569" x="7466013" y="2936875"/>
          <p14:tracePt t="36577" x="7412038" y="2936875"/>
          <p14:tracePt t="36586" x="7302500" y="2909888"/>
          <p14:tracePt t="36593" x="7183438" y="2900363"/>
          <p14:tracePt t="36602" x="7037388" y="2881313"/>
          <p14:tracePt t="36609" x="6892925" y="2863850"/>
          <p14:tracePt t="36619" x="6764338" y="2827338"/>
          <p14:tracePt t="36625" x="6618288" y="2790825"/>
          <p14:tracePt t="36635" x="6445250" y="2744788"/>
          <p14:tracePt t="36641" x="6318250" y="2717800"/>
          <p14:tracePt t="36651" x="6181725" y="2671763"/>
          <p14:tracePt t="36657" x="6108700" y="2644775"/>
          <p14:tracePt t="36665" x="6043613" y="2625725"/>
          <p14:tracePt t="36673" x="5999163" y="2617788"/>
          <p14:tracePt t="36811" x="5989638" y="2617788"/>
          <p14:tracePt t="36819" x="5980113" y="2608263"/>
          <p14:tracePt t="36827" x="5943600" y="2608263"/>
          <p14:tracePt t="36837" x="5889625" y="2608263"/>
          <p14:tracePt t="36841" x="5834063" y="2589213"/>
          <p14:tracePt t="36855" x="5753100" y="2562225"/>
          <p14:tracePt t="36860" x="5661025" y="2554288"/>
          <p14:tracePt t="36868" x="5597525" y="2544763"/>
          <p14:tracePt t="36874" x="5543550" y="2544763"/>
          <p14:tracePt t="36881" x="5478463" y="2498725"/>
          <p14:tracePt t="36889" x="5461000" y="2498725"/>
          <p14:tracePt t="36897" x="5441950" y="2489200"/>
          <p14:tracePt t="36905" x="5434013" y="2489200"/>
          <p14:tracePt t="37147" x="5424488" y="2452688"/>
          <p14:tracePt t="37155" x="5405438" y="2416175"/>
          <p14:tracePt t="37163" x="5397500" y="2398713"/>
          <p14:tracePt t="37173" x="5368925" y="2352675"/>
          <p14:tracePt t="37178" x="5368925" y="2343150"/>
          <p14:tracePt t="37186" x="5360988" y="2316163"/>
          <p14:tracePt t="37193" x="5351463" y="2316163"/>
          <p14:tracePt t="37202" x="5351463" y="2306638"/>
          <p14:tracePt t="37209" x="5334000" y="2289175"/>
          <p14:tracePt t="37219" x="5334000" y="2279650"/>
          <p14:tracePt t="37226" x="5324475" y="2262188"/>
          <p14:tracePt t="37242" x="5324475" y="2252663"/>
          <p14:tracePt t="38091" x="5314950" y="2225675"/>
          <p14:tracePt t="38105" x="5314950" y="2206625"/>
          <p14:tracePt t="38113" x="5314950" y="2189163"/>
          <p14:tracePt t="38129" x="5314950" y="2179638"/>
          <p14:tracePt t="38138" x="5314950" y="2170113"/>
          <p14:tracePt t="38153" x="5314950" y="2152650"/>
          <p14:tracePt t="38210" x="5305425" y="2143125"/>
          <p14:tracePt t="38796" x="5297488" y="2143125"/>
          <p14:tracePt t="38802" x="5268913" y="2143125"/>
          <p14:tracePt t="38809" x="5251450" y="2143125"/>
          <p14:tracePt t="38819" x="5224463" y="2143125"/>
          <p14:tracePt t="38825" x="5187950" y="2152650"/>
          <p14:tracePt t="38833" x="5168900" y="2160588"/>
          <p14:tracePt t="38841" x="5151438" y="2160588"/>
          <p14:tracePt t="38850" x="5132388" y="2160588"/>
          <p14:tracePt t="38867" x="5114925" y="2160588"/>
          <p14:tracePt t="40619" x="5105400" y="2170113"/>
          <p14:tracePt t="40627" x="5049838" y="2197100"/>
          <p14:tracePt t="40637" x="4905375" y="2197100"/>
          <p14:tracePt t="40645" x="4776788" y="2206625"/>
          <p14:tracePt t="40653" x="4649788" y="2206625"/>
          <p14:tracePt t="40657" x="4521200" y="2206625"/>
          <p14:tracePt t="40666" x="4394200" y="2206625"/>
          <p14:tracePt t="40673" x="4267200" y="2206625"/>
          <p14:tracePt t="40681" x="4157663" y="2206625"/>
          <p14:tracePt t="40689" x="4065588" y="2206625"/>
          <p14:tracePt t="40697" x="3992563" y="2206625"/>
          <p14:tracePt t="40705" x="3919538" y="2206625"/>
          <p14:tracePt t="40713" x="3892550" y="2206625"/>
          <p14:tracePt t="40722" x="3846513" y="2206625"/>
          <p14:tracePt t="40729" x="3838575" y="2206625"/>
          <p14:tracePt t="40843" x="3829050" y="2206625"/>
          <p14:tracePt t="40850" x="3819525" y="2216150"/>
          <p14:tracePt t="40866" x="3810000" y="2216150"/>
          <p14:tracePt t="40881" x="3802063" y="2225675"/>
          <p14:tracePt t="41275" x="3792538" y="2233613"/>
          <p14:tracePt t="41323" x="3792538" y="2225675"/>
          <p14:tracePt t="41331" x="3792538" y="2206625"/>
          <p14:tracePt t="41339" x="3792538" y="2189163"/>
          <p14:tracePt t="41346" x="3792538" y="2160588"/>
          <p14:tracePt t="41355" x="3792538" y="2143125"/>
          <p14:tracePt t="41362" x="3792538" y="2116138"/>
          <p14:tracePt t="41371" x="3792538" y="2106613"/>
          <p14:tracePt t="41378" x="3792538" y="2079625"/>
          <p14:tracePt t="41388" x="3802063" y="2060575"/>
          <p14:tracePt t="41394" x="3802063" y="2043113"/>
          <p14:tracePt t="41405" x="3810000" y="2024063"/>
          <p14:tracePt t="41410" x="3819525" y="2016125"/>
          <p14:tracePt t="41420" x="3838575" y="1997075"/>
          <p14:tracePt t="41426" x="3856038" y="1979613"/>
          <p14:tracePt t="41442" x="3865563" y="1970088"/>
          <p14:tracePt t="41937" x="3875088" y="1970088"/>
          <p14:tracePt t="41969" x="3883025" y="1970088"/>
          <p14:tracePt t="41977" x="3902075" y="1979613"/>
          <p14:tracePt t="41985" x="3911600" y="2016125"/>
          <p14:tracePt t="41993" x="3911600" y="2024063"/>
          <p14:tracePt t="42002" x="3929063" y="2052638"/>
          <p14:tracePt t="42009" x="3938588" y="2089150"/>
          <p14:tracePt t="42018" x="3938588" y="2097088"/>
          <p14:tracePt t="42025" x="3948113" y="2125663"/>
          <p14:tracePt t="42035" x="3948113" y="2133600"/>
          <p14:tracePt t="42041" x="3948113" y="2143125"/>
          <p14:tracePt t="42067" x="3948113" y="2152650"/>
          <p14:tracePt t="42171" x="3948113" y="2160588"/>
          <p14:tracePt t="42187" x="3948113" y="2179638"/>
          <p14:tracePt t="42194" x="3948113" y="2189163"/>
          <p14:tracePt t="42210" x="3948113" y="2197100"/>
          <p14:tracePt t="42218" x="3956050" y="2206625"/>
          <p14:tracePt t="42225" x="3984625" y="2233613"/>
          <p14:tracePt t="42235" x="3992563" y="2243138"/>
          <p14:tracePt t="42241" x="4048125" y="2252663"/>
          <p14:tracePt t="42250" x="4138613" y="2289175"/>
          <p14:tracePt t="42258" x="4284663" y="2306638"/>
          <p14:tracePt t="42266" x="4467225" y="2316163"/>
          <p14:tracePt t="42274" x="4722813" y="2335213"/>
          <p14:tracePt t="42281" x="4968875" y="2371725"/>
          <p14:tracePt t="42289" x="5268913" y="2371725"/>
          <p14:tracePt t="42297" x="5470525" y="2371725"/>
          <p14:tracePt t="42306" x="5661025" y="2371725"/>
          <p14:tracePt t="42313" x="5862638" y="2371725"/>
          <p14:tracePt t="42321" x="6007100" y="2371725"/>
          <p14:tracePt t="42329" x="6116638" y="2371725"/>
          <p14:tracePt t="42337" x="6208713" y="2371725"/>
          <p14:tracePt t="42345" x="6254750" y="2371725"/>
          <p14:tracePt t="42353" x="6281738" y="2371725"/>
          <p14:tracePt t="42361" x="6308725" y="2371725"/>
          <p14:tracePt t="42369" x="6326188" y="2371725"/>
          <p14:tracePt t="42377" x="6372225" y="2371725"/>
          <p14:tracePt t="42385" x="6427788" y="2371725"/>
          <p14:tracePt t="42393" x="6537325" y="2371725"/>
          <p14:tracePt t="42402" x="6681788" y="2398713"/>
          <p14:tracePt t="42409" x="6864350" y="2416175"/>
          <p14:tracePt t="42418" x="7046913" y="2462213"/>
          <p14:tracePt t="42425" x="7275513" y="2481263"/>
          <p14:tracePt t="42435" x="7567613" y="2535238"/>
          <p14:tracePt t="42441" x="7804150" y="2571750"/>
          <p14:tracePt t="42450" x="8077200" y="2589213"/>
          <p14:tracePt t="42457" x="8296275" y="2644775"/>
          <p14:tracePt t="42466" x="8459788" y="2654300"/>
          <p14:tracePt t="42473" x="8624888" y="2690813"/>
          <p14:tracePt t="42481" x="8724900" y="2717800"/>
          <p14:tracePt t="42489" x="8797925" y="2727325"/>
          <p14:tracePt t="42497" x="8861425" y="2763838"/>
          <p14:tracePt t="42521" x="8870950" y="2771775"/>
          <p14:tracePt t="42611" x="8888413" y="2771775"/>
          <p14:tracePt t="42617" x="8934450" y="2790825"/>
          <p14:tracePt t="42626" x="8961438" y="2827338"/>
          <p14:tracePt t="42633" x="8980488" y="2844800"/>
          <p14:tracePt t="42641" x="9061450" y="2890838"/>
          <p14:tracePt t="42652" x="9126538" y="2936875"/>
          <p14:tracePt t="45171" x="8451850" y="3319463"/>
          <p14:tracePt t="45177" x="8004175" y="3319463"/>
          <p14:tracePt t="45186" x="7631113" y="3319463"/>
          <p14:tracePt t="45194" x="7183438" y="3319463"/>
          <p14:tracePt t="45202" x="6873875" y="3292475"/>
          <p14:tracePt t="45214" x="6664325" y="3255963"/>
          <p14:tracePt t="45218" x="6481763" y="3236913"/>
          <p14:tracePt t="45227" x="6335713" y="3209925"/>
          <p14:tracePt t="45235" x="6218238" y="3200400"/>
          <p14:tracePt t="45242" x="6162675" y="3200400"/>
          <p14:tracePt t="45250" x="6089650" y="3182938"/>
          <p14:tracePt t="45258" x="6072188" y="3182938"/>
          <p14:tracePt t="45267" x="5989638" y="3182938"/>
          <p14:tracePt t="45273" x="5943600" y="3163888"/>
          <p14:tracePt t="45281" x="5843588" y="3146425"/>
          <p14:tracePt t="45289" x="5753100" y="3136900"/>
          <p14:tracePt t="45297" x="5643563" y="3119438"/>
          <p14:tracePt t="45305" x="5543550" y="3109913"/>
          <p14:tracePt t="45313" x="5414963" y="3082925"/>
          <p14:tracePt t="45321" x="5268913" y="3063875"/>
          <p14:tracePt t="45329" x="5141913" y="3046413"/>
          <p14:tracePt t="45337" x="4995863" y="3036888"/>
          <p14:tracePt t="45345" x="4859338" y="2990850"/>
          <p14:tracePt t="45354" x="4767263" y="2963863"/>
          <p14:tracePt t="45361" x="4703763" y="2927350"/>
          <p14:tracePt t="45369" x="4659313" y="2927350"/>
          <p14:tracePt t="45378" x="4622800" y="2917825"/>
          <p14:tracePt t="45386" x="4613275" y="2909888"/>
          <p14:tracePt t="45459" x="4603750" y="2909888"/>
          <p14:tracePt t="45468" x="4576763" y="2890838"/>
          <p14:tracePt t="45479" x="4521200" y="2881313"/>
          <p14:tracePt t="45483" x="4448175" y="2881313"/>
          <p14:tracePt t="45490" x="4348163" y="2863850"/>
          <p14:tracePt t="45498" x="4221163" y="2817813"/>
          <p14:tracePt t="45506" x="4084638" y="2790825"/>
          <p14:tracePt t="45514" x="3956050" y="2744788"/>
          <p14:tracePt t="45522" x="3838575" y="2717800"/>
          <p14:tracePt t="45530" x="3629025" y="2654300"/>
          <p14:tracePt t="45538" x="3527425" y="2625725"/>
          <p14:tracePt t="45545" x="3400425" y="2581275"/>
          <p14:tracePt t="45555" x="3317875" y="2554288"/>
          <p14:tracePt t="45561" x="3227388" y="2508250"/>
          <p14:tracePt t="45569" x="3200400" y="2498725"/>
          <p14:tracePt t="45577" x="3163888" y="2481263"/>
          <p14:tracePt t="45586" x="3154363" y="2471738"/>
          <p14:tracePt t="45828" x="3154363" y="2462213"/>
          <p14:tracePt t="45883" x="3144838" y="2462213"/>
          <p14:tracePt t="45890" x="3127375" y="2462213"/>
          <p14:tracePt t="45898" x="3108325" y="2462213"/>
          <p14:tracePt t="45906" x="3054350" y="2462213"/>
          <p14:tracePt t="45914" x="3017838" y="2462213"/>
          <p14:tracePt t="45922" x="2962275" y="2462213"/>
          <p14:tracePt t="45930" x="2917825" y="2462213"/>
          <p14:tracePt t="45938" x="2908300" y="2462213"/>
          <p14:tracePt t="45946" x="2898775" y="2462213"/>
          <p14:tracePt t="45955" x="2862263" y="2462213"/>
          <p14:tracePt t="45971" x="2852738" y="2462213"/>
          <p14:tracePt t="45987" x="2844800" y="2462213"/>
          <p14:tracePt t="46115" x="2852738" y="2471738"/>
          <p14:tracePt t="46138" x="2871788" y="2481263"/>
          <p14:tracePt t="46155" x="2881313" y="2489200"/>
          <p14:tracePt t="46169" x="2881313" y="2498725"/>
          <p14:tracePt t="46234" x="2881313" y="2508250"/>
          <p14:tracePt t="46244" x="2852738" y="2517775"/>
          <p14:tracePt t="46251" x="2808288" y="2517775"/>
          <p14:tracePt t="46259" x="2771775" y="2517775"/>
          <p14:tracePt t="46266" x="2716213" y="2517775"/>
          <p14:tracePt t="46274" x="2671763" y="2517775"/>
          <p14:tracePt t="46282" x="2616200" y="2517775"/>
          <p14:tracePt t="46290" x="2589213" y="2517775"/>
          <p14:tracePt t="46297" x="2552700" y="2517775"/>
          <p14:tracePt t="46305" x="2506663" y="2517775"/>
          <p14:tracePt t="46313" x="2498725" y="2517775"/>
          <p14:tracePt t="46338" x="2489200" y="2517775"/>
          <p14:tracePt t="46427" x="2489200" y="2508250"/>
          <p14:tracePt t="46434" x="2489200" y="2481263"/>
          <p14:tracePt t="46446" x="2489200" y="2462213"/>
          <p14:tracePt t="46451" x="2489200" y="2452688"/>
          <p14:tracePt t="46458" x="2489200" y="2435225"/>
          <p14:tracePt t="46466" x="2489200" y="2416175"/>
          <p14:tracePt t="46474" x="2489200" y="2379663"/>
          <p14:tracePt t="46482" x="2489200" y="2362200"/>
          <p14:tracePt t="46489" x="2506663" y="2335213"/>
          <p14:tracePt t="46497" x="2516188" y="2325688"/>
          <p14:tracePt t="46505" x="2525713" y="2298700"/>
          <p14:tracePt t="46513" x="2552700" y="2270125"/>
          <p14:tracePt t="46521" x="2570163" y="2262188"/>
          <p14:tracePt t="46529" x="2616200" y="2225675"/>
          <p14:tracePt t="46537" x="2662238" y="2216150"/>
          <p14:tracePt t="46545" x="2735263" y="2206625"/>
          <p14:tracePt t="46555" x="2798763" y="2179638"/>
          <p14:tracePt t="46561" x="2871788" y="2179638"/>
          <p14:tracePt t="46570" x="2944813" y="2179638"/>
          <p14:tracePt t="46577" x="3027363" y="2179638"/>
          <p14:tracePt t="46587" x="3081338" y="2179638"/>
          <p14:tracePt t="46593" x="3117850" y="2179638"/>
          <p14:tracePt t="46602" x="3171825" y="2179638"/>
          <p14:tracePt t="46609" x="3200400" y="2179638"/>
          <p14:tracePt t="46618" x="3244850" y="2179638"/>
          <p14:tracePt t="46625" x="3263900" y="2189163"/>
          <p14:tracePt t="46633" x="3281363" y="2197100"/>
          <p14:tracePt t="46641" x="3290888" y="2197100"/>
          <p14:tracePt t="46649" x="3309938" y="2216150"/>
          <p14:tracePt t="46739" x="3309938" y="2233613"/>
          <p14:tracePt t="46746" x="3290888" y="2252663"/>
          <p14:tracePt t="46755" x="3273425" y="2270125"/>
          <p14:tracePt t="46762" x="3254375" y="2279650"/>
          <p14:tracePt t="46771" x="3217863" y="2306638"/>
          <p14:tracePt t="46777" x="3190875" y="2335213"/>
          <p14:tracePt t="46786" x="3154363" y="2362200"/>
          <p14:tracePt t="46794" x="3127375" y="2389188"/>
          <p14:tracePt t="46803" x="3081338" y="2398713"/>
          <p14:tracePt t="46810" x="3017838" y="2435225"/>
          <p14:tracePt t="46819" x="2998788" y="2435225"/>
          <p14:tracePt t="46826" x="2971800" y="2444750"/>
          <p14:tracePt t="46835" x="2944813" y="2452688"/>
          <p14:tracePt t="46841" x="2935288" y="2452688"/>
          <p14:tracePt t="46849" x="2881313" y="2471738"/>
          <p14:tracePt t="46857" x="2871788" y="2471738"/>
          <p14:tracePt t="46866" x="2852738" y="2471738"/>
          <p14:tracePt t="46873" x="2835275" y="2471738"/>
          <p14:tracePt t="46881" x="2825750" y="2471738"/>
          <p14:tracePt t="46897" x="2808288" y="2471738"/>
          <p14:tracePt t="46913" x="2798763" y="2471738"/>
          <p14:tracePt t="47563" x="2789238" y="2481263"/>
          <p14:tracePt t="47570" x="2789238" y="2508250"/>
          <p14:tracePt t="47577" x="2789238" y="2525713"/>
          <p14:tracePt t="47586" x="2789238" y="2554288"/>
          <p14:tracePt t="47593" x="2789238" y="2571750"/>
          <p14:tracePt t="47602" x="2798763" y="2608263"/>
          <p14:tracePt t="47618" x="2808288" y="2617788"/>
          <p14:tracePt t="47625" x="2808288" y="2625725"/>
          <p14:tracePt t="47657" x="2817813" y="2635250"/>
          <p14:tracePt t="48139" x="2817813" y="2644775"/>
          <p14:tracePt t="48243" x="2817813" y="2654300"/>
          <p14:tracePt t="48266" x="2817813" y="2662238"/>
          <p14:tracePt t="49082" x="2817813" y="2681288"/>
          <p14:tracePt t="49089" x="2817813" y="2698750"/>
          <p14:tracePt t="49097" x="2817813" y="2708275"/>
          <p14:tracePt t="49105" x="2835275" y="2727325"/>
          <p14:tracePt t="49113" x="2852738" y="2744788"/>
          <p14:tracePt t="49121" x="2852738" y="2771775"/>
          <p14:tracePt t="49129" x="2862263" y="2781300"/>
          <p14:tracePt t="49137" x="2881313" y="2800350"/>
          <p14:tracePt t="49153" x="2881313" y="2817813"/>
          <p14:tracePt t="49161" x="2881313" y="2827338"/>
          <p14:tracePt t="49169" x="2889250" y="2844800"/>
          <p14:tracePt t="49201" x="2898775" y="2863850"/>
          <p14:tracePt t="49234" x="2898775" y="2873375"/>
          <p14:tracePt t="49313" x="2908300" y="2881313"/>
          <p14:tracePt t="49339" x="2925763" y="2900363"/>
          <p14:tracePt t="49346" x="2925763" y="2909888"/>
          <p14:tracePt t="49355" x="2935288" y="2927350"/>
          <p14:tracePt t="49369" x="2935288" y="2936875"/>
          <p14:tracePt t="49393" x="2935288" y="2946400"/>
          <p14:tracePt t="49434" x="2944813" y="2954338"/>
          <p14:tracePt t="49442" x="2962275" y="2963863"/>
          <p14:tracePt t="49458" x="3008313" y="3000375"/>
          <p14:tracePt t="49468" x="3044825" y="3017838"/>
          <p14:tracePt t="49474" x="3117850" y="3054350"/>
          <p14:tracePt t="49483" x="3163888" y="3090863"/>
          <p14:tracePt t="49490" x="3227388" y="3146425"/>
          <p14:tracePt t="49498" x="3309938" y="3182938"/>
          <p14:tracePt t="49506" x="3354388" y="3209925"/>
          <p14:tracePt t="49514" x="3419475" y="3265488"/>
          <p14:tracePt t="49521" x="3463925" y="3302000"/>
          <p14:tracePt t="49530" x="3509963" y="3319463"/>
          <p14:tracePt t="49538" x="3527425" y="3338513"/>
          <p14:tracePt t="49546" x="3563938" y="3355975"/>
          <p14:tracePt t="49555" x="3563938" y="3365500"/>
          <p14:tracePt t="49561" x="3582988" y="3382963"/>
          <p14:tracePt t="49570" x="3600450" y="3382963"/>
          <p14:tracePt t="49577" x="3619500" y="3402013"/>
          <p14:tracePt t="49586" x="3629025" y="3411538"/>
          <p14:tracePt t="49594" x="3636963" y="3411538"/>
          <p14:tracePt t="49603" x="3656013" y="3429000"/>
          <p14:tracePt t="49610" x="3683000" y="3446463"/>
          <p14:tracePt t="49619" x="3719513" y="3475038"/>
          <p14:tracePt t="49633" x="3746500" y="3482975"/>
          <p14:tracePt t="49641" x="3810000" y="3519488"/>
          <p14:tracePt t="49649" x="3838575" y="3529013"/>
          <p14:tracePt t="49657" x="3875088" y="3538538"/>
          <p14:tracePt t="49667" x="3911600" y="3556000"/>
          <p14:tracePt t="49673" x="3929063" y="3565525"/>
          <p14:tracePt t="49683" x="3956050" y="3575050"/>
          <p14:tracePt t="49689" x="3975100" y="3584575"/>
          <p14:tracePt t="49697" x="4021138" y="3611563"/>
          <p14:tracePt t="49705" x="4029075" y="3621088"/>
          <p14:tracePt t="49713" x="4057650" y="3629025"/>
          <p14:tracePt t="49721" x="4065588" y="3629025"/>
          <p14:tracePt t="49729" x="4084638" y="3648075"/>
          <p14:tracePt t="49737" x="4102100" y="3657600"/>
          <p14:tracePt t="49753" x="4121150" y="3665538"/>
          <p14:tracePt t="49761" x="4138613" y="3675063"/>
          <p14:tracePt t="49770" x="4165600" y="3702050"/>
          <p14:tracePt t="49777" x="4175125" y="3721100"/>
          <p14:tracePt t="49786" x="4194175" y="3730625"/>
          <p14:tracePt t="49793" x="4211638" y="3748088"/>
          <p14:tracePt t="49802" x="4221163" y="3757613"/>
          <p14:tracePt t="49809" x="4238625" y="3767138"/>
          <p14:tracePt t="49817" x="4257675" y="3775075"/>
          <p14:tracePt t="49825" x="4275138" y="3794125"/>
          <p14:tracePt t="49834" x="4294188" y="3803650"/>
          <p14:tracePt t="49841" x="4330700" y="3811588"/>
          <p14:tracePt t="49851" x="4348163" y="3821113"/>
          <p14:tracePt t="49858" x="4376738" y="3840163"/>
          <p14:tracePt t="49869" x="4394200" y="3848100"/>
          <p14:tracePt t="49875" x="4403725" y="3857625"/>
          <p14:tracePt t="49887" x="4430713" y="3867150"/>
          <p14:tracePt t="49891" x="4448175" y="3884613"/>
          <p14:tracePt t="49900" x="4457700" y="3894138"/>
          <p14:tracePt t="49905" x="4467225" y="3894138"/>
          <p14:tracePt t="49913" x="4484688" y="3903663"/>
          <p14:tracePt t="49930" x="4503738" y="3911600"/>
          <p14:tracePt t="49953" x="4521200" y="3930650"/>
          <p14:tracePt t="50187" x="4530725" y="3930650"/>
          <p14:tracePt t="50194" x="4557713" y="3940175"/>
          <p14:tracePt t="50202" x="4567238" y="3948113"/>
          <p14:tracePt t="50213" x="4576763" y="3976688"/>
          <p14:tracePt t="50219" x="4594225" y="3994150"/>
          <p14:tracePt t="50226" x="4630738" y="4021138"/>
          <p14:tracePt t="50234" x="4630738" y="4030663"/>
          <p14:tracePt t="50241" x="4649788" y="4049713"/>
          <p14:tracePt t="50251" x="4659313" y="4057650"/>
          <p14:tracePt t="50258" x="4667250" y="4067175"/>
          <p14:tracePt t="50266" x="4667250" y="4076700"/>
          <p14:tracePt t="50273" x="4676775" y="4086225"/>
          <p14:tracePt t="50322" x="4676775" y="4094163"/>
          <p14:tracePt t="50329" x="4686300" y="4103688"/>
          <p14:tracePt t="50338" x="4695825" y="4113213"/>
          <p14:tracePt t="50362" x="4695825" y="4140200"/>
          <p14:tracePt t="50370" x="4695825" y="4149725"/>
          <p14:tracePt t="50378" x="4703763" y="4167188"/>
          <p14:tracePt t="50393" x="4703763" y="4186238"/>
          <p14:tracePt t="50402" x="4713288" y="4203700"/>
          <p14:tracePt t="50425" x="4722813" y="4222750"/>
          <p14:tracePt t="50434" x="4730750" y="4240213"/>
          <p14:tracePt t="50449" x="4740275" y="4249738"/>
          <p14:tracePt t="50523" x="4730750" y="4259263"/>
          <p14:tracePt t="50530" x="4730750" y="4268788"/>
          <p14:tracePt t="50538" x="4703763" y="4286250"/>
          <p14:tracePt t="50555" x="4695825" y="4295775"/>
          <p14:tracePt t="50561" x="4686300" y="4303713"/>
          <p14:tracePt t="50684" x="4703763" y="4303713"/>
          <p14:tracePt t="50691" x="4803775" y="4295775"/>
          <p14:tracePt t="50697" x="4913313" y="4268788"/>
          <p14:tracePt t="50705" x="5041900" y="4268788"/>
          <p14:tracePt t="50713" x="5168900" y="4268788"/>
          <p14:tracePt t="50721" x="5278438" y="4268788"/>
          <p14:tracePt t="50729" x="5368925" y="4268788"/>
          <p14:tracePt t="50737" x="5451475" y="4276725"/>
          <p14:tracePt t="50745" x="5543550" y="4303713"/>
          <p14:tracePt t="50753" x="5580063" y="4322763"/>
          <p14:tracePt t="50761" x="5607050" y="4340225"/>
          <p14:tracePt t="50769" x="5643563" y="4376738"/>
          <p14:tracePt t="50785" x="5653088" y="4395788"/>
          <p14:tracePt t="50801" x="5670550" y="4441825"/>
          <p14:tracePt t="50809" x="5680075" y="4459288"/>
          <p14:tracePt t="50825" x="5680075" y="4468813"/>
          <p14:tracePt t="50834" x="5688013" y="4495800"/>
          <p14:tracePt t="50841" x="5697538" y="4532313"/>
          <p14:tracePt t="50850" x="5716588" y="4551363"/>
          <p14:tracePt t="50857" x="5716588" y="4568825"/>
          <p14:tracePt t="50867" x="5724525" y="4587875"/>
          <p14:tracePt t="50874" x="5734050" y="4614863"/>
          <p14:tracePt t="50886" x="5743575" y="4632325"/>
          <p14:tracePt t="50891" x="5761038" y="4660900"/>
          <p14:tracePt t="50903" x="5761038" y="4668838"/>
          <p14:tracePt t="50907" x="5770563" y="4678363"/>
          <p14:tracePt t="50914" x="5770563" y="4697413"/>
          <p14:tracePt t="50922" x="5770563" y="4705350"/>
          <p14:tracePt t="50994" x="5770563" y="4732338"/>
          <p14:tracePt t="51001" x="5770563" y="4751388"/>
          <p14:tracePt t="51009" x="5753100" y="4787900"/>
          <p14:tracePt t="51018" x="5670550" y="4841875"/>
          <p14:tracePt t="51025" x="5570538" y="4878388"/>
          <p14:tracePt t="51034" x="5470525" y="4906963"/>
          <p14:tracePt t="51041" x="5360988" y="4933950"/>
          <p14:tracePt t="51051" x="5232400" y="4951413"/>
          <p14:tracePt t="51057" x="5168900" y="4960938"/>
          <p14:tracePt t="51065" x="5095875" y="4960938"/>
          <p14:tracePt t="51074" x="5041900" y="4960938"/>
          <p14:tracePt t="51082" x="4959350" y="4943475"/>
          <p14:tracePt t="51089" x="4913313" y="4914900"/>
          <p14:tracePt t="51097" x="4886325" y="4878388"/>
          <p14:tracePt t="51105" x="4849813" y="4833938"/>
          <p14:tracePt t="51113" x="4822825" y="4768850"/>
          <p14:tracePt t="51121" x="4803775" y="4751388"/>
          <p14:tracePt t="51139" x="4786313" y="4651375"/>
          <p14:tracePt t="51145" x="4786313" y="4641850"/>
          <p14:tracePt t="51153" x="4786313" y="4624388"/>
          <p14:tracePt t="51185" x="4776788" y="4614863"/>
          <p14:tracePt t="51371" x="4803775" y="4605338"/>
          <p14:tracePt t="51378" x="4932363" y="4605338"/>
          <p14:tracePt t="51385" x="5078413" y="4605338"/>
          <p14:tracePt t="51393" x="5224463" y="4605338"/>
          <p14:tracePt t="51402" x="5378450" y="4605338"/>
          <p14:tracePt t="51409" x="5543550" y="4605338"/>
          <p14:tracePt t="51417" x="5724525" y="4605338"/>
          <p14:tracePt t="51425" x="5907088" y="4605338"/>
          <p14:tracePt t="51434" x="6072188" y="4605338"/>
          <p14:tracePt t="51441" x="6254750" y="4605338"/>
          <p14:tracePt t="51451" x="6418263" y="4605338"/>
          <p14:tracePt t="51457" x="6581775" y="4605338"/>
          <p14:tracePt t="51466" x="6718300" y="4605338"/>
          <p14:tracePt t="51473" x="6864350" y="4605338"/>
          <p14:tracePt t="51489" x="6973888" y="4605338"/>
          <p14:tracePt t="51491" x="7092950" y="4605338"/>
          <p14:tracePt t="51499" x="7202488" y="4605338"/>
          <p14:tracePt t="51506" x="7329488" y="4605338"/>
          <p14:tracePt t="51513" x="7458075" y="4605338"/>
          <p14:tracePt t="51521" x="7567613" y="4605338"/>
          <p14:tracePt t="51529" x="7721600" y="4605338"/>
          <p14:tracePt t="51537" x="7921625" y="4605338"/>
          <p14:tracePt t="51545" x="8123238" y="4605338"/>
          <p14:tracePt t="51553" x="8423275" y="4605338"/>
          <p14:tracePt t="51562" x="8688388" y="4605338"/>
          <p14:tracePt t="51569" x="8915400" y="4605338"/>
          <p14:tracePt t="51577" x="9117013" y="4605338"/>
          <p14:tracePt t="57605" x="8788400" y="4176713"/>
          <p14:tracePt t="57609" x="8588375" y="4195763"/>
          <p14:tracePt t="57619" x="8378825" y="4240213"/>
          <p14:tracePt t="57626" x="8213725" y="4259263"/>
          <p14:tracePt t="57636" x="8067675" y="4268788"/>
          <p14:tracePt t="57641" x="7885113" y="4286250"/>
          <p14:tracePt t="57652" x="7740650" y="4332288"/>
          <p14:tracePt t="57658" x="7558088" y="4359275"/>
          <p14:tracePt t="57669" x="7312025" y="4432300"/>
          <p14:tracePt t="57673" x="7019925" y="4505325"/>
          <p14:tracePt t="57682" x="6710363" y="4532313"/>
          <p14:tracePt t="57690" x="6381750" y="4587875"/>
          <p14:tracePt t="57700" x="6145213" y="4624388"/>
          <p14:tracePt t="57705" x="5943600" y="4641850"/>
          <p14:tracePt t="57714" x="5770563" y="4687888"/>
          <p14:tracePt t="57722" x="5607050" y="4697413"/>
          <p14:tracePt t="57730" x="5551488" y="4697413"/>
          <p14:tracePt t="57738" x="5497513" y="4714875"/>
          <p14:tracePt t="57746" x="5487988" y="4714875"/>
          <p14:tracePt t="57754" x="5451475" y="4724400"/>
          <p14:tracePt t="57933" x="5441950" y="4732338"/>
          <p14:tracePt t="57938" x="5414963" y="4741863"/>
          <p14:tracePt t="57949" x="5397500" y="4760913"/>
          <p14:tracePt t="57955" x="5351463" y="4778375"/>
          <p14:tracePt t="57964" x="5341938" y="4787900"/>
          <p14:tracePt t="57971" x="5324475" y="4787900"/>
          <p14:tracePt t="57977" x="5314950" y="4787900"/>
          <p14:tracePt t="58010" x="5314950" y="4797425"/>
          <p14:tracePt t="58115" x="5314950" y="4814888"/>
          <p14:tracePt t="58377" x="5387975" y="4805363"/>
          <p14:tracePt t="58385" x="5487988" y="4760913"/>
          <p14:tracePt t="58394" x="5561013" y="4751388"/>
          <p14:tracePt t="58401" x="5624513" y="4732338"/>
          <p14:tracePt t="58409" x="5661025" y="4732338"/>
          <p14:tracePt t="58417" x="5697538" y="4732338"/>
          <p14:tracePt t="58425" x="5716588" y="4732338"/>
          <p14:tracePt t="58489" x="5724525" y="4732338"/>
          <p14:tracePt t="58498" x="5724525" y="4741863"/>
          <p14:tracePt t="58505" x="5724525" y="4751388"/>
          <p14:tracePt t="58521" x="5724525" y="4760913"/>
          <p14:tracePt t="58529" x="5724525" y="4778375"/>
          <p14:tracePt t="58537" x="5724525" y="4797425"/>
          <p14:tracePt t="58545" x="5734050" y="4797425"/>
          <p14:tracePt t="58561" x="5743575" y="4814888"/>
          <p14:tracePt t="58569" x="5761038" y="4841875"/>
          <p14:tracePt t="58585" x="5770563" y="4841875"/>
          <p14:tracePt t="58652" x="5770563" y="4860925"/>
          <p14:tracePt t="58675" x="5770563" y="4870450"/>
          <p14:tracePt t="58682" x="5770563" y="4887913"/>
          <p14:tracePt t="58689" x="5770563" y="4906963"/>
          <p14:tracePt t="58699" x="5770563" y="4924425"/>
          <p14:tracePt t="58705" x="5770563" y="4933950"/>
          <p14:tracePt t="58713" x="5770563" y="4943475"/>
          <p14:tracePt t="58721" x="5770563" y="4960938"/>
          <p14:tracePt t="58729" x="5770563" y="4970463"/>
          <p14:tracePt t="58745" x="5770563" y="4979988"/>
          <p14:tracePt t="58753" x="5770563" y="4987925"/>
          <p14:tracePt t="58761" x="5770563" y="4997450"/>
          <p14:tracePt t="58769" x="5761038" y="5006975"/>
          <p14:tracePt t="58785" x="5753100" y="5033963"/>
          <p14:tracePt t="58793" x="5753100" y="5043488"/>
          <p14:tracePt t="58802" x="5753100" y="5053013"/>
          <p14:tracePt t="58809" x="5743575" y="5070475"/>
          <p14:tracePt t="58818" x="5743575" y="5080000"/>
          <p14:tracePt t="58825" x="5734050" y="5097463"/>
          <p14:tracePt t="58841" x="5707063" y="5106988"/>
          <p14:tracePt t="58850" x="5688013" y="5126038"/>
          <p14:tracePt t="58857" x="5680075" y="5133975"/>
          <p14:tracePt t="58873" x="5670550" y="5143500"/>
          <p14:tracePt t="58882" x="5634038" y="5143500"/>
          <p14:tracePt t="58889" x="5624513" y="5143500"/>
          <p14:tracePt t="58898" x="5580063" y="5153025"/>
          <p14:tracePt t="58905" x="5543550" y="5180013"/>
          <p14:tracePt t="58913" x="5524500" y="5189538"/>
          <p14:tracePt t="58921" x="5487988" y="5197475"/>
          <p14:tracePt t="58929" x="5451475" y="5197475"/>
          <p14:tracePt t="58938" x="5434013" y="5216525"/>
          <p14:tracePt t="58946" x="5424488" y="5216525"/>
          <p14:tracePt t="58955" x="5405438" y="5216525"/>
          <p14:tracePt t="58962" x="5397500" y="5216525"/>
          <p14:tracePt t="58971" x="5387975" y="5216525"/>
          <p14:tracePt t="58978" x="5360988" y="5216525"/>
          <p14:tracePt t="59059" x="5351463" y="5216525"/>
          <p14:tracePt t="59068" x="5297488" y="5180013"/>
          <p14:tracePt t="59077" x="5232400" y="5106988"/>
          <p14:tracePt t="59082" x="5214938" y="5089525"/>
          <p14:tracePt t="59089" x="5178425" y="5060950"/>
          <p14:tracePt t="59098" x="5168900" y="5016500"/>
          <p14:tracePt t="59105" x="5141913" y="4987925"/>
          <p14:tracePt t="59113" x="5141913" y="4951413"/>
          <p14:tracePt t="59121" x="5132388" y="4914900"/>
          <p14:tracePt t="59129" x="5122863" y="4897438"/>
          <p14:tracePt t="59137" x="5122863" y="4887913"/>
          <p14:tracePt t="59145" x="5122863" y="4860925"/>
          <p14:tracePt t="59154" x="5122863" y="4851400"/>
          <p14:tracePt t="59169" x="5122863" y="4841875"/>
          <p14:tracePt t="59521" x="5122863" y="4833938"/>
          <p14:tracePt t="59529" x="5132388" y="4833938"/>
          <p14:tracePt t="59537" x="5187950" y="4833938"/>
          <p14:tracePt t="59545" x="5232400" y="4833938"/>
          <p14:tracePt t="59554" x="5251450" y="4833938"/>
          <p14:tracePt t="59561" x="5287963" y="4833938"/>
          <p14:tracePt t="59570" x="5314950" y="4833938"/>
          <p14:tracePt t="59577" x="5324475" y="4833938"/>
          <p14:tracePt t="59586" x="5334000" y="4833938"/>
          <p14:tracePt t="59593" x="5341938" y="4833938"/>
          <p14:tracePt t="59602" x="5360988" y="4833938"/>
          <p14:tracePt t="59641" x="5368925" y="4833938"/>
          <p14:tracePt t="59665" x="5378450" y="4833938"/>
          <p14:tracePt t="59673" x="5397500" y="4833938"/>
          <p14:tracePt t="59682" x="5414963" y="4833938"/>
          <p14:tracePt t="59689" x="5441950" y="4833938"/>
          <p14:tracePt t="59698" x="5451475" y="4833938"/>
          <p14:tracePt t="59705" x="5461000" y="4833938"/>
          <p14:tracePt t="60076" x="5470525" y="4833938"/>
          <p14:tracePt t="60087" x="5470525" y="4824413"/>
          <p14:tracePt t="60096" x="5470525" y="4814888"/>
          <p14:tracePt t="60102" x="5470525" y="4805363"/>
          <p14:tracePt t="60106" x="5470525" y="4787900"/>
          <p14:tracePt t="60114" x="5470525" y="4760913"/>
          <p14:tracePt t="60136" x="5351463" y="4641850"/>
          <p14:tracePt t="60138" x="5305425" y="4624388"/>
          <p14:tracePt t="60145" x="5224463" y="4551363"/>
          <p14:tracePt t="60153" x="5159375" y="4495800"/>
          <p14:tracePt t="60161" x="5078413" y="4441825"/>
          <p14:tracePt t="60169" x="4959350" y="4340225"/>
          <p14:tracePt t="60177" x="4840288" y="4222750"/>
          <p14:tracePt t="60186" x="4703763" y="4113213"/>
          <p14:tracePt t="60193" x="4586288" y="4013200"/>
          <p14:tracePt t="60202" x="4513263" y="3957638"/>
          <p14:tracePt t="60209" x="4448175" y="3875088"/>
          <p14:tracePt t="60218" x="4421188" y="3830638"/>
          <p14:tracePt t="60225" x="4384675" y="3767138"/>
          <p14:tracePt t="60233" x="4367213" y="3730625"/>
          <p14:tracePt t="60241" x="4340225" y="3684588"/>
          <p14:tracePt t="60250" x="4330700" y="3684588"/>
          <p14:tracePt t="60258" x="4330700" y="3657600"/>
          <p14:tracePt t="60298" x="4330700" y="3648075"/>
          <p14:tracePt t="60314" x="4330700" y="3638550"/>
          <p14:tracePt t="60323" x="4321175" y="3629025"/>
          <p14:tracePt t="60361" x="4303713" y="3611563"/>
          <p14:tracePt t="60393" x="4303713" y="3602038"/>
          <p14:tracePt t="60401" x="4294188" y="3602038"/>
          <p14:tracePt t="60417" x="4284663" y="3584575"/>
          <p14:tracePt t="60425" x="4284663" y="3575050"/>
          <p14:tracePt t="60434" x="4275138" y="3565525"/>
          <p14:tracePt t="60441" x="4275138" y="3556000"/>
          <p14:tracePt t="60450" x="4267200" y="3529013"/>
          <p14:tracePt t="60457" x="4257675" y="3519488"/>
          <p14:tracePt t="60467" x="4248150" y="3511550"/>
          <p14:tracePt t="60482" x="4248150" y="3502025"/>
          <p14:tracePt t="60489" x="4248150" y="3492500"/>
          <p14:tracePt t="60498" x="4248150" y="3482975"/>
          <p14:tracePt t="60514" x="4238625" y="3475038"/>
          <p14:tracePt t="60529" x="4230688" y="3465513"/>
          <p14:tracePt t="60537" x="4221163" y="3455988"/>
          <p14:tracePt t="60553" x="4211638" y="3455988"/>
          <p14:tracePt t="60569" x="4202113" y="3446463"/>
          <p14:tracePt t="61946" x="4202113" y="3419475"/>
          <p14:tracePt t="61953" x="4202113" y="3402013"/>
          <p14:tracePt t="61961" x="4202113" y="3382963"/>
          <p14:tracePt t="61969" x="4211638" y="3375025"/>
          <p14:tracePt t="61977" x="4221163" y="3355975"/>
          <p14:tracePt t="61985" x="4221163" y="3346450"/>
          <p14:tracePt t="61993" x="4230688" y="3319463"/>
          <p14:tracePt t="62002" x="4230688" y="3309938"/>
          <p14:tracePt t="62009" x="4238625" y="3309938"/>
          <p14:tracePt t="62017" x="4248150" y="3282950"/>
          <p14:tracePt t="62026" x="4257675" y="3273425"/>
          <p14:tracePt t="62033" x="4267200" y="3255963"/>
          <p14:tracePt t="62041" x="4267200" y="3246438"/>
          <p14:tracePt t="62050" x="4275138" y="3236913"/>
          <p14:tracePt t="62057" x="4275138" y="3228975"/>
          <p14:tracePt t="62074" x="4284663" y="3219450"/>
          <p14:tracePt t="62081" x="4294188" y="3209925"/>
          <p14:tracePt t="62097" x="4303713" y="3200400"/>
          <p14:tracePt t="62105" x="4303713" y="3192463"/>
          <p14:tracePt t="62115" x="4311650" y="3182938"/>
          <p14:tracePt t="62123" x="4321175" y="3173413"/>
          <p14:tracePt t="62154" x="4330700" y="3163888"/>
          <p14:tracePt t="62251" x="4348163" y="3155950"/>
          <p14:tracePt t="62283" x="4357688" y="3146425"/>
          <p14:tracePt t="62292" x="4367213" y="3146425"/>
          <p14:tracePt t="62299" x="4376738" y="3136900"/>
          <p14:tracePt t="62314" x="4394200" y="3119438"/>
          <p14:tracePt t="62404" x="4413250" y="3119438"/>
          <p14:tracePt t="65277" x="4421188" y="3109913"/>
          <p14:tracePt t="65293" x="4421188" y="3082925"/>
          <p14:tracePt t="65306" x="4421188" y="3063875"/>
          <p14:tracePt t="65316" x="4421188" y="3046413"/>
          <p14:tracePt t="65338" x="4413250" y="3027363"/>
          <p14:tracePt t="65491" x="4413250" y="3017838"/>
          <p14:tracePt t="66338" x="4394200" y="3017838"/>
          <p14:tracePt t="66346" x="4321175" y="3017838"/>
          <p14:tracePt t="66354" x="4248150" y="3017838"/>
          <p14:tracePt t="66362" x="4175125" y="3017838"/>
          <p14:tracePt t="66370" x="4121150" y="3017838"/>
          <p14:tracePt t="66378" x="4029075" y="3017838"/>
          <p14:tracePt t="66386" x="3938588" y="3017838"/>
          <p14:tracePt t="66394" x="3856038" y="3017838"/>
          <p14:tracePt t="66402" x="3765550" y="3000375"/>
          <p14:tracePt t="66410" x="3683000" y="2982913"/>
          <p14:tracePt t="66419" x="3646488" y="2963863"/>
          <p14:tracePt t="66426" x="3619500" y="2954338"/>
          <p14:tracePt t="66508" x="3619500" y="2936875"/>
          <p14:tracePt t="66681" x="3619500" y="2954338"/>
          <p14:tracePt t="66689" x="3636963" y="2973388"/>
          <p14:tracePt t="66698" x="3665538" y="2973388"/>
          <p14:tracePt t="66705" x="3692525" y="2973388"/>
          <p14:tracePt t="66714" x="3729038" y="2973388"/>
          <p14:tracePt t="66721" x="3756025" y="2973388"/>
          <p14:tracePt t="66729" x="3775075" y="2973388"/>
          <p14:tracePt t="66753" x="3792538" y="2982913"/>
          <p14:tracePt t="67059" x="3802063" y="2982913"/>
          <p14:tracePt t="67067" x="3810000" y="2982913"/>
          <p14:tracePt t="67084" x="3819525" y="2982913"/>
          <p14:tracePt t="67090" x="3829050" y="2982913"/>
          <p14:tracePt t="67098" x="3846513" y="2982913"/>
          <p14:tracePt t="67361" x="3856038" y="2982913"/>
          <p14:tracePt t="67377" x="3865563" y="2982913"/>
          <p14:tracePt t="67402" x="3892550" y="2990850"/>
          <p14:tracePt t="67411" x="3902075" y="3000375"/>
          <p14:tracePt t="67426" x="3911600" y="3009900"/>
          <p14:tracePt t="67466" x="3919538" y="3017838"/>
          <p14:tracePt t="67883" x="3929063" y="3017838"/>
          <p14:tracePt t="67891" x="3948113" y="3017838"/>
          <p14:tracePt t="67902" x="4048125" y="3017838"/>
          <p14:tracePt t="67908" x="4194175" y="3017838"/>
          <p14:tracePt t="67914" x="4413250" y="3017838"/>
          <p14:tracePt t="67922" x="4594225" y="3017838"/>
          <p14:tracePt t="67931" x="4876800" y="2990850"/>
          <p14:tracePt t="67937" x="5141913" y="2990850"/>
          <p14:tracePt t="67945" x="5624513" y="2990850"/>
          <p14:tracePt t="67953" x="5972175" y="2973388"/>
          <p14:tracePt t="67961" x="6281738" y="2954338"/>
          <p14:tracePt t="67969" x="6481763" y="2954338"/>
          <p14:tracePt t="67978" x="6700838" y="2954338"/>
          <p14:tracePt t="67985" x="6929438" y="2954338"/>
          <p14:tracePt t="67993" x="7119938" y="2954338"/>
          <p14:tracePt t="68001" x="7283450" y="2954338"/>
          <p14:tracePt t="68009" x="7466013" y="2954338"/>
          <p14:tracePt t="68017" x="7667625" y="2954338"/>
          <p14:tracePt t="68025" x="7831138" y="2954338"/>
          <p14:tracePt t="68034" x="7977188" y="2954338"/>
          <p14:tracePt t="68041" x="8196263" y="2954338"/>
          <p14:tracePt t="68050" x="8359775" y="2954338"/>
          <p14:tracePt t="68057" x="8578850" y="2954338"/>
          <p14:tracePt t="68066" x="8878888" y="2954338"/>
          <p14:tracePt t="73043" x="8961438" y="3730625"/>
          <p14:tracePt t="73051" x="8907463" y="3730625"/>
          <p14:tracePt t="73057" x="8888413" y="3730625"/>
          <p14:tracePt t="73066" x="8851900" y="3730625"/>
          <p14:tracePt t="73073" x="8834438" y="3730625"/>
          <p14:tracePt t="73082" x="8807450" y="3730625"/>
          <p14:tracePt t="73089" x="8742363" y="3730625"/>
          <p14:tracePt t="73099" x="8632825" y="3730625"/>
          <p14:tracePt t="73105" x="8569325" y="3730625"/>
          <p14:tracePt t="73115" x="8442325" y="3730625"/>
          <p14:tracePt t="73122" x="8305800" y="3730625"/>
          <p14:tracePt t="73136" x="8177213" y="3730625"/>
          <p14:tracePt t="73152" x="7921625" y="3730625"/>
          <p14:tracePt t="73157" x="7840663" y="3730625"/>
          <p14:tracePt t="73163" x="7748588" y="3721100"/>
          <p14:tracePt t="73170" x="7667625" y="3694113"/>
          <p14:tracePt t="73178" x="7639050" y="3694113"/>
          <p14:tracePt t="73186" x="7602538" y="3684588"/>
          <p14:tracePt t="73194" x="7567613" y="3684588"/>
          <p14:tracePt t="73258" x="7558088" y="3684588"/>
          <p14:tracePt t="73281" x="7548563" y="3684588"/>
          <p14:tracePt t="73289" x="7502525" y="3675063"/>
          <p14:tracePt t="73297" x="7421563" y="3675063"/>
          <p14:tracePt t="73306" x="7329488" y="3638550"/>
          <p14:tracePt t="73313" x="7175500" y="3602038"/>
          <p14:tracePt t="73321" x="7065963" y="3602038"/>
          <p14:tracePt t="73329" x="6956425" y="3565525"/>
          <p14:tracePt t="73337" x="6810375" y="3529013"/>
          <p14:tracePt t="73345" x="6691313" y="3492500"/>
          <p14:tracePt t="73354" x="6573838" y="3465513"/>
          <p14:tracePt t="73361" x="6481763" y="3446463"/>
          <p14:tracePt t="73369" x="6381750" y="3402013"/>
          <p14:tracePt t="73377" x="6345238" y="3402013"/>
          <p14:tracePt t="73385" x="6291263" y="3402013"/>
          <p14:tracePt t="73393" x="6226175" y="3392488"/>
          <p14:tracePt t="73402" x="6189663" y="3392488"/>
          <p14:tracePt t="73409" x="6135688" y="3382963"/>
          <p14:tracePt t="73417" x="6080125" y="3382963"/>
          <p14:tracePt t="73425" x="6035675" y="3355975"/>
          <p14:tracePt t="73434" x="5943600" y="3355975"/>
          <p14:tracePt t="73441" x="5826125" y="3346450"/>
          <p14:tracePt t="73449" x="5716588" y="3346450"/>
          <p14:tracePt t="73457" x="5570538" y="3346450"/>
          <p14:tracePt t="73465" x="5441950" y="3328988"/>
          <p14:tracePt t="73473" x="5334000" y="3328988"/>
          <p14:tracePt t="73481" x="5224463" y="3319463"/>
          <p14:tracePt t="73489" x="5132388" y="3319463"/>
          <p14:tracePt t="73498" x="5078413" y="3319463"/>
          <p14:tracePt t="73505" x="5041900" y="3319463"/>
          <p14:tracePt t="73521" x="5014913" y="3309938"/>
          <p14:tracePt t="73865" x="5014913" y="3302000"/>
          <p14:tracePt t="90309" x="5151438" y="3302000"/>
          <p14:tracePt t="90316" x="5534025" y="3302000"/>
          <p14:tracePt t="90326" x="6126163" y="3302000"/>
          <p14:tracePt t="90330" x="6681788" y="3302000"/>
          <p14:tracePt t="90338" x="7019925" y="3302000"/>
          <p14:tracePt t="90345" x="7392988" y="3282950"/>
          <p14:tracePt t="90354" x="7558088" y="3282950"/>
          <p14:tracePt t="90362" x="7685088" y="3282950"/>
          <p14:tracePt t="90369" x="7777163" y="3282950"/>
          <p14:tracePt t="90379" x="7821613" y="3282950"/>
          <p14:tracePt t="90385" x="7831138" y="3282950"/>
          <p14:tracePt t="90467" x="7840663" y="3282950"/>
          <p14:tracePt t="90475" x="7913688" y="3282950"/>
          <p14:tracePt t="90482" x="8059738" y="3282950"/>
          <p14:tracePt t="90492" x="8204200" y="3282950"/>
          <p14:tracePt t="90499" x="8369300" y="3302000"/>
          <p14:tracePt t="90505" x="8615363" y="3375025"/>
          <p14:tracePt t="90514" x="8797925" y="3382963"/>
          <p14:tracePt t="90521" x="8997950" y="341947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ja-JP"/>
              <a:t>Quiz</a:t>
            </a:r>
          </a:p>
        </p:txBody>
      </p:sp>
      <p:sp>
        <p:nvSpPr>
          <p:cNvPr id="38915" name="Rectangle 3"/>
          <p:cNvSpPr>
            <a:spLocks noGrp="1" noChangeArrowheads="1"/>
          </p:cNvSpPr>
          <p:nvPr>
            <p:ph idx="1"/>
          </p:nvPr>
        </p:nvSpPr>
        <p:spPr>
          <a:xfrm>
            <a:off x="468313" y="1484313"/>
            <a:ext cx="8229600" cy="4530725"/>
          </a:xfrm>
        </p:spPr>
        <p:txBody>
          <a:bodyPr/>
          <a:lstStyle/>
          <a:p>
            <a:pPr eaLnBrk="1" hangingPunct="1"/>
            <a:r>
              <a:rPr lang="en-US" altLang="ja-JP"/>
              <a:t>Show the states of cache connected to each node and directory of home memory in CC-NUMA.  </a:t>
            </a:r>
          </a:p>
          <a:p>
            <a:pPr eaLnBrk="1" hangingPunct="1"/>
            <a:r>
              <a:rPr lang="en-US" altLang="ja-JP"/>
              <a:t> The node memory in node 0 is accessed:</a:t>
            </a:r>
          </a:p>
          <a:p>
            <a:pPr lvl="1" eaLnBrk="1" hangingPunct="1"/>
            <a:r>
              <a:rPr lang="en-US" altLang="ja-JP"/>
              <a:t>Node 1 reads</a:t>
            </a:r>
          </a:p>
          <a:p>
            <a:pPr lvl="1" eaLnBrk="1" hangingPunct="1"/>
            <a:r>
              <a:rPr lang="en-US" altLang="ja-JP"/>
              <a:t>Node 2 reads</a:t>
            </a:r>
          </a:p>
          <a:p>
            <a:pPr lvl="1" eaLnBrk="1" hangingPunct="1"/>
            <a:r>
              <a:rPr lang="en-US" altLang="ja-JP"/>
              <a:t>Node 1 writes</a:t>
            </a:r>
          </a:p>
          <a:p>
            <a:pPr lvl="1" eaLnBrk="1" hangingPunct="1"/>
            <a:r>
              <a:rPr lang="en-US" altLang="ja-JP"/>
              <a:t>Node 2 writes</a:t>
            </a:r>
          </a:p>
        </p:txBody>
      </p:sp>
      <p:pic>
        <p:nvPicPr>
          <p:cNvPr id="3" name="オーディオ 2">
            <a:hlinkClick r:id="" action="ppaction://media"/>
            <a:extLst>
              <a:ext uri="{FF2B5EF4-FFF2-40B4-BE49-F238E27FC236}">
                <a16:creationId xmlns:a16="http://schemas.microsoft.com/office/drawing/2014/main" id="{A592FB7E-E065-4C3B-BFC8-3980B20281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545"/>
    </mc:Choice>
    <mc:Fallback>
      <p:transition spd="slow" advTm="2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14" x="8951913" y="2900363"/>
          <p14:tracePt t="2123" x="8834438" y="2844800"/>
          <p14:tracePt t="2129" x="8697913" y="2781300"/>
          <p14:tracePt t="2136" x="8588375" y="2744788"/>
          <p14:tracePt t="2145" x="8515350" y="2744788"/>
          <p14:tracePt t="2152" x="8415338" y="2671763"/>
          <p14:tracePt t="2160" x="8296275" y="2625725"/>
          <p14:tracePt t="2168" x="8232775" y="2571750"/>
          <p14:tracePt t="2176" x="8132763" y="2544763"/>
          <p14:tracePt t="2184" x="8059738" y="2508250"/>
          <p14:tracePt t="2192" x="7921625" y="2481263"/>
          <p14:tracePt t="2200" x="7794625" y="2435225"/>
          <p14:tracePt t="2209" x="7621588" y="2352675"/>
          <p14:tracePt t="2216" x="7475538" y="2298700"/>
          <p14:tracePt t="2226" x="7256463" y="2225675"/>
          <p14:tracePt t="2231" x="6892925" y="2143125"/>
          <p14:tracePt t="2240" x="6664325" y="2070100"/>
          <p14:tracePt t="2248" x="6326188" y="1970088"/>
          <p14:tracePt t="2256" x="6062663" y="1897063"/>
          <p14:tracePt t="2264" x="5843588" y="1841500"/>
          <p14:tracePt t="2272" x="5580063" y="1741488"/>
          <p14:tracePt t="2279" x="5424488" y="1714500"/>
          <p14:tracePt t="2288" x="5278438" y="1668463"/>
          <p14:tracePt t="2296" x="5159375" y="1631950"/>
          <p14:tracePt t="2304" x="5086350" y="1614488"/>
          <p14:tracePt t="2312" x="5041900" y="1604963"/>
          <p14:tracePt t="2320" x="5014913" y="1604963"/>
          <p14:tracePt t="2328" x="4995863" y="1604963"/>
          <p14:tracePt t="2458" x="4968875" y="1587500"/>
          <p14:tracePt t="2472" x="4949825" y="1587500"/>
          <p14:tracePt t="2480" x="4932363" y="1587500"/>
          <p14:tracePt t="2488" x="4859338" y="1587500"/>
          <p14:tracePt t="2496" x="4803775" y="1587500"/>
          <p14:tracePt t="2505" x="4767263" y="1587500"/>
          <p14:tracePt t="2512" x="4713288" y="1587500"/>
          <p14:tracePt t="2522" x="4667250" y="1587500"/>
          <p14:tracePt t="2527" x="4613275" y="1587500"/>
          <p14:tracePt t="2537" x="4557713" y="1587500"/>
          <p14:tracePt t="2543" x="4484688" y="1587500"/>
          <p14:tracePt t="2551" x="4421188" y="1587500"/>
          <p14:tracePt t="2560" x="4367213" y="1595438"/>
          <p14:tracePt t="2568" x="4321175" y="1595438"/>
          <p14:tracePt t="2576" x="4284663" y="1595438"/>
          <p14:tracePt t="2584" x="4238625" y="1614488"/>
          <p14:tracePt t="2592" x="4221163" y="1614488"/>
          <p14:tracePt t="2600" x="4202113" y="1614488"/>
          <p14:tracePt t="2608" x="4148138" y="1631950"/>
          <p14:tracePt t="2616" x="4121150" y="1631950"/>
          <p14:tracePt t="2624" x="4075113" y="1631950"/>
          <p14:tracePt t="2632" x="4048125" y="1631950"/>
          <p14:tracePt t="2640" x="4011613" y="1631950"/>
          <p14:tracePt t="2648" x="3965575" y="1631950"/>
          <p14:tracePt t="2656" x="3948113" y="1631950"/>
          <p14:tracePt t="2664" x="3911600" y="1631950"/>
          <p14:tracePt t="2672" x="3865563" y="1631950"/>
          <p14:tracePt t="2680" x="3829050" y="1631950"/>
          <p14:tracePt t="2688" x="3775075" y="1631950"/>
          <p14:tracePt t="2696" x="3746500" y="1631950"/>
          <p14:tracePt t="2704" x="3709988" y="1631950"/>
          <p14:tracePt t="2712" x="3665538" y="1631950"/>
          <p14:tracePt t="2720" x="3600450" y="1631950"/>
          <p14:tracePt t="2728" x="3546475" y="1631950"/>
          <p14:tracePt t="2736" x="3482975" y="1614488"/>
          <p14:tracePt t="2745" x="3446463" y="1614488"/>
          <p14:tracePt t="2757" x="3390900" y="1604963"/>
          <p14:tracePt t="2763" x="3354388" y="1587500"/>
          <p14:tracePt t="2769" x="3317875" y="1577975"/>
          <p14:tracePt t="2777" x="3281363" y="1577975"/>
          <p14:tracePt t="2793" x="3244850" y="1577975"/>
          <p14:tracePt t="2803" x="3227388" y="1577975"/>
          <p14:tracePt t="2808" x="3208338" y="1568450"/>
          <p14:tracePt t="2817" x="3181350" y="1568450"/>
          <p14:tracePt t="2824" x="3136900" y="1568450"/>
          <p14:tracePt t="2831" x="3081338" y="1568450"/>
          <p14:tracePt t="2840" x="3044825" y="1568450"/>
          <p14:tracePt t="2848" x="3008313" y="1568450"/>
          <p14:tracePt t="2856" x="2971800" y="1568450"/>
          <p14:tracePt t="2864" x="2925763" y="1568450"/>
          <p14:tracePt t="2875" x="2908300" y="1568450"/>
          <p14:tracePt t="2879" x="2881313" y="1568450"/>
          <p14:tracePt t="2888" x="2862263" y="1568450"/>
          <p14:tracePt t="2896" x="2835275" y="1568450"/>
          <p14:tracePt t="2903" x="2825750" y="1568450"/>
          <p14:tracePt t="2912" x="2808288" y="1568450"/>
          <p14:tracePt t="2920" x="2798763" y="1568450"/>
          <p14:tracePt t="2936" x="2781300" y="1568450"/>
          <p14:tracePt t="2944" x="2744788" y="1568450"/>
          <p14:tracePt t="2952" x="2689225" y="1568450"/>
          <p14:tracePt t="2960" x="2652713" y="1568450"/>
          <p14:tracePt t="2968" x="2598738" y="1568450"/>
          <p14:tracePt t="2976" x="2543175" y="1568450"/>
          <p14:tracePt t="2984" x="2470150" y="1568450"/>
          <p14:tracePt t="2992" x="2406650" y="1568450"/>
          <p14:tracePt t="3000" x="2352675" y="1568450"/>
          <p14:tracePt t="3008" x="2297113" y="1568450"/>
          <p14:tracePt t="3016" x="2260600" y="1568450"/>
          <p14:tracePt t="3024" x="2224088" y="1568450"/>
          <p14:tracePt t="3033" x="2197100" y="1568450"/>
          <p14:tracePt t="3042" x="2179638" y="1568450"/>
          <p14:tracePt t="3049" x="2160588" y="1568450"/>
          <p14:tracePt t="3059" x="2151063" y="1568450"/>
          <p14:tracePt t="3082" x="2143125" y="1568450"/>
          <p14:tracePt t="3090" x="2124075" y="1568450"/>
          <p14:tracePt t="3098" x="2114550" y="1568450"/>
          <p14:tracePt t="3106" x="2097088" y="1577975"/>
          <p14:tracePt t="3112" x="2078038" y="1577975"/>
          <p14:tracePt t="3122" x="2060575" y="1587500"/>
          <p14:tracePt t="3136" x="2041525" y="1595438"/>
          <p14:tracePt t="3145" x="2033588" y="1595438"/>
          <p14:tracePt t="3151" x="2024063" y="1595438"/>
          <p14:tracePt t="3160" x="2024063" y="1604963"/>
          <p14:tracePt t="3168" x="2014538" y="1614488"/>
          <p14:tracePt t="3200" x="2005013" y="1614488"/>
          <p14:tracePt t="3273" x="1997075" y="1624013"/>
          <p14:tracePt t="3281" x="1987550" y="1631950"/>
          <p14:tracePt t="3289" x="1978025" y="1641475"/>
          <p14:tracePt t="3297" x="1960563" y="1660525"/>
          <p14:tracePt t="3313" x="1931988" y="1677988"/>
          <p14:tracePt t="3321" x="1914525" y="1687513"/>
          <p14:tracePt t="3328" x="1887538" y="1704975"/>
          <p14:tracePt t="3338" x="1868488" y="1724025"/>
          <p14:tracePt t="3343" x="1851025" y="1731963"/>
          <p14:tracePt t="3352" x="1831975" y="1741488"/>
          <p14:tracePt t="3360" x="1824038" y="1751013"/>
          <p14:tracePt t="3368" x="1804988" y="1768475"/>
          <p14:tracePt t="3376" x="1787525" y="1778000"/>
          <p14:tracePt t="3416" x="1768475" y="1778000"/>
          <p14:tracePt t="3424" x="1768475" y="1787525"/>
          <p14:tracePt t="3498" x="1758950" y="1797050"/>
          <p14:tracePt t="3508" x="1751013" y="1804988"/>
          <p14:tracePt t="3514" x="1741488" y="1804988"/>
          <p14:tracePt t="3526" x="1722438" y="1804988"/>
          <p14:tracePt t="3527" x="1714500" y="1814513"/>
          <p14:tracePt t="3537" x="1704975" y="1824038"/>
          <p14:tracePt t="3544" x="1677988" y="1841500"/>
          <p14:tracePt t="3560" x="1668463" y="1851025"/>
          <p14:tracePt t="3576" x="1649413" y="1860550"/>
          <p14:tracePt t="3584" x="1641475" y="1860550"/>
          <p14:tracePt t="4090" x="1649413" y="1860550"/>
          <p14:tracePt t="4101" x="1658938" y="1860550"/>
          <p14:tracePt t="4106" x="1685925" y="1841500"/>
          <p14:tracePt t="4115" x="1685925" y="1833563"/>
          <p14:tracePt t="4121" x="1695450" y="1824038"/>
          <p14:tracePt t="4128" x="1704975" y="1824038"/>
          <p14:tracePt t="4137" x="1722438" y="1814513"/>
          <p14:tracePt t="4152" x="1731963" y="1814513"/>
          <p14:tracePt t="4314" x="1751013" y="1814513"/>
          <p14:tracePt t="4330" x="1758950" y="1814513"/>
          <p14:tracePt t="4338" x="1768475" y="1814513"/>
          <p14:tracePt t="4344" x="1787525" y="1814513"/>
          <p14:tracePt t="4352" x="1824038" y="1797050"/>
          <p14:tracePt t="4360" x="1841500" y="1797050"/>
          <p14:tracePt t="4368" x="1851025" y="1797050"/>
          <p14:tracePt t="4376" x="1895475" y="1797050"/>
          <p14:tracePt t="4384" x="1931988" y="1797050"/>
          <p14:tracePt t="4392" x="1951038" y="1797050"/>
          <p14:tracePt t="4400" x="1997075" y="1797050"/>
          <p14:tracePt t="4409" x="2051050" y="1797050"/>
          <p14:tracePt t="4416" x="2087563" y="1797050"/>
          <p14:tracePt t="4424" x="2124075" y="1804988"/>
          <p14:tracePt t="4432" x="2179638" y="1824038"/>
          <p14:tracePt t="4440" x="2224088" y="1841500"/>
          <p14:tracePt t="4448" x="2270125" y="1851025"/>
          <p14:tracePt t="4456" x="2279650" y="1851025"/>
          <p14:tracePt t="4464" x="2324100" y="1878013"/>
          <p14:tracePt t="4472" x="2352675" y="1878013"/>
          <p14:tracePt t="4480" x="2389188" y="1878013"/>
          <p14:tracePt t="4489" x="2416175" y="1878013"/>
          <p14:tracePt t="4496" x="2433638" y="1878013"/>
          <p14:tracePt t="4505" x="2462213" y="1878013"/>
          <p14:tracePt t="4512" x="2479675" y="1878013"/>
          <p14:tracePt t="4522" x="2498725" y="1878013"/>
          <p14:tracePt t="4528" x="2506663" y="1878013"/>
          <p14:tracePt t="4538" x="2516188" y="1878013"/>
          <p14:tracePt t="4552" x="2533650" y="1878013"/>
          <p14:tracePt t="4725" x="2552700" y="1878013"/>
          <p14:tracePt t="4729" x="2606675" y="1878013"/>
          <p14:tracePt t="4740" x="2671763" y="1851025"/>
          <p14:tracePt t="4745" x="2781300" y="1824038"/>
          <p14:tracePt t="4752" x="2862263" y="1804988"/>
          <p14:tracePt t="4760" x="2944813" y="1768475"/>
          <p14:tracePt t="4768" x="3017838" y="1751013"/>
          <p14:tracePt t="4776" x="3081338" y="1741488"/>
          <p14:tracePt t="4784" x="3144838" y="1704975"/>
          <p14:tracePt t="4792" x="3200400" y="1697038"/>
          <p14:tracePt t="4801" x="3227388" y="1697038"/>
          <p14:tracePt t="4808" x="3244850" y="1687513"/>
          <p14:tracePt t="4817" x="3281363" y="1687513"/>
          <p14:tracePt t="4825" x="3281363" y="1677988"/>
          <p14:tracePt t="4833" x="3290888" y="1668463"/>
          <p14:tracePt t="5102" x="3300413" y="1668463"/>
          <p14:tracePt t="5107" x="3317875" y="1677988"/>
          <p14:tracePt t="5117" x="3327400" y="1677988"/>
          <p14:tracePt t="5122" x="3346450" y="1697038"/>
          <p14:tracePt t="5128" x="3363913" y="1714500"/>
          <p14:tracePt t="5138" x="3382963" y="1731963"/>
          <p14:tracePt t="5144" x="3390900" y="1751013"/>
          <p14:tracePt t="5152" x="3409950" y="1768475"/>
          <p14:tracePt t="5160" x="3427413" y="1787525"/>
          <p14:tracePt t="5167" x="3463925" y="1824038"/>
          <p14:tracePt t="5177" x="3482975" y="1833563"/>
          <p14:tracePt t="5184" x="3500438" y="1851025"/>
          <p14:tracePt t="5193" x="3519488" y="1870075"/>
          <p14:tracePt t="5199" x="3536950" y="1878013"/>
          <p14:tracePt t="5208" x="3582988" y="1897063"/>
          <p14:tracePt t="5216" x="3609975" y="1906588"/>
          <p14:tracePt t="5225" x="3656013" y="1924050"/>
          <p14:tracePt t="5231" x="3683000" y="1933575"/>
          <p14:tracePt t="5240" x="3746500" y="1970088"/>
          <p14:tracePt t="5248" x="3783013" y="1970088"/>
          <p14:tracePt t="5256" x="3829050" y="1979613"/>
          <p14:tracePt t="5264" x="3856038" y="1987550"/>
          <p14:tracePt t="5272" x="3902075" y="1997075"/>
          <p14:tracePt t="5280" x="3919538" y="2006600"/>
          <p14:tracePt t="5288" x="3929063" y="2006600"/>
          <p14:tracePt t="5296" x="3938588" y="2016125"/>
          <p14:tracePt t="5304" x="3975100" y="2024063"/>
          <p14:tracePt t="5321" x="3992563" y="2033588"/>
          <p14:tracePt t="5328" x="4021138" y="2033588"/>
          <p14:tracePt t="5336" x="4038600" y="2043113"/>
          <p14:tracePt t="5344" x="4057650" y="2052638"/>
          <p14:tracePt t="5352" x="4075113" y="2060575"/>
          <p14:tracePt t="5360" x="4129088" y="2070100"/>
          <p14:tracePt t="5368" x="4175125" y="2089150"/>
          <p14:tracePt t="5376" x="4202113" y="2089150"/>
          <p14:tracePt t="5384" x="4248150" y="2106613"/>
          <p14:tracePt t="5392" x="4275138" y="2116138"/>
          <p14:tracePt t="5400" x="4294188" y="2116138"/>
          <p14:tracePt t="5408" x="4340225" y="2116138"/>
          <p14:tracePt t="5416" x="4357688" y="2125663"/>
          <p14:tracePt t="5425" x="4367213" y="2125663"/>
          <p14:tracePt t="5490" x="4376738" y="2125663"/>
          <p14:tracePt t="5508" x="4384675" y="2125663"/>
          <p14:tracePt t="5523" x="4403725" y="2125663"/>
          <p14:tracePt t="5528" x="4413250" y="2125663"/>
          <p14:tracePt t="5536" x="4421188" y="2125663"/>
          <p14:tracePt t="5544" x="4440238" y="2125663"/>
          <p14:tracePt t="5552" x="4457700" y="2125663"/>
          <p14:tracePt t="5560" x="4484688" y="2116138"/>
          <p14:tracePt t="5568" x="4513263" y="2116138"/>
          <p14:tracePt t="5576" x="4530725" y="2106613"/>
          <p14:tracePt t="5584" x="4549775" y="2097088"/>
          <p14:tracePt t="5592" x="4586288" y="2097088"/>
          <p14:tracePt t="5600" x="4594225" y="2089150"/>
          <p14:tracePt t="5608" x="4613275" y="2079625"/>
          <p14:tracePt t="5616" x="4630738" y="2070100"/>
          <p14:tracePt t="5624" x="4640263" y="2060575"/>
          <p14:tracePt t="5641" x="4649788" y="2052638"/>
          <p14:tracePt t="6082" x="4659313" y="2052638"/>
          <p14:tracePt t="6138" x="4667250" y="2052638"/>
          <p14:tracePt t="6148" x="4713288" y="2024063"/>
          <p14:tracePt t="6151" x="4759325" y="2016125"/>
          <p14:tracePt t="6160" x="4813300" y="1987550"/>
          <p14:tracePt t="6167" x="4913313" y="1951038"/>
          <p14:tracePt t="6176" x="4968875" y="1951038"/>
          <p14:tracePt t="6183" x="5032375" y="1924050"/>
          <p14:tracePt t="6193" x="5049838" y="1906588"/>
          <p14:tracePt t="6200" x="5095875" y="1906588"/>
          <p14:tracePt t="6208" x="5122863" y="1887538"/>
          <p14:tracePt t="6216" x="5151438" y="1887538"/>
          <p14:tracePt t="6224" x="5159375" y="1878013"/>
          <p14:tracePt t="6231" x="5187950" y="1878013"/>
          <p14:tracePt t="6241" x="5195888" y="1878013"/>
          <p14:tracePt t="6249" x="5214938" y="1870075"/>
          <p14:tracePt t="6265" x="5224463" y="1860550"/>
          <p14:tracePt t="6274" x="5232400" y="1860550"/>
          <p14:tracePt t="6289" x="5241925" y="1851025"/>
          <p14:tracePt t="6313" x="5260975" y="1851025"/>
          <p14:tracePt t="6329" x="5268913" y="1841500"/>
          <p14:tracePt t="6459" x="5278438" y="1841500"/>
          <p14:tracePt t="6482" x="5305425" y="1841500"/>
          <p14:tracePt t="6489" x="5334000" y="1860550"/>
          <p14:tracePt t="6497" x="5360988" y="1870075"/>
          <p14:tracePt t="6505" x="5424488" y="1887538"/>
          <p14:tracePt t="6512" x="5478463" y="1914525"/>
          <p14:tracePt t="6521" x="5543550" y="1924050"/>
          <p14:tracePt t="6528" x="5616575" y="1943100"/>
          <p14:tracePt t="6536" x="5680075" y="1951038"/>
          <p14:tracePt t="6544" x="5753100" y="1979613"/>
          <p14:tracePt t="6552" x="5853113" y="1979613"/>
          <p14:tracePt t="6560" x="5907088" y="1987550"/>
          <p14:tracePt t="6569" x="5972175" y="1997075"/>
          <p14:tracePt t="6577" x="6043613" y="1997075"/>
          <p14:tracePt t="6585" x="6116638" y="1997075"/>
          <p14:tracePt t="6593" x="6153150" y="1997075"/>
          <p14:tracePt t="6601" x="6189663" y="2016125"/>
          <p14:tracePt t="6609" x="6218238" y="2016125"/>
          <p14:tracePt t="6617" x="6226175" y="2016125"/>
          <p14:tracePt t="6633" x="6245225" y="2016125"/>
          <p14:tracePt t="6721" x="6254750" y="2016125"/>
          <p14:tracePt t="6729" x="6262688" y="2016125"/>
          <p14:tracePt t="6742" x="6291263" y="2016125"/>
          <p14:tracePt t="6747" x="6299200" y="2016125"/>
          <p14:tracePt t="6754" x="6335713" y="2016125"/>
          <p14:tracePt t="6761" x="6354763" y="2016125"/>
          <p14:tracePt t="6769" x="6381750" y="2016125"/>
          <p14:tracePt t="6776" x="6391275" y="2016125"/>
          <p14:tracePt t="6784" x="6418263" y="2016125"/>
          <p14:tracePt t="6792" x="6427788" y="2016125"/>
          <p14:tracePt t="6801" x="6435725" y="2016125"/>
          <p14:tracePt t="6808" x="6472238" y="2006600"/>
          <p14:tracePt t="6816" x="6481763" y="1997075"/>
          <p14:tracePt t="6825" x="6481763" y="1987550"/>
          <p14:tracePt t="6832" x="6491288" y="1979613"/>
          <p14:tracePt t="6849" x="6500813" y="1979613"/>
          <p14:tracePt t="7058" x="6518275" y="1979613"/>
          <p14:tracePt t="7065" x="6545263" y="1979613"/>
          <p14:tracePt t="7072" x="6564313" y="1979613"/>
          <p14:tracePt t="7083" x="6610350" y="1979613"/>
          <p14:tracePt t="7089" x="6637338" y="1987550"/>
          <p14:tracePt t="7096" x="6681788" y="1997075"/>
          <p14:tracePt t="7105" x="6718300" y="2016125"/>
          <p14:tracePt t="7112" x="6764338" y="2024063"/>
          <p14:tracePt t="7121" x="6827838" y="2043113"/>
          <p14:tracePt t="7129" x="6900863" y="2060575"/>
          <p14:tracePt t="7136" x="6964363" y="2070100"/>
          <p14:tracePt t="7144" x="7019925" y="2079625"/>
          <p14:tracePt t="7152" x="7102475" y="2106613"/>
          <p14:tracePt t="7160" x="7138988" y="2106613"/>
          <p14:tracePt t="7168" x="7183438" y="2106613"/>
          <p14:tracePt t="7176" x="7202488" y="2106613"/>
          <p14:tracePt t="7184" x="7229475" y="2106613"/>
          <p14:tracePt t="7192" x="7239000" y="2106613"/>
          <p14:tracePt t="7201" x="7248525" y="2106613"/>
          <p14:tracePt t="7482" x="7292975" y="2097088"/>
          <p14:tracePt t="7488" x="7385050" y="2097088"/>
          <p14:tracePt t="7497" x="7439025" y="2089150"/>
          <p14:tracePt t="7510" x="7521575" y="2079625"/>
          <p14:tracePt t="7513" x="7558088" y="2060575"/>
          <p14:tracePt t="7525" x="7585075" y="2060575"/>
          <p14:tracePt t="7528" x="7631113" y="2052638"/>
          <p14:tracePt t="7537" x="7675563" y="2043113"/>
          <p14:tracePt t="7552" x="7685088" y="2043113"/>
          <p14:tracePt t="7560" x="7704138" y="2043113"/>
          <p14:tracePt t="7705" x="7721600" y="2033588"/>
          <p14:tracePt t="7724" x="7740650" y="2024063"/>
          <p14:tracePt t="7730" x="7748588" y="2016125"/>
          <p14:tracePt t="7739" x="7758113" y="2016125"/>
          <p14:tracePt t="7745" x="7767638" y="2006600"/>
          <p14:tracePt t="7776" x="7777163" y="2006600"/>
          <p14:tracePt t="7792" x="7785100" y="1997075"/>
          <p14:tracePt t="7808" x="7804150" y="1997075"/>
          <p14:tracePt t="7816" x="7821613" y="1987550"/>
          <p14:tracePt t="7832" x="7831138" y="1987550"/>
          <p14:tracePt t="7840" x="7858125" y="1970088"/>
          <p14:tracePt t="7849" x="7867650" y="1970088"/>
          <p14:tracePt t="7860" x="7877175" y="1970088"/>
          <p14:tracePt t="7873" x="7885113" y="1970088"/>
          <p14:tracePt t="7881" x="7885113" y="1960563"/>
          <p14:tracePt t="7912" x="7894638" y="1960563"/>
          <p14:tracePt t="7921" x="7904163" y="1951038"/>
          <p14:tracePt t="7953" x="7913688" y="1951038"/>
          <p14:tracePt t="8073" x="7885113" y="1951038"/>
          <p14:tracePt t="8083" x="7794625" y="1979613"/>
          <p14:tracePt t="8090" x="7648575" y="2006600"/>
          <p14:tracePt t="8100" x="7502525" y="2052638"/>
          <p14:tracePt t="8105" x="7319963" y="2070100"/>
          <p14:tracePt t="8112" x="7138988" y="2089150"/>
          <p14:tracePt t="8121" x="6973888" y="2089150"/>
          <p14:tracePt t="8129" x="6710363" y="2133600"/>
          <p14:tracePt t="8140" x="6508750" y="2133600"/>
          <p14:tracePt t="8147" x="6335713" y="2133600"/>
          <p14:tracePt t="8154" x="6135688" y="2133600"/>
          <p14:tracePt t="8161" x="5953125" y="2133600"/>
          <p14:tracePt t="8168" x="5770563" y="2133600"/>
          <p14:tracePt t="8176" x="5624513" y="2133600"/>
          <p14:tracePt t="8184" x="5478463" y="2133600"/>
          <p14:tracePt t="8192" x="5368925" y="2133600"/>
          <p14:tracePt t="8200" x="5241925" y="2133600"/>
          <p14:tracePt t="8208" x="5114925" y="2133600"/>
          <p14:tracePt t="8216" x="5005388" y="2133600"/>
          <p14:tracePt t="8224" x="4895850" y="2133600"/>
          <p14:tracePt t="8232" x="4803775" y="2133600"/>
          <p14:tracePt t="8240" x="4713288" y="2133600"/>
          <p14:tracePt t="8248" x="4622800" y="2133600"/>
          <p14:tracePt t="8257" x="4530725" y="2133600"/>
          <p14:tracePt t="8264" x="4457700" y="2133600"/>
          <p14:tracePt t="8272" x="4376738" y="2133600"/>
          <p14:tracePt t="8280" x="4321175" y="2133600"/>
          <p14:tracePt t="8288" x="4267200" y="2133600"/>
          <p14:tracePt t="8296" x="4194175" y="2133600"/>
          <p14:tracePt t="8304" x="4138613" y="2133600"/>
          <p14:tracePt t="8312" x="4084638" y="2133600"/>
          <p14:tracePt t="8321" x="4021138" y="2152650"/>
          <p14:tracePt t="8328" x="3975100" y="2160588"/>
          <p14:tracePt t="8336" x="3919538" y="2160588"/>
          <p14:tracePt t="8344" x="3846513" y="2160588"/>
          <p14:tracePt t="8351" x="3756025" y="2160588"/>
          <p14:tracePt t="8360" x="3683000" y="2160588"/>
          <p14:tracePt t="8368" x="3592513" y="2160588"/>
          <p14:tracePt t="8376" x="3482975" y="2160588"/>
          <p14:tracePt t="8384" x="3382963" y="2143125"/>
          <p14:tracePt t="8392" x="3273425" y="2143125"/>
          <p14:tracePt t="8400" x="3181350" y="2116138"/>
          <p14:tracePt t="8408" x="3081338" y="2097088"/>
          <p14:tracePt t="8416" x="2998788" y="2060575"/>
          <p14:tracePt t="8425" x="2925763" y="2043113"/>
          <p14:tracePt t="8432" x="2844800" y="2006600"/>
          <p14:tracePt t="8442" x="2789238" y="1997075"/>
          <p14:tracePt t="8451" x="2725738" y="1979613"/>
          <p14:tracePt t="8462" x="2689225" y="1970088"/>
          <p14:tracePt t="8466" x="2606675" y="1970088"/>
          <p14:tracePt t="8473" x="2498725" y="1943100"/>
          <p14:tracePt t="8479" x="2443163" y="1943100"/>
          <p14:tracePt t="8488" x="2360613" y="1933575"/>
          <p14:tracePt t="8496" x="2251075" y="1914525"/>
          <p14:tracePt t="8505" x="2179638" y="1914525"/>
          <p14:tracePt t="8512" x="2106613" y="1914525"/>
          <p14:tracePt t="8520" x="2051050" y="1914525"/>
          <p14:tracePt t="8527" x="2005013" y="1914525"/>
          <p14:tracePt t="8537" x="1951038" y="1914525"/>
          <p14:tracePt t="8544" x="1941513" y="1914525"/>
          <p14:tracePt t="8560" x="1924050" y="1914525"/>
          <p14:tracePt t="8568" x="1914525" y="1914525"/>
          <p14:tracePt t="8759" x="1905000" y="1914525"/>
          <p14:tracePt t="8777" x="1914525" y="1924050"/>
          <p14:tracePt t="8785" x="1951038" y="1933575"/>
          <p14:tracePt t="8793" x="1968500" y="1933575"/>
          <p14:tracePt t="8801" x="2005013" y="1933575"/>
          <p14:tracePt t="8809" x="2060575" y="1943100"/>
          <p14:tracePt t="8817" x="2087563" y="1960563"/>
          <p14:tracePt t="8824" x="2133600" y="1979613"/>
          <p14:tracePt t="8832" x="2160588" y="1979613"/>
          <p14:tracePt t="8841" x="2214563" y="1987550"/>
          <p14:tracePt t="8848" x="2233613" y="1997075"/>
          <p14:tracePt t="8856" x="2287588" y="1997075"/>
          <p14:tracePt t="8865" x="2316163" y="1997075"/>
          <p14:tracePt t="8873" x="2333625" y="1997075"/>
          <p14:tracePt t="8889" x="2360613" y="1997075"/>
          <p14:tracePt t="8896" x="2370138" y="1997075"/>
          <p14:tracePt t="8912" x="2379663" y="1997075"/>
          <p14:tracePt t="8928" x="2397125" y="1997075"/>
          <p14:tracePt t="8937" x="2406650" y="1997075"/>
          <p14:tracePt t="8944" x="2416175" y="1987550"/>
          <p14:tracePt t="8952" x="2425700" y="1979613"/>
          <p14:tracePt t="8960" x="2433638" y="1979613"/>
          <p14:tracePt t="8968" x="2452688" y="1970088"/>
          <p14:tracePt t="8976" x="2462213" y="1970088"/>
          <p14:tracePt t="8984" x="2470150" y="1970088"/>
          <p14:tracePt t="8992" x="2479675" y="1970088"/>
          <p14:tracePt t="9081" x="2479675" y="1960563"/>
          <p14:tracePt t="9114" x="2489200" y="1951038"/>
          <p14:tracePt t="9428" x="2489200" y="1960563"/>
          <p14:tracePt t="9433" x="2516188" y="1987550"/>
          <p14:tracePt t="9443" x="2525713" y="2006600"/>
          <p14:tracePt t="9450" x="2543175" y="2033588"/>
          <p14:tracePt t="9456" x="2543175" y="2043113"/>
          <p14:tracePt t="9464" x="2552700" y="2070100"/>
          <p14:tracePt t="9474" x="2562225" y="2079625"/>
          <p14:tracePt t="9489" x="2562225" y="2089150"/>
          <p14:tracePt t="9586" x="2589213" y="2097088"/>
          <p14:tracePt t="9594" x="2625725" y="2097088"/>
          <p14:tracePt t="9601" x="2708275" y="2097088"/>
          <p14:tracePt t="9609" x="2835275" y="2097088"/>
          <p14:tracePt t="9616" x="2962275" y="2097088"/>
          <p14:tracePt t="9625" x="3035300" y="2097088"/>
          <p14:tracePt t="9632" x="3127375" y="2097088"/>
          <p14:tracePt t="9641" x="3244850" y="2097088"/>
          <p14:tracePt t="9648" x="3354388" y="2097088"/>
          <p14:tracePt t="9656" x="3409950" y="2097088"/>
          <p14:tracePt t="9664" x="3436938" y="2097088"/>
          <p14:tracePt t="9673" x="3455988" y="2097088"/>
          <p14:tracePt t="9680" x="3463925" y="2097088"/>
          <p14:tracePt t="9866" x="3473450" y="2106613"/>
          <p14:tracePt t="9930" x="3482975" y="2125663"/>
          <p14:tracePt t="10010" x="3490913" y="2125663"/>
          <p14:tracePt t="10428" x="3500438" y="2125663"/>
          <p14:tracePt t="10433" x="3536950" y="2125663"/>
          <p14:tracePt t="10443" x="3592513" y="2125663"/>
          <p14:tracePt t="10449" x="3619500" y="2125663"/>
          <p14:tracePt t="10458" x="3719513" y="2125663"/>
          <p14:tracePt t="10464" x="3775075" y="2125663"/>
          <p14:tracePt t="10474" x="3819525" y="2125663"/>
          <p14:tracePt t="10479" x="3911600" y="2106613"/>
          <p14:tracePt t="10488" x="3975100" y="2097088"/>
          <p14:tracePt t="10496" x="4011613" y="2089150"/>
          <p14:tracePt t="10504" x="4038600" y="2060575"/>
          <p14:tracePt t="10512" x="4065588" y="2052638"/>
          <p14:tracePt t="10522" x="4084638" y="2043113"/>
          <p14:tracePt t="10537" x="4111625" y="2024063"/>
          <p14:tracePt t="10746" x="4111625" y="2052638"/>
          <p14:tracePt t="10759" x="4111625" y="2060575"/>
          <p14:tracePt t="10761" x="4111625" y="2070100"/>
          <p14:tracePt t="10922" x="4111625" y="2089150"/>
          <p14:tracePt t="10929" x="4102100" y="2106613"/>
          <p14:tracePt t="10939" x="4084638" y="2152650"/>
          <p14:tracePt t="10946" x="4065588" y="2170113"/>
          <p14:tracePt t="10953" x="4021138" y="2197100"/>
          <p14:tracePt t="10960" x="3992563" y="2225675"/>
          <p14:tracePt t="10968" x="3938588" y="2262188"/>
          <p14:tracePt t="10976" x="3883025" y="2289175"/>
          <p14:tracePt t="10984" x="3810000" y="2335213"/>
          <p14:tracePt t="10992" x="3765550" y="2362200"/>
          <p14:tracePt t="11000" x="3709988" y="2389188"/>
          <p14:tracePt t="11008" x="3665538" y="2389188"/>
          <p14:tracePt t="11016" x="3646488" y="2398713"/>
          <p14:tracePt t="11024" x="3629025" y="2398713"/>
          <p14:tracePt t="11032" x="3619500" y="2398713"/>
          <p14:tracePt t="11131" x="3573463" y="2398713"/>
          <p14:tracePt t="11139" x="3500438" y="2398713"/>
          <p14:tracePt t="11149" x="3373438" y="2398713"/>
          <p14:tracePt t="11155" x="3300413" y="2398713"/>
          <p14:tracePt t="11162" x="3171825" y="2398713"/>
          <p14:tracePt t="11168" x="3027363" y="2371725"/>
          <p14:tracePt t="11177" x="2881313" y="2362200"/>
          <p14:tracePt t="11184" x="2781300" y="2343150"/>
          <p14:tracePt t="11192" x="2652713" y="2316163"/>
          <p14:tracePt t="11200" x="2543175" y="2306638"/>
          <p14:tracePt t="11208" x="2452688" y="2306638"/>
          <p14:tracePt t="11216" x="2370138" y="2289175"/>
          <p14:tracePt t="11224" x="2297113" y="2279650"/>
          <p14:tracePt t="11232" x="2224088" y="2279650"/>
          <p14:tracePt t="11240" x="2187575" y="2262188"/>
          <p14:tracePt t="11248" x="2151063" y="2243138"/>
          <p14:tracePt t="11256" x="2106613" y="2243138"/>
          <p14:tracePt t="11264" x="2097088" y="2243138"/>
          <p14:tracePt t="11272" x="2070100" y="2243138"/>
          <p14:tracePt t="11288" x="2060575" y="2243138"/>
          <p14:tracePt t="11296" x="2033588" y="2233613"/>
          <p14:tracePt t="11305" x="2014538" y="2233613"/>
          <p14:tracePt t="11312" x="1978025" y="2206625"/>
          <p14:tracePt t="11321" x="1968500" y="2206625"/>
          <p14:tracePt t="11328" x="1931988" y="2197100"/>
          <p14:tracePt t="11336" x="1905000" y="2189163"/>
          <p14:tracePt t="11344" x="1860550" y="2179638"/>
          <p14:tracePt t="11368" x="1841500" y="2160588"/>
          <p14:tracePt t="11376" x="1824038" y="2160588"/>
          <p14:tracePt t="11392" x="1814513" y="2160588"/>
          <p14:tracePt t="11474" x="1795463" y="2160588"/>
          <p14:tracePt t="11482" x="1787525" y="2160588"/>
          <p14:tracePt t="11488" x="1778000" y="2160588"/>
          <p14:tracePt t="11498" x="1751013" y="2160588"/>
          <p14:tracePt t="11510" x="1731963" y="2160588"/>
          <p14:tracePt t="11512" x="1704975" y="2160588"/>
          <p14:tracePt t="11520" x="1668463" y="2170113"/>
          <p14:tracePt t="11528" x="1631950" y="2170113"/>
          <p14:tracePt t="11537" x="1595438" y="2189163"/>
          <p14:tracePt t="11544" x="1549400" y="2225675"/>
          <p14:tracePt t="11552" x="1504950" y="2233613"/>
          <p14:tracePt t="11560" x="1485900" y="2243138"/>
          <p14:tracePt t="11568" x="1476375" y="2262188"/>
          <p14:tracePt t="11576" x="1458913" y="2279650"/>
          <p14:tracePt t="11584" x="1412875" y="2316163"/>
          <p14:tracePt t="11592" x="1349375" y="2335213"/>
          <p14:tracePt t="11600" x="1285875" y="2371725"/>
          <p14:tracePt t="11608" x="1258888" y="2389188"/>
          <p14:tracePt t="11616" x="1239838" y="2398713"/>
          <p14:tracePt t="11624" x="1193800" y="2408238"/>
          <p14:tracePt t="11632" x="1166813" y="2425700"/>
          <p14:tracePt t="11640" x="1149350" y="2435225"/>
          <p14:tracePt t="11657" x="1130300" y="2444750"/>
          <p14:tracePt t="12170" x="1157288" y="2444750"/>
          <p14:tracePt t="12181" x="1212850" y="2444750"/>
          <p14:tracePt t="12186" x="1249363" y="2408238"/>
          <p14:tracePt t="12193" x="1276350" y="2398713"/>
          <p14:tracePt t="12202" x="1322388" y="2379663"/>
          <p14:tracePt t="12210" x="1349375" y="2371725"/>
          <p14:tracePt t="12217" x="1366838" y="2362200"/>
          <p14:tracePt t="12225" x="1376363" y="2352675"/>
          <p14:tracePt t="12232" x="1395413" y="2352675"/>
          <p14:tracePt t="12240" x="1412875" y="2335213"/>
          <p14:tracePt t="12248" x="1422400" y="2335213"/>
          <p14:tracePt t="12514" x="1449388" y="2335213"/>
          <p14:tracePt t="12521" x="1512888" y="2335213"/>
          <p14:tracePt t="12530" x="1585913" y="2335213"/>
          <p14:tracePt t="12538" x="1685925" y="2362200"/>
          <p14:tracePt t="12544" x="1787525" y="2408238"/>
          <p14:tracePt t="12554" x="1914525" y="2462213"/>
          <p14:tracePt t="12560" x="2014538" y="2489200"/>
          <p14:tracePt t="12568" x="2160588" y="2535238"/>
          <p14:tracePt t="12576" x="2243138" y="2581275"/>
          <p14:tracePt t="12584" x="2379663" y="2625725"/>
          <p14:tracePt t="12592" x="2506663" y="2625725"/>
          <p14:tracePt t="12599" x="2525713" y="2671763"/>
          <p14:tracePt t="12608" x="2616200" y="2681288"/>
          <p14:tracePt t="12616" x="2679700" y="2690813"/>
          <p14:tracePt t="12624" x="2735263" y="2690813"/>
          <p14:tracePt t="12632" x="2781300" y="2690813"/>
          <p14:tracePt t="12640" x="2789238" y="2690813"/>
          <p14:tracePt t="12848" x="2798763" y="2690813"/>
          <p14:tracePt t="12856" x="2835275" y="2690813"/>
          <p14:tracePt t="12864" x="2862263" y="2690813"/>
          <p14:tracePt t="12874" x="2908300" y="2690813"/>
          <p14:tracePt t="12880" x="2935288" y="2671763"/>
          <p14:tracePt t="12888" x="2971800" y="2654300"/>
          <p14:tracePt t="12896" x="2998788" y="2625725"/>
          <p14:tracePt t="12904" x="3027363" y="2608263"/>
          <p14:tracePt t="12912" x="3035300" y="2598738"/>
          <p14:tracePt t="12920" x="3054350" y="2581275"/>
          <p14:tracePt t="12928" x="3071813" y="2571750"/>
          <p14:tracePt t="13772" x="3081338" y="2571750"/>
          <p14:tracePt t="13786" x="3100388" y="2562225"/>
          <p14:tracePt t="13794" x="3117850" y="2562225"/>
          <p14:tracePt t="13801" x="3127375" y="2562225"/>
          <p14:tracePt t="13810" x="3154363" y="2544763"/>
          <p14:tracePt t="13816" x="3163888" y="2544763"/>
          <p14:tracePt t="13832" x="3171825" y="2544763"/>
          <p14:tracePt t="13841" x="3190875" y="2544763"/>
          <p14:tracePt t="13848" x="3200400" y="2544763"/>
          <p14:tracePt t="13857" x="3208338" y="2544763"/>
          <p14:tracePt t="13865" x="3217863" y="2535238"/>
          <p14:tracePt t="13877" x="3227388" y="2535238"/>
          <p14:tracePt t="13879" x="3236913" y="2535238"/>
          <p14:tracePt t="13889" x="3254375" y="2525713"/>
          <p14:tracePt t="13904" x="3273425" y="2525713"/>
          <p14:tracePt t="13921" x="3281363" y="2525713"/>
          <p14:tracePt t="13936" x="3290888" y="2525713"/>
          <p14:tracePt t="14026" x="3300413" y="2525713"/>
          <p14:tracePt t="14050" x="3317875" y="2525713"/>
          <p14:tracePt t="14105" x="3327400" y="2525713"/>
          <p14:tracePt t="14112" x="3336925" y="2525713"/>
          <p14:tracePt t="14120" x="3373438" y="2525713"/>
          <p14:tracePt t="14130" x="3382963" y="2525713"/>
          <p14:tracePt t="14137" x="3409950" y="2525713"/>
          <p14:tracePt t="14145" x="3427413" y="2525713"/>
          <p14:tracePt t="14153" x="3455988" y="2525713"/>
          <p14:tracePt t="14168" x="3490913" y="2525713"/>
          <p14:tracePt t="14176" x="3536950" y="2535238"/>
          <p14:tracePt t="14184" x="3573463" y="2562225"/>
          <p14:tracePt t="14192" x="3600450" y="2562225"/>
          <p14:tracePt t="14200" x="3629025" y="2562225"/>
          <p14:tracePt t="14208" x="3656013" y="2562225"/>
          <p14:tracePt t="14216" x="3665538" y="2562225"/>
          <p14:tracePt t="14224" x="3692525" y="2562225"/>
          <p14:tracePt t="14232" x="3702050" y="2562225"/>
          <p14:tracePt t="14240" x="3709988" y="2562225"/>
          <p14:tracePt t="14256" x="3729038" y="2562225"/>
          <p14:tracePt t="14272" x="3738563" y="2562225"/>
          <p14:tracePt t="14280" x="3746500" y="2562225"/>
          <p14:tracePt t="14288" x="3756025" y="2562225"/>
          <p14:tracePt t="14296" x="3775075" y="2562225"/>
          <p14:tracePt t="14304" x="3792538" y="2562225"/>
          <p14:tracePt t="14320" x="3810000" y="2562225"/>
          <p14:tracePt t="14328" x="3829050" y="2562225"/>
          <p14:tracePt t="14337" x="3846513" y="2562225"/>
          <p14:tracePt t="14344" x="3865563" y="2562225"/>
          <p14:tracePt t="14353" x="3875088" y="2562225"/>
          <p14:tracePt t="14360" x="3902075" y="2562225"/>
          <p14:tracePt t="14375" x="3911600" y="2562225"/>
          <p14:tracePt t="14416" x="3919538" y="2562225"/>
          <p14:tracePt t="14424" x="3938588" y="2562225"/>
          <p14:tracePt t="14432" x="3956050" y="2562225"/>
          <p14:tracePt t="14440" x="3965575" y="2562225"/>
          <p14:tracePt t="14448" x="3992563" y="2562225"/>
          <p14:tracePt t="14457" x="4021138" y="2544763"/>
          <p14:tracePt t="14464" x="4065588" y="2525713"/>
          <p14:tracePt t="14472" x="4094163" y="2517775"/>
          <p14:tracePt t="14479" x="4111625" y="2498725"/>
          <p14:tracePt t="14488" x="4148138" y="2481263"/>
          <p14:tracePt t="14496" x="4165600" y="2462213"/>
          <p14:tracePt t="14505" x="4175125" y="2462213"/>
          <p14:tracePt t="14511" x="4194175" y="2452688"/>
          <p14:tracePt t="14520" x="4194175" y="2444750"/>
          <p14:tracePt t="14746" x="4202113" y="2444750"/>
          <p14:tracePt t="14758" x="4202113" y="2471738"/>
          <p14:tracePt t="14761" x="4221163" y="2489200"/>
          <p14:tracePt t="14770" x="4238625" y="2498725"/>
          <p14:tracePt t="14777" x="4257675" y="2544763"/>
          <p14:tracePt t="14784" x="4294188" y="2562225"/>
          <p14:tracePt t="14792" x="4340225" y="2589213"/>
          <p14:tracePt t="14799" x="4384675" y="2608263"/>
          <p14:tracePt t="14808" x="4403725" y="2617788"/>
          <p14:tracePt t="14817" x="4440238" y="2644775"/>
          <p14:tracePt t="14824" x="4457700" y="2644775"/>
          <p14:tracePt t="14832" x="4467225" y="2654300"/>
          <p14:tracePt t="14840" x="4476750" y="2654300"/>
          <p14:tracePt t="14905" x="4484688" y="2654300"/>
          <p14:tracePt t="14913" x="4494213" y="2654300"/>
          <p14:tracePt t="14920" x="4530725" y="2654300"/>
          <p14:tracePt t="14929" x="4603750" y="2654300"/>
          <p14:tracePt t="14937" x="4659313" y="2654300"/>
          <p14:tracePt t="14945" x="4767263" y="2654300"/>
          <p14:tracePt t="14954" x="4895850" y="2654300"/>
          <p14:tracePt t="14961" x="5005388" y="2654300"/>
          <p14:tracePt t="14969" x="5132388" y="2654300"/>
          <p14:tracePt t="14977" x="5224463" y="2654300"/>
          <p14:tracePt t="14985" x="5278438" y="2654300"/>
          <p14:tracePt t="14993" x="5368925" y="2654300"/>
          <p14:tracePt t="15001" x="5424488" y="2654300"/>
          <p14:tracePt t="15009" x="5434013" y="2654300"/>
          <p14:tracePt t="15017" x="5441950" y="2654300"/>
          <p14:tracePt t="15266" x="5451475" y="2654300"/>
          <p14:tracePt t="15273" x="5497513" y="2598738"/>
          <p14:tracePt t="15280" x="5497513" y="2589213"/>
          <p14:tracePt t="15288" x="5524500" y="2571750"/>
          <p14:tracePt t="15296" x="5551488" y="2544763"/>
          <p14:tracePt t="15304" x="5551488" y="2535238"/>
          <p14:tracePt t="15312" x="5588000" y="2508250"/>
          <p14:tracePt t="15322" x="5597525" y="2489200"/>
          <p14:tracePt t="15327" x="5607050" y="2471738"/>
          <p14:tracePt t="15336" x="5624513" y="2452688"/>
          <p14:tracePt t="15344" x="5634038" y="2444750"/>
          <p14:tracePt t="15634" x="5624513" y="2444750"/>
          <p14:tracePt t="15640" x="5616575" y="2444750"/>
          <p14:tracePt t="15648" x="5597525" y="2444750"/>
          <p14:tracePt t="15656" x="5588000" y="2444750"/>
          <p14:tracePt t="15664" x="5580063" y="2444750"/>
          <p14:tracePt t="15680" x="5561013" y="2444750"/>
          <p14:tracePt t="15696" x="5543550" y="2444750"/>
          <p14:tracePt t="15704" x="5534025" y="2452688"/>
          <p14:tracePt t="15722" x="5514975" y="2452688"/>
          <p14:tracePt t="15728" x="5497513" y="2462213"/>
          <p14:tracePt t="15736" x="5461000" y="2462213"/>
          <p14:tracePt t="15744" x="5397500" y="2481263"/>
          <p14:tracePt t="15753" x="5287963" y="2481263"/>
          <p14:tracePt t="15759" x="5159375" y="2508250"/>
          <p14:tracePt t="15768" x="4995863" y="2525713"/>
          <p14:tracePt t="15776" x="4813300" y="2544763"/>
          <p14:tracePt t="15783" x="4630738" y="2589213"/>
          <p14:tracePt t="15792" x="4484688" y="2589213"/>
          <p14:tracePt t="15800" x="4303713" y="2589213"/>
          <p14:tracePt t="15808" x="4157663" y="2589213"/>
          <p14:tracePt t="15817" x="4048125" y="2589213"/>
          <p14:tracePt t="15824" x="3938588" y="2589213"/>
          <p14:tracePt t="15832" x="3865563" y="2589213"/>
          <p14:tracePt t="15840" x="3802063" y="2589213"/>
          <p14:tracePt t="15848" x="3746500" y="2589213"/>
          <p14:tracePt t="15856" x="3719513" y="2598738"/>
          <p14:tracePt t="15865" x="3683000" y="2598738"/>
          <p14:tracePt t="15889" x="3463925" y="2617788"/>
          <p14:tracePt t="15896" x="3373438" y="2644775"/>
          <p14:tracePt t="15904" x="3263900" y="2662238"/>
          <p14:tracePt t="15912" x="3136900" y="2662238"/>
          <p14:tracePt t="15920" x="3008313" y="2662238"/>
          <p14:tracePt t="15927" x="2881313" y="2662238"/>
          <p14:tracePt t="15935" x="2752725" y="2662238"/>
          <p14:tracePt t="15944" x="2643188" y="2662238"/>
          <p14:tracePt t="15952" x="2533650" y="2662238"/>
          <p14:tracePt t="15960" x="2452688" y="2662238"/>
          <p14:tracePt t="15970" x="2416175" y="2662238"/>
          <p14:tracePt t="15977" x="2389188" y="2662238"/>
          <p14:tracePt t="15993" x="2379663" y="2662238"/>
          <p14:tracePt t="16033" x="2370138" y="2662238"/>
          <p14:tracePt t="16041" x="2352675" y="2662238"/>
          <p14:tracePt t="16049" x="2324100" y="2662238"/>
          <p14:tracePt t="16057" x="2287588" y="2662238"/>
          <p14:tracePt t="16064" x="2233613" y="2662238"/>
          <p14:tracePt t="16072" x="2151063" y="2671763"/>
          <p14:tracePt t="16080" x="2078038" y="2690813"/>
          <p14:tracePt t="16088" x="1968500" y="2698750"/>
          <p14:tracePt t="16095" x="1851025" y="2727325"/>
          <p14:tracePt t="16104" x="1778000" y="2744788"/>
          <p14:tracePt t="16112" x="1695450" y="2754313"/>
          <p14:tracePt t="16121" x="1604963" y="2781300"/>
          <p14:tracePt t="16128" x="1558925" y="2790825"/>
          <p14:tracePt t="16135" x="1512888" y="2808288"/>
          <p14:tracePt t="16144" x="1485900" y="2808288"/>
          <p14:tracePt t="16152" x="1468438" y="2817813"/>
          <p14:tracePt t="16160" x="1458913" y="2817813"/>
          <p14:tracePt t="16418" x="1468438" y="2817813"/>
          <p14:tracePt t="16425" x="1522413" y="2817813"/>
          <p14:tracePt t="16433" x="1585913" y="2808288"/>
          <p14:tracePt t="16443" x="1641475" y="2790825"/>
          <p14:tracePt t="16449" x="1722438" y="2763838"/>
          <p14:tracePt t="16459" x="1768475" y="2744788"/>
          <p14:tracePt t="16474" x="1778000" y="2744788"/>
          <p14:tracePt t="17115" x="1814513" y="2744788"/>
          <p14:tracePt t="17121" x="1824038" y="2744788"/>
          <p14:tracePt t="17131" x="1868488" y="2744788"/>
          <p14:tracePt t="17139" x="1895475" y="2744788"/>
          <p14:tracePt t="17148" x="1924050" y="2744788"/>
          <p14:tracePt t="17156" x="1960563" y="2744788"/>
          <p14:tracePt t="17161" x="1968500" y="2744788"/>
          <p14:tracePt t="17170" x="2005013" y="2744788"/>
          <p14:tracePt t="17178" x="2014538" y="2744788"/>
          <p14:tracePt t="17186" x="2033588" y="2744788"/>
          <p14:tracePt t="17194" x="2041525" y="2744788"/>
          <p14:tracePt t="17200" x="2051050" y="2744788"/>
          <p14:tracePt t="17208" x="2060575" y="2744788"/>
          <p14:tracePt t="17216" x="2078038" y="2744788"/>
          <p14:tracePt t="17224" x="2087563" y="2744788"/>
          <p14:tracePt t="17232" x="2097088" y="2744788"/>
          <p14:tracePt t="17240" x="2114550" y="2744788"/>
          <p14:tracePt t="17248" x="2124075" y="2744788"/>
          <p14:tracePt t="17256" x="2133600" y="2744788"/>
          <p14:tracePt t="17466" x="2114550" y="2744788"/>
          <p14:tracePt t="17476" x="2087563" y="2771775"/>
          <p14:tracePt t="17480" x="2041525" y="2800350"/>
          <p14:tracePt t="17488" x="2014538" y="2827338"/>
          <p14:tracePt t="17495" x="1968500" y="2827338"/>
          <p14:tracePt t="17506" x="1924050" y="2844800"/>
          <p14:tracePt t="17511" x="1905000" y="2854325"/>
          <p14:tracePt t="17520" x="1851025" y="2881313"/>
          <p14:tracePt t="17527" x="1824038" y="2890838"/>
          <p14:tracePt t="17536" x="1814513" y="2900363"/>
          <p14:tracePt t="17544" x="1778000" y="2909888"/>
          <p14:tracePt t="17552" x="1758950" y="2917825"/>
          <p14:tracePt t="17560" x="1751013" y="2917825"/>
          <p14:tracePt t="17568" x="1731963" y="2927350"/>
          <p14:tracePt t="17576" x="1714500" y="2936875"/>
          <p14:tracePt t="17584" x="1685925" y="2946400"/>
          <p14:tracePt t="17592" x="1677988" y="2954338"/>
          <p14:tracePt t="17599" x="1658938" y="2973388"/>
          <p14:tracePt t="17608" x="1631950" y="2982913"/>
          <p14:tracePt t="17616" x="1585913" y="2990850"/>
          <p14:tracePt t="17624" x="1541463" y="3027363"/>
          <p14:tracePt t="17632" x="1512888" y="3046413"/>
          <p14:tracePt t="17640" x="1468438" y="3054350"/>
          <p14:tracePt t="17647" x="1422400" y="3073400"/>
          <p14:tracePt t="17657" x="1339850" y="3100388"/>
          <p14:tracePt t="17665" x="1322388" y="3119438"/>
          <p14:tracePt t="17677" x="1303338" y="3136900"/>
          <p14:tracePt t="17681" x="1258888" y="3146425"/>
          <p14:tracePt t="17697" x="1249363" y="3146425"/>
          <p14:tracePt t="17710" x="1239838" y="3146425"/>
          <p14:tracePt t="18514" x="1239838" y="3136900"/>
          <p14:tracePt t="18521" x="1249363" y="3119438"/>
          <p14:tracePt t="18530" x="1276350" y="3100388"/>
          <p14:tracePt t="18539" x="1312863" y="3063875"/>
          <p14:tracePt t="18546" x="1339850" y="3046413"/>
          <p14:tracePt t="18556" x="1385888" y="3036888"/>
          <p14:tracePt t="18560" x="1422400" y="3027363"/>
          <p14:tracePt t="18569" x="1468438" y="3000375"/>
          <p14:tracePt t="18577" x="1512888" y="2982913"/>
          <p14:tracePt t="18584" x="1541463" y="2973388"/>
          <p14:tracePt t="18592" x="1576388" y="2973388"/>
          <p14:tracePt t="18600" x="1604963" y="2973388"/>
          <p14:tracePt t="18616" x="1612900" y="2963863"/>
          <p14:tracePt t="18755" x="1622425" y="2963863"/>
          <p14:tracePt t="18761" x="1631950" y="2963863"/>
          <p14:tracePt t="18771" x="1649413" y="2963863"/>
          <p14:tracePt t="18777" x="1658938" y="2963863"/>
          <p14:tracePt t="18792" x="1668463" y="2963863"/>
          <p14:tracePt t="18938" x="1685925" y="2963863"/>
          <p14:tracePt t="18946" x="1704975" y="2973388"/>
          <p14:tracePt t="18955" x="1714500" y="2982913"/>
          <p14:tracePt t="18960" x="1722438" y="2982913"/>
          <p14:tracePt t="18975" x="1731963" y="2990850"/>
          <p14:tracePt t="18984" x="1731963" y="3000375"/>
          <p14:tracePt t="18992" x="1741488" y="3009900"/>
          <p14:tracePt t="19008" x="1741488" y="3017838"/>
          <p14:tracePt t="19016" x="1751013" y="3027363"/>
          <p14:tracePt t="19032" x="1758950" y="3036888"/>
          <p14:tracePt t="19194" x="1758950" y="3046413"/>
          <p14:tracePt t="19378" x="1768475" y="3054350"/>
          <p14:tracePt t="19386" x="1787525" y="3054350"/>
          <p14:tracePt t="19393" x="1824038" y="3054350"/>
          <p14:tracePt t="19401" x="1868488" y="3054350"/>
          <p14:tracePt t="19409" x="1895475" y="3073400"/>
          <p14:tracePt t="19417" x="1968500" y="3109913"/>
          <p14:tracePt t="19426" x="1997075" y="3127375"/>
          <p14:tracePt t="19433" x="2033588" y="3146425"/>
          <p14:tracePt t="19442" x="2060575" y="3146425"/>
          <p14:tracePt t="19448" x="2087563" y="3146425"/>
          <p14:tracePt t="19456" x="2143125" y="3163888"/>
          <p14:tracePt t="19464" x="2160588" y="3163888"/>
          <p14:tracePt t="19474" x="2197100" y="3163888"/>
          <p14:tracePt t="19491" x="2206625" y="3163888"/>
          <p14:tracePt t="19850" x="2214563" y="3173413"/>
          <p14:tracePt t="19864" x="2214563" y="3182938"/>
          <p14:tracePt t="19873" x="2214563" y="3209925"/>
          <p14:tracePt t="19880" x="2170113" y="3246438"/>
          <p14:tracePt t="19889" x="2087563" y="3282950"/>
          <p14:tracePt t="19896" x="2051050" y="3292475"/>
          <p14:tracePt t="19906" x="1968500" y="3338513"/>
          <p14:tracePt t="19911" x="1905000" y="3355975"/>
          <p14:tracePt t="19920" x="1860550" y="3375025"/>
          <p14:tracePt t="19928" x="1804988" y="3382963"/>
          <p14:tracePt t="19936" x="1778000" y="3402013"/>
          <p14:tracePt t="19944" x="1768475" y="3402013"/>
          <p14:tracePt t="19952" x="1751013" y="3411538"/>
          <p14:tracePt t="19960" x="1731963" y="3419475"/>
          <p14:tracePt t="19968" x="1722438" y="3419475"/>
          <p14:tracePt t="19976" x="1714500" y="3429000"/>
          <p14:tracePt t="19983" x="1704975" y="3438525"/>
          <p14:tracePt t="19992" x="1695450" y="3438525"/>
          <p14:tracePt t="19999" x="1685925" y="3446463"/>
          <p14:tracePt t="20007" x="1677988" y="3455988"/>
          <p14:tracePt t="20016" x="1658938" y="3455988"/>
          <p14:tracePt t="20024" x="1641475" y="3455988"/>
          <p14:tracePt t="20032" x="1622425" y="3465513"/>
          <p14:tracePt t="20040" x="1585913" y="3475038"/>
          <p14:tracePt t="20048" x="1585913" y="3482975"/>
          <p14:tracePt t="20064" x="1576388" y="3482975"/>
          <p14:tracePt t="20562" x="1576388" y="3475038"/>
          <p14:tracePt t="20569" x="1576388" y="3455988"/>
          <p14:tracePt t="20577" x="1576388" y="3446463"/>
          <p14:tracePt t="20588" x="1595438" y="3429000"/>
          <p14:tracePt t="20593" x="1604963" y="3411538"/>
          <p14:tracePt t="20601" x="1612900" y="3402013"/>
          <p14:tracePt t="20608" x="1612900" y="3392488"/>
          <p14:tracePt t="20616" x="1612900" y="3382963"/>
          <p14:tracePt t="20624" x="1622425" y="3375025"/>
          <p14:tracePt t="20640" x="1631950" y="3375025"/>
          <p14:tracePt t="20648" x="1631950" y="3365500"/>
          <p14:tracePt t="20657" x="1649413" y="3346450"/>
          <p14:tracePt t="20680" x="1649413" y="3328988"/>
          <p14:tracePt t="21153" x="1658938" y="3319463"/>
          <p14:tracePt t="21161" x="1668463" y="3319463"/>
          <p14:tracePt t="21171" x="1677988" y="3319463"/>
          <p14:tracePt t="21184" x="1704975" y="3319463"/>
          <p14:tracePt t="21192" x="1741488" y="3319463"/>
          <p14:tracePt t="21200" x="1778000" y="3319463"/>
          <p14:tracePt t="21208" x="1831975" y="3319463"/>
          <p14:tracePt t="21216" x="1868488" y="3319463"/>
          <p14:tracePt t="21224" x="1924050" y="3319463"/>
          <p14:tracePt t="21232" x="2005013" y="3319463"/>
          <p14:tracePt t="21240" x="2041525" y="3319463"/>
          <p14:tracePt t="21248" x="2106613" y="3338513"/>
          <p14:tracePt t="21264" x="2133600" y="3338513"/>
          <p14:tracePt t="21272" x="2151063" y="3338513"/>
          <p14:tracePt t="21279" x="2160588" y="3338513"/>
          <p14:tracePt t="21372" x="2179638" y="3338513"/>
          <p14:tracePt t="21402" x="2187575" y="3338513"/>
          <p14:tracePt t="21450" x="2197100" y="3338513"/>
          <p14:tracePt t="21585" x="2206625" y="3346450"/>
          <p14:tracePt t="21601" x="2197100" y="3375025"/>
          <p14:tracePt t="21617" x="2160588" y="3411538"/>
          <p14:tracePt t="21625" x="2143125" y="3429000"/>
          <p14:tracePt t="21632" x="2114550" y="3455988"/>
          <p14:tracePt t="21640" x="2097088" y="3482975"/>
          <p14:tracePt t="21648" x="2078038" y="3492500"/>
          <p14:tracePt t="21656" x="2051050" y="3511550"/>
          <p14:tracePt t="21664" x="2033588" y="3519488"/>
          <p14:tracePt t="21672" x="2033588" y="3529013"/>
          <p14:tracePt t="21680" x="2014538" y="3538538"/>
          <p14:tracePt t="21688" x="1997075" y="3548063"/>
          <p14:tracePt t="21697" x="1987550" y="3565525"/>
          <p14:tracePt t="21712" x="1968500" y="3565525"/>
          <p14:tracePt t="21720" x="1960563" y="3565525"/>
          <p14:tracePt t="21737" x="1941513" y="3575050"/>
          <p14:tracePt t="21752" x="1914525" y="3584575"/>
          <p14:tracePt t="21760" x="1905000" y="3592513"/>
          <p14:tracePt t="21769" x="1887538" y="3602038"/>
          <p14:tracePt t="21776" x="1878013" y="3602038"/>
          <p14:tracePt t="21784" x="1851025" y="3602038"/>
          <p14:tracePt t="21792" x="1824038" y="3611563"/>
          <p14:tracePt t="21808" x="1814513" y="3611563"/>
          <p14:tracePt t="21817" x="1804988" y="3611563"/>
          <p14:tracePt t="21832" x="1787525" y="3611563"/>
          <p14:tracePt t="21856" x="1778000" y="3621088"/>
          <p14:tracePt t="22106" x="1787525" y="3621088"/>
          <p14:tracePt t="22114" x="1804988" y="3621088"/>
          <p14:tracePt t="22148" x="1814513" y="3621088"/>
          <p14:tracePt t="22344" x="1824038" y="3621088"/>
          <p14:tracePt t="22352" x="1831975" y="3621088"/>
          <p14:tracePt t="22360" x="1851025" y="3621088"/>
          <p14:tracePt t="22412" x="1860550" y="3621088"/>
          <p14:tracePt t="22427" x="1868488" y="3621088"/>
          <p14:tracePt t="22433" x="1887538" y="3621088"/>
          <p14:tracePt t="22448" x="1895475" y="3621088"/>
          <p14:tracePt t="22464" x="1905000" y="3621088"/>
          <p14:tracePt t="22480" x="1914525" y="3621088"/>
          <p14:tracePt t="22496" x="1924050" y="3621088"/>
          <p14:tracePt t="22514" x="1931988" y="3621088"/>
          <p14:tracePt t="22523" x="1941513" y="3621088"/>
          <p14:tracePt t="22529" x="1951038" y="3621088"/>
          <p14:tracePt t="22537" x="1978025" y="3621088"/>
          <p14:tracePt t="22545" x="2014538" y="3621088"/>
          <p14:tracePt t="22553" x="2024063" y="3621088"/>
          <p14:tracePt t="22560" x="2070100" y="3621088"/>
          <p14:tracePt t="22576" x="2087563" y="3621088"/>
          <p14:tracePt t="22584" x="2097088" y="3621088"/>
          <p14:tracePt t="22600" x="2106613" y="3621088"/>
          <p14:tracePt t="22936" x="2114550" y="3621088"/>
          <p14:tracePt t="22944" x="2151063" y="3621088"/>
          <p14:tracePt t="22953" x="2170113" y="3621088"/>
          <p14:tracePt t="22960" x="2179638" y="3621088"/>
          <p14:tracePt t="22976" x="2187575" y="3621088"/>
          <p14:tracePt t="22985" x="2197100" y="3621088"/>
          <p14:tracePt t="22993" x="2206625" y="3621088"/>
          <p14:tracePt t="22999" x="2233613" y="3621088"/>
          <p14:tracePt t="23008" x="2243138" y="3621088"/>
          <p14:tracePt t="23015" x="2260600" y="3638550"/>
          <p14:tracePt t="23024" x="2279650" y="3657600"/>
          <p14:tracePt t="23032" x="2287588" y="3665538"/>
          <p14:tracePt t="23040" x="2316163" y="3684588"/>
          <p14:tracePt t="23048" x="2333625" y="3702050"/>
          <p14:tracePt t="23056" x="2352675" y="3711575"/>
          <p14:tracePt t="23064" x="2397125" y="3738563"/>
          <p14:tracePt t="23072" x="2425700" y="3748088"/>
          <p14:tracePt t="23080" x="2452688" y="3757613"/>
          <p14:tracePt t="23089" x="2470150" y="3757613"/>
          <p14:tracePt t="23096" x="2489200" y="3767138"/>
          <p14:tracePt t="23112" x="2498725" y="3767138"/>
          <p14:tracePt t="23120" x="2516188" y="3767138"/>
          <p14:tracePt t="23136" x="2525713" y="3767138"/>
          <p14:tracePt t="23145" x="2533650" y="3767138"/>
          <p14:tracePt t="23152" x="2552700" y="3767138"/>
          <p14:tracePt t="23160" x="2570163" y="3767138"/>
          <p14:tracePt t="23168" x="2606675" y="3767138"/>
          <p14:tracePt t="23176" x="2625725" y="3767138"/>
          <p14:tracePt t="23184" x="2635250" y="3767138"/>
          <p14:tracePt t="23193" x="2671763" y="3767138"/>
          <p14:tracePt t="23200" x="2698750" y="3767138"/>
          <p14:tracePt t="23209" x="2716213" y="3748088"/>
          <p14:tracePt t="23216" x="2735263" y="3738563"/>
          <p14:tracePt t="23224" x="2744788" y="3738563"/>
          <p14:tracePt t="23232" x="2762250" y="3738563"/>
          <p14:tracePt t="23240" x="2771775" y="3730625"/>
          <p14:tracePt t="23352" x="2781300" y="3730625"/>
          <p14:tracePt t="23498" x="2789238" y="3721100"/>
          <p14:tracePt t="23513" x="2825750" y="3721100"/>
          <p14:tracePt t="23520" x="2844800" y="3721100"/>
          <p14:tracePt t="23528" x="2889250" y="3721100"/>
          <p14:tracePt t="23537" x="2925763" y="3721100"/>
          <p14:tracePt t="23544" x="2954338" y="3721100"/>
          <p14:tracePt t="23553" x="2990850" y="3721100"/>
          <p14:tracePt t="23560" x="3008313" y="3721100"/>
          <p14:tracePt t="23569" x="3035300" y="3721100"/>
          <p14:tracePt t="23576" x="3054350" y="3721100"/>
          <p14:tracePt t="23584" x="3071813" y="3721100"/>
          <p14:tracePt t="23599" x="3081338" y="3721100"/>
          <p14:tracePt t="23616" x="3090863" y="3721100"/>
          <p14:tracePt t="23632" x="3108325" y="3721100"/>
          <p14:tracePt t="23656" x="3117850" y="3721100"/>
          <p14:tracePt t="23664" x="3127375" y="3721100"/>
          <p14:tracePt t="24587" x="3144838" y="3721100"/>
          <p14:tracePt t="24593" x="3154363" y="3711575"/>
          <p14:tracePt t="24610" x="3163888" y="3694113"/>
          <p14:tracePt t="24617" x="3236913" y="3657600"/>
          <p14:tracePt t="24624" x="3336925" y="3629025"/>
          <p14:tracePt t="24632" x="3463925" y="3584575"/>
          <p14:tracePt t="24640" x="3592513" y="3556000"/>
          <p14:tracePt t="24649" x="3792538" y="3548063"/>
          <p14:tracePt t="24657" x="3984625" y="3502025"/>
          <p14:tracePt t="24665" x="4165600" y="3482975"/>
          <p14:tracePt t="24673" x="4348163" y="3465513"/>
          <p14:tracePt t="24680" x="4603750" y="3411538"/>
          <p14:tracePt t="24689" x="4786313" y="3402013"/>
          <p14:tracePt t="24696" x="4986338" y="3382963"/>
          <p14:tracePt t="24706" x="5151438" y="3365500"/>
          <p14:tracePt t="24712" x="5278438" y="3365500"/>
          <p14:tracePt t="24723" x="5414963" y="3338513"/>
          <p14:tracePt t="24728" x="5524500" y="3338513"/>
          <p14:tracePt t="24737" x="5634038" y="3309938"/>
          <p14:tracePt t="24744" x="5707063" y="3309938"/>
          <p14:tracePt t="24755" x="5797550" y="3309938"/>
          <p14:tracePt t="24760" x="5843588" y="3309938"/>
          <p14:tracePt t="24769" x="5880100" y="3309938"/>
          <p14:tracePt t="24776" x="5926138" y="3309938"/>
          <p14:tracePt t="24786" x="5980113" y="3309938"/>
          <p14:tracePt t="24792" x="6053138" y="3309938"/>
          <p14:tracePt t="24800" x="6126163" y="3309938"/>
          <p14:tracePt t="24808" x="6218238" y="3309938"/>
          <p14:tracePt t="24817" x="6272213" y="3309938"/>
          <p14:tracePt t="24825" x="6381750" y="3309938"/>
          <p14:tracePt t="24834" x="6491288" y="3309938"/>
          <p14:tracePt t="24842" x="6591300" y="3309938"/>
          <p14:tracePt t="24850" x="6700838" y="3309938"/>
          <p14:tracePt t="24858" x="6810375" y="3309938"/>
          <p14:tracePt t="24867" x="6919913" y="3309938"/>
          <p14:tracePt t="24873" x="7046913" y="3309938"/>
          <p14:tracePt t="24891" x="7319963" y="3309938"/>
          <p14:tracePt t="24896" x="7466013" y="3309938"/>
          <p14:tracePt t="24904" x="7602538" y="3309938"/>
          <p14:tracePt t="24913" x="7712075" y="3309938"/>
          <p14:tracePt t="24921" x="7831138" y="3309938"/>
          <p14:tracePt t="24928" x="7940675" y="3309938"/>
          <p14:tracePt t="24938" x="8031163" y="3309938"/>
          <p14:tracePt t="24945" x="8140700" y="3309938"/>
          <p14:tracePt t="24955" x="8213725" y="3309938"/>
          <p14:tracePt t="24961" x="8286750" y="3309938"/>
          <p14:tracePt t="24972" x="8359775" y="3309938"/>
          <p14:tracePt t="24978" x="8469313" y="3309938"/>
          <p14:tracePt t="24985" x="8559800" y="3309938"/>
          <p14:tracePt t="24992" x="8688388" y="3309938"/>
          <p14:tracePt t="25000" x="8778875" y="3309938"/>
          <p14:tracePt t="25008" x="8897938" y="3328988"/>
          <p14:tracePt t="25016" x="9024938" y="3346450"/>
          <p14:tracePt t="25024" x="9117013" y="33464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219200" y="228600"/>
            <a:ext cx="7772400" cy="1143000"/>
          </a:xfrm>
        </p:spPr>
        <p:txBody>
          <a:bodyPr/>
          <a:lstStyle/>
          <a:p>
            <a:pPr eaLnBrk="1" hangingPunct="1"/>
            <a:r>
              <a:rPr lang="en-US" altLang="ja-JP"/>
              <a:t>Triangle data transfer</a:t>
            </a:r>
          </a:p>
        </p:txBody>
      </p:sp>
      <p:sp>
        <p:nvSpPr>
          <p:cNvPr id="39939" name="Text Box 3"/>
          <p:cNvSpPr txBox="1">
            <a:spLocks noChangeArrowheads="1"/>
          </p:cNvSpPr>
          <p:nvPr/>
        </p:nvSpPr>
        <p:spPr bwMode="auto">
          <a:xfrm>
            <a:off x="1524000" y="4648200"/>
            <a:ext cx="887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39940" name="Text Box 4"/>
          <p:cNvSpPr txBox="1">
            <a:spLocks noChangeArrowheads="1"/>
          </p:cNvSpPr>
          <p:nvPr/>
        </p:nvSpPr>
        <p:spPr bwMode="auto">
          <a:xfrm>
            <a:off x="4876800" y="44704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39941" name="Text Box 5"/>
          <p:cNvSpPr txBox="1">
            <a:spLocks noChangeArrowheads="1"/>
          </p:cNvSpPr>
          <p:nvPr/>
        </p:nvSpPr>
        <p:spPr bwMode="auto">
          <a:xfrm>
            <a:off x="5562600" y="2286000"/>
            <a:ext cx="9540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39942"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39943" name="Group 7"/>
          <p:cNvGrpSpPr>
            <a:grpSpLocks/>
          </p:cNvGrpSpPr>
          <p:nvPr/>
        </p:nvGrpSpPr>
        <p:grpSpPr bwMode="auto">
          <a:xfrm>
            <a:off x="2590800" y="1676400"/>
            <a:ext cx="457200" cy="1524000"/>
            <a:chOff x="1632" y="1056"/>
            <a:chExt cx="288" cy="960"/>
          </a:xfrm>
        </p:grpSpPr>
        <p:sp>
          <p:nvSpPr>
            <p:cNvPr id="39983"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84"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85"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86"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87"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4" name="Group 13"/>
          <p:cNvGrpSpPr>
            <a:grpSpLocks/>
          </p:cNvGrpSpPr>
          <p:nvPr/>
        </p:nvGrpSpPr>
        <p:grpSpPr bwMode="auto">
          <a:xfrm>
            <a:off x="2362200" y="3962400"/>
            <a:ext cx="457200" cy="1524000"/>
            <a:chOff x="1632" y="1056"/>
            <a:chExt cx="288" cy="960"/>
          </a:xfrm>
        </p:grpSpPr>
        <p:sp>
          <p:nvSpPr>
            <p:cNvPr id="39978"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9"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80"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81"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82"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5" name="Group 19"/>
          <p:cNvGrpSpPr>
            <a:grpSpLocks/>
          </p:cNvGrpSpPr>
          <p:nvPr/>
        </p:nvGrpSpPr>
        <p:grpSpPr bwMode="auto">
          <a:xfrm>
            <a:off x="4572000" y="3886200"/>
            <a:ext cx="457200" cy="1524000"/>
            <a:chOff x="1632" y="1056"/>
            <a:chExt cx="288" cy="960"/>
          </a:xfrm>
        </p:grpSpPr>
        <p:sp>
          <p:nvSpPr>
            <p:cNvPr id="39973"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4"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5"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76"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7"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6" name="Group 25"/>
          <p:cNvGrpSpPr>
            <a:grpSpLocks/>
          </p:cNvGrpSpPr>
          <p:nvPr/>
        </p:nvGrpSpPr>
        <p:grpSpPr bwMode="auto">
          <a:xfrm>
            <a:off x="5181600" y="1752600"/>
            <a:ext cx="457200" cy="1524000"/>
            <a:chOff x="1632" y="1056"/>
            <a:chExt cx="288" cy="960"/>
          </a:xfrm>
        </p:grpSpPr>
        <p:sp>
          <p:nvSpPr>
            <p:cNvPr id="39968"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69"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0"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71"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72"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9947"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39948"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9"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0"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1"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39952" name="Text Box 36"/>
          <p:cNvSpPr txBox="1">
            <a:spLocks noChangeArrowheads="1"/>
          </p:cNvSpPr>
          <p:nvPr/>
        </p:nvSpPr>
        <p:spPr bwMode="auto">
          <a:xfrm>
            <a:off x="3132138" y="2781300"/>
            <a:ext cx="29368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D</a:t>
            </a:r>
            <a:endParaRPr lang="en-US" altLang="ja-JP" sz="1200">
              <a:latin typeface="Times New Roman" panose="02020603050405020304" pitchFamily="18" charset="0"/>
              <a:ea typeface="ＭＳ Ｐゴシック" panose="020B0600070205080204" pitchFamily="50" charset="-128"/>
            </a:endParaRPr>
          </a:p>
        </p:txBody>
      </p:sp>
      <p:sp>
        <p:nvSpPr>
          <p:cNvPr id="39953" name="Text Box 37"/>
          <p:cNvSpPr txBox="1">
            <a:spLocks noChangeArrowheads="1"/>
          </p:cNvSpPr>
          <p:nvPr/>
        </p:nvSpPr>
        <p:spPr bwMode="auto">
          <a:xfrm>
            <a:off x="5715000" y="2667000"/>
            <a:ext cx="381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Ｄ</a:t>
            </a:r>
            <a:endParaRPr lang="ja-JP" altLang="en-US">
              <a:latin typeface="Times New Roman" panose="02020603050405020304" pitchFamily="18" charset="0"/>
              <a:ea typeface="ＭＳ Ｐゴシック" panose="020B0600070205080204" pitchFamily="50" charset="-128"/>
            </a:endParaRPr>
          </a:p>
        </p:txBody>
      </p:sp>
      <p:grpSp>
        <p:nvGrpSpPr>
          <p:cNvPr id="81958" name="Group 38"/>
          <p:cNvGrpSpPr>
            <a:grpSpLocks/>
          </p:cNvGrpSpPr>
          <p:nvPr/>
        </p:nvGrpSpPr>
        <p:grpSpPr bwMode="auto">
          <a:xfrm>
            <a:off x="3048000" y="3429000"/>
            <a:ext cx="1524000" cy="685800"/>
            <a:chOff x="1920" y="2160"/>
            <a:chExt cx="960" cy="432"/>
          </a:xfrm>
        </p:grpSpPr>
        <p:sp>
          <p:nvSpPr>
            <p:cNvPr id="39966" name="Line 39"/>
            <p:cNvSpPr>
              <a:spLocks noChangeShapeType="1"/>
            </p:cNvSpPr>
            <p:nvPr/>
          </p:nvSpPr>
          <p:spPr bwMode="auto">
            <a:xfrm flipH="1" flipV="1">
              <a:off x="1920" y="2160"/>
              <a:ext cx="96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7" name="Text Box 40"/>
            <p:cNvSpPr txBox="1">
              <a:spLocks noChangeArrowheads="1"/>
            </p:cNvSpPr>
            <p:nvPr/>
          </p:nvSpPr>
          <p:spPr bwMode="auto">
            <a:xfrm>
              <a:off x="2294" y="2174"/>
              <a:ext cx="342"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Times New Roman" panose="02020603050405020304" pitchFamily="18" charset="0"/>
                  <a:ea typeface="ＭＳ Ｐゴシック" panose="020B0600070205080204" pitchFamily="50" charset="-128"/>
                </a:rPr>
                <a:t>ｒｅｑ</a:t>
              </a:r>
              <a:endParaRPr lang="ja-JP" altLang="en-US" sz="1200">
                <a:latin typeface="Times New Roman" panose="02020603050405020304" pitchFamily="18" charset="0"/>
                <a:ea typeface="ＭＳ Ｐゴシック" panose="020B0600070205080204" pitchFamily="50" charset="-128"/>
              </a:endParaRPr>
            </a:p>
          </p:txBody>
        </p:sp>
      </p:grpSp>
      <p:grpSp>
        <p:nvGrpSpPr>
          <p:cNvPr id="81961" name="Group 41"/>
          <p:cNvGrpSpPr>
            <a:grpSpLocks/>
          </p:cNvGrpSpPr>
          <p:nvPr/>
        </p:nvGrpSpPr>
        <p:grpSpPr bwMode="auto">
          <a:xfrm>
            <a:off x="2916238" y="2125663"/>
            <a:ext cx="2520950" cy="641350"/>
            <a:chOff x="1968" y="1489"/>
            <a:chExt cx="1588" cy="404"/>
          </a:xfrm>
        </p:grpSpPr>
        <p:sp>
          <p:nvSpPr>
            <p:cNvPr id="39964" name="Line 42"/>
            <p:cNvSpPr>
              <a:spLocks noChangeShapeType="1"/>
            </p:cNvSpPr>
            <p:nvPr/>
          </p:nvSpPr>
          <p:spPr bwMode="auto">
            <a:xfrm>
              <a:off x="1968" y="1680"/>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5" name="Text Box 43"/>
            <p:cNvSpPr txBox="1">
              <a:spLocks noChangeArrowheads="1"/>
            </p:cNvSpPr>
            <p:nvPr/>
          </p:nvSpPr>
          <p:spPr bwMode="auto">
            <a:xfrm>
              <a:off x="2112" y="1489"/>
              <a:ext cx="1444"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solidFill>
                    <a:schemeClr val="accent2"/>
                  </a:solidFill>
                  <a:latin typeface="Times New Roman" panose="02020603050405020304" pitchFamily="18" charset="0"/>
                  <a:ea typeface="ＭＳ Ｐゴシック" panose="020B0600070205080204" pitchFamily="50" charset="-128"/>
                </a:rPr>
                <a:t>Write</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Back</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Req</a:t>
              </a:r>
              <a:r>
                <a:rPr lang="ja-JP" altLang="en-US" b="1">
                  <a:solidFill>
                    <a:schemeClr val="accent2"/>
                  </a:solidFill>
                  <a:latin typeface="Times New Roman" panose="02020603050405020304" pitchFamily="18" charset="0"/>
                  <a:ea typeface="ＭＳ Ｐゴシック" panose="020B0600070205080204" pitchFamily="50" charset="-128"/>
                </a:rPr>
                <a:t>　</a:t>
              </a:r>
              <a:r>
                <a:rPr lang="en-US" altLang="ja-JP" b="1">
                  <a:solidFill>
                    <a:schemeClr val="accent2"/>
                  </a:solidFill>
                  <a:latin typeface="Times New Roman" panose="02020603050405020304" pitchFamily="18" charset="0"/>
                  <a:ea typeface="ＭＳ Ｐゴシック" panose="020B0600070205080204" pitchFamily="50" charset="-128"/>
                </a:rPr>
                <a:t>to</a:t>
              </a:r>
            </a:p>
            <a:p>
              <a:pPr eaLnBrk="1" hangingPunct="1"/>
              <a:r>
                <a:rPr lang="en-US" altLang="ja-JP" b="1">
                  <a:solidFill>
                    <a:schemeClr val="accent2"/>
                  </a:solidFill>
                  <a:latin typeface="Times New Roman" panose="02020603050405020304" pitchFamily="18" charset="0"/>
                  <a:ea typeface="ＭＳ Ｐゴシック" panose="020B0600070205080204" pitchFamily="50" charset="-128"/>
                </a:rPr>
                <a:t>Node2</a:t>
              </a:r>
              <a:endParaRPr lang="en-US" altLang="ja-JP" sz="1200" b="1">
                <a:latin typeface="Times New Roman" panose="02020603050405020304" pitchFamily="18" charset="0"/>
                <a:ea typeface="ＭＳ Ｐゴシック" panose="020B0600070205080204" pitchFamily="50" charset="-128"/>
              </a:endParaRPr>
            </a:p>
          </p:txBody>
        </p:sp>
      </p:grpSp>
      <p:sp>
        <p:nvSpPr>
          <p:cNvPr id="81969" name="Line 49"/>
          <p:cNvSpPr>
            <a:spLocks noChangeShapeType="1"/>
          </p:cNvSpPr>
          <p:nvPr/>
        </p:nvSpPr>
        <p:spPr bwMode="auto">
          <a:xfrm flipH="1">
            <a:off x="4932363" y="2636838"/>
            <a:ext cx="215900" cy="12239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1970" name="Text Box 50"/>
          <p:cNvSpPr txBox="1">
            <a:spLocks noChangeArrowheads="1"/>
          </p:cNvSpPr>
          <p:nvPr/>
        </p:nvSpPr>
        <p:spPr bwMode="auto">
          <a:xfrm>
            <a:off x="5219700" y="3429000"/>
            <a:ext cx="1403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Back</a:t>
            </a:r>
            <a:endParaRPr lang="en-US" altLang="ja-JP" sz="1200" b="1">
              <a:latin typeface="Times New Roman" panose="02020603050405020304" pitchFamily="18" charset="0"/>
              <a:ea typeface="ＭＳ Ｐゴシック" panose="020B0600070205080204" pitchFamily="50" charset="-128"/>
            </a:endParaRPr>
          </a:p>
        </p:txBody>
      </p:sp>
      <p:sp>
        <p:nvSpPr>
          <p:cNvPr id="81971" name="Text Box 51"/>
          <p:cNvSpPr txBox="1">
            <a:spLocks noChangeArrowheads="1"/>
          </p:cNvSpPr>
          <p:nvPr/>
        </p:nvSpPr>
        <p:spPr bwMode="auto">
          <a:xfrm>
            <a:off x="6019800" y="2667000"/>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a:t>
            </a:r>
            <a:r>
              <a:rPr lang="ja-JP" altLang="en-US" b="1">
                <a:latin typeface="Times New Roman" panose="02020603050405020304" pitchFamily="18" charset="0"/>
                <a:ea typeface="ＭＳ Ｐゴシック" panose="020B0600070205080204" pitchFamily="50" charset="-128"/>
              </a:rPr>
              <a:t>　</a:t>
            </a:r>
            <a:r>
              <a:rPr lang="en-US" altLang="ja-JP" b="1">
                <a:latin typeface="Times New Roman" panose="02020603050405020304" pitchFamily="18" charset="0"/>
                <a:ea typeface="ＭＳ Ｐゴシック" panose="020B0600070205080204" pitchFamily="50" charset="-128"/>
              </a:rPr>
              <a:t>I</a:t>
            </a:r>
          </a:p>
        </p:txBody>
      </p:sp>
      <p:sp>
        <p:nvSpPr>
          <p:cNvPr id="81972" name="Text Box 52"/>
          <p:cNvSpPr txBox="1">
            <a:spLocks noChangeArrowheads="1"/>
          </p:cNvSpPr>
          <p:nvPr/>
        </p:nvSpPr>
        <p:spPr bwMode="auto">
          <a:xfrm>
            <a:off x="5622925" y="4229100"/>
            <a:ext cx="854075" cy="376238"/>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Writes</a:t>
            </a:r>
          </a:p>
        </p:txBody>
      </p:sp>
      <p:sp>
        <p:nvSpPr>
          <p:cNvPr id="81973" name="Text Box 53"/>
          <p:cNvSpPr txBox="1">
            <a:spLocks noChangeArrowheads="1"/>
          </p:cNvSpPr>
          <p:nvPr/>
        </p:nvSpPr>
        <p:spPr bwMode="auto">
          <a:xfrm>
            <a:off x="38512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81974" name="Text Box 54"/>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dirty="0">
                <a:latin typeface="Arial" panose="020B0604020202020204" pitchFamily="34" charset="0"/>
                <a:ea typeface="ＭＳ Ｐゴシック" panose="020B0600070205080204" pitchFamily="50" charset="-128"/>
              </a:rPr>
              <a:t>１</a:t>
            </a:r>
          </a:p>
        </p:txBody>
      </p:sp>
      <p:sp>
        <p:nvSpPr>
          <p:cNvPr id="81975" name="Text Box 55"/>
          <p:cNvSpPr txBox="1">
            <a:spLocks noChangeArrowheads="1"/>
          </p:cNvSpPr>
          <p:nvPr/>
        </p:nvSpPr>
        <p:spPr bwMode="auto">
          <a:xfrm>
            <a:off x="5416550" y="48244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D</a:t>
            </a:r>
          </a:p>
        </p:txBody>
      </p:sp>
      <p:sp>
        <p:nvSpPr>
          <p:cNvPr id="81976" name="Text Box 56"/>
          <p:cNvSpPr txBox="1">
            <a:spLocks noChangeArrowheads="1"/>
          </p:cNvSpPr>
          <p:nvPr/>
        </p:nvSpPr>
        <p:spPr bwMode="auto">
          <a:xfrm>
            <a:off x="2608263" y="5761038"/>
            <a:ext cx="611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MESI, MOSI like protocols can be implemented,</a:t>
            </a:r>
          </a:p>
          <a:p>
            <a:pPr eaLnBrk="1" hangingPunct="1"/>
            <a:r>
              <a:rPr lang="en-US" altLang="ja-JP">
                <a:ea typeface="ＭＳ Ｐゴシック" panose="020B0600070205080204" pitchFamily="50" charset="-128"/>
              </a:rPr>
              <a:t>but the performance is not so improved.</a:t>
            </a:r>
          </a:p>
        </p:txBody>
      </p:sp>
      <p:sp>
        <p:nvSpPr>
          <p:cNvPr id="53" name="Text Box 54">
            <a:extLst>
              <a:ext uri="{FF2B5EF4-FFF2-40B4-BE49-F238E27FC236}">
                <a16:creationId xmlns:a16="http://schemas.microsoft.com/office/drawing/2014/main" id="{4C408BC5-2F7B-4E74-BE24-A219D83A7FFC}"/>
              </a:ext>
            </a:extLst>
          </p:cNvPr>
          <p:cNvSpPr txBox="1">
            <a:spLocks noChangeArrowheads="1"/>
          </p:cNvSpPr>
          <p:nvPr/>
        </p:nvSpPr>
        <p:spPr bwMode="auto">
          <a:xfrm>
            <a:off x="4139952" y="313429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dirty="0">
                <a:latin typeface="Arial" panose="020B0604020202020204" pitchFamily="34" charset="0"/>
                <a:ea typeface="ＭＳ Ｐゴシック" panose="020B0600070205080204" pitchFamily="50" charset="-128"/>
              </a:rPr>
              <a:t>0</a:t>
            </a:r>
            <a:endParaRPr lang="ja-JP" altLang="en-US" b="1" dirty="0">
              <a:latin typeface="Arial" panose="020B0604020202020204" pitchFamily="34" charset="0"/>
              <a:ea typeface="ＭＳ Ｐゴシック" panose="020B0600070205080204" pitchFamily="50" charset="-128"/>
            </a:endParaRPr>
          </a:p>
        </p:txBody>
      </p:sp>
      <p:pic>
        <p:nvPicPr>
          <p:cNvPr id="3" name="オーディオ 2">
            <a:hlinkClick r:id="" action="ppaction://media"/>
            <a:extLst>
              <a:ext uri="{FF2B5EF4-FFF2-40B4-BE49-F238E27FC236}">
                <a16:creationId xmlns:a16="http://schemas.microsoft.com/office/drawing/2014/main" id="{4266ADDC-EE2B-43F1-83F8-4D9DCE908F6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4226"/>
    </mc:Choice>
    <mc:Fallback>
      <p:transition spd="slow" advTm="7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19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19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197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6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195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196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97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9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97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9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81969" grpId="0" animBg="1"/>
      <p:bldP spid="81970" grpId="0"/>
      <p:bldP spid="81971" grpId="0"/>
      <p:bldP spid="81972" grpId="0" animBg="1"/>
      <p:bldP spid="81973" grpId="0"/>
      <p:bldP spid="81974" grpId="0"/>
      <p:bldP spid="81975" grpId="0"/>
      <p:bldP spid="81976" grpId="0"/>
      <p:bldP spid="53" grpId="0"/>
    </p:bldLst>
  </p:timing>
  <p:extLst>
    <p:ext uri="{3A86A75C-4F4B-4683-9AE1-C65F6400EC91}">
      <p14:laserTraceLst xmlns:p14="http://schemas.microsoft.com/office/powerpoint/2010/main">
        <p14:tracePtLst>
          <p14:tracePt t="1332" x="9070975" y="3411538"/>
          <p14:tracePt t="1341" x="9024938" y="3411538"/>
          <p14:tracePt t="1348" x="8970963" y="3402013"/>
          <p14:tracePt t="1353" x="8924925" y="3402013"/>
          <p14:tracePt t="1361" x="8888413" y="3402013"/>
          <p14:tracePt t="1368" x="8842375" y="3402013"/>
          <p14:tracePt t="1377" x="8807450" y="3392488"/>
          <p14:tracePt t="1384" x="8778875" y="3392488"/>
          <p14:tracePt t="1394" x="8742363" y="3392488"/>
          <p14:tracePt t="1400" x="8724900" y="3392488"/>
          <p14:tracePt t="1408" x="8688388" y="3392488"/>
          <p14:tracePt t="1416" x="8678863" y="3392488"/>
          <p14:tracePt t="1424" x="8651875" y="3392488"/>
          <p14:tracePt t="1432" x="8642350" y="3392488"/>
          <p14:tracePt t="1440" x="8624888" y="3392488"/>
          <p14:tracePt t="1448" x="8615363" y="3392488"/>
          <p14:tracePt t="1465" x="8605838" y="3392488"/>
          <p14:tracePt t="1473" x="8596313" y="3392488"/>
          <p14:tracePt t="1480" x="8578850" y="3392488"/>
          <p14:tracePt t="1497" x="8569325" y="3392488"/>
          <p14:tracePt t="1505" x="8551863" y="3392488"/>
          <p14:tracePt t="1513" x="8542338" y="3392488"/>
          <p14:tracePt t="1521" x="8532813" y="3392488"/>
          <p14:tracePt t="1529" x="8523288" y="3392488"/>
          <p14:tracePt t="1537" x="8515350" y="3392488"/>
          <p14:tracePt t="1546" x="8488363" y="3392488"/>
          <p14:tracePt t="1553" x="8469313" y="3392488"/>
          <p14:tracePt t="1562" x="8451850" y="3392488"/>
          <p14:tracePt t="1569" x="8432800" y="3392488"/>
          <p14:tracePt t="1577" x="8405813" y="3392488"/>
          <p14:tracePt t="1585" x="8386763" y="3392488"/>
          <p14:tracePt t="1593" x="8359775" y="3392488"/>
          <p14:tracePt t="1601" x="8342313" y="3392488"/>
          <p14:tracePt t="1609" x="8313738" y="3402013"/>
          <p14:tracePt t="1617" x="8277225" y="3419475"/>
          <p14:tracePt t="1625" x="8259763" y="3419475"/>
          <p14:tracePt t="1632" x="8232775" y="3446463"/>
          <p14:tracePt t="1640" x="8223250" y="3446463"/>
          <p14:tracePt t="1649" x="8204200" y="3455988"/>
          <p14:tracePt t="1664" x="8186738" y="3455988"/>
          <p14:tracePt t="1672" x="8186738" y="3465513"/>
          <p14:tracePt t="1796" x="8186738" y="3475038"/>
          <p14:tracePt t="1805" x="8186738" y="3482975"/>
          <p14:tracePt t="1987" x="8186738" y="3492500"/>
          <p14:tracePt t="1996" x="8186738" y="3502025"/>
          <p14:tracePt t="2017" x="8196263" y="3511550"/>
          <p14:tracePt t="2025" x="8213725" y="3529013"/>
          <p14:tracePt t="2180" x="8240713" y="3538538"/>
          <p14:tracePt t="2213" x="8250238" y="3548063"/>
          <p14:tracePt t="2416" x="8277225" y="3548063"/>
          <p14:tracePt t="2440" x="8286750" y="3548063"/>
          <p14:tracePt t="2569" x="8296275" y="3548063"/>
          <p14:tracePt t="2578" x="8305800" y="3556000"/>
          <p14:tracePt t="2586" x="8332788" y="3575050"/>
          <p14:tracePt t="2596" x="8332788" y="3584575"/>
          <p14:tracePt t="2602" x="8378825" y="3592513"/>
          <p14:tracePt t="2611" x="8396288" y="3611563"/>
          <p14:tracePt t="2618" x="8423275" y="3638550"/>
          <p14:tracePt t="2625" x="8432800" y="3648075"/>
          <p14:tracePt t="2633" x="8442325" y="3665538"/>
          <p14:tracePt t="2641" x="8451850" y="3675063"/>
          <p14:tracePt t="8122" x="8459788" y="3675063"/>
          <p14:tracePt t="8135" x="8515350" y="3675063"/>
          <p14:tracePt t="8137" x="8615363" y="3648075"/>
          <p14:tracePt t="8144" x="8705850" y="3629025"/>
          <p14:tracePt t="8152" x="8797925" y="3629025"/>
          <p14:tracePt t="8161" x="8915400" y="3602038"/>
          <p14:tracePt t="8168" x="8988425" y="3592513"/>
          <p14:tracePt t="8177" x="9070975" y="3575050"/>
          <p14:tracePt t="8184" x="9097963" y="3575050"/>
          <p14:tracePt t="8193" x="9117013" y="3575050"/>
          <p14:tracePt t="8738" x="9126538" y="3575050"/>
          <p14:tracePt t="20570" x="8943975" y="4122738"/>
          <p14:tracePt t="20577" x="8851900" y="4149725"/>
          <p14:tracePt t="20585" x="8734425" y="4195763"/>
          <p14:tracePt t="20593" x="8605838" y="4222750"/>
          <p14:tracePt t="20600" x="8469313" y="4286250"/>
          <p14:tracePt t="20610" x="8332788" y="4340225"/>
          <p14:tracePt t="20617" x="8169275" y="4422775"/>
          <p14:tracePt t="20625" x="7967663" y="4505325"/>
          <p14:tracePt t="20632" x="7804150" y="4559300"/>
          <p14:tracePt t="20640" x="7585075" y="4651375"/>
          <p14:tracePt t="20648" x="7421563" y="4678363"/>
          <p14:tracePt t="20656" x="7265988" y="4732338"/>
          <p14:tracePt t="20664" x="7138988" y="4768850"/>
          <p14:tracePt t="20675" x="7019925" y="4805363"/>
          <p14:tracePt t="20682" x="6910388" y="4824413"/>
          <p14:tracePt t="20690" x="6856413" y="4833938"/>
          <p14:tracePt t="20700" x="6827838" y="4851400"/>
          <p14:tracePt t="20705" x="6800850" y="4860925"/>
          <p14:tracePt t="20804" x="6791325" y="4860925"/>
          <p14:tracePt t="20811" x="6754813" y="4860925"/>
          <p14:tracePt t="20822" x="6673850" y="4878388"/>
          <p14:tracePt t="20826" x="6564313" y="4887913"/>
          <p14:tracePt t="20834" x="6445250" y="4914900"/>
          <p14:tracePt t="20843" x="6335713" y="4933950"/>
          <p14:tracePt t="20849" x="6226175" y="4933950"/>
          <p14:tracePt t="20856" x="6153150" y="4943475"/>
          <p14:tracePt t="20865" x="6089650" y="4960938"/>
          <p14:tracePt t="20872" x="6016625" y="4960938"/>
          <p14:tracePt t="20880" x="5953125" y="4979988"/>
          <p14:tracePt t="20890" x="5926138" y="4979988"/>
          <p14:tracePt t="20900" x="5916613" y="4979988"/>
          <p14:tracePt t="20906" x="5899150" y="4987925"/>
          <p14:tracePt t="20919" x="5880100" y="4987925"/>
          <p14:tracePt t="20921" x="5870575" y="4987925"/>
          <p14:tracePt t="21228" x="5862638" y="4987925"/>
          <p14:tracePt t="21235" x="5826125" y="4987925"/>
          <p14:tracePt t="21247" x="5770563" y="4987925"/>
          <p14:tracePt t="21251" x="5716588" y="4987925"/>
          <p14:tracePt t="21258" x="5670550" y="4987925"/>
          <p14:tracePt t="21265" x="5634038" y="4987925"/>
          <p14:tracePt t="21273" x="5624513" y="4987925"/>
          <p14:tracePt t="21280" x="5607050" y="4987925"/>
          <p14:tracePt t="21288" x="5588000" y="4987925"/>
          <p14:tracePt t="21320" x="5580063" y="4987925"/>
          <p14:tracePt t="21378" x="5570538" y="4987925"/>
          <p14:tracePt t="21386" x="5561013" y="4987925"/>
          <p14:tracePt t="21395" x="5551488" y="4987925"/>
          <p14:tracePt t="21406" x="5543550" y="4987925"/>
          <p14:tracePt t="21410" x="5534025" y="4987925"/>
          <p14:tracePt t="21417" x="5507038" y="4987925"/>
          <p14:tracePt t="21425" x="5497513" y="4987925"/>
          <p14:tracePt t="21433" x="5461000" y="4979988"/>
          <p14:tracePt t="21449" x="5451475" y="4979988"/>
          <p14:tracePt t="21465" x="5441950" y="4979988"/>
          <p14:tracePt t="21480" x="5441950" y="4970463"/>
          <p14:tracePt t="21488" x="5441950" y="4960938"/>
          <p14:tracePt t="21496" x="5441950" y="4951413"/>
          <p14:tracePt t="21504" x="5441950" y="4943475"/>
          <p14:tracePt t="21512" x="5441950" y="4914900"/>
          <p14:tracePt t="21528" x="5441950" y="4906963"/>
          <p14:tracePt t="21552" x="5441950" y="4878388"/>
          <p14:tracePt t="21577" x="5441950" y="4870450"/>
          <p14:tracePt t="21634" x="5441950" y="4860925"/>
          <p14:tracePt t="21746" x="5451475" y="4833938"/>
          <p14:tracePt t="21754" x="5451475" y="4824413"/>
          <p14:tracePt t="21764" x="5451475" y="4814888"/>
          <p14:tracePt t="21770" x="5461000" y="4805363"/>
          <p14:tracePt t="21785" x="5470525" y="4797425"/>
          <p14:tracePt t="21962" x="5470525" y="4805363"/>
          <p14:tracePt t="21969" x="5451475" y="4824413"/>
          <p14:tracePt t="21977" x="5441950" y="4833938"/>
          <p14:tracePt t="21984" x="5414963" y="4841875"/>
          <p14:tracePt t="22000" x="5405438" y="4851400"/>
          <p14:tracePt t="22009" x="5397500" y="4860925"/>
          <p14:tracePt t="22138" x="5387975" y="4860925"/>
          <p14:tracePt t="22146" x="5368925" y="4841875"/>
          <p14:tracePt t="22156" x="5368925" y="4833938"/>
          <p14:tracePt t="22169" x="5360988" y="4824413"/>
          <p14:tracePt t="22180" x="5360988" y="4814888"/>
          <p14:tracePt t="22185" x="5360988" y="4787900"/>
          <p14:tracePt t="22195" x="5351463" y="4778375"/>
          <p14:tracePt t="22201" x="5341938" y="4751388"/>
          <p14:tracePt t="22209" x="5341938" y="4741863"/>
          <p14:tracePt t="22216" x="5341938" y="4724400"/>
          <p14:tracePt t="22226" x="5334000" y="4687888"/>
          <p14:tracePt t="22232" x="5314950" y="4651375"/>
          <p14:tracePt t="22242" x="5314950" y="4632325"/>
          <p14:tracePt t="22248" x="5314950" y="4605338"/>
          <p14:tracePt t="22257" x="5305425" y="4587875"/>
          <p14:tracePt t="22264" x="5305425" y="4578350"/>
          <p14:tracePt t="22272" x="5305425" y="4551363"/>
          <p14:tracePt t="22280" x="5297488" y="4551363"/>
          <p14:tracePt t="22288" x="5297488" y="4541838"/>
          <p14:tracePt t="22483" x="5278438" y="4568825"/>
          <p14:tracePt t="22490" x="5232400" y="4578350"/>
          <p14:tracePt t="22499" x="5205413" y="4595813"/>
          <p14:tracePt t="22505" x="5159375" y="4605338"/>
          <p14:tracePt t="22513" x="5132388" y="4605338"/>
          <p14:tracePt t="22520" x="5114925" y="4624388"/>
          <p14:tracePt t="22537" x="5105400" y="4624388"/>
          <p14:tracePt t="22561" x="5086350" y="4624388"/>
          <p14:tracePt t="22642" x="5086350" y="4614863"/>
          <p14:tracePt t="22650" x="5086350" y="4605338"/>
          <p14:tracePt t="22666" x="5086350" y="4578350"/>
          <p14:tracePt t="22674" x="5086350" y="4568825"/>
          <p14:tracePt t="22681" x="5086350" y="4551363"/>
          <p14:tracePt t="22689" x="5086350" y="4532313"/>
          <p14:tracePt t="22713" x="5086350" y="4522788"/>
          <p14:tracePt t="23000" x="5086350" y="4514850"/>
          <p14:tracePt t="23008" x="5078413" y="4514850"/>
          <p14:tracePt t="23016" x="5059363" y="4522788"/>
          <p14:tracePt t="23025" x="5049838" y="4522788"/>
          <p14:tracePt t="23032" x="5041900" y="4522788"/>
          <p14:tracePt t="23041" x="5032375" y="4522788"/>
          <p14:tracePt t="23048" x="5022850" y="4532313"/>
          <p14:tracePt t="23073" x="5005388" y="4541838"/>
          <p14:tracePt t="23089" x="4995863" y="4541838"/>
          <p14:tracePt t="23105" x="4986338" y="4541838"/>
          <p14:tracePt t="23113" x="4968875" y="4551363"/>
          <p14:tracePt t="23129" x="4959350" y="4551363"/>
          <p14:tracePt t="23138" x="4941888" y="4568825"/>
          <p14:tracePt t="23154" x="4932363" y="4568825"/>
          <p14:tracePt t="23168" x="4922838" y="4568825"/>
          <p14:tracePt t="23193" x="4913313" y="4568825"/>
          <p14:tracePt t="23331" x="4905375" y="4568825"/>
          <p14:tracePt t="23523" x="4886325" y="4568825"/>
          <p14:tracePt t="23530" x="4876800" y="4568825"/>
          <p14:tracePt t="23547" x="4868863" y="4568825"/>
          <p14:tracePt t="23706" x="4859338" y="4568825"/>
          <p14:tracePt t="23730" x="4859338" y="4559300"/>
          <p14:tracePt t="23738" x="4859338" y="4541838"/>
          <p14:tracePt t="23745" x="4859338" y="4532313"/>
          <p14:tracePt t="23753" x="4859338" y="4514850"/>
          <p14:tracePt t="23762" x="4859338" y="4486275"/>
          <p14:tracePt t="23769" x="4859338" y="4478338"/>
          <p14:tracePt t="23778" x="4859338" y="4468813"/>
          <p14:tracePt t="23785" x="4859338" y="4449763"/>
          <p14:tracePt t="23794" x="4859338" y="4441825"/>
          <p14:tracePt t="23800" x="4859338" y="4413250"/>
          <p14:tracePt t="23810" x="4849813" y="4395788"/>
          <p14:tracePt t="23816" x="4849813" y="4386263"/>
          <p14:tracePt t="23825" x="4849813" y="4368800"/>
          <p14:tracePt t="23832" x="4849813" y="4359275"/>
          <p14:tracePt t="23841" x="4849813" y="4349750"/>
          <p14:tracePt t="23860" x="4840288" y="4340225"/>
          <p14:tracePt t="24088" x="4832350" y="4340225"/>
          <p14:tracePt t="24104" x="4822825" y="4340225"/>
          <p14:tracePt t="24113" x="4803775" y="4340225"/>
          <p14:tracePt t="24120" x="4795838" y="4340225"/>
          <p14:tracePt t="24129" x="4776788" y="4359275"/>
          <p14:tracePt t="24153" x="4749800" y="4368800"/>
          <p14:tracePt t="24161" x="4740275" y="4368800"/>
          <p14:tracePt t="24168" x="4730750" y="4368800"/>
          <p14:tracePt t="24177" x="4713288" y="4368800"/>
          <p14:tracePt t="24185" x="4703763" y="4368800"/>
          <p14:tracePt t="24194" x="4695825" y="4368800"/>
          <p14:tracePt t="24217" x="4676775" y="4368800"/>
          <p14:tracePt t="24314" x="4667250" y="4368800"/>
          <p14:tracePt t="24323" x="4649788" y="4368800"/>
          <p14:tracePt t="24331" x="4640263" y="4359275"/>
          <p14:tracePt t="24338" x="4630738" y="4349750"/>
          <p14:tracePt t="24345" x="4594225" y="4313238"/>
          <p14:tracePt t="24353" x="4567238" y="4295775"/>
          <p14:tracePt t="24362" x="4530725" y="4286250"/>
          <p14:tracePt t="24369" x="4484688" y="4240213"/>
          <p14:tracePt t="24378" x="4421188" y="4203700"/>
          <p14:tracePt t="24385" x="4376738" y="4176713"/>
          <p14:tracePt t="24395" x="4267200" y="4130675"/>
          <p14:tracePt t="24401" x="4184650" y="4094163"/>
          <p14:tracePt t="24410" x="4102100" y="4057650"/>
          <p14:tracePt t="24417" x="4011613" y="4030663"/>
          <p14:tracePt t="24425" x="3929063" y="3984625"/>
          <p14:tracePt t="24433" x="3846513" y="3957638"/>
          <p14:tracePt t="24443" x="3783013" y="3921125"/>
          <p14:tracePt t="24448" x="3702050" y="3894138"/>
          <p14:tracePt t="24456" x="3609975" y="3857625"/>
          <p14:tracePt t="24464" x="3527425" y="3830638"/>
          <p14:tracePt t="24472" x="3446463" y="3784600"/>
          <p14:tracePt t="24480" x="3346450" y="3730625"/>
          <p14:tracePt t="24488" x="3254375" y="3702050"/>
          <p14:tracePt t="24496" x="3154363" y="3665538"/>
          <p14:tracePt t="24504" x="3090863" y="3621088"/>
          <p14:tracePt t="24512" x="3008313" y="3592513"/>
          <p14:tracePt t="24521" x="2935288" y="3575050"/>
          <p14:tracePt t="24528" x="2871788" y="3529013"/>
          <p14:tracePt t="24536" x="2808288" y="3511550"/>
          <p14:tracePt t="24545" x="2762250" y="3482975"/>
          <p14:tracePt t="24552" x="2744788" y="3465513"/>
          <p14:tracePt t="24561" x="2725738" y="3455988"/>
          <p14:tracePt t="24577" x="2708275" y="3455988"/>
          <p14:tracePt t="24699" x="2744788" y="3446463"/>
          <p14:tracePt t="24706" x="2817813" y="3446463"/>
          <p14:tracePt t="24716" x="2944813" y="3419475"/>
          <p14:tracePt t="24721" x="3127375" y="3419475"/>
          <p14:tracePt t="24729" x="3373438" y="3419475"/>
          <p14:tracePt t="24737" x="3673475" y="3419475"/>
          <p14:tracePt t="24745" x="4084638" y="3419475"/>
          <p14:tracePt t="24753" x="4530725" y="3419475"/>
          <p14:tracePt t="24762" x="4795838" y="3419475"/>
          <p14:tracePt t="24770" x="5278438" y="3419475"/>
          <p14:tracePt t="24777" x="5497513" y="3419475"/>
          <p14:tracePt t="24785" x="5761038" y="3419475"/>
          <p14:tracePt t="24796" x="6026150" y="3419475"/>
          <p14:tracePt t="24801" x="6226175" y="3419475"/>
          <p14:tracePt t="24811" x="6399213" y="3419475"/>
          <p14:tracePt t="24817" x="6554788" y="3402013"/>
          <p14:tracePt t="24825" x="6700838" y="3402013"/>
          <p14:tracePt t="24833" x="6819900" y="3402013"/>
          <p14:tracePt t="24842" x="6964363" y="3402013"/>
          <p14:tracePt t="24849" x="7092950" y="3402013"/>
          <p14:tracePt t="24857" x="7239000" y="3402013"/>
          <p14:tracePt t="24865" x="7421563" y="3402013"/>
          <p14:tracePt t="24873" x="7602538" y="3402013"/>
          <p14:tracePt t="24882" x="7785100" y="3402013"/>
          <p14:tracePt t="24888" x="8169275" y="3402013"/>
          <p14:tracePt t="24896" x="8369300" y="3402013"/>
          <p14:tracePt t="24904" x="8724900" y="3402013"/>
          <p14:tracePt t="24913" x="9097963" y="3402013"/>
          <p14:tracePt t="27426" x="8807450" y="3346450"/>
          <p14:tracePt t="27433" x="8569325" y="3328988"/>
          <p14:tracePt t="27441" x="8396288" y="3282950"/>
          <p14:tracePt t="27449" x="8250238" y="3273425"/>
          <p14:tracePt t="27457" x="8104188" y="3255963"/>
          <p14:tracePt t="27464" x="7977188" y="3246438"/>
          <p14:tracePt t="27472" x="7831138" y="3200400"/>
          <p14:tracePt t="27480" x="7621588" y="3163888"/>
          <p14:tracePt t="27488" x="7366000" y="3109913"/>
          <p14:tracePt t="27496" x="7029450" y="3090863"/>
          <p14:tracePt t="27504" x="6664325" y="3027363"/>
          <p14:tracePt t="27513" x="6062663" y="2982913"/>
          <p14:tracePt t="27520" x="5634038" y="2909888"/>
          <p14:tracePt t="27528" x="5122863" y="2836863"/>
          <p14:tracePt t="27536" x="4695825" y="2771775"/>
          <p14:tracePt t="27548" x="4311650" y="2727325"/>
          <p14:tracePt t="27555" x="4094163" y="2681288"/>
          <p14:tracePt t="27564" x="3810000" y="2644775"/>
          <p14:tracePt t="27569" x="3629025" y="2608263"/>
          <p14:tracePt t="27577" x="3482975" y="2581275"/>
          <p14:tracePt t="27585" x="3390900" y="2581275"/>
          <p14:tracePt t="27594" x="3346450" y="2571750"/>
          <p14:tracePt t="27601" x="3317875" y="2544763"/>
          <p14:tracePt t="27810" x="3327400" y="2544763"/>
          <p14:tracePt t="27818" x="3336925" y="2544763"/>
          <p14:tracePt t="27827" x="3354388" y="2544763"/>
          <p14:tracePt t="27835" x="3363913" y="2544763"/>
          <p14:tracePt t="27842" x="3373438" y="2554288"/>
          <p14:tracePt t="28002" x="3336925" y="2554288"/>
          <p14:tracePt t="28009" x="3281363" y="2554288"/>
          <p14:tracePt t="28017" x="3227388" y="2554288"/>
          <p14:tracePt t="28025" x="3163888" y="2554288"/>
          <p14:tracePt t="28032" x="3127375" y="2554288"/>
          <p14:tracePt t="28041" x="3081338" y="2554288"/>
          <p14:tracePt t="28048" x="3054350" y="2554288"/>
          <p14:tracePt t="28057" x="3044825" y="2554288"/>
          <p14:tracePt t="28064" x="3027363" y="2554288"/>
          <p14:tracePt t="28634" x="3035300" y="2544763"/>
          <p14:tracePt t="28643" x="3063875" y="2535238"/>
          <p14:tracePt t="28657" x="3163888" y="2525713"/>
          <p14:tracePt t="28659" x="3263900" y="2481263"/>
          <p14:tracePt t="28664" x="3390900" y="2471738"/>
          <p14:tracePt t="28672" x="3482975" y="2452688"/>
          <p14:tracePt t="28680" x="3573463" y="2452688"/>
          <p14:tracePt t="28688" x="3656013" y="2444750"/>
          <p14:tracePt t="28696" x="3709988" y="2444750"/>
          <p14:tracePt t="28704" x="3729038" y="2444750"/>
          <p14:tracePt t="28712" x="3746500" y="2444750"/>
          <p14:tracePt t="28875" x="3719513" y="2444750"/>
          <p14:tracePt t="28885" x="3709988" y="2444750"/>
          <p14:tracePt t="28890" x="3673475" y="2444750"/>
          <p14:tracePt t="28897" x="3646488" y="2444750"/>
          <p14:tracePt t="28905" x="3573463" y="2471738"/>
          <p14:tracePt t="28913" x="3546475" y="2471738"/>
          <p14:tracePt t="28921" x="3500438" y="2489200"/>
          <p14:tracePt t="28929" x="3473450" y="2489200"/>
          <p14:tracePt t="28937" x="3427413" y="2489200"/>
          <p14:tracePt t="28945" x="3400425" y="2498725"/>
          <p14:tracePt t="28953" x="3382963" y="2498725"/>
          <p14:tracePt t="28961" x="3354388" y="2498725"/>
          <p14:tracePt t="28969" x="3346450" y="2498725"/>
          <p14:tracePt t="29266" x="3409950" y="2498725"/>
          <p14:tracePt t="29275" x="3556000" y="2498725"/>
          <p14:tracePt t="29282" x="3775075" y="2498725"/>
          <p14:tracePt t="29289" x="4002088" y="2498725"/>
          <p14:tracePt t="29297" x="4230688" y="2498725"/>
          <p14:tracePt t="29307" x="4494213" y="2498725"/>
          <p14:tracePt t="29314" x="4686300" y="2498725"/>
          <p14:tracePt t="29321" x="4849813" y="2498725"/>
          <p14:tracePt t="29329" x="4959350" y="2498725"/>
          <p14:tracePt t="29337" x="5041900" y="2498725"/>
          <p14:tracePt t="29353" x="5059363" y="2498725"/>
          <p14:tracePt t="29610" x="5068888" y="2508250"/>
          <p14:tracePt t="29642" x="5068888" y="2517775"/>
          <p14:tracePt t="29650" x="5078413" y="2525713"/>
          <p14:tracePt t="29659" x="5086350" y="2535238"/>
          <p14:tracePt t="29680" x="5105400" y="2535238"/>
          <p14:tracePt t="30138" x="5132388" y="2517775"/>
          <p14:tracePt t="30147" x="5195888" y="2489200"/>
          <p14:tracePt t="30156" x="5241925" y="2462213"/>
          <p14:tracePt t="30165" x="5341938" y="2435225"/>
          <p14:tracePt t="30168" x="5414963" y="2425700"/>
          <p14:tracePt t="30177" x="5478463" y="2398713"/>
          <p14:tracePt t="30184" x="5561013" y="2371725"/>
          <p14:tracePt t="30193" x="5597525" y="2371725"/>
          <p14:tracePt t="30200" x="5607050" y="2371725"/>
          <p14:tracePt t="30209" x="5616575" y="2371725"/>
          <p14:tracePt t="30299" x="5607050" y="2379663"/>
          <p14:tracePt t="30306" x="5570538" y="2416175"/>
          <p14:tracePt t="30316" x="5524500" y="2452688"/>
          <p14:tracePt t="30322" x="5461000" y="2471738"/>
          <p14:tracePt t="30330" x="5414963" y="2508250"/>
          <p14:tracePt t="30337" x="5351463" y="2535238"/>
          <p14:tracePt t="30345" x="5305425" y="2571750"/>
          <p14:tracePt t="30353" x="5241925" y="2598738"/>
          <p14:tracePt t="30362" x="5168900" y="2635250"/>
          <p14:tracePt t="30369" x="5132388" y="2644775"/>
          <p14:tracePt t="30378" x="5059363" y="2654300"/>
          <p14:tracePt t="30385" x="4968875" y="2698750"/>
          <p14:tracePt t="30395" x="4849813" y="2727325"/>
          <p14:tracePt t="30401" x="4703763" y="2754313"/>
          <p14:tracePt t="30412" x="4557713" y="2771775"/>
          <p14:tracePt t="30417" x="4394200" y="2790825"/>
          <p14:tracePt t="30426" x="4248150" y="2800350"/>
          <p14:tracePt t="30433" x="4102100" y="2827338"/>
          <p14:tracePt t="30442" x="3948113" y="2863850"/>
          <p14:tracePt t="30449" x="3838575" y="2863850"/>
          <p14:tracePt t="30459" x="3746500" y="2873375"/>
          <p14:tracePt t="30465" x="3673475" y="2890838"/>
          <p14:tracePt t="30473" x="3646488" y="2900363"/>
          <p14:tracePt t="30481" x="3619500" y="2900363"/>
          <p14:tracePt t="30489" x="3600450" y="2909888"/>
          <p14:tracePt t="30497" x="3592513" y="2909888"/>
          <p14:tracePt t="30522" x="3582988" y="2909888"/>
          <p14:tracePt t="30529" x="3556000" y="2917825"/>
          <p14:tracePt t="30538" x="3536950" y="2917825"/>
          <p14:tracePt t="30545" x="3509963" y="2917825"/>
          <p14:tracePt t="30554" x="3473450" y="2927350"/>
          <p14:tracePt t="30561" x="3436938" y="2927350"/>
          <p14:tracePt t="30569" x="3390900" y="2936875"/>
          <p14:tracePt t="30578" x="3382963" y="2946400"/>
          <p14:tracePt t="30585" x="3354388" y="2946400"/>
          <p14:tracePt t="30594" x="3336925" y="2954338"/>
          <p14:tracePt t="30665" x="3327400" y="2954338"/>
          <p14:tracePt t="30673" x="3317875" y="2954338"/>
          <p14:tracePt t="30680" x="3281363" y="2954338"/>
          <p14:tracePt t="30689" x="3227388" y="2954338"/>
          <p14:tracePt t="30696" x="3200400" y="2954338"/>
          <p14:tracePt t="30704" x="3154363" y="2954338"/>
          <p14:tracePt t="30712" x="3127375" y="2954338"/>
          <p14:tracePt t="30720" x="3117850" y="2954338"/>
          <p14:tracePt t="30745" x="3108325" y="2954338"/>
          <p14:tracePt t="30753" x="3108325" y="2936875"/>
          <p14:tracePt t="30761" x="3127375" y="2890838"/>
          <p14:tracePt t="30769" x="3190875" y="2844800"/>
          <p14:tracePt t="30777" x="3236913" y="2808288"/>
          <p14:tracePt t="30785" x="3290888" y="2735263"/>
          <p14:tracePt t="30794" x="3373438" y="2681288"/>
          <p14:tracePt t="30801" x="3455988" y="2644775"/>
          <p14:tracePt t="30811" x="3509963" y="2617788"/>
          <p14:tracePt t="30817" x="3556000" y="2608263"/>
          <p14:tracePt t="30826" x="3600450" y="2589213"/>
          <p14:tracePt t="30833" x="3619500" y="2589213"/>
          <p14:tracePt t="30841" x="3656013" y="2571750"/>
          <p14:tracePt t="30849" x="3673475" y="2571750"/>
          <p14:tracePt t="30857" x="3729038" y="2571750"/>
          <p14:tracePt t="30865" x="3792538" y="2589213"/>
          <p14:tracePt t="30873" x="3892550" y="2644775"/>
          <p14:tracePt t="30882" x="3956050" y="2671763"/>
          <p14:tracePt t="30888" x="4057650" y="2727325"/>
          <p14:tracePt t="30897" x="4165600" y="2790825"/>
          <p14:tracePt t="30904" x="4248150" y="2800350"/>
          <p14:tracePt t="30913" x="4340225" y="2827338"/>
          <p14:tracePt t="30920" x="4403725" y="2863850"/>
          <p14:tracePt t="30929" x="4467225" y="2881313"/>
          <p14:tracePt t="30936" x="4503738" y="2881313"/>
          <p14:tracePt t="30945" x="4513263" y="2881313"/>
          <p14:tracePt t="30952" x="4521200" y="2881313"/>
          <p14:tracePt t="31034" x="4521200" y="2890838"/>
          <p14:tracePt t="31042" x="4521200" y="2909888"/>
          <p14:tracePt t="31051" x="4521200" y="2954338"/>
          <p14:tracePt t="31060" x="4521200" y="2990850"/>
          <p14:tracePt t="31065" x="4521200" y="3017838"/>
          <p14:tracePt t="31073" x="4521200" y="3063875"/>
          <p14:tracePt t="31098" x="4576763" y="3246438"/>
          <p14:tracePt t="31105" x="4695825" y="3319463"/>
          <p14:tracePt t="31113" x="4795838" y="3375025"/>
          <p14:tracePt t="31121" x="4995863" y="3402013"/>
          <p14:tracePt t="31129" x="5324475" y="3465513"/>
          <p14:tracePt t="31137" x="5697538" y="3465513"/>
          <p14:tracePt t="31145" x="6218238" y="3465513"/>
          <p14:tracePt t="31153" x="6737350" y="3465513"/>
          <p14:tracePt t="31161" x="7256463" y="3465513"/>
          <p14:tracePt t="31170" x="7740650" y="3465513"/>
          <p14:tracePt t="31177" x="8223250" y="3465513"/>
          <p14:tracePt t="31184" x="8669338" y="3465513"/>
          <p14:tracePt t="31193" x="9107488" y="3465513"/>
          <p14:tracePt t="41526" x="8715375" y="3548063"/>
          <p14:tracePt t="41532" x="8451850" y="3548063"/>
          <p14:tracePt t="41536" x="8259763" y="3548063"/>
          <p14:tracePt t="41545" x="8096250" y="3548063"/>
          <p14:tracePt t="41553" x="7967663" y="3548063"/>
          <p14:tracePt t="41561" x="7858125" y="3548063"/>
          <p14:tracePt t="41568" x="7731125" y="3548063"/>
          <p14:tracePt t="41577" x="7621588" y="3548063"/>
          <p14:tracePt t="41584" x="7512050" y="3548063"/>
          <p14:tracePt t="41593" x="7392988" y="3548063"/>
          <p14:tracePt t="41601" x="7219950" y="3548063"/>
          <p14:tracePt t="41609" x="6992938" y="3548063"/>
          <p14:tracePt t="41617" x="6773863" y="3548063"/>
          <p14:tracePt t="41624" x="6545263" y="3548063"/>
          <p14:tracePt t="41632" x="6208713" y="3548063"/>
          <p14:tracePt t="41641" x="6026150" y="3529013"/>
          <p14:tracePt t="41648" x="5843588" y="3492500"/>
          <p14:tracePt t="41658" x="5697538" y="3482975"/>
          <p14:tracePt t="41665" x="5616575" y="3455988"/>
          <p14:tracePt t="41673" x="5561013" y="3438525"/>
          <p14:tracePt t="41680" x="5551488" y="3438525"/>
          <p14:tracePt t="41689" x="5543550" y="3438525"/>
          <p14:tracePt t="41713" x="5524500" y="3429000"/>
          <p14:tracePt t="41720" x="5524500" y="3419475"/>
          <p14:tracePt t="41736" x="5524500" y="3411538"/>
          <p14:tracePt t="41744" x="5524500" y="3402013"/>
          <p14:tracePt t="41752" x="5524500" y="3375025"/>
          <p14:tracePt t="41760" x="5524500" y="3365500"/>
          <p14:tracePt t="41769" x="5524500" y="3355975"/>
          <p14:tracePt t="41777" x="5524500" y="3338513"/>
          <p14:tracePt t="41785" x="5524500" y="3328988"/>
          <p14:tracePt t="41793" x="5524500" y="3319463"/>
          <p14:tracePt t="41801" x="5514975" y="3302000"/>
          <p14:tracePt t="41809" x="5514975" y="3292475"/>
          <p14:tracePt t="41816" x="5507038" y="3273425"/>
          <p14:tracePt t="41832" x="5507038" y="3265488"/>
          <p14:tracePt t="41841" x="5507038" y="3255963"/>
          <p14:tracePt t="41848" x="5507038" y="3246438"/>
          <p14:tracePt t="41857" x="5507038" y="3228975"/>
          <p14:tracePt t="41864" x="5507038" y="3200400"/>
          <p14:tracePt t="41873" x="5507038" y="3182938"/>
          <p14:tracePt t="41881" x="5507038" y="3155950"/>
          <p14:tracePt t="41891" x="5497513" y="3136900"/>
          <p14:tracePt t="41900" x="5497513" y="3090863"/>
          <p14:tracePt t="41907" x="5478463" y="3046413"/>
          <p14:tracePt t="41915" x="5470525" y="3027363"/>
          <p14:tracePt t="41921" x="5461000" y="2990850"/>
          <p14:tracePt t="41929" x="5461000" y="2963863"/>
          <p14:tracePt t="41937" x="5424488" y="2917825"/>
          <p14:tracePt t="41944" x="5414963" y="2873375"/>
          <p14:tracePt t="41952" x="5387975" y="2844800"/>
          <p14:tracePt t="41961" x="5387975" y="2827338"/>
          <p14:tracePt t="41968" x="5368925" y="2763838"/>
          <p14:tracePt t="41977" x="5341938" y="2717800"/>
          <p14:tracePt t="41984" x="5314950" y="2690813"/>
          <p14:tracePt t="41993" x="5305425" y="2671763"/>
          <p14:tracePt t="42000" x="5297488" y="2644775"/>
          <p14:tracePt t="42009" x="5287963" y="2608263"/>
          <p14:tracePt t="42016" x="5287963" y="2589213"/>
          <p14:tracePt t="42025" x="5287963" y="2571750"/>
          <p14:tracePt t="42032" x="5268913" y="2554288"/>
          <p14:tracePt t="42043" x="5268913" y="2535238"/>
          <p14:tracePt t="42057" x="5268913" y="2525713"/>
          <p14:tracePt t="42066" x="5268913" y="2508250"/>
          <p14:tracePt t="42076" x="5260975" y="2489200"/>
          <p14:tracePt t="42104" x="5251450" y="2444750"/>
          <p14:tracePt t="42113" x="5251450" y="2435225"/>
          <p14:tracePt t="42121" x="5251450" y="2416175"/>
          <p14:tracePt t="42137" x="5251450" y="2408238"/>
          <p14:tracePt t="42153" x="5251450" y="2398713"/>
          <p14:tracePt t="42162" x="5251450" y="2379663"/>
          <p14:tracePt t="42168" x="5251450" y="2371725"/>
          <p14:tracePt t="42184" x="5251450" y="2362200"/>
          <p14:tracePt t="42200" x="5251450" y="2352675"/>
          <p14:tracePt t="42320" x="5241925" y="2343150"/>
          <p14:tracePt t="42336" x="5224463" y="2343150"/>
          <p14:tracePt t="42344" x="5168900" y="2343150"/>
          <p14:tracePt t="42352" x="5078413" y="2343150"/>
          <p14:tracePt t="42360" x="4895850" y="2343150"/>
          <p14:tracePt t="42368" x="4713288" y="2343150"/>
          <p14:tracePt t="42376" x="4549775" y="2343150"/>
          <p14:tracePt t="42384" x="4348163" y="2343150"/>
          <p14:tracePt t="42393" x="4175125" y="2343150"/>
          <p14:tracePt t="42400" x="4011613" y="2343150"/>
          <p14:tracePt t="42409" x="3829050" y="2343150"/>
          <p14:tracePt t="42416" x="3683000" y="2343150"/>
          <p14:tracePt t="42425" x="3556000" y="2343150"/>
          <p14:tracePt t="42432" x="3482975" y="2343150"/>
          <p14:tracePt t="42441" x="3436938" y="2343150"/>
          <p14:tracePt t="42448" x="3427413" y="2343150"/>
          <p14:tracePt t="42754" x="3419475" y="2343150"/>
          <p14:tracePt t="42768" x="3390900" y="2343150"/>
          <p14:tracePt t="42776" x="3382963" y="2343150"/>
          <p14:tracePt t="42784" x="3346450" y="2343150"/>
          <p14:tracePt t="42793" x="3309938" y="2343150"/>
          <p14:tracePt t="42801" x="3254375" y="2343150"/>
          <p14:tracePt t="42809" x="3217863" y="2343150"/>
          <p14:tracePt t="42816" x="3163888" y="2343150"/>
          <p14:tracePt t="42825" x="3108325" y="2343150"/>
          <p14:tracePt t="42833" x="3035300" y="2343150"/>
          <p14:tracePt t="42841" x="2962275" y="2343150"/>
          <p14:tracePt t="42850" x="2889250" y="2343150"/>
          <p14:tracePt t="42859" x="2817813" y="2343150"/>
          <p14:tracePt t="42864" x="2789238" y="2343150"/>
          <p14:tracePt t="42873" x="2771775" y="2343150"/>
          <p14:tracePt t="42970" x="2762250" y="2343150"/>
          <p14:tracePt t="43074" x="2752725" y="2343150"/>
          <p14:tracePt t="43091" x="2752725" y="2352675"/>
          <p14:tracePt t="43099" x="2735263" y="2371725"/>
          <p14:tracePt t="43185" x="2725738" y="2371725"/>
          <p14:tracePt t="43304" x="2716213" y="2379663"/>
          <p14:tracePt t="43514" x="2725738" y="2379663"/>
          <p14:tracePt t="43530" x="2735263" y="2379663"/>
          <p14:tracePt t="43762" x="2762250" y="2379663"/>
          <p14:tracePt t="43770" x="2781300" y="2379663"/>
          <p14:tracePt t="43778" x="2808288" y="2379663"/>
          <p14:tracePt t="43786" x="2825750" y="2398713"/>
          <p14:tracePt t="43797" x="2835275" y="2416175"/>
          <p14:tracePt t="43802" x="2835275" y="2471738"/>
          <p14:tracePt t="43811" x="2871788" y="2535238"/>
          <p14:tracePt t="43816" x="2871788" y="2562225"/>
          <p14:tracePt t="43825" x="2898775" y="2625725"/>
          <p14:tracePt t="43832" x="2954338" y="2708275"/>
          <p14:tracePt t="43841" x="2971800" y="2754313"/>
          <p14:tracePt t="43848" x="3044825" y="2836863"/>
          <p14:tracePt t="43858" x="3117850" y="2936875"/>
          <p14:tracePt t="43865" x="3190875" y="3036888"/>
          <p14:tracePt t="43873" x="3290888" y="3155950"/>
          <p14:tracePt t="43881" x="3382963" y="3236913"/>
          <p14:tracePt t="43894" x="3427413" y="3309938"/>
          <p14:tracePt t="43899" x="3536950" y="3411538"/>
          <p14:tracePt t="43907" x="3636963" y="3492500"/>
          <p14:tracePt t="43915" x="3756025" y="3584575"/>
          <p14:tracePt t="43923" x="3892550" y="3675063"/>
          <p14:tracePt t="43930" x="3992563" y="3748088"/>
          <p14:tracePt t="43936" x="4075113" y="3803650"/>
          <p14:tracePt t="43944" x="4138613" y="3840163"/>
          <p14:tracePt t="43952" x="4165600" y="3875088"/>
          <p14:tracePt t="43962" x="4211638" y="3894138"/>
          <p14:tracePt t="43970" x="4230688" y="3911600"/>
          <p14:tracePt t="43980" x="4248150" y="3911600"/>
          <p14:tracePt t="43985" x="4267200" y="3921125"/>
          <p14:tracePt t="43998" x="4275138" y="3930650"/>
          <p14:tracePt t="44011" x="4294188" y="3948113"/>
          <p14:tracePt t="44017" x="4303713" y="3957638"/>
          <p14:tracePt t="44033" x="4311650" y="3967163"/>
          <p14:tracePt t="44043" x="4311650" y="3984625"/>
          <p14:tracePt t="44048" x="4321175" y="4003675"/>
          <p14:tracePt t="44058" x="4330700" y="4003675"/>
          <p14:tracePt t="44085" x="4348163" y="4021138"/>
          <p14:tracePt t="44092" x="4357688" y="4030663"/>
          <p14:tracePt t="44105" x="4367213" y="4030663"/>
          <p14:tracePt t="44121" x="4376738" y="4040188"/>
          <p14:tracePt t="44201" x="4376738" y="4057650"/>
          <p14:tracePt t="44298" x="4384675" y="4067175"/>
          <p14:tracePt t="44715" x="4376738" y="4057650"/>
          <p14:tracePt t="44728" x="4340225" y="4049713"/>
          <p14:tracePt t="44736" x="4330700" y="4049713"/>
          <p14:tracePt t="44752" x="4321175" y="4030663"/>
          <p14:tracePt t="44761" x="4284663" y="4003675"/>
          <p14:tracePt t="44768" x="4257675" y="3976688"/>
          <p14:tracePt t="44777" x="4202113" y="3921125"/>
          <p14:tracePt t="44784" x="4138613" y="3857625"/>
          <p14:tracePt t="44793" x="4075113" y="3794125"/>
          <p14:tracePt t="44800" x="3948113" y="3684588"/>
          <p14:tracePt t="44809" x="3883025" y="3621088"/>
          <p14:tracePt t="44816" x="3783013" y="3519488"/>
          <p14:tracePt t="44825" x="3665538" y="3446463"/>
          <p14:tracePt t="44832" x="3527425" y="3319463"/>
          <p14:tracePt t="44841" x="3409950" y="3219450"/>
          <p14:tracePt t="44848" x="3290888" y="3146425"/>
          <p14:tracePt t="44857" x="3236913" y="3073400"/>
          <p14:tracePt t="44864" x="3136900" y="3017838"/>
          <p14:tracePt t="44873" x="3071813" y="2963863"/>
          <p14:tracePt t="44880" x="2971800" y="2900363"/>
          <p14:tracePt t="44889" x="2925763" y="2873375"/>
          <p14:tracePt t="44896" x="2898775" y="2844800"/>
          <p14:tracePt t="44905" x="2862263" y="2817813"/>
          <p14:tracePt t="44912" x="2835275" y="2800350"/>
          <p14:tracePt t="45168" x="2844800" y="2781300"/>
          <p14:tracePt t="45176" x="2990850" y="2771775"/>
          <p14:tracePt t="45184" x="3273425" y="2717800"/>
          <p14:tracePt t="45193" x="3738563" y="2671763"/>
          <p14:tracePt t="45200" x="4165600" y="2598738"/>
          <p14:tracePt t="45211" x="4476750" y="2581275"/>
          <p14:tracePt t="45216" x="4832350" y="2517775"/>
          <p14:tracePt t="45226" x="5095875" y="2517775"/>
          <p14:tracePt t="45232" x="5360988" y="2517775"/>
          <p14:tracePt t="45242" x="5561013" y="2517775"/>
          <p14:tracePt t="45248" x="5688013" y="2517775"/>
          <p14:tracePt t="45258" x="5743575" y="2517775"/>
          <p14:tracePt t="45264" x="5780088" y="2517775"/>
          <p14:tracePt t="45280" x="5789613" y="2517775"/>
          <p14:tracePt t="45291" x="5807075" y="2517775"/>
          <p14:tracePt t="45512" x="5816600" y="2517775"/>
          <p14:tracePt t="45521" x="5834063" y="2525713"/>
          <p14:tracePt t="45528" x="5843588" y="2535238"/>
          <p14:tracePt t="45537" x="5843588" y="2544763"/>
          <p14:tracePt t="45552" x="5843588" y="2554288"/>
          <p14:tracePt t="45561" x="5843588" y="2562225"/>
          <p14:tracePt t="45568" x="5843588" y="2581275"/>
          <p14:tracePt t="45577" x="5843588" y="2589213"/>
          <p14:tracePt t="45690" x="5870575" y="2608263"/>
          <p14:tracePt t="45707" x="5899150" y="2608263"/>
          <p14:tracePt t="45716" x="5926138" y="2635250"/>
          <p14:tracePt t="45724" x="5943600" y="2654300"/>
          <p14:tracePt t="45729" x="5980113" y="2690813"/>
          <p14:tracePt t="45736" x="6007100" y="2708275"/>
          <p14:tracePt t="45744" x="6072188" y="2744788"/>
          <p14:tracePt t="45753" x="6145213" y="2781300"/>
          <p14:tracePt t="45761" x="6226175" y="2827338"/>
          <p14:tracePt t="45768" x="6345238" y="2873375"/>
          <p14:tracePt t="45776" x="6362700" y="2909888"/>
          <p14:tracePt t="45784" x="6500813" y="2973388"/>
          <p14:tracePt t="45794" x="6637338" y="3027363"/>
          <p14:tracePt t="45800" x="6710363" y="3054350"/>
          <p14:tracePt t="45809" x="6827838" y="3119438"/>
          <p14:tracePt t="45816" x="6892925" y="3155950"/>
          <p14:tracePt t="45825" x="6910388" y="3163888"/>
          <p14:tracePt t="45832" x="6937375" y="3173413"/>
          <p14:tracePt t="45841" x="6946900" y="3182938"/>
          <p14:tracePt t="45858" x="6956425" y="3192463"/>
          <p14:tracePt t="45864" x="6956425" y="3200400"/>
          <p14:tracePt t="45889" x="6956425" y="3209925"/>
          <p14:tracePt t="45896" x="6956425" y="3228975"/>
          <p14:tracePt t="45905" x="6956425" y="3236913"/>
          <p14:tracePt t="45914" x="6956425" y="3246438"/>
          <p14:tracePt t="45920" x="6956425" y="3273425"/>
          <p14:tracePt t="45929" x="6956425" y="3292475"/>
          <p14:tracePt t="45936" x="6956425" y="3319463"/>
          <p14:tracePt t="45944" x="6956425" y="3328988"/>
          <p14:tracePt t="45952" x="6956425" y="3365500"/>
          <p14:tracePt t="45960" x="6956425" y="3382963"/>
          <p14:tracePt t="45968" x="6956425" y="3411538"/>
          <p14:tracePt t="45977" x="6956425" y="3438525"/>
          <p14:tracePt t="45986" x="6956425" y="3465513"/>
          <p14:tracePt t="45997" x="6956425" y="3511550"/>
          <p14:tracePt t="46002" x="6956425" y="3529013"/>
          <p14:tracePt t="46014" x="6956425" y="3556000"/>
          <p14:tracePt t="46017" x="6956425" y="3584575"/>
          <p14:tracePt t="46026" x="6956425" y="3629025"/>
          <p14:tracePt t="46032" x="6946900" y="3629025"/>
          <p14:tracePt t="46042" x="6946900" y="3657600"/>
          <p14:tracePt t="46049" x="6937375" y="3675063"/>
          <p14:tracePt t="46059" x="6929438" y="3684588"/>
          <p14:tracePt t="46065" x="6929438" y="3694113"/>
          <p14:tracePt t="46122" x="6929438" y="3702050"/>
          <p14:tracePt t="46130" x="6919913" y="3711575"/>
          <p14:tracePt t="46146" x="6919913" y="3721100"/>
          <p14:tracePt t="46162" x="6910388" y="3738563"/>
          <p14:tracePt t="46538" x="6910388" y="3748088"/>
          <p14:tracePt t="48243" x="6910388" y="3757613"/>
          <p14:tracePt t="48249" x="6864350" y="3811588"/>
          <p14:tracePt t="48256" x="6856413" y="3821113"/>
          <p14:tracePt t="48264" x="6837363" y="3848100"/>
          <p14:tracePt t="48602" x="6827838" y="3848100"/>
          <p14:tracePt t="48626" x="6800850" y="3848100"/>
          <p14:tracePt t="48634" x="6764338" y="3848100"/>
          <p14:tracePt t="48645" x="6691313" y="3867150"/>
          <p14:tracePt t="48650" x="6645275" y="3903663"/>
          <p14:tracePt t="48665" x="6500813" y="3967163"/>
          <p14:tracePt t="48673" x="6427788" y="3994150"/>
          <p14:tracePt t="48681" x="6354763" y="4049713"/>
          <p14:tracePt t="48689" x="6299200" y="4076700"/>
          <p14:tracePt t="48697" x="6262688" y="4094163"/>
          <p14:tracePt t="48705" x="6208713" y="4113213"/>
          <p14:tracePt t="48713" x="6189663" y="4140200"/>
          <p14:tracePt t="48721" x="6172200" y="4140200"/>
          <p14:tracePt t="48728" x="6153150" y="4149725"/>
          <p14:tracePt t="49498" x="6145213" y="4149725"/>
          <p14:tracePt t="49512" x="6145213" y="4167188"/>
          <p14:tracePt t="49528" x="6145213" y="4176713"/>
          <p14:tracePt t="49544" x="6145213" y="4186238"/>
          <p14:tracePt t="52338" x="6153150" y="4195763"/>
          <p14:tracePt t="52345" x="6299200" y="4195763"/>
          <p14:tracePt t="52352" x="6454775" y="4195763"/>
          <p14:tracePt t="52360" x="6681788" y="4195763"/>
          <p14:tracePt t="52369" x="6937375" y="4195763"/>
          <p14:tracePt t="52377" x="7119938" y="4195763"/>
          <p14:tracePt t="52384" x="7392988" y="4195763"/>
          <p14:tracePt t="52393" x="7575550" y="4195763"/>
          <p14:tracePt t="52400" x="7758113" y="4195763"/>
          <p14:tracePt t="52409" x="7904163" y="4195763"/>
          <p14:tracePt t="52416" x="8067675" y="4213225"/>
          <p14:tracePt t="52425" x="8113713" y="4213225"/>
          <p14:tracePt t="52432" x="8140700" y="4232275"/>
          <p14:tracePt t="52448" x="8150225" y="4232275"/>
          <p14:tracePt t="52739" x="8140700" y="4240213"/>
          <p14:tracePt t="52889" x="8132763" y="4249738"/>
          <p14:tracePt t="52954" x="8104188" y="4249738"/>
          <p14:tracePt t="53217" x="8104188" y="4259263"/>
          <p14:tracePt t="53226" x="8104188" y="4268788"/>
          <p14:tracePt t="53490" x="8096250" y="4276725"/>
          <p14:tracePt t="53523" x="8086725" y="4286250"/>
          <p14:tracePt t="54134" x="8077200" y="4295775"/>
          <p14:tracePt t="54154" x="8067675" y="4295775"/>
          <p14:tracePt t="54186" x="8050213" y="4303713"/>
          <p14:tracePt t="54314" x="8050213" y="4313238"/>
          <p14:tracePt t="54346" x="8050213" y="4322763"/>
          <p14:tracePt t="54362" x="8050213" y="4340225"/>
          <p14:tracePt t="54369" x="8050213" y="4349750"/>
          <p14:tracePt t="54385" x="8040688" y="4359275"/>
          <p14:tracePt t="54425" x="8023225" y="4376738"/>
          <p14:tracePt t="54441" x="8023225" y="4386263"/>
          <p14:tracePt t="54450" x="8013700" y="4386263"/>
          <p14:tracePt t="54464" x="8004175" y="4395788"/>
          <p14:tracePt t="54480" x="7986713" y="4413250"/>
          <p14:tracePt t="57510" x="7986713" y="4322763"/>
          <p14:tracePt t="57515" x="8059738" y="4259263"/>
          <p14:tracePt t="57524" x="8123238" y="4203700"/>
          <p14:tracePt t="57531" x="8140700" y="4176713"/>
          <p14:tracePt t="57539" x="8213725" y="4122738"/>
          <p14:tracePt t="57546" x="8313738" y="4067175"/>
          <p14:tracePt t="57553" x="8396288" y="4030663"/>
          <p14:tracePt t="57560" x="8459788" y="4003675"/>
          <p14:tracePt t="57568" x="8532813" y="3976688"/>
          <p14:tracePt t="57576" x="8596313" y="3976688"/>
          <p14:tracePt t="57584" x="8624888" y="3967163"/>
          <p14:tracePt t="57593" x="8632825" y="3967163"/>
          <p14:tracePt t="57602" x="8661400" y="3967163"/>
          <p14:tracePt t="57610" x="8669338" y="3967163"/>
          <p14:tracePt t="57628" x="8688388" y="3967163"/>
          <p14:tracePt t="57635" x="8697913" y="3967163"/>
          <p14:tracePt t="57643" x="8705850" y="3967163"/>
          <p14:tracePt t="57649" x="8715375" y="3967163"/>
          <p14:tracePt t="57659" x="8742363" y="3967163"/>
          <p14:tracePt t="57665" x="8761413" y="3984625"/>
          <p14:tracePt t="57676" x="8797925" y="3984625"/>
          <p14:tracePt t="57682" x="8897938" y="3984625"/>
          <p14:tracePt t="57689" x="9043988" y="3984625"/>
          <p14:tracePt t="58930" x="8907463" y="3163888"/>
          <p14:tracePt t="58937" x="8770938" y="3109913"/>
          <p14:tracePt t="58945" x="8642350" y="3046413"/>
          <p14:tracePt t="58952" x="8542338" y="3009900"/>
          <p14:tracePt t="58960" x="8459788" y="2954338"/>
          <p14:tracePt t="58968" x="8396288" y="2909888"/>
          <p14:tracePt t="58976" x="8359775" y="2890838"/>
          <p14:tracePt t="58984" x="8342313" y="2881313"/>
          <p14:tracePt t="58993" x="8305800" y="2863850"/>
          <p14:tracePt t="59080" x="8296275" y="2854325"/>
          <p14:tracePt t="59097" x="8269288" y="2844800"/>
          <p14:tracePt t="59105" x="8259763" y="2817813"/>
          <p14:tracePt t="59113" x="8240713" y="2800350"/>
          <p14:tracePt t="59123" x="8204200" y="2754313"/>
          <p14:tracePt t="59129" x="8177213" y="2708275"/>
          <p14:tracePt t="59137" x="8140700" y="2644775"/>
          <p14:tracePt t="59145" x="8086725" y="2571750"/>
          <p14:tracePt t="59153" x="8067675" y="2544763"/>
          <p14:tracePt t="59161" x="8023225" y="2471738"/>
          <p14:tracePt t="59169" x="7967663" y="2371725"/>
          <p14:tracePt t="59176" x="7913688" y="2306638"/>
          <p14:tracePt t="59185" x="7894638" y="2289175"/>
          <p14:tracePt t="59193" x="7831138" y="2233613"/>
          <p14:tracePt t="59201" x="7813675" y="2206625"/>
          <p14:tracePt t="59209" x="7777163" y="2152650"/>
          <p14:tracePt t="59217" x="7758113" y="2125663"/>
          <p14:tracePt t="59226" x="7721600" y="2097088"/>
          <p14:tracePt t="59232" x="7712075" y="2079625"/>
          <p14:tracePt t="59244" x="7704138" y="2060575"/>
          <p14:tracePt t="59250" x="7704138" y="2052638"/>
          <p14:tracePt t="59260" x="7694613" y="2033588"/>
          <p14:tracePt t="59289" x="7694613" y="2024063"/>
          <p14:tracePt t="59313" x="7694613" y="2016125"/>
          <p14:tracePt t="59344" x="7694613" y="2006600"/>
          <p14:tracePt t="59361" x="7694613" y="1997075"/>
          <p14:tracePt t="59377" x="7685088" y="1970088"/>
          <p14:tracePt t="59393" x="7685088" y="1960563"/>
          <p14:tracePt t="59401" x="7667625" y="1933575"/>
          <p14:tracePt t="59409" x="7639050" y="1906588"/>
          <p14:tracePt t="59417" x="7621588" y="1870075"/>
          <p14:tracePt t="59426" x="7612063" y="1851025"/>
          <p14:tracePt t="59433" x="7575550" y="1797050"/>
          <p14:tracePt t="59442" x="7548563" y="1760538"/>
          <p14:tracePt t="59449" x="7512050" y="1731963"/>
          <p14:tracePt t="59458" x="7475538" y="1687513"/>
          <p14:tracePt t="59466" x="7458075" y="1668463"/>
          <p14:tracePt t="59474" x="7439025" y="1631950"/>
          <p14:tracePt t="59483" x="7421563" y="1604963"/>
          <p14:tracePt t="59488" x="7412038" y="1595438"/>
          <p14:tracePt t="59496" x="7402513" y="1568450"/>
          <p14:tracePt t="59505" x="7385050" y="1550988"/>
          <p14:tracePt t="59512" x="7385050" y="1541463"/>
          <p14:tracePt t="59521" x="7375525" y="1514475"/>
          <p14:tracePt t="59528" x="7366000" y="1495425"/>
          <p14:tracePt t="59537" x="7366000" y="1477963"/>
          <p14:tracePt t="59544" x="7366000" y="1458913"/>
          <p14:tracePt t="59553" x="7329488" y="1412875"/>
          <p14:tracePt t="59560" x="7319963" y="1376363"/>
          <p14:tracePt t="59571" x="7319963" y="1368425"/>
          <p14:tracePt t="59579" x="7319963" y="1322388"/>
          <p14:tracePt t="59588" x="7292975" y="1239838"/>
          <p14:tracePt t="59594" x="7292975" y="1203325"/>
          <p14:tracePt t="59601" x="7292975" y="1130300"/>
          <p14:tracePt t="59609" x="7256463" y="1066800"/>
          <p14:tracePt t="59617" x="7239000" y="1003300"/>
          <p14:tracePt t="59625" x="7229475" y="947738"/>
          <p14:tracePt t="59633" x="7212013" y="903288"/>
          <p14:tracePt t="59642" x="7212013" y="857250"/>
          <p14:tracePt t="59649" x="7202488" y="830263"/>
          <p14:tracePt t="59659" x="7202488" y="811213"/>
          <p14:tracePt t="59665" x="7202488" y="784225"/>
          <p14:tracePt t="59675" x="7183438" y="757238"/>
          <p14:tracePt t="59681" x="7183438" y="747713"/>
          <p14:tracePt t="59691" x="7183438" y="720725"/>
          <p14:tracePt t="59696" x="7183438" y="711200"/>
          <p14:tracePt t="59705" x="7183438" y="701675"/>
          <p14:tracePt t="59721" x="7183438" y="693738"/>
          <p14:tracePt t="59728" x="7183438" y="684213"/>
          <p14:tracePt t="59744" x="7183438" y="674688"/>
          <p14:tracePt t="59752" x="7183438" y="665163"/>
          <p14:tracePt t="59768" x="7183438" y="657225"/>
          <p14:tracePt t="59776" x="7183438" y="638175"/>
          <p14:tracePt t="59784" x="7183438" y="628650"/>
          <p14:tracePt t="62008" x="7256463" y="555625"/>
          <p14:tracePt t="62017" x="7256463" y="584200"/>
          <p14:tracePt t="62024" x="7256463" y="611188"/>
          <p14:tracePt t="62032" x="7256463" y="657225"/>
          <p14:tracePt t="62041" x="7256463" y="693738"/>
          <p14:tracePt t="62048" x="7256463" y="738188"/>
          <p14:tracePt t="62056" x="7248525" y="793750"/>
          <p14:tracePt t="62064" x="7248525" y="830263"/>
          <p14:tracePt t="62074" x="7248525" y="866775"/>
          <p14:tracePt t="62099" x="7248525" y="966788"/>
          <p14:tracePt t="62107" x="7248525" y="993775"/>
          <p14:tracePt t="62114" x="7248525" y="1003300"/>
          <p14:tracePt t="62123" x="7248525" y="1039813"/>
          <p14:tracePt t="62129" x="7248525" y="1049338"/>
          <p14:tracePt t="62137" x="7248525" y="1076325"/>
          <p14:tracePt t="62144" x="7248525" y="1093788"/>
          <p14:tracePt t="62152" x="7248525" y="1112838"/>
          <p14:tracePt t="62160" x="7256463" y="1149350"/>
          <p14:tracePt t="62168" x="7256463" y="1195388"/>
          <p14:tracePt t="62176" x="7265988" y="1249363"/>
          <p14:tracePt t="62184" x="7265988" y="1303338"/>
          <p14:tracePt t="62193" x="7275513" y="1368425"/>
          <p14:tracePt t="62201" x="7275513" y="1422400"/>
          <p14:tracePt t="62210" x="7275513" y="1495425"/>
          <p14:tracePt t="62216" x="7275513" y="1550988"/>
          <p14:tracePt t="62224" x="7275513" y="1604963"/>
          <p14:tracePt t="62232" x="7275513" y="1660525"/>
          <p14:tracePt t="62242" x="7275513" y="1697038"/>
          <p14:tracePt t="62248" x="7275513" y="1714500"/>
          <p14:tracePt t="62264" x="7275513" y="1731963"/>
          <p14:tracePt t="62368" x="7275513" y="1741488"/>
          <p14:tracePt t="62385" x="7275513" y="1751013"/>
          <p14:tracePt t="62393" x="7275513" y="1760538"/>
          <p14:tracePt t="62400" x="7275513" y="1787525"/>
          <p14:tracePt t="62409" x="7275513" y="1804988"/>
          <p14:tracePt t="62416" x="7275513" y="1833563"/>
          <p14:tracePt t="62425" x="7275513" y="1851025"/>
          <p14:tracePt t="62432" x="7302500" y="1897063"/>
          <p14:tracePt t="62448" x="7302500" y="1933575"/>
          <p14:tracePt t="62457" x="7302500" y="1943100"/>
          <p14:tracePt t="62464" x="7302500" y="1970088"/>
          <p14:tracePt t="62473" x="7302500" y="1987550"/>
          <p14:tracePt t="62480" x="7302500" y="2006600"/>
          <p14:tracePt t="62489" x="7302500" y="2016125"/>
          <p14:tracePt t="62504" x="7302500" y="2024063"/>
          <p14:tracePt t="67899" x="7302500" y="2060575"/>
          <p14:tracePt t="67904" x="7302500" y="2116138"/>
          <p14:tracePt t="67912" x="7302500" y="2197100"/>
          <p14:tracePt t="67921" x="7302500" y="2252663"/>
          <p14:tracePt t="67928" x="7302500" y="2343150"/>
          <p14:tracePt t="67937" x="7302500" y="2398713"/>
          <p14:tracePt t="67944" x="7302500" y="2452688"/>
          <p14:tracePt t="67953" x="7302500" y="2525713"/>
          <p14:tracePt t="67960" x="7302500" y="2544763"/>
          <p14:tracePt t="67968" x="7312025" y="2581275"/>
          <p14:tracePt t="67976" x="7319963" y="2581275"/>
          <p14:tracePt t="67984" x="7319963" y="2589213"/>
          <p14:tracePt t="68234" x="7319963" y="2617788"/>
          <p14:tracePt t="68250" x="7356475" y="2635250"/>
          <p14:tracePt t="68257" x="7485063" y="2662238"/>
          <p14:tracePt t="68264" x="7631113" y="2690813"/>
          <p14:tracePt t="68274" x="7858125" y="2708275"/>
          <p14:tracePt t="68280" x="8223250" y="2771775"/>
          <p14:tracePt t="68290" x="8605838" y="2817813"/>
          <p14:tracePt t="68296" x="9107488" y="28908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ja-JP"/>
              <a:t>Synchronization in CC-NUMA</a:t>
            </a:r>
          </a:p>
        </p:txBody>
      </p:sp>
      <p:sp>
        <p:nvSpPr>
          <p:cNvPr id="40963" name="Rectangle 3"/>
          <p:cNvSpPr>
            <a:spLocks noGrp="1" noChangeArrowheads="1"/>
          </p:cNvSpPr>
          <p:nvPr>
            <p:ph idx="1"/>
          </p:nvPr>
        </p:nvSpPr>
        <p:spPr/>
        <p:txBody>
          <a:bodyPr/>
          <a:lstStyle/>
          <a:p>
            <a:pPr eaLnBrk="1" hangingPunct="1">
              <a:lnSpc>
                <a:spcPct val="90000"/>
              </a:lnSpc>
            </a:pPr>
            <a:r>
              <a:rPr lang="en-US" altLang="ja-JP" sz="2400" dirty="0"/>
              <a:t>Simple atomic operations (</a:t>
            </a:r>
            <a:r>
              <a:rPr lang="en-US" altLang="ja-JP" sz="2400" dirty="0" err="1"/>
              <a:t>eg.</a:t>
            </a:r>
            <a:r>
              <a:rPr lang="en-US" altLang="ja-JP" sz="2400" dirty="0"/>
              <a:t> </a:t>
            </a:r>
            <a:r>
              <a:rPr lang="en-US" altLang="ja-JP" sz="2400" dirty="0" err="1"/>
              <a:t>Test&amp;set</a:t>
            </a:r>
            <a:r>
              <a:rPr lang="en-US" altLang="ja-JP" sz="2400" dirty="0"/>
              <a:t>) increase traffic too much.</a:t>
            </a:r>
          </a:p>
          <a:p>
            <a:pPr eaLnBrk="1" hangingPunct="1">
              <a:lnSpc>
                <a:spcPct val="90000"/>
              </a:lnSpc>
            </a:pPr>
            <a:r>
              <a:rPr lang="en-US" altLang="ja-JP" sz="2400" dirty="0"/>
              <a:t>Test and </a:t>
            </a:r>
            <a:r>
              <a:rPr lang="en-US" altLang="ja-JP" sz="2400" dirty="0" err="1"/>
              <a:t>Test&amp;set</a:t>
            </a:r>
            <a:r>
              <a:rPr lang="en-US" altLang="ja-JP" sz="2400" dirty="0"/>
              <a:t> is effective, but not sufficient.</a:t>
            </a:r>
          </a:p>
          <a:p>
            <a:pPr lvl="1" eaLnBrk="1" hangingPunct="1">
              <a:lnSpc>
                <a:spcPct val="90000"/>
              </a:lnSpc>
            </a:pPr>
            <a:r>
              <a:rPr lang="en-US" altLang="ja-JP" sz="2400" dirty="0"/>
              <a:t>After sending an invalidation message, traffic is concentrated around the host node.</a:t>
            </a:r>
          </a:p>
          <a:p>
            <a:pPr eaLnBrk="1" hangingPunct="1">
              <a:lnSpc>
                <a:spcPct val="90000"/>
              </a:lnSpc>
            </a:pPr>
            <a:r>
              <a:rPr lang="en-US" altLang="ja-JP" sz="2400" dirty="0"/>
              <a:t>Queue-based lock: </a:t>
            </a:r>
          </a:p>
          <a:p>
            <a:pPr lvl="1" eaLnBrk="1" hangingPunct="1">
              <a:lnSpc>
                <a:spcPct val="90000"/>
              </a:lnSpc>
            </a:pPr>
            <a:r>
              <a:rPr lang="en-US" altLang="ja-JP" sz="2400" dirty="0"/>
              <a:t>linked list for lock is formed using directory for cache management.</a:t>
            </a:r>
          </a:p>
          <a:p>
            <a:pPr lvl="1" eaLnBrk="1" hangingPunct="1">
              <a:lnSpc>
                <a:spcPct val="90000"/>
              </a:lnSpc>
            </a:pPr>
            <a:r>
              <a:rPr lang="en-US" altLang="ja-JP" sz="2400" dirty="0"/>
              <a:t>Only the node which can get a lock is informed.</a:t>
            </a:r>
          </a:p>
          <a:p>
            <a:pPr lvl="1" eaLnBrk="1" hangingPunct="1">
              <a:lnSpc>
                <a:spcPct val="90000"/>
              </a:lnSpc>
            </a:pPr>
            <a:endParaRPr lang="en-US" altLang="ja-JP" dirty="0"/>
          </a:p>
        </p:txBody>
      </p:sp>
      <p:pic>
        <p:nvPicPr>
          <p:cNvPr id="3" name="オーディオ 2">
            <a:hlinkClick r:id="" action="ppaction://media"/>
            <a:extLst>
              <a:ext uri="{FF2B5EF4-FFF2-40B4-BE49-F238E27FC236}">
                <a16:creationId xmlns:a16="http://schemas.microsoft.com/office/drawing/2014/main" id="{EEDDCF0C-5F8F-4B22-9BC3-330F8FD453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911"/>
    </mc:Choice>
    <mc:Fallback>
      <p:transition spd="slow" advTm="4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03" x="8350250" y="4232275"/>
          <p14:tracePt t="910" x="7950200" y="4349750"/>
          <p14:tracePt t="917" x="7548563" y="4432300"/>
          <p14:tracePt t="925" x="7275513" y="4532313"/>
          <p14:tracePt t="933" x="6973888" y="4632325"/>
          <p14:tracePt t="941" x="6783388" y="4697413"/>
          <p14:tracePt t="949" x="6627813" y="4768850"/>
          <p14:tracePt t="957" x="6508750" y="4814888"/>
          <p14:tracePt t="966" x="6427788" y="4860925"/>
          <p14:tracePt t="973" x="6391275" y="4870450"/>
          <p14:tracePt t="982" x="6362700" y="4878388"/>
          <p14:tracePt t="989" x="6326188" y="4897438"/>
          <p14:tracePt t="40024" x="6318250" y="4897438"/>
          <p14:tracePt t="40071" x="6362700" y="4878388"/>
          <p14:tracePt t="40079" x="6710363" y="4778375"/>
          <p14:tracePt t="40087" x="7512050" y="4641850"/>
          <p14:tracePt t="40094" x="8269288" y="4532313"/>
          <p14:tracePt t="40101" x="9061450" y="442277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27038" y="188913"/>
            <a:ext cx="8321675" cy="1328737"/>
          </a:xfrm>
        </p:spPr>
        <p:txBody>
          <a:bodyPr>
            <a:normAutofit fontScale="90000"/>
          </a:bodyPr>
          <a:lstStyle/>
          <a:p>
            <a:pPr eaLnBrk="1" hangingPunct="1"/>
            <a:r>
              <a:rPr lang="en-US" altLang="ja-JP" sz="3200"/>
              <a:t>Traffic congestion caused by Test and Test&amp;Set(x) (Node 3 executes the critical section)</a:t>
            </a:r>
          </a:p>
        </p:txBody>
      </p:sp>
      <p:sp>
        <p:nvSpPr>
          <p:cNvPr id="41987"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41988" name="Text Box 4"/>
          <p:cNvSpPr txBox="1">
            <a:spLocks noChangeArrowheads="1"/>
          </p:cNvSpPr>
          <p:nvPr/>
        </p:nvSpPr>
        <p:spPr bwMode="auto">
          <a:xfrm>
            <a:off x="3924300" y="36449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41989" name="Text Box 5"/>
          <p:cNvSpPr txBox="1">
            <a:spLocks noChangeArrowheads="1"/>
          </p:cNvSpPr>
          <p:nvPr/>
        </p:nvSpPr>
        <p:spPr bwMode="auto">
          <a:xfrm>
            <a:off x="5562600" y="2286000"/>
            <a:ext cx="1096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41990"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41991" name="Group 7"/>
          <p:cNvGrpSpPr>
            <a:grpSpLocks/>
          </p:cNvGrpSpPr>
          <p:nvPr/>
        </p:nvGrpSpPr>
        <p:grpSpPr bwMode="auto">
          <a:xfrm>
            <a:off x="2590800" y="1676400"/>
            <a:ext cx="457200" cy="1524000"/>
            <a:chOff x="1632" y="1056"/>
            <a:chExt cx="288" cy="960"/>
          </a:xfrm>
        </p:grpSpPr>
        <p:sp>
          <p:nvSpPr>
            <p:cNvPr id="42034"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5"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6"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37"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8"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2" name="Group 13"/>
          <p:cNvGrpSpPr>
            <a:grpSpLocks/>
          </p:cNvGrpSpPr>
          <p:nvPr/>
        </p:nvGrpSpPr>
        <p:grpSpPr bwMode="auto">
          <a:xfrm>
            <a:off x="2362200" y="3962400"/>
            <a:ext cx="457200" cy="1524000"/>
            <a:chOff x="1632" y="1056"/>
            <a:chExt cx="288" cy="960"/>
          </a:xfrm>
        </p:grpSpPr>
        <p:sp>
          <p:nvSpPr>
            <p:cNvPr id="42029"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0"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1"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32"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33"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3" name="Group 19"/>
          <p:cNvGrpSpPr>
            <a:grpSpLocks/>
          </p:cNvGrpSpPr>
          <p:nvPr/>
        </p:nvGrpSpPr>
        <p:grpSpPr bwMode="auto">
          <a:xfrm>
            <a:off x="4572000" y="3886200"/>
            <a:ext cx="457200" cy="1524000"/>
            <a:chOff x="1632" y="1056"/>
            <a:chExt cx="288" cy="960"/>
          </a:xfrm>
        </p:grpSpPr>
        <p:sp>
          <p:nvSpPr>
            <p:cNvPr id="42024"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5"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6"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27"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8"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4" name="Group 25"/>
          <p:cNvGrpSpPr>
            <a:grpSpLocks/>
          </p:cNvGrpSpPr>
          <p:nvPr/>
        </p:nvGrpSpPr>
        <p:grpSpPr bwMode="auto">
          <a:xfrm>
            <a:off x="5181600" y="1752600"/>
            <a:ext cx="457200" cy="1524000"/>
            <a:chOff x="1632" y="1056"/>
            <a:chExt cx="288" cy="960"/>
          </a:xfrm>
        </p:grpSpPr>
        <p:sp>
          <p:nvSpPr>
            <p:cNvPr id="42019"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0"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1"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22"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23"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995"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41996"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7"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8"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9"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2000" name="Text Box 47"/>
          <p:cNvSpPr txBox="1">
            <a:spLocks noChangeArrowheads="1"/>
          </p:cNvSpPr>
          <p:nvPr/>
        </p:nvSpPr>
        <p:spPr bwMode="auto">
          <a:xfrm>
            <a:off x="3132138" y="27813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S</a:t>
            </a:r>
          </a:p>
        </p:txBody>
      </p:sp>
      <p:sp>
        <p:nvSpPr>
          <p:cNvPr id="42001" name="Text Box 48"/>
          <p:cNvSpPr txBox="1">
            <a:spLocks noChangeArrowheads="1"/>
          </p:cNvSpPr>
          <p:nvPr/>
        </p:nvSpPr>
        <p:spPr bwMode="auto">
          <a:xfrm>
            <a:off x="6011863" y="2492375"/>
            <a:ext cx="15128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b="1">
                <a:latin typeface="Times New Roman" panose="02020603050405020304" pitchFamily="18" charset="0"/>
                <a:ea typeface="ＭＳ Ｐゴシック" panose="020B0600070205080204" pitchFamily="50" charset="-128"/>
              </a:rPr>
              <a:t>x=0→</a:t>
            </a:r>
            <a:r>
              <a:rPr lang="ja-JP" altLang="en-US" sz="2000" b="1">
                <a:latin typeface="Times New Roman" panose="02020603050405020304" pitchFamily="18" charset="0"/>
                <a:ea typeface="ＭＳ Ｐゴシック" panose="020B0600070205080204" pitchFamily="50" charset="-128"/>
              </a:rPr>
              <a:t>１</a:t>
            </a:r>
            <a:r>
              <a:rPr lang="en-US" altLang="ja-JP" sz="2000" b="1">
                <a:latin typeface="Times New Roman" panose="02020603050405020304" pitchFamily="18" charset="0"/>
                <a:ea typeface="ＭＳ Ｐゴシック" panose="020B0600070205080204" pitchFamily="50" charset="-128"/>
              </a:rPr>
              <a:t>:</a:t>
            </a:r>
            <a:r>
              <a:rPr lang="ja-JP" altLang="en-US" sz="2000" b="1">
                <a:latin typeface="Times New Roman" panose="02020603050405020304" pitchFamily="18" charset="0"/>
                <a:ea typeface="ＭＳ Ｐゴシック" panose="020B0600070205080204" pitchFamily="50" charset="-128"/>
              </a:rPr>
              <a:t>Ｓ</a:t>
            </a:r>
          </a:p>
        </p:txBody>
      </p:sp>
      <p:sp>
        <p:nvSpPr>
          <p:cNvPr id="42002" name="Text Box 56"/>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2003" name="Text Box 60"/>
          <p:cNvSpPr txBox="1">
            <a:spLocks noChangeArrowheads="1"/>
          </p:cNvSpPr>
          <p:nvPr/>
        </p:nvSpPr>
        <p:spPr bwMode="auto">
          <a:xfrm>
            <a:off x="3059113" y="227012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42004" name="Text Box 61"/>
          <p:cNvSpPr txBox="1">
            <a:spLocks noChangeArrowheads="1"/>
          </p:cNvSpPr>
          <p:nvPr/>
        </p:nvSpPr>
        <p:spPr bwMode="auto">
          <a:xfrm>
            <a:off x="38512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2005" name="Text Box 62"/>
          <p:cNvSpPr txBox="1">
            <a:spLocks noChangeArrowheads="1"/>
          </p:cNvSpPr>
          <p:nvPr/>
        </p:nvSpPr>
        <p:spPr bwMode="auto">
          <a:xfrm>
            <a:off x="35845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2006" name="Text Box 63"/>
          <p:cNvSpPr txBox="1">
            <a:spLocks noChangeArrowheads="1"/>
          </p:cNvSpPr>
          <p:nvPr/>
        </p:nvSpPr>
        <p:spPr bwMode="auto">
          <a:xfrm>
            <a:off x="33686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2007" name="Text Box 64"/>
          <p:cNvSpPr txBox="1">
            <a:spLocks noChangeArrowheads="1"/>
          </p:cNvSpPr>
          <p:nvPr/>
        </p:nvSpPr>
        <p:spPr bwMode="auto">
          <a:xfrm>
            <a:off x="2843213" y="457517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42008" name="Text Box 65"/>
          <p:cNvSpPr txBox="1">
            <a:spLocks noChangeArrowheads="1"/>
          </p:cNvSpPr>
          <p:nvPr/>
        </p:nvSpPr>
        <p:spPr bwMode="auto">
          <a:xfrm>
            <a:off x="5292725" y="4581525"/>
            <a:ext cx="79216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42009" name="Text Box 66"/>
          <p:cNvSpPr txBox="1">
            <a:spLocks noChangeArrowheads="1"/>
          </p:cNvSpPr>
          <p:nvPr/>
        </p:nvSpPr>
        <p:spPr bwMode="auto">
          <a:xfrm>
            <a:off x="5848350" y="2881313"/>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solidFill>
                  <a:srgbClr val="FF5050"/>
                </a:solidFill>
                <a:ea typeface="ＭＳ Ｐゴシック" panose="020B0600070205080204" pitchFamily="50" charset="-128"/>
              </a:rPr>
              <a:t>Critical section</a:t>
            </a:r>
          </a:p>
        </p:txBody>
      </p:sp>
      <p:grpSp>
        <p:nvGrpSpPr>
          <p:cNvPr id="75845" name="Group 69"/>
          <p:cNvGrpSpPr>
            <a:grpSpLocks/>
          </p:cNvGrpSpPr>
          <p:nvPr/>
        </p:nvGrpSpPr>
        <p:grpSpPr bwMode="auto">
          <a:xfrm>
            <a:off x="5219716" y="4076700"/>
            <a:ext cx="1863731" cy="685800"/>
            <a:chOff x="3288" y="2976"/>
            <a:chExt cx="1174" cy="432"/>
          </a:xfrm>
        </p:grpSpPr>
        <p:sp>
          <p:nvSpPr>
            <p:cNvPr id="42017" name="Line 67"/>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8" name="Text Box 68"/>
            <p:cNvSpPr txBox="1">
              <a:spLocks noChangeArrowheads="1"/>
            </p:cNvSpPr>
            <p:nvPr/>
          </p:nvSpPr>
          <p:spPr bwMode="auto">
            <a:xfrm>
              <a:off x="3321" y="3175"/>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waiting</a:t>
              </a:r>
            </a:p>
          </p:txBody>
        </p:sp>
      </p:grpSp>
      <p:grpSp>
        <p:nvGrpSpPr>
          <p:cNvPr id="75846" name="Group 70"/>
          <p:cNvGrpSpPr>
            <a:grpSpLocks/>
          </p:cNvGrpSpPr>
          <p:nvPr/>
        </p:nvGrpSpPr>
        <p:grpSpPr bwMode="auto">
          <a:xfrm>
            <a:off x="2979758" y="4076700"/>
            <a:ext cx="1863731" cy="685800"/>
            <a:chOff x="3288" y="2976"/>
            <a:chExt cx="1174" cy="432"/>
          </a:xfrm>
        </p:grpSpPr>
        <p:sp>
          <p:nvSpPr>
            <p:cNvPr id="42015" name="Line 71"/>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6" name="Text Box 72"/>
            <p:cNvSpPr txBox="1">
              <a:spLocks noChangeArrowheads="1"/>
            </p:cNvSpPr>
            <p:nvPr/>
          </p:nvSpPr>
          <p:spPr bwMode="auto">
            <a:xfrm>
              <a:off x="3321" y="3175"/>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waiting</a:t>
              </a:r>
            </a:p>
          </p:txBody>
        </p:sp>
      </p:grpSp>
      <p:grpSp>
        <p:nvGrpSpPr>
          <p:cNvPr id="75849" name="Group 73"/>
          <p:cNvGrpSpPr>
            <a:grpSpLocks/>
          </p:cNvGrpSpPr>
          <p:nvPr/>
        </p:nvGrpSpPr>
        <p:grpSpPr bwMode="auto">
          <a:xfrm>
            <a:off x="3771915" y="1989138"/>
            <a:ext cx="1169991" cy="962025"/>
            <a:chOff x="3288" y="2976"/>
            <a:chExt cx="737" cy="606"/>
          </a:xfrm>
        </p:grpSpPr>
        <p:sp>
          <p:nvSpPr>
            <p:cNvPr id="42013" name="Line 74"/>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4" name="Text Box 75"/>
            <p:cNvSpPr txBox="1">
              <a:spLocks noChangeArrowheads="1"/>
            </p:cNvSpPr>
            <p:nvPr/>
          </p:nvSpPr>
          <p:spPr bwMode="auto">
            <a:xfrm>
              <a:off x="3321" y="3175"/>
              <a:ext cx="7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a:t>
              </a:r>
            </a:p>
            <a:p>
              <a:pPr eaLnBrk="1" hangingPunct="1"/>
              <a:r>
                <a:rPr lang="en-US" altLang="ja-JP" dirty="0">
                  <a:solidFill>
                    <a:srgbClr val="FF5050"/>
                  </a:solidFill>
                  <a:ea typeface="ＭＳ Ｐゴシック" panose="020B0600070205080204" pitchFamily="50" charset="-128"/>
                </a:rPr>
                <a:t>waiting</a:t>
              </a:r>
            </a:p>
          </p:txBody>
        </p:sp>
      </p:grpSp>
      <p:pic>
        <p:nvPicPr>
          <p:cNvPr id="3" name="オーディオ 2">
            <a:hlinkClick r:id="" action="ppaction://media"/>
            <a:extLst>
              <a:ext uri="{FF2B5EF4-FFF2-40B4-BE49-F238E27FC236}">
                <a16:creationId xmlns:a16="http://schemas.microsoft.com/office/drawing/2014/main" id="{3DEF42C6-8463-4A3B-A64B-9E00B31C172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292"/>
    </mc:Choice>
    <mc:Fallback>
      <p:transition spd="slow" advTm="4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75849"/>
                                        </p:tgtEl>
                                      </p:cBhvr>
                                      <p:by x="150000" y="150000"/>
                                    </p:animScale>
                                  </p:childTnLst>
                                </p:cTn>
                              </p:par>
                              <p:par>
                                <p:cTn id="11" presetID="6" presetClass="emph" presetSubtype="0" fill="hold" nodeType="withEffect">
                                  <p:stCondLst>
                                    <p:cond delay="0"/>
                                  </p:stCondLst>
                                  <p:childTnLst>
                                    <p:animScale>
                                      <p:cBhvr>
                                        <p:cTn id="12" dur="2000" fill="hold"/>
                                        <p:tgtEl>
                                          <p:spTgt spid="75846"/>
                                        </p:tgtEl>
                                      </p:cBhvr>
                                      <p:by x="150000" y="150000"/>
                                    </p:animScale>
                                  </p:childTnLst>
                                </p:cTn>
                              </p:par>
                              <p:par>
                                <p:cTn id="13" presetID="6" presetClass="emph" presetSubtype="0" fill="hold" nodeType="withEffect">
                                  <p:stCondLst>
                                    <p:cond delay="0"/>
                                  </p:stCondLst>
                                  <p:childTnLst>
                                    <p:animScale>
                                      <p:cBhvr>
                                        <p:cTn id="14" dur="2000" fill="hold"/>
                                        <p:tgtEl>
                                          <p:spTgt spid="75845"/>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75849"/>
                                        </p:tgtEl>
                                      </p:cBhvr>
                                      <p:by x="150000" y="150000"/>
                                    </p:animScale>
                                  </p:childTnLst>
                                </p:cTn>
                              </p:par>
                              <p:par>
                                <p:cTn id="19" presetID="6" presetClass="emph" presetSubtype="0" fill="hold" nodeType="withEffect">
                                  <p:stCondLst>
                                    <p:cond delay="0"/>
                                  </p:stCondLst>
                                  <p:childTnLst>
                                    <p:animScale>
                                      <p:cBhvr>
                                        <p:cTn id="20" dur="2000" fill="hold"/>
                                        <p:tgtEl>
                                          <p:spTgt spid="75846"/>
                                        </p:tgtEl>
                                      </p:cBhvr>
                                      <p:by x="150000" y="150000"/>
                                    </p:animScale>
                                  </p:childTnLst>
                                </p:cTn>
                              </p:par>
                              <p:par>
                                <p:cTn id="21" presetID="6" presetClass="emph" presetSubtype="0" fill="hold" nodeType="withEffect">
                                  <p:stCondLst>
                                    <p:cond delay="0"/>
                                  </p:stCondLst>
                                  <p:childTnLst>
                                    <p:animScale>
                                      <p:cBhvr>
                                        <p:cTn id="22" dur="2000" fill="hold"/>
                                        <p:tgtEl>
                                          <p:spTgt spid="7584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49" x="9053513" y="4641850"/>
          <p14:tracePt t="357" x="8970963" y="4678363"/>
          <p14:tracePt t="361" x="8878888" y="4732338"/>
          <p14:tracePt t="371" x="8778875" y="4787900"/>
          <p14:tracePt t="377" x="8678863" y="4833938"/>
          <p14:tracePt t="386" x="8542338" y="4887913"/>
          <p14:tracePt t="393" x="8432800" y="4951413"/>
          <p14:tracePt t="402" x="8277225" y="5006975"/>
          <p14:tracePt t="409" x="8169275" y="5043488"/>
          <p14:tracePt t="418" x="8086725" y="5080000"/>
          <p14:tracePt t="425" x="7986713" y="5126038"/>
          <p14:tracePt t="434" x="7921625" y="5170488"/>
          <p14:tracePt t="441" x="7821613" y="5216525"/>
          <p14:tracePt t="449" x="7777163" y="5233988"/>
          <p14:tracePt t="457" x="7704138" y="5262563"/>
          <p14:tracePt t="465" x="7639050" y="5289550"/>
          <p14:tracePt t="473" x="7602538" y="5299075"/>
          <p14:tracePt t="481" x="7575550" y="5307013"/>
          <p14:tracePt t="489" x="7558088" y="5316538"/>
          <p14:tracePt t="497" x="7539038" y="5326063"/>
          <p14:tracePt t="505" x="7521575" y="5335588"/>
          <p14:tracePt t="521" x="7494588" y="5343525"/>
          <p14:tracePt t="537" x="7485063" y="5343525"/>
          <p14:tracePt t="545" x="7466013" y="5353050"/>
          <p14:tracePt t="561" x="7458075" y="5353050"/>
          <p14:tracePt t="601" x="7448550" y="5353050"/>
          <p14:tracePt t="610" x="7439025" y="5362575"/>
          <p14:tracePt t="851" x="7439025" y="5372100"/>
          <p14:tracePt t="859" x="7412038" y="5372100"/>
          <p14:tracePt t="868" x="7392988" y="5372100"/>
          <p14:tracePt t="874" x="7348538" y="5380038"/>
          <p14:tracePt t="881" x="7302500" y="5408613"/>
          <p14:tracePt t="890" x="7256463" y="5426075"/>
          <p14:tracePt t="897" x="7239000" y="5435600"/>
          <p14:tracePt t="905" x="7212013" y="5445125"/>
          <p14:tracePt t="913" x="7183438" y="5453063"/>
          <p14:tracePt t="939" x="7092950" y="5499100"/>
          <p14:tracePt t="945" x="7083425" y="5508625"/>
          <p14:tracePt t="954" x="7056438" y="5518150"/>
          <p14:tracePt t="961" x="7046913" y="5526088"/>
          <p14:tracePt t="985" x="7037388" y="5526088"/>
          <p14:tracePt t="3587" x="7000875" y="5526088"/>
          <p14:tracePt t="3593" x="6900863" y="5408613"/>
          <p14:tracePt t="3601" x="6819900" y="5280025"/>
          <p14:tracePt t="3609" x="6773863" y="5143500"/>
          <p14:tracePt t="3617" x="6746875" y="4997450"/>
          <p14:tracePt t="3625" x="6718300" y="4860925"/>
          <p14:tracePt t="3634" x="6718300" y="4768850"/>
          <p14:tracePt t="3641" x="6718300" y="4660900"/>
          <p14:tracePt t="3650" x="6710363" y="4568825"/>
          <p14:tracePt t="3657" x="6691313" y="4505325"/>
          <p14:tracePt t="3665" x="6681788" y="4468813"/>
          <p14:tracePt t="3673" x="6645275" y="4422775"/>
          <p14:tracePt t="3681" x="6591300" y="4349750"/>
          <p14:tracePt t="3689" x="6573838" y="4332288"/>
          <p14:tracePt t="3698" x="6554788" y="4303713"/>
          <p14:tracePt t="3705" x="6527800" y="4268788"/>
          <p14:tracePt t="3716" x="6500813" y="4240213"/>
          <p14:tracePt t="3722" x="6481763" y="4222750"/>
          <p14:tracePt t="3729" x="6472238" y="4213225"/>
          <p14:tracePt t="3737" x="6464300" y="4186238"/>
          <p14:tracePt t="3745" x="6445250" y="4140200"/>
          <p14:tracePt t="3754" x="6435725" y="4122738"/>
          <p14:tracePt t="3761" x="6435725" y="4103688"/>
          <p14:tracePt t="3769" x="6427788" y="4086225"/>
          <p14:tracePt t="3777" x="6418263" y="4057650"/>
          <p14:tracePt t="3785" x="6408738" y="4040188"/>
          <p14:tracePt t="3793" x="6391275" y="4013200"/>
          <p14:tracePt t="3803" x="6391275" y="4003675"/>
          <p14:tracePt t="3809" x="6345238" y="3976688"/>
          <p14:tracePt t="3817" x="6345238" y="3967163"/>
          <p14:tracePt t="3825" x="6335713" y="3957638"/>
          <p14:tracePt t="3834" x="6335713" y="3948113"/>
          <p14:tracePt t="3841" x="6326188" y="3940175"/>
          <p14:tracePt t="3857" x="6326188" y="3930650"/>
          <p14:tracePt t="3865" x="6326188" y="3911600"/>
          <p14:tracePt t="3888" x="6308725" y="3867150"/>
          <p14:tracePt t="3890" x="6299200" y="3840163"/>
          <p14:tracePt t="3897" x="6299200" y="3811588"/>
          <p14:tracePt t="3905" x="6299200" y="3767138"/>
          <p14:tracePt t="3913" x="6299200" y="3711575"/>
          <p14:tracePt t="3922" x="6299200" y="3657600"/>
          <p14:tracePt t="3929" x="6318250" y="3611563"/>
          <p14:tracePt t="3937" x="6372225" y="3548063"/>
          <p14:tracePt t="3945" x="6418263" y="3492500"/>
          <p14:tracePt t="3953" x="6454775" y="3465513"/>
          <p14:tracePt t="3961" x="6500813" y="3411538"/>
          <p14:tracePt t="3969" x="6554788" y="3365500"/>
          <p14:tracePt t="3977" x="6600825" y="3328988"/>
          <p14:tracePt t="3985" x="6645275" y="3282950"/>
          <p14:tracePt t="3993" x="6710363" y="3246438"/>
          <p14:tracePt t="4002" x="6764338" y="3209925"/>
          <p14:tracePt t="4010" x="6810375" y="3173413"/>
          <p14:tracePt t="4017" x="6856413" y="3146425"/>
          <p14:tracePt t="4025" x="6937375" y="3109913"/>
          <p14:tracePt t="4033" x="6956425" y="3100388"/>
          <p14:tracePt t="4042" x="6973888" y="3090863"/>
          <p14:tracePt t="4051" x="6983413" y="3082925"/>
          <p14:tracePt t="4058" x="6983413" y="3073400"/>
          <p14:tracePt t="4147" x="6992938" y="3073400"/>
          <p14:tracePt t="4340" x="7000875" y="3073400"/>
          <p14:tracePt t="4379" x="7010400" y="3127375"/>
          <p14:tracePt t="4387" x="7010400" y="3236913"/>
          <p14:tracePt t="4396" x="7010400" y="3328988"/>
          <p14:tracePt t="4401" x="7010400" y="3438525"/>
          <p14:tracePt t="4409" x="7010400" y="3565525"/>
          <p14:tracePt t="4417" x="7092950" y="3721100"/>
          <p14:tracePt t="4425" x="7146925" y="3830638"/>
          <p14:tracePt t="4433" x="7239000" y="3984625"/>
          <p14:tracePt t="4441" x="7329488" y="4122738"/>
          <p14:tracePt t="4450" x="7402513" y="4276725"/>
          <p14:tracePt t="4457" x="7485063" y="4405313"/>
          <p14:tracePt t="4465" x="7539038" y="4505325"/>
          <p14:tracePt t="4473" x="7602538" y="4587875"/>
          <p14:tracePt t="4481" x="7631113" y="4632325"/>
          <p14:tracePt t="4489" x="7658100" y="4668838"/>
          <p14:tracePt t="4497" x="7667625" y="4687888"/>
          <p14:tracePt t="7411" x="7667625" y="4678363"/>
          <p14:tracePt t="7419" x="7667625" y="4668838"/>
          <p14:tracePt t="7449" x="7667625" y="4651375"/>
          <p14:tracePt t="7497" x="7667625" y="4641850"/>
          <p14:tracePt t="8907" x="7675563" y="4632325"/>
          <p14:tracePt t="8914" x="7748588" y="4624388"/>
          <p14:tracePt t="8921" x="7885113" y="4578350"/>
          <p14:tracePt t="8929" x="7977188" y="4551363"/>
          <p14:tracePt t="8937" x="8040688" y="4514850"/>
          <p14:tracePt t="8945" x="8086725" y="4495800"/>
          <p14:tracePt t="8953" x="8096250" y="4495800"/>
          <p14:tracePt t="8961" x="8113713" y="4486275"/>
          <p14:tracePt t="8969" x="8132763" y="4468813"/>
          <p14:tracePt t="8977" x="8169275" y="4459288"/>
          <p14:tracePt t="8985" x="8186738" y="4459288"/>
          <p14:tracePt t="8994" x="8232775" y="4449763"/>
          <p14:tracePt t="9002" x="8250238" y="4441825"/>
          <p14:tracePt t="9010" x="8296275" y="4441825"/>
          <p14:tracePt t="9018" x="8323263" y="4422775"/>
          <p14:tracePt t="9025" x="8350250" y="4413250"/>
          <p14:tracePt t="9035" x="8396288" y="4405313"/>
          <p14:tracePt t="9041" x="8432800" y="4395788"/>
          <p14:tracePt t="9050" x="8478838" y="4368800"/>
          <p14:tracePt t="9057" x="8515350" y="4368800"/>
          <p14:tracePt t="9065" x="8551863" y="4359275"/>
          <p14:tracePt t="9073" x="8578850" y="4349750"/>
          <p14:tracePt t="9081" x="8615363" y="4349750"/>
          <p14:tracePt t="9089" x="8642350" y="4340225"/>
          <p14:tracePt t="9097" x="8651875" y="4340225"/>
          <p14:tracePt t="9105" x="8669338" y="4322763"/>
          <p14:tracePt t="9113" x="8678863" y="4322763"/>
          <p14:tracePt t="9121" x="8688388" y="4313238"/>
          <p14:tracePt t="9153" x="8715375" y="4303713"/>
          <p14:tracePt t="9161" x="8724900" y="4303713"/>
          <p14:tracePt t="9169" x="8742363" y="4303713"/>
          <p14:tracePt t="9177" x="8778875" y="4295775"/>
          <p14:tracePt t="9185" x="8807450" y="4295775"/>
          <p14:tracePt t="9193" x="8851900" y="4268788"/>
          <p14:tracePt t="9201" x="8888413" y="4268788"/>
          <p14:tracePt t="9209" x="8915400" y="4259263"/>
          <p14:tracePt t="9218" x="8951913" y="4240213"/>
          <p14:tracePt t="9225" x="8988425" y="4240213"/>
          <p14:tracePt t="9234" x="9053513" y="4203700"/>
          <p14:tracePt t="9241" x="9080500" y="4195763"/>
          <p14:tracePt t="9249" x="9097963" y="4186238"/>
          <p14:tracePt t="16105" x="8286750" y="4057650"/>
          <p14:tracePt t="16113" x="8223250" y="4049713"/>
          <p14:tracePt t="16121" x="8196263" y="4040188"/>
          <p14:tracePt t="16129" x="8132763" y="4030663"/>
          <p14:tracePt t="16137" x="8096250" y="4013200"/>
          <p14:tracePt t="16145" x="8059738" y="3994150"/>
          <p14:tracePt t="16153" x="7977188" y="3976688"/>
          <p14:tracePt t="16161" x="7950200" y="3948113"/>
          <p14:tracePt t="16169" x="7931150" y="3940175"/>
          <p14:tracePt t="16177" x="7894638" y="3930650"/>
          <p14:tracePt t="16186" x="7850188" y="3884613"/>
          <p14:tracePt t="16193" x="7840663" y="3875088"/>
          <p14:tracePt t="16202" x="7831138" y="3867150"/>
          <p14:tracePt t="16209" x="7804150" y="3848100"/>
          <p14:tracePt t="16219" x="7777163" y="3840163"/>
          <p14:tracePt t="16225" x="7721600" y="3803650"/>
          <p14:tracePt t="16233" x="7675563" y="3794125"/>
          <p14:tracePt t="16241" x="7631113" y="3784600"/>
          <p14:tracePt t="16250" x="7567613" y="3748088"/>
          <p14:tracePt t="16257" x="7475538" y="3721100"/>
          <p14:tracePt t="16265" x="7339013" y="3675063"/>
          <p14:tracePt t="16273" x="7212013" y="3648075"/>
          <p14:tracePt t="16281" x="7119938" y="3629025"/>
          <p14:tracePt t="16289" x="6964363" y="3575050"/>
          <p14:tracePt t="16297" x="6864350" y="3511550"/>
          <p14:tracePt t="16305" x="6791325" y="3482975"/>
          <p14:tracePt t="16315" x="6673850" y="3446463"/>
          <p14:tracePt t="16324" x="6627813" y="3438525"/>
          <p14:tracePt t="16330" x="6581775" y="3402013"/>
          <p14:tracePt t="16342" x="6554788" y="3375025"/>
          <p14:tracePt t="16345" x="6545263" y="3375025"/>
          <p14:tracePt t="16353" x="6537325" y="3375025"/>
          <p14:tracePt t="16377" x="6537325" y="3365500"/>
          <p14:tracePt t="16401" x="6537325" y="3355975"/>
          <p14:tracePt t="16418" x="6537325" y="3346450"/>
          <p14:tracePt t="16425" x="6537325" y="3338513"/>
          <p14:tracePt t="16435" x="6537325" y="3319463"/>
          <p14:tracePt t="16449" x="6537325" y="3309938"/>
          <p14:tracePt t="16489" x="6537325" y="3302000"/>
          <p14:tracePt t="16505" x="6537325" y="3282950"/>
          <p14:tracePt t="16585" x="6527800" y="3273425"/>
          <p14:tracePt t="16619" x="6481763" y="3273425"/>
          <p14:tracePt t="16625" x="6381750" y="3302000"/>
          <p14:tracePt t="16633" x="6272213" y="3328988"/>
          <p14:tracePt t="16641" x="6162675" y="3328988"/>
          <p14:tracePt t="16649" x="6108700" y="3328988"/>
          <p14:tracePt t="16657" x="6089650" y="3338513"/>
          <p14:tracePt t="16667" x="6080125" y="3338513"/>
          <p14:tracePt t="16673" x="6062663" y="3338513"/>
          <p14:tracePt t="16698" x="6053138" y="3338513"/>
          <p14:tracePt t="16721" x="6043613" y="3338513"/>
          <p14:tracePt t="16737" x="6016625" y="3338513"/>
          <p14:tracePt t="16745" x="5999163" y="3319463"/>
          <p14:tracePt t="16753" x="5943600" y="3282950"/>
          <p14:tracePt t="16761" x="5899150" y="3246438"/>
          <p14:tracePt t="16772" x="5870575" y="3219450"/>
          <p14:tracePt t="16779" x="5826125" y="3173413"/>
          <p14:tracePt t="16785" x="5807075" y="3155950"/>
          <p14:tracePt t="16793" x="5761038" y="3082925"/>
          <p14:tracePt t="16801" x="5734050" y="3036888"/>
          <p14:tracePt t="16809" x="5724525" y="2990850"/>
          <p14:tracePt t="16818" x="5697538" y="2927350"/>
          <p14:tracePt t="16825" x="5697538" y="2890838"/>
          <p14:tracePt t="16833" x="5688013" y="2836863"/>
          <p14:tracePt t="16841" x="5661025" y="2771775"/>
          <p14:tracePt t="16849" x="5653088" y="2727325"/>
          <p14:tracePt t="16857" x="5653088" y="2671763"/>
          <p14:tracePt t="16866" x="5653088" y="2654300"/>
          <p14:tracePt t="16873" x="5653088" y="2635250"/>
          <p14:tracePt t="16889" x="5653088" y="2598738"/>
          <p14:tracePt t="16905" x="5653088" y="2589213"/>
          <p14:tracePt t="16921" x="5653088" y="2581275"/>
          <p14:tracePt t="16937" x="5653088" y="2571750"/>
          <p14:tracePt t="16953" x="5661025" y="2562225"/>
          <p14:tracePt t="16961" x="5688013" y="2554288"/>
          <p14:tracePt t="16969" x="5707063" y="2544763"/>
          <p14:tracePt t="16977" x="5724525" y="2535238"/>
          <p14:tracePt t="16985" x="5743575" y="2525713"/>
          <p14:tracePt t="16993" x="5761038" y="2517775"/>
          <p14:tracePt t="17002" x="5807075" y="2517775"/>
          <p14:tracePt t="17009" x="5834063" y="2508250"/>
          <p14:tracePt t="17018" x="5889625" y="2481263"/>
          <p14:tracePt t="17025" x="5916613" y="2471738"/>
          <p14:tracePt t="17034" x="5972175" y="2471738"/>
          <p14:tracePt t="17041" x="6035675" y="2471738"/>
          <p14:tracePt t="17049" x="6126163" y="2471738"/>
          <p14:tracePt t="17057" x="6199188" y="2471738"/>
          <p14:tracePt t="17065" x="6272213" y="2471738"/>
          <p14:tracePt t="17073" x="6345238" y="2471738"/>
          <p14:tracePt t="17081" x="6418263" y="2471738"/>
          <p14:tracePt t="17089" x="6464300" y="2471738"/>
          <p14:tracePt t="17097" x="6518275" y="2471738"/>
          <p14:tracePt t="17105" x="6554788" y="2471738"/>
          <p14:tracePt t="17113" x="6600825" y="2471738"/>
          <p14:tracePt t="17121" x="6618288" y="2471738"/>
          <p14:tracePt t="17138" x="6645275" y="2471738"/>
          <p14:tracePt t="17145" x="6664325" y="2471738"/>
          <p14:tracePt t="17153" x="6681788" y="2471738"/>
          <p14:tracePt t="17161" x="6700838" y="2481263"/>
          <p14:tracePt t="17169" x="6737350" y="2481263"/>
          <p14:tracePt t="17177" x="6773863" y="2508250"/>
          <p14:tracePt t="17185" x="6800850" y="2535238"/>
          <p14:tracePt t="17193" x="6810375" y="2544763"/>
          <p14:tracePt t="17201" x="6846888" y="2562225"/>
          <p14:tracePt t="17209" x="6856413" y="2589213"/>
          <p14:tracePt t="17219" x="6864350" y="2635250"/>
          <p14:tracePt t="17225" x="6892925" y="2662238"/>
          <p14:tracePt t="17234" x="6892925" y="2681288"/>
          <p14:tracePt t="17241" x="6892925" y="2708275"/>
          <p14:tracePt t="17249" x="6892925" y="2727325"/>
          <p14:tracePt t="17257" x="6892925" y="2735263"/>
          <p14:tracePt t="17265" x="6892925" y="2754313"/>
          <p14:tracePt t="17273" x="6892925" y="2771775"/>
          <p14:tracePt t="17281" x="6892925" y="2781300"/>
          <p14:tracePt t="17289" x="6892925" y="2790825"/>
          <p14:tracePt t="17297" x="6892925" y="2817813"/>
          <p14:tracePt t="17305" x="6864350" y="2844800"/>
          <p14:tracePt t="17313" x="6846888" y="2873375"/>
          <p14:tracePt t="17321" x="6827838" y="2909888"/>
          <p14:tracePt t="17329" x="6791325" y="2936875"/>
          <p14:tracePt t="17337" x="6773863" y="2954338"/>
          <p14:tracePt t="17345" x="6737350" y="2982913"/>
          <p14:tracePt t="17353" x="6710363" y="3000375"/>
          <p14:tracePt t="17361" x="6691313" y="3017838"/>
          <p14:tracePt t="17370" x="6664325" y="3036888"/>
          <p14:tracePt t="17377" x="6637338" y="3054350"/>
          <p14:tracePt t="17385" x="6591300" y="3082925"/>
          <p14:tracePt t="17393" x="6545263" y="3090863"/>
          <p14:tracePt t="17401" x="6481763" y="3119438"/>
          <p14:tracePt t="17409" x="6464300" y="3127375"/>
          <p14:tracePt t="17418" x="6427788" y="3136900"/>
          <p14:tracePt t="17425" x="6381750" y="3146425"/>
          <p14:tracePt t="17433" x="6335713" y="3155950"/>
          <p14:tracePt t="17441" x="6335713" y="3163888"/>
          <p14:tracePt t="17450" x="6318250" y="3163888"/>
          <p14:tracePt t="17457" x="6291263" y="3163888"/>
          <p14:tracePt t="17466" x="6281738" y="3163888"/>
          <p14:tracePt t="17473" x="6272213" y="3163888"/>
          <p14:tracePt t="17497" x="6262688" y="3163888"/>
          <p14:tracePt t="17505" x="6245225" y="3163888"/>
          <p14:tracePt t="17513" x="6226175" y="3163888"/>
          <p14:tracePt t="17521" x="6199188" y="3163888"/>
          <p14:tracePt t="17529" x="6145213" y="3146425"/>
          <p14:tracePt t="17537" x="6062663" y="3082925"/>
          <p14:tracePt t="17545" x="6035675" y="3000375"/>
          <p14:tracePt t="17553" x="5962650" y="2936875"/>
          <p14:tracePt t="17561" x="5843588" y="2863850"/>
          <p14:tracePt t="17570" x="5761038" y="2790825"/>
          <p14:tracePt t="17577" x="5680075" y="2754313"/>
          <p14:tracePt t="17585" x="5607050" y="2708275"/>
          <p14:tracePt t="17593" x="5551488" y="2671763"/>
          <p14:tracePt t="17601" x="5514975" y="2662238"/>
          <p14:tracePt t="17609" x="5478463" y="2617788"/>
          <p14:tracePt t="17617" x="5461000" y="2598738"/>
          <p14:tracePt t="17626" x="5434013" y="2581275"/>
          <p14:tracePt t="17634" x="5414963" y="2562225"/>
          <p14:tracePt t="17641" x="5414963" y="2554288"/>
          <p14:tracePt t="17649" x="5405438" y="2525713"/>
          <p14:tracePt t="17657" x="5405438" y="2508250"/>
          <p14:tracePt t="17665" x="5405438" y="2489200"/>
          <p14:tracePt t="17673" x="5405438" y="2462213"/>
          <p14:tracePt t="17681" x="5405438" y="2425700"/>
          <p14:tracePt t="17689" x="5405438" y="2398713"/>
          <p14:tracePt t="17697" x="5405438" y="2379663"/>
          <p14:tracePt t="17705" x="5405438" y="2325688"/>
          <p14:tracePt t="17713" x="5424488" y="2298700"/>
          <p14:tracePt t="17721" x="5451475" y="2262188"/>
          <p14:tracePt t="17729" x="5487988" y="2233613"/>
          <p14:tracePt t="17737" x="5507038" y="2216150"/>
          <p14:tracePt t="17745" x="5543550" y="2170113"/>
          <p14:tracePt t="17753" x="5570538" y="2152650"/>
          <p14:tracePt t="17761" x="5580063" y="2143125"/>
          <p14:tracePt t="17769" x="5634038" y="2125663"/>
          <p14:tracePt t="17777" x="5680075" y="2089150"/>
          <p14:tracePt t="17785" x="5716588" y="2070100"/>
          <p14:tracePt t="17793" x="5780088" y="2060575"/>
          <p14:tracePt t="17801" x="5834063" y="2052638"/>
          <p14:tracePt t="17809" x="5916613" y="2024063"/>
          <p14:tracePt t="17818" x="5989638" y="2016125"/>
          <p14:tracePt t="17825" x="6099175" y="2016125"/>
          <p14:tracePt t="17835" x="6199188" y="2016125"/>
          <p14:tracePt t="17841" x="6272213" y="2016125"/>
          <p14:tracePt t="17848" x="6381750" y="2016125"/>
          <p14:tracePt t="17857" x="6454775" y="2016125"/>
          <p14:tracePt t="17865" x="6527800" y="2016125"/>
          <p14:tracePt t="17873" x="6627813" y="2033588"/>
          <p14:tracePt t="17888" x="6700838" y="2043113"/>
          <p14:tracePt t="17889" x="6800850" y="2089150"/>
          <p14:tracePt t="17897" x="6827838" y="2097088"/>
          <p14:tracePt t="17905" x="6856413" y="2106613"/>
          <p14:tracePt t="17913" x="6864350" y="2106613"/>
          <p14:tracePt t="17921" x="6873875" y="2116138"/>
          <p14:tracePt t="17937" x="6883400" y="2116138"/>
          <p14:tracePt t="17961" x="6883400" y="2125663"/>
          <p14:tracePt t="17969" x="6883400" y="2133600"/>
          <p14:tracePt t="17977" x="6883400" y="2170113"/>
          <p14:tracePt t="17985" x="6883400" y="2189163"/>
          <p14:tracePt t="17993" x="6883400" y="2243138"/>
          <p14:tracePt t="18001" x="6883400" y="2289175"/>
          <p14:tracePt t="18010" x="6883400" y="2352675"/>
          <p14:tracePt t="18017" x="6883400" y="2408238"/>
          <p14:tracePt t="18025" x="6883400" y="2462213"/>
          <p14:tracePt t="18034" x="6883400" y="2581275"/>
          <p14:tracePt t="18041" x="6883400" y="2635250"/>
          <p14:tracePt t="18055" x="6883400" y="2671763"/>
          <p14:tracePt t="18058" x="6883400" y="2690813"/>
          <p14:tracePt t="18068" x="6883400" y="2735263"/>
          <p14:tracePt t="18074" x="6883400" y="2754313"/>
          <p14:tracePt t="18082" x="6883400" y="2781300"/>
          <p14:tracePt t="18090" x="6873875" y="2800350"/>
          <p14:tracePt t="18097" x="6873875" y="2817813"/>
          <p14:tracePt t="18105" x="6873875" y="2836863"/>
          <p14:tracePt t="18113" x="6864350" y="2844800"/>
          <p14:tracePt t="18121" x="6856413" y="2854325"/>
          <p14:tracePt t="18129" x="6837363" y="2890838"/>
          <p14:tracePt t="18138" x="6827838" y="2900363"/>
          <p14:tracePt t="18145" x="6783388" y="2927350"/>
          <p14:tracePt t="18154" x="6737350" y="2973388"/>
          <p14:tracePt t="18161" x="6710363" y="2982913"/>
          <p14:tracePt t="18169" x="6664325" y="3009900"/>
          <p14:tracePt t="18185" x="6637338" y="3027363"/>
          <p14:tracePt t="18193" x="6600825" y="3036888"/>
          <p14:tracePt t="18201" x="6545263" y="3036888"/>
          <p14:tracePt t="18209" x="6518275" y="3046413"/>
          <p14:tracePt t="18217" x="6500813" y="3046413"/>
          <p14:tracePt t="18225" x="6472238" y="3046413"/>
          <p14:tracePt t="18235" x="6454775" y="3046413"/>
          <p14:tracePt t="18241" x="6435725" y="3046413"/>
          <p14:tracePt t="18249" x="6418263" y="3046413"/>
          <p14:tracePt t="18257" x="6391275" y="3046413"/>
          <p14:tracePt t="18266" x="6381750" y="3046413"/>
          <p14:tracePt t="18273" x="6372225" y="3046413"/>
          <p14:tracePt t="18289" x="6345238" y="3046413"/>
          <p14:tracePt t="18297" x="6335713" y="3036888"/>
          <p14:tracePt t="18305" x="6308725" y="3009900"/>
          <p14:tracePt t="18313" x="6272213" y="2973388"/>
          <p14:tracePt t="18321" x="6199188" y="2946400"/>
          <p14:tracePt t="18329" x="6099175" y="2890838"/>
          <p14:tracePt t="18337" x="6035675" y="2836863"/>
          <p14:tracePt t="18345" x="5935663" y="2808288"/>
          <p14:tracePt t="18354" x="5834063" y="2754313"/>
          <p14:tracePt t="18361" x="5753100" y="2717800"/>
          <p14:tracePt t="18370" x="5680075" y="2690813"/>
          <p14:tracePt t="18378" x="5634038" y="2654300"/>
          <p14:tracePt t="18389" x="5597525" y="2635250"/>
          <p14:tracePt t="18394" x="5551488" y="2608263"/>
          <p14:tracePt t="18405" x="5551488" y="2598738"/>
          <p14:tracePt t="18410" x="5524500" y="2589213"/>
          <p14:tracePt t="18418" x="5514975" y="2562225"/>
          <p14:tracePt t="18425" x="5507038" y="2562225"/>
          <p14:tracePt t="18433" x="5497513" y="2544763"/>
          <p14:tracePt t="18441" x="5497513" y="2517775"/>
          <p14:tracePt t="18449" x="5470525" y="2471738"/>
          <p14:tracePt t="18457" x="5470525" y="2444750"/>
          <p14:tracePt t="18466" x="5470525" y="2398713"/>
          <p14:tracePt t="18473" x="5470525" y="2362200"/>
          <p14:tracePt t="18481" x="5470525" y="2316163"/>
          <p14:tracePt t="18489" x="5478463" y="2270125"/>
          <p14:tracePt t="18497" x="5487988" y="2243138"/>
          <p14:tracePt t="18505" x="5514975" y="2197100"/>
          <p14:tracePt t="18513" x="5534025" y="2179638"/>
          <p14:tracePt t="18521" x="5551488" y="2152650"/>
          <p14:tracePt t="18529" x="5597525" y="2106613"/>
          <p14:tracePt t="18537" x="5624513" y="2089150"/>
          <p14:tracePt t="18545" x="5643563" y="2070100"/>
          <p14:tracePt t="18553" x="5697538" y="2060575"/>
          <p14:tracePt t="18561" x="5761038" y="2024063"/>
          <p14:tracePt t="18569" x="5870575" y="2016125"/>
          <p14:tracePt t="18577" x="5989638" y="1997075"/>
          <p14:tracePt t="18585" x="6116638" y="1997075"/>
          <p14:tracePt t="18594" x="6245225" y="1997075"/>
          <p14:tracePt t="18605" x="6391275" y="1997075"/>
          <p14:tracePt t="18610" x="6537325" y="1997075"/>
          <p14:tracePt t="18622" x="6645275" y="1997075"/>
          <p14:tracePt t="18625" x="6737350" y="1997075"/>
          <p14:tracePt t="18633" x="6791325" y="1997075"/>
          <p14:tracePt t="18642" x="6827838" y="1997075"/>
          <p14:tracePt t="18653" x="6837363" y="1997075"/>
          <p14:tracePt t="18674" x="6846888" y="2006600"/>
          <p14:tracePt t="18682" x="6846888" y="2016125"/>
          <p14:tracePt t="18690" x="6846888" y="2024063"/>
          <p14:tracePt t="18697" x="6846888" y="2070100"/>
          <p14:tracePt t="18705" x="6846888" y="2097088"/>
          <p14:tracePt t="18713" x="6846888" y="2152650"/>
          <p14:tracePt t="18721" x="6846888" y="2206625"/>
          <p14:tracePt t="18729" x="6846888" y="2262188"/>
          <p14:tracePt t="18737" x="6846888" y="2325688"/>
          <p14:tracePt t="18745" x="6846888" y="2398713"/>
          <p14:tracePt t="18754" x="6846888" y="2452688"/>
          <p14:tracePt t="18761" x="6846888" y="2508250"/>
          <p14:tracePt t="18769" x="6846888" y="2562225"/>
          <p14:tracePt t="18777" x="6846888" y="2608263"/>
          <p14:tracePt t="18786" x="6846888" y="2635250"/>
          <p14:tracePt t="18793" x="6846888" y="2671763"/>
          <p14:tracePt t="18802" x="6846888" y="2717800"/>
          <p14:tracePt t="18809" x="6846888" y="2735263"/>
          <p14:tracePt t="18819" x="6846888" y="2763838"/>
          <p14:tracePt t="18825" x="6846888" y="2781300"/>
          <p14:tracePt t="18835" x="6837363" y="2800350"/>
          <p14:tracePt t="18841" x="6827838" y="2817813"/>
          <p14:tracePt t="18849" x="6827838" y="2827338"/>
          <p14:tracePt t="18857" x="6810375" y="2854325"/>
          <p14:tracePt t="18870" x="6783388" y="2873375"/>
          <p14:tracePt t="18876" x="6746875" y="2881313"/>
          <p14:tracePt t="18882" x="6718300" y="2909888"/>
          <p14:tracePt t="18889" x="6673850" y="2927350"/>
          <p14:tracePt t="18897" x="6618288" y="2936875"/>
          <p14:tracePt t="18905" x="6537325" y="2963863"/>
          <p14:tracePt t="18913" x="6481763" y="2982913"/>
          <p14:tracePt t="18921" x="6418263" y="2990850"/>
          <p14:tracePt t="18929" x="6362700" y="3000375"/>
          <p14:tracePt t="18937" x="6281738" y="3000375"/>
          <p14:tracePt t="18946" x="6245225" y="3000375"/>
          <p14:tracePt t="18953" x="6199188" y="3000375"/>
          <p14:tracePt t="18985" x="6181725" y="3000375"/>
          <p14:tracePt t="19010" x="6172200" y="3000375"/>
          <p14:tracePt t="19017" x="6162675" y="3000375"/>
          <p14:tracePt t="19025" x="6126163" y="2990850"/>
          <p14:tracePt t="19034" x="6108700" y="2963863"/>
          <p14:tracePt t="19041" x="6072188" y="2946400"/>
          <p14:tracePt t="19050" x="6043613" y="2909888"/>
          <p14:tracePt t="19057" x="6026150" y="2900363"/>
          <p14:tracePt t="19065" x="5989638" y="2873375"/>
          <p14:tracePt t="19073" x="5962650" y="2844800"/>
          <p14:tracePt t="19081" x="5943600" y="2836863"/>
          <p14:tracePt t="19089" x="5926138" y="2817813"/>
          <p14:tracePt t="19105" x="5916613" y="2808288"/>
          <p14:tracePt t="19202" x="5926138" y="2790825"/>
          <p14:tracePt t="19210" x="5943600" y="2763838"/>
          <p14:tracePt t="19217" x="6007100" y="2717800"/>
          <p14:tracePt t="19225" x="6035675" y="2708275"/>
          <p14:tracePt t="19234" x="6080125" y="2671763"/>
          <p14:tracePt t="19241" x="6145213" y="2654300"/>
          <p14:tracePt t="19250" x="6199188" y="2635250"/>
          <p14:tracePt t="19257" x="6245225" y="2598738"/>
          <p14:tracePt t="19265" x="6345238" y="2589213"/>
          <p14:tracePt t="19273" x="6381750" y="2581275"/>
          <p14:tracePt t="19281" x="6445250" y="2554288"/>
          <p14:tracePt t="19289" x="6508750" y="2544763"/>
          <p14:tracePt t="19297" x="6545263" y="2535238"/>
          <p14:tracePt t="19305" x="6581775" y="2535238"/>
          <p14:tracePt t="19313" x="6637338" y="2517775"/>
          <p14:tracePt t="19321" x="6681788" y="2481263"/>
          <p14:tracePt t="19329" x="6691313" y="2481263"/>
          <p14:tracePt t="19337" x="6710363" y="2481263"/>
          <p14:tracePt t="19404" x="6727825" y="2498725"/>
          <p14:tracePt t="19426" x="6737350" y="2525713"/>
          <p14:tracePt t="19433" x="6746875" y="2544763"/>
          <p14:tracePt t="19441" x="6764338" y="2581275"/>
          <p14:tracePt t="19452" x="6764338" y="2598738"/>
          <p14:tracePt t="19457" x="6764338" y="2635250"/>
          <p14:tracePt t="19465" x="6764338" y="2681288"/>
          <p14:tracePt t="19473" x="6773863" y="2717800"/>
          <p14:tracePt t="19482" x="6773863" y="2744788"/>
          <p14:tracePt t="19489" x="6773863" y="2781300"/>
          <p14:tracePt t="19497" x="6773863" y="2836863"/>
          <p14:tracePt t="19505" x="6773863" y="2854325"/>
          <p14:tracePt t="19513" x="6773863" y="2890838"/>
          <p14:tracePt t="19521" x="6754813" y="2909888"/>
          <p14:tracePt t="19529" x="6737350" y="2946400"/>
          <p14:tracePt t="19537" x="6700838" y="2963863"/>
          <p14:tracePt t="19545" x="6654800" y="3000375"/>
          <p14:tracePt t="19553" x="6645275" y="3000375"/>
          <p14:tracePt t="19561" x="6610350" y="3009900"/>
          <p14:tracePt t="19569" x="6581775" y="3036888"/>
          <p14:tracePt t="19577" x="6527800" y="3046413"/>
          <p14:tracePt t="19585" x="6500813" y="3054350"/>
          <p14:tracePt t="19593" x="6435725" y="3063875"/>
          <p14:tracePt t="19601" x="6391275" y="3090863"/>
          <p14:tracePt t="19609" x="6335713" y="3090863"/>
          <p14:tracePt t="19619" x="6281738" y="3100388"/>
          <p14:tracePt t="19625" x="6235700" y="3100388"/>
          <p14:tracePt t="19635" x="6218238" y="3100388"/>
          <p14:tracePt t="19641" x="6181725" y="3100388"/>
          <p14:tracePt t="19649" x="6153150" y="3100388"/>
          <p14:tracePt t="19657" x="6145213" y="3100388"/>
          <p14:tracePt t="19681" x="6126163" y="3100388"/>
          <p14:tracePt t="19697" x="6116638" y="3090863"/>
          <p14:tracePt t="19729" x="6108700" y="3073400"/>
          <p14:tracePt t="19737" x="6099175" y="3073400"/>
          <p14:tracePt t="19745" x="6099175" y="3054350"/>
          <p14:tracePt t="19753" x="6099175" y="3046413"/>
          <p14:tracePt t="19761" x="6099175" y="3017838"/>
          <p14:tracePt t="19769" x="6099175" y="3009900"/>
          <p14:tracePt t="19777" x="6099175" y="2982913"/>
          <p14:tracePt t="19785" x="6099175" y="2973388"/>
          <p14:tracePt t="20013" x="6099175" y="3017838"/>
          <p14:tracePt t="20020" x="6089650" y="3073400"/>
          <p14:tracePt t="20029" x="6062663" y="3136900"/>
          <p14:tracePt t="20036" x="6026150" y="3219450"/>
          <p14:tracePt t="20041" x="5999163" y="3282950"/>
          <p14:tracePt t="20049" x="5962650" y="3355975"/>
          <p14:tracePt t="20057" x="5953125" y="3402013"/>
          <p14:tracePt t="20065" x="5907088" y="3482975"/>
          <p14:tracePt t="20073" x="5889625" y="3529013"/>
          <p14:tracePt t="20081" x="5843588" y="3629025"/>
          <p14:tracePt t="20089" x="5826125" y="3665538"/>
          <p14:tracePt t="20097" x="5797550" y="3702050"/>
          <p14:tracePt t="20105" x="5770563" y="3757613"/>
          <p14:tracePt t="20113" x="5724525" y="3784600"/>
          <p14:tracePt t="20121" x="5697538" y="3830638"/>
          <p14:tracePt t="20129" x="5661025" y="3911600"/>
          <p14:tracePt t="20137" x="5634038" y="3940175"/>
          <p14:tracePt t="20145" x="5607050" y="3994150"/>
          <p14:tracePt t="20153" x="5570538" y="4030663"/>
          <p14:tracePt t="20161" x="5534025" y="4076700"/>
          <p14:tracePt t="20169" x="5514975" y="4122738"/>
          <p14:tracePt t="20177" x="5487988" y="4149725"/>
          <p14:tracePt t="20185" x="5470525" y="4186238"/>
          <p14:tracePt t="20193" x="5451475" y="4232275"/>
          <p14:tracePt t="20201" x="5434013" y="4259263"/>
          <p14:tracePt t="20209" x="5424488" y="4276725"/>
          <p14:tracePt t="20217" x="5368925" y="4340225"/>
          <p14:tracePt t="20225" x="5360988" y="4376738"/>
          <p14:tracePt t="20234" x="5324475" y="4422775"/>
          <p14:tracePt t="20241" x="5305425" y="4459288"/>
          <p14:tracePt t="20252" x="5268913" y="4514850"/>
          <p14:tracePt t="20257" x="5260975" y="4532313"/>
          <p14:tracePt t="20266" x="5251450" y="4568825"/>
          <p14:tracePt t="20273" x="5214938" y="4614863"/>
          <p14:tracePt t="20291" x="5205413" y="4641850"/>
          <p14:tracePt t="20299" x="5195888" y="4651375"/>
          <p14:tracePt t="20523" x="5195888" y="4660900"/>
          <p14:tracePt t="20531" x="5178425" y="4660900"/>
          <p14:tracePt t="20545" x="5168900" y="4660900"/>
          <p14:tracePt t="20554" x="5151438" y="4660900"/>
          <p14:tracePt t="20561" x="5141913" y="4660900"/>
          <p14:tracePt t="20569" x="5122863" y="4651375"/>
          <p14:tracePt t="20593" x="5095875" y="4641850"/>
          <p14:tracePt t="20601" x="5078413" y="4632325"/>
          <p14:tracePt t="20609" x="5049838" y="4624388"/>
          <p14:tracePt t="20618" x="5005388" y="4587875"/>
          <p14:tracePt t="20625" x="4968875" y="4568825"/>
          <p14:tracePt t="20634" x="4968875" y="4559300"/>
          <p14:tracePt t="20642" x="4932363" y="4532313"/>
          <p14:tracePt t="20650" x="4886325" y="4468813"/>
          <p14:tracePt t="20657" x="4868863" y="4449763"/>
          <p14:tracePt t="20666" x="4832350" y="4413250"/>
          <p14:tracePt t="20673" x="4822825" y="4405313"/>
          <p14:tracePt t="20681" x="4803775" y="4386263"/>
          <p14:tracePt t="20689" x="4795838" y="4368800"/>
          <p14:tracePt t="20697" x="4786313" y="4368800"/>
          <p14:tracePt t="20705" x="4786313" y="4349750"/>
          <p14:tracePt t="20713" x="4786313" y="4340225"/>
          <p14:tracePt t="20729" x="4786313" y="4313238"/>
          <p14:tracePt t="20753" x="4786313" y="4303713"/>
          <p14:tracePt t="20761" x="4776788" y="4295775"/>
          <p14:tracePt t="20785" x="4767263" y="4286250"/>
          <p14:tracePt t="20793" x="4767263" y="4276725"/>
          <p14:tracePt t="20802" x="4767263" y="4268788"/>
          <p14:tracePt t="20818" x="4767263" y="4259263"/>
          <p14:tracePt t="20835" x="4767263" y="4249738"/>
          <p14:tracePt t="20941" x="4767263" y="4222750"/>
          <p14:tracePt t="20956" x="4767263" y="4213225"/>
          <p14:tracePt t="20961" x="4767263" y="4186238"/>
          <p14:tracePt t="20969" x="4776788" y="4176713"/>
          <p14:tracePt t="20979" x="4786313" y="4167188"/>
          <p14:tracePt t="20989" x="4786313" y="4159250"/>
          <p14:tracePt t="20996" x="4803775" y="4140200"/>
          <p14:tracePt t="21012" x="4813300" y="4130675"/>
          <p14:tracePt t="21021" x="4822825" y="4122738"/>
          <p14:tracePt t="21036" x="4832350" y="4122738"/>
          <p14:tracePt t="21041" x="4840288" y="4113213"/>
          <p14:tracePt t="21050" x="4849813" y="4094163"/>
          <p14:tracePt t="21057" x="4859338" y="4076700"/>
          <p14:tracePt t="21065" x="4876800" y="4057650"/>
          <p14:tracePt t="21073" x="4886325" y="4049713"/>
          <p14:tracePt t="21081" x="4895850" y="4040188"/>
          <p14:tracePt t="21089" x="4895850" y="4021138"/>
          <p14:tracePt t="21097" x="4895850" y="4013200"/>
          <p14:tracePt t="21105" x="4913313" y="3994150"/>
          <p14:tracePt t="21283" x="4922838" y="3994150"/>
          <p14:tracePt t="21306" x="4922838" y="4003675"/>
          <p14:tracePt t="21348" x="4922838" y="4013200"/>
          <p14:tracePt t="21354" x="4922838" y="4030663"/>
          <p14:tracePt t="21372" x="4895850" y="4049713"/>
          <p14:tracePt t="21377" x="4876800" y="4057650"/>
          <p14:tracePt t="21386" x="4859338" y="4076700"/>
          <p14:tracePt t="21393" x="4822825" y="4094163"/>
          <p14:tracePt t="21401" x="4795838" y="4113213"/>
          <p14:tracePt t="21409" x="4776788" y="4122738"/>
          <p14:tracePt t="21417" x="4759325" y="4130675"/>
          <p14:tracePt t="21425" x="4703763" y="4130675"/>
          <p14:tracePt t="21433" x="4659313" y="4149725"/>
          <p14:tracePt t="21441" x="4603750" y="4159250"/>
          <p14:tracePt t="21448" x="4521200" y="4159250"/>
          <p14:tracePt t="21457" x="4413250" y="4159250"/>
          <p14:tracePt t="21465" x="4303713" y="4159250"/>
          <p14:tracePt t="21473" x="4129088" y="4159250"/>
          <p14:tracePt t="21482" x="3948113" y="4159250"/>
          <p14:tracePt t="21489" x="3783013" y="4159250"/>
          <p14:tracePt t="21497" x="3582988" y="4159250"/>
          <p14:tracePt t="21505" x="3419475" y="4159250"/>
          <p14:tracePt t="21513" x="3309938" y="4159250"/>
          <p14:tracePt t="21521" x="3163888" y="4140200"/>
          <p14:tracePt t="21529" x="3008313" y="4113213"/>
          <p14:tracePt t="21537" x="2917825" y="4086225"/>
          <p14:tracePt t="21545" x="2825750" y="4067175"/>
          <p14:tracePt t="21553" x="2744788" y="4057650"/>
          <p14:tracePt t="21561" x="2716213" y="4057650"/>
          <p14:tracePt t="21569" x="2643188" y="4021138"/>
          <p14:tracePt t="21577" x="2635250" y="4021138"/>
          <p14:tracePt t="21585" x="2616200" y="4021138"/>
          <p14:tracePt t="21593" x="2606675" y="4021138"/>
          <p14:tracePt t="21601" x="2598738" y="4021138"/>
          <p14:tracePt t="21609" x="2589213" y="4021138"/>
          <p14:tracePt t="21617" x="2579688" y="4021138"/>
          <p14:tracePt t="22411" x="2570163" y="4013200"/>
          <p14:tracePt t="22449" x="2589213" y="4003675"/>
          <p14:tracePt t="22457" x="2598738" y="3994150"/>
          <p14:tracePt t="22473" x="2616200" y="3976688"/>
          <p14:tracePt t="22691" x="2616200" y="3984625"/>
          <p14:tracePt t="23211" x="2625725" y="4021138"/>
          <p14:tracePt t="23218" x="2616200" y="4086225"/>
          <p14:tracePt t="23225" x="2598738" y="4113213"/>
          <p14:tracePt t="23234" x="2579688" y="4140200"/>
          <p14:tracePt t="23241" x="2579688" y="4176713"/>
          <p14:tracePt t="23250" x="2570163" y="4195763"/>
          <p14:tracePt t="23257" x="2570163" y="4203700"/>
          <p14:tracePt t="23265" x="2562225" y="4213225"/>
          <p14:tracePt t="23273" x="2562225" y="4222750"/>
          <p14:tracePt t="23289" x="2562225" y="4232275"/>
          <p14:tracePt t="23393" x="2562225" y="4240213"/>
          <p14:tracePt t="23401" x="2570163" y="4240213"/>
          <p14:tracePt t="23417" x="2598738" y="4222750"/>
          <p14:tracePt t="23433" x="2616200" y="4203700"/>
          <p14:tracePt t="23450" x="2625725" y="4195763"/>
          <p14:tracePt t="23457" x="2625725" y="4176713"/>
          <p14:tracePt t="23482" x="2635250" y="4159250"/>
          <p14:tracePt t="23498" x="2662238" y="4130675"/>
          <p14:tracePt t="23513" x="2662238" y="4122738"/>
          <p14:tracePt t="23521" x="2662238" y="4094163"/>
          <p14:tracePt t="23537" x="2671763" y="4076700"/>
          <p14:tracePt t="23554" x="2671763" y="4067175"/>
          <p14:tracePt t="23570" x="2671763" y="4049713"/>
          <p14:tracePt t="23637" x="2679700" y="4040188"/>
          <p14:tracePt t="25084" x="2662238" y="4040188"/>
          <p14:tracePt t="25089" x="2643188" y="4049713"/>
          <p14:tracePt t="25097" x="2616200" y="4103688"/>
          <p14:tracePt t="25105" x="2589213" y="4167188"/>
          <p14:tracePt t="25113" x="2579688" y="4195763"/>
          <p14:tracePt t="25121" x="2562225" y="4240213"/>
          <p14:tracePt t="25129" x="2562225" y="4286250"/>
          <p14:tracePt t="25137" x="2552700" y="4322763"/>
          <p14:tracePt t="25145" x="2552700" y="4349750"/>
          <p14:tracePt t="25153" x="2552700" y="4386263"/>
          <p14:tracePt t="25171" x="2552700" y="4422775"/>
          <p14:tracePt t="25177" x="2543175" y="4449763"/>
          <p14:tracePt t="25193" x="2543175" y="4459288"/>
          <p14:tracePt t="25201" x="2543175" y="4468813"/>
          <p14:tracePt t="25209" x="2533650" y="4495800"/>
          <p14:tracePt t="25225" x="2533650" y="4505325"/>
          <p14:tracePt t="25233" x="2516188" y="4522788"/>
          <p14:tracePt t="25250" x="2516188" y="4532313"/>
          <p14:tracePt t="25265" x="2506663" y="4541838"/>
          <p14:tracePt t="25777" x="2525713" y="4514850"/>
          <p14:tracePt t="25785" x="2679700" y="4441825"/>
          <p14:tracePt t="25793" x="2835275" y="4332288"/>
          <p14:tracePt t="25802" x="3081338" y="4232275"/>
          <p14:tracePt t="25809" x="3354388" y="4113213"/>
          <p14:tracePt t="25817" x="3729038" y="4003675"/>
          <p14:tracePt t="25825" x="4311650" y="3875088"/>
          <p14:tracePt t="25833" x="4713288" y="3784600"/>
          <p14:tracePt t="25841" x="5159375" y="3665538"/>
          <p14:tracePt t="25850" x="5451475" y="3584575"/>
          <p14:tracePt t="25858" x="5743575" y="3529013"/>
          <p14:tracePt t="25867" x="5899150" y="3465513"/>
          <p14:tracePt t="25874" x="5972175" y="3446463"/>
          <p14:tracePt t="25889" x="5989638" y="3438525"/>
          <p14:tracePt t="25955" x="5962650" y="3482975"/>
          <p14:tracePt t="25965" x="5935663" y="3519488"/>
          <p14:tracePt t="25970" x="5899150" y="3565525"/>
          <p14:tracePt t="25977" x="5889625" y="3592513"/>
          <p14:tracePt t="25985" x="5862638" y="3648075"/>
          <p14:tracePt t="25994" x="5843588" y="3675063"/>
          <p14:tracePt t="26001" x="5834063" y="3702050"/>
          <p14:tracePt t="26010" x="5789613" y="3721100"/>
          <p14:tracePt t="26024" x="5707063" y="3775075"/>
          <p14:tracePt t="26027" x="5624513" y="3830638"/>
          <p14:tracePt t="26037" x="5497513" y="3857625"/>
          <p14:tracePt t="26043" x="5360988" y="3894138"/>
          <p14:tracePt t="26051" x="5195888" y="3903663"/>
          <p14:tracePt t="26057" x="5068888" y="3921125"/>
          <p14:tracePt t="26065" x="4905375" y="3921125"/>
          <p14:tracePt t="26073" x="4795838" y="3921125"/>
          <p14:tracePt t="26081" x="4686300" y="3921125"/>
          <p14:tracePt t="26089" x="4557713" y="3884613"/>
          <p14:tracePt t="26098" x="4513263" y="3875088"/>
          <p14:tracePt t="26105" x="4448175" y="3821113"/>
          <p14:tracePt t="26113" x="4413250" y="3794125"/>
          <p14:tracePt t="26121" x="4384675" y="3757613"/>
          <p14:tracePt t="26129" x="4357688" y="3694113"/>
          <p14:tracePt t="26137" x="4340225" y="3648075"/>
          <p14:tracePt t="26145" x="4311650" y="3575050"/>
          <p14:tracePt t="26153" x="4303713" y="3538538"/>
          <p14:tracePt t="26161" x="4267200" y="3511550"/>
          <p14:tracePt t="26169" x="4257675" y="3482975"/>
          <p14:tracePt t="26177" x="4248150" y="3475038"/>
          <p14:tracePt t="26185" x="4230688" y="3438525"/>
          <p14:tracePt t="26193" x="4221163" y="3429000"/>
          <p14:tracePt t="26201" x="4211638" y="3419475"/>
          <p14:tracePt t="26209" x="4211638" y="3411538"/>
          <p14:tracePt t="26217" x="4202113" y="3392488"/>
          <p14:tracePt t="26225" x="4194175" y="3382963"/>
          <p14:tracePt t="26241" x="4194175" y="3375025"/>
          <p14:tracePt t="26257" x="4194175" y="3365500"/>
          <p14:tracePt t="26265" x="4194175" y="3355975"/>
          <p14:tracePt t="26273" x="4194175" y="3328988"/>
          <p14:tracePt t="26281" x="4194175" y="3309938"/>
          <p14:tracePt t="26289" x="4202113" y="3265488"/>
          <p14:tracePt t="26297" x="4248150" y="3228975"/>
          <p14:tracePt t="26305" x="4330700" y="3173413"/>
          <p14:tracePt t="26313" x="4430713" y="3100388"/>
          <p14:tracePt t="26322" x="4530725" y="3063875"/>
          <p14:tracePt t="26329" x="4722813" y="2982913"/>
          <p14:tracePt t="26337" x="4895850" y="2936875"/>
          <p14:tracePt t="26345" x="5132388" y="2881313"/>
          <p14:tracePt t="26353" x="5441950" y="2844800"/>
          <p14:tracePt t="26361" x="5653088" y="2817813"/>
          <p14:tracePt t="26369" x="5916613" y="2817813"/>
          <p14:tracePt t="26377" x="6116638" y="2817813"/>
          <p14:tracePt t="26385" x="6262688" y="2817813"/>
          <p14:tracePt t="26393" x="6408738" y="2817813"/>
          <p14:tracePt t="26401" x="6427788" y="2817813"/>
          <p14:tracePt t="26409" x="6472238" y="2827338"/>
          <p14:tracePt t="26418" x="6481763" y="2844800"/>
          <p14:tracePt t="26426" x="6481763" y="2863850"/>
          <p14:tracePt t="26437" x="6481763" y="2917825"/>
          <p14:tracePt t="26442" x="6481763" y="2973388"/>
          <p14:tracePt t="26449" x="6481763" y="3046413"/>
          <p14:tracePt t="26457" x="6454775" y="3090863"/>
          <p14:tracePt t="26465" x="6408738" y="3155950"/>
          <p14:tracePt t="26473" x="6362700" y="3228975"/>
          <p14:tracePt t="26481" x="6291263" y="3309938"/>
          <p14:tracePt t="26489" x="6226175" y="3375025"/>
          <p14:tracePt t="26497" x="6153150" y="3446463"/>
          <p14:tracePt t="26505" x="6089650" y="3511550"/>
          <p14:tracePt t="26513" x="6026150" y="3575050"/>
          <p14:tracePt t="26521" x="5953125" y="3629025"/>
          <p14:tracePt t="26529" x="5889625" y="3684588"/>
          <p14:tracePt t="26537" x="5843588" y="3702050"/>
          <p14:tracePt t="26545" x="5789613" y="3721100"/>
          <p14:tracePt t="26553" x="5724525" y="3738563"/>
          <p14:tracePt t="26561" x="5661025" y="3757613"/>
          <p14:tracePt t="26569" x="5624513" y="3767138"/>
          <p14:tracePt t="26577" x="5570538" y="3767138"/>
          <p14:tracePt t="26585" x="5507038" y="3767138"/>
          <p14:tracePt t="26593" x="5470525" y="3767138"/>
          <p14:tracePt t="26601" x="5387975" y="3767138"/>
          <p14:tracePt t="26609" x="5251450" y="3730625"/>
          <p14:tracePt t="26617" x="5132388" y="3675063"/>
          <p14:tracePt t="26625" x="5022850" y="3629025"/>
          <p14:tracePt t="26634" x="4905375" y="3575050"/>
          <p14:tracePt t="26641" x="4822825" y="3529013"/>
          <p14:tracePt t="26652" x="4759325" y="3502025"/>
          <p14:tracePt t="26657" x="4713288" y="3455988"/>
          <p14:tracePt t="26667" x="4686300" y="3438525"/>
          <p14:tracePt t="26673" x="4649788" y="3411538"/>
          <p14:tracePt t="26682" x="4640263" y="3411538"/>
          <p14:tracePt t="26689" x="4630738" y="3392488"/>
          <p14:tracePt t="26700" x="4630738" y="3375025"/>
          <p14:tracePt t="26705" x="4630738" y="3365500"/>
          <p14:tracePt t="26713" x="4630738" y="3338513"/>
          <p14:tracePt t="26721" x="4630738" y="3309938"/>
          <p14:tracePt t="26729" x="4630738" y="3292475"/>
          <p14:tracePt t="26737" x="4659313" y="3246438"/>
          <p14:tracePt t="26744" x="4667250" y="3219450"/>
          <p14:tracePt t="26753" x="4713288" y="3173413"/>
          <p14:tracePt t="26761" x="4749800" y="3119438"/>
          <p14:tracePt t="26769" x="4803775" y="3073400"/>
          <p14:tracePt t="26777" x="4886325" y="3000375"/>
          <p14:tracePt t="26786" x="5022850" y="2927350"/>
          <p14:tracePt t="26794" x="5168900" y="2854325"/>
          <p14:tracePt t="26804" x="5414963" y="2781300"/>
          <p14:tracePt t="26810" x="5597525" y="2735263"/>
          <p14:tracePt t="26821" x="5807075" y="2690813"/>
          <p14:tracePt t="26826" x="6089650" y="2654300"/>
          <p14:tracePt t="26839" x="6254750" y="2635250"/>
          <p14:tracePt t="26842" x="6454775" y="2635250"/>
          <p14:tracePt t="26851" x="6627813" y="2635250"/>
          <p14:tracePt t="26857" x="6754813" y="2635250"/>
          <p14:tracePt t="26865" x="6910388" y="2671763"/>
          <p14:tracePt t="26873" x="7010400" y="2727325"/>
          <p14:tracePt t="26890" x="7138988" y="2836863"/>
          <p14:tracePt t="26898" x="7192963" y="2900363"/>
          <p14:tracePt t="26905" x="7229475" y="2946400"/>
          <p14:tracePt t="26913" x="7239000" y="2973388"/>
          <p14:tracePt t="26921" x="7239000" y="3027363"/>
          <p14:tracePt t="26929" x="7239000" y="3100388"/>
          <p14:tracePt t="26937" x="7239000" y="3163888"/>
          <p14:tracePt t="26947" x="7212013" y="3246438"/>
          <p14:tracePt t="26953" x="7165975" y="3319463"/>
          <p14:tracePt t="26960" x="7138988" y="3355975"/>
          <p14:tracePt t="26969" x="7029450" y="3455988"/>
          <p14:tracePt t="26977" x="6992938" y="3519488"/>
          <p14:tracePt t="26985" x="6946900" y="3575050"/>
          <p14:tracePt t="26993" x="6864350" y="3629025"/>
          <p14:tracePt t="27001" x="6819900" y="3648075"/>
          <p14:tracePt t="27010" x="6754813" y="3684588"/>
          <p14:tracePt t="27017" x="6691313" y="3721100"/>
          <p14:tracePt t="27025" x="6654800" y="3738563"/>
          <p14:tracePt t="27034" x="6618288" y="3748088"/>
          <p14:tracePt t="27042" x="6591300" y="3757613"/>
          <p14:tracePt t="27050" x="6545263" y="3775075"/>
          <p14:tracePt t="27057" x="6537325" y="3775075"/>
          <p14:tracePt t="27065" x="6518275" y="3775075"/>
          <p14:tracePt t="27331" x="6591300" y="3775075"/>
          <p14:tracePt t="27341" x="6673850" y="3748088"/>
          <p14:tracePt t="27346" x="6783388" y="3702050"/>
          <p14:tracePt t="27353" x="6937375" y="3675063"/>
          <p14:tracePt t="27361" x="7065963" y="3675063"/>
          <p14:tracePt t="27371" x="7212013" y="3648075"/>
          <p14:tracePt t="27376" x="7356475" y="3621088"/>
          <p14:tracePt t="27386" x="7502525" y="3621088"/>
          <p14:tracePt t="27393" x="7648575" y="3621088"/>
          <p14:tracePt t="27401" x="7758113" y="3621088"/>
          <p14:tracePt t="27409" x="7885113" y="3621088"/>
          <p14:tracePt t="27418" x="7958138" y="3621088"/>
          <p14:tracePt t="27426" x="8086725" y="3621088"/>
          <p14:tracePt t="27438" x="8159750" y="3621088"/>
          <p14:tracePt t="27442" x="8232775" y="3621088"/>
          <p14:tracePt t="27449" x="8342313" y="3621088"/>
          <p14:tracePt t="27457" x="8423275" y="3621088"/>
          <p14:tracePt t="27468" x="8496300" y="3621088"/>
          <p14:tracePt t="27473" x="8569325" y="3621088"/>
          <p14:tracePt t="27481" x="8661400" y="3621088"/>
          <p14:tracePt t="27489" x="8688388" y="3621088"/>
          <p14:tracePt t="27497" x="8770938" y="3621088"/>
          <p14:tracePt t="27505" x="8851900" y="3621088"/>
          <p14:tracePt t="27513" x="8907463" y="3621088"/>
          <p14:tracePt t="27521" x="8943975" y="3621088"/>
          <p14:tracePt t="27529" x="8970963" y="3621088"/>
          <p14:tracePt t="27537" x="9007475" y="3621088"/>
          <p14:tracePt t="27702" x="8988425" y="3648075"/>
          <p14:tracePt t="27708" x="8924925" y="3684588"/>
          <p14:tracePt t="27716" x="8878888" y="3702050"/>
          <p14:tracePt t="27722" x="8842375" y="3738563"/>
          <p14:tracePt t="27729" x="8778875" y="3757613"/>
          <p14:tracePt t="27737" x="8734425" y="3794125"/>
          <p14:tracePt t="27745" x="8688388" y="3821113"/>
          <p14:tracePt t="27753" x="8642350" y="3840163"/>
          <p14:tracePt t="27761" x="8615363" y="3867150"/>
          <p14:tracePt t="27769" x="8569325" y="3875088"/>
          <p14:tracePt t="27777" x="8551863" y="3884613"/>
          <p14:tracePt t="27786" x="8523288" y="3903663"/>
          <p14:tracePt t="27794" x="8515350" y="3903663"/>
          <p14:tracePt t="27803" x="8496300" y="3903663"/>
          <p14:tracePt t="27811" x="8488363" y="3911600"/>
          <p14:tracePt t="27823" x="8459788" y="3921125"/>
          <p14:tracePt t="28275" x="8369300" y="3921125"/>
          <p14:tracePt t="28284" x="8296275" y="3921125"/>
          <p14:tracePt t="28294" x="8186738" y="3921125"/>
          <p14:tracePt t="28299" x="8096250" y="3921125"/>
          <p14:tracePt t="28305" x="8067675" y="3921125"/>
          <p14:tracePt t="28313" x="7994650" y="3921125"/>
          <p14:tracePt t="28322" x="7877175" y="3867150"/>
          <p14:tracePt t="28329" x="7821613" y="3857625"/>
          <p14:tracePt t="28338" x="7758113" y="3821113"/>
          <p14:tracePt t="28345" x="7648575" y="3803650"/>
          <p14:tracePt t="28353" x="7531100" y="3794125"/>
          <p14:tracePt t="28361" x="7475538" y="3794125"/>
          <p14:tracePt t="28369" x="7366000" y="3767138"/>
          <p14:tracePt t="28377" x="7302500" y="3748088"/>
          <p14:tracePt t="28387" x="7192963" y="3748088"/>
          <p14:tracePt t="28393" x="7119938" y="3748088"/>
          <p14:tracePt t="28401" x="7065963" y="3748088"/>
          <p14:tracePt t="28409" x="6992938" y="3748088"/>
          <p14:tracePt t="28417" x="6946900" y="3748088"/>
          <p14:tracePt t="28425" x="6910388" y="3748088"/>
          <p14:tracePt t="28434" x="6900863" y="3748088"/>
          <p14:tracePt t="28441" x="6892925" y="3748088"/>
          <p14:tracePt t="28489" x="6873875" y="3738563"/>
          <p14:tracePt t="28505" x="6864350" y="3738563"/>
          <p14:tracePt t="28563" x="6856413" y="3738563"/>
          <p14:tracePt t="28721" x="6856413" y="3730625"/>
          <p14:tracePt t="28729" x="6846888" y="3675063"/>
          <p14:tracePt t="28737" x="6800850" y="3611563"/>
          <p14:tracePt t="28745" x="6800850" y="3556000"/>
          <p14:tracePt t="28753" x="6791325" y="3482975"/>
          <p14:tracePt t="28761" x="6746875" y="3402013"/>
          <p14:tracePt t="28769" x="6727825" y="3338513"/>
          <p14:tracePt t="28777" x="6681788" y="3236913"/>
          <p14:tracePt t="28785" x="6664325" y="3209925"/>
          <p14:tracePt t="28793" x="6654800" y="3182938"/>
          <p14:tracePt t="28801" x="6637338" y="3146425"/>
          <p14:tracePt t="28809" x="6627813" y="3127375"/>
          <p14:tracePt t="28817" x="6618288" y="3109913"/>
          <p14:tracePt t="29051" x="6573838" y="3136900"/>
          <p14:tracePt t="29060" x="6472238" y="3182938"/>
          <p14:tracePt t="29067" x="6427788" y="3200400"/>
          <p14:tracePt t="29077" x="6326188" y="3246438"/>
          <p14:tracePt t="29082" x="6262688" y="3265488"/>
          <p14:tracePt t="29089" x="6172200" y="3309938"/>
          <p14:tracePt t="29104" x="6126163" y="3319463"/>
          <p14:tracePt t="29106" x="6035675" y="3346450"/>
          <p14:tracePt t="29115" x="5980113" y="3382963"/>
          <p14:tracePt t="29124" x="5943600" y="3392488"/>
          <p14:tracePt t="29130" x="5899150" y="3402013"/>
          <p14:tracePt t="29137" x="5880100" y="3419475"/>
          <p14:tracePt t="29145" x="5862638" y="3438525"/>
          <p14:tracePt t="29347" x="5870575" y="3438525"/>
          <p14:tracePt t="29356" x="5880100" y="3438525"/>
          <p14:tracePt t="29371" x="5889625" y="3438525"/>
          <p14:tracePt t="29410" x="5907088" y="3438525"/>
          <p14:tracePt t="29418" x="5926138" y="3438525"/>
          <p14:tracePt t="29425" x="5999163" y="3411538"/>
          <p14:tracePt t="29441" x="6062663" y="3392488"/>
          <p14:tracePt t="29452" x="6108700" y="3375025"/>
          <p14:tracePt t="29457" x="6153150" y="3319463"/>
          <p14:tracePt t="29466" x="6189663" y="3273425"/>
          <p14:tracePt t="29473" x="6208713" y="3246438"/>
          <p14:tracePt t="29482" x="6226175" y="3209925"/>
          <p14:tracePt t="29489" x="6262688" y="3182938"/>
          <p14:tracePt t="29497" x="6272213" y="3173413"/>
          <p14:tracePt t="29505" x="6272213" y="3155950"/>
          <p14:tracePt t="29513" x="6281738" y="3146425"/>
          <p14:tracePt t="29643" x="6281738" y="3155950"/>
          <p14:tracePt t="29651" x="6281738" y="3163888"/>
          <p14:tracePt t="29658" x="6281738" y="3173413"/>
          <p14:tracePt t="29666" x="6272213" y="3182938"/>
          <p14:tracePt t="29673" x="6262688" y="3192463"/>
          <p14:tracePt t="29917" x="6254750" y="3192463"/>
          <p14:tracePt t="29932" x="6226175" y="3192463"/>
          <p14:tracePt t="29937" x="6218238" y="3163888"/>
          <p14:tracePt t="29945" x="6218238" y="3155950"/>
          <p14:tracePt t="29953" x="6218238" y="3146425"/>
          <p14:tracePt t="29962" x="6218238" y="3136900"/>
          <p14:tracePt t="29970" x="6218238" y="3119438"/>
          <p14:tracePt t="29979" x="6218238" y="3109913"/>
          <p14:tracePt t="29995" x="6218238" y="3100388"/>
          <p14:tracePt t="30033" x="6208713" y="3090863"/>
          <p14:tracePt t="30322" x="6226175" y="3036888"/>
          <p14:tracePt t="30329" x="6226175" y="3017838"/>
          <p14:tracePt t="30338" x="6245225" y="3000375"/>
          <p14:tracePt t="30345" x="6254750" y="2973388"/>
          <p14:tracePt t="30353" x="6272213" y="2946400"/>
          <p14:tracePt t="30369" x="6281738" y="2917825"/>
          <p14:tracePt t="30393" x="6281738" y="2909888"/>
          <p14:tracePt t="30681" x="6281738" y="2917825"/>
          <p14:tracePt t="30714" x="6272213" y="2927350"/>
          <p14:tracePt t="31219" x="6262688" y="2936875"/>
          <p14:tracePt t="31394" x="6281738" y="2936875"/>
          <p14:tracePt t="31401" x="6345238" y="2909888"/>
          <p14:tracePt t="31409" x="6391275" y="2881313"/>
          <p14:tracePt t="31417" x="6408738" y="2873375"/>
          <p14:tracePt t="31425" x="6454775" y="2836863"/>
          <p14:tracePt t="31433" x="6491288" y="2827338"/>
          <p14:tracePt t="31441" x="6508750" y="2808288"/>
          <p14:tracePt t="31449" x="6545263" y="2790825"/>
          <p14:tracePt t="31466" x="6554788" y="2790825"/>
          <p14:tracePt t="31473" x="6564313" y="2781300"/>
          <p14:tracePt t="32051" x="6564313" y="2790825"/>
          <p14:tracePt t="32060" x="6564313" y="2808288"/>
          <p14:tracePt t="32069" x="6537325" y="2827338"/>
          <p14:tracePt t="32074" x="6527800" y="2844800"/>
          <p14:tracePt t="32085" x="6518275" y="2863850"/>
          <p14:tracePt t="32091" x="6518275" y="2873375"/>
          <p14:tracePt t="32098" x="6508750" y="2890838"/>
          <p14:tracePt t="36887" x="6500813" y="2909888"/>
          <p14:tracePt t="36893" x="6500813" y="2917825"/>
          <p14:tracePt t="36900" x="6500813" y="2927350"/>
          <p14:tracePt t="36915" x="6500813" y="2936875"/>
          <p14:tracePt t="36937" x="6500813" y="2954338"/>
          <p14:tracePt t="36969" x="6500813" y="2963863"/>
          <p14:tracePt t="37131" x="6508750" y="2963863"/>
          <p14:tracePt t="37138" x="6537325" y="2973388"/>
          <p14:tracePt t="37148" x="6591300" y="2973388"/>
          <p14:tracePt t="37155" x="6654800" y="2990850"/>
          <p14:tracePt t="37162" x="6746875" y="2990850"/>
          <p14:tracePt t="37169" x="6873875" y="2990850"/>
          <p14:tracePt t="37177" x="7019925" y="3017838"/>
          <p14:tracePt t="37185" x="7165975" y="3017838"/>
          <p14:tracePt t="37193" x="7348538" y="3017838"/>
          <p14:tracePt t="37201" x="7539038" y="3017838"/>
          <p14:tracePt t="37209" x="7740650" y="3017838"/>
          <p14:tracePt t="37217" x="7940675" y="3017838"/>
          <p14:tracePt t="37225" x="8159750" y="3017838"/>
          <p14:tracePt t="37234" x="8323263" y="3017838"/>
          <p14:tracePt t="37241" x="8523288" y="3017838"/>
          <p14:tracePt t="37250" x="8651875" y="3017838"/>
          <p14:tracePt t="37257" x="8705850" y="3017838"/>
          <p14:tracePt t="37266" x="8797925" y="3017838"/>
          <p14:tracePt t="37273" x="8870950" y="3017838"/>
          <p14:tracePt t="37283" x="8934450" y="3017838"/>
          <p14:tracePt t="37289" x="9024938" y="3017838"/>
          <p14:tracePt t="37297" x="9097963" y="301783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27038" y="188913"/>
            <a:ext cx="8321675" cy="1328737"/>
          </a:xfrm>
        </p:spPr>
        <p:txBody>
          <a:bodyPr>
            <a:normAutofit fontScale="90000"/>
          </a:bodyPr>
          <a:lstStyle/>
          <a:p>
            <a:pPr eaLnBrk="1" hangingPunct="1"/>
            <a:r>
              <a:rPr lang="en-US" altLang="ja-JP" sz="3200"/>
              <a:t>Traffic congestion caused by Test and Test&amp;Set(x) (Node 3 finishes the critical section)</a:t>
            </a:r>
          </a:p>
        </p:txBody>
      </p:sp>
      <p:sp>
        <p:nvSpPr>
          <p:cNvPr id="43011"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43012" name="Text Box 4"/>
          <p:cNvSpPr txBox="1">
            <a:spLocks noChangeArrowheads="1"/>
          </p:cNvSpPr>
          <p:nvPr/>
        </p:nvSpPr>
        <p:spPr bwMode="auto">
          <a:xfrm>
            <a:off x="4572000" y="3573463"/>
            <a:ext cx="13684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43013" name="Text Box 5"/>
          <p:cNvSpPr txBox="1">
            <a:spLocks noChangeArrowheads="1"/>
          </p:cNvSpPr>
          <p:nvPr/>
        </p:nvSpPr>
        <p:spPr bwMode="auto">
          <a:xfrm>
            <a:off x="5562600" y="2286000"/>
            <a:ext cx="1096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43014"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43015" name="Group 7"/>
          <p:cNvGrpSpPr>
            <a:grpSpLocks/>
          </p:cNvGrpSpPr>
          <p:nvPr/>
        </p:nvGrpSpPr>
        <p:grpSpPr bwMode="auto">
          <a:xfrm>
            <a:off x="2590800" y="1676400"/>
            <a:ext cx="457200" cy="1524000"/>
            <a:chOff x="1632" y="1056"/>
            <a:chExt cx="288" cy="960"/>
          </a:xfrm>
        </p:grpSpPr>
        <p:sp>
          <p:nvSpPr>
            <p:cNvPr id="43064"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5"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6"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67"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8"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6" name="Group 13"/>
          <p:cNvGrpSpPr>
            <a:grpSpLocks/>
          </p:cNvGrpSpPr>
          <p:nvPr/>
        </p:nvGrpSpPr>
        <p:grpSpPr bwMode="auto">
          <a:xfrm>
            <a:off x="2362200" y="3962400"/>
            <a:ext cx="457200" cy="1524000"/>
            <a:chOff x="1632" y="1056"/>
            <a:chExt cx="288" cy="960"/>
          </a:xfrm>
        </p:grpSpPr>
        <p:sp>
          <p:nvSpPr>
            <p:cNvPr id="43059"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0"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1"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62"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63"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19"/>
          <p:cNvGrpSpPr>
            <a:grpSpLocks/>
          </p:cNvGrpSpPr>
          <p:nvPr/>
        </p:nvGrpSpPr>
        <p:grpSpPr bwMode="auto">
          <a:xfrm>
            <a:off x="4572000" y="3886200"/>
            <a:ext cx="457200" cy="1524000"/>
            <a:chOff x="1632" y="1056"/>
            <a:chExt cx="288" cy="960"/>
          </a:xfrm>
        </p:grpSpPr>
        <p:sp>
          <p:nvSpPr>
            <p:cNvPr id="43054"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5"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6"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57"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8"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25"/>
          <p:cNvGrpSpPr>
            <a:grpSpLocks/>
          </p:cNvGrpSpPr>
          <p:nvPr/>
        </p:nvGrpSpPr>
        <p:grpSpPr bwMode="auto">
          <a:xfrm>
            <a:off x="5181600" y="1752600"/>
            <a:ext cx="457200" cy="1524000"/>
            <a:chOff x="1632" y="1056"/>
            <a:chExt cx="288" cy="960"/>
          </a:xfrm>
        </p:grpSpPr>
        <p:sp>
          <p:nvSpPr>
            <p:cNvPr id="43049"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0"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1"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52"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3053"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3019"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43020"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21"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22"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23"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76836" name="Text Box 36"/>
          <p:cNvSpPr txBox="1">
            <a:spLocks noChangeArrowheads="1"/>
          </p:cNvSpPr>
          <p:nvPr/>
        </p:nvSpPr>
        <p:spPr bwMode="auto">
          <a:xfrm>
            <a:off x="3132138" y="27813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S</a:t>
            </a:r>
          </a:p>
        </p:txBody>
      </p:sp>
      <p:sp>
        <p:nvSpPr>
          <p:cNvPr id="76837" name="Text Box 37"/>
          <p:cNvSpPr txBox="1">
            <a:spLocks noChangeArrowheads="1"/>
          </p:cNvSpPr>
          <p:nvPr/>
        </p:nvSpPr>
        <p:spPr bwMode="auto">
          <a:xfrm>
            <a:off x="6011863" y="2492375"/>
            <a:ext cx="9366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b="1">
                <a:latin typeface="Times New Roman" panose="02020603050405020304" pitchFamily="18" charset="0"/>
                <a:ea typeface="ＭＳ Ｐゴシック" panose="020B0600070205080204" pitchFamily="50" charset="-128"/>
              </a:rPr>
              <a:t>x=0:D</a:t>
            </a:r>
          </a:p>
        </p:txBody>
      </p:sp>
      <p:sp>
        <p:nvSpPr>
          <p:cNvPr id="43026" name="Text Box 38"/>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6839" name="Text Box 39"/>
          <p:cNvSpPr txBox="1">
            <a:spLocks noChangeArrowheads="1"/>
          </p:cNvSpPr>
          <p:nvPr/>
        </p:nvSpPr>
        <p:spPr bwMode="auto">
          <a:xfrm>
            <a:off x="3059113" y="227012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76840" name="Text Box 40"/>
          <p:cNvSpPr txBox="1">
            <a:spLocks noChangeArrowheads="1"/>
          </p:cNvSpPr>
          <p:nvPr/>
        </p:nvSpPr>
        <p:spPr bwMode="auto">
          <a:xfrm>
            <a:off x="38512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6841" name="Text Box 41"/>
          <p:cNvSpPr txBox="1">
            <a:spLocks noChangeArrowheads="1"/>
          </p:cNvSpPr>
          <p:nvPr/>
        </p:nvSpPr>
        <p:spPr bwMode="auto">
          <a:xfrm>
            <a:off x="35845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6842" name="Text Box 42"/>
          <p:cNvSpPr txBox="1">
            <a:spLocks noChangeArrowheads="1"/>
          </p:cNvSpPr>
          <p:nvPr/>
        </p:nvSpPr>
        <p:spPr bwMode="auto">
          <a:xfrm>
            <a:off x="3368675"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76843" name="Text Box 43"/>
          <p:cNvSpPr txBox="1">
            <a:spLocks noChangeArrowheads="1"/>
          </p:cNvSpPr>
          <p:nvPr/>
        </p:nvSpPr>
        <p:spPr bwMode="auto">
          <a:xfrm>
            <a:off x="2843213" y="457517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76844" name="Text Box 44"/>
          <p:cNvSpPr txBox="1">
            <a:spLocks noChangeArrowheads="1"/>
          </p:cNvSpPr>
          <p:nvPr/>
        </p:nvSpPr>
        <p:spPr bwMode="auto">
          <a:xfrm>
            <a:off x="5292725" y="4581525"/>
            <a:ext cx="79216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grpSp>
        <p:nvGrpSpPr>
          <p:cNvPr id="76860" name="Group 60"/>
          <p:cNvGrpSpPr>
            <a:grpSpLocks/>
          </p:cNvGrpSpPr>
          <p:nvPr/>
        </p:nvGrpSpPr>
        <p:grpSpPr bwMode="auto">
          <a:xfrm>
            <a:off x="6732588" y="1873250"/>
            <a:ext cx="1463675" cy="476250"/>
            <a:chOff x="4241" y="1180"/>
            <a:chExt cx="922" cy="300"/>
          </a:xfrm>
        </p:grpSpPr>
        <p:sp>
          <p:nvSpPr>
            <p:cNvPr id="43047" name="Line 55"/>
            <p:cNvSpPr>
              <a:spLocks noChangeShapeType="1"/>
            </p:cNvSpPr>
            <p:nvPr/>
          </p:nvSpPr>
          <p:spPr bwMode="auto">
            <a:xfrm>
              <a:off x="4241" y="1207"/>
              <a:ext cx="0" cy="273"/>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8" name="Text Box 56"/>
            <p:cNvSpPr txBox="1">
              <a:spLocks noChangeArrowheads="1"/>
            </p:cNvSpPr>
            <p:nvPr/>
          </p:nvSpPr>
          <p:spPr bwMode="auto">
            <a:xfrm>
              <a:off x="4319" y="1180"/>
              <a:ext cx="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solidFill>
                    <a:srgbClr val="0066FF"/>
                  </a:solidFill>
                  <a:ea typeface="ＭＳ Ｐゴシック" panose="020B0600070205080204" pitchFamily="50" charset="-128"/>
                </a:rPr>
                <a:t>release x</a:t>
              </a:r>
            </a:p>
          </p:txBody>
        </p:sp>
      </p:grpSp>
      <p:grpSp>
        <p:nvGrpSpPr>
          <p:cNvPr id="76861" name="Group 61"/>
          <p:cNvGrpSpPr>
            <a:grpSpLocks/>
          </p:cNvGrpSpPr>
          <p:nvPr/>
        </p:nvGrpSpPr>
        <p:grpSpPr bwMode="auto">
          <a:xfrm>
            <a:off x="3203575" y="1800225"/>
            <a:ext cx="1800225" cy="476250"/>
            <a:chOff x="2018" y="1134"/>
            <a:chExt cx="1134" cy="300"/>
          </a:xfrm>
        </p:grpSpPr>
        <p:sp>
          <p:nvSpPr>
            <p:cNvPr id="43045" name="Line 57"/>
            <p:cNvSpPr>
              <a:spLocks noChangeShapeType="1"/>
            </p:cNvSpPr>
            <p:nvPr/>
          </p:nvSpPr>
          <p:spPr bwMode="auto">
            <a:xfrm flipH="1">
              <a:off x="2018" y="1434"/>
              <a:ext cx="113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6" name="Text Box 58"/>
            <p:cNvSpPr txBox="1">
              <a:spLocks noChangeArrowheads="1"/>
            </p:cNvSpPr>
            <p:nvPr/>
          </p:nvSpPr>
          <p:spPr bwMode="auto">
            <a:xfrm>
              <a:off x="2232" y="1134"/>
              <a:ext cx="8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Write req</a:t>
              </a:r>
            </a:p>
          </p:txBody>
        </p:sp>
      </p:grpSp>
      <p:sp>
        <p:nvSpPr>
          <p:cNvPr id="76859" name="Text Box 59"/>
          <p:cNvSpPr txBox="1">
            <a:spLocks noChangeArrowheads="1"/>
          </p:cNvSpPr>
          <p:nvPr/>
        </p:nvSpPr>
        <p:spPr bwMode="auto">
          <a:xfrm>
            <a:off x="5940425" y="2744788"/>
            <a:ext cx="15128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b="1">
                <a:latin typeface="Times New Roman" panose="02020603050405020304" pitchFamily="18" charset="0"/>
                <a:ea typeface="ＭＳ Ｐゴシック" panose="020B0600070205080204" pitchFamily="50" charset="-128"/>
              </a:rPr>
              <a:t>x=0→</a:t>
            </a:r>
            <a:r>
              <a:rPr lang="ja-JP" altLang="en-US" sz="2000" b="1">
                <a:latin typeface="Times New Roman" panose="02020603050405020304" pitchFamily="18" charset="0"/>
                <a:ea typeface="ＭＳ Ｐゴシック" panose="020B0600070205080204" pitchFamily="50" charset="-128"/>
              </a:rPr>
              <a:t>１</a:t>
            </a:r>
            <a:r>
              <a:rPr lang="en-US" altLang="ja-JP" sz="2000" b="1">
                <a:latin typeface="Times New Roman" panose="02020603050405020304" pitchFamily="18" charset="0"/>
                <a:ea typeface="ＭＳ Ｐゴシック" panose="020B0600070205080204" pitchFamily="50" charset="-128"/>
              </a:rPr>
              <a:t>:</a:t>
            </a:r>
            <a:r>
              <a:rPr lang="ja-JP" altLang="en-US" sz="2000" b="1">
                <a:latin typeface="Times New Roman" panose="02020603050405020304" pitchFamily="18" charset="0"/>
                <a:ea typeface="ＭＳ Ｐゴシック" panose="020B0600070205080204" pitchFamily="50" charset="-128"/>
              </a:rPr>
              <a:t>Ｓ</a:t>
            </a:r>
          </a:p>
        </p:txBody>
      </p:sp>
      <p:sp>
        <p:nvSpPr>
          <p:cNvPr id="43036" name="Text Box 62"/>
          <p:cNvSpPr txBox="1">
            <a:spLocks noChangeArrowheads="1"/>
          </p:cNvSpPr>
          <p:nvPr/>
        </p:nvSpPr>
        <p:spPr bwMode="auto">
          <a:xfrm>
            <a:off x="4119563" y="23542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ja-JP">
              <a:ea typeface="ＭＳ Ｐゴシック" panose="020B0600070205080204" pitchFamily="50" charset="-128"/>
            </a:endParaRPr>
          </a:p>
        </p:txBody>
      </p:sp>
      <p:sp>
        <p:nvSpPr>
          <p:cNvPr id="76863" name="Text Box 63"/>
          <p:cNvSpPr txBox="1">
            <a:spLocks noChangeArrowheads="1"/>
          </p:cNvSpPr>
          <p:nvPr/>
        </p:nvSpPr>
        <p:spPr bwMode="auto">
          <a:xfrm>
            <a:off x="3059113" y="248602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I</a:t>
            </a:r>
          </a:p>
        </p:txBody>
      </p:sp>
      <p:sp>
        <p:nvSpPr>
          <p:cNvPr id="76864" name="Text Box 64"/>
          <p:cNvSpPr txBox="1">
            <a:spLocks noChangeArrowheads="1"/>
          </p:cNvSpPr>
          <p:nvPr/>
        </p:nvSpPr>
        <p:spPr bwMode="auto">
          <a:xfrm>
            <a:off x="2843213" y="479107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I</a:t>
            </a:r>
          </a:p>
        </p:txBody>
      </p:sp>
      <p:sp>
        <p:nvSpPr>
          <p:cNvPr id="76865" name="Text Box 65"/>
          <p:cNvSpPr txBox="1">
            <a:spLocks noChangeArrowheads="1"/>
          </p:cNvSpPr>
          <p:nvPr/>
        </p:nvSpPr>
        <p:spPr bwMode="auto">
          <a:xfrm>
            <a:off x="5435600" y="4868863"/>
            <a:ext cx="792163"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I</a:t>
            </a:r>
          </a:p>
        </p:txBody>
      </p:sp>
      <p:grpSp>
        <p:nvGrpSpPr>
          <p:cNvPr id="76869" name="Group 69"/>
          <p:cNvGrpSpPr>
            <a:grpSpLocks/>
          </p:cNvGrpSpPr>
          <p:nvPr/>
        </p:nvGrpSpPr>
        <p:grpSpPr bwMode="auto">
          <a:xfrm>
            <a:off x="1042988" y="3284538"/>
            <a:ext cx="3168650" cy="504825"/>
            <a:chOff x="657" y="2069"/>
            <a:chExt cx="1996" cy="318"/>
          </a:xfrm>
        </p:grpSpPr>
        <p:sp>
          <p:nvSpPr>
            <p:cNvPr id="43042" name="Line 66"/>
            <p:cNvSpPr>
              <a:spLocks noChangeShapeType="1"/>
            </p:cNvSpPr>
            <p:nvPr/>
          </p:nvSpPr>
          <p:spPr bwMode="auto">
            <a:xfrm>
              <a:off x="1701" y="2115"/>
              <a:ext cx="0" cy="2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3" name="Line 67"/>
            <p:cNvSpPr>
              <a:spLocks noChangeShapeType="1"/>
            </p:cNvSpPr>
            <p:nvPr/>
          </p:nvSpPr>
          <p:spPr bwMode="auto">
            <a:xfrm>
              <a:off x="2018" y="2069"/>
              <a:ext cx="635" cy="2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4" name="Text Box 68"/>
            <p:cNvSpPr txBox="1">
              <a:spLocks noChangeArrowheads="1"/>
            </p:cNvSpPr>
            <p:nvPr/>
          </p:nvSpPr>
          <p:spPr bwMode="auto">
            <a:xfrm>
              <a:off x="657" y="2132"/>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Invalidation</a:t>
              </a:r>
            </a:p>
          </p:txBody>
        </p:sp>
      </p:grpSp>
      <p:sp>
        <p:nvSpPr>
          <p:cNvPr id="76870" name="Text Box 70"/>
          <p:cNvSpPr txBox="1">
            <a:spLocks noChangeArrowheads="1"/>
          </p:cNvSpPr>
          <p:nvPr/>
        </p:nvSpPr>
        <p:spPr bwMode="auto">
          <a:xfrm>
            <a:off x="3144334" y="3040101"/>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D</a:t>
            </a:r>
          </a:p>
        </p:txBody>
      </p:sp>
      <p:pic>
        <p:nvPicPr>
          <p:cNvPr id="3" name="オーディオ 2">
            <a:hlinkClick r:id="" action="ppaction://media"/>
            <a:extLst>
              <a:ext uri="{FF2B5EF4-FFF2-40B4-BE49-F238E27FC236}">
                <a16:creationId xmlns:a16="http://schemas.microsoft.com/office/drawing/2014/main" id="{7C758CA4-EBF1-438C-862D-99236D2D1C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762"/>
    </mc:Choice>
    <mc:Fallback>
      <p:transition spd="slow" advTm="3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85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68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68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683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6863"/>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7684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684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768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86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683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684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768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76870"/>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7684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6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76836" grpId="0"/>
      <p:bldP spid="76837" grpId="0"/>
      <p:bldP spid="76839" grpId="0"/>
      <p:bldP spid="76840" grpId="0"/>
      <p:bldP spid="76841" grpId="0"/>
      <p:bldP spid="76842" grpId="0"/>
      <p:bldP spid="76843" grpId="0"/>
      <p:bldP spid="76844" grpId="0"/>
      <p:bldP spid="76859" grpId="0"/>
      <p:bldP spid="76863" grpId="0"/>
      <p:bldP spid="76864" grpId="0"/>
      <p:bldP spid="76865" grpId="0"/>
      <p:bldP spid="76870" grpId="0"/>
    </p:bldLst>
  </p:timing>
  <p:extLst>
    <p:ext uri="{3A86A75C-4F4B-4683-9AE1-C65F6400EC91}">
      <p14:laserTraceLst xmlns:p14="http://schemas.microsoft.com/office/powerpoint/2010/main">
        <p14:tracePtLst>
          <p14:tracePt t="4769" x="8551863" y="3429000"/>
          <p14:tracePt t="4778" x="8140700" y="3429000"/>
          <p14:tracePt t="4786" x="7804150" y="3429000"/>
          <p14:tracePt t="4793" x="7575550" y="3429000"/>
          <p14:tracePt t="4801" x="7392988" y="3429000"/>
          <p14:tracePt t="4810" x="7319963" y="3429000"/>
          <p14:tracePt t="4817" x="7302500" y="3429000"/>
          <p14:tracePt t="4969" x="7292975" y="3429000"/>
          <p14:tracePt t="4977" x="7292975" y="3411538"/>
          <p14:tracePt t="4985" x="7292975" y="3402013"/>
          <p14:tracePt t="4994" x="7292975" y="3382963"/>
          <p14:tracePt t="5001" x="7292975" y="3365500"/>
          <p14:tracePt t="5009" x="7292975" y="3355975"/>
          <p14:tracePt t="5017" x="7292975" y="3328988"/>
          <p14:tracePt t="5025" x="7292975" y="3282950"/>
          <p14:tracePt t="5033" x="7292975" y="3273425"/>
          <p14:tracePt t="5041" x="7239000" y="3209925"/>
          <p14:tracePt t="5049" x="7192963" y="3182938"/>
          <p14:tracePt t="5057" x="7110413" y="3127375"/>
          <p14:tracePt t="5066" x="6992938" y="3073400"/>
          <p14:tracePt t="5073" x="6864350" y="3046413"/>
          <p14:tracePt t="5081" x="6691313" y="3000375"/>
          <p14:tracePt t="5089" x="6545263" y="2973388"/>
          <p14:tracePt t="5098" x="6381750" y="2927350"/>
          <p14:tracePt t="5105" x="6181725" y="2909888"/>
          <p14:tracePt t="5113" x="6016625" y="2863850"/>
          <p14:tracePt t="5121" x="5935663" y="2836863"/>
          <p14:tracePt t="5130" x="5816600" y="2790825"/>
          <p14:tracePt t="5137" x="5743575" y="2781300"/>
          <p14:tracePt t="5146" x="5661025" y="2754313"/>
          <p14:tracePt t="5153" x="5643563" y="2754313"/>
          <p14:tracePt t="5162" x="5634038" y="2754313"/>
          <p14:tracePt t="5251" x="5624513" y="2744788"/>
          <p14:tracePt t="5265" x="5624513" y="2735263"/>
          <p14:tracePt t="5273" x="5624513" y="2727325"/>
          <p14:tracePt t="5281" x="5616575" y="2717800"/>
          <p14:tracePt t="5289" x="5616575" y="2708275"/>
          <p14:tracePt t="5297" x="5616575" y="2690813"/>
          <p14:tracePt t="5305" x="5607050" y="2681288"/>
          <p14:tracePt t="5321" x="5597525" y="2671763"/>
          <p14:tracePt t="5337" x="5588000" y="2662238"/>
          <p14:tracePt t="5369" x="5580063" y="2654300"/>
          <p14:tracePt t="5395" x="5561013" y="2644775"/>
          <p14:tracePt t="5403" x="5507038" y="2644775"/>
          <p14:tracePt t="5411" x="5414963" y="2644775"/>
          <p14:tracePt t="5419" x="5287963" y="2644775"/>
          <p14:tracePt t="5426" x="5032375" y="2644775"/>
          <p14:tracePt t="5433" x="4740275" y="2644775"/>
          <p14:tracePt t="5441" x="4184650" y="2644775"/>
          <p14:tracePt t="5449" x="3702050" y="2644775"/>
          <p14:tracePt t="5457" x="3181350" y="2644775"/>
          <p14:tracePt t="5465" x="2735263" y="2644775"/>
          <p14:tracePt t="5473" x="2433638" y="2644775"/>
          <p14:tracePt t="5481" x="2233613" y="2644775"/>
          <p14:tracePt t="5489" x="2070100" y="2644775"/>
          <p14:tracePt t="5498" x="1960563" y="2644775"/>
          <p14:tracePt t="5505" x="1924050" y="2644775"/>
          <p14:tracePt t="5513" x="1905000" y="2635250"/>
          <p14:tracePt t="5651" x="1895475" y="2625725"/>
          <p14:tracePt t="5684" x="1905000" y="2608263"/>
          <p14:tracePt t="5691" x="1951038" y="2562225"/>
          <p14:tracePt t="5697" x="1978025" y="2544763"/>
          <p14:tracePt t="5705" x="2041525" y="2508250"/>
          <p14:tracePt t="5714" x="2070100" y="2498725"/>
          <p14:tracePt t="5721" x="2097088" y="2471738"/>
          <p14:tracePt t="5730" x="2143125" y="2444750"/>
          <p14:tracePt t="5737" x="2206625" y="2416175"/>
          <p14:tracePt t="5745" x="2251075" y="2379663"/>
          <p14:tracePt t="5753" x="2270125" y="2371725"/>
          <p14:tracePt t="5761" x="2297113" y="2362200"/>
          <p14:tracePt t="5769" x="2324100" y="2343150"/>
          <p14:tracePt t="5785" x="2324100" y="2335213"/>
          <p14:tracePt t="5842" x="2333625" y="2335213"/>
          <p14:tracePt t="5850" x="2343150" y="2335213"/>
          <p14:tracePt t="5858" x="2352675" y="2325688"/>
          <p14:tracePt t="6059" x="2352675" y="2335213"/>
          <p14:tracePt t="6074" x="2352675" y="2352675"/>
          <p14:tracePt t="6083" x="2343150" y="2371725"/>
          <p14:tracePt t="6089" x="2333625" y="2389188"/>
          <p14:tracePt t="6105" x="2333625" y="2398713"/>
          <p14:tracePt t="6113" x="2324100" y="2425700"/>
          <p14:tracePt t="6137" x="2324100" y="2435225"/>
          <p14:tracePt t="6146" x="2324100" y="2452688"/>
          <p14:tracePt t="6162" x="2324100" y="2462213"/>
          <p14:tracePt t="6179" x="2324100" y="2471738"/>
          <p14:tracePt t="6185" x="2343150" y="2481263"/>
          <p14:tracePt t="6193" x="2360613" y="2489200"/>
          <p14:tracePt t="6201" x="2416175" y="2498725"/>
          <p14:tracePt t="6209" x="2462213" y="2508250"/>
          <p14:tracePt t="6217" x="2516188" y="2517775"/>
          <p14:tracePt t="6225" x="2625725" y="2517775"/>
          <p14:tracePt t="6233" x="2752725" y="2517775"/>
          <p14:tracePt t="6241" x="2881313" y="2517775"/>
          <p14:tracePt t="6249" x="3027363" y="2517775"/>
          <p14:tracePt t="6257" x="3208338" y="2517775"/>
          <p14:tracePt t="6265" x="3336925" y="2517775"/>
          <p14:tracePt t="6273" x="3446463" y="2517775"/>
          <p14:tracePt t="6281" x="3500438" y="2517775"/>
          <p14:tracePt t="6289" x="3527425" y="2517775"/>
          <p14:tracePt t="6297" x="3536950" y="2517775"/>
          <p14:tracePt t="6451" x="3546475" y="2525713"/>
          <p14:tracePt t="6499" x="3546475" y="2554288"/>
          <p14:tracePt t="6506" x="3527425" y="2589213"/>
          <p14:tracePt t="6513" x="3490913" y="2617788"/>
          <p14:tracePt t="6521" x="3473450" y="2635250"/>
          <p14:tracePt t="6530" x="3455988" y="2654300"/>
          <p14:tracePt t="6537" x="3436938" y="2671763"/>
          <p14:tracePt t="6554" x="3427413" y="2698750"/>
          <p14:tracePt t="6571" x="3419475" y="2708275"/>
          <p14:tracePt t="6598" x="3409950" y="2717800"/>
          <p14:tracePt t="6603" x="3400425" y="2727325"/>
          <p14:tracePt t="6614" x="3373438" y="2744788"/>
          <p14:tracePt t="6617" x="3336925" y="2754313"/>
          <p14:tracePt t="6625" x="3300413" y="2763838"/>
          <p14:tracePt t="6633" x="3273425" y="2771775"/>
          <p14:tracePt t="6641" x="3227388" y="2808288"/>
          <p14:tracePt t="6649" x="3181350" y="2817813"/>
          <p14:tracePt t="6658" x="3144838" y="2817813"/>
          <p14:tracePt t="6665" x="3100388" y="2827338"/>
          <p14:tracePt t="6673" x="3071813" y="2827338"/>
          <p14:tracePt t="6682" x="3035300" y="2827338"/>
          <p14:tracePt t="6689" x="2998788" y="2827338"/>
          <p14:tracePt t="6697" x="2990850" y="2827338"/>
          <p14:tracePt t="6705" x="2981325" y="2827338"/>
          <p14:tracePt t="6745" x="2971800" y="2827338"/>
          <p14:tracePt t="6754" x="2954338" y="2827338"/>
          <p14:tracePt t="6762" x="2954338" y="2817813"/>
          <p14:tracePt t="6770" x="2944813" y="2808288"/>
          <p14:tracePt t="6777" x="2935288" y="2800350"/>
          <p14:tracePt t="6785" x="2908300" y="2744788"/>
          <p14:tracePt t="6796" x="2889250" y="2717800"/>
          <p14:tracePt t="6803" x="2852738" y="2690813"/>
          <p14:tracePt t="6810" x="2817813" y="2654300"/>
          <p14:tracePt t="6817" x="2789238" y="2617788"/>
          <p14:tracePt t="6825" x="2771775" y="2589213"/>
          <p14:tracePt t="6833" x="2735263" y="2554288"/>
          <p14:tracePt t="6841" x="2725738" y="2517775"/>
          <p14:tracePt t="6849" x="2725738" y="2481263"/>
          <p14:tracePt t="6857" x="2716213" y="2452688"/>
          <p14:tracePt t="6865" x="2698750" y="2408238"/>
          <p14:tracePt t="6873" x="2698750" y="2389188"/>
          <p14:tracePt t="6881" x="2698750" y="2352675"/>
          <p14:tracePt t="6889" x="2698750" y="2343150"/>
          <p14:tracePt t="6899" x="2698750" y="2325688"/>
          <p14:tracePt t="6905" x="2698750" y="2306638"/>
          <p14:tracePt t="6913" x="2698750" y="2298700"/>
          <p14:tracePt t="6921" x="2698750" y="2279650"/>
          <p14:tracePt t="6929" x="2698750" y="2270125"/>
          <p14:tracePt t="6937" x="2708275" y="2252663"/>
          <p14:tracePt t="6946" x="2725738" y="2243138"/>
          <p14:tracePt t="6953" x="2752725" y="2225675"/>
          <p14:tracePt t="6961" x="2798763" y="2206625"/>
          <p14:tracePt t="6969" x="2825750" y="2206625"/>
          <p14:tracePt t="6979" x="2852738" y="2197100"/>
          <p14:tracePt t="6986" x="2881313" y="2197100"/>
          <p14:tracePt t="6993" x="2898775" y="2197100"/>
          <p14:tracePt t="7001" x="2944813" y="2197100"/>
          <p14:tracePt t="7010" x="2954338" y="2197100"/>
          <p14:tracePt t="7017" x="2962275" y="2197100"/>
          <p14:tracePt t="7025" x="2971800" y="2197100"/>
          <p14:tracePt t="7033" x="2981325" y="2197100"/>
          <p14:tracePt t="7041" x="2990850" y="2197100"/>
          <p14:tracePt t="7049" x="2998788" y="2216150"/>
          <p14:tracePt t="7057" x="2998788" y="2225675"/>
          <p14:tracePt t="7065" x="2998788" y="2252663"/>
          <p14:tracePt t="7073" x="2998788" y="2270125"/>
          <p14:tracePt t="7081" x="2998788" y="2289175"/>
          <p14:tracePt t="7089" x="3017838" y="2316163"/>
          <p14:tracePt t="7098" x="3027363" y="2335213"/>
          <p14:tracePt t="7105" x="3035300" y="2352675"/>
          <p14:tracePt t="7113" x="3044825" y="2379663"/>
          <p14:tracePt t="7121" x="3063875" y="2408238"/>
          <p14:tracePt t="7129" x="3071813" y="2408238"/>
          <p14:tracePt t="7137" x="3081338" y="2435225"/>
          <p14:tracePt t="7153" x="3081338" y="2444750"/>
          <p14:tracePt t="7169" x="3090863" y="2452688"/>
          <p14:tracePt t="7201" x="3090863" y="2471738"/>
          <p14:tracePt t="7217" x="3090863" y="2481263"/>
          <p14:tracePt t="7225" x="3081338" y="2489200"/>
          <p14:tracePt t="7233" x="3063875" y="2489200"/>
          <p14:tracePt t="7249" x="3063875" y="2498725"/>
          <p14:tracePt t="7265" x="3054350" y="2517775"/>
          <p14:tracePt t="7281" x="3054350" y="2535238"/>
          <p14:tracePt t="7289" x="3054350" y="2554288"/>
          <p14:tracePt t="7297" x="3054350" y="2562225"/>
          <p14:tracePt t="7305" x="3054350" y="2571750"/>
          <p14:tracePt t="7314" x="3054350" y="2581275"/>
          <p14:tracePt t="7321" x="3054350" y="2589213"/>
          <p14:tracePt t="7337" x="3054350" y="2598738"/>
          <p14:tracePt t="7353" x="3054350" y="2608263"/>
          <p14:tracePt t="7467" x="3054350" y="2617788"/>
          <p14:tracePt t="7475" x="3063875" y="2617788"/>
          <p14:tracePt t="7485" x="3117850" y="2617788"/>
          <p14:tracePt t="7490" x="3181350" y="2598738"/>
          <p14:tracePt t="7498" x="3273425" y="2589213"/>
          <p14:tracePt t="7505" x="3336925" y="2589213"/>
          <p14:tracePt t="7514" x="3390900" y="2571750"/>
          <p14:tracePt t="7523" x="3409950" y="2571750"/>
          <p14:tracePt t="7536" x="3427413" y="2571750"/>
          <p14:tracePt t="7538" x="3436938" y="2571750"/>
          <p14:tracePt t="7547" x="3455988" y="2571750"/>
          <p14:tracePt t="7740" x="3427413" y="2571750"/>
          <p14:tracePt t="7746" x="3400425" y="2589213"/>
          <p14:tracePt t="7753" x="3363913" y="2608263"/>
          <p14:tracePt t="7762" x="3354388" y="2617788"/>
          <p14:tracePt t="7769" x="3327400" y="2635250"/>
          <p14:tracePt t="7779" x="3309938" y="2654300"/>
          <p14:tracePt t="7785" x="3300413" y="2671763"/>
          <p14:tracePt t="7793" x="3300413" y="2681288"/>
          <p14:tracePt t="7801" x="3300413" y="2690813"/>
          <p14:tracePt t="7817" x="3290888" y="2708275"/>
          <p14:tracePt t="8707" x="3281363" y="2708275"/>
          <p14:tracePt t="9381" x="3281363" y="2698750"/>
          <p14:tracePt t="9388" x="3281363" y="2690813"/>
          <p14:tracePt t="9398" x="3281363" y="2681288"/>
          <p14:tracePt t="9413" x="3281363" y="2662238"/>
          <p14:tracePt t="9425" x="3281363" y="2654300"/>
          <p14:tracePt t="9441" x="3290888" y="2635250"/>
          <p14:tracePt t="9561" x="3300413" y="2625725"/>
          <p14:tracePt t="9594" x="3300413" y="2617788"/>
          <p14:tracePt t="9626" x="3300413" y="2608263"/>
          <p14:tracePt t="9633" x="3300413" y="2598738"/>
          <p14:tracePt t="9641" x="3300413" y="2589213"/>
          <p14:tracePt t="9657" x="3309938" y="2562225"/>
          <p14:tracePt t="9665" x="3317875" y="2562225"/>
          <p14:tracePt t="9681" x="3327400" y="2554288"/>
          <p14:tracePt t="9705" x="3336925" y="2544763"/>
          <p14:tracePt t="9713" x="3336925" y="2535238"/>
          <p14:tracePt t="9721" x="3336925" y="2525713"/>
          <p14:tracePt t="9730" x="3336925" y="2517775"/>
          <p14:tracePt t="9737" x="3346450" y="2508250"/>
          <p14:tracePt t="9753" x="3354388" y="2489200"/>
          <p14:tracePt t="9762" x="3354388" y="2481263"/>
          <p14:tracePt t="9769" x="3382963" y="2452688"/>
          <p14:tracePt t="9779" x="3390900" y="2435225"/>
          <p14:tracePt t="9793" x="3419475" y="2408238"/>
          <p14:tracePt t="9802" x="3446463" y="2389188"/>
          <p14:tracePt t="9810" x="3482975" y="2379663"/>
          <p14:tracePt t="9817" x="3519488" y="2362200"/>
          <p14:tracePt t="9825" x="3582988" y="2352675"/>
          <p14:tracePt t="9833" x="3636963" y="2343150"/>
          <p14:tracePt t="9841" x="3683000" y="2335213"/>
          <p14:tracePt t="9849" x="3719513" y="2335213"/>
          <p14:tracePt t="9857" x="3756025" y="2335213"/>
          <p14:tracePt t="9865" x="3783013" y="2335213"/>
          <p14:tracePt t="9897" x="3792538" y="2335213"/>
          <p14:tracePt t="9946" x="3802063" y="2335213"/>
          <p14:tracePt t="10018" x="3802063" y="2352675"/>
          <p14:tracePt t="10033" x="3802063" y="2362200"/>
          <p14:tracePt t="10041" x="3802063" y="2371725"/>
          <p14:tracePt t="10049" x="3802063" y="2398713"/>
          <p14:tracePt t="10057" x="3802063" y="2408238"/>
          <p14:tracePt t="10065" x="3802063" y="2416175"/>
          <p14:tracePt t="10073" x="3802063" y="2452688"/>
          <p14:tracePt t="10081" x="3802063" y="2471738"/>
          <p14:tracePt t="10090" x="3802063" y="2498725"/>
          <p14:tracePt t="10099" x="3802063" y="2508250"/>
          <p14:tracePt t="10106" x="3802063" y="2535238"/>
          <p14:tracePt t="10117" x="3783013" y="2554288"/>
          <p14:tracePt t="10131" x="3783013" y="2562225"/>
          <p14:tracePt t="10138" x="3775075" y="2571750"/>
          <p14:tracePt t="10162" x="3765550" y="2581275"/>
          <p14:tracePt t="10180" x="3756025" y="2589213"/>
          <p14:tracePt t="10186" x="3746500" y="2598738"/>
          <p14:tracePt t="10194" x="3738563" y="2598738"/>
          <p14:tracePt t="10202" x="3729038" y="2608263"/>
          <p14:tracePt t="10211" x="3719513" y="2625725"/>
          <p14:tracePt t="10226" x="3702050" y="2635250"/>
          <p14:tracePt t="10234" x="3692525" y="2635250"/>
          <p14:tracePt t="10242" x="3665538" y="2644775"/>
          <p14:tracePt t="10250" x="3656013" y="2644775"/>
          <p14:tracePt t="10258" x="3636963" y="2662238"/>
          <p14:tracePt t="10266" x="3629025" y="2671763"/>
          <p14:tracePt t="10282" x="3619500" y="2671763"/>
          <p14:tracePt t="10338" x="3609975" y="2671763"/>
          <p14:tracePt t="10539" x="3582988" y="2671763"/>
          <p14:tracePt t="10553" x="3573463" y="2671763"/>
          <p14:tracePt t="10569" x="3563938" y="2671763"/>
          <p14:tracePt t="10723" x="3573463" y="2671763"/>
          <p14:tracePt t="10730" x="3582988" y="2671763"/>
          <p14:tracePt t="10741" x="3592513" y="2662238"/>
          <p14:tracePt t="10749" x="3609975" y="2654300"/>
          <p14:tracePt t="10754" x="3619500" y="2644775"/>
          <p14:tracePt t="10764" x="3636963" y="2625725"/>
          <p14:tracePt t="10777" x="3646488" y="2581275"/>
          <p14:tracePt t="10785" x="3673475" y="2562225"/>
          <p14:tracePt t="10795" x="3673475" y="2554288"/>
          <p14:tracePt t="10802" x="3683000" y="2535238"/>
          <p14:tracePt t="10810" x="3692525" y="2535238"/>
          <p14:tracePt t="10817" x="3702050" y="2525713"/>
          <p14:tracePt t="10826" x="3709988" y="2517775"/>
          <p14:tracePt t="10833" x="3709988" y="2508250"/>
          <p14:tracePt t="11009" x="3709988" y="2498725"/>
          <p14:tracePt t="11451" x="3702050" y="2489200"/>
          <p14:tracePt t="11459" x="3702050" y="2481263"/>
          <p14:tracePt t="11467" x="3702050" y="2462213"/>
          <p14:tracePt t="11475" x="3702050" y="2444750"/>
          <p14:tracePt t="11484" x="3709988" y="2425700"/>
          <p14:tracePt t="11490" x="3719513" y="2416175"/>
          <p14:tracePt t="11497" x="3719513" y="2408238"/>
          <p14:tracePt t="11505" x="3719513" y="2398713"/>
          <p14:tracePt t="11513" x="3719513" y="2379663"/>
          <p14:tracePt t="11772" x="3719513" y="2371725"/>
          <p14:tracePt t="11778" x="3702050" y="2371725"/>
          <p14:tracePt t="11794" x="3702050" y="2379663"/>
          <p14:tracePt t="11810" x="3692525" y="2389188"/>
          <p14:tracePt t="12011" x="3673475" y="2389188"/>
          <p14:tracePt t="12020" x="3646488" y="2389188"/>
          <p14:tracePt t="12029" x="3592513" y="2389188"/>
          <p14:tracePt t="12035" x="3556000" y="2389188"/>
          <p14:tracePt t="12049" x="3527425" y="2389188"/>
          <p14:tracePt t="12057" x="3509963" y="2408238"/>
          <p14:tracePt t="12065" x="3490913" y="2408238"/>
          <p14:tracePt t="12073" x="3482975" y="2408238"/>
          <p14:tracePt t="12089" x="3463925" y="2416175"/>
          <p14:tracePt t="12105" x="3446463" y="2416175"/>
          <p14:tracePt t="12121" x="3436938" y="2416175"/>
          <p14:tracePt t="12129" x="3427413" y="2416175"/>
          <p14:tracePt t="12137" x="3419475" y="2416175"/>
          <p14:tracePt t="12145" x="3409950" y="2416175"/>
          <p14:tracePt t="12153" x="3400425" y="2425700"/>
          <p14:tracePt t="12177" x="3382963" y="2425700"/>
          <p14:tracePt t="12185" x="3354388" y="2425700"/>
          <p14:tracePt t="12193" x="3346450" y="2425700"/>
          <p14:tracePt t="12201" x="3336925" y="2425700"/>
          <p14:tracePt t="12210" x="3309938" y="2425700"/>
          <p14:tracePt t="12217" x="3300413" y="2435225"/>
          <p14:tracePt t="12233" x="3290888" y="2435225"/>
          <p14:tracePt t="12241" x="3281363" y="2435225"/>
          <p14:tracePt t="12265" x="3273425" y="2435225"/>
          <p14:tracePt t="12306" x="3263900" y="2435225"/>
          <p14:tracePt t="12338" x="3254375" y="2435225"/>
          <p14:tracePt t="12354" x="3236913" y="2435225"/>
          <p14:tracePt t="12371" x="3227388" y="2435225"/>
          <p14:tracePt t="12693" x="3217863" y="2452688"/>
          <p14:tracePt t="12698" x="3208338" y="2452688"/>
          <p14:tracePt t="12705" x="3181350" y="2471738"/>
          <p14:tracePt t="12713" x="3154363" y="2508250"/>
          <p14:tracePt t="12721" x="3136900" y="2517775"/>
          <p14:tracePt t="12729" x="3117850" y="2535238"/>
          <p14:tracePt t="12737" x="3090863" y="2562225"/>
          <p14:tracePt t="12745" x="3027363" y="2589213"/>
          <p14:tracePt t="12753" x="2998788" y="2625725"/>
          <p14:tracePt t="12761" x="2962275" y="2635250"/>
          <p14:tracePt t="12769" x="2908300" y="2671763"/>
          <p14:tracePt t="12778" x="2808288" y="2727325"/>
          <p14:tracePt t="12785" x="2762250" y="2744788"/>
          <p14:tracePt t="12795" x="2735263" y="2771775"/>
          <p14:tracePt t="12802" x="2689225" y="2800350"/>
          <p14:tracePt t="12809" x="2652713" y="2800350"/>
          <p14:tracePt t="12817" x="2625725" y="2808288"/>
          <p14:tracePt t="12826" x="2606675" y="2808288"/>
          <p14:tracePt t="12833" x="2589213" y="2808288"/>
          <p14:tracePt t="12841" x="2579688" y="2808288"/>
          <p14:tracePt t="12865" x="2570163" y="2808288"/>
          <p14:tracePt t="12889" x="2562225" y="2808288"/>
          <p14:tracePt t="12897" x="2543175" y="2800350"/>
          <p14:tracePt t="12905" x="2543175" y="2781300"/>
          <p14:tracePt t="12913" x="2543175" y="2735263"/>
          <p14:tracePt t="12922" x="2533650" y="2698750"/>
          <p14:tracePt t="12932" x="2533650" y="2690813"/>
          <p14:tracePt t="12938" x="2533650" y="2654300"/>
          <p14:tracePt t="12950" x="2533650" y="2644775"/>
          <p14:tracePt t="12955" x="2525713" y="2617788"/>
          <p14:tracePt t="12964" x="2525713" y="2608263"/>
          <p14:tracePt t="12970" x="2525713" y="2589213"/>
          <p14:tracePt t="12982" x="2525713" y="2562225"/>
          <p14:tracePt t="12987" x="2525713" y="2554288"/>
          <p14:tracePt t="12993" x="2525713" y="2544763"/>
          <p14:tracePt t="13001" x="2525713" y="2535238"/>
          <p14:tracePt t="13009" x="2533650" y="2498725"/>
          <p14:tracePt t="13018" x="2543175" y="2489200"/>
          <p14:tracePt t="13027" x="2562225" y="2462213"/>
          <p14:tracePt t="13035" x="2570163" y="2462213"/>
          <p14:tracePt t="13042" x="2598738" y="2444750"/>
          <p14:tracePt t="13051" x="2643188" y="2425700"/>
          <p14:tracePt t="13057" x="2662238" y="2408238"/>
          <p14:tracePt t="13065" x="2698750" y="2398713"/>
          <p14:tracePt t="13074" x="2716213" y="2398713"/>
          <p14:tracePt t="13081" x="2744788" y="2398713"/>
          <p14:tracePt t="13089" x="2781300" y="2398713"/>
          <p14:tracePt t="13099" x="2798763" y="2398713"/>
          <p14:tracePt t="13105" x="2825750" y="2398713"/>
          <p14:tracePt t="13114" x="2844800" y="2398713"/>
          <p14:tracePt t="13121" x="2862263" y="2398713"/>
          <p14:tracePt t="13129" x="2871788" y="2398713"/>
          <p14:tracePt t="13137" x="2898775" y="2398713"/>
          <p14:tracePt t="13145" x="2925763" y="2416175"/>
          <p14:tracePt t="13153" x="2935288" y="2435225"/>
          <p14:tracePt t="13161" x="2944813" y="2481263"/>
          <p14:tracePt t="13169" x="2962275" y="2508250"/>
          <p14:tracePt t="13178" x="2971800" y="2525713"/>
          <p14:tracePt t="13185" x="2981325" y="2544763"/>
          <p14:tracePt t="13193" x="3017838" y="2581275"/>
          <p14:tracePt t="13233" x="3017838" y="2598738"/>
          <p14:tracePt t="13565" x="3035300" y="2608263"/>
          <p14:tracePt t="13572" x="3117850" y="2608263"/>
          <p14:tracePt t="13578" x="3208338" y="2608263"/>
          <p14:tracePt t="13586" x="3354388" y="2589213"/>
          <p14:tracePt t="13593" x="3519488" y="2571750"/>
          <p14:tracePt t="13601" x="3673475" y="2544763"/>
          <p14:tracePt t="13610" x="3819525" y="2535238"/>
          <p14:tracePt t="13617" x="3984625" y="2498725"/>
          <p14:tracePt t="13629" x="4111625" y="2471738"/>
          <p14:tracePt t="13634" x="4230688" y="2452688"/>
          <p14:tracePt t="13641" x="4303713" y="2444750"/>
          <p14:tracePt t="13649" x="4376738" y="2444750"/>
          <p14:tracePt t="13657" x="4403725" y="2444750"/>
          <p14:tracePt t="13665" x="4421188" y="2444750"/>
          <p14:tracePt t="13674" x="4440238" y="2444750"/>
          <p14:tracePt t="14058" x="4448175" y="2444750"/>
          <p14:tracePt t="14065" x="4448175" y="2452688"/>
          <p14:tracePt t="14081" x="4457700" y="2462213"/>
          <p14:tracePt t="14114" x="4467225" y="2471738"/>
          <p14:tracePt t="14130" x="4476750" y="2481263"/>
          <p14:tracePt t="14138" x="4476750" y="2489200"/>
          <p14:tracePt t="14145" x="4530725" y="2489200"/>
          <p14:tracePt t="14153" x="4557713" y="2498725"/>
          <p14:tracePt t="14161" x="4613275" y="2498725"/>
          <p14:tracePt t="14169" x="4722813" y="2498725"/>
          <p14:tracePt t="14179" x="4813300" y="2498725"/>
          <p14:tracePt t="14186" x="4922838" y="2498725"/>
          <p14:tracePt t="14196" x="5049838" y="2498725"/>
          <p14:tracePt t="14201" x="5214938" y="2498725"/>
          <p14:tracePt t="14209" x="5378450" y="2498725"/>
          <p14:tracePt t="14217" x="5543550" y="2498725"/>
          <p14:tracePt t="14225" x="5724525" y="2498725"/>
          <p14:tracePt t="14233" x="5889625" y="2498725"/>
          <p14:tracePt t="14241" x="6007100" y="2498725"/>
          <p14:tracePt t="14249" x="6153150" y="2498725"/>
          <p14:tracePt t="14257" x="6254750" y="2498725"/>
          <p14:tracePt t="14265" x="6326188" y="2498725"/>
          <p14:tracePt t="14273" x="6418263" y="2498725"/>
          <p14:tracePt t="14281" x="6491288" y="2498725"/>
          <p14:tracePt t="14289" x="6545263" y="2498725"/>
          <p14:tracePt t="14297" x="6618288" y="2517775"/>
          <p14:tracePt t="14305" x="6681788" y="2525713"/>
          <p14:tracePt t="14314" x="6764338" y="2554288"/>
          <p14:tracePt t="14321" x="6856413" y="2562225"/>
          <p14:tracePt t="14331" x="6937375" y="2589213"/>
          <p14:tracePt t="14338" x="6973888" y="2589213"/>
          <p14:tracePt t="14348" x="7065963" y="2644775"/>
          <p14:tracePt t="14353" x="7138988" y="2644775"/>
          <p14:tracePt t="14362" x="7202488" y="2681288"/>
          <p14:tracePt t="14369" x="7292975" y="2681288"/>
          <p14:tracePt t="14378" x="7319963" y="2690813"/>
          <p14:tracePt t="14385" x="7366000" y="2698750"/>
          <p14:tracePt t="14395" x="7412038" y="2708275"/>
          <p14:tracePt t="14401" x="7448550" y="2708275"/>
          <p14:tracePt t="14409" x="7466013" y="2708275"/>
          <p14:tracePt t="14417" x="7475538" y="2708275"/>
          <p14:tracePt t="14425" x="7512050" y="2727325"/>
          <p14:tracePt t="14433" x="7539038" y="2754313"/>
          <p14:tracePt t="14441" x="7602538" y="2763838"/>
          <p14:tracePt t="14449" x="7658100" y="2790825"/>
          <p14:tracePt t="14457" x="7740650" y="2808288"/>
          <p14:tracePt t="14465" x="7813675" y="2808288"/>
          <p14:tracePt t="14473" x="7958138" y="2854325"/>
          <p14:tracePt t="14481" x="8059738" y="2881313"/>
          <p14:tracePt t="14489" x="8169275" y="2900363"/>
          <p14:tracePt t="14497" x="8323263" y="2954338"/>
          <p14:tracePt t="14505" x="8378825" y="2973388"/>
          <p14:tracePt t="14513" x="8496300" y="3009900"/>
          <p14:tracePt t="14521" x="8605838" y="3027363"/>
          <p14:tracePt t="14529" x="8761413" y="3073400"/>
          <p14:tracePt t="14537" x="8851900" y="3082925"/>
          <p14:tracePt t="14545" x="8943975" y="3082925"/>
          <p14:tracePt t="14553" x="8988425" y="3100388"/>
          <p14:tracePt t="14561" x="9017000" y="3109913"/>
          <p14:tracePt t="14569" x="9034463" y="3109913"/>
          <p14:tracePt t="14660" x="9043988" y="3109913"/>
          <p14:tracePt t="14666" x="9053513" y="3109913"/>
          <p14:tracePt t="14673" x="9061450" y="3109913"/>
          <p14:tracePt t="14683" x="9070975" y="3109913"/>
          <p14:tracePt t="14694" x="9090025" y="3109913"/>
          <p14:tracePt t="14701" x="9126538" y="3109913"/>
          <p14:tracePt t="18913" x="8478838" y="3803650"/>
          <p14:tracePt t="18921" x="8159750" y="3857625"/>
          <p14:tracePt t="18930" x="7877175" y="3894138"/>
          <p14:tracePt t="18937" x="7594600" y="3930650"/>
          <p14:tracePt t="18945" x="7356475" y="3948113"/>
          <p14:tracePt t="18954" x="7156450" y="3967163"/>
          <p14:tracePt t="18961" x="6956425" y="3984625"/>
          <p14:tracePt t="18969" x="6746875" y="4030663"/>
          <p14:tracePt t="18977" x="6564313" y="4049713"/>
          <p14:tracePt t="18986" x="6381750" y="4094163"/>
          <p14:tracePt t="18995" x="6145213" y="4159250"/>
          <p14:tracePt t="19001" x="5843588" y="4240213"/>
          <p14:tracePt t="19011" x="5514975" y="4322763"/>
          <p14:tracePt t="19017" x="5178425" y="4432300"/>
          <p14:tracePt t="19025" x="5005388" y="4478338"/>
          <p14:tracePt t="19034" x="4749800" y="4505325"/>
          <p14:tracePt t="19043" x="4503738" y="4541838"/>
          <p14:tracePt t="19052" x="4376738" y="4559300"/>
          <p14:tracePt t="19058" x="4267200" y="4568825"/>
          <p14:tracePt t="19067" x="4202113" y="4587875"/>
          <p14:tracePt t="19074" x="4175125" y="4587875"/>
          <p14:tracePt t="19171" x="4165600" y="4587875"/>
          <p14:tracePt t="19187" x="4138613" y="4587875"/>
          <p14:tracePt t="19194" x="4121150" y="4587875"/>
          <p14:tracePt t="19208" x="4094163" y="4568825"/>
          <p14:tracePt t="19209" x="4075113" y="4551363"/>
          <p14:tracePt t="19217" x="4011613" y="4514850"/>
          <p14:tracePt t="19231" x="3984625" y="4495800"/>
          <p14:tracePt t="19234" x="3938588" y="4459288"/>
          <p14:tracePt t="19242" x="3911600" y="4441825"/>
          <p14:tracePt t="19249" x="3875088" y="4395788"/>
          <p14:tracePt t="19257" x="3810000" y="4386263"/>
          <p14:tracePt t="19265" x="3738563" y="4368800"/>
          <p14:tracePt t="19273" x="3636963" y="4332288"/>
          <p14:tracePt t="19281" x="3527425" y="4303713"/>
          <p14:tracePt t="19289" x="3446463" y="4276725"/>
          <p14:tracePt t="19297" x="3373438" y="4249738"/>
          <p14:tracePt t="19305" x="3309938" y="4240213"/>
          <p14:tracePt t="19313" x="3263900" y="4213225"/>
          <p14:tracePt t="19321" x="3236913" y="4195763"/>
          <p14:tracePt t="19329" x="3200400" y="4167188"/>
          <p14:tracePt t="19337" x="3171825" y="4130675"/>
          <p14:tracePt t="19345" x="3154363" y="4113213"/>
          <p14:tracePt t="19353" x="3144838" y="4094163"/>
          <p14:tracePt t="19362" x="3108325" y="4049713"/>
          <p14:tracePt t="19369" x="3108325" y="4003675"/>
          <p14:tracePt t="19378" x="3090863" y="3967163"/>
          <p14:tracePt t="19385" x="3063875" y="3930650"/>
          <p14:tracePt t="19394" x="3044825" y="3903663"/>
          <p14:tracePt t="19401" x="3035300" y="3884613"/>
          <p14:tracePt t="19409" x="3035300" y="3857625"/>
          <p14:tracePt t="19417" x="3035300" y="3840163"/>
          <p14:tracePt t="19425" x="3035300" y="3811588"/>
          <p14:tracePt t="19433" x="3035300" y="3794125"/>
          <p14:tracePt t="19442" x="3035300" y="3775075"/>
          <p14:tracePt t="19449" x="3035300" y="3757613"/>
          <p14:tracePt t="19457" x="3035300" y="3748088"/>
          <p14:tracePt t="19465" x="3035300" y="3721100"/>
          <p14:tracePt t="19473" x="3035300" y="3711575"/>
          <p14:tracePt t="19481" x="3035300" y="3702050"/>
          <p14:tracePt t="19489" x="3035300" y="3694113"/>
          <p14:tracePt t="19497" x="3035300" y="3684588"/>
          <p14:tracePt t="19516" x="3035300" y="3675063"/>
          <p14:tracePt t="19522" x="3035300" y="3665538"/>
          <p14:tracePt t="19538" x="3035300" y="3648075"/>
          <p14:tracePt t="19549" x="3035300" y="3638550"/>
          <p14:tracePt t="19554" x="3035300" y="3629025"/>
          <p14:tracePt t="19578" x="3035300" y="3611563"/>
          <p14:tracePt t="19585" x="3035300" y="3602038"/>
          <p14:tracePt t="19594" x="3035300" y="3592513"/>
          <p14:tracePt t="19603" x="3027363" y="3584575"/>
          <p14:tracePt t="19787" x="3017838" y="3584575"/>
          <p14:tracePt t="19811" x="2981325" y="3584575"/>
          <p14:tracePt t="19821" x="2925763" y="3611563"/>
          <p14:tracePt t="19826" x="2898775" y="3648075"/>
          <p14:tracePt t="19834" x="2844800" y="3694113"/>
          <p14:tracePt t="19842" x="2781300" y="3748088"/>
          <p14:tracePt t="19849" x="2744788" y="3775075"/>
          <p14:tracePt t="19857" x="2725738" y="3794125"/>
          <p14:tracePt t="19865" x="2708275" y="3830638"/>
          <p14:tracePt t="19873" x="2679700" y="3857625"/>
          <p14:tracePt t="19881" x="2652713" y="3875088"/>
          <p14:tracePt t="19889" x="2652713" y="3884613"/>
          <p14:tracePt t="19900" x="2652713" y="3903663"/>
          <p14:tracePt t="19905" x="2643188" y="3911600"/>
          <p14:tracePt t="20057" x="2635250" y="3921125"/>
          <p14:tracePt t="20106" x="2635250" y="3911600"/>
          <p14:tracePt t="20115" x="2635250" y="3875088"/>
          <p14:tracePt t="20122" x="2635250" y="3840163"/>
          <p14:tracePt t="20131" x="2643188" y="3794125"/>
          <p14:tracePt t="20138" x="2671763" y="3730625"/>
          <p14:tracePt t="20147" x="2698750" y="3665538"/>
          <p14:tracePt t="20154" x="2708275" y="3629025"/>
          <p14:tracePt t="20164" x="2735263" y="3548063"/>
          <p14:tracePt t="20169" x="2735263" y="3519488"/>
          <p14:tracePt t="20180" x="2752725" y="3455988"/>
          <p14:tracePt t="20186" x="2752725" y="3419475"/>
          <p14:tracePt t="20195" x="2752725" y="3382963"/>
          <p14:tracePt t="20201" x="2752725" y="3365500"/>
          <p14:tracePt t="20209" x="2752725" y="3328988"/>
          <p14:tracePt t="20217" x="2752725" y="3309938"/>
          <p14:tracePt t="20226" x="2752725" y="3302000"/>
          <p14:tracePt t="20233" x="2752725" y="3292475"/>
          <p14:tracePt t="20241" x="2752725" y="3282950"/>
          <p14:tracePt t="20249" x="2752725" y="3273425"/>
          <p14:tracePt t="20397" x="2762250" y="3265488"/>
          <p14:tracePt t="20404" x="2771775" y="3265488"/>
          <p14:tracePt t="20411" x="2808288" y="3265488"/>
          <p14:tracePt t="20417" x="2862263" y="3265488"/>
          <p14:tracePt t="20425" x="2971800" y="3302000"/>
          <p14:tracePt t="20433" x="3090863" y="3328988"/>
          <p14:tracePt t="20442" x="3236913" y="3375025"/>
          <p14:tracePt t="20449" x="3409950" y="3419475"/>
          <p14:tracePt t="20457" x="3573463" y="3465513"/>
          <p14:tracePt t="20465" x="3738563" y="3511550"/>
          <p14:tracePt t="20473" x="3911600" y="3556000"/>
          <p14:tracePt t="20481" x="4094163" y="3602038"/>
          <p14:tracePt t="20489" x="4238625" y="3621088"/>
          <p14:tracePt t="20497" x="4384675" y="3629025"/>
          <p14:tracePt t="20505" x="4513263" y="3648075"/>
          <p14:tracePt t="20513" x="4630738" y="3675063"/>
          <p14:tracePt t="20521" x="4703763" y="3675063"/>
          <p14:tracePt t="20529" x="4740275" y="3675063"/>
          <p14:tracePt t="20537" x="4786313" y="3675063"/>
          <p14:tracePt t="20545" x="4795838" y="3675063"/>
          <p14:tracePt t="20660" x="4795838" y="3684588"/>
          <p14:tracePt t="20731" x="4749800" y="3684588"/>
          <p14:tracePt t="20739" x="4567238" y="3684588"/>
          <p14:tracePt t="20748" x="4267200" y="3684588"/>
          <p14:tracePt t="20755" x="3929063" y="3684588"/>
          <p14:tracePt t="20764" x="3556000" y="3684588"/>
          <p14:tracePt t="20769" x="3217863" y="3684588"/>
          <p14:tracePt t="20778" x="2954338" y="3684588"/>
          <p14:tracePt t="20785" x="2762250" y="3684588"/>
          <p14:tracePt t="20794" x="2635250" y="3684588"/>
          <p14:tracePt t="20801" x="2525713" y="3684588"/>
          <p14:tracePt t="20810" x="2443163" y="3675063"/>
          <p14:tracePt t="20817" x="2416175" y="3675063"/>
          <p14:tracePt t="20825" x="2406650" y="3665538"/>
          <p14:tracePt t="20873" x="2406650" y="3629025"/>
          <p14:tracePt t="20881" x="2425700" y="3611563"/>
          <p14:tracePt t="20889" x="2433638" y="3592513"/>
          <p14:tracePt t="20897" x="2462213" y="3565525"/>
          <p14:tracePt t="20905" x="2470150" y="3538538"/>
          <p14:tracePt t="20914" x="2479675" y="3492500"/>
          <p14:tracePt t="20921" x="2489200" y="3475038"/>
          <p14:tracePt t="20930" x="2506663" y="3419475"/>
          <p14:tracePt t="20937" x="2516188" y="3411538"/>
          <p14:tracePt t="20945" x="2516188" y="3392488"/>
          <p14:tracePt t="20954" x="2516188" y="3382963"/>
          <p14:tracePt t="20971" x="2525713" y="3365500"/>
          <p14:tracePt t="21099" x="2525713" y="3382963"/>
          <p14:tracePt t="21105" x="2516188" y="3446463"/>
          <p14:tracePt t="21113" x="2489200" y="3519488"/>
          <p14:tracePt t="21121" x="2443163" y="3602038"/>
          <p14:tracePt t="21129" x="2416175" y="3684588"/>
          <p14:tracePt t="21137" x="2379663" y="3784600"/>
          <p14:tracePt t="21145" x="2360613" y="3840163"/>
          <p14:tracePt t="21153" x="2343150" y="3903663"/>
          <p14:tracePt t="21161" x="2324100" y="3930650"/>
          <p14:tracePt t="21169" x="2297113" y="3976688"/>
          <p14:tracePt t="21179" x="2297113" y="3984625"/>
          <p14:tracePt t="21185" x="2297113" y="4003675"/>
          <p14:tracePt t="21194" x="2287588" y="4013200"/>
          <p14:tracePt t="21339" x="2343150" y="3967163"/>
          <p14:tracePt t="21346" x="2416175" y="3911600"/>
          <p14:tracePt t="21354" x="2516188" y="3794125"/>
          <p14:tracePt t="21362" x="2616200" y="3721100"/>
          <p14:tracePt t="21369" x="2689225" y="3648075"/>
          <p14:tracePt t="21378" x="2752725" y="3611563"/>
          <p14:tracePt t="21385" x="2781300" y="3565525"/>
          <p14:tracePt t="21394" x="2835275" y="3519488"/>
          <p14:tracePt t="21401" x="2852738" y="3511550"/>
          <p14:tracePt t="21409" x="2898775" y="3492500"/>
          <p14:tracePt t="21482" x="2908300" y="3482975"/>
          <p14:tracePt t="21498" x="2935288" y="3482975"/>
          <p14:tracePt t="21506" x="2981325" y="3482975"/>
          <p14:tracePt t="21514" x="3035300" y="3482975"/>
          <p14:tracePt t="21521" x="3108325" y="3482975"/>
          <p14:tracePt t="21529" x="3181350" y="3482975"/>
          <p14:tracePt t="21537" x="3290888" y="3482975"/>
          <p14:tracePt t="21545" x="3409950" y="3511550"/>
          <p14:tracePt t="21553" x="3556000" y="3575050"/>
          <p14:tracePt t="21561" x="3719513" y="3621088"/>
          <p14:tracePt t="21569" x="3892550" y="3694113"/>
          <p14:tracePt t="21578" x="4057650" y="3738563"/>
          <p14:tracePt t="21585" x="4211638" y="3784600"/>
          <p14:tracePt t="21594" x="4248150" y="3794125"/>
          <p14:tracePt t="21601" x="4311650" y="3840163"/>
          <p14:tracePt t="21611" x="4348163" y="3848100"/>
          <p14:tracePt t="22091" x="4376738" y="3848100"/>
          <p14:tracePt t="22099" x="4413250" y="3848100"/>
          <p14:tracePt t="22108" x="4440238" y="3903663"/>
          <p14:tracePt t="22113" x="4448175" y="3967163"/>
          <p14:tracePt t="22121" x="4503738" y="4057650"/>
          <p14:tracePt t="22130" x="4557713" y="4130675"/>
          <p14:tracePt t="22137" x="4586288" y="4203700"/>
          <p14:tracePt t="22145" x="4640263" y="4276725"/>
          <p14:tracePt t="22153" x="4667250" y="4349750"/>
          <p14:tracePt t="22162" x="4703763" y="4413250"/>
          <p14:tracePt t="22169" x="4703763" y="4459288"/>
          <p14:tracePt t="22177" x="4713288" y="4468813"/>
          <p14:tracePt t="22217" x="4713288" y="4478338"/>
          <p14:tracePt t="22225" x="4695825" y="4478338"/>
          <p14:tracePt t="22233" x="4649788" y="4486275"/>
          <p14:tracePt t="22242" x="4576763" y="4505325"/>
          <p14:tracePt t="22249" x="4503738" y="4514850"/>
          <p14:tracePt t="22257" x="4384675" y="4532313"/>
          <p14:tracePt t="22265" x="4238625" y="4541838"/>
          <p14:tracePt t="22273" x="4111625" y="4587875"/>
          <p14:tracePt t="22281" x="3965575" y="4605338"/>
          <p14:tracePt t="22289" x="3829050" y="4614863"/>
          <p14:tracePt t="22297" x="3702050" y="4632325"/>
          <p14:tracePt t="22305" x="3573463" y="4632325"/>
          <p14:tracePt t="22313" x="3427413" y="4632325"/>
          <p14:tracePt t="22321" x="3300413" y="4632325"/>
          <p14:tracePt t="22330" x="3154363" y="4632325"/>
          <p14:tracePt t="22337" x="3044825" y="4632325"/>
          <p14:tracePt t="22346" x="2935288" y="4632325"/>
          <p14:tracePt t="22353" x="2808288" y="4632325"/>
          <p14:tracePt t="22362" x="2716213" y="4632325"/>
          <p14:tracePt t="22369" x="2589213" y="4624388"/>
          <p14:tracePt t="22378" x="2498725" y="4595813"/>
          <p14:tracePt t="22385" x="2379663" y="4568825"/>
          <p14:tracePt t="22393" x="2297113" y="4532313"/>
          <p14:tracePt t="22401" x="2260600" y="4522788"/>
          <p14:tracePt t="22409" x="2214563" y="4495800"/>
          <p14:tracePt t="22417" x="2179638" y="4468813"/>
          <p14:tracePt t="22428" x="2160588" y="4449763"/>
          <p14:tracePt t="22433" x="2160588" y="4413250"/>
          <p14:tracePt t="22442" x="2151063" y="4359275"/>
          <p14:tracePt t="22449" x="2151063" y="4322763"/>
          <p14:tracePt t="22457" x="2151063" y="4276725"/>
          <p14:tracePt t="22465" x="2151063" y="4222750"/>
          <p14:tracePt t="22473" x="2179638" y="4176713"/>
          <p14:tracePt t="22481" x="2243138" y="4094163"/>
          <p14:tracePt t="22489" x="2297113" y="4040188"/>
          <p14:tracePt t="22497" x="2389188" y="3921125"/>
          <p14:tracePt t="22505" x="2498725" y="3848100"/>
          <p14:tracePt t="22513" x="2652713" y="3775075"/>
          <p14:tracePt t="22521" x="2844800" y="3694113"/>
          <p14:tracePt t="22529" x="3017838" y="3629025"/>
          <p14:tracePt t="22537" x="3227388" y="3584575"/>
          <p14:tracePt t="22545" x="3390900" y="3538538"/>
          <p14:tracePt t="22553" x="3600450" y="3511550"/>
          <p14:tracePt t="22561" x="3765550" y="3475038"/>
          <p14:tracePt t="22569" x="3875088" y="3475038"/>
          <p14:tracePt t="22577" x="4038600" y="3475038"/>
          <p14:tracePt t="22585" x="4221163" y="3475038"/>
          <p14:tracePt t="22594" x="4384675" y="3475038"/>
          <p14:tracePt t="22601" x="4540250" y="3475038"/>
          <p14:tracePt t="22611" x="4686300" y="3475038"/>
          <p14:tracePt t="22617" x="4795838" y="3475038"/>
          <p14:tracePt t="22626" x="4941888" y="3475038"/>
          <p14:tracePt t="22633" x="5005388" y="3475038"/>
          <p14:tracePt t="22642" x="5114925" y="3475038"/>
          <p14:tracePt t="22649" x="5187950" y="3475038"/>
          <p14:tracePt t="22657" x="5260975" y="3475038"/>
          <p14:tracePt t="22665" x="5334000" y="3475038"/>
          <p14:tracePt t="22673" x="5378450" y="3475038"/>
          <p14:tracePt t="22681" x="5414963" y="3475038"/>
          <p14:tracePt t="22689" x="5461000" y="3475038"/>
          <p14:tracePt t="22697" x="5470525" y="3475038"/>
          <p14:tracePt t="22705" x="5507038" y="3475038"/>
          <p14:tracePt t="22713" x="5524500" y="3475038"/>
          <p14:tracePt t="22721" x="5551488" y="3465513"/>
          <p14:tracePt t="22729" x="5561013" y="3465513"/>
          <p14:tracePt t="22737" x="5570538" y="3465513"/>
          <p14:tracePt t="22746" x="5588000" y="3455988"/>
          <p14:tracePt t="22761" x="5597525" y="3455988"/>
          <p14:tracePt t="22769" x="5607050" y="3446463"/>
          <p14:tracePt t="22777" x="5624513" y="3446463"/>
          <p14:tracePt t="22785" x="5643563" y="3446463"/>
          <p14:tracePt t="22794" x="5670550" y="3429000"/>
          <p14:tracePt t="22801" x="5688013" y="3429000"/>
          <p14:tracePt t="22810" x="5697538" y="3419475"/>
          <p14:tracePt t="22817" x="5734050" y="3411538"/>
          <p14:tracePt t="22825" x="5753100" y="3402013"/>
          <p14:tracePt t="22833" x="5780088" y="3402013"/>
          <p14:tracePt t="22842" x="5843588" y="3382963"/>
          <p14:tracePt t="22849" x="5870575" y="3375025"/>
          <p14:tracePt t="22857" x="5899150" y="3346450"/>
          <p14:tracePt t="22865" x="5916613" y="3328988"/>
          <p14:tracePt t="22873" x="5980113" y="3309938"/>
          <p14:tracePt t="22881" x="6007100" y="3273425"/>
          <p14:tracePt t="22889" x="6043613" y="3255963"/>
          <p14:tracePt t="22897" x="6072188" y="3228975"/>
          <p14:tracePt t="22905" x="6089650" y="3219450"/>
          <p14:tracePt t="22914" x="6099175" y="3209925"/>
          <p14:tracePt t="22921" x="6116638" y="3192463"/>
          <p14:tracePt t="23043" x="6116638" y="3182938"/>
          <p14:tracePt t="23052" x="6080125" y="3163888"/>
          <p14:tracePt t="23057" x="5962650" y="3100388"/>
          <p14:tracePt t="23065" x="5916613" y="3082925"/>
          <p14:tracePt t="23073" x="5853113" y="3027363"/>
          <p14:tracePt t="23081" x="5789613" y="2963863"/>
          <p14:tracePt t="23089" x="5734050" y="2909888"/>
          <p14:tracePt t="23097" x="5697538" y="2863850"/>
          <p14:tracePt t="23105" x="5680075" y="2817813"/>
          <p14:tracePt t="23113" x="5643563" y="2771775"/>
          <p14:tracePt t="23121" x="5643563" y="2744788"/>
          <p14:tracePt t="23130" x="5643563" y="2717800"/>
          <p14:tracePt t="23138" x="5643563" y="2698750"/>
          <p14:tracePt t="23149" x="5643563" y="2690813"/>
          <p14:tracePt t="23154" x="5643563" y="2662238"/>
          <p14:tracePt t="23165" x="5643563" y="2654300"/>
          <p14:tracePt t="23170" x="5643563" y="2625725"/>
          <p14:tracePt t="23180" x="5643563" y="2617788"/>
          <p14:tracePt t="23186" x="5643563" y="2608263"/>
          <p14:tracePt t="23202" x="5643563" y="2571750"/>
          <p14:tracePt t="23213" x="5653088" y="2554288"/>
          <p14:tracePt t="23218" x="5661025" y="2535238"/>
          <p14:tracePt t="23226" x="5688013" y="2517775"/>
          <p14:tracePt t="23234" x="5734050" y="2498725"/>
          <p14:tracePt t="23243" x="5797550" y="2452688"/>
          <p14:tracePt t="23250" x="5899150" y="2444750"/>
          <p14:tracePt t="23258" x="6007100" y="2398713"/>
          <p14:tracePt t="23266" x="6108700" y="2371725"/>
          <p14:tracePt t="23274" x="6218238" y="2371725"/>
          <p14:tracePt t="23283" x="6345238" y="2343150"/>
          <p14:tracePt t="23290" x="6435725" y="2335213"/>
          <p14:tracePt t="23300" x="6500813" y="2316163"/>
          <p14:tracePt t="23306" x="6573838" y="2316163"/>
          <p14:tracePt t="23315" x="6618288" y="2306638"/>
          <p14:tracePt t="23322" x="6654800" y="2306638"/>
          <p14:tracePt t="23332" x="6673850" y="2306638"/>
          <p14:tracePt t="23337" x="6700838" y="2306638"/>
          <p14:tracePt t="23346" x="6718300" y="2306638"/>
          <p14:tracePt t="23353" x="6754813" y="2316163"/>
          <p14:tracePt t="23362" x="6773863" y="2325688"/>
          <p14:tracePt t="23369" x="6800850" y="2352675"/>
          <p14:tracePt t="23378" x="6827838" y="2379663"/>
          <p14:tracePt t="23385" x="6856413" y="2425700"/>
          <p14:tracePt t="23393" x="6873875" y="2471738"/>
          <p14:tracePt t="23401" x="6883400" y="2498725"/>
          <p14:tracePt t="23410" x="6919913" y="2562225"/>
          <p14:tracePt t="23417" x="6919913" y="2654300"/>
          <p14:tracePt t="23425" x="6929438" y="2690813"/>
          <p14:tracePt t="23433" x="6929438" y="2754313"/>
          <p14:tracePt t="23442" x="6929438" y="2808288"/>
          <p14:tracePt t="23449" x="6929438" y="2881313"/>
          <p14:tracePt t="23457" x="6929438" y="2909888"/>
          <p14:tracePt t="23465" x="6929438" y="2954338"/>
          <p14:tracePt t="23475" x="6919913" y="2990850"/>
          <p14:tracePt t="23483" x="6900863" y="3027363"/>
          <p14:tracePt t="23490" x="6864350" y="3073400"/>
          <p14:tracePt t="23498" x="6846888" y="3100388"/>
          <p14:tracePt t="23506" x="6827838" y="3119438"/>
          <p14:tracePt t="23514" x="6810375" y="3127375"/>
          <p14:tracePt t="23522" x="6773863" y="3163888"/>
          <p14:tracePt t="23530" x="6754813" y="3173413"/>
          <p14:tracePt t="23538" x="6737350" y="3173413"/>
          <p14:tracePt t="23546" x="6727825" y="3173413"/>
          <p14:tracePt t="23554" x="6727825" y="3182938"/>
          <p14:tracePt t="23713" x="6737350" y="3182938"/>
          <p14:tracePt t="23721" x="6873875" y="3182938"/>
          <p14:tracePt t="23729" x="7046913" y="3182938"/>
          <p14:tracePt t="23737" x="7248525" y="3182938"/>
          <p14:tracePt t="23745" x="7448550" y="3182938"/>
          <p14:tracePt t="23753" x="7648575" y="3182938"/>
          <p14:tracePt t="23761" x="7850188" y="3182938"/>
          <p14:tracePt t="23769" x="8067675" y="3182938"/>
          <p14:tracePt t="23777" x="8232775" y="3182938"/>
          <p14:tracePt t="23785" x="8359775" y="3182938"/>
          <p14:tracePt t="23794" x="8505825" y="3182938"/>
          <p14:tracePt t="23802" x="8596313" y="3182938"/>
          <p14:tracePt t="23812" x="8688388" y="3182938"/>
          <p14:tracePt t="23819" x="8742363" y="3182938"/>
          <p14:tracePt t="23828" x="8770938" y="3182938"/>
          <p14:tracePt t="23834" x="8797925" y="3182938"/>
          <p14:tracePt t="23843" x="8815388" y="3182938"/>
          <p14:tracePt t="23850" x="8834438" y="3182938"/>
          <p14:tracePt t="23857" x="8888413" y="3182938"/>
          <p14:tracePt t="23865" x="8934450" y="3173413"/>
          <p14:tracePt t="23873" x="9024938" y="3173413"/>
          <p14:tracePt t="23881" x="9117013" y="3146425"/>
          <p14:tracePt t="26425" x="8734425" y="4405313"/>
          <p14:tracePt t="26433" x="8405813" y="4486275"/>
          <p14:tracePt t="26441" x="8059738" y="4505325"/>
          <p14:tracePt t="26449" x="7694613" y="4568825"/>
          <p14:tracePt t="26459" x="7475538" y="4568825"/>
          <p14:tracePt t="26465" x="7212013" y="4568825"/>
          <p14:tracePt t="26473" x="6946900" y="4568825"/>
          <p14:tracePt t="26481" x="6746875" y="4568825"/>
          <p14:tracePt t="26489" x="6581775" y="4568825"/>
          <p14:tracePt t="26497" x="6472238" y="4568825"/>
          <p14:tracePt t="26505" x="6418263" y="4568825"/>
          <p14:tracePt t="26513" x="6391275" y="4568825"/>
          <p14:tracePt t="26603" x="6381750" y="4568825"/>
          <p14:tracePt t="26612" x="6372225" y="4559300"/>
          <p14:tracePt t="26621" x="6335713" y="4532313"/>
          <p14:tracePt t="26629" x="6272213" y="4505325"/>
          <p14:tracePt t="26633" x="6235700" y="4495800"/>
          <p14:tracePt t="26642" x="6189663" y="4478338"/>
          <p14:tracePt t="26649" x="6153150" y="4459288"/>
          <p14:tracePt t="26658" x="6126163" y="4441825"/>
          <p14:tracePt t="26665" x="6099175" y="4432300"/>
          <p14:tracePt t="26673" x="6080125" y="4413250"/>
          <p14:tracePt t="26681" x="6016625" y="4405313"/>
          <p14:tracePt t="26689" x="5943600" y="4395788"/>
          <p14:tracePt t="26697" x="5834063" y="4368800"/>
          <p14:tracePt t="26705" x="5734050" y="4368800"/>
          <p14:tracePt t="26713" x="5597525" y="4368800"/>
          <p14:tracePt t="26721" x="5478463" y="4368800"/>
          <p14:tracePt t="26730" x="5368925" y="4368800"/>
          <p14:tracePt t="26737" x="5260975" y="4368800"/>
          <p14:tracePt t="26746" x="5205413" y="4349750"/>
          <p14:tracePt t="26753" x="5151438" y="4349750"/>
          <p14:tracePt t="26762" x="5141913" y="4349750"/>
          <p14:tracePt t="26769" x="5132388" y="4349750"/>
          <p14:tracePt t="26777" x="5122863" y="4340225"/>
          <p14:tracePt t="26899" x="5114925" y="4340225"/>
          <p14:tracePt t="26906" x="5105400" y="4340225"/>
          <p14:tracePt t="26915" x="5095875" y="4340225"/>
          <p14:tracePt t="26923" x="5059363" y="4340225"/>
          <p14:tracePt t="26933" x="4995863" y="4332288"/>
          <p14:tracePt t="26937" x="4922838" y="4332288"/>
          <p14:tracePt t="26945" x="4803775" y="4332288"/>
          <p14:tracePt t="26953" x="4630738" y="4332288"/>
          <p14:tracePt t="26962" x="4503738" y="4332288"/>
          <p14:tracePt t="26969" x="4430713" y="4332288"/>
          <p14:tracePt t="26978" x="4202113" y="4340225"/>
          <p14:tracePt t="26985" x="4029075" y="4386263"/>
          <p14:tracePt t="26994" x="3883025" y="4395788"/>
          <p14:tracePt t="27002" x="3738563" y="4441825"/>
          <p14:tracePt t="27011" x="3609975" y="4459288"/>
          <p14:tracePt t="27017" x="3536950" y="4459288"/>
          <p14:tracePt t="27025" x="3473450" y="4459288"/>
          <p14:tracePt t="27033" x="3436938" y="4468813"/>
          <p14:tracePt t="27041" x="3390900" y="4468813"/>
          <p14:tracePt t="27049" x="3354388" y="4478338"/>
          <p14:tracePt t="27057" x="3346450" y="4478338"/>
          <p14:tracePt t="27065" x="3309938" y="4478338"/>
          <p14:tracePt t="27073" x="3263900" y="4505325"/>
          <p14:tracePt t="27081" x="3190875" y="4505325"/>
          <p14:tracePt t="27089" x="3108325" y="4532313"/>
          <p14:tracePt t="27097" x="3081338" y="4532313"/>
          <p14:tracePt t="27105" x="3008313" y="4532313"/>
          <p14:tracePt t="27113" x="2954338" y="4532313"/>
          <p14:tracePt t="27121" x="2935288" y="4541838"/>
          <p14:tracePt t="27130" x="2925763" y="4541838"/>
          <p14:tracePt t="27170" x="2917825" y="4541838"/>
          <p14:tracePt t="27275" x="2944813" y="4541838"/>
          <p14:tracePt t="27285" x="2998788" y="4541838"/>
          <p14:tracePt t="27292" x="3127375" y="4541838"/>
          <p14:tracePt t="27299" x="3309938" y="4541838"/>
          <p14:tracePt t="27307" x="3556000" y="4541838"/>
          <p14:tracePt t="27314" x="3892550" y="4541838"/>
          <p14:tracePt t="27322" x="4230688" y="4541838"/>
          <p14:tracePt t="27330" x="4567238" y="4541838"/>
          <p14:tracePt t="27338" x="4786313" y="4541838"/>
          <p14:tracePt t="27346" x="5049838" y="4541838"/>
          <p14:tracePt t="27353" x="5251450" y="4541838"/>
          <p14:tracePt t="27363" x="5397500" y="4541838"/>
          <p14:tracePt t="27369" x="5451475" y="4541838"/>
          <p14:tracePt t="27378" x="5470525" y="4541838"/>
          <p14:tracePt t="27539" x="5478463" y="4541838"/>
          <p14:tracePt t="27553" x="5478463" y="4551363"/>
          <p14:tracePt t="27561" x="5478463" y="4559300"/>
          <p14:tracePt t="27569" x="5478463" y="4568825"/>
          <p14:tracePt t="27577" x="5441950" y="4605338"/>
          <p14:tracePt t="27585" x="5297488" y="4668838"/>
          <p14:tracePt t="27593" x="5114925" y="4697413"/>
          <p14:tracePt t="27601" x="4813300" y="4797425"/>
          <p14:tracePt t="27610" x="4384675" y="4860925"/>
          <p14:tracePt t="27617" x="3846513" y="4933950"/>
          <p14:tracePt t="27628" x="3336925" y="5033963"/>
          <p14:tracePt t="27633" x="2725738" y="5106988"/>
          <p14:tracePt t="27643" x="2233613" y="5153025"/>
          <p14:tracePt t="27649" x="1787525" y="5153025"/>
          <p14:tracePt t="27659" x="1412875" y="5153025"/>
          <p14:tracePt t="27665" x="1249363" y="5153025"/>
          <p14:tracePt t="27673" x="1139825" y="5153025"/>
          <p14:tracePt t="27681" x="1112838" y="5153025"/>
          <p14:tracePt t="27820" x="1120775" y="5153025"/>
          <p14:tracePt t="27827" x="1266825" y="5153025"/>
          <p14:tracePt t="27838" x="1549400" y="5106988"/>
          <p14:tracePt t="27843" x="1787525" y="5089525"/>
          <p14:tracePt t="27849" x="2097088" y="5070475"/>
          <p14:tracePt t="27858" x="2452688" y="5033963"/>
          <p14:tracePt t="27865" x="2789238" y="5016500"/>
          <p14:tracePt t="27873" x="3054350" y="5016500"/>
          <p14:tracePt t="27881" x="3281363" y="5016500"/>
          <p14:tracePt t="27898" x="3573463" y="5016500"/>
          <p14:tracePt t="27906" x="3646488" y="4997450"/>
          <p14:tracePt t="27913" x="3656013" y="4987925"/>
          <p14:tracePt t="27921" x="3673475" y="4987925"/>
          <p14:tracePt t="28010" x="3756025" y="4987925"/>
          <p14:tracePt t="28019" x="3846513" y="4987925"/>
          <p14:tracePt t="28028" x="3975100" y="4987925"/>
          <p14:tracePt t="28037" x="4065588" y="4987925"/>
          <p14:tracePt t="28044" x="4138613" y="4987925"/>
          <p14:tracePt t="28049" x="4211638" y="4987925"/>
          <p14:tracePt t="28057" x="4275138" y="4987925"/>
          <p14:tracePt t="28065" x="4311650" y="4987925"/>
          <p14:tracePt t="28073" x="4367213" y="4987925"/>
          <p14:tracePt t="28081" x="4413250" y="4987925"/>
          <p14:tracePt t="28089" x="4440238" y="4987925"/>
          <p14:tracePt t="28097" x="4457700" y="4987925"/>
          <p14:tracePt t="28105" x="4467225" y="4987925"/>
          <p14:tracePt t="28251" x="4476750" y="4987925"/>
          <p14:tracePt t="28260" x="4521200" y="4987925"/>
          <p14:tracePt t="28269" x="4586288" y="4987925"/>
          <p14:tracePt t="28274" x="4686300" y="4987925"/>
          <p14:tracePt t="28282" x="4813300" y="4987925"/>
          <p14:tracePt t="28289" x="4922838" y="4987925"/>
          <p14:tracePt t="28297" x="5114925" y="4987925"/>
          <p14:tracePt t="28306" x="5297488" y="4987925"/>
          <p14:tracePt t="28314" x="5514975" y="4987925"/>
          <p14:tracePt t="28321" x="5816600" y="4987925"/>
          <p14:tracePt t="28331" x="6043613" y="4987925"/>
          <p14:tracePt t="28339" x="6245225" y="4987925"/>
          <p14:tracePt t="28350" x="6445250" y="4987925"/>
          <p14:tracePt t="28355" x="6637338" y="4987925"/>
          <p14:tracePt t="28365" x="6754813" y="4960938"/>
          <p14:tracePt t="28369" x="6883400" y="4933950"/>
          <p14:tracePt t="28379" x="6983413" y="4887913"/>
          <p14:tracePt t="28385" x="7056438" y="4860925"/>
          <p14:tracePt t="28395" x="7138988" y="4851400"/>
          <p14:tracePt t="28401" x="7165975" y="4824413"/>
          <p14:tracePt t="28409" x="7229475" y="4797425"/>
          <p14:tracePt t="28417" x="7329488" y="4768850"/>
          <p14:tracePt t="28425" x="7421563" y="4741863"/>
          <p14:tracePt t="28433" x="7548563" y="4724400"/>
          <p14:tracePt t="28442" x="7685088" y="4678363"/>
          <p14:tracePt t="28449" x="7813675" y="4651375"/>
          <p14:tracePt t="28458" x="7986713" y="4605338"/>
          <p14:tracePt t="28465" x="8132763" y="4578350"/>
          <p14:tracePt t="28473" x="8277225" y="4551363"/>
          <p14:tracePt t="28481" x="8423275" y="4522788"/>
          <p14:tracePt t="28489" x="8559800" y="4478338"/>
          <p14:tracePt t="28497" x="8705850" y="4432300"/>
          <p14:tracePt t="28505" x="8842375" y="4386263"/>
          <p14:tracePt t="28513" x="8951913" y="4359275"/>
          <p14:tracePt t="28521" x="9090025" y="43132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27038" y="188913"/>
            <a:ext cx="8321675" cy="1328737"/>
          </a:xfrm>
        </p:spPr>
        <p:txBody>
          <a:bodyPr/>
          <a:lstStyle/>
          <a:p>
            <a:pPr eaLnBrk="1" hangingPunct="1"/>
            <a:r>
              <a:rPr lang="en-US" altLang="ja-JP" sz="3200"/>
              <a:t>Traffic congestion caused by Test and Test&amp;Set(x) (Waiting nodes issue the request)</a:t>
            </a:r>
          </a:p>
        </p:txBody>
      </p:sp>
      <p:sp>
        <p:nvSpPr>
          <p:cNvPr id="44035"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44036" name="Text Box 4"/>
          <p:cNvSpPr txBox="1">
            <a:spLocks noChangeArrowheads="1"/>
          </p:cNvSpPr>
          <p:nvPr/>
        </p:nvSpPr>
        <p:spPr bwMode="auto">
          <a:xfrm>
            <a:off x="3924300" y="36449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44037" name="Text Box 5"/>
          <p:cNvSpPr txBox="1">
            <a:spLocks noChangeArrowheads="1"/>
          </p:cNvSpPr>
          <p:nvPr/>
        </p:nvSpPr>
        <p:spPr bwMode="auto">
          <a:xfrm>
            <a:off x="5562600" y="2286000"/>
            <a:ext cx="1096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44038"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44039" name="Group 7"/>
          <p:cNvGrpSpPr>
            <a:grpSpLocks/>
          </p:cNvGrpSpPr>
          <p:nvPr/>
        </p:nvGrpSpPr>
        <p:grpSpPr bwMode="auto">
          <a:xfrm>
            <a:off x="2590800" y="1676400"/>
            <a:ext cx="457200" cy="1524000"/>
            <a:chOff x="1632" y="1056"/>
            <a:chExt cx="288" cy="960"/>
          </a:xfrm>
        </p:grpSpPr>
        <p:sp>
          <p:nvSpPr>
            <p:cNvPr id="44082"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83"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84"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85"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86"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40" name="Group 13"/>
          <p:cNvGrpSpPr>
            <a:grpSpLocks/>
          </p:cNvGrpSpPr>
          <p:nvPr/>
        </p:nvGrpSpPr>
        <p:grpSpPr bwMode="auto">
          <a:xfrm>
            <a:off x="2362200" y="3962400"/>
            <a:ext cx="457200" cy="1524000"/>
            <a:chOff x="1632" y="1056"/>
            <a:chExt cx="288" cy="960"/>
          </a:xfrm>
        </p:grpSpPr>
        <p:sp>
          <p:nvSpPr>
            <p:cNvPr id="44077"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8"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9"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80"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81"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41" name="Group 19"/>
          <p:cNvGrpSpPr>
            <a:grpSpLocks/>
          </p:cNvGrpSpPr>
          <p:nvPr/>
        </p:nvGrpSpPr>
        <p:grpSpPr bwMode="auto">
          <a:xfrm>
            <a:off x="4572000" y="3886200"/>
            <a:ext cx="457200" cy="1524000"/>
            <a:chOff x="1632" y="1056"/>
            <a:chExt cx="288" cy="960"/>
          </a:xfrm>
        </p:grpSpPr>
        <p:sp>
          <p:nvSpPr>
            <p:cNvPr id="44072"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3"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4"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75"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6"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42" name="Group 25"/>
          <p:cNvGrpSpPr>
            <a:grpSpLocks/>
          </p:cNvGrpSpPr>
          <p:nvPr/>
        </p:nvGrpSpPr>
        <p:grpSpPr bwMode="auto">
          <a:xfrm>
            <a:off x="5181600" y="1752600"/>
            <a:ext cx="457200" cy="1524000"/>
            <a:chOff x="1632" y="1056"/>
            <a:chExt cx="288" cy="960"/>
          </a:xfrm>
        </p:grpSpPr>
        <p:sp>
          <p:nvSpPr>
            <p:cNvPr id="44067"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68"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69"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70"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71"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4043"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44044"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5"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6"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7"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4048" name="Text Box 36"/>
          <p:cNvSpPr txBox="1">
            <a:spLocks noChangeArrowheads="1"/>
          </p:cNvSpPr>
          <p:nvPr/>
        </p:nvSpPr>
        <p:spPr bwMode="auto">
          <a:xfrm>
            <a:off x="313213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D</a:t>
            </a:r>
          </a:p>
        </p:txBody>
      </p:sp>
      <p:sp>
        <p:nvSpPr>
          <p:cNvPr id="44049" name="Text Box 37"/>
          <p:cNvSpPr txBox="1">
            <a:spLocks noChangeArrowheads="1"/>
          </p:cNvSpPr>
          <p:nvPr/>
        </p:nvSpPr>
        <p:spPr bwMode="auto">
          <a:xfrm>
            <a:off x="6011863" y="2492375"/>
            <a:ext cx="15128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b="1">
                <a:latin typeface="Times New Roman" panose="02020603050405020304" pitchFamily="18" charset="0"/>
                <a:ea typeface="ＭＳ Ｐゴシック" panose="020B0600070205080204" pitchFamily="50" charset="-128"/>
              </a:rPr>
              <a:t>x=0:D</a:t>
            </a:r>
          </a:p>
        </p:txBody>
      </p:sp>
      <p:sp>
        <p:nvSpPr>
          <p:cNvPr id="44050" name="Text Box 38"/>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b="1">
                <a:latin typeface="Arial" panose="020B0604020202020204" pitchFamily="34" charset="0"/>
                <a:ea typeface="ＭＳ Ｐゴシック" panose="020B0600070205080204" pitchFamily="50" charset="-128"/>
              </a:rPr>
              <a:t>１</a:t>
            </a:r>
          </a:p>
        </p:txBody>
      </p:sp>
      <p:sp>
        <p:nvSpPr>
          <p:cNvPr id="44051" name="Text Box 39"/>
          <p:cNvSpPr txBox="1">
            <a:spLocks noChangeArrowheads="1"/>
          </p:cNvSpPr>
          <p:nvPr/>
        </p:nvSpPr>
        <p:spPr bwMode="auto">
          <a:xfrm>
            <a:off x="3059113" y="227012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44052" name="Text Box 43"/>
          <p:cNvSpPr txBox="1">
            <a:spLocks noChangeArrowheads="1"/>
          </p:cNvSpPr>
          <p:nvPr/>
        </p:nvSpPr>
        <p:spPr bwMode="auto">
          <a:xfrm>
            <a:off x="2843213" y="4575175"/>
            <a:ext cx="792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sp>
        <p:nvSpPr>
          <p:cNvPr id="44053" name="Text Box 44"/>
          <p:cNvSpPr txBox="1">
            <a:spLocks noChangeArrowheads="1"/>
          </p:cNvSpPr>
          <p:nvPr/>
        </p:nvSpPr>
        <p:spPr bwMode="auto">
          <a:xfrm>
            <a:off x="5292725" y="4581525"/>
            <a:ext cx="79216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x=1:</a:t>
            </a:r>
            <a:r>
              <a:rPr lang="ja-JP" altLang="en-US" b="1">
                <a:latin typeface="Times New Roman" panose="02020603050405020304" pitchFamily="18" charset="0"/>
                <a:ea typeface="ＭＳ Ｐゴシック" panose="020B0600070205080204" pitchFamily="50" charset="-128"/>
              </a:rPr>
              <a:t>Ｓ</a:t>
            </a:r>
          </a:p>
        </p:txBody>
      </p:sp>
      <p:grpSp>
        <p:nvGrpSpPr>
          <p:cNvPr id="77870" name="Group 46"/>
          <p:cNvGrpSpPr>
            <a:grpSpLocks/>
          </p:cNvGrpSpPr>
          <p:nvPr/>
        </p:nvGrpSpPr>
        <p:grpSpPr bwMode="auto">
          <a:xfrm>
            <a:off x="5219716" y="4076700"/>
            <a:ext cx="1863731" cy="685800"/>
            <a:chOff x="3288" y="2976"/>
            <a:chExt cx="1174" cy="432"/>
          </a:xfrm>
        </p:grpSpPr>
        <p:sp>
          <p:nvSpPr>
            <p:cNvPr id="44065" name="Line 47"/>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6" name="Text Box 48"/>
            <p:cNvSpPr txBox="1">
              <a:spLocks noChangeArrowheads="1"/>
            </p:cNvSpPr>
            <p:nvPr/>
          </p:nvSpPr>
          <p:spPr bwMode="auto">
            <a:xfrm>
              <a:off x="3321" y="3175"/>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waiting</a:t>
              </a:r>
            </a:p>
          </p:txBody>
        </p:sp>
      </p:grpSp>
      <p:grpSp>
        <p:nvGrpSpPr>
          <p:cNvPr id="77873" name="Group 49"/>
          <p:cNvGrpSpPr>
            <a:grpSpLocks/>
          </p:cNvGrpSpPr>
          <p:nvPr/>
        </p:nvGrpSpPr>
        <p:grpSpPr bwMode="auto">
          <a:xfrm>
            <a:off x="2979758" y="4076700"/>
            <a:ext cx="1863731" cy="685800"/>
            <a:chOff x="3288" y="2976"/>
            <a:chExt cx="1174" cy="432"/>
          </a:xfrm>
        </p:grpSpPr>
        <p:sp>
          <p:nvSpPr>
            <p:cNvPr id="44063" name="Line 50"/>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4" name="Text Box 51"/>
            <p:cNvSpPr txBox="1">
              <a:spLocks noChangeArrowheads="1"/>
            </p:cNvSpPr>
            <p:nvPr/>
          </p:nvSpPr>
          <p:spPr bwMode="auto">
            <a:xfrm>
              <a:off x="3321" y="3175"/>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waiting</a:t>
              </a:r>
            </a:p>
          </p:txBody>
        </p:sp>
      </p:grpSp>
      <p:grpSp>
        <p:nvGrpSpPr>
          <p:cNvPr id="77876" name="Group 52"/>
          <p:cNvGrpSpPr>
            <a:grpSpLocks/>
          </p:cNvGrpSpPr>
          <p:nvPr/>
        </p:nvGrpSpPr>
        <p:grpSpPr bwMode="auto">
          <a:xfrm>
            <a:off x="3771916" y="1989138"/>
            <a:ext cx="1863731" cy="685800"/>
            <a:chOff x="3288" y="2976"/>
            <a:chExt cx="1174" cy="432"/>
          </a:xfrm>
        </p:grpSpPr>
        <p:sp>
          <p:nvSpPr>
            <p:cNvPr id="44061" name="Line 53"/>
            <p:cNvSpPr>
              <a:spLocks noChangeShapeType="1"/>
            </p:cNvSpPr>
            <p:nvPr/>
          </p:nvSpPr>
          <p:spPr bwMode="auto">
            <a:xfrm>
              <a:off x="3288" y="2976"/>
              <a:ext cx="0" cy="227"/>
            </a:xfrm>
            <a:prstGeom prst="line">
              <a:avLst/>
            </a:prstGeom>
            <a:noFill/>
            <a:ln w="28575">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2" name="Text Box 54"/>
            <p:cNvSpPr txBox="1">
              <a:spLocks noChangeArrowheads="1"/>
            </p:cNvSpPr>
            <p:nvPr/>
          </p:nvSpPr>
          <p:spPr bwMode="auto">
            <a:xfrm>
              <a:off x="3321" y="3175"/>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dirty="0">
                  <a:solidFill>
                    <a:srgbClr val="FF5050"/>
                  </a:solidFill>
                  <a:ea typeface="ＭＳ Ｐゴシック" panose="020B0600070205080204" pitchFamily="50" charset="-128"/>
                </a:rPr>
                <a:t>Busy waiting</a:t>
              </a:r>
            </a:p>
          </p:txBody>
        </p:sp>
      </p:grpSp>
      <p:sp>
        <p:nvSpPr>
          <p:cNvPr id="77879" name="Line 55"/>
          <p:cNvSpPr>
            <a:spLocks noChangeShapeType="1"/>
          </p:cNvSpPr>
          <p:nvPr/>
        </p:nvSpPr>
        <p:spPr bwMode="auto">
          <a:xfrm flipV="1">
            <a:off x="2555875" y="3357563"/>
            <a:ext cx="71438" cy="5032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80" name="Line 56"/>
          <p:cNvSpPr>
            <a:spLocks noChangeShapeType="1"/>
          </p:cNvSpPr>
          <p:nvPr/>
        </p:nvSpPr>
        <p:spPr bwMode="auto">
          <a:xfrm flipH="1" flipV="1">
            <a:off x="3492500" y="3284538"/>
            <a:ext cx="1223963" cy="3603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81" name="Line 57"/>
          <p:cNvSpPr>
            <a:spLocks noChangeShapeType="1"/>
          </p:cNvSpPr>
          <p:nvPr/>
        </p:nvSpPr>
        <p:spPr bwMode="auto">
          <a:xfrm>
            <a:off x="2484438" y="2492375"/>
            <a:ext cx="0" cy="288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82" name="Text Box 58"/>
          <p:cNvSpPr txBox="1">
            <a:spLocks noChangeArrowheads="1"/>
          </p:cNvSpPr>
          <p:nvPr/>
        </p:nvSpPr>
        <p:spPr bwMode="auto">
          <a:xfrm>
            <a:off x="1166813" y="32400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Reqests</a:t>
            </a:r>
          </a:p>
        </p:txBody>
      </p:sp>
      <p:pic>
        <p:nvPicPr>
          <p:cNvPr id="3" name="オーディオ 2">
            <a:hlinkClick r:id="" action="ppaction://media"/>
            <a:extLst>
              <a:ext uri="{FF2B5EF4-FFF2-40B4-BE49-F238E27FC236}">
                <a16:creationId xmlns:a16="http://schemas.microsoft.com/office/drawing/2014/main" id="{ECE4DE9A-C3A5-4D70-AE34-3FBFDF7E4D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638"/>
    </mc:Choice>
    <mc:Fallback>
      <p:transition spd="slow" advTm="10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8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8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77879" grpId="0" animBg="1"/>
      <p:bldP spid="77880" grpId="0" animBg="1"/>
      <p:bldP spid="77881" grpId="0" animBg="1"/>
      <p:bldP spid="778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noGrp="1"/>
          </p:cNvSpPr>
          <p:nvPr/>
        </p:nvSpPr>
        <p:spPr bwMode="auto">
          <a:xfrm>
            <a:off x="1042988" y="6381750"/>
            <a:ext cx="7272337" cy="358775"/>
          </a:xfrm>
          <a:prstGeom prst="rect">
            <a:avLst/>
          </a:prstGeom>
          <a:noFill/>
          <a:ln>
            <a:miter lim="800000"/>
            <a:headEnd/>
            <a:tailEnd/>
          </a:ln>
        </p:spPr>
        <p:txBody>
          <a:bodyPr anchor="b"/>
          <a:lstStyle/>
          <a:p>
            <a:pPr algn="ctr" eaLnBrk="1" hangingPunct="1">
              <a:defRPr/>
            </a:pPr>
            <a:r>
              <a:rPr kumimoji="0" lang="en-US" sz="1200" b="1" dirty="0">
                <a:latin typeface="+mn-lt"/>
                <a:ea typeface="+mn-ea"/>
              </a:rPr>
              <a:t>Copyright © 2012, Elsevier Inc. All rights reserved.</a:t>
            </a:r>
            <a:endParaRPr kumimoji="0" lang="en-AU" sz="1200" b="1" dirty="0">
              <a:latin typeface="+mn-lt"/>
              <a:ea typeface="+mn-ea"/>
            </a:endParaRPr>
          </a:p>
        </p:txBody>
      </p:sp>
      <p:sp>
        <p:nvSpPr>
          <p:cNvPr id="8195" name="Rectangle 2"/>
          <p:cNvSpPr>
            <a:spLocks noGrp="1" noChangeArrowheads="1"/>
          </p:cNvSpPr>
          <p:nvPr>
            <p:ph type="title" idx="4294967295"/>
          </p:nvPr>
        </p:nvSpPr>
        <p:spPr>
          <a:xfrm>
            <a:off x="0" y="685800"/>
            <a:ext cx="8229600" cy="731838"/>
          </a:xfrm>
        </p:spPr>
        <p:txBody>
          <a:bodyPr anchor="b">
            <a:spAutoFit/>
          </a:bodyPr>
          <a:lstStyle/>
          <a:p>
            <a:pPr eaLnBrk="1" hangingPunct="1"/>
            <a:r>
              <a:rPr lang="en-US" altLang="ja-JP"/>
              <a:t>NUMA with Multicore processors</a:t>
            </a:r>
            <a:endParaRPr lang="en-AU" altLang="ja-JP"/>
          </a:p>
        </p:txBody>
      </p:sp>
      <p:sp>
        <p:nvSpPr>
          <p:cNvPr id="8196" name="Text Box 5"/>
          <p:cNvSpPr txBox="1">
            <a:spLocks noChangeArrowheads="1"/>
          </p:cNvSpPr>
          <p:nvPr/>
        </p:nvSpPr>
        <p:spPr bwMode="auto">
          <a:xfrm rot="5400000">
            <a:off x="8265319" y="507206"/>
            <a:ext cx="1390650" cy="3698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a:solidFill>
                  <a:srgbClr val="0066FF"/>
                </a:solidFill>
                <a:latin typeface="Arial" panose="020B0604020202020204" pitchFamily="34" charset="0"/>
                <a:ea typeface="ＭＳ Ｐゴシック" panose="020B0600070205080204" pitchFamily="50" charset="-128"/>
              </a:rPr>
              <a:t>Introduction</a:t>
            </a:r>
          </a:p>
        </p:txBody>
      </p:sp>
      <p:pic>
        <p:nvPicPr>
          <p:cNvPr id="819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824388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DA1322D6-0728-4667-8579-AA9941E73A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93"/>
    </mc:Choice>
    <mc:Fallback>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9" x="8423275" y="3757613"/>
          <p14:tracePt t="387" x="7794625" y="3757613"/>
          <p14:tracePt t="395" x="7129463" y="3757613"/>
          <p14:tracePt t="404" x="6537325" y="3757613"/>
          <p14:tracePt t="412" x="5943600" y="3757613"/>
          <p14:tracePt t="419" x="5534025" y="3757613"/>
          <p14:tracePt t="427" x="5251450" y="3730625"/>
          <p14:tracePt t="435" x="4968875" y="3694113"/>
          <p14:tracePt t="444" x="4822825" y="3675063"/>
          <p14:tracePt t="451" x="4722813" y="3638550"/>
          <p14:tracePt t="459" x="4630738" y="3621088"/>
          <p14:tracePt t="467" x="4603750" y="3621088"/>
          <p14:tracePt t="475" x="4549775" y="3611563"/>
          <p14:tracePt t="483" x="4503738" y="3611563"/>
          <p14:tracePt t="491" x="4457700" y="3592513"/>
          <p14:tracePt t="499" x="4440238" y="3592513"/>
          <p14:tracePt t="507" x="4403725" y="3575050"/>
          <p14:tracePt t="516" x="4376738" y="3575050"/>
          <p14:tracePt t="523" x="4367213" y="3575050"/>
          <p14:tracePt t="531" x="4330700" y="3565525"/>
          <p14:tracePt t="539" x="4311650" y="3565525"/>
          <p14:tracePt t="547" x="4267200" y="3556000"/>
          <p14:tracePt t="556" x="4238625" y="3538538"/>
          <p14:tracePt t="564" x="4211638" y="3529013"/>
          <p14:tracePt t="571" x="4175125" y="3529013"/>
          <p14:tracePt t="579" x="4157663" y="3519488"/>
          <p14:tracePt t="596" x="4138613" y="3511550"/>
          <p14:tracePt t="603" x="4129088" y="3511550"/>
          <p14:tracePt t="612" x="4121150" y="3502025"/>
          <p14:tracePt t="619" x="4111625" y="3492500"/>
          <p14:tracePt t="628" x="4102100" y="3482975"/>
          <p14:tracePt t="635" x="4084638" y="3475038"/>
          <p14:tracePt t="645" x="4065588" y="3465513"/>
          <p14:tracePt t="651" x="4048125" y="3446463"/>
          <p14:tracePt t="659" x="4021138" y="3446463"/>
          <p14:tracePt t="667" x="3984625" y="3429000"/>
          <p14:tracePt t="677" x="3956050" y="3419475"/>
          <p14:tracePt t="685" x="3911600" y="3382963"/>
          <p14:tracePt t="692" x="3865563" y="3365500"/>
          <p14:tracePt t="701" x="3838575" y="3338513"/>
          <p14:tracePt t="708" x="3792538" y="3319463"/>
          <p14:tracePt t="718" x="3775075" y="3309938"/>
          <p14:tracePt t="724" x="3729038" y="3273425"/>
          <p14:tracePt t="732" x="3702050" y="3255963"/>
          <p14:tracePt t="739" x="3683000" y="3255963"/>
          <p14:tracePt t="748" x="3646488" y="3236913"/>
          <p14:tracePt t="755" x="3636963" y="3228975"/>
          <p14:tracePt t="764" x="3629025" y="3209925"/>
          <p14:tracePt t="771" x="3619500" y="3200400"/>
          <p14:tracePt t="780" x="3609975" y="3182938"/>
          <p14:tracePt t="787" x="3600450" y="3163888"/>
          <p14:tracePt t="795" x="3600450" y="3155950"/>
          <p14:tracePt t="803" x="3582988" y="3136900"/>
          <p14:tracePt t="814" x="3573463" y="3109913"/>
          <p14:tracePt t="819" x="3563938" y="3100388"/>
          <p14:tracePt t="827" x="3556000" y="3082925"/>
          <p14:tracePt t="835" x="3536950" y="3063875"/>
          <p14:tracePt t="851" x="3519488" y="3036888"/>
          <p14:tracePt t="859" x="3500438" y="3017838"/>
          <p14:tracePt t="867" x="3482975" y="3000375"/>
          <p14:tracePt t="875" x="3482975" y="2990850"/>
          <p14:tracePt t="891" x="3473450" y="2973388"/>
          <p14:tracePt t="899" x="3463925" y="2954338"/>
          <p14:tracePt t="907" x="3436938" y="2936875"/>
          <p14:tracePt t="915" x="3436938" y="2927350"/>
          <p14:tracePt t="937" x="3427413" y="2917825"/>
          <p14:tracePt t="940" x="3419475" y="2909888"/>
          <p14:tracePt t="949" x="3419475" y="2900363"/>
          <p14:tracePt t="956" x="3409950" y="2900363"/>
          <p14:tracePt t="968" x="3400425" y="2890838"/>
          <p14:tracePt t="984" x="3400425" y="2881313"/>
          <p14:tracePt t="988" x="3390900" y="2873375"/>
          <p14:tracePt t="1012" x="3382963" y="2863850"/>
          <p14:tracePt t="1166" x="3382963" y="2854325"/>
          <p14:tracePt t="1214" x="3382963" y="2844800"/>
          <p14:tracePt t="1246" x="3382963" y="2836863"/>
          <p14:tracePt t="1252" x="3382963" y="2800350"/>
          <p14:tracePt t="1263" x="3382963" y="2781300"/>
          <p14:tracePt t="1269" x="3382963" y="2727325"/>
          <p14:tracePt t="1276" x="3382963" y="2698750"/>
          <p14:tracePt t="1283" x="3382963" y="2654300"/>
          <p14:tracePt t="1291" x="3382963" y="2625725"/>
          <p14:tracePt t="1299" x="3382963" y="2598738"/>
          <p14:tracePt t="1307" x="3382963" y="2589213"/>
          <p14:tracePt t="1315" x="3382963" y="2554288"/>
          <p14:tracePt t="1332" x="3382963" y="2544763"/>
          <p14:tracePt t="1339" x="3382963" y="2535238"/>
          <p14:tracePt t="1347" x="3382963" y="2508250"/>
          <p14:tracePt t="4078" x="3373438" y="2498725"/>
          <p14:tracePt t="4215" x="3363913" y="2498725"/>
          <p14:tracePt t="4245" x="3354388" y="2498725"/>
          <p14:tracePt t="4253" x="3336925" y="2517775"/>
          <p14:tracePt t="4265" x="3254375" y="2535238"/>
          <p14:tracePt t="4269" x="3190875" y="2571750"/>
          <p14:tracePt t="4276" x="3144838" y="2571750"/>
          <p14:tracePt t="4283" x="3117850" y="2581275"/>
          <p14:tracePt t="4291" x="3090863" y="2589213"/>
          <p14:tracePt t="4299" x="3044825" y="2617788"/>
          <p14:tracePt t="4307" x="3017838" y="2617788"/>
          <p14:tracePt t="4315" x="2971800" y="2617788"/>
          <p14:tracePt t="4324" x="2917825" y="2625725"/>
          <p14:tracePt t="4332" x="2862263" y="2625725"/>
          <p14:tracePt t="4339" x="2798763" y="2635250"/>
          <p14:tracePt t="4348" x="2762250" y="2635250"/>
          <p14:tracePt t="4355" x="2716213" y="2635250"/>
          <p14:tracePt t="4364" x="2698750" y="2635250"/>
          <p14:tracePt t="4387" x="2679700" y="2635250"/>
          <p14:tracePt t="4453" x="2662238" y="2635250"/>
          <p14:tracePt t="4461" x="2652713" y="2635250"/>
          <p14:tracePt t="4470" x="2635250" y="2625725"/>
          <p14:tracePt t="4477" x="2616200" y="2625725"/>
          <p14:tracePt t="4485" x="2606675" y="2617788"/>
          <p14:tracePt t="4492" x="2579688" y="2608263"/>
          <p14:tracePt t="4500" x="2570163" y="2608263"/>
          <p14:tracePt t="4516" x="2552700" y="2608263"/>
          <p14:tracePt t="4524" x="2533650" y="2608263"/>
          <p14:tracePt t="4532" x="2525713" y="2608263"/>
          <p14:tracePt t="4548" x="2506663" y="2589213"/>
          <p14:tracePt t="4565" x="2498725" y="2581275"/>
          <p14:tracePt t="4611" x="2489200" y="2571750"/>
          <p14:tracePt t="4619" x="2489200" y="2562225"/>
          <p14:tracePt t="4635" x="2470150" y="2544763"/>
          <p14:tracePt t="4651" x="2462213" y="2535238"/>
          <p14:tracePt t="4667" x="2452688" y="2525713"/>
          <p14:tracePt t="4691" x="2443163" y="2517775"/>
          <p14:tracePt t="4700" x="2433638" y="2508250"/>
          <p14:tracePt t="4723" x="2425700" y="2498725"/>
          <p14:tracePt t="5109" x="2397125" y="2508250"/>
          <p14:tracePt t="5117" x="2379663" y="2517775"/>
          <p14:tracePt t="5126" x="2333625" y="2554288"/>
          <p14:tracePt t="5133" x="2324100" y="2554288"/>
          <p14:tracePt t="5140" x="2316163" y="2571750"/>
          <p14:tracePt t="5148" x="2279650" y="2598738"/>
          <p14:tracePt t="5156" x="2270125" y="2598738"/>
          <p14:tracePt t="5164" x="2260600" y="2608263"/>
          <p14:tracePt t="5172" x="2260600" y="2617788"/>
          <p14:tracePt t="5196" x="2260600" y="2625725"/>
          <p14:tracePt t="5667" x="2260600" y="2635250"/>
          <p14:tracePt t="5676" x="2270125" y="2635250"/>
          <p14:tracePt t="5685" x="2297113" y="2635250"/>
          <p14:tracePt t="5691" x="2316163" y="2635250"/>
          <p14:tracePt t="5699" x="2352675" y="2635250"/>
          <p14:tracePt t="5707" x="2370138" y="2635250"/>
          <p14:tracePt t="5715" x="2397125" y="2635250"/>
          <p14:tracePt t="5723" x="2416175" y="2635250"/>
          <p14:tracePt t="5731" x="2443163" y="2635250"/>
          <p14:tracePt t="5739" x="2452688" y="2635250"/>
          <p14:tracePt t="6191" x="2425700" y="2644775"/>
          <p14:tracePt t="6197" x="2389188" y="2654300"/>
          <p14:tracePt t="6205" x="2360613" y="2662238"/>
          <p14:tracePt t="6213" x="2333625" y="2671763"/>
          <p14:tracePt t="6219" x="2297113" y="2681288"/>
          <p14:tracePt t="6228" x="2270125" y="2690813"/>
          <p14:tracePt t="6235" x="2251075" y="2698750"/>
          <p14:tracePt t="6244" x="2243138" y="2698750"/>
          <p14:tracePt t="6251" x="2214563" y="2698750"/>
          <p14:tracePt t="6260" x="2214563" y="2708275"/>
          <p14:tracePt t="6267" x="2206625" y="2708275"/>
          <p14:tracePt t="6275" x="2170113" y="2717800"/>
          <p14:tracePt t="6291" x="2160588" y="2727325"/>
          <p14:tracePt t="6299" x="2143125" y="2727325"/>
          <p14:tracePt t="6307" x="2124075" y="2735263"/>
          <p14:tracePt t="6340" x="2114550" y="2735263"/>
          <p14:tracePt t="6397" x="2097088" y="2735263"/>
          <p14:tracePt t="6420" x="2087563" y="2735263"/>
          <p14:tracePt t="6444" x="2060575" y="2735263"/>
          <p14:tracePt t="6477" x="2041525" y="2735263"/>
          <p14:tracePt t="6492" x="2033588" y="2727325"/>
          <p14:tracePt t="6502" x="2024063" y="2717800"/>
          <p14:tracePt t="6508" x="1997075" y="2690813"/>
          <p14:tracePt t="6523" x="1960563" y="2662238"/>
          <p14:tracePt t="6532" x="1941513" y="2644775"/>
          <p14:tracePt t="6540" x="1931988" y="2635250"/>
          <p14:tracePt t="6548" x="1924050" y="2625725"/>
          <p14:tracePt t="6556" x="1914525" y="2617788"/>
          <p14:tracePt t="6564" x="1887538" y="2589213"/>
          <p14:tracePt t="6573" x="1868488" y="2581275"/>
          <p14:tracePt t="6580" x="1860550" y="2581275"/>
          <p14:tracePt t="6588" x="1831975" y="2571750"/>
          <p14:tracePt t="6595" x="1814513" y="2554288"/>
          <p14:tracePt t="6604" x="1804988" y="2544763"/>
          <p14:tracePt t="6619" x="1795463" y="2535238"/>
          <p14:tracePt t="6644" x="1778000" y="2525713"/>
          <p14:tracePt t="6667" x="1778000" y="2517775"/>
          <p14:tracePt t="6692" x="1778000" y="2508250"/>
          <p14:tracePt t="6700" x="1778000" y="2481263"/>
          <p14:tracePt t="6708" x="1778000" y="2471738"/>
          <p14:tracePt t="6716" x="1778000" y="2452688"/>
          <p14:tracePt t="6724" x="1778000" y="2435225"/>
          <p14:tracePt t="6732" x="1778000" y="2425700"/>
          <p14:tracePt t="6748" x="1778000" y="2416175"/>
          <p14:tracePt t="6764" x="1778000" y="2398713"/>
          <p14:tracePt t="6772" x="1778000" y="2389188"/>
          <p14:tracePt t="6788" x="1778000" y="2379663"/>
          <p14:tracePt t="6797" x="1778000" y="2352675"/>
          <p14:tracePt t="6804" x="1778000" y="2343150"/>
          <p14:tracePt t="6820" x="1778000" y="2335213"/>
          <p14:tracePt t="6828" x="1778000" y="2306638"/>
          <p14:tracePt t="6838" x="1787525" y="2298700"/>
          <p14:tracePt t="6844" x="1804988" y="2289175"/>
          <p14:tracePt t="6851" x="1824038" y="2270125"/>
          <p14:tracePt t="6860" x="1831975" y="2262188"/>
          <p14:tracePt t="6867" x="1860550" y="2243138"/>
          <p14:tracePt t="6875" x="1868488" y="2233613"/>
          <p14:tracePt t="6884" x="1887538" y="2216150"/>
          <p14:tracePt t="6892" x="1905000" y="2206625"/>
          <p14:tracePt t="6901" x="1931988" y="2189163"/>
          <p14:tracePt t="6908" x="1978025" y="2170113"/>
          <p14:tracePt t="6918" x="1997075" y="2152650"/>
          <p14:tracePt t="6924" x="2051050" y="2133600"/>
          <p14:tracePt t="6933" x="2087563" y="2106613"/>
          <p14:tracePt t="6940" x="2124075" y="2097088"/>
          <p14:tracePt t="6949" x="2187575" y="2079625"/>
          <p14:tracePt t="6956" x="2197100" y="2079625"/>
          <p14:tracePt t="6965" x="2206625" y="2079625"/>
          <p14:tracePt t="6972" x="2243138" y="2070100"/>
          <p14:tracePt t="6987" x="2260600" y="2060575"/>
          <p14:tracePt t="6995" x="2270125" y="2060575"/>
          <p14:tracePt t="7021" x="2279650" y="2060575"/>
          <p14:tracePt t="7052" x="2297113" y="2060575"/>
          <p14:tracePt t="7060" x="2306638" y="2060575"/>
          <p14:tracePt t="7067" x="2324100" y="2070100"/>
          <p14:tracePt t="7083" x="2343150" y="2079625"/>
          <p14:tracePt t="7091" x="2360613" y="2097088"/>
          <p14:tracePt t="7099" x="2406650" y="2125663"/>
          <p14:tracePt t="7108" x="2416175" y="2133600"/>
          <p14:tracePt t="7123" x="2443163" y="2160588"/>
          <p14:tracePt t="7139" x="2452688" y="2160588"/>
          <p14:tracePt t="7147" x="2470150" y="2179638"/>
          <p14:tracePt t="7155" x="2470150" y="2189163"/>
          <p14:tracePt t="7163" x="2498725" y="2216150"/>
          <p14:tracePt t="7171" x="2525713" y="2233613"/>
          <p14:tracePt t="7180" x="2543175" y="2252663"/>
          <p14:tracePt t="7189" x="2562225" y="2279650"/>
          <p14:tracePt t="7199" x="2589213" y="2306638"/>
          <p14:tracePt t="7205" x="2598738" y="2335213"/>
          <p14:tracePt t="7214" x="2616200" y="2352675"/>
          <p14:tracePt t="7219" x="2643188" y="2398713"/>
          <p14:tracePt t="7230" x="2643188" y="2425700"/>
          <p14:tracePt t="7235" x="2662238" y="2452688"/>
          <p14:tracePt t="7260" x="2671763" y="2481263"/>
          <p14:tracePt t="7333" x="2671763" y="2489200"/>
          <p14:tracePt t="7373" x="2671763" y="2498725"/>
          <p14:tracePt t="7381" x="2671763" y="2517775"/>
          <p14:tracePt t="7404" x="2671763" y="2525713"/>
          <p14:tracePt t="7411" x="2671763" y="2535238"/>
          <p14:tracePt t="7436" x="2671763" y="2562225"/>
          <p14:tracePt t="7444" x="2662238" y="2571750"/>
          <p14:tracePt t="7451" x="2635250" y="2589213"/>
          <p14:tracePt t="7460" x="2606675" y="2625725"/>
          <p14:tracePt t="7467" x="2589213" y="2635250"/>
          <p14:tracePt t="7475" x="2543175" y="2654300"/>
          <p14:tracePt t="7483" x="2516188" y="2671763"/>
          <p14:tracePt t="7491" x="2489200" y="2681288"/>
          <p14:tracePt t="7499" x="2462213" y="2690813"/>
          <p14:tracePt t="7507" x="2433638" y="2717800"/>
          <p14:tracePt t="7516" x="2406650" y="2727325"/>
          <p14:tracePt t="7523" x="2370138" y="2735263"/>
          <p14:tracePt t="7531" x="2352675" y="2744788"/>
          <p14:tracePt t="7539" x="2343150" y="2763838"/>
          <p14:tracePt t="7547" x="2333625" y="2763838"/>
          <p14:tracePt t="7555" x="2324100" y="2771775"/>
          <p14:tracePt t="7653" x="2324100" y="2781300"/>
          <p14:tracePt t="7662" x="2316163" y="2790825"/>
          <p14:tracePt t="7677" x="2306638" y="2790825"/>
          <p14:tracePt t="7692" x="2297113" y="2790825"/>
          <p14:tracePt t="7700" x="2279650" y="2790825"/>
          <p14:tracePt t="7732" x="2270125" y="2790825"/>
          <p14:tracePt t="8380" x="2270125" y="2781300"/>
          <p14:tracePt t="8387" x="2270125" y="2763838"/>
          <p14:tracePt t="8403" x="2270125" y="2754313"/>
          <p14:tracePt t="8412" x="2270125" y="2735263"/>
          <p14:tracePt t="8419" x="2270125" y="2727325"/>
          <p14:tracePt t="8573" x="2270125" y="2717800"/>
          <p14:tracePt t="8629" x="2251075" y="2717800"/>
          <p14:tracePt t="8637" x="2233613" y="2727325"/>
          <p14:tracePt t="8645" x="2224088" y="2727325"/>
          <p14:tracePt t="8652" x="2214563" y="2735263"/>
          <p14:tracePt t="8773" x="2197100" y="2735263"/>
          <p14:tracePt t="8852" x="2187575" y="2735263"/>
          <p14:tracePt t="8861" x="2179638" y="2735263"/>
          <p14:tracePt t="8901" x="2170113" y="2735263"/>
          <p14:tracePt t="8924" x="2151063" y="2735263"/>
          <p14:tracePt t="8948" x="2133600" y="2735263"/>
          <p14:tracePt t="8957" x="2114550" y="2735263"/>
          <p14:tracePt t="8964" x="2106613" y="2735263"/>
          <p14:tracePt t="8972" x="2097088" y="2735263"/>
          <p14:tracePt t="8980" x="2087563" y="2735263"/>
          <p14:tracePt t="8987" x="2078038" y="2735263"/>
          <p14:tracePt t="9052" x="2070100" y="2735263"/>
          <p14:tracePt t="9109" x="2060575" y="2735263"/>
          <p14:tracePt t="9173" x="2060575" y="2727325"/>
          <p14:tracePt t="9197" x="2060575" y="2717800"/>
          <p14:tracePt t="9451" x="2060575" y="2698750"/>
          <p14:tracePt t="9468" x="2060575" y="2690813"/>
          <p14:tracePt t="9476" x="2060575" y="2681288"/>
          <p14:tracePt t="9483" x="2060575" y="2671763"/>
          <p14:tracePt t="9494" x="2060575" y="2654300"/>
          <p14:tracePt t="9533" x="2060575" y="2644775"/>
          <p14:tracePt t="9548" x="2060575" y="2635250"/>
          <p14:tracePt t="9563" x="2060575" y="2617788"/>
          <p14:tracePt t="9579" x="2060575" y="2608263"/>
          <p14:tracePt t="9595" x="2060575" y="2598738"/>
          <p14:tracePt t="9821" x="2070100" y="2608263"/>
          <p14:tracePt t="9828" x="2087563" y="2617788"/>
          <p14:tracePt t="9837" x="2124075" y="2617788"/>
          <p14:tracePt t="9848" x="2151063" y="2617788"/>
          <p14:tracePt t="9853" x="2206625" y="2617788"/>
          <p14:tracePt t="9862" x="2243138" y="2617788"/>
          <p14:tracePt t="9868" x="2297113" y="2617788"/>
          <p14:tracePt t="9876" x="2333625" y="2617788"/>
          <p14:tracePt t="9883" x="2360613" y="2617788"/>
          <p14:tracePt t="9891" x="2379663" y="2617788"/>
          <p14:tracePt t="9899" x="2406650" y="2617788"/>
          <p14:tracePt t="9907" x="2416175" y="2617788"/>
          <p14:tracePt t="9916" x="2425700" y="2617788"/>
          <p14:tracePt t="9923" x="2443163" y="2617788"/>
          <p14:tracePt t="9939" x="2452688" y="2617788"/>
          <p14:tracePt t="9955" x="2462213" y="2617788"/>
          <p14:tracePt t="9963" x="2479675" y="2617788"/>
          <p14:tracePt t="9971" x="2489200" y="2617788"/>
          <p14:tracePt t="9987" x="2498725" y="2617788"/>
          <p14:tracePt t="10020" x="2516188" y="2617788"/>
          <p14:tracePt t="10028" x="2525713" y="2617788"/>
          <p14:tracePt t="10045" x="2533650" y="2617788"/>
          <p14:tracePt t="10052" x="2543175" y="2617788"/>
          <p14:tracePt t="10060" x="2562225" y="2617788"/>
          <p14:tracePt t="10067" x="2579688" y="2617788"/>
          <p14:tracePt t="10076" x="2616200" y="2617788"/>
          <p14:tracePt t="10084" x="2689225" y="2617788"/>
          <p14:tracePt t="10092" x="2762250" y="2617788"/>
          <p14:tracePt t="10100" x="2817813" y="2617788"/>
          <p14:tracePt t="10107" x="2852738" y="2617788"/>
          <p14:tracePt t="10115" x="2889250" y="2617788"/>
          <p14:tracePt t="10124" x="2898775" y="2625725"/>
          <p14:tracePt t="10140" x="2917825" y="2644775"/>
          <p14:tracePt t="10436" x="2935288" y="2644775"/>
          <p14:tracePt t="10757" x="2944813" y="2654300"/>
          <p14:tracePt t="13253" x="2954338" y="2662238"/>
          <p14:tracePt t="13266" x="3027363" y="2662238"/>
          <p14:tracePt t="13268" x="3117850" y="2662238"/>
          <p14:tracePt t="13276" x="3190875" y="2662238"/>
          <p14:tracePt t="13283" x="3236913" y="2662238"/>
          <p14:tracePt t="13292" x="3263900" y="2644775"/>
          <p14:tracePt t="13299" x="3273425" y="2644775"/>
          <p14:tracePt t="13307" x="3281363" y="2644775"/>
          <p14:tracePt t="13533" x="3290888" y="2644775"/>
          <p14:tracePt t="13541" x="3436938" y="2644775"/>
          <p14:tracePt t="13549" x="3738563" y="2644775"/>
          <p14:tracePt t="13558" x="4175125" y="2708275"/>
          <p14:tracePt t="13564" x="4686300" y="2827338"/>
          <p14:tracePt t="13572" x="5187950" y="2900363"/>
          <p14:tracePt t="13580" x="5761038" y="3000375"/>
          <p14:tracePt t="13590" x="6372225" y="3054350"/>
          <p14:tracePt t="13597" x="6873875" y="3119438"/>
          <p14:tracePt t="13605" x="7339013" y="3192463"/>
          <p14:tracePt t="13614" x="7594600" y="3246438"/>
          <p14:tracePt t="13620" x="7977188" y="3292475"/>
          <p14:tracePt t="13630" x="8140700" y="3292475"/>
          <p14:tracePt t="13637" x="8286750" y="3292475"/>
          <p14:tracePt t="13644" x="8378825" y="3292475"/>
          <p14:tracePt t="13651" x="8432800" y="3292475"/>
          <p14:tracePt t="13660" x="8478838" y="3292475"/>
          <p14:tracePt t="13667" x="8496300" y="3292475"/>
          <p14:tracePt t="13676" x="8515350" y="3292475"/>
          <p14:tracePt t="13683" x="8523288" y="3292475"/>
          <p14:tracePt t="13717" x="8551863" y="3292475"/>
          <p14:tracePt t="13724" x="8588375" y="3292475"/>
          <p14:tracePt t="13733" x="8642350" y="3292475"/>
          <p14:tracePt t="13740" x="8734425" y="3292475"/>
          <p14:tracePt t="13748" x="8807450" y="3292475"/>
          <p14:tracePt t="13756" x="8897938" y="3292475"/>
          <p14:tracePt t="13764" x="9007475" y="3292475"/>
          <p14:tracePt t="13772" x="9097963" y="3292475"/>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ja-JP" sz="3800"/>
              <a:t>Queue-based lock :</a:t>
            </a:r>
            <a:br>
              <a:rPr lang="en-US" altLang="ja-JP" sz="3800"/>
            </a:br>
            <a:r>
              <a:rPr lang="en-US" altLang="ja-JP" sz="3800"/>
              <a:t> Requesting a lock</a:t>
            </a:r>
          </a:p>
        </p:txBody>
      </p:sp>
      <p:grpSp>
        <p:nvGrpSpPr>
          <p:cNvPr id="45059" name="Group 5"/>
          <p:cNvGrpSpPr>
            <a:grpSpLocks/>
          </p:cNvGrpSpPr>
          <p:nvPr/>
        </p:nvGrpSpPr>
        <p:grpSpPr bwMode="auto">
          <a:xfrm>
            <a:off x="2590800" y="1676400"/>
            <a:ext cx="457200" cy="1524000"/>
            <a:chOff x="1632" y="1056"/>
            <a:chExt cx="288" cy="960"/>
          </a:xfrm>
        </p:grpSpPr>
        <p:sp>
          <p:nvSpPr>
            <p:cNvPr id="45101" name="Oval 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102" name="Rectangle 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103" name="Line 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104" name="Rectangle 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105" name="Line 1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5060" name="Rectangle 21"/>
          <p:cNvSpPr>
            <a:spLocks noChangeArrowheads="1"/>
          </p:cNvSpPr>
          <p:nvPr/>
        </p:nvSpPr>
        <p:spPr bwMode="auto">
          <a:xfrm>
            <a:off x="327660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1" name="Rectangle 22"/>
          <p:cNvSpPr>
            <a:spLocks noChangeArrowheads="1"/>
          </p:cNvSpPr>
          <p:nvPr/>
        </p:nvSpPr>
        <p:spPr bwMode="auto">
          <a:xfrm>
            <a:off x="3419475"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2" name="Rectangle 23"/>
          <p:cNvSpPr>
            <a:spLocks noChangeArrowheads="1"/>
          </p:cNvSpPr>
          <p:nvPr/>
        </p:nvSpPr>
        <p:spPr bwMode="auto">
          <a:xfrm>
            <a:off x="356235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3" name="Rectangle 24"/>
          <p:cNvSpPr>
            <a:spLocks noChangeArrowheads="1"/>
          </p:cNvSpPr>
          <p:nvPr/>
        </p:nvSpPr>
        <p:spPr bwMode="auto">
          <a:xfrm>
            <a:off x="3705225"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4" name="Rectangle 25"/>
          <p:cNvSpPr>
            <a:spLocks noChangeArrowheads="1"/>
          </p:cNvSpPr>
          <p:nvPr/>
        </p:nvSpPr>
        <p:spPr bwMode="auto">
          <a:xfrm>
            <a:off x="384810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5" name="Rectangle 26"/>
          <p:cNvSpPr>
            <a:spLocks noChangeArrowheads="1"/>
          </p:cNvSpPr>
          <p:nvPr/>
        </p:nvSpPr>
        <p:spPr bwMode="auto">
          <a:xfrm>
            <a:off x="3990975" y="2781300"/>
            <a:ext cx="36512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66" name="Text Box 27"/>
          <p:cNvSpPr txBox="1">
            <a:spLocks noChangeArrowheads="1"/>
          </p:cNvSpPr>
          <p:nvPr/>
        </p:nvSpPr>
        <p:spPr bwMode="auto">
          <a:xfrm>
            <a:off x="3111500" y="2276475"/>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Directory</a:t>
            </a:r>
          </a:p>
        </p:txBody>
      </p:sp>
      <p:sp>
        <p:nvSpPr>
          <p:cNvPr id="45067" name="Text Box 28"/>
          <p:cNvSpPr txBox="1">
            <a:spLocks noChangeArrowheads="1"/>
          </p:cNvSpPr>
          <p:nvPr/>
        </p:nvSpPr>
        <p:spPr bwMode="auto">
          <a:xfrm>
            <a:off x="3471863" y="324008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Lock pointer</a:t>
            </a:r>
          </a:p>
        </p:txBody>
      </p:sp>
      <p:sp>
        <p:nvSpPr>
          <p:cNvPr id="45068" name="Line 29"/>
          <p:cNvSpPr>
            <a:spLocks noChangeShapeType="1"/>
          </p:cNvSpPr>
          <p:nvPr/>
        </p:nvSpPr>
        <p:spPr bwMode="auto">
          <a:xfrm flipV="1">
            <a:off x="4140200" y="30686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069" name="Text Box 30"/>
          <p:cNvSpPr txBox="1">
            <a:spLocks noChangeArrowheads="1"/>
          </p:cNvSpPr>
          <p:nvPr/>
        </p:nvSpPr>
        <p:spPr bwMode="auto">
          <a:xfrm>
            <a:off x="6165850" y="2270125"/>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ja-JP" sz="1400" b="1">
              <a:latin typeface="Times New Roman" panose="02020603050405020304" pitchFamily="18" charset="0"/>
              <a:ea typeface="ＭＳ Ｐゴシック" panose="020B0600070205080204" pitchFamily="50" charset="-128"/>
            </a:endParaRPr>
          </a:p>
        </p:txBody>
      </p:sp>
      <p:grpSp>
        <p:nvGrpSpPr>
          <p:cNvPr id="45070" name="Group 31"/>
          <p:cNvGrpSpPr>
            <a:grpSpLocks/>
          </p:cNvGrpSpPr>
          <p:nvPr/>
        </p:nvGrpSpPr>
        <p:grpSpPr bwMode="auto">
          <a:xfrm>
            <a:off x="6851650" y="1773238"/>
            <a:ext cx="457200" cy="1524000"/>
            <a:chOff x="1632" y="1056"/>
            <a:chExt cx="288" cy="960"/>
          </a:xfrm>
        </p:grpSpPr>
        <p:sp>
          <p:nvSpPr>
            <p:cNvPr id="45096" name="Oval 32"/>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7" name="Rectangle 33"/>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8" name="Line 34"/>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99" name="Rectangle 35"/>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100" name="Line 36"/>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5071" name="Group 38"/>
          <p:cNvGrpSpPr>
            <a:grpSpLocks/>
          </p:cNvGrpSpPr>
          <p:nvPr/>
        </p:nvGrpSpPr>
        <p:grpSpPr bwMode="auto">
          <a:xfrm>
            <a:off x="2593975" y="4065588"/>
            <a:ext cx="457200" cy="1524000"/>
            <a:chOff x="1632" y="1056"/>
            <a:chExt cx="288" cy="960"/>
          </a:xfrm>
        </p:grpSpPr>
        <p:sp>
          <p:nvSpPr>
            <p:cNvPr id="45091" name="Oval 39"/>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2" name="Rectangle 40"/>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3" name="Line 41"/>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94" name="Rectangle 42"/>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5" name="Line 43"/>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5072" name="Group 44"/>
          <p:cNvGrpSpPr>
            <a:grpSpLocks/>
          </p:cNvGrpSpPr>
          <p:nvPr/>
        </p:nvGrpSpPr>
        <p:grpSpPr bwMode="auto">
          <a:xfrm>
            <a:off x="6778625" y="4137025"/>
            <a:ext cx="457200" cy="1524000"/>
            <a:chOff x="1632" y="1056"/>
            <a:chExt cx="288" cy="960"/>
          </a:xfrm>
        </p:grpSpPr>
        <p:sp>
          <p:nvSpPr>
            <p:cNvPr id="45086" name="Oval 45"/>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87" name="Rectangle 46"/>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88" name="Line 47"/>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89" name="Rectangle 48"/>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5090" name="Line 49"/>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5073" name="Text Box 50"/>
          <p:cNvSpPr txBox="1">
            <a:spLocks noChangeArrowheads="1"/>
          </p:cNvSpPr>
          <p:nvPr/>
        </p:nvSpPr>
        <p:spPr bwMode="auto">
          <a:xfrm>
            <a:off x="1743075" y="24479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node0</a:t>
            </a:r>
          </a:p>
        </p:txBody>
      </p:sp>
      <p:sp>
        <p:nvSpPr>
          <p:cNvPr id="45074" name="Text Box 51"/>
          <p:cNvSpPr txBox="1">
            <a:spLocks noChangeArrowheads="1"/>
          </p:cNvSpPr>
          <p:nvPr/>
        </p:nvSpPr>
        <p:spPr bwMode="auto">
          <a:xfrm>
            <a:off x="1600200" y="48244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node1</a:t>
            </a:r>
          </a:p>
        </p:txBody>
      </p:sp>
      <p:sp>
        <p:nvSpPr>
          <p:cNvPr id="45075" name="Text Box 52"/>
          <p:cNvSpPr txBox="1">
            <a:spLocks noChangeArrowheads="1"/>
          </p:cNvSpPr>
          <p:nvPr/>
        </p:nvSpPr>
        <p:spPr bwMode="auto">
          <a:xfrm>
            <a:off x="5775325" y="48244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node2</a:t>
            </a:r>
          </a:p>
        </p:txBody>
      </p:sp>
      <p:sp>
        <p:nvSpPr>
          <p:cNvPr id="45076" name="Text Box 53"/>
          <p:cNvSpPr txBox="1">
            <a:spLocks noChangeArrowheads="1"/>
          </p:cNvSpPr>
          <p:nvPr/>
        </p:nvSpPr>
        <p:spPr bwMode="auto">
          <a:xfrm>
            <a:off x="5919788" y="259238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node3</a:t>
            </a:r>
          </a:p>
        </p:txBody>
      </p:sp>
      <p:sp>
        <p:nvSpPr>
          <p:cNvPr id="68662" name="Rectangle 54"/>
          <p:cNvSpPr>
            <a:spLocks noChangeArrowheads="1"/>
          </p:cNvSpPr>
          <p:nvPr/>
        </p:nvSpPr>
        <p:spPr bwMode="auto">
          <a:xfrm>
            <a:off x="6156325" y="2276475"/>
            <a:ext cx="360363" cy="28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68663" name="Line 55"/>
          <p:cNvSpPr>
            <a:spLocks noChangeShapeType="1"/>
          </p:cNvSpPr>
          <p:nvPr/>
        </p:nvSpPr>
        <p:spPr bwMode="auto">
          <a:xfrm flipH="1">
            <a:off x="4427538" y="2997200"/>
            <a:ext cx="2160587"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64" name="Text Box 56"/>
          <p:cNvSpPr txBox="1">
            <a:spLocks noChangeArrowheads="1"/>
          </p:cNvSpPr>
          <p:nvPr/>
        </p:nvSpPr>
        <p:spPr bwMode="auto">
          <a:xfrm>
            <a:off x="5632450" y="3068638"/>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req</a:t>
            </a:r>
          </a:p>
        </p:txBody>
      </p:sp>
      <p:sp>
        <p:nvSpPr>
          <p:cNvPr id="68665" name="Line 57"/>
          <p:cNvSpPr>
            <a:spLocks noChangeShapeType="1"/>
          </p:cNvSpPr>
          <p:nvPr/>
        </p:nvSpPr>
        <p:spPr bwMode="auto">
          <a:xfrm flipV="1">
            <a:off x="4140200" y="2420938"/>
            <a:ext cx="2016125"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66" name="Line 58"/>
          <p:cNvSpPr>
            <a:spLocks noChangeShapeType="1"/>
          </p:cNvSpPr>
          <p:nvPr/>
        </p:nvSpPr>
        <p:spPr bwMode="auto">
          <a:xfrm flipV="1">
            <a:off x="3203575" y="3357563"/>
            <a:ext cx="1008063" cy="1366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67" name="Rectangle 59"/>
          <p:cNvSpPr>
            <a:spLocks noChangeArrowheads="1"/>
          </p:cNvSpPr>
          <p:nvPr/>
        </p:nvSpPr>
        <p:spPr bwMode="auto">
          <a:xfrm>
            <a:off x="3419475" y="4579938"/>
            <a:ext cx="360363" cy="28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68668" name="Line 60"/>
          <p:cNvSpPr>
            <a:spLocks noChangeShapeType="1"/>
          </p:cNvSpPr>
          <p:nvPr/>
        </p:nvSpPr>
        <p:spPr bwMode="auto">
          <a:xfrm flipH="1">
            <a:off x="3851275" y="2565400"/>
            <a:ext cx="2376488"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69" name="Text Box 61"/>
          <p:cNvSpPr txBox="1">
            <a:spLocks noChangeArrowheads="1"/>
          </p:cNvSpPr>
          <p:nvPr/>
        </p:nvSpPr>
        <p:spPr bwMode="auto">
          <a:xfrm>
            <a:off x="3111500" y="3889375"/>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req</a:t>
            </a:r>
          </a:p>
        </p:txBody>
      </p:sp>
      <p:sp>
        <p:nvSpPr>
          <p:cNvPr id="68672" name="Text Box 64"/>
          <p:cNvSpPr txBox="1">
            <a:spLocks noChangeArrowheads="1"/>
          </p:cNvSpPr>
          <p:nvPr/>
        </p:nvSpPr>
        <p:spPr bwMode="auto">
          <a:xfrm>
            <a:off x="5775325" y="1728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solidFill>
                  <a:srgbClr val="FF5050"/>
                </a:solidFill>
                <a:ea typeface="ＭＳ Ｐゴシック" panose="020B0600070205080204" pitchFamily="50" charset="-128"/>
              </a:rPr>
              <a:t>lock</a:t>
            </a:r>
          </a:p>
        </p:txBody>
      </p:sp>
      <p:pic>
        <p:nvPicPr>
          <p:cNvPr id="3" name="オーディオ 2">
            <a:hlinkClick r:id="" action="ppaction://media"/>
            <a:extLst>
              <a:ext uri="{FF2B5EF4-FFF2-40B4-BE49-F238E27FC236}">
                <a16:creationId xmlns:a16="http://schemas.microsoft.com/office/drawing/2014/main" id="{DB9F3875-4C84-4625-B192-B8C9C3ECB7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3004"/>
    </mc:Choice>
    <mc:Fallback>
      <p:transition spd="slow" advTm="7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6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6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6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6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6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6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86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68662" grpId="0" animBg="1"/>
      <p:bldP spid="68663" grpId="0" animBg="1"/>
      <p:bldP spid="68664" grpId="0"/>
      <p:bldP spid="68665" grpId="0" animBg="1"/>
      <p:bldP spid="68666" grpId="0" animBg="1"/>
      <p:bldP spid="68667" grpId="0" animBg="1"/>
      <p:bldP spid="68668" grpId="0" animBg="1"/>
      <p:bldP spid="68669" grpId="0"/>
    </p:bldLst>
  </p:timing>
  <p:extLst>
    <p:ext uri="{3A86A75C-4F4B-4683-9AE1-C65F6400EC91}">
      <p14:laserTraceLst xmlns:p14="http://schemas.microsoft.com/office/powerpoint/2010/main">
        <p14:tracePtLst>
          <p14:tracePt t="26575" x="8878888" y="4751388"/>
          <p14:tracePt t="26581" x="8815388" y="4768850"/>
          <p14:tracePt t="26587" x="8734425" y="4824413"/>
          <p14:tracePt t="26596" x="8678863" y="4833938"/>
          <p14:tracePt t="26603" x="8596313" y="4870450"/>
          <p14:tracePt t="26613" x="8532813" y="4887913"/>
          <p14:tracePt t="26619" x="8515350" y="4887913"/>
          <p14:tracePt t="26701" x="8469313" y="4878388"/>
          <p14:tracePt t="26710" x="8378825" y="4833938"/>
          <p14:tracePt t="26719" x="8204200" y="4768850"/>
          <p14:tracePt t="26724" x="7885113" y="4678363"/>
          <p14:tracePt t="26732" x="7265988" y="4578350"/>
          <p14:tracePt t="26739" x="6691313" y="4478338"/>
          <p14:tracePt t="26748" x="6035675" y="4340225"/>
          <p14:tracePt t="26757" x="5424488" y="4268788"/>
          <p14:tracePt t="26768" x="4922838" y="4195763"/>
          <p14:tracePt t="26772" x="4403725" y="4049713"/>
          <p14:tracePt t="26780" x="4002088" y="3957638"/>
          <p14:tracePt t="26787" x="3792538" y="3921125"/>
          <p14:tracePt t="26796" x="3619500" y="3867150"/>
          <p14:tracePt t="26803" x="3527425" y="3840163"/>
          <p14:tracePt t="26813" x="3519488" y="3830638"/>
          <p14:tracePt t="26820" x="3500438" y="3821113"/>
          <p14:tracePt t="27053" x="3656013" y="3784600"/>
          <p14:tracePt t="27061" x="3783013" y="3738563"/>
          <p14:tracePt t="27072" x="4002088" y="3665538"/>
          <p14:tracePt t="27079" x="4129088" y="3657600"/>
          <p14:tracePt t="27085" x="4221163" y="3638550"/>
          <p14:tracePt t="27093" x="4267200" y="3602038"/>
          <p14:tracePt t="27100" x="4275138" y="3602038"/>
          <p14:tracePt t="27108" x="4284663" y="3602038"/>
          <p14:tracePt t="27180" x="4294188" y="3602038"/>
          <p14:tracePt t="27248" x="4294188" y="3584575"/>
          <p14:tracePt t="27262" x="4294188" y="3575050"/>
          <p14:tracePt t="27269" x="4294188" y="3556000"/>
          <p14:tracePt t="27276" x="4311650" y="3511550"/>
          <p14:tracePt t="27291" x="4311650" y="3482975"/>
          <p14:tracePt t="27299" x="4311650" y="3465513"/>
          <p14:tracePt t="27307" x="4311650" y="3446463"/>
          <p14:tracePt t="27315" x="4311650" y="3438525"/>
          <p14:tracePt t="27323" x="4311650" y="3419475"/>
          <p14:tracePt t="27331" x="4311650" y="3392488"/>
          <p14:tracePt t="27339" x="4311650" y="3382963"/>
          <p14:tracePt t="27347" x="4311650" y="3355975"/>
          <p14:tracePt t="27355" x="4311650" y="3346450"/>
          <p14:tracePt t="27363" x="4311650" y="3338513"/>
          <p14:tracePt t="27371" x="4311650" y="3302000"/>
          <p14:tracePt t="27379" x="4311650" y="3282950"/>
          <p14:tracePt t="27387" x="4311650" y="3255963"/>
          <p14:tracePt t="27395" x="4311650" y="3236913"/>
          <p14:tracePt t="27403" x="4311650" y="3219450"/>
          <p14:tracePt t="27411" x="4321175" y="3200400"/>
          <p14:tracePt t="27419" x="4321175" y="3173413"/>
          <p14:tracePt t="27429" x="4321175" y="3155950"/>
          <p14:tracePt t="27435" x="4330700" y="3127375"/>
          <p14:tracePt t="27443" x="4330700" y="3100388"/>
          <p14:tracePt t="27451" x="4348163" y="3063875"/>
          <p14:tracePt t="27459" x="4367213" y="3036888"/>
          <p14:tracePt t="27467" x="4376738" y="3017838"/>
          <p14:tracePt t="27475" x="4384675" y="3000375"/>
          <p14:tracePt t="27483" x="4394200" y="2973388"/>
          <p14:tracePt t="27491" x="4421188" y="2936875"/>
          <p14:tracePt t="27499" x="4430713" y="2917825"/>
          <p14:tracePt t="27508" x="4430713" y="2909888"/>
          <p14:tracePt t="27515" x="4440238" y="2900363"/>
          <p14:tracePt t="27523" x="4448175" y="2900363"/>
          <p14:tracePt t="27661" x="4457700" y="2900363"/>
          <p14:tracePt t="27684" x="4457700" y="2909888"/>
          <p14:tracePt t="27693" x="4448175" y="2936875"/>
          <p14:tracePt t="27700" x="4440238" y="2963863"/>
          <p14:tracePt t="27708" x="4421188" y="2990850"/>
          <p14:tracePt t="27716" x="4384675" y="3017838"/>
          <p14:tracePt t="27724" x="4340225" y="3054350"/>
          <p14:tracePt t="27733" x="4311650" y="3073400"/>
          <p14:tracePt t="27740" x="4294188" y="3090863"/>
          <p14:tracePt t="27749" x="4267200" y="3109913"/>
          <p14:tracePt t="27756" x="4248150" y="3119438"/>
          <p14:tracePt t="27765" x="4221163" y="3136900"/>
          <p14:tracePt t="27771" x="4211638" y="3136900"/>
          <p14:tracePt t="27787" x="4202113" y="3136900"/>
          <p14:tracePt t="27957" x="4267200" y="3100388"/>
          <p14:tracePt t="27965" x="4348163" y="3046413"/>
          <p14:tracePt t="27974" x="4448175" y="2990850"/>
          <p14:tracePt t="27982" x="4513263" y="2973388"/>
          <p14:tracePt t="27987" x="4557713" y="2954338"/>
          <p14:tracePt t="27996" x="4603750" y="2927350"/>
          <p14:tracePt t="28003" x="4640263" y="2927350"/>
          <p14:tracePt t="28012" x="4695825" y="2927350"/>
          <p14:tracePt t="28019" x="4740275" y="2927350"/>
          <p14:tracePt t="28027" x="4776788" y="2927350"/>
          <p14:tracePt t="28035" x="4803775" y="2927350"/>
          <p14:tracePt t="28045" x="4859338" y="2927350"/>
          <p14:tracePt t="28053" x="4905375" y="2927350"/>
          <p14:tracePt t="28062" x="4959350" y="2946400"/>
          <p14:tracePt t="28067" x="4986338" y="2946400"/>
          <p14:tracePt t="28075" x="5078413" y="2982913"/>
          <p14:tracePt t="28083" x="5114925" y="2982913"/>
          <p14:tracePt t="28091" x="5187950" y="3009900"/>
          <p14:tracePt t="28099" x="5341938" y="3054350"/>
          <p14:tracePt t="28107" x="5524500" y="3063875"/>
          <p14:tracePt t="28115" x="5724525" y="3082925"/>
          <p14:tracePt t="28123" x="5943600" y="3082925"/>
          <p14:tracePt t="28131" x="6208713" y="3082925"/>
          <p14:tracePt t="28139" x="6427788" y="3082925"/>
          <p14:tracePt t="28148" x="6691313" y="3082925"/>
          <p14:tracePt t="28155" x="6873875" y="3082925"/>
          <p14:tracePt t="28165" x="7037388" y="3082925"/>
          <p14:tracePt t="28171" x="7183438" y="3082925"/>
          <p14:tracePt t="28181" x="7292975" y="3082925"/>
          <p14:tracePt t="28188" x="7329488" y="3082925"/>
          <p14:tracePt t="28199" x="7348538" y="3082925"/>
          <p14:tracePt t="28205" x="7356475" y="3082925"/>
          <p14:tracePt t="28212" x="7385050" y="3082925"/>
          <p14:tracePt t="28220" x="7392988" y="3082925"/>
          <p14:tracePt t="28228" x="7421563" y="3082925"/>
          <p14:tracePt t="28236" x="7475538" y="3082925"/>
          <p14:tracePt t="28248" x="7548563" y="3063875"/>
          <p14:tracePt t="28251" x="7639050" y="3063875"/>
          <p14:tracePt t="28261" x="7785100" y="3063875"/>
          <p14:tracePt t="28267" x="7950200" y="3063875"/>
          <p14:tracePt t="28275" x="8132763" y="3063875"/>
          <p14:tracePt t="28283" x="8296275" y="3063875"/>
          <p14:tracePt t="28291" x="8478838" y="3063875"/>
          <p14:tracePt t="28299" x="8642350" y="3063875"/>
          <p14:tracePt t="28307" x="8807450" y="3063875"/>
          <p14:tracePt t="28315" x="8915400" y="3063875"/>
          <p14:tracePt t="28323" x="9007475" y="3063875"/>
          <p14:tracePt t="28331" x="9043988" y="3063875"/>
          <p14:tracePt t="28339" x="9061450" y="3063875"/>
          <p14:tracePt t="28421" x="9070975" y="3063875"/>
          <p14:tracePt t="28429" x="9097963" y="3063875"/>
          <p14:tracePt t="30652" x="8277225" y="3592513"/>
          <p14:tracePt t="30660" x="7777163" y="3638550"/>
          <p14:tracePt t="30667" x="7248525" y="3665538"/>
          <p14:tracePt t="30675" x="6810375" y="3665538"/>
          <p14:tracePt t="30683" x="6472238" y="3665538"/>
          <p14:tracePt t="30691" x="6291263" y="3665538"/>
          <p14:tracePt t="30699" x="6181725" y="3665538"/>
          <p14:tracePt t="30707" x="6135688" y="3665538"/>
          <p14:tracePt t="30747" x="6135688" y="3629025"/>
          <p14:tracePt t="30756" x="6135688" y="3621088"/>
          <p14:tracePt t="30772" x="6135688" y="3611563"/>
          <p14:tracePt t="30813" x="6135688" y="3592513"/>
          <p14:tracePt t="30829" x="6135688" y="3584575"/>
          <p14:tracePt t="30838" x="6135688" y="3575050"/>
          <p14:tracePt t="30844" x="6135688" y="3565525"/>
          <p14:tracePt t="30852" x="6135688" y="3548063"/>
          <p14:tracePt t="30862" x="6135688" y="3538538"/>
          <p14:tracePt t="30876" x="6135688" y="3511550"/>
          <p14:tracePt t="30884" x="6135688" y="3502025"/>
          <p14:tracePt t="30891" x="6135688" y="3482975"/>
          <p14:tracePt t="30899" x="6145213" y="3438525"/>
          <p14:tracePt t="30907" x="6162675" y="3411538"/>
          <p14:tracePt t="30915" x="6208713" y="3365500"/>
          <p14:tracePt t="30923" x="6272213" y="3309938"/>
          <p14:tracePt t="30935" x="6354763" y="3255963"/>
          <p14:tracePt t="30940" x="6491288" y="3200400"/>
          <p14:tracePt t="30951" x="6627813" y="3155950"/>
          <p14:tracePt t="30956" x="6718300" y="3100388"/>
          <p14:tracePt t="30967" x="6819900" y="3054350"/>
          <p14:tracePt t="30971" x="6883400" y="3027363"/>
          <p14:tracePt t="30980" x="6900863" y="3017838"/>
          <p14:tracePt t="30987" x="6919913" y="3000375"/>
          <p14:tracePt t="31141" x="6910388" y="3000375"/>
          <p14:tracePt t="31149" x="6892925" y="3000375"/>
          <p14:tracePt t="31158" x="6856413" y="2990850"/>
          <p14:tracePt t="31171" x="6791325" y="2990850"/>
          <p14:tracePt t="31181" x="6737350" y="2990850"/>
          <p14:tracePt t="31187" x="6718300" y="2982913"/>
          <p14:tracePt t="31196" x="6691313" y="2982913"/>
          <p14:tracePt t="31203" x="6664325" y="2982913"/>
          <p14:tracePt t="31211" x="6637338" y="2973388"/>
          <p14:tracePt t="31219" x="6600825" y="2973388"/>
          <p14:tracePt t="31228" x="6564313" y="2973388"/>
          <p14:tracePt t="31235" x="6545263" y="2954338"/>
          <p14:tracePt t="31245" x="6537325" y="2954338"/>
          <p14:tracePt t="31251" x="6518275" y="2954338"/>
          <p14:tracePt t="31261" x="6508750" y="2954338"/>
          <p14:tracePt t="31267" x="6500813" y="2946400"/>
          <p14:tracePt t="31566" x="6491288" y="2936875"/>
          <p14:tracePt t="31620" x="6408738" y="2936875"/>
          <p14:tracePt t="31627" x="6262688" y="2890838"/>
          <p14:tracePt t="31635" x="6126163" y="2863850"/>
          <p14:tracePt t="31643" x="6072188" y="2854325"/>
          <p14:tracePt t="31651" x="6007100" y="2808288"/>
          <p14:tracePt t="31659" x="5962650" y="2790825"/>
          <p14:tracePt t="31667" x="5926138" y="2771775"/>
          <p14:tracePt t="31675" x="5926138" y="2763838"/>
          <p14:tracePt t="31732" x="5926138" y="2754313"/>
          <p14:tracePt t="31740" x="5926138" y="2735263"/>
          <p14:tracePt t="31749" x="5926138" y="2717800"/>
          <p14:tracePt t="31756" x="5926138" y="2708275"/>
          <p14:tracePt t="31766" x="5926138" y="2681288"/>
          <p14:tracePt t="31772" x="5926138" y="2671763"/>
          <p14:tracePt t="31783" x="5926138" y="2654300"/>
          <p14:tracePt t="31789" x="5926138" y="2635250"/>
          <p14:tracePt t="31800" x="5926138" y="2625725"/>
          <p14:tracePt t="31804" x="5935663" y="2608263"/>
          <p14:tracePt t="31814" x="5935663" y="2598738"/>
          <p14:tracePt t="31819" x="5935663" y="2581275"/>
          <p14:tracePt t="31829" x="5943600" y="2571750"/>
          <p14:tracePt t="31835" x="5972175" y="2544763"/>
          <p14:tracePt t="31843" x="5980113" y="2535238"/>
          <p14:tracePt t="31860" x="5989638" y="2535238"/>
          <p14:tracePt t="31867" x="6016625" y="2517775"/>
          <p14:tracePt t="31878" x="6062663" y="2517775"/>
          <p14:tracePt t="31885" x="6089650" y="2489200"/>
          <p14:tracePt t="31893" x="6145213" y="2489200"/>
          <p14:tracePt t="31901" x="6199188" y="2481263"/>
          <p14:tracePt t="31907" x="6318250" y="2452688"/>
          <p14:tracePt t="31916" x="6372225" y="2444750"/>
          <p14:tracePt t="31923" x="6445250" y="2444750"/>
          <p14:tracePt t="31931" x="6508750" y="2444750"/>
          <p14:tracePt t="31940" x="6545263" y="2444750"/>
          <p14:tracePt t="31947" x="6564313" y="2444750"/>
          <p14:tracePt t="31955" x="6591300" y="2444750"/>
          <p14:tracePt t="31964" x="6600825" y="2444750"/>
          <p14:tracePt t="32135" x="6610350" y="2444750"/>
          <p14:tracePt t="32173" x="6610350" y="2452688"/>
          <p14:tracePt t="32182" x="6581775" y="2489200"/>
          <p14:tracePt t="32188" x="6545263" y="2508250"/>
          <p14:tracePt t="32197" x="6527800" y="2517775"/>
          <p14:tracePt t="32203" x="6500813" y="2554288"/>
          <p14:tracePt t="32213" x="6464300" y="2571750"/>
          <p14:tracePt t="32219" x="6408738" y="2608263"/>
          <p14:tracePt t="32228" x="6391275" y="2625725"/>
          <p14:tracePt t="32235" x="6372225" y="2644775"/>
          <p14:tracePt t="32245" x="6362700" y="2654300"/>
          <p14:tracePt t="32251" x="6345238" y="2671763"/>
          <p14:tracePt t="32275" x="6335713" y="2681288"/>
          <p14:tracePt t="32907" x="6326188" y="2681288"/>
          <p14:tracePt t="33013" x="6326188" y="2662238"/>
          <p14:tracePt t="33020" x="6326188" y="2654300"/>
          <p14:tracePt t="33036" x="6326188" y="2644775"/>
          <p14:tracePt t="33046" x="6318250" y="2625725"/>
          <p14:tracePt t="33052" x="6318250" y="2617788"/>
          <p14:tracePt t="33189" x="6308725" y="2617788"/>
          <p14:tracePt t="33469" x="6299200" y="2608263"/>
          <p14:tracePt t="33495" x="6299200" y="2598738"/>
          <p14:tracePt t="33524" x="6299200" y="2581275"/>
          <p14:tracePt t="33565" x="6299200" y="2571750"/>
          <p14:tracePt t="33580" x="6299200" y="2562225"/>
          <p14:tracePt t="33628" x="6291263" y="2554288"/>
          <p14:tracePt t="33636" x="6291263" y="2544763"/>
          <p14:tracePt t="33661" x="6281738" y="2535238"/>
          <p14:tracePt t="33668" x="6262688" y="2525713"/>
          <p14:tracePt t="33683" x="6254750" y="2525713"/>
          <p14:tracePt t="33691" x="6245225" y="2525713"/>
          <p14:tracePt t="33699" x="6218238" y="2525713"/>
          <p14:tracePt t="33707" x="6218238" y="2517775"/>
          <p14:tracePt t="33715" x="6208713" y="2517775"/>
          <p14:tracePt t="33723" x="6189663" y="2508250"/>
          <p14:tracePt t="33731" x="6181725" y="2508250"/>
          <p14:tracePt t="33747" x="6162675" y="2498725"/>
          <p14:tracePt t="33811" x="6162675" y="2489200"/>
          <p14:tracePt t="33837" x="6162675" y="2481263"/>
          <p14:tracePt t="33843" x="6162675" y="2462213"/>
          <p14:tracePt t="33852" x="6162675" y="2444750"/>
          <p14:tracePt t="33860" x="6162675" y="2435225"/>
          <p14:tracePt t="33867" x="6162675" y="2408238"/>
          <p14:tracePt t="33877" x="6162675" y="2398713"/>
          <p14:tracePt t="33886" x="6162675" y="2389188"/>
          <p14:tracePt t="33891" x="6181725" y="2362200"/>
          <p14:tracePt t="33973" x="6189663" y="2362200"/>
          <p14:tracePt t="34086" x="6208713" y="2362200"/>
          <p14:tracePt t="34093" x="6226175" y="2362200"/>
          <p14:tracePt t="34104" x="6272213" y="2389188"/>
          <p14:tracePt t="34109" x="6318250" y="2425700"/>
          <p14:tracePt t="34118" x="6345238" y="2435225"/>
          <p14:tracePt t="34123" x="6391275" y="2444750"/>
          <p14:tracePt t="34131" x="6418263" y="2462213"/>
          <p14:tracePt t="34139" x="6435725" y="2471738"/>
          <p14:tracePt t="34147" x="6481763" y="2481263"/>
          <p14:tracePt t="34155" x="6500813" y="2489200"/>
          <p14:tracePt t="34163" x="6527800" y="2489200"/>
          <p14:tracePt t="34171" x="6545263" y="2517775"/>
          <p14:tracePt t="34397" x="6545263" y="2535238"/>
          <p14:tracePt t="34405" x="6527800" y="2554288"/>
          <p14:tracePt t="34411" x="6508750" y="2571750"/>
          <p14:tracePt t="34422" x="6500813" y="2581275"/>
          <p14:tracePt t="34431" x="6472238" y="2598738"/>
          <p14:tracePt t="34435" x="6454775" y="2625725"/>
          <p14:tracePt t="34443" x="6418263" y="2662238"/>
          <p14:tracePt t="34460" x="6399213" y="2671763"/>
          <p14:tracePt t="34477" x="6391275" y="2671763"/>
          <p14:tracePt t="34483" x="6381750" y="2671763"/>
          <p14:tracePt t="34645" x="6372225" y="2671763"/>
          <p14:tracePt t="34651" x="6372225" y="2662238"/>
          <p14:tracePt t="34659" x="6372225" y="2654300"/>
          <p14:tracePt t="34667" x="6354763" y="2617788"/>
          <p14:tracePt t="34675" x="6345238" y="2608263"/>
          <p14:tracePt t="34683" x="6335713" y="2589213"/>
          <p14:tracePt t="34691" x="6318250" y="2571750"/>
          <p14:tracePt t="34699" x="6308725" y="2562225"/>
          <p14:tracePt t="34707" x="6299200" y="2544763"/>
          <p14:tracePt t="34723" x="6299200" y="2535238"/>
          <p14:tracePt t="34731" x="6299200" y="2525713"/>
          <p14:tracePt t="34747" x="6291263" y="2517775"/>
          <p14:tracePt t="34763" x="6291263" y="2508250"/>
          <p14:tracePt t="34771" x="6291263" y="2498725"/>
          <p14:tracePt t="34780" x="6291263" y="2489200"/>
          <p14:tracePt t="34787" x="6291263" y="2481263"/>
          <p14:tracePt t="34795" x="6291263" y="2462213"/>
          <p14:tracePt t="34812" x="6291263" y="2452688"/>
          <p14:tracePt t="34820" x="6291263" y="2444750"/>
          <p14:tracePt t="34836" x="6299200" y="2444750"/>
          <p14:tracePt t="34845" x="6308725" y="2435225"/>
          <p14:tracePt t="34949" x="6318250" y="2435225"/>
          <p14:tracePt t="34963" x="6326188" y="2444750"/>
          <p14:tracePt t="34979" x="6335713" y="2462213"/>
          <p14:tracePt t="34987" x="6345238" y="2471738"/>
          <p14:tracePt t="35003" x="6345238" y="2481263"/>
          <p14:tracePt t="35011" x="6354763" y="2489200"/>
          <p14:tracePt t="35019" x="6362700" y="2498725"/>
          <p14:tracePt t="35051" x="6381750" y="2517775"/>
          <p14:tracePt t="35059" x="6381750" y="2525713"/>
          <p14:tracePt t="35067" x="6391275" y="2535238"/>
          <p14:tracePt t="35269" x="6391275" y="2544763"/>
          <p14:tracePt t="35280" x="6391275" y="2562225"/>
          <p14:tracePt t="35293" x="6391275" y="2571750"/>
          <p14:tracePt t="35308" x="6391275" y="2581275"/>
          <p14:tracePt t="35332" x="6391275" y="2598738"/>
          <p14:tracePt t="35340" x="6391275" y="2608263"/>
          <p14:tracePt t="35356" x="6391275" y="2617788"/>
          <p14:tracePt t="35388" x="6381750" y="2625725"/>
          <p14:tracePt t="35845" x="6372225" y="2625725"/>
          <p14:tracePt t="35861" x="6362700" y="2625725"/>
          <p14:tracePt t="35875" x="6335713" y="2617788"/>
          <p14:tracePt t="35891" x="6335713" y="2608263"/>
          <p14:tracePt t="35899" x="6335713" y="2598738"/>
          <p14:tracePt t="35907" x="6326188" y="2589213"/>
          <p14:tracePt t="35915" x="6308725" y="2562225"/>
          <p14:tracePt t="35931" x="6299200" y="2554288"/>
          <p14:tracePt t="35955" x="6299200" y="2535238"/>
          <p14:tracePt t="36021" x="6299200" y="2525713"/>
          <p14:tracePt t="36093" x="6299200" y="2508250"/>
          <p14:tracePt t="38333" x="6308725" y="2525713"/>
          <p14:tracePt t="38340" x="6435725" y="2562225"/>
          <p14:tracePt t="38347" x="6673850" y="2598738"/>
          <p14:tracePt t="38355" x="7010400" y="2617788"/>
          <p14:tracePt t="38363" x="7292975" y="2654300"/>
          <p14:tracePt t="38371" x="7548563" y="2708275"/>
          <p14:tracePt t="38379" x="7821613" y="2727325"/>
          <p14:tracePt t="38387" x="8040688" y="2781300"/>
          <p14:tracePt t="38395" x="8150225" y="2790825"/>
          <p14:tracePt t="38403" x="8259763" y="2808288"/>
          <p14:tracePt t="38411" x="8305800" y="2808288"/>
          <p14:tracePt t="38419" x="8323263" y="2808288"/>
          <p14:tracePt t="38460" x="8332788" y="2808288"/>
          <p14:tracePt t="38477" x="8369300" y="2808288"/>
          <p14:tracePt t="38483" x="8405813" y="2808288"/>
          <p14:tracePt t="38496" x="8459788" y="2808288"/>
          <p14:tracePt t="38502" x="8551863" y="2808288"/>
          <p14:tracePt t="38509" x="8661400" y="2808288"/>
          <p14:tracePt t="38517" x="8751888" y="2808288"/>
          <p14:tracePt t="38524" x="8815388" y="2817813"/>
          <p14:tracePt t="38532" x="8842375" y="2817813"/>
          <p14:tracePt t="38540" x="8870950" y="2827338"/>
          <p14:tracePt t="38547" x="8878888" y="2836863"/>
          <p14:tracePt t="38556" x="8888413" y="2836863"/>
          <p14:tracePt t="38563" x="8907463" y="2844800"/>
          <p14:tracePt t="38571" x="8924925" y="2844800"/>
          <p14:tracePt t="38580" x="8934450" y="2844800"/>
          <p14:tracePt t="38587" x="8943975" y="2854325"/>
          <p14:tracePt t="38595" x="8980488" y="2863850"/>
          <p14:tracePt t="38611" x="8997950" y="2881313"/>
          <p14:tracePt t="38627" x="9024938" y="2890838"/>
          <p14:tracePt t="38635" x="9034463" y="2900363"/>
          <p14:tracePt t="38644" x="9043988" y="2909888"/>
          <p14:tracePt t="38651" x="9070975" y="2936875"/>
          <p14:tracePt t="38659" x="9080500" y="2946400"/>
          <p14:tracePt t="38667" x="9117013" y="2973388"/>
          <p14:tracePt t="38675" x="9134475" y="2990850"/>
          <p14:tracePt t="38811" x="9024938" y="3328988"/>
          <p14:tracePt t="38819" x="8943975" y="3382963"/>
          <p14:tracePt t="38827" x="8907463" y="3411538"/>
          <p14:tracePt t="38836" x="8851900" y="3438525"/>
          <p14:tracePt t="38848" x="8815388" y="3455988"/>
          <p14:tracePt t="38852" x="8770938" y="3482975"/>
          <p14:tracePt t="38862" x="8770938" y="3492500"/>
          <p14:tracePt t="39070" x="8770938" y="3475038"/>
          <p14:tracePt t="39077" x="8778875" y="3475038"/>
          <p14:tracePt t="39089" x="8815388" y="3465513"/>
          <p14:tracePt t="39093" x="8834438" y="3465513"/>
          <p14:tracePt t="39099" x="8888413" y="3446463"/>
          <p14:tracePt t="39107" x="8997950" y="3446463"/>
          <p14:tracePt t="39115" x="9107488" y="3446463"/>
          <p14:tracePt t="41606" x="8615363" y="4276725"/>
          <p14:tracePt t="41613" x="8277225" y="4376738"/>
          <p14:tracePt t="41619" x="7804150" y="4478338"/>
          <p14:tracePt t="41628" x="7421563" y="4514850"/>
          <p14:tracePt t="41635" x="6992938" y="4587875"/>
          <p14:tracePt t="41644" x="6746875" y="4624388"/>
          <p14:tracePt t="41651" x="6418263" y="4678363"/>
          <p14:tracePt t="41660" x="6035675" y="4724400"/>
          <p14:tracePt t="41667" x="5670550" y="4787900"/>
          <p14:tracePt t="41677" x="5324475" y="4833938"/>
          <p14:tracePt t="41683" x="5032375" y="4887913"/>
          <p14:tracePt t="41692" x="4649788" y="4906963"/>
          <p14:tracePt t="41699" x="4467225" y="4924425"/>
          <p14:tracePt t="41707" x="4257675" y="4970463"/>
          <p14:tracePt t="41715" x="4075113" y="4987925"/>
          <p14:tracePt t="41723" x="3948113" y="4997450"/>
          <p14:tracePt t="41731" x="3819525" y="5033963"/>
          <p14:tracePt t="41740" x="3756025" y="5043488"/>
          <p14:tracePt t="41747" x="3702050" y="5043488"/>
          <p14:tracePt t="41755" x="3656013" y="5053013"/>
          <p14:tracePt t="41764" x="3646488" y="5053013"/>
          <p14:tracePt t="41773" x="3609975" y="5053013"/>
          <p14:tracePt t="41779" x="3592513" y="5060950"/>
          <p14:tracePt t="41787" x="3536950" y="5060950"/>
          <p14:tracePt t="41796" x="3482975" y="5060950"/>
          <p14:tracePt t="41803" x="3419475" y="5089525"/>
          <p14:tracePt t="41811" x="3327400" y="5089525"/>
          <p14:tracePt t="41819" x="3254375" y="5089525"/>
          <p14:tracePt t="41827" x="3217863" y="5097463"/>
          <p14:tracePt t="41835" x="3181350" y="5097463"/>
          <p14:tracePt t="41844" x="3154363" y="5097463"/>
          <p14:tracePt t="41851" x="3136900" y="5106988"/>
          <p14:tracePt t="41860" x="3127375" y="5106988"/>
          <p14:tracePt t="41875" x="3117850" y="5116513"/>
          <p14:tracePt t="42035" x="3117850" y="5089525"/>
          <p14:tracePt t="42043" x="3217863" y="5033963"/>
          <p14:tracePt t="42051" x="3317875" y="4960938"/>
          <p14:tracePt t="42059" x="3436938" y="4887913"/>
          <p14:tracePt t="42067" x="3573463" y="4778375"/>
          <p14:tracePt t="42075" x="3673475" y="4687888"/>
          <p14:tracePt t="42083" x="3819525" y="4551363"/>
          <p14:tracePt t="42091" x="3919538" y="4413250"/>
          <p14:tracePt t="42099" x="4021138" y="4240213"/>
          <p14:tracePt t="42107" x="4075113" y="4113213"/>
          <p14:tracePt t="42115" x="4121150" y="3957638"/>
          <p14:tracePt t="42123" x="4148138" y="3848100"/>
          <p14:tracePt t="42131" x="4148138" y="3738563"/>
          <p14:tracePt t="42139" x="4148138" y="3648075"/>
          <p14:tracePt t="42147" x="4148138" y="3602038"/>
          <p14:tracePt t="42155" x="4148138" y="3565525"/>
          <p14:tracePt t="42403" x="4175125" y="3565525"/>
          <p14:tracePt t="42411" x="4340225" y="3565525"/>
          <p14:tracePt t="42419" x="4730750" y="3519488"/>
          <p14:tracePt t="42427" x="5241925" y="3429000"/>
          <p14:tracePt t="42435" x="5643563" y="3309938"/>
          <p14:tracePt t="42444" x="5980113" y="3209925"/>
          <p14:tracePt t="42451" x="6162675" y="3109913"/>
          <p14:tracePt t="42462" x="6354763" y="3046413"/>
          <p14:tracePt t="42467" x="6454775" y="2973388"/>
          <p14:tracePt t="42476" x="6518275" y="2936875"/>
          <p14:tracePt t="42483" x="6527800" y="2927350"/>
          <p14:tracePt t="42827" x="6527800" y="2900363"/>
          <p14:tracePt t="42837" x="6527800" y="2881313"/>
          <p14:tracePt t="42844" x="6527800" y="2854325"/>
          <p14:tracePt t="42852" x="6527800" y="2827338"/>
          <p14:tracePt t="42860" x="6518275" y="2790825"/>
          <p14:tracePt t="42869" x="6500813" y="2771775"/>
          <p14:tracePt t="42879" x="6491288" y="2754313"/>
          <p14:tracePt t="42885" x="6481763" y="2744788"/>
          <p14:tracePt t="42895" x="6481763" y="2727325"/>
          <p14:tracePt t="42899" x="6464300" y="2698750"/>
          <p14:tracePt t="42939" x="6464300" y="2681288"/>
          <p14:tracePt t="43221" x="6464300" y="2662238"/>
          <p14:tracePt t="43229" x="6454775" y="2644775"/>
          <p14:tracePt t="43235" x="6445250" y="2625725"/>
          <p14:tracePt t="43243" x="6445250" y="2608263"/>
          <p14:tracePt t="43251" x="6418263" y="2571750"/>
          <p14:tracePt t="43260" x="6399213" y="2554288"/>
          <p14:tracePt t="43284" x="6391275" y="2544763"/>
          <p14:tracePt t="43549" x="6381750" y="2544763"/>
          <p14:tracePt t="43557" x="6308725" y="2581275"/>
          <p14:tracePt t="43566" x="6189663" y="2635250"/>
          <p14:tracePt t="43573" x="6043613" y="2681288"/>
          <p14:tracePt t="43583" x="5870575" y="2744788"/>
          <p14:tracePt t="43587" x="5724525" y="2790825"/>
          <p14:tracePt t="43596" x="5543550" y="2817813"/>
          <p14:tracePt t="43603" x="5397500" y="2863850"/>
          <p14:tracePt t="43612" x="5260975" y="2890838"/>
          <p14:tracePt t="43619" x="5187950" y="2909888"/>
          <p14:tracePt t="43628" x="5132388" y="2909888"/>
          <p14:tracePt t="43635" x="5095875" y="2927350"/>
          <p14:tracePt t="43645" x="5086350" y="2927350"/>
          <p14:tracePt t="43717" x="5059363" y="2936875"/>
          <p14:tracePt t="43725" x="5032375" y="2936875"/>
          <p14:tracePt t="43734" x="4995863" y="2946400"/>
          <p14:tracePt t="43740" x="4932363" y="2954338"/>
          <p14:tracePt t="43748" x="4868863" y="2982913"/>
          <p14:tracePt t="43755" x="4840288" y="2990850"/>
          <p14:tracePt t="43763" x="4813300" y="3000375"/>
          <p14:tracePt t="43771" x="4795838" y="3009900"/>
          <p14:tracePt t="43781" x="4786313" y="3009900"/>
          <p14:tracePt t="43787" x="4776788" y="3009900"/>
          <p14:tracePt t="43803" x="4767263" y="3017838"/>
          <p14:tracePt t="43827" x="4759325" y="3027363"/>
          <p14:tracePt t="43851" x="4749800" y="3027363"/>
          <p14:tracePt t="43860" x="4722813" y="3036888"/>
          <p14:tracePt t="43868" x="4722813" y="3046413"/>
          <p14:tracePt t="43879" x="4695825" y="3054350"/>
          <p14:tracePt t="43888" x="4649788" y="3073400"/>
          <p14:tracePt t="43894" x="4630738" y="3082925"/>
          <p14:tracePt t="43900" x="4622800" y="3082925"/>
          <p14:tracePt t="43907" x="4603750" y="3090863"/>
          <p14:tracePt t="43916" x="4594225" y="3100388"/>
          <p14:tracePt t="43939" x="4576763" y="3119438"/>
          <p14:tracePt t="43971" x="4576763" y="3127375"/>
          <p14:tracePt t="43987" x="4567238" y="3136900"/>
          <p14:tracePt t="43995" x="4557713" y="3136900"/>
          <p14:tracePt t="44003" x="4540250" y="3146425"/>
          <p14:tracePt t="44011" x="4530725" y="3155950"/>
          <p14:tracePt t="44020" x="4503738" y="3173413"/>
          <p14:tracePt t="44032" x="4494213" y="3182938"/>
          <p14:tracePt t="44054" x="4467225" y="3209925"/>
          <p14:tracePt t="44077" x="4467225" y="3219450"/>
          <p14:tracePt t="44108" x="4457700" y="3228975"/>
          <p14:tracePt t="44381" x="4440238" y="3228975"/>
          <p14:tracePt t="44389" x="4421188" y="3228975"/>
          <p14:tracePt t="44400" x="4413250" y="3219450"/>
          <p14:tracePt t="44485" x="4413250" y="3209925"/>
          <p14:tracePt t="44502" x="4521200" y="3155950"/>
          <p14:tracePt t="44506" x="4667250" y="3136900"/>
          <p14:tracePt t="44515" x="4849813" y="3127375"/>
          <p14:tracePt t="44523" x="5049838" y="3090863"/>
          <p14:tracePt t="44531" x="5297488" y="3054350"/>
          <p14:tracePt t="44539" x="5507038" y="3027363"/>
          <p14:tracePt t="44547" x="5661025" y="2963863"/>
          <p14:tracePt t="44555" x="5843588" y="2917825"/>
          <p14:tracePt t="44563" x="5972175" y="2873375"/>
          <p14:tracePt t="44571" x="6108700" y="2827338"/>
          <p14:tracePt t="44579" x="6199188" y="2800350"/>
          <p14:tracePt t="44587" x="6299200" y="2763838"/>
          <p14:tracePt t="44596" x="6326188" y="2754313"/>
          <p14:tracePt t="44603" x="6372225" y="2735263"/>
          <p14:tracePt t="44611" x="6391275" y="2727325"/>
          <p14:tracePt t="44659" x="6399213" y="2727325"/>
          <p14:tracePt t="44667" x="6408738" y="2727325"/>
          <p14:tracePt t="44676" x="6418263" y="2717800"/>
          <p14:tracePt t="44683" x="6418263" y="2708275"/>
          <p14:tracePt t="44692" x="6445250" y="2698750"/>
          <p14:tracePt t="44700" x="6454775" y="2698750"/>
          <p14:tracePt t="44709" x="6481763" y="2681288"/>
          <p14:tracePt t="44715" x="6508750" y="2671763"/>
          <p14:tracePt t="44723" x="6545263" y="2671763"/>
          <p14:tracePt t="44731" x="6564313" y="2662238"/>
          <p14:tracePt t="44739" x="6591300" y="2662238"/>
          <p14:tracePt t="44747" x="6600825" y="2654300"/>
          <p14:tracePt t="44755" x="6627813" y="2654300"/>
          <p14:tracePt t="44763" x="6637338" y="2654300"/>
          <p14:tracePt t="44771" x="6637338" y="2644775"/>
          <p14:tracePt t="44935" x="6637338" y="2635250"/>
          <p14:tracePt t="44965" x="6618288" y="2635250"/>
          <p14:tracePt t="44973" x="6600825" y="2635250"/>
          <p14:tracePt t="44982" x="6581775" y="2635250"/>
          <p14:tracePt t="44987" x="6564313" y="2635250"/>
          <p14:tracePt t="44995" x="6554788" y="2644775"/>
          <p14:tracePt t="45003" x="6545263" y="2644775"/>
          <p14:tracePt t="45011" x="6537325" y="2644775"/>
          <p14:tracePt t="45405" x="6537325" y="2654300"/>
          <p14:tracePt t="45469" x="6537325" y="2662238"/>
          <p14:tracePt t="45475" x="6491288" y="2681288"/>
          <p14:tracePt t="45494" x="6464300" y="2690813"/>
          <p14:tracePt t="45507" x="6454775" y="2690813"/>
          <p14:tracePt t="45677" x="6464300" y="2690813"/>
          <p14:tracePt t="45684" x="6591300" y="2727325"/>
          <p14:tracePt t="45695" x="6737350" y="2744788"/>
          <p14:tracePt t="45703" x="6910388" y="2763838"/>
          <p14:tracePt t="45708" x="7056438" y="2771775"/>
          <p14:tracePt t="45715" x="7183438" y="2800350"/>
          <p14:tracePt t="45723" x="7312025" y="2817813"/>
          <p14:tracePt t="45731" x="7402513" y="2827338"/>
          <p14:tracePt t="45739" x="7466013" y="2844800"/>
          <p14:tracePt t="45747" x="7502525" y="2844800"/>
          <p14:tracePt t="45755" x="7539038" y="2844800"/>
          <p14:tracePt t="45763" x="7548563" y="2844800"/>
          <p14:tracePt t="45836" x="7558088" y="2844800"/>
          <p14:tracePt t="45843" x="7585075" y="2844800"/>
          <p14:tracePt t="45851" x="7631113" y="2863850"/>
          <p14:tracePt t="45859" x="7658100" y="2873375"/>
          <p14:tracePt t="45867" x="7712075" y="2881313"/>
          <p14:tracePt t="45875" x="7748588" y="2900363"/>
          <p14:tracePt t="45883" x="7821613" y="2917825"/>
          <p14:tracePt t="45891" x="7850188" y="2927350"/>
          <p14:tracePt t="45899" x="7885113" y="2927350"/>
          <p14:tracePt t="45907" x="7958138" y="2954338"/>
          <p14:tracePt t="45915" x="8023225" y="2982913"/>
          <p14:tracePt t="45923" x="8104188" y="3017838"/>
          <p14:tracePt t="45931" x="8169275" y="3054350"/>
          <p14:tracePt t="45939" x="8213725" y="3082925"/>
          <p14:tracePt t="45947" x="8277225" y="3146425"/>
          <p14:tracePt t="45955" x="8313738" y="3182938"/>
          <p14:tracePt t="45963" x="8369300" y="3265488"/>
          <p14:tracePt t="45971" x="8432800" y="3346450"/>
          <p14:tracePt t="45979" x="8451850" y="3455988"/>
          <p14:tracePt t="45987" x="8451850" y="3511550"/>
          <p14:tracePt t="45995" x="8451850" y="3519488"/>
          <p14:tracePt t="46157" x="8488363" y="3475038"/>
          <p14:tracePt t="46166" x="8588375" y="3438525"/>
          <p14:tracePt t="46171" x="8678863" y="3419475"/>
          <p14:tracePt t="46181" x="8761413" y="3411538"/>
          <p14:tracePt t="46187" x="8824913" y="3382963"/>
          <p14:tracePt t="46195" x="8878888" y="3382963"/>
          <p14:tracePt t="46203" x="8943975" y="3355975"/>
          <p14:tracePt t="46211" x="8980488" y="3355975"/>
          <p14:tracePt t="46219" x="9034463" y="3355975"/>
          <p14:tracePt t="46227" x="9080500" y="3355975"/>
          <p14:tracePt t="46235" x="9134475" y="3355975"/>
          <p14:tracePt t="49883" x="8496300" y="3994150"/>
          <p14:tracePt t="49892" x="8077200" y="4040188"/>
          <p14:tracePt t="49899" x="7621588" y="4067175"/>
          <p14:tracePt t="49907" x="7356475" y="4067175"/>
          <p14:tracePt t="49916" x="7175500" y="4067175"/>
          <p14:tracePt t="49923" x="7065963" y="4067175"/>
          <p14:tracePt t="49931" x="7010400" y="4067175"/>
          <p14:tracePt t="49939" x="6983413" y="4067175"/>
          <p14:tracePt t="50004" x="6973888" y="4067175"/>
          <p14:tracePt t="50012" x="6956425" y="4067175"/>
          <p14:tracePt t="50021" x="6919913" y="4067175"/>
          <p14:tracePt t="50027" x="6864350" y="4067175"/>
          <p14:tracePt t="50047" x="6746875" y="4067175"/>
          <p14:tracePt t="50052" x="6691313" y="4067175"/>
          <p14:tracePt t="50063" x="6654800" y="4067175"/>
          <p14:tracePt t="50068" x="6600825" y="4067175"/>
          <p14:tracePt t="50075" x="6537325" y="4067175"/>
          <p14:tracePt t="50084" x="6500813" y="4067175"/>
          <p14:tracePt t="50092" x="6454775" y="4067175"/>
          <p14:tracePt t="50100" x="6427788" y="4057650"/>
          <p14:tracePt t="50109" x="6399213" y="4057650"/>
          <p14:tracePt t="50115" x="6381750" y="4040188"/>
          <p14:tracePt t="50124" x="6372225" y="4030663"/>
          <p14:tracePt t="50132" x="6345238" y="4003675"/>
          <p14:tracePt t="50139" x="6326188" y="3984625"/>
          <p14:tracePt t="50147" x="6291263" y="3967163"/>
          <p14:tracePt t="50155" x="6235700" y="3930650"/>
          <p14:tracePt t="50163" x="6172200" y="3921125"/>
          <p14:tracePt t="50171" x="6089650" y="3867150"/>
          <p14:tracePt t="50179" x="5980113" y="3848100"/>
          <p14:tracePt t="50187" x="5853113" y="3840163"/>
          <p14:tracePt t="50196" x="5734050" y="3794125"/>
          <p14:tracePt t="50203" x="5543550" y="3775075"/>
          <p14:tracePt t="50212" x="5368925" y="3730625"/>
          <p14:tracePt t="50219" x="5205413" y="3721100"/>
          <p14:tracePt t="50227" x="5059363" y="3702050"/>
          <p14:tracePt t="50235" x="4949825" y="3694113"/>
          <p14:tracePt t="50244" x="4868863" y="3665538"/>
          <p14:tracePt t="50251" x="4840288" y="3657600"/>
          <p14:tracePt t="50259" x="4822825" y="3648075"/>
          <p14:tracePt t="50267" x="4813300" y="3638550"/>
          <p14:tracePt t="50276" x="4813300" y="3629025"/>
          <p14:tracePt t="50283" x="4813300" y="3621088"/>
          <p14:tracePt t="50291" x="4813300" y="3611563"/>
          <p14:tracePt t="50299" x="4813300" y="3584575"/>
          <p14:tracePt t="50307" x="4813300" y="3565525"/>
          <p14:tracePt t="50315" x="4813300" y="3556000"/>
          <p14:tracePt t="50323" x="4803775" y="3548063"/>
          <p14:tracePt t="50331" x="4786313" y="3511550"/>
          <p14:tracePt t="50339" x="4749800" y="3482975"/>
          <p14:tracePt t="50347" x="4730750" y="3475038"/>
          <p14:tracePt t="50355" x="4676775" y="3465513"/>
          <p14:tracePt t="50363" x="4630738" y="3446463"/>
          <p14:tracePt t="50371" x="4576763" y="3429000"/>
          <p14:tracePt t="50379" x="4540250" y="3419475"/>
          <p14:tracePt t="50387" x="4503738" y="3402013"/>
          <p14:tracePt t="50404" x="4494213" y="3402013"/>
          <p14:tracePt t="50515" x="4484688" y="3402013"/>
          <p14:tracePt t="50524" x="4484688" y="3392488"/>
          <p14:tracePt t="50531" x="4484688" y="3382963"/>
          <p14:tracePt t="50539" x="4484688" y="3375025"/>
          <p14:tracePt t="50547" x="4484688" y="3365500"/>
          <p14:tracePt t="50555" x="4484688" y="3338513"/>
          <p14:tracePt t="50563" x="4467225" y="3309938"/>
          <p14:tracePt t="50572" x="4448175" y="3292475"/>
          <p14:tracePt t="50580" x="4413250" y="3255963"/>
          <p14:tracePt t="50588" x="4394200" y="3236913"/>
          <p14:tracePt t="50595" x="4348163" y="3219450"/>
          <p14:tracePt t="50603" x="4340225" y="3209925"/>
          <p14:tracePt t="50613" x="4321175" y="3192463"/>
          <p14:tracePt t="50619" x="4311650" y="3182938"/>
          <p14:tracePt t="50628" x="4303713" y="3173413"/>
          <p14:tracePt t="50635" x="4294188" y="3163888"/>
          <p14:tracePt t="50684" x="4294188" y="3155950"/>
          <p14:tracePt t="50700" x="4294188" y="3100388"/>
          <p14:tracePt t="50724" x="4294188" y="3090863"/>
          <p14:tracePt t="50732" x="4294188" y="3073400"/>
          <p14:tracePt t="50740" x="4294188" y="3054350"/>
          <p14:tracePt t="50756" x="4294188" y="3046413"/>
          <p14:tracePt t="51285" x="4330700" y="3036888"/>
          <p14:tracePt t="51293" x="4703763" y="2982913"/>
          <p14:tracePt t="51302" x="4986338" y="2946400"/>
          <p14:tracePt t="51311" x="5334000" y="2900363"/>
          <p14:tracePt t="51315" x="5907088" y="2827338"/>
          <p14:tracePt t="51323" x="6135688" y="2754313"/>
          <p14:tracePt t="51331" x="6354763" y="2708275"/>
          <p14:tracePt t="51339" x="6518275" y="2671763"/>
          <p14:tracePt t="51347" x="6600825" y="2662238"/>
          <p14:tracePt t="51355" x="6627813" y="2644775"/>
          <p14:tracePt t="51363" x="6645275" y="2644775"/>
          <p14:tracePt t="51677" x="6645275" y="2671763"/>
          <p14:tracePt t="51684" x="6700838" y="2735263"/>
          <p14:tracePt t="51693" x="6800850" y="2781300"/>
          <p14:tracePt t="51705" x="6946900" y="2817813"/>
          <p14:tracePt t="51711" x="7129463" y="2836863"/>
          <p14:tracePt t="51718" x="7339013" y="2881313"/>
          <p14:tracePt t="51724" x="7548563" y="2917825"/>
          <p14:tracePt t="51732" x="7748588" y="2936875"/>
          <p14:tracePt t="51739" x="7958138" y="2982913"/>
          <p14:tracePt t="51747" x="8104188" y="2982913"/>
          <p14:tracePt t="51755" x="8213725" y="2982913"/>
          <p14:tracePt t="51763" x="8323263" y="3000375"/>
          <p14:tracePt t="51771" x="8369300" y="3000375"/>
          <p14:tracePt t="51779" x="8396288" y="3000375"/>
          <p14:tracePt t="51787" x="8415338" y="3000375"/>
          <p14:tracePt t="51795" x="8423275" y="3000375"/>
          <p14:tracePt t="51811" x="8432800" y="3000375"/>
          <p14:tracePt t="51827" x="8469313" y="3000375"/>
          <p14:tracePt t="51835" x="8542338" y="3000375"/>
          <p14:tracePt t="51843" x="8669338" y="3000375"/>
          <p14:tracePt t="51851" x="8815388" y="3000375"/>
          <p14:tracePt t="51859" x="9024938" y="3046413"/>
          <p14:tracePt t="54735" x="7858125" y="3565525"/>
          <p14:tracePt t="54747" x="6445250" y="3565525"/>
          <p14:tracePt t="54755" x="5707063" y="3548063"/>
          <p14:tracePt t="54763" x="5041900" y="3548063"/>
          <p14:tracePt t="54771" x="4557713" y="3548063"/>
          <p14:tracePt t="54779" x="4148138" y="3548063"/>
          <p14:tracePt t="54787" x="3709988" y="3482975"/>
          <p14:tracePt t="54796" x="3636963" y="3482975"/>
          <p14:tracePt t="54803" x="3546475" y="3482975"/>
          <p14:tracePt t="54812" x="3519488" y="3475038"/>
          <p14:tracePt t="54819" x="3490913" y="3475038"/>
          <p14:tracePt t="54828" x="3482975" y="3465513"/>
          <p14:tracePt t="54875" x="3473450" y="3465513"/>
          <p14:tracePt t="54884" x="3436938" y="3465513"/>
          <p14:tracePt t="54891" x="3400425" y="3465513"/>
          <p14:tracePt t="54899" x="3363913" y="3465513"/>
          <p14:tracePt t="54907" x="3309938" y="3465513"/>
          <p14:tracePt t="54916" x="3273425" y="3465513"/>
          <p14:tracePt t="54924" x="3244850" y="3465513"/>
          <p14:tracePt t="54931" x="3236913" y="3465513"/>
          <p14:tracePt t="54939" x="3227388" y="3465513"/>
          <p14:tracePt t="55477" x="3244850" y="3465513"/>
          <p14:tracePt t="55484" x="3436938" y="3465513"/>
          <p14:tracePt t="55492" x="3775075" y="3465513"/>
          <p14:tracePt t="55499" x="4330700" y="3465513"/>
          <p14:tracePt t="55509" x="4813300" y="3465513"/>
          <p14:tracePt t="55515" x="5260975" y="3465513"/>
          <p14:tracePt t="55525" x="5670550" y="3465513"/>
          <p14:tracePt t="55531" x="5926138" y="3465513"/>
          <p14:tracePt t="55539" x="6089650" y="3446463"/>
          <p14:tracePt t="55547" x="6135688" y="3438525"/>
          <p14:tracePt t="55717" x="6145213" y="3438525"/>
          <p14:tracePt t="55725" x="6135688" y="3455988"/>
          <p14:tracePt t="55733" x="6126163" y="3475038"/>
          <p14:tracePt t="55740" x="6108700" y="3519488"/>
          <p14:tracePt t="55747" x="6108700" y="3538538"/>
          <p14:tracePt t="55755" x="6099175" y="3548063"/>
          <p14:tracePt t="55763" x="6089650" y="3556000"/>
          <p14:tracePt t="55771" x="6080125" y="3584575"/>
          <p14:tracePt t="55779" x="6080125" y="3611563"/>
          <p14:tracePt t="55787" x="6080125" y="3629025"/>
          <p14:tracePt t="55949" x="6053138" y="3665538"/>
          <p14:tracePt t="55956" x="6035675" y="3665538"/>
          <p14:tracePt t="55965" x="5980113" y="3665538"/>
          <p14:tracePt t="55972" x="5953125" y="3665538"/>
          <p14:tracePt t="55981" x="5916613" y="3665538"/>
          <p14:tracePt t="55988" x="5889625" y="3665538"/>
          <p14:tracePt t="55997" x="5870575" y="3665538"/>
          <p14:tracePt t="56004" x="5843588" y="3665538"/>
          <p14:tracePt t="56013" x="5816600" y="3657600"/>
          <p14:tracePt t="56020" x="5770563" y="3611563"/>
          <p14:tracePt t="56030" x="5707063" y="3565525"/>
          <p14:tracePt t="56046" x="5487988" y="3446463"/>
          <p14:tracePt t="56051" x="5334000" y="3382963"/>
          <p14:tracePt t="56061" x="5151438" y="3319463"/>
          <p14:tracePt t="56067" x="5014913" y="3292475"/>
          <p14:tracePt t="56075" x="4803775" y="3246438"/>
          <p14:tracePt t="56083" x="4640263" y="3219450"/>
          <p14:tracePt t="56092" x="4513263" y="3200400"/>
          <p14:tracePt t="56099" x="4357688" y="3155950"/>
          <p14:tracePt t="56109" x="4248150" y="3146425"/>
          <p14:tracePt t="56115" x="4202113" y="3119438"/>
          <p14:tracePt t="56123" x="4184650" y="3109913"/>
          <p14:tracePt t="56131" x="4175125" y="3100388"/>
          <p14:tracePt t="56221" x="4175125" y="3090863"/>
          <p14:tracePt t="56244" x="4165600" y="3090863"/>
          <p14:tracePt t="56254" x="4157663" y="3090863"/>
          <p14:tracePt t="56260" x="4148138" y="3082925"/>
          <p14:tracePt t="56267" x="4138613" y="3073400"/>
          <p14:tracePt t="56278" x="4129088" y="3063875"/>
          <p14:tracePt t="56291" x="4121150" y="3054350"/>
          <p14:tracePt t="57605" x="4165600" y="3027363"/>
          <p14:tracePt t="57611" x="4557713" y="2982913"/>
          <p14:tracePt t="57619" x="5078413" y="2836863"/>
          <p14:tracePt t="57628" x="5507038" y="2771775"/>
          <p14:tracePt t="57635" x="5916613" y="2654300"/>
          <p14:tracePt t="57643" x="6108700" y="2589213"/>
          <p14:tracePt t="57652" x="6226175" y="2554288"/>
          <p14:tracePt t="57660" x="6318250" y="2508250"/>
          <p14:tracePt t="57667" x="6354763" y="2498725"/>
          <p14:tracePt t="57973" x="6272213" y="2517775"/>
          <p14:tracePt t="57979" x="6135688" y="2598738"/>
          <p14:tracePt t="57987" x="5943600" y="2681288"/>
          <p14:tracePt t="57995" x="5697538" y="2800350"/>
          <p14:tracePt t="58003" x="5470525" y="2890838"/>
          <p14:tracePt t="58011" x="5105400" y="3063875"/>
          <p14:tracePt t="58019" x="4722813" y="3228975"/>
          <p14:tracePt t="58027" x="4194175" y="3429000"/>
          <p14:tracePt t="58046" x="3419475" y="3767138"/>
          <p14:tracePt t="58051" x="3100388" y="3940175"/>
          <p14:tracePt t="58059" x="2835275" y="4122738"/>
          <p14:tracePt t="58067" x="2606675" y="4268788"/>
          <p14:tracePt t="58075" x="2433638" y="4368800"/>
          <p14:tracePt t="58083" x="2316163" y="4468813"/>
          <p14:tracePt t="58092" x="2224088" y="4578350"/>
          <p14:tracePt t="58099" x="2151063" y="4660900"/>
          <p14:tracePt t="58107" x="2097088" y="4741863"/>
          <p14:tracePt t="58115" x="2041525" y="4824413"/>
          <p14:tracePt t="58124" x="2033588" y="4870450"/>
          <p14:tracePt t="58131" x="2033588" y="4906963"/>
          <p14:tracePt t="58141" x="2014538" y="4933950"/>
          <p14:tracePt t="58150" x="2014538" y="4943475"/>
          <p14:tracePt t="58157" x="1997075" y="4951413"/>
          <p14:tracePt t="58365" x="1987550" y="4960938"/>
          <p14:tracePt t="58381" x="1997075" y="4997450"/>
          <p14:tracePt t="58388" x="2124075" y="5016500"/>
          <p14:tracePt t="58396" x="2206625" y="5024438"/>
          <p14:tracePt t="58403" x="2279650" y="5024438"/>
          <p14:tracePt t="58411" x="2316163" y="5024438"/>
          <p14:tracePt t="58419" x="2360613" y="5016500"/>
          <p14:tracePt t="58427" x="2370138" y="4997450"/>
          <p14:tracePt t="58444" x="2370138" y="4970463"/>
          <p14:tracePt t="58451" x="2370138" y="4960938"/>
          <p14:tracePt t="58492" x="2370138" y="4951413"/>
          <p14:tracePt t="58557" x="2370138" y="4943475"/>
          <p14:tracePt t="58564" x="2370138" y="4933950"/>
          <p14:tracePt t="58572" x="2379663" y="4924425"/>
          <p14:tracePt t="58581" x="2389188" y="4914900"/>
          <p14:tracePt t="58588" x="2406650" y="4906963"/>
          <p14:tracePt t="58596" x="2462213" y="4897438"/>
          <p14:tracePt t="58604" x="2533650" y="4887913"/>
          <p14:tracePt t="58612" x="2625725" y="4887913"/>
          <p14:tracePt t="58620" x="2817813" y="4841875"/>
          <p14:tracePt t="58628" x="3044825" y="4805363"/>
          <p14:tracePt t="58636" x="3327400" y="4768850"/>
          <p14:tracePt t="58643" x="3709988" y="4724400"/>
          <p14:tracePt t="58651" x="4184650" y="4660900"/>
          <p14:tracePt t="58659" x="4603750" y="4614863"/>
          <p14:tracePt t="58667" x="5032375" y="4541838"/>
          <p14:tracePt t="58675" x="5387975" y="4505325"/>
          <p14:tracePt t="58683" x="5607050" y="4449763"/>
          <p14:tracePt t="58692" x="5816600" y="4422775"/>
          <p14:tracePt t="58699" x="5907088" y="4405313"/>
          <p14:tracePt t="58707" x="5943600" y="4386263"/>
          <p14:tracePt t="58796" x="5953125" y="4386263"/>
          <p14:tracePt t="58813" x="5962650" y="4386263"/>
          <p14:tracePt t="58821" x="5972175" y="4386263"/>
          <p14:tracePt t="58852" x="5989638" y="4386263"/>
          <p14:tracePt t="58860" x="5999163" y="4386263"/>
          <p14:tracePt t="58867" x="6007100" y="4386263"/>
          <p14:tracePt t="58878" x="6053138" y="4386263"/>
          <p14:tracePt t="58885" x="6181725" y="4386263"/>
          <p14:tracePt t="58892" x="6308725" y="4386263"/>
          <p14:tracePt t="58899" x="6454775" y="4386263"/>
          <p14:tracePt t="58907" x="6618288" y="4386263"/>
          <p14:tracePt t="58915" x="6754813" y="4386263"/>
          <p14:tracePt t="58924" x="6873875" y="4386263"/>
          <p14:tracePt t="58931" x="6946900" y="4386263"/>
          <p14:tracePt t="58941" x="6964363" y="4386263"/>
          <p14:tracePt t="58957" x="6964363" y="4376738"/>
          <p14:tracePt t="59243" x="6973888" y="4376738"/>
          <p14:tracePt t="59251" x="6992938" y="4386263"/>
          <p14:tracePt t="59267" x="7000875" y="4395788"/>
          <p14:tracePt t="59275" x="7000875" y="4413250"/>
          <p14:tracePt t="59291" x="7000875" y="4432300"/>
          <p14:tracePt t="59299" x="7000875" y="4449763"/>
          <p14:tracePt t="59307" x="7000875" y="4468813"/>
          <p14:tracePt t="59315" x="7000875" y="4478338"/>
          <p14:tracePt t="59323" x="6992938" y="4495800"/>
          <p14:tracePt t="59331" x="6992938" y="4505325"/>
          <p14:tracePt t="59339" x="6992938" y="4514850"/>
          <p14:tracePt t="59347" x="6983413" y="4514850"/>
          <p14:tracePt t="59355" x="6983413" y="4532313"/>
          <p14:tracePt t="59571" x="6956425" y="4532313"/>
          <p14:tracePt t="59579" x="6864350" y="4486275"/>
          <p14:tracePt t="59587" x="6618288" y="4395788"/>
          <p14:tracePt t="59595" x="6189663" y="4303713"/>
          <p14:tracePt t="59603" x="5524500" y="4140200"/>
          <p14:tracePt t="59611" x="4968875" y="3994150"/>
          <p14:tracePt t="59619" x="4348163" y="3867150"/>
          <p14:tracePt t="59627" x="3738563" y="3757613"/>
          <p14:tracePt t="59635" x="3200400" y="3711575"/>
          <p14:tracePt t="59643" x="2735263" y="3621088"/>
          <p14:tracePt t="59651" x="2224088" y="3548063"/>
          <p14:tracePt t="59659" x="1951038" y="3511550"/>
          <p14:tracePt t="59667" x="1824038" y="3492500"/>
          <p14:tracePt t="59675" x="1722438" y="3465513"/>
          <p14:tracePt t="59764" x="1714500" y="3455988"/>
          <p14:tracePt t="60163" x="1714500" y="3465513"/>
          <p14:tracePt t="60171" x="1714500" y="3475038"/>
          <p14:tracePt t="60187" x="1714500" y="3492500"/>
          <p14:tracePt t="60195" x="1714500" y="3502025"/>
          <p14:tracePt t="60251" x="1722438" y="3502025"/>
          <p14:tracePt t="60259" x="1751013" y="3502025"/>
          <p14:tracePt t="60267" x="1804988" y="3502025"/>
          <p14:tracePt t="60277" x="1831975" y="3502025"/>
          <p14:tracePt t="60283" x="1868488" y="3502025"/>
          <p14:tracePt t="60291" x="1924050" y="3502025"/>
          <p14:tracePt t="60300" x="1968500" y="3502025"/>
          <p14:tracePt t="60307" x="2024063" y="3502025"/>
          <p14:tracePt t="60316" x="2078038" y="3502025"/>
          <p14:tracePt t="60325" x="2124075" y="3502025"/>
          <p14:tracePt t="60331" x="2179638" y="3502025"/>
          <p14:tracePt t="60340" x="2233613" y="3502025"/>
          <p14:tracePt t="60348" x="2287588" y="3502025"/>
          <p14:tracePt t="60355" x="2333625" y="3502025"/>
          <p14:tracePt t="60364" x="2370138" y="3502025"/>
          <p14:tracePt t="60371" x="2416175" y="3502025"/>
          <p14:tracePt t="60379" x="2452688" y="3519488"/>
          <p14:tracePt t="60387" x="2498725" y="3519488"/>
          <p14:tracePt t="60396" x="2543175" y="3548063"/>
          <p14:tracePt t="60404" x="2562225" y="3556000"/>
          <p14:tracePt t="60412" x="2606675" y="3575050"/>
          <p14:tracePt t="60419" x="2625725" y="3584575"/>
          <p14:tracePt t="60428" x="2643188" y="3602038"/>
          <p14:tracePt t="60435" x="2652713" y="3602038"/>
          <p14:tracePt t="60445" x="2652713" y="3611563"/>
          <p14:tracePt t="60452" x="2662238" y="3611563"/>
          <p14:tracePt t="61701" x="2679700" y="3611563"/>
          <p14:tracePt t="61725" x="2689225" y="3611563"/>
          <p14:tracePt t="61733" x="2698750" y="3611563"/>
          <p14:tracePt t="62823" x="2735263" y="3611563"/>
          <p14:tracePt t="62830" x="2798763" y="3584575"/>
          <p14:tracePt t="62841" x="2944813" y="3565525"/>
          <p14:tracePt t="62845" x="3144838" y="3538538"/>
          <p14:tracePt t="62851" x="3427413" y="3502025"/>
          <p14:tracePt t="62861" x="3783013" y="3438525"/>
          <p14:tracePt t="62868" x="4129088" y="3419475"/>
          <p14:tracePt t="62882" x="4576763" y="3419475"/>
          <p14:tracePt t="62883" x="4840288" y="3419475"/>
          <p14:tracePt t="62892" x="5214938" y="3419475"/>
          <p14:tracePt t="62899" x="5441950" y="3419475"/>
          <p14:tracePt t="62909" x="5580063" y="3419475"/>
          <p14:tracePt t="62915" x="5697538" y="3419475"/>
          <p14:tracePt t="62923" x="5753100" y="3419475"/>
          <p14:tracePt t="63013" x="5770563" y="3419475"/>
          <p14:tracePt t="63021" x="5789613" y="3419475"/>
          <p14:tracePt t="63029" x="5816600" y="3419475"/>
          <p14:tracePt t="63037" x="5843588" y="3419475"/>
          <p14:tracePt t="63047" x="5899150" y="3419475"/>
          <p14:tracePt t="63051" x="5953125" y="3419475"/>
          <p14:tracePt t="63061" x="5999163" y="3402013"/>
          <p14:tracePt t="63067" x="6035675" y="3392488"/>
          <p14:tracePt t="63077" x="6053138" y="3392488"/>
          <p14:tracePt t="63083" x="6089650" y="3382963"/>
          <p14:tracePt t="63094" x="6089650" y="3375025"/>
          <p14:tracePt t="63140" x="6026150" y="3375025"/>
          <p14:tracePt t="63147" x="5834063" y="3375025"/>
          <p14:tracePt t="63155" x="5607050" y="3375025"/>
          <p14:tracePt t="63164" x="5241925" y="3375025"/>
          <p14:tracePt t="63171" x="4795838" y="3375025"/>
          <p14:tracePt t="63179" x="4340225" y="3392488"/>
          <p14:tracePt t="63187" x="3984625" y="3355975"/>
          <p14:tracePt t="63195" x="3573463" y="3355975"/>
          <p14:tracePt t="63203" x="3273425" y="3365500"/>
          <p14:tracePt t="63212" x="2898775" y="3365500"/>
          <p14:tracePt t="63219" x="2489200" y="3365500"/>
          <p14:tracePt t="63227" x="2343150" y="3365500"/>
          <p14:tracePt t="63235" x="2160588" y="3365500"/>
          <p14:tracePt t="63243" x="2014538" y="3365500"/>
          <p14:tracePt t="63251" x="1887538" y="3365500"/>
          <p14:tracePt t="63260" x="1851025" y="3365500"/>
          <p14:tracePt t="63267" x="1831975" y="3365500"/>
          <p14:tracePt t="63275" x="1824038" y="3355975"/>
          <p14:tracePt t="63613" x="1851025" y="3355975"/>
          <p14:tracePt t="63621" x="1914525" y="3355975"/>
          <p14:tracePt t="63631" x="2033588" y="3346450"/>
          <p14:tracePt t="63637" x="2151063" y="3346450"/>
          <p14:tracePt t="63647" x="2324100" y="3319463"/>
          <p14:tracePt t="63651" x="2489200" y="3302000"/>
          <p14:tracePt t="63661" x="2616200" y="3302000"/>
          <p14:tracePt t="63667" x="2744788" y="3282950"/>
          <p14:tracePt t="63677" x="2908300" y="3236913"/>
          <p14:tracePt t="63683" x="3054350" y="3228975"/>
          <p14:tracePt t="63694" x="3171825" y="3209925"/>
          <p14:tracePt t="63699" x="3281363" y="3200400"/>
          <p14:tracePt t="63707" x="3390900" y="3173413"/>
          <p14:tracePt t="63715" x="3436938" y="3146425"/>
          <p14:tracePt t="63729" x="3463925" y="3136900"/>
          <p14:tracePt t="63734" x="3500438" y="3136900"/>
          <p14:tracePt t="63739" x="3509963" y="3127375"/>
          <p14:tracePt t="64261" x="3509963" y="3119438"/>
          <p14:tracePt t="65838" x="3519488" y="3119438"/>
          <p14:tracePt t="65846" x="3702050" y="3100388"/>
          <p14:tracePt t="65856" x="4111625" y="3100388"/>
          <p14:tracePt t="65860" x="4813300" y="3100388"/>
          <p14:tracePt t="65867" x="5478463" y="3100388"/>
          <p14:tracePt t="65875" x="6035675" y="3100388"/>
          <p14:tracePt t="65883" x="6518275" y="3100388"/>
          <p14:tracePt t="65891" x="6929438" y="3100388"/>
          <p14:tracePt t="65899" x="7183438" y="3100388"/>
          <p14:tracePt t="65908" x="7348538" y="3100388"/>
          <p14:tracePt t="65915" x="7475538" y="3100388"/>
          <p14:tracePt t="65924" x="7539038" y="3100388"/>
          <p14:tracePt t="65931" x="7594600" y="3100388"/>
          <p14:tracePt t="65940" x="7602538" y="3100388"/>
          <p14:tracePt t="65947" x="7612063" y="3100388"/>
          <p14:tracePt t="65955" x="7631113" y="3100388"/>
          <p14:tracePt t="65963" x="7675563" y="3100388"/>
          <p14:tracePt t="65971" x="7740650" y="3100388"/>
          <p14:tracePt t="65979" x="7867650" y="3100388"/>
          <p14:tracePt t="65987" x="8031163" y="3100388"/>
          <p14:tracePt t="65995" x="8232775" y="3100388"/>
          <p14:tracePt t="66003" x="8432800" y="3100388"/>
          <p14:tracePt t="66011" x="8678863" y="3100388"/>
          <p14:tracePt t="66019" x="8943975" y="3100388"/>
          <p14:tracePt t="69932" x="9034463" y="3465513"/>
          <p14:tracePt t="69940" x="8970963" y="3455988"/>
          <p14:tracePt t="69947" x="8888413" y="3429000"/>
          <p14:tracePt t="69956" x="8815388" y="3402013"/>
          <p14:tracePt t="69963" x="8770938" y="3375025"/>
          <p14:tracePt t="69971" x="8651875" y="3319463"/>
          <p14:tracePt t="69979" x="8559800" y="3292475"/>
          <p14:tracePt t="69987" x="8478838" y="3246438"/>
          <p14:tracePt t="69995" x="8396288" y="3228975"/>
          <p14:tracePt t="70003" x="8305800" y="3200400"/>
          <p14:tracePt t="70011" x="8223250" y="3182938"/>
          <p14:tracePt t="70019" x="8140700" y="3146425"/>
          <p14:tracePt t="70028" x="8059738" y="3100388"/>
          <p14:tracePt t="70035" x="8004175" y="3090863"/>
          <p14:tracePt t="70045" x="7940675" y="3063875"/>
          <p14:tracePt t="70051" x="7885113" y="3054350"/>
          <p14:tracePt t="70059" x="7840663" y="3046413"/>
          <p14:tracePt t="70067" x="7777163" y="3009900"/>
          <p14:tracePt t="70075" x="7767638" y="3000375"/>
          <p14:tracePt t="70083" x="7740650" y="2990850"/>
          <p14:tracePt t="70091" x="7731125" y="2982913"/>
          <p14:tracePt t="70099" x="7704138" y="2963863"/>
          <p14:tracePt t="70108" x="7704138" y="2954338"/>
          <p14:tracePt t="70115" x="7694613" y="2954338"/>
          <p14:tracePt t="70124" x="7675563" y="2946400"/>
          <p14:tracePt t="70131" x="7667625" y="2946400"/>
          <p14:tracePt t="70139" x="7658100" y="2936875"/>
          <p14:tracePt t="70147" x="7648575" y="2936875"/>
          <p14:tracePt t="70155" x="7631113" y="2917825"/>
          <p14:tracePt t="70164" x="7612063" y="2909888"/>
          <p14:tracePt t="70172" x="7602538" y="2909888"/>
          <p14:tracePt t="70182" x="7585075" y="2900363"/>
          <p14:tracePt t="70188" x="7548563" y="2873375"/>
          <p14:tracePt t="70197" x="7539038" y="2863850"/>
          <p14:tracePt t="70204" x="7512050" y="2854325"/>
          <p14:tracePt t="70212" x="7475538" y="2836863"/>
          <p14:tracePt t="70220" x="7458075" y="2817813"/>
          <p14:tracePt t="70228" x="7412038" y="2808288"/>
          <p14:tracePt t="70236" x="7375525" y="2808288"/>
          <p14:tracePt t="70245" x="7312025" y="2800350"/>
          <p14:tracePt t="70252" x="7256463" y="2790825"/>
          <p14:tracePt t="70261" x="7239000" y="2781300"/>
          <p14:tracePt t="70268" x="7183438" y="2781300"/>
          <p14:tracePt t="70277" x="7138988" y="2763838"/>
          <p14:tracePt t="70284" x="7102475" y="2763838"/>
          <p14:tracePt t="70294" x="7056438" y="2754313"/>
          <p14:tracePt t="70300" x="7000875" y="2754313"/>
          <p14:tracePt t="70312" x="6973888" y="2754313"/>
          <p14:tracePt t="70315" x="6919913" y="2754313"/>
          <p14:tracePt t="70323" x="6837363" y="2744788"/>
          <p14:tracePt t="70331" x="6764338" y="2717800"/>
          <p14:tracePt t="70340" x="6681788" y="2708275"/>
          <p14:tracePt t="70347" x="6645275" y="2708275"/>
          <p14:tracePt t="70356" x="6618288" y="2708275"/>
          <p14:tracePt t="70363" x="6600825" y="2698750"/>
          <p14:tracePt t="70379" x="6591300" y="2698750"/>
          <p14:tracePt t="70395" x="6573838" y="2690813"/>
          <p14:tracePt t="70574" x="6554788" y="2690813"/>
          <p14:tracePt t="70581" x="6500813" y="2690813"/>
          <p14:tracePt t="70592" x="6427788" y="2690813"/>
          <p14:tracePt t="70596" x="6354763" y="2690813"/>
          <p14:tracePt t="70603" x="6272213" y="2690813"/>
          <p14:tracePt t="70611" x="6162675" y="2690813"/>
          <p14:tracePt t="70619" x="6089650" y="2690813"/>
          <p14:tracePt t="70627" x="5999163" y="2690813"/>
          <p14:tracePt t="70635" x="5926138" y="2690813"/>
          <p14:tracePt t="70643" x="5862638" y="2662238"/>
          <p14:tracePt t="70651" x="5834063" y="2662238"/>
          <p14:tracePt t="70659" x="5789613" y="2654300"/>
          <p14:tracePt t="70667" x="5789613" y="2644775"/>
          <p14:tracePt t="70681" x="5761038" y="2644775"/>
          <p14:tracePt t="70685" x="5724525" y="2608263"/>
          <p14:tracePt t="70692" x="5707063" y="2598738"/>
          <p14:tracePt t="70699" x="5697538" y="2598738"/>
          <p14:tracePt t="70710" x="5697538" y="2589213"/>
          <p14:tracePt t="70715" x="5688013" y="2571750"/>
          <p14:tracePt t="70722" x="5661025" y="2525713"/>
          <p14:tracePt t="70731" x="5653088" y="2508250"/>
          <p14:tracePt t="70740" x="5643563" y="2462213"/>
          <p14:tracePt t="70756" x="5634038" y="2444750"/>
          <p14:tracePt t="70763" x="5634038" y="2425700"/>
          <p14:tracePt t="70771" x="5634038" y="2408238"/>
          <p14:tracePt t="70779" x="5634038" y="2379663"/>
          <p14:tracePt t="70787" x="5616575" y="2335213"/>
          <p14:tracePt t="70795" x="5616575" y="2316163"/>
          <p14:tracePt t="70803" x="5616575" y="2289175"/>
          <p14:tracePt t="70811" x="5616575" y="2252663"/>
          <p14:tracePt t="70819" x="5607050" y="2225675"/>
          <p14:tracePt t="70827" x="5607050" y="2206625"/>
          <p14:tracePt t="70836" x="5607050" y="2189163"/>
          <p14:tracePt t="70843" x="5607050" y="2160588"/>
          <p14:tracePt t="70851" x="5607050" y="2143125"/>
          <p14:tracePt t="70859" x="5607050" y="2125663"/>
          <p14:tracePt t="70867" x="5607050" y="2116138"/>
          <p14:tracePt t="70875" x="5616575" y="2089150"/>
          <p14:tracePt t="70891" x="5616575" y="2079625"/>
          <p14:tracePt t="70900" x="5643563" y="2060575"/>
          <p14:tracePt t="70907" x="5670550" y="2043113"/>
          <p14:tracePt t="70915" x="5688013" y="2033588"/>
          <p14:tracePt t="70924" x="5724525" y="2016125"/>
          <p14:tracePt t="70931" x="5753100" y="2016125"/>
          <p14:tracePt t="70940" x="5826125" y="2016125"/>
          <p14:tracePt t="70947" x="5935663" y="2016125"/>
          <p14:tracePt t="70955" x="6026150" y="2016125"/>
          <p14:tracePt t="70963" x="6116638" y="2016125"/>
          <p14:tracePt t="70971" x="6262688" y="2016125"/>
          <p14:tracePt t="70979" x="6372225" y="2016125"/>
          <p14:tracePt t="70987" x="6518275" y="2016125"/>
          <p14:tracePt t="70995" x="6645275" y="2043113"/>
          <p14:tracePt t="71003" x="6764338" y="2070100"/>
          <p14:tracePt t="71011" x="6846888" y="2097088"/>
          <p14:tracePt t="71019" x="6900863" y="2116138"/>
          <p14:tracePt t="71027" x="6946900" y="2133600"/>
          <p14:tracePt t="71035" x="6964363" y="2133600"/>
          <p14:tracePt t="71044" x="6992938" y="2143125"/>
          <p14:tracePt t="71051" x="7000875" y="2143125"/>
          <p14:tracePt t="71067" x="7010400" y="2143125"/>
          <p14:tracePt t="71075" x="7019925" y="2152650"/>
          <p14:tracePt t="71083" x="7029450" y="2160588"/>
          <p14:tracePt t="71091" x="7029450" y="2170113"/>
          <p14:tracePt t="71099" x="7037388" y="2179638"/>
          <p14:tracePt t="71108" x="7046913" y="2189163"/>
          <p14:tracePt t="71115" x="7046913" y="2197100"/>
          <p14:tracePt t="71131" x="7046913" y="2216150"/>
          <p14:tracePt t="71139" x="7046913" y="2262188"/>
          <p14:tracePt t="71147" x="7046913" y="2289175"/>
          <p14:tracePt t="71155" x="7046913" y="2316163"/>
          <p14:tracePt t="71164" x="7046913" y="2362200"/>
          <p14:tracePt t="71171" x="7037388" y="2416175"/>
          <p14:tracePt t="71179" x="7029450" y="2425700"/>
          <p14:tracePt t="71187" x="7000875" y="2462213"/>
          <p14:tracePt t="71195" x="6964363" y="2471738"/>
          <p14:tracePt t="71203" x="6937375" y="2508250"/>
          <p14:tracePt t="71212" x="6900863" y="2517775"/>
          <p14:tracePt t="71219" x="6873875" y="2525713"/>
          <p14:tracePt t="71228" x="6837363" y="2535238"/>
          <p14:tracePt t="71235" x="6819900" y="2544763"/>
          <p14:tracePt t="71243" x="6791325" y="2554288"/>
          <p14:tracePt t="71268" x="6783388" y="2554288"/>
          <p14:tracePt t="71526" x="6827838" y="2554288"/>
          <p14:tracePt t="71532" x="6864350" y="2617788"/>
          <p14:tracePt t="71541" x="6919913" y="2717800"/>
          <p14:tracePt t="71552" x="7000875" y="2771775"/>
          <p14:tracePt t="71556" x="7138988" y="2800350"/>
          <p14:tracePt t="71563" x="7302500" y="2863850"/>
          <p14:tracePt t="71571" x="7466013" y="2909888"/>
          <p14:tracePt t="71579" x="7639050" y="2936875"/>
          <p14:tracePt t="71587" x="7785100" y="2982913"/>
          <p14:tracePt t="71595" x="7931150" y="3000375"/>
          <p14:tracePt t="71604" x="8077200" y="3009900"/>
          <p14:tracePt t="71613" x="8223250" y="3009900"/>
          <p14:tracePt t="71620" x="8313738" y="3027363"/>
          <p14:tracePt t="71629" x="8396288" y="3027363"/>
          <p14:tracePt t="71636" x="8488363" y="3027363"/>
          <p14:tracePt t="71644" x="8515350" y="3027363"/>
          <p14:tracePt t="71651" x="8569325" y="3046413"/>
          <p14:tracePt t="71660" x="8615363" y="3063875"/>
          <p14:tracePt t="71668" x="8624888" y="3063875"/>
          <p14:tracePt t="71675" x="8651875" y="3063875"/>
          <p14:tracePt t="71691" x="8661400" y="3063875"/>
          <p14:tracePt t="71699" x="8669338" y="3063875"/>
          <p14:tracePt t="71708" x="8669338" y="3073400"/>
          <p14:tracePt t="71715" x="8632825" y="3100388"/>
          <p14:tracePt t="71724" x="8588375" y="3127375"/>
          <p14:tracePt t="71731" x="8469313" y="3182938"/>
          <p14:tracePt t="71740" x="8423275" y="3219450"/>
          <p14:tracePt t="71945" x="8624888" y="3182938"/>
          <p14:tracePt t="71949" x="8851900" y="3109913"/>
          <p14:tracePt t="71955" x="8924925" y="3109913"/>
          <p14:tracePt t="71963" x="9024938" y="3073400"/>
          <p14:tracePt t="71971" x="9034463" y="3073400"/>
          <p14:tracePt t="71979" x="9061450" y="3063875"/>
          <p14:tracePt t="71995" x="9070975" y="3054350"/>
          <p14:tracePt t="72011" x="9090025" y="30543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sz="3800"/>
              <a:t>Queue-based lock:</a:t>
            </a:r>
            <a:br>
              <a:rPr lang="en-US" altLang="ja-JP" sz="3800"/>
            </a:br>
            <a:r>
              <a:rPr lang="en-US" altLang="ja-JP" sz="3800"/>
              <a:t>Releasing the lock</a:t>
            </a:r>
          </a:p>
        </p:txBody>
      </p:sp>
      <p:grpSp>
        <p:nvGrpSpPr>
          <p:cNvPr id="46083" name="Group 3"/>
          <p:cNvGrpSpPr>
            <a:grpSpLocks/>
          </p:cNvGrpSpPr>
          <p:nvPr/>
        </p:nvGrpSpPr>
        <p:grpSpPr bwMode="auto">
          <a:xfrm>
            <a:off x="2590800" y="1676400"/>
            <a:ext cx="457200" cy="1524000"/>
            <a:chOff x="1632" y="1056"/>
            <a:chExt cx="288" cy="960"/>
          </a:xfrm>
        </p:grpSpPr>
        <p:sp>
          <p:nvSpPr>
            <p:cNvPr id="46124" name="Oval 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5" name="Rectangle 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6" name="Line 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7" name="Rectangle 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8" name="Line 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6084" name="Rectangle 9"/>
          <p:cNvSpPr>
            <a:spLocks noChangeArrowheads="1"/>
          </p:cNvSpPr>
          <p:nvPr/>
        </p:nvSpPr>
        <p:spPr bwMode="auto">
          <a:xfrm>
            <a:off x="327660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85" name="Rectangle 10"/>
          <p:cNvSpPr>
            <a:spLocks noChangeArrowheads="1"/>
          </p:cNvSpPr>
          <p:nvPr/>
        </p:nvSpPr>
        <p:spPr bwMode="auto">
          <a:xfrm>
            <a:off x="3419475"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86" name="Rectangle 11"/>
          <p:cNvSpPr>
            <a:spLocks noChangeArrowheads="1"/>
          </p:cNvSpPr>
          <p:nvPr/>
        </p:nvSpPr>
        <p:spPr bwMode="auto">
          <a:xfrm>
            <a:off x="356235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87" name="Rectangle 12"/>
          <p:cNvSpPr>
            <a:spLocks noChangeArrowheads="1"/>
          </p:cNvSpPr>
          <p:nvPr/>
        </p:nvSpPr>
        <p:spPr bwMode="auto">
          <a:xfrm>
            <a:off x="3705225"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88" name="Rectangle 13"/>
          <p:cNvSpPr>
            <a:spLocks noChangeArrowheads="1"/>
          </p:cNvSpPr>
          <p:nvPr/>
        </p:nvSpPr>
        <p:spPr bwMode="auto">
          <a:xfrm>
            <a:off x="3848100" y="2781300"/>
            <a:ext cx="14287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89" name="Rectangle 14"/>
          <p:cNvSpPr>
            <a:spLocks noChangeArrowheads="1"/>
          </p:cNvSpPr>
          <p:nvPr/>
        </p:nvSpPr>
        <p:spPr bwMode="auto">
          <a:xfrm>
            <a:off x="3990975" y="2781300"/>
            <a:ext cx="365125" cy="287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090" name="Text Box 15"/>
          <p:cNvSpPr txBox="1">
            <a:spLocks noChangeArrowheads="1"/>
          </p:cNvSpPr>
          <p:nvPr/>
        </p:nvSpPr>
        <p:spPr bwMode="auto">
          <a:xfrm>
            <a:off x="3111500" y="2276475"/>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Directory</a:t>
            </a:r>
          </a:p>
        </p:txBody>
      </p:sp>
      <p:sp>
        <p:nvSpPr>
          <p:cNvPr id="46091" name="Text Box 16"/>
          <p:cNvSpPr txBox="1">
            <a:spLocks noChangeArrowheads="1"/>
          </p:cNvSpPr>
          <p:nvPr/>
        </p:nvSpPr>
        <p:spPr bwMode="auto">
          <a:xfrm>
            <a:off x="3471863" y="324008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Lock pointer</a:t>
            </a:r>
          </a:p>
        </p:txBody>
      </p:sp>
      <p:sp>
        <p:nvSpPr>
          <p:cNvPr id="46092" name="Line 17"/>
          <p:cNvSpPr>
            <a:spLocks noChangeShapeType="1"/>
          </p:cNvSpPr>
          <p:nvPr/>
        </p:nvSpPr>
        <p:spPr bwMode="auto">
          <a:xfrm flipV="1">
            <a:off x="4140200" y="30686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3" name="Text Box 18"/>
          <p:cNvSpPr txBox="1">
            <a:spLocks noChangeArrowheads="1"/>
          </p:cNvSpPr>
          <p:nvPr/>
        </p:nvSpPr>
        <p:spPr bwMode="auto">
          <a:xfrm>
            <a:off x="6165850" y="2270125"/>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ja-JP" sz="1400" b="1">
              <a:latin typeface="Times New Roman" panose="02020603050405020304" pitchFamily="18" charset="0"/>
              <a:ea typeface="ＭＳ Ｐゴシック" panose="020B0600070205080204" pitchFamily="50" charset="-128"/>
            </a:endParaRPr>
          </a:p>
        </p:txBody>
      </p:sp>
      <p:grpSp>
        <p:nvGrpSpPr>
          <p:cNvPr id="46094" name="Group 19"/>
          <p:cNvGrpSpPr>
            <a:grpSpLocks/>
          </p:cNvGrpSpPr>
          <p:nvPr/>
        </p:nvGrpSpPr>
        <p:grpSpPr bwMode="auto">
          <a:xfrm>
            <a:off x="6851650" y="1773238"/>
            <a:ext cx="457200" cy="1524000"/>
            <a:chOff x="1632" y="1056"/>
            <a:chExt cx="288" cy="960"/>
          </a:xfrm>
        </p:grpSpPr>
        <p:sp>
          <p:nvSpPr>
            <p:cNvPr id="46119"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0"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1"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2"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23"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6095" name="Group 25"/>
          <p:cNvGrpSpPr>
            <a:grpSpLocks/>
          </p:cNvGrpSpPr>
          <p:nvPr/>
        </p:nvGrpSpPr>
        <p:grpSpPr bwMode="auto">
          <a:xfrm>
            <a:off x="2593975" y="4065588"/>
            <a:ext cx="457200" cy="1524000"/>
            <a:chOff x="1632" y="1056"/>
            <a:chExt cx="288" cy="960"/>
          </a:xfrm>
        </p:grpSpPr>
        <p:sp>
          <p:nvSpPr>
            <p:cNvPr id="46114"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5"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6"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7"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8"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6096" name="Group 31"/>
          <p:cNvGrpSpPr>
            <a:grpSpLocks/>
          </p:cNvGrpSpPr>
          <p:nvPr/>
        </p:nvGrpSpPr>
        <p:grpSpPr bwMode="auto">
          <a:xfrm>
            <a:off x="6778625" y="4137025"/>
            <a:ext cx="457200" cy="1524000"/>
            <a:chOff x="1632" y="1056"/>
            <a:chExt cx="288" cy="960"/>
          </a:xfrm>
        </p:grpSpPr>
        <p:sp>
          <p:nvSpPr>
            <p:cNvPr id="46109" name="Oval 32"/>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0" name="Rectangle 33"/>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1" name="Line 34"/>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2" name="Rectangle 35"/>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6113" name="Line 36"/>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6097" name="Text Box 37"/>
          <p:cNvSpPr txBox="1">
            <a:spLocks noChangeArrowheads="1"/>
          </p:cNvSpPr>
          <p:nvPr/>
        </p:nvSpPr>
        <p:spPr bwMode="auto">
          <a:xfrm>
            <a:off x="1743075" y="24479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node0</a:t>
            </a:r>
          </a:p>
        </p:txBody>
      </p:sp>
      <p:sp>
        <p:nvSpPr>
          <p:cNvPr id="46098" name="Text Box 38"/>
          <p:cNvSpPr txBox="1">
            <a:spLocks noChangeArrowheads="1"/>
          </p:cNvSpPr>
          <p:nvPr/>
        </p:nvSpPr>
        <p:spPr bwMode="auto">
          <a:xfrm>
            <a:off x="1600200" y="48244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node1</a:t>
            </a:r>
          </a:p>
        </p:txBody>
      </p:sp>
      <p:sp>
        <p:nvSpPr>
          <p:cNvPr id="46099" name="Text Box 39"/>
          <p:cNvSpPr txBox="1">
            <a:spLocks noChangeArrowheads="1"/>
          </p:cNvSpPr>
          <p:nvPr/>
        </p:nvSpPr>
        <p:spPr bwMode="auto">
          <a:xfrm>
            <a:off x="5775325" y="48244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node2</a:t>
            </a:r>
          </a:p>
        </p:txBody>
      </p:sp>
      <p:sp>
        <p:nvSpPr>
          <p:cNvPr id="46100" name="Text Box 40"/>
          <p:cNvSpPr txBox="1">
            <a:spLocks noChangeArrowheads="1"/>
          </p:cNvSpPr>
          <p:nvPr/>
        </p:nvSpPr>
        <p:spPr bwMode="auto">
          <a:xfrm>
            <a:off x="5919788" y="259238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ea typeface="ＭＳ Ｐゴシック" panose="020B0600070205080204" pitchFamily="50" charset="-128"/>
              </a:rPr>
              <a:t>node3</a:t>
            </a:r>
          </a:p>
        </p:txBody>
      </p:sp>
      <p:sp>
        <p:nvSpPr>
          <p:cNvPr id="46101" name="Rectangle 41"/>
          <p:cNvSpPr>
            <a:spLocks noChangeArrowheads="1"/>
          </p:cNvSpPr>
          <p:nvPr/>
        </p:nvSpPr>
        <p:spPr bwMode="auto">
          <a:xfrm>
            <a:off x="6156325" y="2276475"/>
            <a:ext cx="360363" cy="28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69676" name="Line 44"/>
          <p:cNvSpPr>
            <a:spLocks noChangeShapeType="1"/>
          </p:cNvSpPr>
          <p:nvPr/>
        </p:nvSpPr>
        <p:spPr bwMode="auto">
          <a:xfrm flipV="1">
            <a:off x="4140200" y="2420938"/>
            <a:ext cx="2016125"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3" name="Rectangle 46"/>
          <p:cNvSpPr>
            <a:spLocks noChangeArrowheads="1"/>
          </p:cNvSpPr>
          <p:nvPr/>
        </p:nvSpPr>
        <p:spPr bwMode="auto">
          <a:xfrm>
            <a:off x="3419475" y="4579938"/>
            <a:ext cx="360363" cy="28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69679" name="Line 47"/>
          <p:cNvSpPr>
            <a:spLocks noChangeShapeType="1"/>
          </p:cNvSpPr>
          <p:nvPr/>
        </p:nvSpPr>
        <p:spPr bwMode="auto">
          <a:xfrm flipH="1">
            <a:off x="3851275" y="2565400"/>
            <a:ext cx="2376488"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683" name="Line 51"/>
          <p:cNvSpPr>
            <a:spLocks noChangeShapeType="1"/>
          </p:cNvSpPr>
          <p:nvPr/>
        </p:nvSpPr>
        <p:spPr bwMode="auto">
          <a:xfrm flipH="1">
            <a:off x="4284663" y="1989138"/>
            <a:ext cx="2374900" cy="719137"/>
          </a:xfrm>
          <a:prstGeom prst="line">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684" name="Text Box 52"/>
          <p:cNvSpPr txBox="1">
            <a:spLocks noChangeArrowheads="1"/>
          </p:cNvSpPr>
          <p:nvPr/>
        </p:nvSpPr>
        <p:spPr bwMode="auto">
          <a:xfrm>
            <a:off x="5272088" y="1800225"/>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solidFill>
                  <a:srgbClr val="0066FF"/>
                </a:solidFill>
                <a:ea typeface="ＭＳ Ｐゴシック" panose="020B0600070205080204" pitchFamily="50" charset="-128"/>
              </a:rPr>
              <a:t>release</a:t>
            </a:r>
          </a:p>
        </p:txBody>
      </p:sp>
      <p:sp>
        <p:nvSpPr>
          <p:cNvPr id="69685" name="Line 53"/>
          <p:cNvSpPr>
            <a:spLocks noChangeShapeType="1"/>
          </p:cNvSpPr>
          <p:nvPr/>
        </p:nvSpPr>
        <p:spPr bwMode="auto">
          <a:xfrm flipH="1">
            <a:off x="3635375" y="2997200"/>
            <a:ext cx="504825"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686" name="Text Box 54"/>
          <p:cNvSpPr txBox="1">
            <a:spLocks noChangeArrowheads="1"/>
          </p:cNvSpPr>
          <p:nvPr/>
        </p:nvSpPr>
        <p:spPr bwMode="auto">
          <a:xfrm>
            <a:off x="3111500" y="3889375"/>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solidFill>
                  <a:srgbClr val="FF5050"/>
                </a:solidFill>
                <a:ea typeface="ＭＳ Ｐゴシック" panose="020B0600070205080204" pitchFamily="50" charset="-128"/>
              </a:rPr>
              <a:t>lock</a:t>
            </a:r>
          </a:p>
        </p:txBody>
      </p:sp>
      <p:pic>
        <p:nvPicPr>
          <p:cNvPr id="3" name="オーディオ 2">
            <a:hlinkClick r:id="" action="ppaction://media"/>
            <a:extLst>
              <a:ext uri="{FF2B5EF4-FFF2-40B4-BE49-F238E27FC236}">
                <a16:creationId xmlns:a16="http://schemas.microsoft.com/office/drawing/2014/main" id="{DFD5F396-C200-436E-8271-608413494F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358"/>
    </mc:Choice>
    <mc:Fallback>
      <p:transition spd="slow" advTm="2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8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967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967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69676" grpId="0" animBg="1"/>
      <p:bldP spid="69679" grpId="0" animBg="1"/>
      <p:bldP spid="69683" grpId="0" animBg="1"/>
      <p:bldP spid="69684" grpId="0"/>
      <p:bldP spid="69685" grpId="0" animBg="1"/>
      <p:bldP spid="69686" grpId="0"/>
    </p:bldLst>
  </p:timing>
  <p:extLst>
    <p:ext uri="{3A86A75C-4F4B-4683-9AE1-C65F6400EC91}">
      <p14:laserTraceLst xmlns:p14="http://schemas.microsoft.com/office/powerpoint/2010/main">
        <p14:tracePtLst>
          <p14:tracePt t="4285" x="8269288" y="3302000"/>
          <p14:tracePt t="4293" x="7821613" y="3302000"/>
          <p14:tracePt t="4301" x="7339013" y="3302000"/>
          <p14:tracePt t="4309" x="6883400" y="3282950"/>
          <p14:tracePt t="4317" x="6700838" y="3255963"/>
          <p14:tracePt t="4325" x="6591300" y="3228975"/>
          <p14:tracePt t="4332" x="6508750" y="3200400"/>
          <p14:tracePt t="4340" x="6481763" y="3182938"/>
          <p14:tracePt t="4348" x="6454775" y="3119438"/>
          <p14:tracePt t="4356" x="6445250" y="3090863"/>
          <p14:tracePt t="4365" x="6435725" y="3036888"/>
          <p14:tracePt t="4373" x="6408738" y="2990850"/>
          <p14:tracePt t="4381" x="6399213" y="2946400"/>
          <p14:tracePt t="4389" x="6362700" y="2900363"/>
          <p14:tracePt t="4397" x="6345238" y="2873375"/>
          <p14:tracePt t="4405" x="6308725" y="2827338"/>
          <p14:tracePt t="4413" x="6308725" y="2817813"/>
          <p14:tracePt t="4420" x="6281738" y="2790825"/>
          <p14:tracePt t="4429" x="6254750" y="2781300"/>
          <p14:tracePt t="4436" x="6226175" y="2771775"/>
          <p14:tracePt t="4445" x="6208713" y="2763838"/>
          <p14:tracePt t="4452" x="6199188" y="2763838"/>
          <p14:tracePt t="4462" x="6189663" y="2754313"/>
          <p14:tracePt t="4484" x="6172200" y="2735263"/>
          <p14:tracePt t="4500" x="6172200" y="2727325"/>
          <p14:tracePt t="4509" x="6172200" y="2708275"/>
          <p14:tracePt t="4516" x="6172200" y="2690813"/>
          <p14:tracePt t="4525" x="6172200" y="2681288"/>
          <p14:tracePt t="4532" x="6172200" y="2671763"/>
          <p14:tracePt t="4540" x="6172200" y="2662238"/>
          <p14:tracePt t="4548" x="6172200" y="2654300"/>
          <p14:tracePt t="4557" x="6189663" y="2617788"/>
          <p14:tracePt t="4573" x="6218238" y="2589213"/>
          <p14:tracePt t="4581" x="6226175" y="2589213"/>
          <p14:tracePt t="4589" x="6262688" y="2571750"/>
          <p14:tracePt t="4597" x="6281738" y="2544763"/>
          <p14:tracePt t="4605" x="6308725" y="2525713"/>
          <p14:tracePt t="4614" x="6335713" y="2508250"/>
          <p14:tracePt t="4620" x="6372225" y="2489200"/>
          <p14:tracePt t="4629" x="6399213" y="2462213"/>
          <p14:tracePt t="4645" x="6427788" y="2452688"/>
          <p14:tracePt t="4652" x="6435725" y="2435225"/>
          <p14:tracePt t="4661" x="6472238" y="2408238"/>
          <p14:tracePt t="4669" x="6481763" y="2398713"/>
          <p14:tracePt t="4685" x="6491288" y="2379663"/>
          <p14:tracePt t="4694" x="6508750" y="2362200"/>
          <p14:tracePt t="4700" x="6518275" y="2352675"/>
          <p14:tracePt t="4709" x="6527800" y="2343150"/>
          <p14:tracePt t="4716" x="6545263" y="2325688"/>
          <p14:tracePt t="4725" x="6554788" y="2316163"/>
          <p14:tracePt t="4732" x="6564313" y="2306638"/>
          <p14:tracePt t="4749" x="6591300" y="2279650"/>
          <p14:tracePt t="4764" x="6600825" y="2270125"/>
          <p14:tracePt t="4773" x="6627813" y="2262188"/>
          <p14:tracePt t="4797" x="6637338" y="2262188"/>
          <p14:tracePt t="4805" x="6654800" y="2252663"/>
          <p14:tracePt t="4813" x="6664325" y="2252663"/>
          <p14:tracePt t="4821" x="6673850" y="2243138"/>
          <p14:tracePt t="4829" x="6681788" y="2243138"/>
          <p14:tracePt t="4845" x="6691313" y="2233613"/>
          <p14:tracePt t="4861" x="6710363" y="2225675"/>
          <p14:tracePt t="4877" x="6727825" y="2216150"/>
          <p14:tracePt t="4884" x="6727825" y="2206625"/>
          <p14:tracePt t="4894" x="6746875" y="2197100"/>
          <p14:tracePt t="4901" x="6754813" y="2189163"/>
          <p14:tracePt t="4909" x="6773863" y="2179638"/>
          <p14:tracePt t="4925" x="6791325" y="2160588"/>
          <p14:tracePt t="4932" x="6810375" y="2152650"/>
          <p14:tracePt t="4943" x="6827838" y="2152650"/>
          <p14:tracePt t="4950" x="6846888" y="2143125"/>
          <p14:tracePt t="4958" x="6856413" y="2133600"/>
          <p14:tracePt t="4966" x="6864350" y="2125663"/>
          <p14:tracePt t="4973" x="6873875" y="2125663"/>
          <p14:tracePt t="4996" x="6883400" y="2116138"/>
          <p14:tracePt t="5005" x="6892925" y="2106613"/>
          <p14:tracePt t="5422" x="6892925" y="2097088"/>
          <p14:tracePt t="5429" x="6837363" y="2097088"/>
          <p14:tracePt t="5436" x="6664325" y="2160588"/>
          <p14:tracePt t="5445" x="6518275" y="2189163"/>
          <p14:tracePt t="5453" x="6335713" y="2233613"/>
          <p14:tracePt t="5462" x="6116638" y="2316163"/>
          <p14:tracePt t="5469" x="5862638" y="2371725"/>
          <p14:tracePt t="5478" x="5570538" y="2435225"/>
          <p14:tracePt t="5485" x="5287963" y="2489200"/>
          <p14:tracePt t="5494" x="4986338" y="2571750"/>
          <p14:tracePt t="5501" x="4767263" y="2617788"/>
          <p14:tracePt t="5511" x="4576763" y="2681288"/>
          <p14:tracePt t="5516" x="4421188" y="2727325"/>
          <p14:tracePt t="5526" x="4311650" y="2754313"/>
          <p14:tracePt t="5532" x="4202113" y="2781300"/>
          <p14:tracePt t="5540" x="4138613" y="2808288"/>
          <p14:tracePt t="5548" x="4057650" y="2836863"/>
          <p14:tracePt t="5556" x="4029075" y="2854325"/>
          <p14:tracePt t="5565" x="3984625" y="2863850"/>
          <p14:tracePt t="5573" x="3965575" y="2873375"/>
          <p14:tracePt t="5581" x="3948113" y="2873375"/>
          <p14:tracePt t="5588" x="3938588" y="2881313"/>
          <p14:tracePt t="5759" x="3929063" y="2890838"/>
          <p14:tracePt t="5774" x="3929063" y="2900363"/>
          <p14:tracePt t="5792" x="3902075" y="2909888"/>
          <p14:tracePt t="5799" x="3892550" y="2909888"/>
          <p14:tracePt t="5805" x="3883025" y="2917825"/>
          <p14:tracePt t="5822" x="3856038" y="2917825"/>
          <p14:tracePt t="5829" x="3846513" y="2927350"/>
          <p14:tracePt t="5980" x="3865563" y="2909888"/>
          <p14:tracePt t="5988" x="3919538" y="2827338"/>
          <p14:tracePt t="5996" x="3938588" y="2800350"/>
          <p14:tracePt t="6004" x="3965575" y="2771775"/>
          <p14:tracePt t="6013" x="3975100" y="2763838"/>
          <p14:tracePt t="6020" x="3975100" y="2735263"/>
          <p14:tracePt t="6029" x="4002088" y="2717800"/>
          <p14:tracePt t="6036" x="4002088" y="2708275"/>
          <p14:tracePt t="6045" x="4011613" y="2708275"/>
          <p14:tracePt t="6360" x="4011613" y="2717800"/>
          <p14:tracePt t="6367" x="4011613" y="2735263"/>
          <p14:tracePt t="6377" x="4011613" y="2771775"/>
          <p14:tracePt t="6383" x="4011613" y="2781300"/>
          <p14:tracePt t="6389" x="4011613" y="2817813"/>
          <p14:tracePt t="6397" x="4011613" y="2836863"/>
          <p14:tracePt t="6405" x="4011613" y="2863850"/>
          <p14:tracePt t="6414" x="4021138" y="2873375"/>
          <p14:tracePt t="6422" x="4029075" y="2881313"/>
          <p14:tracePt t="6432" x="4029075" y="2900363"/>
          <p14:tracePt t="6437" x="4048125" y="2927350"/>
          <p14:tracePt t="6477" x="4057650" y="2936875"/>
          <p14:tracePt t="6484" x="4065588" y="2946400"/>
          <p14:tracePt t="6686" x="4075113" y="2954338"/>
          <p14:tracePt t="6693" x="4102100" y="2954338"/>
          <p14:tracePt t="6703" x="4202113" y="2963863"/>
          <p14:tracePt t="6712" x="4330700" y="2963863"/>
          <p14:tracePt t="6717" x="4457700" y="2963863"/>
          <p14:tracePt t="6728" x="4603750" y="2963863"/>
          <p14:tracePt t="6732" x="4713288" y="2963863"/>
          <p14:tracePt t="6740" x="4767263" y="2963863"/>
          <p14:tracePt t="6748" x="4786313" y="2963863"/>
          <p14:tracePt t="6756" x="4803775" y="2963863"/>
          <p14:tracePt t="6916" x="4803775" y="2973388"/>
          <p14:tracePt t="6933" x="4813300" y="2982913"/>
          <p14:tracePt t="6949" x="4822825" y="2982913"/>
          <p14:tracePt t="6965" x="4840288" y="2982913"/>
          <p14:tracePt t="7048" x="4849813" y="2982913"/>
          <p14:tracePt t="7054" x="4886325" y="2982913"/>
          <p14:tracePt t="7064" x="4949825" y="2982913"/>
          <p14:tracePt t="7072" x="5141913" y="2946400"/>
          <p14:tracePt t="7078" x="5397500" y="2909888"/>
          <p14:tracePt t="7085" x="5743575" y="2890838"/>
          <p14:tracePt t="7095" x="6099175" y="2827338"/>
          <p14:tracePt t="7101" x="6445250" y="2808288"/>
          <p14:tracePt t="7109" x="6819900" y="2808288"/>
          <p14:tracePt t="7118" x="7119938" y="2808288"/>
          <p14:tracePt t="7125" x="7375525" y="2808288"/>
          <p14:tracePt t="7132" x="7602538" y="2808288"/>
          <p14:tracePt t="7141" x="7804150" y="2808288"/>
          <p14:tracePt t="7148" x="7950200" y="2808288"/>
          <p14:tracePt t="7156" x="8096250" y="2808288"/>
          <p14:tracePt t="7165" x="8204200" y="2808288"/>
          <p14:tracePt t="7172" x="8332788" y="2808288"/>
          <p14:tracePt t="7181" x="8478838" y="2827338"/>
          <p14:tracePt t="7189" x="8624888" y="2844800"/>
          <p14:tracePt t="7196" x="8770938" y="2854325"/>
          <p14:tracePt t="7205" x="8888413" y="2917825"/>
          <p14:tracePt t="7213" x="8997950" y="2927350"/>
          <p14:tracePt t="7221" x="9134475" y="2973388"/>
          <p14:tracePt t="7703" x="8807450" y="3054350"/>
          <p14:tracePt t="7710" x="8505825" y="3054350"/>
          <p14:tracePt t="7718" x="8023225" y="3054350"/>
          <p14:tracePt t="7725" x="7612063" y="3054350"/>
          <p14:tracePt t="7733" x="7165975" y="3054350"/>
          <p14:tracePt t="7743" x="6681788" y="3054350"/>
          <p14:tracePt t="7748" x="6245225" y="3054350"/>
          <p14:tracePt t="7759" x="5907088" y="3054350"/>
          <p14:tracePt t="7766" x="5680075" y="3054350"/>
          <p14:tracePt t="7775" x="5514975" y="3054350"/>
          <p14:tracePt t="7783" x="5424488" y="3054350"/>
          <p14:tracePt t="7790" x="5368925" y="3054350"/>
          <p14:tracePt t="7797" x="5360988" y="3046413"/>
          <p14:tracePt t="7813" x="5351463" y="3027363"/>
          <p14:tracePt t="7822" x="5341938" y="3000375"/>
          <p14:tracePt t="7829" x="5341938" y="2973388"/>
          <p14:tracePt t="7837" x="5341938" y="2946400"/>
          <p14:tracePt t="7845" x="5341938" y="2927350"/>
          <p14:tracePt t="7853" x="5341938" y="2881313"/>
          <p14:tracePt t="7861" x="5341938" y="2854325"/>
          <p14:tracePt t="7869" x="5341938" y="2836863"/>
          <p14:tracePt t="7877" x="5341938" y="2827338"/>
          <p14:tracePt t="7885" x="5341938" y="2808288"/>
          <p14:tracePt t="7900" x="5341938" y="2790825"/>
          <p14:tracePt t="7908" x="5341938" y="2781300"/>
          <p14:tracePt t="7916" x="5360988" y="2754313"/>
          <p14:tracePt t="7925" x="5368925" y="2754313"/>
          <p14:tracePt t="7933" x="5378450" y="2744788"/>
          <p14:tracePt t="7940" x="5414963" y="2735263"/>
          <p14:tracePt t="7949" x="5470525" y="2708275"/>
          <p14:tracePt t="7956" x="5551488" y="2681288"/>
          <p14:tracePt t="7964" x="5624513" y="2671763"/>
          <p14:tracePt t="7972" x="5743575" y="2625725"/>
          <p14:tracePt t="7981" x="5834063" y="2598738"/>
          <p14:tracePt t="7989" x="5943600" y="2598738"/>
          <p14:tracePt t="7996" x="6016625" y="2598738"/>
          <p14:tracePt t="8005" x="6135688" y="2571750"/>
          <p14:tracePt t="8013" x="6226175" y="2571750"/>
          <p14:tracePt t="8020" x="6281738" y="2571750"/>
          <p14:tracePt t="8029" x="6335713" y="2571750"/>
          <p14:tracePt t="8036" x="6345238" y="2571750"/>
          <p14:tracePt t="8045" x="6372225" y="2571750"/>
          <p14:tracePt t="8052" x="6381750" y="2571750"/>
          <p14:tracePt t="8061" x="6391275" y="2571750"/>
          <p14:tracePt t="8792" x="6391275" y="2562225"/>
          <p14:tracePt t="8806" x="6391275" y="2544763"/>
          <p14:tracePt t="8814" x="6391275" y="2525713"/>
          <p14:tracePt t="8839" x="6391275" y="2517775"/>
          <p14:tracePt t="9679" x="6381750" y="2508250"/>
          <p14:tracePt t="11302" x="6399213" y="2508250"/>
          <p14:tracePt t="11311" x="6527800" y="2508250"/>
          <p14:tracePt t="11319" x="6691313" y="2508250"/>
          <p14:tracePt t="11328" x="6883400" y="2508250"/>
          <p14:tracePt t="11335" x="7046913" y="2508250"/>
          <p14:tracePt t="11342" x="7229475" y="2508250"/>
          <p14:tracePt t="11349" x="7392988" y="2508250"/>
          <p14:tracePt t="11357" x="7558088" y="2508250"/>
          <p14:tracePt t="11365" x="7721600" y="2508250"/>
          <p14:tracePt t="11373" x="7885113" y="2508250"/>
          <p14:tracePt t="11381" x="8031163" y="2508250"/>
          <p14:tracePt t="11389" x="8159750" y="2508250"/>
          <p14:tracePt t="11397" x="8277225" y="2508250"/>
          <p14:tracePt t="11405" x="8378825" y="2508250"/>
          <p14:tracePt t="11413" x="8469313" y="2508250"/>
          <p14:tracePt t="11421" x="8542338" y="2508250"/>
          <p14:tracePt t="11429" x="8596313" y="2508250"/>
          <p14:tracePt t="11437" x="8705850" y="2508250"/>
          <p14:tracePt t="11445" x="8797925" y="2508250"/>
          <p14:tracePt t="11452" x="8888413" y="2508250"/>
          <p14:tracePt t="11461" x="9007475" y="2544763"/>
          <p14:tracePt t="11468" x="9134475" y="2554288"/>
          <p14:tracePt t="13170" x="8678863" y="3840163"/>
          <p14:tracePt t="13175" x="8478838" y="3840163"/>
          <p14:tracePt t="13182" x="8277225" y="3840163"/>
          <p14:tracePt t="13189" x="8096250" y="3840163"/>
          <p14:tracePt t="13197" x="7904163" y="3840163"/>
          <p14:tracePt t="13205" x="7704138" y="3840163"/>
          <p14:tracePt t="13213" x="7502525" y="3840163"/>
          <p14:tracePt t="13221" x="7302500" y="3840163"/>
          <p14:tracePt t="13229" x="7110413" y="3840163"/>
          <p14:tracePt t="13237" x="6964363" y="3840163"/>
          <p14:tracePt t="13245" x="6800850" y="3840163"/>
          <p14:tracePt t="13253" x="6618288" y="3840163"/>
          <p14:tracePt t="13261" x="6472238" y="3840163"/>
          <p14:tracePt t="13268" x="6308725" y="3840163"/>
          <p14:tracePt t="13277" x="6162675" y="3840163"/>
          <p14:tracePt t="13285" x="6035675" y="3840163"/>
          <p14:tracePt t="13293" x="5962650" y="3840163"/>
          <p14:tracePt t="13301" x="5889625" y="3830638"/>
          <p14:tracePt t="13310" x="5843588" y="3811588"/>
          <p14:tracePt t="13317" x="5797550" y="3803650"/>
          <p14:tracePt t="13325" x="5789613" y="3794125"/>
          <p14:tracePt t="13381" x="5780088" y="3794125"/>
          <p14:tracePt t="13389" x="5770563" y="3784600"/>
          <p14:tracePt t="13398" x="5743575" y="3767138"/>
          <p14:tracePt t="13405" x="5743575" y="3757613"/>
          <p14:tracePt t="13414" x="5716588" y="3738563"/>
          <p14:tracePt t="13421" x="5653088" y="3702050"/>
          <p14:tracePt t="13429" x="5597525" y="3694113"/>
          <p14:tracePt t="13437" x="5478463" y="3648075"/>
          <p14:tracePt t="13445" x="5368925" y="3648075"/>
          <p14:tracePt t="13453" x="5224463" y="3638550"/>
          <p14:tracePt t="13463" x="5095875" y="3621088"/>
          <p14:tracePt t="13470" x="5041900" y="3621088"/>
          <p14:tracePt t="13478" x="4959350" y="3621088"/>
          <p14:tracePt t="13486" x="4922838" y="3621088"/>
          <p14:tracePt t="13495" x="4868863" y="3611563"/>
          <p14:tracePt t="13501" x="4859338" y="3611563"/>
          <p14:tracePt t="13509" x="4840288" y="3592513"/>
          <p14:tracePt t="13565" x="4832350" y="3575050"/>
          <p14:tracePt t="13573" x="4813300" y="3556000"/>
          <p14:tracePt t="13581" x="4776788" y="3519488"/>
          <p14:tracePt t="13589" x="4749800" y="3511550"/>
          <p14:tracePt t="13597" x="4703763" y="3475038"/>
          <p14:tracePt t="13606" x="4676775" y="3465513"/>
          <p14:tracePt t="13613" x="4630738" y="3438525"/>
          <p14:tracePt t="13621" x="4586288" y="3429000"/>
          <p14:tracePt t="13629" x="4521200" y="3402013"/>
          <p14:tracePt t="13637" x="4484688" y="3375025"/>
          <p14:tracePt t="13645" x="4421188" y="3355975"/>
          <p14:tracePt t="13653" x="4376738" y="3328988"/>
          <p14:tracePt t="13661" x="4367213" y="3319463"/>
          <p14:tracePt t="13668" x="4357688" y="3309938"/>
          <p14:tracePt t="13677" x="4330700" y="3292475"/>
          <p14:tracePt t="13693" x="4330700" y="3282950"/>
          <p14:tracePt t="13701" x="4330700" y="3273425"/>
          <p14:tracePt t="13717" x="4321175" y="3265488"/>
          <p14:tracePt t="13725" x="4321175" y="3236913"/>
          <p14:tracePt t="13733" x="4321175" y="3228975"/>
          <p14:tracePt t="13742" x="4321175" y="3200400"/>
          <p14:tracePt t="13757" x="4303713" y="3173413"/>
          <p14:tracePt t="13765" x="4303713" y="3163888"/>
          <p14:tracePt t="13772" x="4275138" y="3146425"/>
          <p14:tracePt t="13797" x="4275138" y="3127375"/>
          <p14:tracePt t="13805" x="4275138" y="3119438"/>
          <p14:tracePt t="13813" x="4275138" y="3109913"/>
          <p14:tracePt t="13822" x="4267200" y="3090863"/>
          <p14:tracePt t="13838" x="4267200" y="3082925"/>
          <p14:tracePt t="13852" x="4257675" y="3073400"/>
          <p14:tracePt t="13861" x="4248150" y="3063875"/>
          <p14:tracePt t="13893" x="4238625" y="3063875"/>
          <p14:tracePt t="14022" x="4367213" y="3063875"/>
          <p14:tracePt t="14031" x="4676775" y="3100388"/>
          <p14:tracePt t="14038" x="5232400" y="3100388"/>
          <p14:tracePt t="14045" x="5826125" y="3100388"/>
          <p14:tracePt t="14053" x="6362700" y="3173413"/>
          <p14:tracePt t="14061" x="6992938" y="3173413"/>
          <p14:tracePt t="14070" x="7594600" y="3200400"/>
          <p14:tracePt t="14077" x="8113713" y="3200400"/>
          <p14:tracePt t="14084" x="8559800" y="3200400"/>
          <p14:tracePt t="14093" x="8970963" y="3200400"/>
          <p14:tracePt t="18125" x="8359775" y="3794125"/>
          <p14:tracePt t="18134" x="8140700" y="3794125"/>
          <p14:tracePt t="18141" x="7977188" y="3794125"/>
          <p14:tracePt t="18149" x="7867650" y="3794125"/>
          <p14:tracePt t="18157" x="7831138" y="3794125"/>
          <p14:tracePt t="18165" x="7821613" y="3794125"/>
          <p14:tracePt t="18205" x="7804150" y="3794125"/>
          <p14:tracePt t="18213" x="7748588" y="3794125"/>
          <p14:tracePt t="18221" x="7658100" y="3794125"/>
          <p14:tracePt t="18229" x="7466013" y="3821113"/>
          <p14:tracePt t="18237" x="7275513" y="3821113"/>
          <p14:tracePt t="18245" x="7065963" y="3857625"/>
          <p14:tracePt t="18252" x="6837363" y="3857625"/>
          <p14:tracePt t="18261" x="6645275" y="3857625"/>
          <p14:tracePt t="18268" x="6445250" y="3857625"/>
          <p14:tracePt t="18278" x="6299200" y="3857625"/>
          <p14:tracePt t="18284" x="6153150" y="3857625"/>
          <p14:tracePt t="18293" x="6026150" y="3857625"/>
          <p14:tracePt t="18300" x="5953125" y="3857625"/>
          <p14:tracePt t="18309" x="5899150" y="3857625"/>
          <p14:tracePt t="18316" x="5853113" y="3857625"/>
          <p14:tracePt t="18330" x="5834063" y="3857625"/>
          <p14:tracePt t="18334" x="5807075" y="3857625"/>
          <p14:tracePt t="18343" x="5797550" y="3857625"/>
          <p14:tracePt t="18350" x="5789613" y="3857625"/>
          <p14:tracePt t="18365" x="5770563" y="3848100"/>
          <p14:tracePt t="18389" x="5761038" y="3840163"/>
          <p14:tracePt t="18397" x="5724525" y="3830638"/>
          <p14:tracePt t="18405" x="5716588" y="3811588"/>
          <p14:tracePt t="18415" x="5680075" y="3803650"/>
          <p14:tracePt t="18421" x="5653088" y="3794125"/>
          <p14:tracePt t="18430" x="5580063" y="3767138"/>
          <p14:tracePt t="18437" x="5507038" y="3757613"/>
          <p14:tracePt t="18447" x="5405438" y="3738563"/>
          <p14:tracePt t="18453" x="5297488" y="3730625"/>
          <p14:tracePt t="18463" x="5251450" y="3711575"/>
          <p14:tracePt t="18468" x="5159375" y="3702050"/>
          <p14:tracePt t="18479" x="5049838" y="3675063"/>
          <p14:tracePt t="18484" x="4968875" y="3657600"/>
          <p14:tracePt t="18494" x="4886325" y="3621088"/>
          <p14:tracePt t="18502" x="4832350" y="3611563"/>
          <p14:tracePt t="18512" x="4786313" y="3575050"/>
          <p14:tracePt t="18518" x="4749800" y="3548063"/>
          <p14:tracePt t="18527" x="4703763" y="3519488"/>
          <p14:tracePt t="18534" x="4686300" y="3502025"/>
          <p14:tracePt t="18543" x="4649788" y="3475038"/>
          <p14:tracePt t="18549" x="4613275" y="3429000"/>
          <p14:tracePt t="18557" x="4586288" y="3411538"/>
          <p14:tracePt t="18565" x="4557713" y="3365500"/>
          <p14:tracePt t="18572" x="4540250" y="3346450"/>
          <p14:tracePt t="18581" x="4530725" y="3319463"/>
          <p14:tracePt t="18589" x="4503738" y="3282950"/>
          <p14:tracePt t="18596" x="4494213" y="3273425"/>
          <p14:tracePt t="18604" x="4484688" y="3265488"/>
          <p14:tracePt t="18613" x="4457700" y="3246438"/>
          <p14:tracePt t="18620" x="4440238" y="3228975"/>
          <p14:tracePt t="18628" x="4430713" y="3219450"/>
          <p14:tracePt t="18637" x="4421188" y="3209925"/>
          <p14:tracePt t="18646" x="4413250" y="3200400"/>
          <p14:tracePt t="18654" x="4403725" y="3200400"/>
          <p14:tracePt t="18670" x="4403725" y="3182938"/>
          <p14:tracePt t="18685" x="4394200" y="3163888"/>
          <p14:tracePt t="18697" x="4394200" y="3155950"/>
          <p14:tracePt t="18702" x="4394200" y="3127375"/>
          <p14:tracePt t="18709" x="4384675" y="3109913"/>
          <p14:tracePt t="18716" x="4376738" y="3090863"/>
          <p14:tracePt t="18724" x="4376738" y="3063875"/>
          <p14:tracePt t="18732" x="4376738" y="3046413"/>
          <p14:tracePt t="18741" x="4376738" y="3027363"/>
          <p14:tracePt t="18749" x="4367213" y="3017838"/>
          <p14:tracePt t="18760" x="4357688" y="2990850"/>
          <p14:tracePt t="18765" x="4357688" y="2982913"/>
          <p14:tracePt t="18772" x="4357688" y="2963863"/>
          <p14:tracePt t="18780" x="4357688" y="2946400"/>
          <p14:tracePt t="18789" x="4348163" y="2927350"/>
          <p14:tracePt t="18796" x="4348163" y="2917825"/>
          <p14:tracePt t="18805" x="4348163" y="2909888"/>
          <p14:tracePt t="18813" x="4340225" y="2890838"/>
          <p14:tracePt t="18820" x="4330700" y="2881313"/>
          <p14:tracePt t="19079" x="4321175" y="2881313"/>
          <p14:tracePt t="19125" x="4303713" y="2881313"/>
          <p14:tracePt t="19133" x="4294188" y="2881313"/>
          <p14:tracePt t="19149" x="4275138" y="2890838"/>
          <p14:tracePt t="19159" x="4267200" y="2900363"/>
          <p14:tracePt t="19466" x="4267200" y="2909888"/>
          <p14:tracePt t="19470" x="4248150" y="2927350"/>
          <p14:tracePt t="19478" x="4238625" y="2927350"/>
          <p14:tracePt t="19484" x="4238625" y="2936875"/>
          <p14:tracePt t="19494" x="4238625" y="2954338"/>
          <p14:tracePt t="19501" x="4221163" y="2973388"/>
          <p14:tracePt t="19509" x="4202113" y="2990850"/>
          <p14:tracePt t="19517" x="4184650" y="3017838"/>
          <p14:tracePt t="19526" x="4175125" y="3017838"/>
          <p14:tracePt t="19533" x="4157663" y="3036888"/>
          <p14:tracePt t="19541" x="4157663" y="3046413"/>
          <p14:tracePt t="19557" x="4148138" y="3054350"/>
          <p14:tracePt t="19564" x="4129088" y="3073400"/>
          <p14:tracePt t="19580" x="4121150" y="3082925"/>
          <p14:tracePt t="19588" x="4111625" y="3082925"/>
          <p14:tracePt t="19613" x="4102100" y="3090863"/>
          <p14:tracePt t="19629" x="4084638" y="3090863"/>
          <p14:tracePt t="19919" x="4084638" y="3082925"/>
          <p14:tracePt t="19925" x="4084638" y="3073400"/>
          <p14:tracePt t="19932" x="4084638" y="3046413"/>
          <p14:tracePt t="19941" x="4084638" y="3017838"/>
          <p14:tracePt t="19949" x="4084638" y="2973388"/>
          <p14:tracePt t="19965" x="4084638" y="2946400"/>
          <p14:tracePt t="19973" x="4094163" y="2936875"/>
          <p14:tracePt t="19981" x="4094163" y="2927350"/>
          <p14:tracePt t="19989" x="4094163" y="2917825"/>
          <p14:tracePt t="21071" x="4102100" y="2927350"/>
          <p14:tracePt t="21078" x="4121150" y="2936875"/>
          <p14:tracePt t="21101" x="4129088" y="2936875"/>
          <p14:tracePt t="21108" x="4138613" y="2946400"/>
          <p14:tracePt t="21382" x="4148138" y="2946400"/>
          <p14:tracePt t="22046" x="4157663" y="2946400"/>
          <p14:tracePt t="22383" x="4165600" y="2963863"/>
          <p14:tracePt t="22391" x="4165600" y="2982913"/>
          <p14:tracePt t="22400" x="4148138" y="3017838"/>
          <p14:tracePt t="22407" x="4148138" y="3063875"/>
          <p14:tracePt t="22416" x="4138613" y="3090863"/>
          <p14:tracePt t="22421" x="4129088" y="3119438"/>
          <p14:tracePt t="22429" x="4102100" y="3192463"/>
          <p14:tracePt t="22436" x="4102100" y="3236913"/>
          <p14:tracePt t="22446" x="4094163" y="3273425"/>
          <p14:tracePt t="22454" x="4084638" y="3338513"/>
          <p14:tracePt t="22466" x="4084638" y="3365500"/>
          <p14:tracePt t="22469" x="4084638" y="3411538"/>
          <p14:tracePt t="22478" x="4084638" y="3446463"/>
          <p14:tracePt t="22484" x="4075113" y="3492500"/>
          <p14:tracePt t="22493" x="4048125" y="3538538"/>
          <p14:tracePt t="22501" x="4048125" y="3556000"/>
          <p14:tracePt t="22509" x="4048125" y="3592513"/>
          <p14:tracePt t="22517" x="4038600" y="3611563"/>
          <p14:tracePt t="22526" x="4038600" y="3638550"/>
          <p14:tracePt t="22533" x="4038600" y="3675063"/>
          <p14:tracePt t="22541" x="4029075" y="3702050"/>
          <p14:tracePt t="22549" x="4029075" y="3721100"/>
          <p14:tracePt t="22557" x="4021138" y="3757613"/>
          <p14:tracePt t="22564" x="4002088" y="3794125"/>
          <p14:tracePt t="22573" x="4002088" y="3821113"/>
          <p14:tracePt t="22581" x="3975100" y="3867150"/>
          <p14:tracePt t="22590" x="3965575" y="3894138"/>
          <p14:tracePt t="22596" x="3965575" y="3921125"/>
          <p14:tracePt t="22604" x="3965575" y="3967163"/>
          <p14:tracePt t="22613" x="3938588" y="3994150"/>
          <p14:tracePt t="22620" x="3919538" y="4030663"/>
          <p14:tracePt t="22628" x="3902075" y="4067175"/>
          <p14:tracePt t="22636" x="3883025" y="4094163"/>
          <p14:tracePt t="22645" x="3875088" y="4122738"/>
          <p14:tracePt t="22653" x="3865563" y="4149725"/>
          <p14:tracePt t="22662" x="3865563" y="4159250"/>
          <p14:tracePt t="22670" x="3865563" y="4167188"/>
          <p14:tracePt t="22681" x="3846513" y="4195763"/>
          <p14:tracePt t="22687" x="3846513" y="4213225"/>
          <p14:tracePt t="22694" x="3838575" y="4232275"/>
          <p14:tracePt t="22700" x="3838575" y="4249738"/>
          <p14:tracePt t="22717" x="3829050" y="4259263"/>
          <p14:tracePt t="22725" x="3829050" y="4286250"/>
          <p14:tracePt t="22733" x="3819525" y="4295775"/>
          <p14:tracePt t="22741" x="3802063" y="4322763"/>
          <p14:tracePt t="22748" x="3792538" y="4332288"/>
          <p14:tracePt t="22757" x="3792538" y="4349750"/>
          <p14:tracePt t="22764" x="3792538" y="4376738"/>
          <p14:tracePt t="22775" x="3775075" y="4405313"/>
          <p14:tracePt t="22780" x="3775075" y="4422775"/>
          <p14:tracePt t="22788" x="3756025" y="4441825"/>
          <p14:tracePt t="22797" x="3746500" y="4468813"/>
          <p14:tracePt t="22805" x="3738563" y="4495800"/>
          <p14:tracePt t="22812" x="3729038" y="4522788"/>
          <p14:tracePt t="22821" x="3702050" y="4551363"/>
          <p14:tracePt t="22829" x="3702050" y="4568825"/>
          <p14:tracePt t="22836" x="3702050" y="4578350"/>
          <p14:tracePt t="22845" x="3702050" y="4587875"/>
          <p14:tracePt t="22852" x="3702050" y="4614863"/>
          <p14:tracePt t="22877" x="3702050" y="4624388"/>
          <p14:tracePt t="23271" x="3702050" y="4641850"/>
          <p14:tracePt t="23286" x="3692525" y="4651375"/>
          <p14:tracePt t="23310" x="3692525" y="4660900"/>
          <p14:tracePt t="23325" x="3683000" y="4668838"/>
          <p14:tracePt t="23349" x="3673475" y="4697413"/>
          <p14:tracePt t="23373" x="3665538" y="4705350"/>
          <p14:tracePt t="23389" x="3656013" y="4705350"/>
          <p14:tracePt t="23413" x="3656013" y="4724400"/>
          <p14:tracePt t="23421" x="3646488" y="4732338"/>
          <p14:tracePt t="23453" x="3646488" y="4741863"/>
          <p14:tracePt t="23622" x="3636963" y="4760913"/>
          <p14:tracePt t="23639" x="3629025" y="4768850"/>
          <p14:tracePt t="23646" x="3629025" y="4778375"/>
          <p14:tracePt t="23661" x="3619500" y="4787900"/>
          <p14:tracePt t="23685" x="3609975" y="4797425"/>
          <p14:tracePt t="23798" x="3609975" y="4805363"/>
          <p14:tracePt t="23855" x="3609975" y="4814888"/>
          <p14:tracePt t="23870" x="3609975" y="4824413"/>
          <p14:tracePt t="23894" x="3609975" y="4833938"/>
          <p14:tracePt t="24094" x="3702050" y="4841875"/>
          <p14:tracePt t="24102" x="3846513" y="4841875"/>
          <p14:tracePt t="24109" x="4121150" y="4841875"/>
          <p14:tracePt t="24117" x="4421188" y="4841875"/>
          <p14:tracePt t="24126" x="4759325" y="4841875"/>
          <p14:tracePt t="24133" x="5059363" y="4841875"/>
          <p14:tracePt t="24140" x="5314950" y="4841875"/>
          <p14:tracePt t="24148" x="5514975" y="4841875"/>
          <p14:tracePt t="24157" x="5680075" y="4841875"/>
          <p14:tracePt t="24165" x="5807075" y="4841875"/>
          <p14:tracePt t="24173" x="5899150" y="4841875"/>
          <p14:tracePt t="24181" x="5953125" y="4841875"/>
          <p14:tracePt t="24188" x="5999163" y="4841875"/>
          <p14:tracePt t="24197" x="6035675" y="4841875"/>
          <p14:tracePt t="24204" x="6053138" y="4841875"/>
          <p14:tracePt t="24213" x="6080125" y="4841875"/>
          <p14:tracePt t="24221" x="6126163" y="4841875"/>
          <p14:tracePt t="24229" x="6153150" y="4841875"/>
          <p14:tracePt t="24236" x="6254750" y="4841875"/>
          <p14:tracePt t="24244" x="6308725" y="4841875"/>
          <p14:tracePt t="24253" x="6399213" y="4841875"/>
          <p14:tracePt t="24261" x="6545263" y="4841875"/>
          <p14:tracePt t="24268" x="6673850" y="4841875"/>
          <p14:tracePt t="24277" x="6819900" y="4841875"/>
          <p14:tracePt t="24285" x="6946900" y="4841875"/>
          <p14:tracePt t="24293" x="7056438" y="4841875"/>
          <p14:tracePt t="24300" x="7146925" y="4841875"/>
          <p14:tracePt t="24309" x="7202488" y="4841875"/>
          <p14:tracePt t="24317" x="7248525" y="4841875"/>
          <p14:tracePt t="24326" x="7265988" y="4841875"/>
          <p14:tracePt t="24918" x="7265988" y="4860925"/>
          <p14:tracePt t="24925" x="7248525" y="4878388"/>
          <p14:tracePt t="24935" x="7212013" y="4924425"/>
          <p14:tracePt t="24945" x="7192963" y="4943475"/>
          <p14:tracePt t="24950" x="7175500" y="4970463"/>
          <p14:tracePt t="24958" x="7146925" y="4979988"/>
          <p14:tracePt t="24965" x="7129463" y="5016500"/>
          <p14:tracePt t="24973" x="7110413" y="5033963"/>
          <p14:tracePt t="24996" x="7102475" y="5053013"/>
          <p14:tracePt t="24997" x="7092950" y="5060950"/>
          <p14:tracePt t="25220" x="7183438" y="5060950"/>
          <p14:tracePt t="25229" x="7366000" y="4997450"/>
          <p14:tracePt t="25237" x="7621588" y="4943475"/>
          <p14:tracePt t="25245" x="8031163" y="4824413"/>
          <p14:tracePt t="25252" x="8488363" y="4660900"/>
          <p14:tracePt t="25261" x="8897938" y="45418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ja-JP"/>
              <a:t>Directory structure</a:t>
            </a:r>
          </a:p>
        </p:txBody>
      </p:sp>
      <p:sp>
        <p:nvSpPr>
          <p:cNvPr id="47107" name="Rectangle 3"/>
          <p:cNvSpPr>
            <a:spLocks noGrp="1" noChangeArrowheads="1"/>
          </p:cNvSpPr>
          <p:nvPr>
            <p:ph idx="1"/>
          </p:nvPr>
        </p:nvSpPr>
        <p:spPr/>
        <p:txBody>
          <a:bodyPr/>
          <a:lstStyle/>
          <a:p>
            <a:pPr eaLnBrk="1" hangingPunct="1">
              <a:lnSpc>
                <a:spcPct val="90000"/>
              </a:lnSpc>
            </a:pPr>
            <a:r>
              <a:rPr lang="en-US" altLang="ja-JP"/>
              <a:t>Directory Methods</a:t>
            </a:r>
          </a:p>
          <a:p>
            <a:pPr lvl="1" eaLnBrk="1" hangingPunct="1">
              <a:lnSpc>
                <a:spcPct val="90000"/>
              </a:lnSpc>
            </a:pPr>
            <a:r>
              <a:rPr lang="en-US" altLang="ja-JP"/>
              <a:t>Full</a:t>
            </a:r>
            <a:r>
              <a:rPr lang="ja-JP" altLang="en-US"/>
              <a:t>　</a:t>
            </a:r>
            <a:r>
              <a:rPr lang="en-US" altLang="ja-JP"/>
              <a:t>Map directory</a:t>
            </a:r>
          </a:p>
          <a:p>
            <a:pPr lvl="1" eaLnBrk="1" hangingPunct="1">
              <a:lnSpc>
                <a:spcPct val="90000"/>
              </a:lnSpc>
            </a:pPr>
            <a:r>
              <a:rPr lang="en-US" altLang="ja-JP"/>
              <a:t>Limited</a:t>
            </a:r>
            <a:r>
              <a:rPr lang="ja-JP" altLang="en-US"/>
              <a:t>　</a:t>
            </a:r>
            <a:r>
              <a:rPr lang="en-US" altLang="ja-JP"/>
              <a:t>Pointer</a:t>
            </a:r>
          </a:p>
          <a:p>
            <a:pPr lvl="1" eaLnBrk="1" hangingPunct="1">
              <a:lnSpc>
                <a:spcPct val="90000"/>
              </a:lnSpc>
            </a:pPr>
            <a:r>
              <a:rPr lang="en-US" altLang="ja-JP"/>
              <a:t>Chained</a:t>
            </a:r>
            <a:r>
              <a:rPr lang="ja-JP" altLang="en-US"/>
              <a:t>　</a:t>
            </a:r>
            <a:r>
              <a:rPr lang="en-US" altLang="ja-JP"/>
              <a:t>Directory</a:t>
            </a:r>
          </a:p>
          <a:p>
            <a:pPr lvl="1" eaLnBrk="1" hangingPunct="1">
              <a:lnSpc>
                <a:spcPct val="90000"/>
              </a:lnSpc>
            </a:pPr>
            <a:r>
              <a:rPr lang="en-US" altLang="ja-JP"/>
              <a:t>Hierarchical bit-map</a:t>
            </a:r>
          </a:p>
          <a:p>
            <a:pPr eaLnBrk="1" hangingPunct="1">
              <a:lnSpc>
                <a:spcPct val="90000"/>
              </a:lnSpc>
            </a:pPr>
            <a:r>
              <a:rPr lang="en-US" altLang="ja-JP"/>
              <a:t>Recent CC-NUMAs with multicore nodes is small scale, and the simple full map directory is preferred.</a:t>
            </a:r>
          </a:p>
          <a:p>
            <a:pPr lvl="1" eaLnBrk="1" hangingPunct="1">
              <a:lnSpc>
                <a:spcPct val="90000"/>
              </a:lnSpc>
            </a:pPr>
            <a:r>
              <a:rPr lang="en-US" altLang="ja-JP"/>
              <a:t>The number of cores in a node is increasing rather than the number of nodes.</a:t>
            </a:r>
          </a:p>
        </p:txBody>
      </p:sp>
      <p:pic>
        <p:nvPicPr>
          <p:cNvPr id="3" name="オーディオ 2">
            <a:hlinkClick r:id="" action="ppaction://media"/>
            <a:extLst>
              <a:ext uri="{FF2B5EF4-FFF2-40B4-BE49-F238E27FC236}">
                <a16:creationId xmlns:a16="http://schemas.microsoft.com/office/drawing/2014/main" id="{1ED42099-9009-42A6-B4DB-F6FA5A956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50"/>
    </mc:Choice>
    <mc:Fallback>
      <p:transition spd="slow" advTm="2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76" x="8123238" y="3319463"/>
          <p14:tracePt t="1384" x="7639050" y="3319463"/>
          <p14:tracePt t="1395" x="7192963" y="3319463"/>
          <p14:tracePt t="1400" x="6783388" y="3319463"/>
          <p14:tracePt t="1408" x="6581775" y="3319463"/>
          <p14:tracePt t="1416" x="6399213" y="3319463"/>
          <p14:tracePt t="1424" x="6291263" y="3319463"/>
          <p14:tracePt t="1432" x="6254750" y="3319463"/>
          <p14:tracePt t="1440" x="6235700" y="3319463"/>
          <p14:tracePt t="1720" x="6226175" y="3309938"/>
          <p14:tracePt t="1849" x="6245225" y="3292475"/>
          <p14:tracePt t="1856" x="6318250" y="3228975"/>
          <p14:tracePt t="1865" x="6399213" y="3163888"/>
          <p14:tracePt t="1872" x="6500813" y="3090863"/>
          <p14:tracePt t="1880" x="6573838" y="3017838"/>
          <p14:tracePt t="1888" x="6581775" y="2927350"/>
          <p14:tracePt t="1896" x="6600825" y="2909888"/>
          <p14:tracePt t="1904" x="6627813" y="2881313"/>
          <p14:tracePt t="1912" x="6637338" y="2873375"/>
          <p14:tracePt t="1920" x="6637338" y="2863850"/>
          <p14:tracePt t="19346" x="6637338" y="2854325"/>
          <p14:tracePt t="19376" x="6691313" y="2854325"/>
          <p14:tracePt t="19384" x="6864350" y="2854325"/>
          <p14:tracePt t="19392" x="7146925" y="2854325"/>
          <p14:tracePt t="19400" x="7631113" y="2854325"/>
          <p14:tracePt t="19411" x="8405813" y="2854325"/>
          <p14:tracePt t="19417" x="9053513" y="29464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ja-JP"/>
              <a:t>Full map directory</a:t>
            </a:r>
          </a:p>
        </p:txBody>
      </p:sp>
      <p:sp>
        <p:nvSpPr>
          <p:cNvPr id="48131"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48132" name="Text Box 4"/>
          <p:cNvSpPr txBox="1">
            <a:spLocks noChangeArrowheads="1"/>
          </p:cNvSpPr>
          <p:nvPr/>
        </p:nvSpPr>
        <p:spPr bwMode="auto">
          <a:xfrm>
            <a:off x="4876800" y="4470400"/>
            <a:ext cx="7858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48133" name="Text Box 5"/>
          <p:cNvSpPr txBox="1">
            <a:spLocks noChangeArrowheads="1"/>
          </p:cNvSpPr>
          <p:nvPr/>
        </p:nvSpPr>
        <p:spPr bwMode="auto">
          <a:xfrm>
            <a:off x="5562600" y="2286000"/>
            <a:ext cx="9540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48134"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48135" name="Group 7"/>
          <p:cNvGrpSpPr>
            <a:grpSpLocks/>
          </p:cNvGrpSpPr>
          <p:nvPr/>
        </p:nvGrpSpPr>
        <p:grpSpPr bwMode="auto">
          <a:xfrm>
            <a:off x="2590800" y="1676400"/>
            <a:ext cx="457200" cy="1524000"/>
            <a:chOff x="1632" y="1056"/>
            <a:chExt cx="288" cy="960"/>
          </a:xfrm>
        </p:grpSpPr>
        <p:sp>
          <p:nvSpPr>
            <p:cNvPr id="48168"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9"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70"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71"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72"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8136" name="Group 13"/>
          <p:cNvGrpSpPr>
            <a:grpSpLocks/>
          </p:cNvGrpSpPr>
          <p:nvPr/>
        </p:nvGrpSpPr>
        <p:grpSpPr bwMode="auto">
          <a:xfrm>
            <a:off x="2362200" y="3962400"/>
            <a:ext cx="457200" cy="1524000"/>
            <a:chOff x="1632" y="1056"/>
            <a:chExt cx="288" cy="960"/>
          </a:xfrm>
        </p:grpSpPr>
        <p:sp>
          <p:nvSpPr>
            <p:cNvPr id="48163"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4"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5"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66"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7"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8137" name="Group 19"/>
          <p:cNvGrpSpPr>
            <a:grpSpLocks/>
          </p:cNvGrpSpPr>
          <p:nvPr/>
        </p:nvGrpSpPr>
        <p:grpSpPr bwMode="auto">
          <a:xfrm>
            <a:off x="4572000" y="3886200"/>
            <a:ext cx="457200" cy="1524000"/>
            <a:chOff x="1632" y="1056"/>
            <a:chExt cx="288" cy="960"/>
          </a:xfrm>
        </p:grpSpPr>
        <p:sp>
          <p:nvSpPr>
            <p:cNvPr id="48158"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59"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0"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61"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62"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8138" name="Group 25"/>
          <p:cNvGrpSpPr>
            <a:grpSpLocks/>
          </p:cNvGrpSpPr>
          <p:nvPr/>
        </p:nvGrpSpPr>
        <p:grpSpPr bwMode="auto">
          <a:xfrm>
            <a:off x="5181600" y="1752600"/>
            <a:ext cx="457200" cy="1524000"/>
            <a:chOff x="1632" y="1056"/>
            <a:chExt cx="288" cy="960"/>
          </a:xfrm>
        </p:grpSpPr>
        <p:sp>
          <p:nvSpPr>
            <p:cNvPr id="48153"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54"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55"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6"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57"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8139"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48140"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1"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2"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3"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8144" name="Text Box 36"/>
          <p:cNvSpPr txBox="1">
            <a:spLocks noChangeArrowheads="1"/>
          </p:cNvSpPr>
          <p:nvPr/>
        </p:nvSpPr>
        <p:spPr bwMode="auto">
          <a:xfrm>
            <a:off x="3200400" y="2819400"/>
            <a:ext cx="2936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HGｺﾞｼｯｸE" panose="020B0909000000000000" pitchFamily="49" charset="-128"/>
                <a:ea typeface="HGｺﾞｼｯｸE" panose="020B0909000000000000" pitchFamily="49" charset="-128"/>
              </a:rPr>
              <a:t>S</a:t>
            </a:r>
          </a:p>
        </p:txBody>
      </p:sp>
      <p:grpSp>
        <p:nvGrpSpPr>
          <p:cNvPr id="51237" name="Group 37"/>
          <p:cNvGrpSpPr>
            <a:grpSpLocks/>
          </p:cNvGrpSpPr>
          <p:nvPr/>
        </p:nvGrpSpPr>
        <p:grpSpPr bwMode="auto">
          <a:xfrm>
            <a:off x="2682875" y="2792413"/>
            <a:ext cx="1204913" cy="1066800"/>
            <a:chOff x="1690" y="1759"/>
            <a:chExt cx="759" cy="672"/>
          </a:xfrm>
        </p:grpSpPr>
        <p:sp>
          <p:nvSpPr>
            <p:cNvPr id="48151" name="Line 38"/>
            <p:cNvSpPr>
              <a:spLocks noChangeShapeType="1"/>
            </p:cNvSpPr>
            <p:nvPr/>
          </p:nvSpPr>
          <p:spPr bwMode="auto">
            <a:xfrm flipV="1">
              <a:off x="1690" y="2143"/>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2" name="Text Box 39"/>
            <p:cNvSpPr txBox="1">
              <a:spLocks noChangeArrowheads="1"/>
            </p:cNvSpPr>
            <p:nvPr/>
          </p:nvSpPr>
          <p:spPr bwMode="auto">
            <a:xfrm>
              <a:off x="2256" y="1759"/>
              <a:ext cx="19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a:t>
              </a:r>
            </a:p>
          </p:txBody>
        </p:sp>
      </p:grpSp>
      <p:grpSp>
        <p:nvGrpSpPr>
          <p:cNvPr id="51240" name="Group 40"/>
          <p:cNvGrpSpPr>
            <a:grpSpLocks/>
          </p:cNvGrpSpPr>
          <p:nvPr/>
        </p:nvGrpSpPr>
        <p:grpSpPr bwMode="auto">
          <a:xfrm>
            <a:off x="3429000" y="2590800"/>
            <a:ext cx="1447800" cy="533400"/>
            <a:chOff x="2160" y="1632"/>
            <a:chExt cx="912" cy="336"/>
          </a:xfrm>
        </p:grpSpPr>
        <p:sp>
          <p:nvSpPr>
            <p:cNvPr id="48149" name="Line 41"/>
            <p:cNvSpPr>
              <a:spLocks noChangeShapeType="1"/>
            </p:cNvSpPr>
            <p:nvPr/>
          </p:nvSpPr>
          <p:spPr bwMode="auto">
            <a:xfrm flipH="1">
              <a:off x="2160" y="1632"/>
              <a:ext cx="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0" name="Text Box 42"/>
            <p:cNvSpPr txBox="1">
              <a:spLocks noChangeArrowheads="1"/>
            </p:cNvSpPr>
            <p:nvPr/>
          </p:nvSpPr>
          <p:spPr bwMode="auto">
            <a:xfrm>
              <a:off x="2630" y="1776"/>
              <a:ext cx="19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a:t>
              </a:r>
            </a:p>
          </p:txBody>
        </p:sp>
      </p:grpSp>
      <p:sp>
        <p:nvSpPr>
          <p:cNvPr id="48147" name="Text Box 43"/>
          <p:cNvSpPr txBox="1">
            <a:spLocks noChangeArrowheads="1"/>
          </p:cNvSpPr>
          <p:nvPr/>
        </p:nvSpPr>
        <p:spPr bwMode="auto">
          <a:xfrm>
            <a:off x="6156325" y="2924175"/>
            <a:ext cx="2647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Bit = Nodes</a:t>
            </a:r>
          </a:p>
          <a:p>
            <a:pPr eaLnBrk="1" hangingPunct="1"/>
            <a:r>
              <a:rPr lang="en-US" altLang="ja-JP">
                <a:latin typeface="Arial" panose="020B0604020202020204" pitchFamily="34" charset="0"/>
                <a:ea typeface="ＭＳ Ｐゴシック" panose="020B0600070205080204" pitchFamily="50" charset="-128"/>
              </a:rPr>
              <a:t>If the size is large, a large memory is required.</a:t>
            </a:r>
          </a:p>
        </p:txBody>
      </p:sp>
      <p:sp>
        <p:nvSpPr>
          <p:cNvPr id="48148" name="Text Box 44"/>
          <p:cNvSpPr txBox="1">
            <a:spLocks noChangeArrowheads="1"/>
          </p:cNvSpPr>
          <p:nvPr/>
        </p:nvSpPr>
        <p:spPr bwMode="auto">
          <a:xfrm>
            <a:off x="5940425" y="4581525"/>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spcBef>
                <a:spcPct val="50000"/>
              </a:spcBef>
            </a:pPr>
            <a:r>
              <a:rPr lang="en-US" altLang="ja-JP">
                <a:latin typeface="Arial" panose="020B0604020202020204" pitchFamily="34" charset="0"/>
                <a:ea typeface="ＭＳ Ｐゴシック" panose="020B0600070205080204" pitchFamily="50" charset="-128"/>
              </a:rPr>
              <a:t>Used in Stanford DASH</a:t>
            </a:r>
          </a:p>
        </p:txBody>
      </p:sp>
      <p:pic>
        <p:nvPicPr>
          <p:cNvPr id="3" name="オーディオ 2">
            <a:hlinkClick r:id="" action="ppaction://media"/>
            <a:extLst>
              <a:ext uri="{FF2B5EF4-FFF2-40B4-BE49-F238E27FC236}">
                <a16:creationId xmlns:a16="http://schemas.microsoft.com/office/drawing/2014/main" id="{225E6FF7-E014-4DAD-B3A1-37603661C6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172"/>
    </mc:Choice>
    <mc:Fallback>
      <p:transition spd="slow" advTm="2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92" x="8469313" y="3867150"/>
          <p14:tracePt t="395" x="8104188" y="3948113"/>
          <p14:tracePt t="402" x="7794625" y="3976688"/>
          <p14:tracePt t="411" x="7502525" y="4030663"/>
          <p14:tracePt t="419" x="7275513" y="4049713"/>
          <p14:tracePt t="428" x="6983413" y="4103688"/>
          <p14:tracePt t="434" x="6837363" y="4122738"/>
          <p14:tracePt t="443" x="6737350" y="4130675"/>
          <p14:tracePt t="450" x="6627813" y="4149725"/>
          <p14:tracePt t="458" x="6554788" y="4176713"/>
          <p14:tracePt t="466" x="6508750" y="4176713"/>
          <p14:tracePt t="476" x="6472238" y="4176713"/>
          <p14:tracePt t="482" x="6427788" y="4186238"/>
          <p14:tracePt t="490" x="6408738" y="4186238"/>
          <p14:tracePt t="498" x="6391275" y="4186238"/>
          <p14:tracePt t="507" x="6362700" y="4186238"/>
          <p14:tracePt t="514" x="6335713" y="4186238"/>
          <p14:tracePt t="523" x="6308725" y="4186238"/>
          <p14:tracePt t="530" x="6262688" y="4186238"/>
          <p14:tracePt t="538" x="6208713" y="4186238"/>
          <p14:tracePt t="546" x="6135688" y="4186238"/>
          <p14:tracePt t="554" x="6072188" y="4176713"/>
          <p14:tracePt t="562" x="6016625" y="4159250"/>
          <p14:tracePt t="570" x="5916613" y="4130675"/>
          <p14:tracePt t="578" x="5834063" y="4086225"/>
          <p14:tracePt t="586" x="5761038" y="4057650"/>
          <p14:tracePt t="594" x="5697538" y="4021138"/>
          <p14:tracePt t="602" x="5643563" y="3984625"/>
          <p14:tracePt t="610" x="5597525" y="3948113"/>
          <p14:tracePt t="618" x="5534025" y="3903663"/>
          <p14:tracePt t="626" x="5487988" y="3875088"/>
          <p14:tracePt t="634" x="5441950" y="3840163"/>
          <p14:tracePt t="642" x="5397500" y="3803650"/>
          <p14:tracePt t="651" x="5368925" y="3784600"/>
          <p14:tracePt t="658" x="5341938" y="3738563"/>
          <p14:tracePt t="666" x="5324475" y="3721100"/>
          <p14:tracePt t="675" x="5314950" y="3711575"/>
          <p14:tracePt t="682" x="5287963" y="3684588"/>
          <p14:tracePt t="692" x="5278438" y="3665538"/>
          <p14:tracePt t="698" x="5268913" y="3648075"/>
          <p14:tracePt t="707" x="5232400" y="3621088"/>
          <p14:tracePt t="714" x="5214938" y="3584575"/>
          <p14:tracePt t="722" x="5187950" y="3529013"/>
          <p14:tracePt t="730" x="5168900" y="3465513"/>
          <p14:tracePt t="740" x="5151438" y="3411538"/>
          <p14:tracePt t="746" x="5114925" y="3346450"/>
          <p14:tracePt t="754" x="5095875" y="3282950"/>
          <p14:tracePt t="762" x="5049838" y="3219450"/>
          <p14:tracePt t="770" x="5041900" y="3173413"/>
          <p14:tracePt t="778" x="5005388" y="3090863"/>
          <p14:tracePt t="786" x="4978400" y="3036888"/>
          <p14:tracePt t="794" x="4968875" y="3000375"/>
          <p14:tracePt t="802" x="4932363" y="2946400"/>
          <p14:tracePt t="810" x="4922838" y="2900363"/>
          <p14:tracePt t="818" x="4905375" y="2873375"/>
          <p14:tracePt t="826" x="4886325" y="2854325"/>
          <p14:tracePt t="834" x="4868863" y="2836863"/>
          <p14:tracePt t="842" x="4868863" y="2827338"/>
          <p14:tracePt t="850" x="4868863" y="2808288"/>
          <p14:tracePt t="858" x="4868863" y="2800350"/>
          <p14:tracePt t="866" x="4868863" y="2790825"/>
          <p14:tracePt t="1620" x="4868863" y="2781300"/>
          <p14:tracePt t="1628" x="4849813" y="2771775"/>
          <p14:tracePt t="1636" x="4832350" y="2771775"/>
          <p14:tracePt t="1647" x="4813300" y="2754313"/>
          <p14:tracePt t="1651" x="4795838" y="2754313"/>
          <p14:tracePt t="2038" x="4786313" y="2744788"/>
          <p14:tracePt t="10764" x="4776788" y="2744788"/>
          <p14:tracePt t="10773" x="4776788" y="2763838"/>
          <p14:tracePt t="10782" x="4730750" y="2808288"/>
          <p14:tracePt t="10787" x="4703763" y="2844800"/>
          <p14:tracePt t="10795" x="4676775" y="2873375"/>
          <p14:tracePt t="10803" x="4649788" y="2917825"/>
          <p14:tracePt t="10810" x="4622800" y="2936875"/>
          <p14:tracePt t="10818" x="4613275" y="2963863"/>
          <p14:tracePt t="10834" x="4594225" y="2990850"/>
          <p14:tracePt t="10843" x="4586288" y="3009900"/>
          <p14:tracePt t="10867" x="4576763" y="3009900"/>
          <p14:tracePt t="11748" x="4594225" y="2982913"/>
          <p14:tracePt t="11757" x="4640263" y="2954338"/>
          <p14:tracePt t="11765" x="4686300" y="2927350"/>
          <p14:tracePt t="11774" x="4786313" y="2873375"/>
          <p14:tracePt t="11779" x="4849813" y="2836863"/>
          <p14:tracePt t="11786" x="4895850" y="2808288"/>
          <p14:tracePt t="11794" x="4941888" y="2771775"/>
          <p14:tracePt t="11803" x="4959350" y="2771775"/>
          <p14:tracePt t="11810" x="4995863" y="2763838"/>
          <p14:tracePt t="11826" x="5014913" y="2754313"/>
          <p14:tracePt t="12132" x="5032375" y="2744788"/>
          <p14:tracePt t="12140" x="5059363" y="2735263"/>
          <p14:tracePt t="12146" x="5068888" y="2727325"/>
          <p14:tracePt t="12155" x="5095875" y="2717800"/>
          <p14:tracePt t="12162" x="5114925" y="2708275"/>
          <p14:tracePt t="12170" x="5141913" y="2708275"/>
          <p14:tracePt t="12179" x="5159375" y="2698750"/>
          <p14:tracePt t="12194" x="5187950" y="2698750"/>
          <p14:tracePt t="12210" x="5195888" y="2698750"/>
          <p14:tracePt t="12234" x="5214938" y="2681288"/>
          <p14:tracePt t="12258" x="5224463" y="2681288"/>
          <p14:tracePt t="12274" x="5232400" y="2681288"/>
          <p14:tracePt t="13370" x="5241925" y="2681288"/>
          <p14:tracePt t="13378" x="5205413" y="2717800"/>
          <p14:tracePt t="13386" x="5114925" y="2754313"/>
          <p14:tracePt t="13394" x="5014913" y="2827338"/>
          <p14:tracePt t="13402" x="4913313" y="2881313"/>
          <p14:tracePt t="13410" x="4868863" y="2909888"/>
          <p14:tracePt t="13418" x="4803775" y="2946400"/>
          <p14:tracePt t="13426" x="4759325" y="2954338"/>
          <p14:tracePt t="13434" x="4730750" y="2963863"/>
          <p14:tracePt t="13442" x="4722813" y="2963863"/>
          <p14:tracePt t="13972" x="4740275" y="2946400"/>
          <p14:tracePt t="13978" x="4759325" y="2936875"/>
          <p14:tracePt t="13986" x="4786313" y="2927350"/>
          <p14:tracePt t="13994" x="4813300" y="2909888"/>
          <p14:tracePt t="14002" x="4822825" y="2900363"/>
          <p14:tracePt t="14010" x="4859338" y="2881313"/>
          <p14:tracePt t="14018" x="4868863" y="2881313"/>
          <p14:tracePt t="14026" x="4886325" y="2873375"/>
          <p14:tracePt t="14034" x="4913313" y="2863850"/>
          <p14:tracePt t="14042" x="4922838" y="2854325"/>
          <p14:tracePt t="14058" x="4949825" y="2854325"/>
          <p14:tracePt t="14066" x="4959350" y="2844800"/>
          <p14:tracePt t="14090" x="4968875" y="2844800"/>
          <p14:tracePt t="14098" x="4986338" y="2844800"/>
          <p14:tracePt t="14107" x="4995863" y="2836863"/>
          <p14:tracePt t="14123" x="5005388" y="2836863"/>
          <p14:tracePt t="14130" x="5041900" y="2836863"/>
          <p14:tracePt t="14141" x="5078413" y="2808288"/>
          <p14:tracePt t="14146" x="5114925" y="2800350"/>
          <p14:tracePt t="14154" x="5132388" y="2800350"/>
          <p14:tracePt t="14162" x="5159375" y="2790825"/>
          <p14:tracePt t="14170" x="5205413" y="2781300"/>
          <p14:tracePt t="14178" x="5260975" y="2754313"/>
          <p14:tracePt t="14186" x="5305425" y="2754313"/>
          <p14:tracePt t="14194" x="5341938" y="2744788"/>
          <p14:tracePt t="14202" x="5378450" y="2744788"/>
          <p14:tracePt t="14210" x="5434013" y="2735263"/>
          <p14:tracePt t="14218" x="5451475" y="2735263"/>
          <p14:tracePt t="14226" x="5461000" y="2735263"/>
          <p14:tracePt t="14258" x="5470525" y="2735263"/>
          <p14:tracePt t="14661" x="5470525" y="2744788"/>
          <p14:tracePt t="14668" x="5451475" y="2754313"/>
          <p14:tracePt t="14678" x="5441950" y="2754313"/>
          <p14:tracePt t="14683" x="5434013" y="2763838"/>
          <p14:tracePt t="14692" x="5397500" y="2790825"/>
          <p14:tracePt t="14698" x="5378450" y="2800350"/>
          <p14:tracePt t="14709" x="5351463" y="2808288"/>
          <p14:tracePt t="14714" x="5305425" y="2827338"/>
          <p14:tracePt t="14723" x="5278438" y="2836863"/>
          <p14:tracePt t="14730" x="5241925" y="2844800"/>
          <p14:tracePt t="14739" x="5205413" y="2854325"/>
          <p14:tracePt t="14746" x="5159375" y="2873375"/>
          <p14:tracePt t="14757" x="5114925" y="2890838"/>
          <p14:tracePt t="14762" x="5059363" y="2900363"/>
          <p14:tracePt t="14770" x="5022850" y="2917825"/>
          <p14:tracePt t="14778" x="4986338" y="2917825"/>
          <p14:tracePt t="14786" x="4913313" y="2936875"/>
          <p14:tracePt t="14794" x="4868863" y="2963863"/>
          <p14:tracePt t="14802" x="4813300" y="2963863"/>
          <p14:tracePt t="14810" x="4767263" y="2973388"/>
          <p14:tracePt t="14818" x="4713288" y="2973388"/>
          <p14:tracePt t="14826" x="4659313" y="2973388"/>
          <p14:tracePt t="14834" x="4613275" y="2982913"/>
          <p14:tracePt t="14842" x="4586288" y="2982913"/>
          <p14:tracePt t="14850" x="4557713" y="3000375"/>
          <p14:tracePt t="14858" x="4513263" y="3000375"/>
          <p14:tracePt t="14866" x="4503738" y="3000375"/>
          <p14:tracePt t="14874" x="4494213" y="3000375"/>
          <p14:tracePt t="14882" x="4457700" y="3009900"/>
          <p14:tracePt t="14890" x="4448175" y="3009900"/>
          <p14:tracePt t="14907" x="4430713" y="3009900"/>
          <p14:tracePt t="14914" x="4413250" y="3017838"/>
          <p14:tracePt t="14923" x="4403725" y="3017838"/>
          <p14:tracePt t="14930" x="4376738" y="3017838"/>
          <p14:tracePt t="14939" x="4357688" y="3027363"/>
          <p14:tracePt t="14946" x="4330700" y="3027363"/>
          <p14:tracePt t="14955" x="4294188" y="3054350"/>
          <p14:tracePt t="14962" x="4267200" y="3063875"/>
          <p14:tracePt t="14971" x="4257675" y="3073400"/>
          <p14:tracePt t="14978" x="4230688" y="3073400"/>
          <p14:tracePt t="14986" x="4221163" y="3073400"/>
          <p14:tracePt t="15228" x="4221163" y="3090863"/>
          <p14:tracePt t="15236" x="4221163" y="3136900"/>
          <p14:tracePt t="15246" x="4221163" y="3163888"/>
          <p14:tracePt t="15252" x="4221163" y="3219450"/>
          <p14:tracePt t="15260" x="4221163" y="3273425"/>
          <p14:tracePt t="15266" x="4221163" y="3328988"/>
          <p14:tracePt t="15274" x="4230688" y="3375025"/>
          <p14:tracePt t="15282" x="4257675" y="3475038"/>
          <p14:tracePt t="15291" x="4275138" y="3565525"/>
          <p14:tracePt t="15298" x="4311650" y="3684588"/>
          <p14:tracePt t="15307" x="4330700" y="3811588"/>
          <p14:tracePt t="15314" x="4376738" y="3957638"/>
          <p14:tracePt t="15323" x="4384675" y="4067175"/>
          <p14:tracePt t="15330" x="4421188" y="4203700"/>
          <p14:tracePt t="15340" x="4448175" y="4295775"/>
          <p14:tracePt t="15346" x="4457700" y="4395788"/>
          <p14:tracePt t="15355" x="4467225" y="4468813"/>
          <p14:tracePt t="15362" x="4467225" y="4522788"/>
          <p14:tracePt t="15371" x="4484688" y="4568825"/>
          <p14:tracePt t="15379" x="4503738" y="4614863"/>
          <p14:tracePt t="15410" x="4503738" y="4632325"/>
          <p14:tracePt t="16268" x="4503738" y="4651375"/>
          <p14:tracePt t="16276" x="4503738" y="4678363"/>
          <p14:tracePt t="16288" x="4503738" y="4697413"/>
          <p14:tracePt t="16290" x="4503738" y="4724400"/>
          <p14:tracePt t="16298" x="4503738" y="4732338"/>
          <p14:tracePt t="16306" x="4513263" y="4741863"/>
          <p14:tracePt t="16322" x="4540250" y="4768850"/>
          <p14:tracePt t="16330" x="4557713" y="4787900"/>
          <p14:tracePt t="16339" x="4586288" y="4787900"/>
          <p14:tracePt t="16346" x="4594225" y="4787900"/>
          <p14:tracePt t="16354" x="4622800" y="4797425"/>
          <p14:tracePt t="16362" x="4640263" y="4797425"/>
          <p14:tracePt t="16371" x="4649788" y="4797425"/>
          <p14:tracePt t="16378" x="4676775" y="4797425"/>
          <p14:tracePt t="16394" x="4686300" y="4797425"/>
          <p14:tracePt t="16540" x="4713288" y="4797425"/>
          <p14:tracePt t="16547" x="4722813" y="4797425"/>
          <p14:tracePt t="16556" x="4730750" y="4797425"/>
          <p14:tracePt t="16569" x="4749800" y="4787900"/>
          <p14:tracePt t="16572" x="4759325" y="4778375"/>
          <p14:tracePt t="16716" x="4667250" y="4778375"/>
          <p14:tracePt t="16722" x="4503738" y="4814888"/>
          <p14:tracePt t="16733" x="4311650" y="4860925"/>
          <p14:tracePt t="16740" x="4084638" y="4878388"/>
          <p14:tracePt t="16746" x="3875088" y="4906963"/>
          <p14:tracePt t="16754" x="3692525" y="4933950"/>
          <p14:tracePt t="16762" x="3490913" y="4951413"/>
          <p14:tracePt t="16772" x="3336925" y="4951413"/>
          <p14:tracePt t="16778" x="3190875" y="4951413"/>
          <p14:tracePt t="16788" x="3063875" y="4951413"/>
          <p14:tracePt t="16796" x="2981325" y="4951413"/>
          <p14:tracePt t="16803" x="2908300" y="4951413"/>
          <p14:tracePt t="16811" x="2862263" y="4943475"/>
          <p14:tracePt t="16818" x="2825750" y="4924425"/>
          <p14:tracePt t="16826" x="2808288" y="4906963"/>
          <p14:tracePt t="16834" x="2771775" y="4878388"/>
          <p14:tracePt t="16842" x="2752725" y="4860925"/>
          <p14:tracePt t="16850" x="2708275" y="4797425"/>
          <p14:tracePt t="16859" x="2689225" y="4768850"/>
          <p14:tracePt t="16866" x="2625725" y="4697413"/>
          <p14:tracePt t="16874" x="2570163" y="4624388"/>
          <p14:tracePt t="16882" x="2516188" y="4559300"/>
          <p14:tracePt t="16890" x="2443163" y="4478338"/>
          <p14:tracePt t="16898" x="2370138" y="4359275"/>
          <p14:tracePt t="16908" x="2316163" y="4222750"/>
          <p14:tracePt t="16915" x="2270125" y="4076700"/>
          <p14:tracePt t="16922" x="2224088" y="3930650"/>
          <p14:tracePt t="16930" x="2206625" y="3767138"/>
          <p14:tracePt t="16939" x="2197100" y="3584575"/>
          <p14:tracePt t="16946" x="2197100" y="3475038"/>
          <p14:tracePt t="16954" x="2197100" y="3328988"/>
          <p14:tracePt t="16962" x="2197100" y="3200400"/>
          <p14:tracePt t="16971" x="2260600" y="3082925"/>
          <p14:tracePt t="16978" x="2360613" y="2982913"/>
          <p14:tracePt t="16986" x="2443163" y="2890838"/>
          <p14:tracePt t="16994" x="2562225" y="2800350"/>
          <p14:tracePt t="17002" x="2679700" y="2727325"/>
          <p14:tracePt t="17010" x="2798763" y="2671763"/>
          <p14:tracePt t="17018" x="2935288" y="2598738"/>
          <p14:tracePt t="17026" x="3071813" y="2525713"/>
          <p14:tracePt t="17035" x="3217863" y="2462213"/>
          <p14:tracePt t="17042" x="3363913" y="2435225"/>
          <p14:tracePt t="17050" x="3500438" y="2389188"/>
          <p14:tracePt t="17059" x="3665538" y="2362200"/>
          <p14:tracePt t="17066" x="3810000" y="2325688"/>
          <p14:tracePt t="17075" x="3992563" y="2316163"/>
          <p14:tracePt t="17082" x="4157663" y="2298700"/>
          <p14:tracePt t="17090" x="4303713" y="2298700"/>
          <p14:tracePt t="17098" x="4484688" y="2298700"/>
          <p14:tracePt t="17106" x="4667250" y="2298700"/>
          <p14:tracePt t="17115" x="4868863" y="2325688"/>
          <p14:tracePt t="17126" x="5022850" y="2352675"/>
          <p14:tracePt t="17133" x="5187950" y="2408238"/>
          <p14:tracePt t="17139" x="5360988" y="2489200"/>
          <p14:tracePt t="17147" x="5524500" y="2562225"/>
          <p14:tracePt t="17157" x="5643563" y="2608263"/>
          <p14:tracePt t="17163" x="5753100" y="2654300"/>
          <p14:tracePt t="17173" x="5843588" y="2708275"/>
          <p14:tracePt t="17179" x="5916613" y="2744788"/>
          <p14:tracePt t="17187" x="5972175" y="2781300"/>
          <p14:tracePt t="17194" x="6016625" y="2836863"/>
          <p14:tracePt t="17203" x="6035675" y="2854325"/>
          <p14:tracePt t="17210" x="6062663" y="2873375"/>
          <p14:tracePt t="17218" x="6099175" y="2900363"/>
          <p14:tracePt t="17226" x="6116638" y="2936875"/>
          <p14:tracePt t="17234" x="6153150" y="2990850"/>
          <p14:tracePt t="17242" x="6181725" y="3036888"/>
          <p14:tracePt t="17250" x="6189663" y="3100388"/>
          <p14:tracePt t="17258" x="6199188" y="3173413"/>
          <p14:tracePt t="17267" x="6226175" y="3255963"/>
          <p14:tracePt t="17277" x="6226175" y="3365500"/>
          <p14:tracePt t="17283" x="6226175" y="3455988"/>
          <p14:tracePt t="17294" x="6226175" y="3584575"/>
          <p14:tracePt t="17299" x="6245225" y="3711575"/>
          <p14:tracePt t="17310" x="6245225" y="3840163"/>
          <p14:tracePt t="17314" x="6245225" y="3948113"/>
          <p14:tracePt t="17322" x="6245225" y="4076700"/>
          <p14:tracePt t="17330" x="6245225" y="4203700"/>
          <p14:tracePt t="17339" x="6245225" y="4332288"/>
          <p14:tracePt t="17346" x="6235700" y="4422775"/>
          <p14:tracePt t="17354" x="6226175" y="4541838"/>
          <p14:tracePt t="17363" x="6208713" y="4614863"/>
          <p14:tracePt t="17371" x="6153150" y="4697413"/>
          <p14:tracePt t="17378" x="6126163" y="4778375"/>
          <p14:tracePt t="17386" x="6072188" y="4878388"/>
          <p14:tracePt t="17395" x="6035675" y="4924425"/>
          <p14:tracePt t="17402" x="5972175" y="5006975"/>
          <p14:tracePt t="17410" x="5935663" y="5033963"/>
          <p14:tracePt t="17418" x="5834063" y="5106988"/>
          <p14:tracePt t="17426" x="5816600" y="5143500"/>
          <p14:tracePt t="17434" x="5753100" y="5180013"/>
          <p14:tracePt t="17442" x="5670550" y="5233988"/>
          <p14:tracePt t="17450" x="5561013" y="5243513"/>
          <p14:tracePt t="17459" x="5451475" y="5289550"/>
          <p14:tracePt t="17467" x="5334000" y="5299075"/>
          <p14:tracePt t="17476" x="5224463" y="5316538"/>
          <p14:tracePt t="17483" x="5095875" y="5316538"/>
          <p14:tracePt t="17492" x="4968875" y="5316538"/>
          <p14:tracePt t="17499" x="4840288" y="5316538"/>
          <p14:tracePt t="17509" x="4695825" y="5316538"/>
          <p14:tracePt t="17514" x="4513263" y="5316538"/>
          <p14:tracePt t="17523" x="4330700" y="5316538"/>
          <p14:tracePt t="17530" x="4138613" y="5316538"/>
          <p14:tracePt t="17540" x="3956050" y="5316538"/>
          <p14:tracePt t="17546" x="3792538" y="5316538"/>
          <p14:tracePt t="17554" x="3646488" y="5316538"/>
          <p14:tracePt t="17562" x="3463925" y="5316538"/>
          <p14:tracePt t="17570" x="3300413" y="5316538"/>
          <p14:tracePt t="17578" x="3136900" y="5316538"/>
          <p14:tracePt t="17586" x="2981325" y="5316538"/>
          <p14:tracePt t="17594" x="2817813" y="5316538"/>
          <p14:tracePt t="17602" x="2689225" y="5316538"/>
          <p14:tracePt t="17610" x="2543175" y="5307013"/>
          <p14:tracePt t="17618" x="2425700" y="5253038"/>
          <p14:tracePt t="17626" x="2343150" y="5197475"/>
          <p14:tracePt t="17634" x="2260600" y="5143500"/>
          <p14:tracePt t="17642" x="2179638" y="5070475"/>
          <p14:tracePt t="17650" x="2106613" y="4987925"/>
          <p14:tracePt t="17658" x="2033588" y="4906963"/>
          <p14:tracePt t="17666" x="1960563" y="4787900"/>
          <p14:tracePt t="17676" x="1924050" y="4705350"/>
          <p14:tracePt t="17682" x="1895475" y="4624388"/>
          <p14:tracePt t="17690" x="1868488" y="4568825"/>
          <p14:tracePt t="17698" x="1868488" y="4478338"/>
          <p14:tracePt t="17707" x="1868488" y="4432300"/>
          <p14:tracePt t="17714" x="1860550" y="4349750"/>
          <p14:tracePt t="17722" x="1860550" y="4295775"/>
          <p14:tracePt t="17730" x="1860550" y="4195763"/>
          <p14:tracePt t="17739" x="1860550" y="4103688"/>
          <p14:tracePt t="17746" x="1878013" y="4030663"/>
          <p14:tracePt t="17754" x="1914525" y="3930650"/>
          <p14:tracePt t="17762" x="1978025" y="3830638"/>
          <p14:tracePt t="17770" x="2033588" y="3748088"/>
          <p14:tracePt t="17778" x="2087563" y="3665538"/>
          <p14:tracePt t="17786" x="2143125" y="3584575"/>
          <p14:tracePt t="17794" x="2170113" y="3556000"/>
          <p14:tracePt t="17803" x="2233613" y="3482975"/>
          <p14:tracePt t="17810" x="2260600" y="3455988"/>
          <p14:tracePt t="17818" x="2316163" y="3411538"/>
          <p14:tracePt t="17826" x="2379663" y="3365500"/>
          <p14:tracePt t="17834" x="2479675" y="3292475"/>
          <p14:tracePt t="17842" x="2579688" y="3255963"/>
          <p14:tracePt t="17850" x="2698750" y="3182938"/>
          <p14:tracePt t="17858" x="2835275" y="3119438"/>
          <p14:tracePt t="17866" x="2998788" y="3046413"/>
          <p14:tracePt t="17874" x="3190875" y="2982913"/>
          <p14:tracePt t="17882" x="3427413" y="2890838"/>
          <p14:tracePt t="17890" x="3673475" y="2854325"/>
          <p14:tracePt t="17898" x="3865563" y="2790825"/>
          <p14:tracePt t="17906" x="4157663" y="2708275"/>
          <p14:tracePt t="17927" x="4567238" y="2625725"/>
          <p14:tracePt t="17930" x="4749800" y="2608263"/>
          <p14:tracePt t="17939" x="4895850" y="2598738"/>
          <p14:tracePt t="17946" x="4986338" y="2598738"/>
          <p14:tracePt t="17955" x="5095875" y="2598738"/>
          <p14:tracePt t="17964" x="5178425" y="2598738"/>
          <p14:tracePt t="17974" x="5251450" y="2598738"/>
          <p14:tracePt t="17981" x="5360988" y="2635250"/>
          <p14:tracePt t="17992" x="5441950" y="2671763"/>
          <p14:tracePt t="17995" x="5561013" y="2744788"/>
          <p14:tracePt t="18002" x="5643563" y="2817813"/>
          <p14:tracePt t="18010" x="5761038" y="2900363"/>
          <p14:tracePt t="18018" x="5899150" y="3009900"/>
          <p14:tracePt t="18026" x="6016625" y="3100388"/>
          <p14:tracePt t="18035" x="6153150" y="3219450"/>
          <p14:tracePt t="18042" x="6291263" y="3292475"/>
          <p14:tracePt t="18050" x="6427788" y="3382963"/>
          <p14:tracePt t="18058" x="6545263" y="3475038"/>
          <p14:tracePt t="18066" x="6627813" y="3529013"/>
          <p14:tracePt t="18075" x="6710363" y="3584575"/>
          <p14:tracePt t="18083" x="6737350" y="3602038"/>
          <p14:tracePt t="18090" x="6783388" y="3638550"/>
          <p14:tracePt t="18098" x="6819900" y="3657600"/>
          <p14:tracePt t="18106" x="6827838" y="3665538"/>
          <p14:tracePt t="18114" x="6837363" y="3675063"/>
          <p14:tracePt t="18139" x="6837363" y="3684588"/>
          <p14:tracePt t="18154" x="6846888" y="3694113"/>
          <p14:tracePt t="18162" x="6846888" y="3702050"/>
          <p14:tracePt t="18170" x="6846888" y="3730625"/>
          <p14:tracePt t="18178" x="6846888" y="3767138"/>
          <p14:tracePt t="18186" x="6846888" y="3794125"/>
          <p14:tracePt t="18194" x="6846888" y="3830638"/>
          <p14:tracePt t="18202" x="6846888" y="3884613"/>
          <p14:tracePt t="18210" x="6819900" y="3940175"/>
          <p14:tracePt t="18218" x="6810375" y="4021138"/>
          <p14:tracePt t="18226" x="6783388" y="4086225"/>
          <p14:tracePt t="18234" x="6746875" y="4176713"/>
          <p14:tracePt t="18242" x="6700838" y="4259263"/>
          <p14:tracePt t="18250" x="6673850" y="4322763"/>
          <p14:tracePt t="18258" x="6637338" y="4405313"/>
          <p14:tracePt t="18266" x="6610350" y="4486275"/>
          <p14:tracePt t="18274" x="6573838" y="4551363"/>
          <p14:tracePt t="18282" x="6545263" y="4624388"/>
          <p14:tracePt t="18290" x="6491288" y="4687888"/>
          <p14:tracePt t="18298" x="6454775" y="4741863"/>
          <p14:tracePt t="18306" x="6435725" y="4768850"/>
          <p14:tracePt t="18314" x="6418263" y="4797425"/>
          <p14:tracePt t="18322" x="6399213" y="4833938"/>
          <p14:tracePt t="18330" x="6381750" y="4851400"/>
          <p14:tracePt t="18339" x="6345238" y="4870450"/>
          <p14:tracePt t="18346" x="6326188" y="4887913"/>
          <p14:tracePt t="18354" x="6308725" y="4897438"/>
          <p14:tracePt t="18362" x="6299200" y="4906963"/>
          <p14:tracePt t="18371" x="6272213" y="4933950"/>
          <p14:tracePt t="18378" x="6254750" y="4933950"/>
          <p14:tracePt t="18386" x="6226175" y="4943475"/>
          <p14:tracePt t="18394" x="6199188" y="4960938"/>
          <p14:tracePt t="18402" x="6162675" y="4987925"/>
          <p14:tracePt t="18410" x="6145213" y="4987925"/>
          <p14:tracePt t="18418" x="6126163" y="4997450"/>
          <p14:tracePt t="18427" x="6108700" y="5006975"/>
          <p14:tracePt t="18435" x="6089650" y="5016500"/>
          <p14:tracePt t="18444" x="6072188" y="5033963"/>
          <p14:tracePt t="18451" x="6043613" y="5043488"/>
          <p14:tracePt t="18461" x="6035675" y="5053013"/>
          <p14:tracePt t="18467" x="6016625" y="5053013"/>
          <p14:tracePt t="18476" x="5980113" y="5053013"/>
          <p14:tracePt t="18483" x="5962650" y="5053013"/>
          <p14:tracePt t="18492" x="5916613" y="5053013"/>
          <p14:tracePt t="18499" x="5880100" y="5053013"/>
          <p14:tracePt t="18506" x="5843588" y="5053013"/>
          <p14:tracePt t="18514" x="5807075" y="5053013"/>
          <p14:tracePt t="18522" x="5761038" y="5053013"/>
          <p14:tracePt t="18530" x="5724525" y="5053013"/>
          <p14:tracePt t="18539" x="5670550" y="5053013"/>
          <p14:tracePt t="18546" x="5616575" y="5053013"/>
          <p14:tracePt t="18556" x="5543550" y="5053013"/>
          <p14:tracePt t="18562" x="5434013" y="5053013"/>
          <p14:tracePt t="18570" x="5351463" y="5053013"/>
          <p14:tracePt t="18578" x="5278438" y="5053013"/>
          <p14:tracePt t="18586" x="5205413" y="5033963"/>
          <p14:tracePt t="18594" x="5141913" y="5024438"/>
          <p14:tracePt t="18602" x="5086350" y="5006975"/>
          <p14:tracePt t="18610" x="5041900" y="4997450"/>
          <p14:tracePt t="18618" x="4995863" y="4987925"/>
          <p14:tracePt t="18626" x="4978400" y="4987925"/>
          <p14:tracePt t="18634" x="4949825" y="4987925"/>
          <p14:tracePt t="18650" x="4941888" y="4987925"/>
          <p14:tracePt t="18748" x="4941888" y="4979988"/>
          <p14:tracePt t="18789" x="4941888" y="4960938"/>
          <p14:tracePt t="18795" x="4941888" y="4897438"/>
          <p14:tracePt t="18809" x="4941888" y="4805363"/>
          <p14:tracePt t="18811" x="4941888" y="4714875"/>
          <p14:tracePt t="18819" x="4968875" y="4559300"/>
          <p14:tracePt t="18827" x="5032375" y="4432300"/>
          <p14:tracePt t="18834" x="5095875" y="4259263"/>
          <p14:tracePt t="18842" x="5151438" y="4122738"/>
          <p14:tracePt t="18850" x="5287963" y="3921125"/>
          <p14:tracePt t="18858" x="5368925" y="3767138"/>
          <p14:tracePt t="18866" x="5424488" y="3621088"/>
          <p14:tracePt t="18874" x="5470525" y="3482975"/>
          <p14:tracePt t="18882" x="5514975" y="3355975"/>
          <p14:tracePt t="18890" x="5524500" y="3255963"/>
          <p14:tracePt t="18911" x="5580063" y="3100388"/>
          <p14:tracePt t="18914" x="5588000" y="3054350"/>
          <p14:tracePt t="18922" x="5597525" y="3036888"/>
          <p14:tracePt t="18930" x="5616575" y="3009900"/>
          <p14:tracePt t="18939" x="5616575" y="3000375"/>
          <p14:tracePt t="19028" x="5616575" y="2990850"/>
          <p14:tracePt t="19044" x="5616575" y="2973388"/>
          <p14:tracePt t="19052" x="5616575" y="2954338"/>
          <p14:tracePt t="19066" x="5616575" y="2946400"/>
          <p14:tracePt t="19075" x="5624513" y="2936875"/>
          <p14:tracePt t="19115" x="5624513" y="2917825"/>
          <p14:tracePt t="19186" x="5624513" y="2890838"/>
          <p14:tracePt t="19194" x="5634038" y="2863850"/>
          <p14:tracePt t="19202" x="5634038" y="2844800"/>
          <p14:tracePt t="19210" x="5634038" y="2800350"/>
          <p14:tracePt t="19218" x="5634038" y="2771775"/>
          <p14:tracePt t="19226" x="5643563" y="2744788"/>
          <p14:tracePt t="19234" x="5680075" y="2708275"/>
          <p14:tracePt t="19242" x="5688013" y="2671763"/>
          <p14:tracePt t="19251" x="5688013" y="2662238"/>
          <p14:tracePt t="19258" x="5697538" y="2644775"/>
          <p14:tracePt t="19266" x="5716588" y="2608263"/>
          <p14:tracePt t="19274" x="5724525" y="2589213"/>
          <p14:tracePt t="19282" x="5734050" y="2562225"/>
          <p14:tracePt t="19298" x="5734050" y="2554288"/>
          <p14:tracePt t="19707" x="5743575" y="2544763"/>
          <p14:tracePt t="19722" x="5753100" y="2544763"/>
          <p14:tracePt t="19739" x="5770563" y="2554288"/>
          <p14:tracePt t="19844" x="5770563" y="2562225"/>
          <p14:tracePt t="19858" x="5770563" y="2571750"/>
          <p14:tracePt t="19890" x="5770563" y="2589213"/>
          <p14:tracePt t="19914" x="5770563" y="2598738"/>
          <p14:tracePt t="19963" x="5770563" y="2608263"/>
          <p14:tracePt t="20006" x="5770563" y="2625725"/>
          <p14:tracePt t="20011" x="5770563" y="2635250"/>
          <p14:tracePt t="20027" x="5770563" y="2644775"/>
          <p14:tracePt t="20044" x="5770563" y="2654300"/>
          <p14:tracePt t="20475" x="5770563" y="2644775"/>
          <p14:tracePt t="20482" x="5770563" y="2635250"/>
          <p14:tracePt t="20498" x="5770563" y="2625725"/>
          <p14:tracePt t="20514" x="5770563" y="2617788"/>
          <p14:tracePt t="20530" x="5770563" y="2608263"/>
          <p14:tracePt t="20570" x="5770563" y="2598738"/>
          <p14:tracePt t="20620" x="5770563" y="2589213"/>
          <p14:tracePt t="20628" x="5770563" y="2581275"/>
          <p14:tracePt t="20651" x="5770563" y="2571750"/>
          <p14:tracePt t="20780" x="5770563" y="2562225"/>
          <p14:tracePt t="20796" x="5761038" y="2554288"/>
          <p14:tracePt t="20827" x="5761038" y="2535238"/>
          <p14:tracePt t="21156" x="5753100" y="2535238"/>
          <p14:tracePt t="21413" x="5753100" y="2525713"/>
          <p14:tracePt t="21420" x="5753100" y="2517775"/>
          <p14:tracePt t="21548" x="5743575" y="2508250"/>
          <p14:tracePt t="21555" x="5734050" y="2508250"/>
          <p14:tracePt t="21565" x="5688013" y="2544763"/>
          <p14:tracePt t="21572" x="5670550" y="2562225"/>
          <p14:tracePt t="21578" x="5607050" y="2598738"/>
          <p14:tracePt t="21590" x="5524500" y="2654300"/>
          <p14:tracePt t="21597" x="5405438" y="2708275"/>
          <p14:tracePt t="21605" x="5314950" y="2735263"/>
          <p14:tracePt t="21610" x="5214938" y="2790825"/>
          <p14:tracePt t="21618" x="5122863" y="2808288"/>
          <p14:tracePt t="21626" x="5022850" y="2863850"/>
          <p14:tracePt t="21634" x="5005388" y="2863850"/>
          <p14:tracePt t="21642" x="4949825" y="2873375"/>
          <p14:tracePt t="21650" x="4868863" y="2873375"/>
          <p14:tracePt t="21658" x="4795838" y="2873375"/>
          <p14:tracePt t="21666" x="4740275" y="2873375"/>
          <p14:tracePt t="21674" x="4686300" y="2873375"/>
          <p14:tracePt t="21682" x="4659313" y="2873375"/>
          <p14:tracePt t="21691" x="4640263" y="2873375"/>
          <p14:tracePt t="21698" x="4613275" y="2873375"/>
          <p14:tracePt t="21706" x="4567238" y="2863850"/>
          <p14:tracePt t="21714" x="4521200" y="2854325"/>
          <p14:tracePt t="21722" x="4484688" y="2844800"/>
          <p14:tracePt t="21730" x="4384675" y="2827338"/>
          <p14:tracePt t="21739" x="4294188" y="2800350"/>
          <p14:tracePt t="21746" x="4248150" y="2800350"/>
          <p14:tracePt t="21756" x="4194175" y="2800350"/>
          <p14:tracePt t="21762" x="4157663" y="2800350"/>
          <p14:tracePt t="21771" x="4129088" y="2800350"/>
          <p14:tracePt t="21778" x="4111625" y="2800350"/>
          <p14:tracePt t="21787" x="4094163" y="2800350"/>
          <p14:tracePt t="21794" x="4084638" y="2800350"/>
          <p14:tracePt t="21802" x="4065588" y="2800350"/>
          <p14:tracePt t="21818" x="4057650" y="2800350"/>
          <p14:tracePt t="21906" x="4048125" y="2800350"/>
          <p14:tracePt t="21915" x="4021138" y="2800350"/>
          <p14:tracePt t="21922" x="3992563" y="2800350"/>
          <p14:tracePt t="21930" x="3956050" y="2800350"/>
          <p14:tracePt t="21940" x="3911600" y="2800350"/>
          <p14:tracePt t="21947" x="3856038" y="2800350"/>
          <p14:tracePt t="21957" x="3819525" y="2800350"/>
          <p14:tracePt t="21963" x="3792538" y="2800350"/>
          <p14:tracePt t="21971" x="3738563" y="2800350"/>
          <p14:tracePt t="21979" x="3719513" y="2800350"/>
          <p14:tracePt t="21988" x="3702050" y="2800350"/>
          <p14:tracePt t="21995" x="3656013" y="2800350"/>
          <p14:tracePt t="22004" x="3646488" y="2800350"/>
          <p14:tracePt t="22010" x="3619500" y="2800350"/>
          <p14:tracePt t="22018" x="3619500" y="2808288"/>
          <p14:tracePt t="22026" x="3600450" y="2808288"/>
          <p14:tracePt t="22034" x="3582988" y="2817813"/>
          <p14:tracePt t="22042" x="3573463" y="2817813"/>
          <p14:tracePt t="22066" x="3563938" y="2817813"/>
          <p14:tracePt t="22212" x="3546475" y="2836863"/>
          <p14:tracePt t="22220" x="3536950" y="2836863"/>
          <p14:tracePt t="22236" x="3519488" y="2844800"/>
          <p14:tracePt t="22250" x="3490913" y="2854325"/>
          <p14:tracePt t="22258" x="3473450" y="2854325"/>
          <p14:tracePt t="22266" x="3455988" y="2863850"/>
          <p14:tracePt t="22274" x="3436938" y="2863850"/>
          <p14:tracePt t="22282" x="3427413" y="2863850"/>
          <p14:tracePt t="22291" x="3400425" y="2863850"/>
          <p14:tracePt t="22307" x="3382963" y="2863850"/>
          <p14:tracePt t="22314" x="3354388" y="2863850"/>
          <p14:tracePt t="22323" x="3336925" y="2863850"/>
          <p14:tracePt t="22330" x="3300413" y="2863850"/>
          <p14:tracePt t="22339" x="3290888" y="2863850"/>
          <p14:tracePt t="22346" x="3273425" y="2863850"/>
          <p14:tracePt t="22355" x="3263900" y="2863850"/>
          <p14:tracePt t="22812" x="3290888" y="2863850"/>
          <p14:tracePt t="22820" x="3300413" y="2863850"/>
          <p14:tracePt t="22826" x="3309938" y="2854325"/>
          <p14:tracePt t="22834" x="3327400" y="2844800"/>
          <p14:tracePt t="22850" x="3346450" y="2836863"/>
          <p14:tracePt t="22866" x="3354388" y="2836863"/>
          <p14:tracePt t="22874" x="3373438" y="2836863"/>
          <p14:tracePt t="22882" x="3382963" y="2836863"/>
          <p14:tracePt t="22890" x="3427413" y="2836863"/>
          <p14:tracePt t="22899" x="3500438" y="2836863"/>
          <p14:tracePt t="22909" x="3592513" y="2836863"/>
          <p14:tracePt t="22914" x="3719513" y="2836863"/>
          <p14:tracePt t="22922" x="3829050" y="2836863"/>
          <p14:tracePt t="22930" x="3975100" y="2836863"/>
          <p14:tracePt t="22938" x="4121150" y="2863850"/>
          <p14:tracePt t="22946" x="4267200" y="2873375"/>
          <p14:tracePt t="22955" x="4394200" y="2873375"/>
          <p14:tracePt t="22962" x="4503738" y="2873375"/>
          <p14:tracePt t="22972" x="4630738" y="2873375"/>
          <p14:tracePt t="22978" x="4740275" y="2873375"/>
          <p14:tracePt t="22987" x="4822825" y="2873375"/>
          <p14:tracePt t="22994" x="4859338" y="2873375"/>
          <p14:tracePt t="23002" x="4913313" y="2873375"/>
          <p14:tracePt t="23010" x="4932363" y="2873375"/>
          <p14:tracePt t="23018" x="4968875" y="2873375"/>
          <p14:tracePt t="23026" x="4986338" y="2873375"/>
          <p14:tracePt t="23035" x="5032375" y="2863850"/>
          <p14:tracePt t="23042" x="5078413" y="2854325"/>
          <p14:tracePt t="23050" x="5095875" y="2844800"/>
          <p14:tracePt t="23059" x="5122863" y="2844800"/>
          <p14:tracePt t="23066" x="5178425" y="2827338"/>
          <p14:tracePt t="23074" x="5232400" y="2827338"/>
          <p14:tracePt t="23083" x="5278438" y="2808288"/>
          <p14:tracePt t="23090" x="5341938" y="2800350"/>
          <p14:tracePt t="23098" x="5368925" y="2800350"/>
          <p14:tracePt t="23106" x="5414963" y="2800350"/>
          <p14:tracePt t="23114" x="5451475" y="2800350"/>
          <p14:tracePt t="23122" x="5470525" y="2800350"/>
          <p14:tracePt t="23453" x="5478463" y="2808288"/>
          <p14:tracePt t="23458" x="5478463" y="2836863"/>
          <p14:tracePt t="23466" x="5497513" y="2854325"/>
          <p14:tracePt t="23474" x="5497513" y="2863850"/>
          <p14:tracePt t="23482" x="5507038" y="2890838"/>
          <p14:tracePt t="23490" x="5507038" y="2900363"/>
          <p14:tracePt t="23498" x="5514975" y="2900363"/>
          <p14:tracePt t="23732" x="5514975" y="2909888"/>
          <p14:tracePt t="23740" x="5424488" y="2936875"/>
          <p14:tracePt t="23749" x="5297488" y="2936875"/>
          <p14:tracePt t="23755" x="5141913" y="2936875"/>
          <p14:tracePt t="23762" x="4913313" y="2936875"/>
          <p14:tracePt t="23770" x="4730750" y="2936875"/>
          <p14:tracePt t="23778" x="4513263" y="2936875"/>
          <p14:tracePt t="23787" x="4311650" y="2936875"/>
          <p14:tracePt t="23794" x="4165600" y="2946400"/>
          <p14:tracePt t="23802" x="4002088" y="2982913"/>
          <p14:tracePt t="23810" x="3892550" y="3009900"/>
          <p14:tracePt t="23818" x="3802063" y="3009900"/>
          <p14:tracePt t="23826" x="3719513" y="3017838"/>
          <p14:tracePt t="23834" x="3629025" y="3036888"/>
          <p14:tracePt t="23842" x="3600450" y="3036888"/>
          <p14:tracePt t="23850" x="3556000" y="3046413"/>
          <p14:tracePt t="23858" x="3527425" y="3046413"/>
          <p14:tracePt t="23866" x="3519488" y="3046413"/>
          <p14:tracePt t="23874" x="3500438" y="3046413"/>
          <p14:tracePt t="23882" x="3482975" y="3046413"/>
          <p14:tracePt t="23891" x="3473450" y="3046413"/>
          <p14:tracePt t="23910" x="3463925" y="3046413"/>
          <p14:tracePt t="24613" x="3473450" y="3046413"/>
          <p14:tracePt t="24620" x="3482975" y="3046413"/>
          <p14:tracePt t="24632" x="3519488" y="3046413"/>
          <p14:tracePt t="24635" x="3546475" y="3046413"/>
          <p14:tracePt t="24643" x="3563938" y="3046413"/>
          <p14:tracePt t="24650" x="3592513" y="3046413"/>
          <p14:tracePt t="24658" x="3600450" y="3046413"/>
          <p14:tracePt t="24674" x="3609975" y="3046413"/>
          <p14:tracePt t="24917" x="3619500" y="3046413"/>
          <p14:tracePt t="24940" x="3646488" y="3046413"/>
          <p14:tracePt t="24947" x="3665538" y="3046413"/>
          <p14:tracePt t="24954" x="3719513" y="3046413"/>
          <p14:tracePt t="24962" x="3829050" y="3046413"/>
          <p14:tracePt t="24971" x="3975100" y="3046413"/>
          <p14:tracePt t="24978" x="4121150" y="3046413"/>
          <p14:tracePt t="24987" x="4284663" y="3046413"/>
          <p14:tracePt t="24994" x="4421188" y="3046413"/>
          <p14:tracePt t="25002" x="4586288" y="3046413"/>
          <p14:tracePt t="25010" x="4713288" y="3046413"/>
          <p14:tracePt t="25018" x="4803775" y="3046413"/>
          <p14:tracePt t="25026" x="4886325" y="3046413"/>
          <p14:tracePt t="25034" x="4905375" y="3046413"/>
          <p14:tracePt t="25042" x="4932363" y="3046413"/>
          <p14:tracePt t="25324" x="4949825" y="3046413"/>
          <p14:tracePt t="25336" x="5041900" y="3046413"/>
          <p14:tracePt t="25339" x="5205413" y="3046413"/>
          <p14:tracePt t="25348" x="5368925" y="3046413"/>
          <p14:tracePt t="25355" x="5570538" y="3046413"/>
          <p14:tracePt t="25362" x="5780088" y="3090863"/>
          <p14:tracePt t="25370" x="5980113" y="3109913"/>
          <p14:tracePt t="25379" x="6189663" y="3155950"/>
          <p14:tracePt t="25386" x="6391275" y="3173413"/>
          <p14:tracePt t="25394" x="6573838" y="3173413"/>
          <p14:tracePt t="25402" x="6718300" y="3173413"/>
          <p14:tracePt t="25410" x="6883400" y="3173413"/>
          <p14:tracePt t="25418" x="7010400" y="3173413"/>
          <p14:tracePt t="25427" x="7119938" y="3173413"/>
          <p14:tracePt t="25434" x="7192963" y="3173413"/>
          <p14:tracePt t="25442" x="7302500" y="3173413"/>
          <p14:tracePt t="25450" x="7392988" y="3173413"/>
          <p14:tracePt t="25458" x="7558088" y="3173413"/>
          <p14:tracePt t="25466" x="7685088" y="3173413"/>
          <p14:tracePt t="25474" x="7813675" y="3155950"/>
          <p14:tracePt t="25482" x="7994650" y="3155950"/>
          <p14:tracePt t="25491" x="8177213" y="3155950"/>
          <p14:tracePt t="25498" x="8359775" y="3155950"/>
          <p14:tracePt t="25506" x="8551863" y="3155950"/>
          <p14:tracePt t="25514" x="8715375" y="3155950"/>
          <p14:tracePt t="25522" x="8861425" y="3155950"/>
          <p14:tracePt t="25530" x="9007475" y="3155950"/>
          <p14:tracePt t="25539" x="9134475" y="315595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ja-JP"/>
              <a:t>Limited</a:t>
            </a:r>
            <a:r>
              <a:rPr lang="ja-JP" altLang="en-US"/>
              <a:t>　</a:t>
            </a:r>
            <a:r>
              <a:rPr lang="en-US" altLang="ja-JP"/>
              <a:t>Pointer</a:t>
            </a:r>
          </a:p>
        </p:txBody>
      </p:sp>
      <p:sp>
        <p:nvSpPr>
          <p:cNvPr id="49155" name="Text Box 3"/>
          <p:cNvSpPr txBox="1">
            <a:spLocks noChangeArrowheads="1"/>
          </p:cNvSpPr>
          <p:nvPr/>
        </p:nvSpPr>
        <p:spPr bwMode="auto">
          <a:xfrm>
            <a:off x="1524000" y="4648200"/>
            <a:ext cx="9604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49156" name="Text Box 4"/>
          <p:cNvSpPr txBox="1">
            <a:spLocks noChangeArrowheads="1"/>
          </p:cNvSpPr>
          <p:nvPr/>
        </p:nvSpPr>
        <p:spPr bwMode="auto">
          <a:xfrm>
            <a:off x="4876800" y="4470400"/>
            <a:ext cx="787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49157" name="Text Box 5"/>
          <p:cNvSpPr txBox="1">
            <a:spLocks noChangeArrowheads="1"/>
          </p:cNvSpPr>
          <p:nvPr/>
        </p:nvSpPr>
        <p:spPr bwMode="auto">
          <a:xfrm>
            <a:off x="5562600" y="2286000"/>
            <a:ext cx="7620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49158" name="Text Box 6"/>
          <p:cNvSpPr txBox="1">
            <a:spLocks noChangeArrowheads="1"/>
          </p:cNvSpPr>
          <p:nvPr/>
        </p:nvSpPr>
        <p:spPr bwMode="auto">
          <a:xfrm>
            <a:off x="1905000" y="2184400"/>
            <a:ext cx="820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49159" name="Group 7"/>
          <p:cNvGrpSpPr>
            <a:grpSpLocks/>
          </p:cNvGrpSpPr>
          <p:nvPr/>
        </p:nvGrpSpPr>
        <p:grpSpPr bwMode="auto">
          <a:xfrm>
            <a:off x="2590800" y="1676400"/>
            <a:ext cx="457200" cy="1524000"/>
            <a:chOff x="1632" y="1056"/>
            <a:chExt cx="288" cy="960"/>
          </a:xfrm>
        </p:grpSpPr>
        <p:sp>
          <p:nvSpPr>
            <p:cNvPr id="49188"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9"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90"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91"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92"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0" name="Group 13"/>
          <p:cNvGrpSpPr>
            <a:grpSpLocks/>
          </p:cNvGrpSpPr>
          <p:nvPr/>
        </p:nvGrpSpPr>
        <p:grpSpPr bwMode="auto">
          <a:xfrm>
            <a:off x="2362200" y="3962400"/>
            <a:ext cx="457200" cy="1524000"/>
            <a:chOff x="1632" y="1056"/>
            <a:chExt cx="288" cy="960"/>
          </a:xfrm>
        </p:grpSpPr>
        <p:sp>
          <p:nvSpPr>
            <p:cNvPr id="49183"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4"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5"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6"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7"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1" name="Group 19"/>
          <p:cNvGrpSpPr>
            <a:grpSpLocks/>
          </p:cNvGrpSpPr>
          <p:nvPr/>
        </p:nvGrpSpPr>
        <p:grpSpPr bwMode="auto">
          <a:xfrm>
            <a:off x="4572000" y="3886200"/>
            <a:ext cx="457200" cy="1524000"/>
            <a:chOff x="1632" y="1056"/>
            <a:chExt cx="288" cy="960"/>
          </a:xfrm>
        </p:grpSpPr>
        <p:sp>
          <p:nvSpPr>
            <p:cNvPr id="49178"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79"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0"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1"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82"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2" name="Group 25"/>
          <p:cNvGrpSpPr>
            <a:grpSpLocks/>
          </p:cNvGrpSpPr>
          <p:nvPr/>
        </p:nvGrpSpPr>
        <p:grpSpPr bwMode="auto">
          <a:xfrm>
            <a:off x="5181600" y="1752600"/>
            <a:ext cx="457200" cy="1524000"/>
            <a:chOff x="1632" y="1056"/>
            <a:chExt cx="288" cy="960"/>
          </a:xfrm>
        </p:grpSpPr>
        <p:sp>
          <p:nvSpPr>
            <p:cNvPr id="49173"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74"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75"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6"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77"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9163" name="Rectangle 31"/>
          <p:cNvSpPr>
            <a:spLocks noChangeArrowheads="1"/>
          </p:cNvSpPr>
          <p:nvPr/>
        </p:nvSpPr>
        <p:spPr bwMode="auto">
          <a:xfrm>
            <a:off x="3200400" y="29718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400" b="1">
                <a:latin typeface="Times New Roman" panose="02020603050405020304" pitchFamily="18" charset="0"/>
                <a:ea typeface="ＭＳ Ｐゴシック" panose="020B0600070205080204" pitchFamily="50" charset="-128"/>
              </a:rPr>
              <a:t>S</a:t>
            </a:r>
          </a:p>
        </p:txBody>
      </p:sp>
      <p:sp>
        <p:nvSpPr>
          <p:cNvPr id="49164" name="Rectangle 32"/>
          <p:cNvSpPr>
            <a:spLocks noChangeArrowheads="1"/>
          </p:cNvSpPr>
          <p:nvPr/>
        </p:nvSpPr>
        <p:spPr bwMode="auto">
          <a:xfrm>
            <a:off x="3657600" y="28956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49165" name="Rectangle 33"/>
          <p:cNvSpPr>
            <a:spLocks noChangeArrowheads="1"/>
          </p:cNvSpPr>
          <p:nvPr/>
        </p:nvSpPr>
        <p:spPr bwMode="auto">
          <a:xfrm>
            <a:off x="3657600" y="3124200"/>
            <a:ext cx="3810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grpSp>
        <p:nvGrpSpPr>
          <p:cNvPr id="53282" name="Group 34"/>
          <p:cNvGrpSpPr>
            <a:grpSpLocks/>
          </p:cNvGrpSpPr>
          <p:nvPr/>
        </p:nvGrpSpPr>
        <p:grpSpPr bwMode="auto">
          <a:xfrm>
            <a:off x="2667000" y="3429000"/>
            <a:ext cx="1143000" cy="533400"/>
            <a:chOff x="1680" y="2160"/>
            <a:chExt cx="720" cy="336"/>
          </a:xfrm>
        </p:grpSpPr>
        <p:sp>
          <p:nvSpPr>
            <p:cNvPr id="49171" name="Line 35"/>
            <p:cNvSpPr>
              <a:spLocks noChangeShapeType="1"/>
            </p:cNvSpPr>
            <p:nvPr/>
          </p:nvSpPr>
          <p:spPr bwMode="auto">
            <a:xfrm flipV="1">
              <a:off x="1680" y="2160"/>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2" name="Line 36"/>
            <p:cNvSpPr>
              <a:spLocks noChangeShapeType="1"/>
            </p:cNvSpPr>
            <p:nvPr/>
          </p:nvSpPr>
          <p:spPr bwMode="auto">
            <a:xfrm flipH="1">
              <a:off x="1824" y="2160"/>
              <a:ext cx="576"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85" name="Group 37"/>
          <p:cNvGrpSpPr>
            <a:grpSpLocks/>
          </p:cNvGrpSpPr>
          <p:nvPr/>
        </p:nvGrpSpPr>
        <p:grpSpPr bwMode="auto">
          <a:xfrm>
            <a:off x="3429000" y="2590800"/>
            <a:ext cx="1600200" cy="381000"/>
            <a:chOff x="2160" y="1632"/>
            <a:chExt cx="1008" cy="240"/>
          </a:xfrm>
        </p:grpSpPr>
        <p:sp>
          <p:nvSpPr>
            <p:cNvPr id="49169" name="Line 38"/>
            <p:cNvSpPr>
              <a:spLocks noChangeShapeType="1"/>
            </p:cNvSpPr>
            <p:nvPr/>
          </p:nvSpPr>
          <p:spPr bwMode="auto">
            <a:xfrm flipH="1">
              <a:off x="2160" y="1632"/>
              <a:ext cx="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0" name="Line 39"/>
            <p:cNvSpPr>
              <a:spLocks noChangeShapeType="1"/>
            </p:cNvSpPr>
            <p:nvPr/>
          </p:nvSpPr>
          <p:spPr bwMode="auto">
            <a:xfrm flipV="1">
              <a:off x="2448" y="1776"/>
              <a:ext cx="72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9168" name="Text Box 40"/>
          <p:cNvSpPr txBox="1">
            <a:spLocks noChangeArrowheads="1"/>
          </p:cNvSpPr>
          <p:nvPr/>
        </p:nvSpPr>
        <p:spPr bwMode="auto">
          <a:xfrm>
            <a:off x="5703888" y="359251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Arial" panose="020B0604020202020204" pitchFamily="34" charset="0"/>
                <a:ea typeface="ＭＳ Ｐゴシック" panose="020B0600070205080204" pitchFamily="50" charset="-128"/>
              </a:rPr>
              <a:t>Using pointers</a:t>
            </a:r>
          </a:p>
        </p:txBody>
      </p:sp>
      <p:pic>
        <p:nvPicPr>
          <p:cNvPr id="3" name="オーディオ 2">
            <a:hlinkClick r:id="" action="ppaction://media"/>
            <a:extLst>
              <a:ext uri="{FF2B5EF4-FFF2-40B4-BE49-F238E27FC236}">
                <a16:creationId xmlns:a16="http://schemas.microsoft.com/office/drawing/2014/main" id="{6D590D9A-A601-401E-AB57-51EEA13C07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890"/>
    </mc:Choice>
    <mc:Fallback>
      <p:transition spd="slow" advTm="3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3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63" x="8305800" y="3730625"/>
          <p14:tracePt t="5973" x="7977188" y="3730625"/>
          <p14:tracePt t="5978" x="7712075" y="3730625"/>
          <p14:tracePt t="5985" x="7448550" y="3730625"/>
          <p14:tracePt t="5993" x="7219950" y="3730625"/>
          <p14:tracePt t="6001" x="7092950" y="3730625"/>
          <p14:tracePt t="6009" x="6983413" y="3730625"/>
          <p14:tracePt t="6017" x="6910388" y="3730625"/>
          <p14:tracePt t="6025" x="6883400" y="3730625"/>
          <p14:tracePt t="6032" x="6856413" y="3730625"/>
          <p14:tracePt t="6041" x="6846888" y="3730625"/>
          <p14:tracePt t="6187" x="6837363" y="3730625"/>
          <p14:tracePt t="6195" x="6810375" y="3702050"/>
          <p14:tracePt t="6203" x="6737350" y="3694113"/>
          <p14:tracePt t="6213" x="6654800" y="3638550"/>
          <p14:tracePt t="6219" x="6518275" y="3575050"/>
          <p14:tracePt t="6225" x="6399213" y="3502025"/>
          <p14:tracePt t="6233" x="6235700" y="3429000"/>
          <p14:tracePt t="6240" x="5962650" y="3355975"/>
          <p14:tracePt t="6249" x="5780088" y="3309938"/>
          <p14:tracePt t="6257" x="5543550" y="3236913"/>
          <p14:tracePt t="6265" x="5341938" y="3173413"/>
          <p14:tracePt t="6272" x="5178425" y="3146425"/>
          <p14:tracePt t="6281" x="5032375" y="3082925"/>
          <p14:tracePt t="6289" x="4932363" y="3073400"/>
          <p14:tracePt t="6298" x="4868863" y="3036888"/>
          <p14:tracePt t="6306" x="4822825" y="3009900"/>
          <p14:tracePt t="6315" x="4776788" y="2990850"/>
          <p14:tracePt t="6322" x="4776788" y="2982913"/>
          <p14:tracePt t="6331" x="4767263" y="2973388"/>
          <p14:tracePt t="6337" x="4759325" y="2963863"/>
          <p14:tracePt t="6369" x="4749800" y="2954338"/>
          <p14:tracePt t="6393" x="4740275" y="2936875"/>
          <p14:tracePt t="6417" x="4730750" y="2936875"/>
          <p14:tracePt t="6441" x="4722813" y="2927350"/>
          <p14:tracePt t="6457" x="4713288" y="2917825"/>
          <p14:tracePt t="6514" x="4713288" y="2909888"/>
          <p14:tracePt t="7210" x="4713288" y="2900363"/>
          <p14:tracePt t="7283" x="4695825" y="2854325"/>
          <p14:tracePt t="7290" x="4686300" y="2844800"/>
          <p14:tracePt t="7300" x="4676775" y="2808288"/>
          <p14:tracePt t="7305" x="4676775" y="2781300"/>
          <p14:tracePt t="7313" x="4667250" y="2744788"/>
          <p14:tracePt t="7320" x="4659313" y="2708275"/>
          <p14:tracePt t="7329" x="4659313" y="2662238"/>
          <p14:tracePt t="7337" x="4659313" y="2644775"/>
          <p14:tracePt t="7345" x="4640263" y="2598738"/>
          <p14:tracePt t="7361" x="4640263" y="2571750"/>
          <p14:tracePt t="7369" x="4630738" y="2554288"/>
          <p14:tracePt t="7385" x="4630738" y="2544763"/>
          <p14:tracePt t="7394" x="4630738" y="2535238"/>
          <p14:tracePt t="7602" x="4622800" y="2525713"/>
          <p14:tracePt t="7812" x="4622800" y="2554288"/>
          <p14:tracePt t="7819" x="4576763" y="2608263"/>
          <p14:tracePt t="7828" x="4540250" y="2635250"/>
          <p14:tracePt t="7833" x="4503738" y="2681288"/>
          <p14:tracePt t="7841" x="4457700" y="2735263"/>
          <p14:tracePt t="7849" x="4440238" y="2754313"/>
          <p14:tracePt t="7856" x="4403725" y="2771775"/>
          <p14:tracePt t="7864" x="4403725" y="2781300"/>
          <p14:tracePt t="7872" x="4384675" y="2800350"/>
          <p14:tracePt t="7882" x="4376738" y="2808288"/>
          <p14:tracePt t="7889" x="4357688" y="2827338"/>
          <p14:tracePt t="7897" x="4348163" y="2827338"/>
          <p14:tracePt t="7904" x="4330700" y="2836863"/>
          <p14:tracePt t="7913" x="4321175" y="2844800"/>
          <p14:tracePt t="7929" x="4303713" y="2863850"/>
          <p14:tracePt t="7937" x="4284663" y="2863850"/>
          <p14:tracePt t="7945" x="4275138" y="2873375"/>
          <p14:tracePt t="7952" x="4257675" y="2873375"/>
          <p14:tracePt t="7961" x="4248150" y="2881313"/>
          <p14:tracePt t="7969" x="4238625" y="2881313"/>
          <p14:tracePt t="7978" x="4221163" y="2890838"/>
          <p14:tracePt t="7985" x="4194175" y="2900363"/>
          <p14:tracePt t="7992" x="4148138" y="2917825"/>
          <p14:tracePt t="8001" x="4129088" y="2927350"/>
          <p14:tracePt t="8009" x="4057650" y="2954338"/>
          <p14:tracePt t="8017" x="4011613" y="2973388"/>
          <p14:tracePt t="8025" x="3956050" y="3000375"/>
          <p14:tracePt t="8033" x="3892550" y="3036888"/>
          <p14:tracePt t="8042" x="3829050" y="3054350"/>
          <p14:tracePt t="8050" x="3775075" y="3063875"/>
          <p14:tracePt t="8058" x="3709988" y="3090863"/>
          <p14:tracePt t="8067" x="3646488" y="3100388"/>
          <p14:tracePt t="8073" x="3609975" y="3109913"/>
          <p14:tracePt t="8081" x="3563938" y="3119438"/>
          <p14:tracePt t="8089" x="3546475" y="3119438"/>
          <p14:tracePt t="8097" x="3527425" y="3119438"/>
          <p14:tracePt t="8105" x="3509963" y="3119438"/>
          <p14:tracePt t="8121" x="3490913" y="3127375"/>
          <p14:tracePt t="8788" x="3527425" y="3119438"/>
          <p14:tracePt t="8795" x="3573463" y="3119438"/>
          <p14:tracePt t="8802" x="3609975" y="3119438"/>
          <p14:tracePt t="8811" x="3656013" y="3090863"/>
          <p14:tracePt t="8817" x="3673475" y="3090863"/>
          <p14:tracePt t="8827" x="3702050" y="3082925"/>
          <p14:tracePt t="8833" x="3729038" y="3073400"/>
          <p14:tracePt t="8841" x="3765550" y="3073400"/>
          <p14:tracePt t="8849" x="3765550" y="3063875"/>
          <p14:tracePt t="8858" x="3783013" y="3063875"/>
          <p14:tracePt t="8866" x="3819525" y="3046413"/>
          <p14:tracePt t="8876" x="3819525" y="3036888"/>
          <p14:tracePt t="9082" x="3829050" y="3036888"/>
          <p14:tracePt t="9146" x="3810000" y="3082925"/>
          <p14:tracePt t="9161" x="3802063" y="3100388"/>
          <p14:tracePt t="9172" x="3783013" y="3146425"/>
          <p14:tracePt t="9177" x="3765550" y="3163888"/>
          <p14:tracePt t="9185" x="3738563" y="3182938"/>
          <p14:tracePt t="9193" x="3719513" y="3219450"/>
          <p14:tracePt t="9201" x="3709988" y="3228975"/>
          <p14:tracePt t="9210" x="3702050" y="3236913"/>
          <p14:tracePt t="9284" x="3702050" y="3246438"/>
          <p14:tracePt t="9441" x="3692525" y="3246438"/>
          <p14:tracePt t="9651" x="3673475" y="3246438"/>
          <p14:tracePt t="9659" x="3646488" y="3246438"/>
          <p14:tracePt t="9668" x="3629025" y="3246438"/>
          <p14:tracePt t="9677" x="3573463" y="3246438"/>
          <p14:tracePt t="9681" x="3546475" y="3246438"/>
          <p14:tracePt t="9688" x="3527425" y="3246438"/>
          <p14:tracePt t="9697" x="3509963" y="3246438"/>
          <p14:tracePt t="9705" x="3490913" y="3246438"/>
          <p14:tracePt t="9713" x="3473450" y="3246438"/>
          <p14:tracePt t="9721" x="3455988" y="3246438"/>
          <p14:tracePt t="9729" x="3446463" y="3246438"/>
          <p14:tracePt t="9745" x="3436938" y="3246438"/>
          <p14:tracePt t="9777" x="3419475" y="3236913"/>
          <p14:tracePt t="10515" x="3419475" y="3246438"/>
          <p14:tracePt t="10521" x="3419475" y="3292475"/>
          <p14:tracePt t="10536" x="3446463" y="3319463"/>
          <p14:tracePt t="10545" x="3455988" y="3346450"/>
          <p14:tracePt t="10552" x="3455988" y="3382963"/>
          <p14:tracePt t="10562" x="3455988" y="3402013"/>
          <p14:tracePt t="10568" x="3455988" y="3429000"/>
          <p14:tracePt t="10577" x="3455988" y="3438525"/>
          <p14:tracePt t="10585" x="3455988" y="3446463"/>
          <p14:tracePt t="10593" x="3455988" y="3465513"/>
          <p14:tracePt t="10600" x="3455988" y="3475038"/>
          <p14:tracePt t="10609" x="3455988" y="3482975"/>
          <p14:tracePt t="11124" x="3482975" y="3492500"/>
          <p14:tracePt t="11130" x="3536950" y="3492500"/>
          <p14:tracePt t="11140" x="3592513" y="3492500"/>
          <p14:tracePt t="11149" x="3646488" y="3492500"/>
          <p14:tracePt t="11153" x="3709988" y="3492500"/>
          <p14:tracePt t="11164" x="3738563" y="3475038"/>
          <p14:tracePt t="11169" x="3765550" y="3475038"/>
          <p14:tracePt t="11179" x="3783013" y="3465513"/>
          <p14:tracePt t="11193" x="3802063" y="3465513"/>
          <p14:tracePt t="11241" x="3810000" y="3465513"/>
          <p14:tracePt t="11755" x="3819525" y="3455988"/>
          <p14:tracePt t="12893" x="3819525" y="3438525"/>
          <p14:tracePt t="13067" x="3819525" y="3429000"/>
          <p14:tracePt t="13179" x="3819525" y="3419475"/>
          <p14:tracePt t="13186" x="3819525" y="3411538"/>
          <p14:tracePt t="13204" x="3829050" y="3392488"/>
          <p14:tracePt t="13218" x="3829050" y="3382963"/>
          <p14:tracePt t="13227" x="3838575" y="3375025"/>
          <p14:tracePt t="13250" x="3838575" y="3355975"/>
          <p14:tracePt t="13771" x="3846513" y="3338513"/>
          <p14:tracePt t="13851" x="3856038" y="3328988"/>
          <p14:tracePt t="13954" x="3856038" y="3309938"/>
          <p14:tracePt t="13972" x="3856038" y="3302000"/>
          <p14:tracePt t="14147" x="3856038" y="3292475"/>
          <p14:tracePt t="14159" x="3856038" y="3273425"/>
          <p14:tracePt t="14161" x="3856038" y="3265488"/>
          <p14:tracePt t="14173" x="3856038" y="3255963"/>
          <p14:tracePt t="14179" x="3856038" y="3246438"/>
          <p14:tracePt t="14924" x="3865563" y="3236913"/>
          <p14:tracePt t="14985" x="3865563" y="3228975"/>
          <p14:tracePt t="15000" x="3875088" y="3219450"/>
          <p14:tracePt t="15017" x="3875088" y="3209925"/>
          <p14:tracePt t="15033" x="3892550" y="3192463"/>
          <p14:tracePt t="15048" x="3892550" y="3182938"/>
          <p14:tracePt t="15057" x="3902075" y="3173413"/>
          <p14:tracePt t="15081" x="3902075" y="3163888"/>
          <p14:tracePt t="15097" x="3911600" y="3163888"/>
          <p14:tracePt t="15105" x="3911600" y="3155950"/>
          <p14:tracePt t="15137" x="3911600" y="3146425"/>
          <p14:tracePt t="15548" x="3919538" y="3127375"/>
          <p14:tracePt t="15834" x="3919538" y="3155950"/>
          <p14:tracePt t="15843" x="3919538" y="3192463"/>
          <p14:tracePt t="15848" x="3938588" y="3265488"/>
          <p14:tracePt t="15857" x="3965575" y="3309938"/>
          <p14:tracePt t="15865" x="3965575" y="3338513"/>
          <p14:tracePt t="15873" x="3975100" y="3355975"/>
          <p14:tracePt t="15881" x="3975100" y="3365500"/>
          <p14:tracePt t="16035" x="3984625" y="3375025"/>
          <p14:tracePt t="17477" x="3992563" y="3382963"/>
          <p14:tracePt t="17828" x="3992563" y="3392488"/>
          <p14:tracePt t="17834" x="3992563" y="3402013"/>
          <p14:tracePt t="18043" x="3975100" y="3402013"/>
          <p14:tracePt t="18050" x="3929063" y="3402013"/>
          <p14:tracePt t="18058" x="3875088" y="3419475"/>
          <p14:tracePt t="18066" x="3792538" y="3446463"/>
          <p14:tracePt t="18073" x="3775075" y="3455988"/>
          <p14:tracePt t="18227" x="3765550" y="3455988"/>
          <p14:tracePt t="18234" x="3756025" y="3438525"/>
          <p14:tracePt t="18243" x="3756025" y="3419475"/>
          <p14:tracePt t="18251" x="3746500" y="3402013"/>
          <p14:tracePt t="18256" x="3738563" y="3375025"/>
          <p14:tracePt t="18265" x="3729038" y="3355975"/>
          <p14:tracePt t="18272" x="3719513" y="3346450"/>
          <p14:tracePt t="18280" x="3709988" y="3319463"/>
          <p14:tracePt t="18289" x="3702050" y="3302000"/>
          <p14:tracePt t="18296" x="3692525" y="3292475"/>
          <p14:tracePt t="18305" x="3692525" y="3282950"/>
          <p14:tracePt t="18313" x="3683000" y="3273425"/>
          <p14:tracePt t="18321" x="3683000" y="3265488"/>
          <p14:tracePt t="18329" x="3683000" y="3236913"/>
          <p14:tracePt t="18337" x="3683000" y="3219450"/>
          <p14:tracePt t="18353" x="3683000" y="3192463"/>
          <p14:tracePt t="18361" x="3683000" y="3182938"/>
          <p14:tracePt t="18369" x="3702050" y="3163888"/>
          <p14:tracePt t="18377" x="3719513" y="3146425"/>
          <p14:tracePt t="18385" x="3729038" y="3136900"/>
          <p14:tracePt t="18394" x="3738563" y="3127375"/>
          <p14:tracePt t="18400" x="3765550" y="3100388"/>
          <p14:tracePt t="18409" x="3783013" y="3090863"/>
          <p14:tracePt t="18417" x="3829050" y="3073400"/>
          <p14:tracePt t="18425" x="3865563" y="3046413"/>
          <p14:tracePt t="18432" x="3902075" y="3046413"/>
          <p14:tracePt t="18441" x="3929063" y="3036888"/>
          <p14:tracePt t="18448" x="3948113" y="3027363"/>
          <p14:tracePt t="18464" x="3965575" y="3027363"/>
          <p14:tracePt t="18473" x="3984625" y="3027363"/>
          <p14:tracePt t="18488" x="3992563" y="3027363"/>
          <p14:tracePt t="18497" x="4021138" y="3027363"/>
          <p14:tracePt t="18505" x="4038600" y="3027363"/>
          <p14:tracePt t="18513" x="4048125" y="3027363"/>
          <p14:tracePt t="18521" x="4084638" y="3054350"/>
          <p14:tracePt t="18530" x="4129088" y="3073400"/>
          <p14:tracePt t="18536" x="4194175" y="3127375"/>
          <p14:tracePt t="18545" x="4238625" y="3163888"/>
          <p14:tracePt t="18553" x="4321175" y="3219450"/>
          <p14:tracePt t="18561" x="4376738" y="3265488"/>
          <p14:tracePt t="18568" x="4421188" y="3319463"/>
          <p14:tracePt t="18577" x="4457700" y="3346450"/>
          <p14:tracePt t="18584" x="4484688" y="3382963"/>
          <p14:tracePt t="18596" x="4503738" y="3411538"/>
          <p14:tracePt t="18600" x="4513263" y="3419475"/>
          <p14:tracePt t="18610" x="4521200" y="3429000"/>
          <p14:tracePt t="18617" x="4530725" y="3429000"/>
          <p14:tracePt t="18633" x="4540250" y="3438525"/>
          <p14:tracePt t="18649" x="4549775" y="3446463"/>
          <p14:tracePt t="18665" x="4557713" y="3446463"/>
          <p14:tracePt t="18673" x="4603750" y="3446463"/>
          <p14:tracePt t="18681" x="4686300" y="3446463"/>
          <p14:tracePt t="18689" x="4868863" y="3429000"/>
          <p14:tracePt t="18697" x="5141913" y="3429000"/>
          <p14:tracePt t="18704" x="5551488" y="3429000"/>
          <p14:tracePt t="18713" x="6145213" y="3429000"/>
          <p14:tracePt t="18721" x="6737350" y="3429000"/>
          <p14:tracePt t="18729" x="7256463" y="3429000"/>
          <p14:tracePt t="18737" x="7850188" y="3429000"/>
          <p14:tracePt t="18745" x="8296275" y="3429000"/>
          <p14:tracePt t="18753" x="8742363" y="3429000"/>
          <p14:tracePt t="23305" x="8469313" y="3694113"/>
          <p14:tracePt t="23312" x="8169275" y="3694113"/>
          <p14:tracePt t="23320" x="7904163" y="3694113"/>
          <p14:tracePt t="23329" x="7721600" y="3694113"/>
          <p14:tracePt t="23337" x="7558088" y="3694113"/>
          <p14:tracePt t="23345" x="7385050" y="3694113"/>
          <p14:tracePt t="23353" x="7239000" y="3694113"/>
          <p14:tracePt t="23361" x="7129463" y="3694113"/>
          <p14:tracePt t="23368" x="7029450" y="3694113"/>
          <p14:tracePt t="23377" x="6919913" y="3694113"/>
          <p14:tracePt t="23384" x="6846888" y="3694113"/>
          <p14:tracePt t="23393" x="6737350" y="3694113"/>
          <p14:tracePt t="23401" x="6664325" y="3694113"/>
          <p14:tracePt t="23410" x="6591300" y="3694113"/>
          <p14:tracePt t="23417" x="6537325" y="3694113"/>
          <p14:tracePt t="23425" x="6481763" y="3694113"/>
          <p14:tracePt t="23433" x="6435725" y="3694113"/>
          <p14:tracePt t="23441" x="6418263" y="3694113"/>
          <p14:tracePt t="23449" x="6391275" y="3694113"/>
          <p14:tracePt t="23457" x="6381750" y="3694113"/>
          <p14:tracePt t="23464" x="6362700" y="3694113"/>
          <p14:tracePt t="23474" x="6345238" y="3694113"/>
          <p14:tracePt t="23490" x="6318250" y="3694113"/>
          <p14:tracePt t="23501" x="6291263" y="3694113"/>
          <p14:tracePt t="23504" x="6235700" y="3694113"/>
          <p14:tracePt t="23513" x="6181725" y="3694113"/>
          <p14:tracePt t="23520" x="6089650" y="3694113"/>
          <p14:tracePt t="23530" x="5980113" y="3694113"/>
          <p14:tracePt t="23536" x="5853113" y="3684588"/>
          <p14:tracePt t="23545" x="5688013" y="3665538"/>
          <p14:tracePt t="23552" x="5478463" y="3638550"/>
          <p14:tracePt t="23561" x="5314950" y="3611563"/>
          <p14:tracePt t="23569" x="5151438" y="3592513"/>
          <p14:tracePt t="23577" x="5014913" y="3565525"/>
          <p14:tracePt t="23585" x="4905375" y="3538538"/>
          <p14:tracePt t="23593" x="4795838" y="3519488"/>
          <p14:tracePt t="23600" x="4686300" y="3519488"/>
          <p14:tracePt t="23609" x="4586288" y="3511550"/>
          <p14:tracePt t="23616" x="4549775" y="3492500"/>
          <p14:tracePt t="23625" x="4503738" y="3492500"/>
          <p14:tracePt t="23633" x="4484688" y="3492500"/>
          <p14:tracePt t="23642" x="4467225" y="3492500"/>
          <p14:tracePt t="23755" x="4467225" y="3482975"/>
          <p14:tracePt t="23771" x="4467225" y="3475038"/>
          <p14:tracePt t="23780" x="4467225" y="3465513"/>
          <p14:tracePt t="23788" x="4467225" y="3446463"/>
          <p14:tracePt t="23796" x="4467225" y="3429000"/>
          <p14:tracePt t="23801" x="4467225" y="3402013"/>
          <p14:tracePt t="23810" x="4467225" y="3392488"/>
          <p14:tracePt t="23816" x="4467225" y="3382963"/>
          <p14:tracePt t="23832" x="4457700" y="3355975"/>
          <p14:tracePt t="23844" x="4448175" y="3346450"/>
          <p14:tracePt t="23848" x="4430713" y="3328988"/>
          <p14:tracePt t="23857" x="4394200" y="3309938"/>
          <p14:tracePt t="23865" x="4340225" y="3292475"/>
          <p14:tracePt t="23873" x="4303713" y="3282950"/>
          <p14:tracePt t="23895" x="4202113" y="3265488"/>
          <p14:tracePt t="23897" x="4157663" y="3236913"/>
          <p14:tracePt t="23905" x="4129088" y="3228975"/>
          <p14:tracePt t="23913" x="4084638" y="3228975"/>
          <p14:tracePt t="23921" x="4048125" y="3219450"/>
          <p14:tracePt t="23929" x="4011613" y="3200400"/>
          <p14:tracePt t="23937" x="3975100" y="3192463"/>
          <p14:tracePt t="23946" x="3948113" y="3182938"/>
          <p14:tracePt t="23961" x="3938588" y="3173413"/>
          <p14:tracePt t="23970" x="3938588" y="3163888"/>
          <p14:tracePt t="23977" x="3929063" y="3155950"/>
          <p14:tracePt t="24002" x="3919538" y="3146425"/>
          <p14:tracePt t="24027" x="3919538" y="3136900"/>
          <p14:tracePt t="24033" x="3911600" y="3109913"/>
          <p14:tracePt t="24049" x="3902075" y="3109913"/>
          <p14:tracePt t="24058" x="3883025" y="3100388"/>
          <p14:tracePt t="24066" x="3865563" y="3100388"/>
          <p14:tracePt t="24074" x="3865563" y="3090863"/>
          <p14:tracePt t="24090" x="3856038" y="3082925"/>
          <p14:tracePt t="24601" x="3856038" y="3073400"/>
          <p14:tracePt t="25571" x="3856038" y="3063875"/>
          <p14:tracePt t="25609" x="3965575" y="3046413"/>
          <p14:tracePt t="25617" x="4111625" y="3000375"/>
          <p14:tracePt t="25625" x="4284663" y="2963863"/>
          <p14:tracePt t="25633" x="4448175" y="2936875"/>
          <p14:tracePt t="25641" x="4594225" y="2927350"/>
          <p14:tracePt t="25649" x="4703763" y="2890838"/>
          <p14:tracePt t="25657" x="4786313" y="2873375"/>
          <p14:tracePt t="25665" x="4813300" y="2854325"/>
          <p14:tracePt t="25673" x="4832350" y="2854325"/>
          <p14:tracePt t="25681" x="4859338" y="2844800"/>
          <p14:tracePt t="25945" x="4868863" y="2844800"/>
          <p14:tracePt t="25953" x="4876800" y="2844800"/>
          <p14:tracePt t="25961" x="4986338" y="2844800"/>
          <p14:tracePt t="25969" x="5224463" y="2890838"/>
          <p14:tracePt t="25977" x="5597525" y="3000375"/>
          <p14:tracePt t="25985" x="5980113" y="3017838"/>
          <p14:tracePt t="25993" x="6372225" y="3082925"/>
          <p14:tracePt t="26001" x="6910388" y="3163888"/>
          <p14:tracePt t="26010" x="7412038" y="3228975"/>
          <p14:tracePt t="26017" x="7921625" y="3328988"/>
          <p14:tracePt t="26026" x="8332788" y="3328988"/>
          <p14:tracePt t="26033" x="8669338" y="3328988"/>
          <p14:tracePt t="26041" x="8897938" y="3328988"/>
          <p14:tracePt t="26049" x="9061450" y="3328988"/>
          <p14:tracePt t="28147" x="8350250" y="3976688"/>
          <p14:tracePt t="28155" x="7850188" y="4049713"/>
          <p14:tracePt t="28162" x="7356475" y="4094163"/>
          <p14:tracePt t="28170" x="6892925" y="4167188"/>
          <p14:tracePt t="28178" x="6654800" y="4186238"/>
          <p14:tracePt t="28184" x="6454775" y="4203700"/>
          <p14:tracePt t="28193" x="6308725" y="4213225"/>
          <p14:tracePt t="28201" x="6235700" y="4213225"/>
          <p14:tracePt t="28209" x="6189663" y="4213225"/>
          <p14:tracePt t="28216" x="6181725" y="4213225"/>
          <p14:tracePt t="28226" x="6172200" y="4213225"/>
          <p14:tracePt t="28232" x="6162675" y="4213225"/>
          <p14:tracePt t="28265" x="6153150" y="4213225"/>
          <p14:tracePt t="28273" x="6135688" y="4213225"/>
          <p14:tracePt t="28281" x="6116638" y="4213225"/>
          <p14:tracePt t="28289" x="6035675" y="4213225"/>
          <p14:tracePt t="28297" x="5907088" y="4213225"/>
          <p14:tracePt t="28305" x="5761038" y="4213225"/>
          <p14:tracePt t="28313" x="5653088" y="4213225"/>
          <p14:tracePt t="28320" x="5561013" y="4213225"/>
          <p14:tracePt t="28329" x="5487988" y="4213225"/>
          <p14:tracePt t="28337" x="5441950" y="4213225"/>
          <p14:tracePt t="28345" x="5405438" y="4213225"/>
          <p14:tracePt t="28353" x="5397500" y="4213225"/>
          <p14:tracePt t="28361" x="5378450" y="4213225"/>
          <p14:tracePt t="28368" x="5351463" y="4222750"/>
          <p14:tracePt t="28377" x="5341938" y="4232275"/>
          <p14:tracePt t="28385" x="5305425" y="4240213"/>
          <p14:tracePt t="28393" x="5287963" y="4240213"/>
          <p14:tracePt t="28400" x="5260975" y="4240213"/>
          <p14:tracePt t="28409" x="5187950" y="4249738"/>
          <p14:tracePt t="28416" x="5086350" y="4295775"/>
          <p14:tracePt t="28425" x="4978400" y="4313238"/>
          <p14:tracePt t="28432" x="4832350" y="4340225"/>
          <p14:tracePt t="28442" x="4713288" y="4368800"/>
          <p14:tracePt t="28448" x="4603750" y="4368800"/>
          <p14:tracePt t="28457" x="4421188" y="4395788"/>
          <p14:tracePt t="28465" x="4311650" y="4413250"/>
          <p14:tracePt t="28474" x="4175125" y="4441825"/>
          <p14:tracePt t="28482" x="4048125" y="4441825"/>
          <p14:tracePt t="28490" x="3975100" y="4449763"/>
          <p14:tracePt t="28497" x="3883025" y="4468813"/>
          <p14:tracePt t="28504" x="3838575" y="4468813"/>
          <p14:tracePt t="28513" x="3783013" y="4468813"/>
          <p14:tracePt t="28520" x="3746500" y="4468813"/>
          <p14:tracePt t="28530" x="3692525" y="4468813"/>
          <p14:tracePt t="28536" x="3636963" y="4468813"/>
          <p14:tracePt t="28545" x="3527425" y="4468813"/>
          <p14:tracePt t="28553" x="3446463" y="4468813"/>
          <p14:tracePt t="28561" x="3354388" y="4468813"/>
          <p14:tracePt t="28569" x="3244850" y="4468813"/>
          <p14:tracePt t="28577" x="3117850" y="4468813"/>
          <p14:tracePt t="28584" x="3008313" y="4468813"/>
          <p14:tracePt t="28594" x="2881313" y="4468813"/>
          <p14:tracePt t="28600" x="2752725" y="4468813"/>
          <p14:tracePt t="28609" x="2625725" y="4468813"/>
          <p14:tracePt t="28617" x="2498725" y="4449763"/>
          <p14:tracePt t="28625" x="2352675" y="4413250"/>
          <p14:tracePt t="28632" x="2243138" y="4413250"/>
          <p14:tracePt t="28642" x="2160588" y="4405313"/>
          <p14:tracePt t="28649" x="2070100" y="4376738"/>
          <p14:tracePt t="28657" x="2033588" y="4368800"/>
          <p14:tracePt t="28665" x="2024063" y="4368800"/>
          <p14:tracePt t="28672" x="2014538" y="4359275"/>
          <p14:tracePt t="28803" x="2014538" y="4349750"/>
          <p14:tracePt t="28829" x="2041525" y="4340225"/>
          <p14:tracePt t="28835" x="2051050" y="4332288"/>
          <p14:tracePt t="28846" x="2060575" y="4332288"/>
          <p14:tracePt t="28849" x="2087563" y="4322763"/>
          <p14:tracePt t="28859" x="2133600" y="4313238"/>
          <p14:tracePt t="28865" x="2160588" y="4303713"/>
          <p14:tracePt t="28873" x="2206625" y="4286250"/>
          <p14:tracePt t="28881" x="2260600" y="4259263"/>
          <p14:tracePt t="28897" x="2352675" y="4222750"/>
          <p14:tracePt t="28909" x="2370138" y="4213225"/>
          <p14:tracePt t="28916" x="2397125" y="4203700"/>
          <p14:tracePt t="28922" x="2416175" y="4195763"/>
          <p14:tracePt t="28929" x="2452688" y="4195763"/>
          <p14:tracePt t="28937" x="2452688" y="4186238"/>
          <p14:tracePt t="29051" x="2462213" y="4186238"/>
          <p14:tracePt t="29355" x="2462213" y="4167188"/>
          <p14:tracePt t="29362" x="2462213" y="4076700"/>
          <p14:tracePt t="29369" x="2462213" y="4003675"/>
          <p14:tracePt t="29377" x="2462213" y="3911600"/>
          <p14:tracePt t="29384" x="2462213" y="3803650"/>
          <p14:tracePt t="29393" x="2462213" y="3675063"/>
          <p14:tracePt t="29401" x="2462213" y="3584575"/>
          <p14:tracePt t="29409" x="2489200" y="3492500"/>
          <p14:tracePt t="29416" x="2533650" y="3392488"/>
          <p14:tracePt t="29425" x="2543175" y="3328988"/>
          <p14:tracePt t="29432" x="2598738" y="3265488"/>
          <p14:tracePt t="29441" x="2598738" y="3228975"/>
          <p14:tracePt t="29449" x="2606675" y="3209925"/>
          <p14:tracePt t="29457" x="2606675" y="3173413"/>
          <p14:tracePt t="29464" x="2616200" y="3173413"/>
          <p14:tracePt t="29473" x="2616200" y="3163888"/>
          <p14:tracePt t="29691" x="2625725" y="3163888"/>
          <p14:tracePt t="29697" x="2635250" y="3163888"/>
          <p14:tracePt t="29721" x="2635250" y="3173413"/>
          <p14:tracePt t="29866" x="2635250" y="3192463"/>
          <p14:tracePt t="29898" x="2635250" y="3200400"/>
          <p14:tracePt t="29914" x="2635250" y="3209925"/>
          <p14:tracePt t="29954" x="2635250" y="3219450"/>
          <p14:tracePt t="29978" x="2635250" y="3228975"/>
          <p14:tracePt t="29987" x="2635250" y="3236913"/>
          <p14:tracePt t="29994" x="2635250" y="3246438"/>
          <p14:tracePt t="30009" x="2643188" y="3265488"/>
          <p14:tracePt t="30017" x="2643188" y="3273425"/>
          <p14:tracePt t="30027" x="2652713" y="3292475"/>
          <p14:tracePt t="30033" x="2671763" y="3302000"/>
          <p14:tracePt t="30042" x="2708275" y="3328988"/>
          <p14:tracePt t="30049" x="2725738" y="3328988"/>
          <p14:tracePt t="30059" x="2781300" y="3346450"/>
          <p14:tracePt t="30065" x="2835275" y="3346450"/>
          <p14:tracePt t="30073" x="2898775" y="3355975"/>
          <p14:tracePt t="30081" x="2990850" y="3365500"/>
          <p14:tracePt t="30089" x="3081338" y="3365500"/>
          <p14:tracePt t="30097" x="3171825" y="3365500"/>
          <p14:tracePt t="30105" x="3317875" y="3402013"/>
          <p14:tracePt t="30113" x="3463925" y="3402013"/>
          <p14:tracePt t="30121" x="3592513" y="3402013"/>
          <p14:tracePt t="30129" x="3719513" y="3402013"/>
          <p14:tracePt t="30137" x="3829050" y="3402013"/>
          <p14:tracePt t="30145" x="3938588" y="3402013"/>
          <p14:tracePt t="30152" x="4002088" y="3402013"/>
          <p14:tracePt t="30161" x="4057650" y="3402013"/>
          <p14:tracePt t="30169" x="4094163" y="3402013"/>
          <p14:tracePt t="30177" x="4121150" y="3402013"/>
          <p14:tracePt t="30185" x="4138613" y="3402013"/>
          <p14:tracePt t="30193" x="4148138" y="3402013"/>
          <p14:tracePt t="30201" x="4157663" y="3402013"/>
          <p14:tracePt t="30275" x="4165600" y="3402013"/>
          <p14:tracePt t="30283" x="4175125" y="3402013"/>
          <p14:tracePt t="30491" x="4165600" y="3402013"/>
          <p14:tracePt t="30499" x="4148138" y="3411538"/>
          <p14:tracePt t="30504" x="4129088" y="3419475"/>
          <p14:tracePt t="30513" x="4094163" y="3429000"/>
          <p14:tracePt t="30537" x="4075113" y="3446463"/>
          <p14:tracePt t="30552" x="4065588" y="3446463"/>
          <p14:tracePt t="31163" x="4021138" y="3446463"/>
          <p14:tracePt t="31170" x="4002088" y="3446463"/>
          <p14:tracePt t="31177" x="3956050" y="3446463"/>
          <p14:tracePt t="31185" x="3919538" y="3455988"/>
          <p14:tracePt t="31193" x="3911600" y="3455988"/>
          <p14:tracePt t="31200" x="3875088" y="3455988"/>
          <p14:tracePt t="31209" x="3856038" y="3465513"/>
          <p14:tracePt t="31226" x="3838575" y="3465513"/>
          <p14:tracePt t="31483" x="3829050" y="3465513"/>
          <p14:tracePt t="31491" x="3829050" y="3455988"/>
          <p14:tracePt t="31502" x="3829050" y="3446463"/>
          <p14:tracePt t="31505" x="3829050" y="3429000"/>
          <p14:tracePt t="31521" x="3829050" y="3419475"/>
          <p14:tracePt t="31676" x="3838575" y="3411538"/>
          <p14:tracePt t="31953" x="3729038" y="3411538"/>
          <p14:tracePt t="31962" x="3582988" y="3438525"/>
          <p14:tracePt t="31969" x="3390900" y="3502025"/>
          <p14:tracePt t="31978" x="3244850" y="3538538"/>
          <p14:tracePt t="31985" x="3144838" y="3575050"/>
          <p14:tracePt t="31994" x="3017838" y="3602038"/>
          <p14:tracePt t="32001" x="2954338" y="3648075"/>
          <p14:tracePt t="32011" x="2889250" y="3665538"/>
          <p14:tracePt t="32017" x="2862263" y="3684588"/>
          <p14:tracePt t="32027" x="2844800" y="3694113"/>
          <p14:tracePt t="32073" x="2835275" y="3694113"/>
          <p14:tracePt t="32089" x="2808288" y="3702050"/>
          <p14:tracePt t="32113" x="2789238" y="3711575"/>
          <p14:tracePt t="32123" x="2771775" y="3738563"/>
          <p14:tracePt t="32129" x="2752725" y="3748088"/>
          <p14:tracePt t="32145" x="2744788" y="3757613"/>
          <p14:tracePt t="32169" x="2735263" y="3757613"/>
          <p14:tracePt t="32201" x="2735263" y="3767138"/>
          <p14:tracePt t="32220" x="2735263" y="3775075"/>
          <p14:tracePt t="32419" x="2735263" y="3784600"/>
          <p14:tracePt t="32425" x="2762250" y="3784600"/>
          <p14:tracePt t="32434" x="2789238" y="3784600"/>
          <p14:tracePt t="32443" x="2817813" y="3784600"/>
          <p14:tracePt t="32449" x="2862263" y="3784600"/>
          <p14:tracePt t="32458" x="2917825" y="3784600"/>
          <p14:tracePt t="32465" x="2954338" y="3784600"/>
          <p14:tracePt t="32473" x="2998788" y="3784600"/>
          <p14:tracePt t="32481" x="3027363" y="3784600"/>
          <p14:tracePt t="32489" x="3081338" y="3784600"/>
          <p14:tracePt t="32497" x="3136900" y="3784600"/>
          <p14:tracePt t="32505" x="3190875" y="3784600"/>
          <p14:tracePt t="32513" x="3281363" y="3784600"/>
          <p14:tracePt t="32521" x="3346450" y="3784600"/>
          <p14:tracePt t="32530" x="3400425" y="3784600"/>
          <p14:tracePt t="32536" x="3473450" y="3784600"/>
          <p14:tracePt t="32545" x="3563938" y="3784600"/>
          <p14:tracePt t="32553" x="3673475" y="3784600"/>
          <p14:tracePt t="32561" x="3838575" y="3767138"/>
          <p14:tracePt t="32568" x="3984625" y="3748088"/>
          <p14:tracePt t="32577" x="4148138" y="3730625"/>
          <p14:tracePt t="32584" x="4357688" y="3702050"/>
          <p14:tracePt t="32593" x="4603750" y="3665538"/>
          <p14:tracePt t="32601" x="4913313" y="3629025"/>
          <p14:tracePt t="32610" x="5268913" y="3584575"/>
          <p14:tracePt t="32616" x="5607050" y="3584575"/>
          <p14:tracePt t="32625" x="5943600" y="3584575"/>
          <p14:tracePt t="32632" x="6281738" y="3584575"/>
          <p14:tracePt t="32640" x="6610350" y="3584575"/>
          <p14:tracePt t="32648" x="6946900" y="3584575"/>
          <p14:tracePt t="32657" x="7392988" y="3584575"/>
          <p14:tracePt t="32665" x="7667625" y="3592513"/>
          <p14:tracePt t="32673" x="8059738" y="3638550"/>
          <p14:tracePt t="32681" x="8459788" y="3730625"/>
          <p14:tracePt t="32689" x="8797925" y="3748088"/>
          <p14:tracePt t="32697" x="9034463" y="37671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ja-JP"/>
              <a:t>Limited</a:t>
            </a:r>
            <a:r>
              <a:rPr lang="ja-JP" altLang="en-US"/>
              <a:t>　</a:t>
            </a:r>
            <a:r>
              <a:rPr lang="en-US" altLang="ja-JP"/>
              <a:t>Pointer</a:t>
            </a:r>
          </a:p>
        </p:txBody>
      </p:sp>
      <p:sp>
        <p:nvSpPr>
          <p:cNvPr id="50179" name="Rectangle 3"/>
          <p:cNvSpPr>
            <a:spLocks noGrp="1" noChangeArrowheads="1"/>
          </p:cNvSpPr>
          <p:nvPr>
            <p:ph idx="1"/>
          </p:nvPr>
        </p:nvSpPr>
        <p:spPr/>
        <p:txBody>
          <a:bodyPr>
            <a:normAutofit/>
          </a:bodyPr>
          <a:lstStyle/>
          <a:p>
            <a:pPr eaLnBrk="1" hangingPunct="1"/>
            <a:r>
              <a:rPr lang="en-US" altLang="ja-JP" sz="2400" dirty="0"/>
              <a:t>Limited number of pointers are used.</a:t>
            </a:r>
          </a:p>
          <a:p>
            <a:pPr lvl="1" eaLnBrk="1" hangingPunct="1"/>
            <a:r>
              <a:rPr lang="en-US" altLang="ja-JP" sz="2400" dirty="0"/>
              <a:t>A number of nodes which share the data is not so large (From profiling of parallel programs)</a:t>
            </a:r>
          </a:p>
          <a:p>
            <a:pPr eaLnBrk="1" hangingPunct="1"/>
            <a:r>
              <a:rPr lang="en-US" altLang="ja-JP" sz="2400" dirty="0"/>
              <a:t>If the number of nodes exceeds the pointers,</a:t>
            </a:r>
          </a:p>
          <a:p>
            <a:pPr lvl="1" eaLnBrk="1" hangingPunct="1"/>
            <a:r>
              <a:rPr lang="en-US" altLang="ja-JP" sz="2400" dirty="0"/>
              <a:t>Invalidate </a:t>
            </a:r>
            <a:r>
              <a:rPr lang="ja-JP" altLang="en-US" sz="2400" dirty="0"/>
              <a:t>（</a:t>
            </a:r>
            <a:r>
              <a:rPr lang="en-US" altLang="ja-JP" sz="2400" dirty="0"/>
              <a:t>eviction</a:t>
            </a:r>
            <a:r>
              <a:rPr lang="ja-JP" altLang="en-US" sz="2400" dirty="0"/>
              <a:t>）</a:t>
            </a:r>
          </a:p>
          <a:p>
            <a:pPr lvl="1" eaLnBrk="1" hangingPunct="1"/>
            <a:r>
              <a:rPr lang="en-US" altLang="ja-JP" sz="2400" dirty="0"/>
              <a:t>Broadcast messages</a:t>
            </a:r>
          </a:p>
          <a:p>
            <a:pPr lvl="1" eaLnBrk="1" hangingPunct="1"/>
            <a:r>
              <a:rPr lang="en-US" altLang="ja-JP" sz="2400" dirty="0"/>
              <a:t>Call the management software (</a:t>
            </a:r>
            <a:r>
              <a:rPr lang="en-US" altLang="ja-JP" sz="2400" dirty="0" err="1"/>
              <a:t>LimitLess</a:t>
            </a:r>
            <a:r>
              <a:rPr lang="en-US" altLang="ja-JP" sz="2400" dirty="0"/>
              <a:t>)</a:t>
            </a:r>
          </a:p>
          <a:p>
            <a:pPr lvl="2"/>
            <a:r>
              <a:rPr lang="en-US" altLang="ja-JP" sz="1800" dirty="0"/>
              <a:t>Used in MIT</a:t>
            </a:r>
            <a:r>
              <a:rPr lang="ja-JP" altLang="en-US" sz="1800" dirty="0"/>
              <a:t>　</a:t>
            </a:r>
            <a:r>
              <a:rPr lang="en-US" altLang="ja-JP" sz="1800" dirty="0"/>
              <a:t>Alewife</a:t>
            </a:r>
          </a:p>
        </p:txBody>
      </p:sp>
      <p:pic>
        <p:nvPicPr>
          <p:cNvPr id="3" name="オーディオ 2">
            <a:hlinkClick r:id="" action="ppaction://media"/>
            <a:extLst>
              <a:ext uri="{FF2B5EF4-FFF2-40B4-BE49-F238E27FC236}">
                <a16:creationId xmlns:a16="http://schemas.microsoft.com/office/drawing/2014/main" id="{A616649A-FE27-4B74-9BE4-269962A53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503"/>
    </mc:Choice>
    <mc:Fallback>
      <p:transition spd="slow" advTm="10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01" x="9080500" y="3638550"/>
          <p14:tracePt t="2208" x="9043988" y="3638550"/>
          <p14:tracePt t="2215" x="8943975" y="3675063"/>
          <p14:tracePt t="2222" x="8888413" y="3675063"/>
          <p14:tracePt t="2231" x="8788400" y="3675063"/>
          <p14:tracePt t="2239" x="8661400" y="3675063"/>
          <p14:tracePt t="2247" x="8569325" y="3684588"/>
          <p14:tracePt t="2254" x="8459788" y="3702050"/>
          <p14:tracePt t="2263" x="8396288" y="3730625"/>
          <p14:tracePt t="2270" x="8342313" y="3730625"/>
          <p14:tracePt t="2279" x="8323263" y="3738563"/>
          <p14:tracePt t="2286" x="8305800" y="3738563"/>
          <p14:tracePt t="2295" x="8296275" y="3748088"/>
          <p14:tracePt t="2634" x="8305800" y="3748088"/>
          <p14:tracePt t="2640" x="8332788" y="3757613"/>
          <p14:tracePt t="2647" x="8369300" y="3767138"/>
          <p14:tracePt t="2654" x="8378825" y="3775075"/>
          <p14:tracePt t="2664" x="8386763" y="3775075"/>
          <p14:tracePt t="2670" x="8423275" y="3784600"/>
          <p14:tracePt t="2678" x="8478838" y="3784600"/>
          <p14:tracePt t="2686" x="8523288" y="3803650"/>
          <p14:tracePt t="2699" x="8596313" y="3803650"/>
          <p14:tracePt t="2704" x="8642350" y="3821113"/>
          <p14:tracePt t="2714" x="8697913" y="3821113"/>
          <p14:tracePt t="2719" x="8715375" y="3830638"/>
          <p14:tracePt t="2727" x="8761413" y="3830638"/>
          <p14:tracePt t="2735" x="8788400" y="3840163"/>
          <p14:tracePt t="2744" x="8807450" y="3840163"/>
          <p14:tracePt t="2751" x="8815388" y="3840163"/>
          <p14:tracePt t="20838" x="8751888" y="3840163"/>
          <p14:tracePt t="20847" x="8697913" y="3840163"/>
          <p14:tracePt t="20855" x="8632825" y="3821113"/>
          <p14:tracePt t="20863" x="8559800" y="3821113"/>
          <p14:tracePt t="20871" x="8505825" y="3811588"/>
          <p14:tracePt t="20900" x="8386763" y="3757613"/>
          <p14:tracePt t="20905" x="8359775" y="3738563"/>
          <p14:tracePt t="20914" x="8342313" y="3721100"/>
          <p14:tracePt t="20919" x="8313738" y="3684588"/>
          <p14:tracePt t="20928" x="8286750" y="3657600"/>
          <p14:tracePt t="20935" x="8269288" y="3611563"/>
          <p14:tracePt t="20943" x="8232775" y="3584575"/>
          <p14:tracePt t="20951" x="8223250" y="3565525"/>
          <p14:tracePt t="20960" x="8177213" y="3529013"/>
          <p14:tracePt t="20967" x="8113713" y="3475038"/>
          <p14:tracePt t="20975" x="8050213" y="3438525"/>
          <p14:tracePt t="20982" x="8023225" y="3411538"/>
          <p14:tracePt t="20992" x="7986713" y="3355975"/>
          <p14:tracePt t="21009" x="7958138" y="3319463"/>
          <p14:tracePt t="21014" x="7958138" y="3309938"/>
          <p14:tracePt t="21025" x="7950200" y="3282950"/>
          <p14:tracePt t="21033" x="7940675" y="3265488"/>
          <p14:tracePt t="21042" x="7913688" y="3219450"/>
          <p14:tracePt t="21049" x="7894638" y="3173413"/>
          <p14:tracePt t="21055" x="7885113" y="3163888"/>
          <p14:tracePt t="21063" x="7858125" y="3127375"/>
          <p14:tracePt t="21070" x="7831138" y="3109913"/>
          <p14:tracePt t="21078" x="7813675" y="3090863"/>
          <p14:tracePt t="21087" x="7794625" y="3063875"/>
          <p14:tracePt t="21095" x="7767638" y="3036888"/>
          <p14:tracePt t="21103" x="7748588" y="3017838"/>
          <p14:tracePt t="21111" x="7721600" y="3000375"/>
          <p14:tracePt t="21119" x="7704138" y="2982913"/>
          <p14:tracePt t="21127" x="7685088" y="2946400"/>
          <p14:tracePt t="21134" x="7675563" y="2917825"/>
          <p14:tracePt t="21143" x="7631113" y="2881313"/>
          <p14:tracePt t="21151" x="7585075" y="2844800"/>
          <p14:tracePt t="21159" x="7512050" y="2781300"/>
          <p14:tracePt t="21166" x="7485063" y="2735263"/>
          <p14:tracePt t="21175" x="7458075" y="2671763"/>
          <p14:tracePt t="21182" x="7402513" y="2608263"/>
          <p14:tracePt t="21191" x="7392988" y="2562225"/>
          <p14:tracePt t="21198" x="7256463" y="2425700"/>
          <p14:tracePt t="21207" x="7165975" y="2325688"/>
          <p14:tracePt t="21214" x="7110413" y="2243138"/>
          <p14:tracePt t="21222" x="7102475" y="2143125"/>
          <p14:tracePt t="21230" x="7102475" y="2070100"/>
          <p14:tracePt t="21238" x="7102475" y="1997075"/>
          <p14:tracePt t="21246" x="7083425" y="1943100"/>
          <p14:tracePt t="21255" x="7083425" y="1878013"/>
          <p14:tracePt t="21262" x="7083425" y="1824038"/>
          <p14:tracePt t="21270" x="7083425" y="1787525"/>
          <p14:tracePt t="21279" x="7083425" y="1768475"/>
          <p14:tracePt t="21286" x="7083425" y="1741488"/>
          <p14:tracePt t="21294" x="7083425" y="1724025"/>
          <p14:tracePt t="21303" x="7083425" y="1687513"/>
          <p14:tracePt t="21319" x="7083425" y="1677988"/>
          <p14:tracePt t="21327" x="7083425" y="1651000"/>
          <p14:tracePt t="21334" x="7083425" y="1641475"/>
          <p14:tracePt t="21343" x="7083425" y="1631950"/>
          <p14:tracePt t="21350" x="7083425" y="1604963"/>
          <p14:tracePt t="21359" x="7083425" y="1595438"/>
          <p14:tracePt t="21367" x="7102475" y="1587500"/>
          <p14:tracePt t="21376" x="7102475" y="1577975"/>
          <p14:tracePt t="21383" x="7102475" y="1568450"/>
          <p14:tracePt t="21392" x="7102475" y="1550988"/>
          <p14:tracePt t="21399" x="7110413" y="1531938"/>
          <p14:tracePt t="21415" x="7110413" y="1522413"/>
          <p14:tracePt t="21423" x="7110413" y="1514475"/>
          <p14:tracePt t="21431" x="7110413" y="1495425"/>
          <p14:tracePt t="21439" x="7110413" y="1468438"/>
          <p14:tracePt t="21446" x="7110413" y="1441450"/>
          <p14:tracePt t="21454" x="7110413" y="1412875"/>
          <p14:tracePt t="21462" x="7110413" y="1368425"/>
          <p14:tracePt t="21470" x="7083425" y="1303338"/>
          <p14:tracePt t="21479" x="7073900" y="1268413"/>
          <p14:tracePt t="21486" x="7037388" y="1203325"/>
          <p14:tracePt t="21495" x="7029450" y="1176338"/>
          <p14:tracePt t="21502" x="6992938" y="1112838"/>
          <p14:tracePt t="21511" x="6983413" y="1085850"/>
          <p14:tracePt t="21518" x="6956425" y="1039813"/>
          <p14:tracePt t="21527" x="6937375" y="1020763"/>
          <p14:tracePt t="21534" x="6919913" y="976313"/>
          <p14:tracePt t="21543" x="6910388" y="930275"/>
          <p14:tracePt t="21550" x="6892925" y="911225"/>
          <p14:tracePt t="21559" x="6892925" y="893763"/>
          <p14:tracePt t="21566" x="6873875" y="874713"/>
          <p14:tracePt t="21574" x="6856413" y="847725"/>
          <p14:tracePt t="21582" x="6846888" y="820738"/>
          <p14:tracePt t="21591" x="6837363" y="811213"/>
          <p14:tracePt t="21599" x="6837363" y="793750"/>
          <p14:tracePt t="21607" x="6837363" y="784225"/>
          <p14:tracePt t="21615" x="6827838" y="774700"/>
          <p14:tracePt t="21622" x="6827838" y="757238"/>
          <p14:tracePt t="21639" x="6819900" y="747713"/>
          <p14:tracePt t="21809" x="6819900" y="720725"/>
          <p14:tracePt t="21816" x="6837363" y="684213"/>
          <p14:tracePt t="21825" x="6856413" y="665163"/>
          <p14:tracePt t="22546" x="7239000" y="63500"/>
          <p14:tracePt t="22552" x="7239000" y="36513"/>
          <p14:tracePt t="22559" x="7239000" y="17463"/>
          <p14:tracePt t="25383" x="6791325" y="811213"/>
          <p14:tracePt t="25391" x="6746875" y="893763"/>
          <p14:tracePt t="25398" x="6727825" y="957263"/>
          <p14:tracePt t="25407" x="6700838" y="1020763"/>
          <p14:tracePt t="25414" x="6664325" y="1085850"/>
          <p14:tracePt t="25423" x="6627813" y="1130300"/>
          <p14:tracePt t="25430" x="6600825" y="1195388"/>
          <p14:tracePt t="25439" x="6564313" y="1239838"/>
          <p14:tracePt t="25447" x="6545263" y="1268413"/>
          <p14:tracePt t="25455" x="6537325" y="1312863"/>
          <p14:tracePt t="25462" x="6500813" y="1339850"/>
          <p14:tracePt t="25470" x="6454775" y="1395413"/>
          <p14:tracePt t="25478" x="6435725" y="1412875"/>
          <p14:tracePt t="25487" x="6408738" y="1441450"/>
          <p14:tracePt t="25495" x="6362700" y="1485900"/>
          <p14:tracePt t="25503" x="6318250" y="1541463"/>
          <p14:tracePt t="25511" x="6299200" y="1558925"/>
          <p14:tracePt t="25519" x="6281738" y="1577975"/>
          <p14:tracePt t="25529" x="6245225" y="1595438"/>
          <p14:tracePt t="25536" x="6226175" y="1604963"/>
          <p14:tracePt t="25546" x="6208713" y="1641475"/>
          <p14:tracePt t="25552" x="6189663" y="1651000"/>
          <p14:tracePt t="25560" x="6181725" y="1668463"/>
          <p14:tracePt t="25567" x="6172200" y="1677988"/>
          <p14:tracePt t="25575" x="6153150" y="1697038"/>
          <p14:tracePt t="25583" x="6135688" y="1724025"/>
          <p14:tracePt t="25590" x="6126163" y="1741488"/>
          <p14:tracePt t="25598" x="6116638" y="1751013"/>
          <p14:tracePt t="25607" x="6099175" y="1768475"/>
          <p14:tracePt t="25615" x="6089650" y="1787525"/>
          <p14:tracePt t="25623" x="6080125" y="1797050"/>
          <p14:tracePt t="25632" x="6062663" y="1814513"/>
          <p14:tracePt t="25638" x="6053138" y="1824038"/>
          <p14:tracePt t="25663" x="6043613" y="1833563"/>
          <p14:tracePt t="25686" x="6035675" y="1851025"/>
          <p14:tracePt t="25695" x="6026150" y="1860550"/>
          <p14:tracePt t="25702" x="6016625" y="1870075"/>
          <p14:tracePt t="25711" x="5999163" y="1878013"/>
          <p14:tracePt t="25718" x="5972175" y="1897063"/>
          <p14:tracePt t="25727" x="5953125" y="1914525"/>
          <p14:tracePt t="25734" x="5907088" y="1951038"/>
          <p14:tracePt t="25743" x="5870575" y="1979613"/>
          <p14:tracePt t="25750" x="5843588" y="2016125"/>
          <p14:tracePt t="25759" x="5826125" y="2033588"/>
          <p14:tracePt t="25766" x="5789613" y="2060575"/>
          <p14:tracePt t="25775" x="5753100" y="2116138"/>
          <p14:tracePt t="25790" x="5716588" y="2143125"/>
          <p14:tracePt t="25799" x="5707063" y="2179638"/>
          <p14:tracePt t="25807" x="5688013" y="2206625"/>
          <p14:tracePt t="25815" x="5670550" y="2225675"/>
          <p14:tracePt t="25831" x="5661025" y="2243138"/>
          <p14:tracePt t="25839" x="5661025" y="2262188"/>
          <p14:tracePt t="25847" x="5653088" y="2270125"/>
          <p14:tracePt t="25854" x="5653088" y="2289175"/>
          <p14:tracePt t="25863" x="5643563" y="2298700"/>
          <p14:tracePt t="25894" x="5643563" y="2306638"/>
          <p14:tracePt t="25903" x="5624513" y="2316163"/>
          <p14:tracePt t="26520" x="5624513" y="2335213"/>
          <p14:tracePt t="26952" x="5624513" y="2343150"/>
          <p14:tracePt t="26960" x="5616575" y="2362200"/>
          <p14:tracePt t="26985" x="5616575" y="2371725"/>
          <p14:tracePt t="26995" x="5616575" y="2379663"/>
          <p14:tracePt t="27009" x="5616575" y="2389188"/>
          <p14:tracePt t="42905" x="5616575" y="2398713"/>
          <p14:tracePt t="42916" x="5580063" y="2435225"/>
          <p14:tracePt t="42921" x="5570538" y="2444750"/>
          <p14:tracePt t="42929" x="5551488" y="2489200"/>
          <p14:tracePt t="42935" x="5534025" y="2525713"/>
          <p14:tracePt t="42943" x="5514975" y="2562225"/>
          <p14:tracePt t="42951" x="5507038" y="2598738"/>
          <p14:tracePt t="42960" x="5470525" y="2644775"/>
          <p14:tracePt t="42967" x="5451475" y="2671763"/>
          <p14:tracePt t="42975" x="5451475" y="2681288"/>
          <p14:tracePt t="42983" x="5451475" y="2690813"/>
          <p14:tracePt t="42992" x="5434013" y="2708275"/>
          <p14:tracePt t="43096" x="5434013" y="2727325"/>
          <p14:tracePt t="43105" x="5434013" y="2735263"/>
          <p14:tracePt t="43112" x="5434013" y="2754313"/>
          <p14:tracePt t="43120" x="5434013" y="2771775"/>
          <p14:tracePt t="43128" x="5434013" y="2817813"/>
          <p14:tracePt t="43136" x="5434013" y="2827338"/>
          <p14:tracePt t="43144" x="5441950" y="2854325"/>
          <p14:tracePt t="43151" x="5441950" y="2873375"/>
          <p14:tracePt t="43159" x="5451475" y="2900363"/>
          <p14:tracePt t="43167" x="5470525" y="2917825"/>
          <p14:tracePt t="43183" x="5470525" y="2927350"/>
          <p14:tracePt t="43191" x="5478463" y="2936875"/>
          <p14:tracePt t="43306" x="5478463" y="2946400"/>
          <p14:tracePt t="43352" x="5487988" y="2954338"/>
          <p14:tracePt t="43392" x="5487988" y="2963863"/>
          <p14:tracePt t="43441" x="5487988" y="2982913"/>
          <p14:tracePt t="43448" x="5487988" y="2990850"/>
          <p14:tracePt t="43463" x="5487988" y="3000375"/>
          <p14:tracePt t="43472" x="5487988" y="3009900"/>
          <p14:tracePt t="43479" x="5487988" y="3017838"/>
          <p14:tracePt t="43487" x="5487988" y="3027363"/>
          <p14:tracePt t="43503" x="5487988" y="3036888"/>
          <p14:tracePt t="43511" x="5487988" y="3046413"/>
          <p14:tracePt t="43527" x="5487988" y="3063875"/>
          <p14:tracePt t="44327" x="5497513" y="3054350"/>
          <p14:tracePt t="44343" x="5507038" y="3046413"/>
          <p14:tracePt t="44351" x="5514975" y="3036888"/>
          <p14:tracePt t="44359" x="5524500" y="3017838"/>
          <p14:tracePt t="44375" x="5551488" y="2982913"/>
          <p14:tracePt t="44383" x="5561013" y="2973388"/>
          <p14:tracePt t="44393" x="5561013" y="2946400"/>
          <p14:tracePt t="44399" x="5580063" y="2927350"/>
          <p14:tracePt t="44410" x="5588000" y="2873375"/>
          <p14:tracePt t="44415" x="5597525" y="2808288"/>
          <p14:tracePt t="44423" x="5624513" y="2763838"/>
          <p14:tracePt t="44431" x="5634038" y="2708275"/>
          <p14:tracePt t="44440" x="5661025" y="2625725"/>
          <p14:tracePt t="44447" x="5670550" y="2598738"/>
          <p14:tracePt t="44460" x="5688013" y="2535238"/>
          <p14:tracePt t="44463" x="5734050" y="2471738"/>
          <p14:tracePt t="44471" x="5743575" y="2416175"/>
          <p14:tracePt t="44479" x="5770563" y="2352675"/>
          <p14:tracePt t="44487" x="5807075" y="2270125"/>
          <p14:tracePt t="44495" x="5834063" y="2206625"/>
          <p14:tracePt t="44503" x="5870575" y="2160588"/>
          <p14:tracePt t="44512" x="5889625" y="2097088"/>
          <p14:tracePt t="44518" x="5943600" y="2016125"/>
          <p14:tracePt t="44527" x="5989638" y="1951038"/>
          <p14:tracePt t="44534" x="6007100" y="1906588"/>
          <p14:tracePt t="44542" x="6062663" y="1841500"/>
          <p14:tracePt t="44550" x="6080125" y="1797050"/>
          <p14:tracePt t="44559" x="6135688" y="1731963"/>
          <p14:tracePt t="44567" x="6172200" y="1687513"/>
          <p14:tracePt t="44576" x="6208713" y="1641475"/>
          <p14:tracePt t="44582" x="6235700" y="1604963"/>
          <p14:tracePt t="44591" x="6262688" y="1541463"/>
          <p14:tracePt t="44598" x="6291263" y="1514475"/>
          <p14:tracePt t="44607" x="6345238" y="1477963"/>
          <p14:tracePt t="44615" x="6362700" y="1449388"/>
          <p14:tracePt t="44624" x="6391275" y="1412875"/>
          <p14:tracePt t="44630" x="6464300" y="1358900"/>
          <p14:tracePt t="44639" x="6491288" y="1331913"/>
          <p14:tracePt t="44647" x="6554788" y="1295400"/>
          <p14:tracePt t="44655" x="6600825" y="1258888"/>
          <p14:tracePt t="44662" x="6645275" y="1222375"/>
          <p14:tracePt t="44671" x="6737350" y="1166813"/>
          <p14:tracePt t="44679" x="6800850" y="1130300"/>
          <p14:tracePt t="44686" x="6827838" y="1093788"/>
          <p14:tracePt t="44695" x="6910388" y="1039813"/>
          <p14:tracePt t="44702" x="6973888" y="1003300"/>
          <p14:tracePt t="44710" x="6992938" y="984250"/>
          <p14:tracePt t="44718" x="7019925" y="976313"/>
          <p14:tracePt t="44727" x="7056438" y="939800"/>
          <p14:tracePt t="44734" x="7073900" y="920750"/>
          <p14:tracePt t="44743" x="7129463" y="903288"/>
          <p14:tracePt t="44750" x="7156450" y="884238"/>
          <p14:tracePt t="44759" x="7156450" y="874713"/>
          <p14:tracePt t="44767" x="7175500" y="857250"/>
          <p14:tracePt t="44775" x="7183438" y="847725"/>
          <p14:tracePt t="44784" x="7202488" y="839788"/>
          <p14:tracePt t="44793" x="7212013" y="830263"/>
          <p14:tracePt t="44800" x="7229475" y="820738"/>
          <p14:tracePt t="44809" x="7239000" y="811213"/>
          <p14:tracePt t="44816" x="7248525" y="803275"/>
          <p14:tracePt t="45177" x="7256463" y="793750"/>
          <p14:tracePt t="45184" x="7256463" y="784225"/>
          <p14:tracePt t="45191" x="7265988" y="766763"/>
          <p14:tracePt t="45202" x="7265988" y="730250"/>
          <p14:tracePt t="45207" x="7265988" y="720725"/>
          <p14:tracePt t="45215" x="7265988" y="701675"/>
          <p14:tracePt t="45224" x="7265988" y="684213"/>
          <p14:tracePt t="45230" x="7265988" y="674688"/>
          <p14:tracePt t="45246" x="7265988" y="665163"/>
          <p14:tracePt t="45263" x="7265988" y="647700"/>
          <p14:tracePt t="45280" x="7265988" y="638175"/>
          <p14:tracePt t="45291" x="7265988" y="628650"/>
          <p14:tracePt t="45303" x="7265988" y="611188"/>
          <p14:tracePt t="45311" x="7265988" y="601663"/>
          <p14:tracePt t="45335" x="7265988" y="592138"/>
          <p14:tracePt t="45359" x="7265988" y="584200"/>
          <p14:tracePt t="45367" x="7265988" y="565150"/>
          <p14:tracePt t="45383" x="7265988" y="555625"/>
          <p14:tracePt t="45391" x="7265988" y="528638"/>
          <p14:tracePt t="45399" x="7265988" y="519113"/>
          <p14:tracePt t="45408" x="7265988" y="511175"/>
          <p14:tracePt t="45415" x="7265988" y="501650"/>
          <p14:tracePt t="45422" x="7265988" y="492125"/>
          <p14:tracePt t="45592" x="7256463" y="492125"/>
          <p14:tracePt t="45621" x="7248525" y="492125"/>
          <p14:tracePt t="51273" x="7037388" y="647700"/>
          <p14:tracePt t="51280" x="6973888" y="730250"/>
          <p14:tracePt t="51289" x="6910388" y="847725"/>
          <p14:tracePt t="51295" x="6837363" y="984250"/>
          <p14:tracePt t="51303" x="6783388" y="1122363"/>
          <p14:tracePt t="51311" x="6710363" y="1231900"/>
          <p14:tracePt t="51319" x="6645275" y="1385888"/>
          <p14:tracePt t="51327" x="6554788" y="1522413"/>
          <p14:tracePt t="51335" x="6472238" y="1714500"/>
          <p14:tracePt t="51343" x="6399213" y="1870075"/>
          <p14:tracePt t="51351" x="6354763" y="2016125"/>
          <p14:tracePt t="51360" x="6281738" y="2170113"/>
          <p14:tracePt t="51367" x="6218238" y="2316163"/>
          <p14:tracePt t="51376" x="6126163" y="2489200"/>
          <p14:tracePt t="51384" x="6062663" y="2608263"/>
          <p14:tracePt t="51392" x="5989638" y="2727325"/>
          <p14:tracePt t="51398" x="5916613" y="2844800"/>
          <p14:tracePt t="51407" x="5880100" y="2909888"/>
          <p14:tracePt t="51414" x="5834063" y="2990850"/>
          <p14:tracePt t="51423" x="5797550" y="3054350"/>
          <p14:tracePt t="51431" x="5780088" y="3100388"/>
          <p14:tracePt t="51439" x="5761038" y="3127375"/>
          <p14:tracePt t="51446" x="5734050" y="3155950"/>
          <p14:tracePt t="51455" x="5707063" y="3200400"/>
          <p14:tracePt t="51462" x="5688013" y="3236913"/>
          <p14:tracePt t="51471" x="5680075" y="3255963"/>
          <p14:tracePt t="51478" x="5670550" y="3282950"/>
          <p14:tracePt t="51487" x="5661025" y="3302000"/>
          <p14:tracePt t="51494" x="5653088" y="3309938"/>
          <p14:tracePt t="51503" x="5653088" y="3319463"/>
          <p14:tracePt t="51510" x="5653088" y="3328988"/>
          <p14:tracePt t="51550" x="5653088" y="3338513"/>
          <p14:tracePt t="53275" x="5653088" y="3328988"/>
          <p14:tracePt t="53280" x="5653088" y="3309938"/>
          <p14:tracePt t="53288" x="5653088" y="3292475"/>
          <p14:tracePt t="53295" x="5653088" y="3265488"/>
          <p14:tracePt t="53303" x="5653088" y="3255963"/>
          <p14:tracePt t="53311" x="5653088" y="3219450"/>
          <p14:tracePt t="53319" x="5653088" y="3200400"/>
          <p14:tracePt t="53327" x="5653088" y="3182938"/>
          <p14:tracePt t="53334" x="5653088" y="3155950"/>
          <p14:tracePt t="53342" x="5653088" y="3127375"/>
          <p14:tracePt t="53350" x="5653088" y="3100388"/>
          <p14:tracePt t="53359" x="5653088" y="3063875"/>
          <p14:tracePt t="53366" x="5653088" y="3027363"/>
          <p14:tracePt t="53375" x="5653088" y="3009900"/>
          <p14:tracePt t="53383" x="5653088" y="2973388"/>
          <p14:tracePt t="53390" x="5653088" y="2954338"/>
          <p14:tracePt t="53398" x="5653088" y="2900363"/>
          <p14:tracePt t="53407" x="5653088" y="2863850"/>
          <p14:tracePt t="53414" x="5653088" y="2808288"/>
          <p14:tracePt t="53422" x="5653088" y="2790825"/>
          <p14:tracePt t="53430" x="5661025" y="2763838"/>
          <p14:tracePt t="53439" x="5670550" y="2717800"/>
          <p14:tracePt t="53447" x="5670550" y="2708275"/>
          <p14:tracePt t="53454" x="5680075" y="2662238"/>
          <p14:tracePt t="53463" x="5697538" y="2635250"/>
          <p14:tracePt t="53471" x="5697538" y="2617788"/>
          <p14:tracePt t="53479" x="5707063" y="2598738"/>
          <p14:tracePt t="53487" x="5716588" y="2562225"/>
          <p14:tracePt t="53495" x="5753100" y="2517775"/>
          <p14:tracePt t="53503" x="5753100" y="2489200"/>
          <p14:tracePt t="53511" x="5761038" y="2435225"/>
          <p14:tracePt t="53519" x="5770563" y="2389188"/>
          <p14:tracePt t="53526" x="5789613" y="2335213"/>
          <p14:tracePt t="53535" x="5807075" y="2306638"/>
          <p14:tracePt t="53543" x="5834063" y="2243138"/>
          <p14:tracePt t="53550" x="5862638" y="2197100"/>
          <p14:tracePt t="53559" x="5880100" y="2170113"/>
          <p14:tracePt t="53567" x="5889625" y="2125663"/>
          <p14:tracePt t="53578" x="5899150" y="2106613"/>
          <p14:tracePt t="53585" x="5899150" y="2070100"/>
          <p14:tracePt t="53594" x="5916613" y="2033588"/>
          <p14:tracePt t="53601" x="5926138" y="2016125"/>
          <p14:tracePt t="53610" x="5926138" y="2006600"/>
          <p14:tracePt t="53617" x="5935663" y="1970088"/>
          <p14:tracePt t="53625" x="5935663" y="1960563"/>
          <p14:tracePt t="53631" x="5943600" y="1951038"/>
          <p14:tracePt t="53640" x="5943600" y="1943100"/>
          <p14:tracePt t="53655" x="5943600" y="1933575"/>
          <p14:tracePt t="53896" x="5943600" y="1943100"/>
          <p14:tracePt t="53913" x="5943600" y="1970088"/>
          <p14:tracePt t="53920" x="5943600" y="2016125"/>
          <p14:tracePt t="53928" x="5907088" y="2043113"/>
          <p14:tracePt t="53935" x="5843588" y="2097088"/>
          <p14:tracePt t="53943" x="5780088" y="2133600"/>
          <p14:tracePt t="53951" x="5734050" y="2189163"/>
          <p14:tracePt t="53959" x="5680075" y="2233613"/>
          <p14:tracePt t="53967" x="5597525" y="2289175"/>
          <p14:tracePt t="53975" x="5580063" y="2306638"/>
          <p14:tracePt t="53983" x="5524500" y="2362200"/>
          <p14:tracePt t="53992" x="5441950" y="2416175"/>
          <p14:tracePt t="53999" x="5405438" y="2435225"/>
          <p14:tracePt t="54006" x="5351463" y="2471738"/>
          <p14:tracePt t="54014" x="5278438" y="2517775"/>
          <p14:tracePt t="54022" x="5251450" y="2544763"/>
          <p14:tracePt t="54031" x="5195888" y="2589213"/>
          <p14:tracePt t="54040" x="5122863" y="2654300"/>
          <p14:tracePt t="54046" x="5095875" y="2681288"/>
          <p14:tracePt t="54056" x="5049838" y="2708275"/>
          <p14:tracePt t="54062" x="5005388" y="2735263"/>
          <p14:tracePt t="54071" x="4978400" y="2754313"/>
          <p14:tracePt t="54079" x="4941888" y="2781300"/>
          <p14:tracePt t="54087" x="4913313" y="2817813"/>
          <p14:tracePt t="54095" x="4895850" y="2827338"/>
          <p14:tracePt t="54102" x="4886325" y="2836863"/>
          <p14:tracePt t="54111" x="4868863" y="2854325"/>
          <p14:tracePt t="54118" x="4859338" y="2854325"/>
          <p14:tracePt t="54127" x="4849813" y="2863850"/>
          <p14:tracePt t="54135" x="4840288" y="2863850"/>
          <p14:tracePt t="54142" x="4813300" y="2873375"/>
          <p14:tracePt t="54150" x="4786313" y="2900363"/>
          <p14:tracePt t="54158" x="4740275" y="2909888"/>
          <p14:tracePt t="54167" x="4695825" y="2927350"/>
          <p14:tracePt t="54175" x="4649788" y="2954338"/>
          <p14:tracePt t="54183" x="4594225" y="2973388"/>
          <p14:tracePt t="54191" x="4494213" y="3017838"/>
          <p14:tracePt t="54198" x="4430713" y="3046413"/>
          <p14:tracePt t="54207" x="4330700" y="3082925"/>
          <p14:tracePt t="54214" x="4257675" y="3109913"/>
          <p14:tracePt t="54223" x="4157663" y="3163888"/>
          <p14:tracePt t="54231" x="4129088" y="3192463"/>
          <p14:tracePt t="54240" x="4057650" y="3228975"/>
          <p14:tracePt t="54246" x="3975100" y="3255963"/>
          <p14:tracePt t="54254" x="3929063" y="3273425"/>
          <p14:tracePt t="54262" x="3883025" y="3302000"/>
          <p14:tracePt t="54271" x="3865563" y="3309938"/>
          <p14:tracePt t="54278" x="3810000" y="3328988"/>
          <p14:tracePt t="54288" x="3792538" y="3338513"/>
          <p14:tracePt t="54294" x="3775075" y="3346450"/>
          <p14:tracePt t="54302" x="3729038" y="3355975"/>
          <p14:tracePt t="54311" x="3702050" y="3382963"/>
          <p14:tracePt t="54318" x="3665538" y="3392488"/>
          <p14:tracePt t="54327" x="3582988" y="3438525"/>
          <p14:tracePt t="54334" x="3500438" y="3455988"/>
          <p14:tracePt t="54345" x="3382963" y="3511550"/>
          <p14:tracePt t="54352" x="3290888" y="3538538"/>
          <p14:tracePt t="54362" x="3190875" y="3592513"/>
          <p14:tracePt t="54368" x="3108325" y="3621088"/>
          <p14:tracePt t="54375" x="2998788" y="3675063"/>
          <p14:tracePt t="54383" x="2917825" y="3702050"/>
          <p14:tracePt t="54391" x="2852738" y="3730625"/>
          <p14:tracePt t="54399" x="2771775" y="3784600"/>
          <p14:tracePt t="54407" x="2725738" y="3811588"/>
          <p14:tracePt t="54415" x="2679700" y="3830638"/>
          <p14:tracePt t="54423" x="2662238" y="3848100"/>
          <p14:tracePt t="54431" x="2635250" y="3867150"/>
          <p14:tracePt t="54446" x="2625725" y="3875088"/>
          <p14:tracePt t="54471" x="2616200" y="3884613"/>
          <p14:tracePt t="54527" x="2598738" y="3884613"/>
          <p14:tracePt t="54536" x="2589213" y="3894138"/>
          <p14:tracePt t="54544" x="2552700" y="3903663"/>
          <p14:tracePt t="54553" x="2533650" y="3911600"/>
          <p14:tracePt t="54559" x="2489200" y="3948113"/>
          <p14:tracePt t="54567" x="2489200" y="3957638"/>
          <p14:tracePt t="54575" x="2452688" y="3984625"/>
          <p14:tracePt t="54584" x="2433638" y="3994150"/>
          <p14:tracePt t="54591" x="2379663" y="4003675"/>
          <p14:tracePt t="54598" x="2316163" y="4040188"/>
          <p14:tracePt t="54607" x="2287588" y="4049713"/>
          <p14:tracePt t="54616" x="2243138" y="4076700"/>
          <p14:tracePt t="54623" x="2179638" y="4094163"/>
          <p14:tracePt t="54632" x="2160588" y="4103688"/>
          <p14:tracePt t="54638" x="2133600" y="4113213"/>
          <p14:tracePt t="54648" x="2124075" y="4113213"/>
          <p14:tracePt t="54658" x="2114550" y="4113213"/>
          <p14:tracePt t="54663" x="2106613" y="4122738"/>
          <p14:tracePt t="54953" x="2078038" y="4122738"/>
          <p14:tracePt t="54962" x="2060575" y="4122738"/>
          <p14:tracePt t="54969" x="2024063" y="4122738"/>
          <p14:tracePt t="54978" x="1987550" y="4122738"/>
          <p14:tracePt t="54984" x="1960563" y="4122738"/>
          <p14:tracePt t="54993" x="1931988" y="4122738"/>
          <p14:tracePt t="54999" x="1887538" y="4122738"/>
          <p14:tracePt t="55008" x="1868488" y="4122738"/>
          <p14:tracePt t="55015" x="1831975" y="4122738"/>
          <p14:tracePt t="55023" x="1824038" y="4122738"/>
          <p14:tracePt t="55031" x="1795463" y="4122738"/>
          <p14:tracePt t="55040" x="1787525" y="4122738"/>
          <p14:tracePt t="55046" x="1768475" y="4122738"/>
          <p14:tracePt t="55062" x="1751013" y="4122738"/>
          <p14:tracePt t="55071" x="1731963" y="4122738"/>
          <p14:tracePt t="55088" x="1714500" y="4122738"/>
          <p14:tracePt t="55094" x="1695450" y="4122738"/>
          <p14:tracePt t="55102" x="1685925" y="4122738"/>
          <p14:tracePt t="55111" x="1668463" y="4122738"/>
          <p14:tracePt t="55118" x="1658938" y="4122738"/>
          <p14:tracePt t="55126" x="1649413" y="4122738"/>
          <p14:tracePt t="55159" x="1631950" y="4122738"/>
          <p14:tracePt t="55216" x="1622425" y="4122738"/>
          <p14:tracePt t="55248" x="1612900" y="4122738"/>
          <p14:tracePt t="55257" x="1604963" y="4122738"/>
          <p14:tracePt t="55262" x="1585913" y="4122738"/>
          <p14:tracePt t="55273" x="1568450" y="4122738"/>
          <p14:tracePt t="55290" x="1541463" y="4122738"/>
          <p14:tracePt t="55296" x="1522413" y="4122738"/>
          <p14:tracePt t="55303" x="1504950" y="4122738"/>
          <p14:tracePt t="55311" x="1495425" y="4122738"/>
          <p14:tracePt t="55319" x="1485900" y="4122738"/>
          <p14:tracePt t="55335" x="1458913" y="4122738"/>
          <p14:tracePt t="55350" x="1449388" y="4122738"/>
          <p14:tracePt t="55382" x="1439863" y="4122738"/>
          <p14:tracePt t="55721" x="1485900" y="4103688"/>
          <p14:tracePt t="55728" x="1512888" y="4094163"/>
          <p14:tracePt t="55736" x="1604963" y="4086225"/>
          <p14:tracePt t="55745" x="1658938" y="4067175"/>
          <p14:tracePt t="55751" x="1714500" y="4067175"/>
          <p14:tracePt t="55759" x="1778000" y="4049713"/>
          <p14:tracePt t="55767" x="1824038" y="4040188"/>
          <p14:tracePt t="55775" x="1851025" y="4040188"/>
          <p14:tracePt t="55783" x="1895475" y="4040188"/>
          <p14:tracePt t="55791" x="1931988" y="4021138"/>
          <p14:tracePt t="55798" x="1951038" y="4021138"/>
          <p14:tracePt t="55807" x="1978025" y="4021138"/>
          <p14:tracePt t="55815" x="2033588" y="4021138"/>
          <p14:tracePt t="55823" x="2070100" y="4013200"/>
          <p14:tracePt t="55831" x="2124075" y="4013200"/>
          <p14:tracePt t="55839" x="2179638" y="3994150"/>
          <p14:tracePt t="55847" x="2243138" y="3994150"/>
          <p14:tracePt t="55854" x="2333625" y="3994150"/>
          <p14:tracePt t="55863" x="2406650" y="3976688"/>
          <p14:tracePt t="55872" x="2470150" y="3967163"/>
          <p14:tracePt t="55878" x="2525713" y="3967163"/>
          <p14:tracePt t="55887" x="2598738" y="3948113"/>
          <p14:tracePt t="55894" x="2652713" y="3948113"/>
          <p14:tracePt t="55902" x="2689225" y="3930650"/>
          <p14:tracePt t="55910" x="2744788" y="3930650"/>
          <p14:tracePt t="55919" x="2762250" y="3921125"/>
          <p14:tracePt t="55926" x="2771775" y="3921125"/>
          <p14:tracePt t="55935" x="2781300" y="3921125"/>
          <p14:tracePt t="56089" x="2789238" y="3921125"/>
          <p14:tracePt t="56097" x="2798763" y="3921125"/>
          <p14:tracePt t="56102" x="2835275" y="3921125"/>
          <p14:tracePt t="56110" x="2898775" y="3940175"/>
          <p14:tracePt t="56118" x="2925763" y="3948113"/>
          <p14:tracePt t="56126" x="2971800" y="3957638"/>
          <p14:tracePt t="56135" x="3008313" y="3976688"/>
          <p14:tracePt t="56142" x="3054350" y="3984625"/>
          <p14:tracePt t="56151" x="3081338" y="3984625"/>
          <p14:tracePt t="56159" x="3100388" y="3994150"/>
          <p14:tracePt t="56166" x="3117850" y="4003675"/>
          <p14:tracePt t="56175" x="3136900" y="4003675"/>
          <p14:tracePt t="56198" x="3144838" y="4003675"/>
          <p14:tracePt t="63672" x="3154363" y="4013200"/>
          <p14:tracePt t="75977" x="3163888" y="4013200"/>
          <p14:tracePt t="83916" x="3171825" y="4013200"/>
          <p14:tracePt t="83922" x="3181350" y="4013200"/>
          <p14:tracePt t="83931" x="3181350" y="4003675"/>
          <p14:tracePt t="83937" x="3227388" y="3957638"/>
          <p14:tracePt t="83942" x="3382963" y="3857625"/>
          <p14:tracePt t="83951" x="3546475" y="3775075"/>
          <p14:tracePt t="83958" x="3765550" y="3694113"/>
          <p14:tracePt t="83966" x="3902075" y="3648075"/>
          <p14:tracePt t="83974" x="4029075" y="3584575"/>
          <p14:tracePt t="83982" x="4111625" y="3548063"/>
          <p14:tracePt t="83990" x="4175125" y="3519488"/>
          <p14:tracePt t="83998" x="4202113" y="3511550"/>
          <p14:tracePt t="84006" x="4221163" y="3502025"/>
          <p14:tracePt t="84512" x="4221163" y="3492500"/>
          <p14:tracePt t="86550" x="4211638" y="3492500"/>
          <p14:tracePt t="90032" x="4202113" y="3492500"/>
          <p14:tracePt t="92111" x="4194175" y="3502025"/>
          <p14:tracePt t="92144" x="4194175" y="3519488"/>
          <p14:tracePt t="92153" x="4165600" y="3548063"/>
          <p14:tracePt t="92160" x="4148138" y="3584575"/>
          <p14:tracePt t="92170" x="4121150" y="3611563"/>
          <p14:tracePt t="92176" x="4102100" y="3629025"/>
          <p14:tracePt t="92183" x="4094163" y="3675063"/>
          <p14:tracePt t="92191" x="4075113" y="3694113"/>
          <p14:tracePt t="92199" x="4057650" y="3711575"/>
          <p14:tracePt t="92207" x="4057650" y="3730625"/>
          <p14:tracePt t="92214" x="4048125" y="3738563"/>
          <p14:tracePt t="92223" x="4029075" y="3767138"/>
          <p14:tracePt t="92230" x="4029075" y="3775075"/>
          <p14:tracePt t="92238" x="4021138" y="3784600"/>
          <p14:tracePt t="92246" x="4011613" y="3803650"/>
          <p14:tracePt t="92257" x="4002088" y="3811588"/>
          <p14:tracePt t="92264" x="4002088" y="3821113"/>
          <p14:tracePt t="92273" x="4002088" y="3830638"/>
          <p14:tracePt t="92280" x="3984625" y="3848100"/>
          <p14:tracePt t="92289" x="3984625" y="3857625"/>
          <p14:tracePt t="92295" x="3984625" y="3867150"/>
          <p14:tracePt t="92311" x="3975100" y="3884613"/>
          <p14:tracePt t="92321" x="3975100" y="3894138"/>
          <p14:tracePt t="92336" x="3975100" y="3903663"/>
          <p14:tracePt t="92343" x="3965575" y="3911600"/>
          <p14:tracePt t="92359" x="3965575" y="3930650"/>
          <p14:tracePt t="92463" x="3965575" y="3940175"/>
          <p14:tracePt t="92514" x="3965575" y="3948113"/>
          <p14:tracePt t="92527" x="3965575" y="3976688"/>
          <p14:tracePt t="92543" x="3965575" y="3984625"/>
          <p14:tracePt t="92553" x="3965575" y="4013200"/>
          <p14:tracePt t="92558" x="3965575" y="4030663"/>
          <p14:tracePt t="92568" x="3965575" y="4057650"/>
          <p14:tracePt t="92574" x="3965575" y="4086225"/>
          <p14:tracePt t="92582" x="3965575" y="4113213"/>
          <p14:tracePt t="92590" x="3965575" y="4159250"/>
          <p14:tracePt t="92598" x="3965575" y="4186238"/>
          <p14:tracePt t="92606" x="3965575" y="4213225"/>
          <p14:tracePt t="92615" x="3965575" y="4222750"/>
          <p14:tracePt t="92622" x="3984625" y="4249738"/>
          <p14:tracePt t="92631" x="3992563" y="4268788"/>
          <p14:tracePt t="92639" x="4002088" y="4286250"/>
          <p14:tracePt t="92646" x="4002088" y="4295775"/>
          <p14:tracePt t="92654" x="4002088" y="4303713"/>
          <p14:tracePt t="97577" x="4011613" y="4313238"/>
          <p14:tracePt t="98519" x="4057650" y="4313238"/>
          <p14:tracePt t="98527" x="4129088" y="4313238"/>
          <p14:tracePt t="98535" x="4221163" y="4313238"/>
          <p14:tracePt t="98544" x="4275138" y="4313238"/>
          <p14:tracePt t="98553" x="4348163" y="4313238"/>
          <p14:tracePt t="98559" x="4413250" y="4313238"/>
          <p14:tracePt t="98567" x="4467225" y="4313238"/>
          <p14:tracePt t="98575" x="4521200" y="4313238"/>
          <p14:tracePt t="98585" x="4576763" y="4313238"/>
          <p14:tracePt t="98590" x="4622800" y="4313238"/>
          <p14:tracePt t="98598" x="4659313" y="4313238"/>
          <p14:tracePt t="98606" x="4703763" y="4313238"/>
          <p14:tracePt t="98615" x="4730750" y="4303713"/>
          <p14:tracePt t="98622" x="4759325" y="4303713"/>
          <p14:tracePt t="98631" x="4803775" y="4295775"/>
          <p14:tracePt t="98639" x="4813300" y="4286250"/>
          <p14:tracePt t="98646" x="4840288" y="4286250"/>
          <p14:tracePt t="98654" x="4868863" y="4259263"/>
          <p14:tracePt t="98663" x="4905375" y="4249738"/>
          <p14:tracePt t="98671" x="4932363" y="4240213"/>
          <p14:tracePt t="98679" x="4986338" y="4240213"/>
          <p14:tracePt t="98686" x="5022850" y="4232275"/>
          <p14:tracePt t="98695" x="5068888" y="4213225"/>
          <p14:tracePt t="98703" x="5132388" y="4195763"/>
          <p14:tracePt t="98710" x="5178425" y="4176713"/>
          <p14:tracePt t="98719" x="5205413" y="4176713"/>
          <p14:tracePt t="98727" x="5241925" y="4176713"/>
          <p14:tracePt t="98735" x="5297488" y="4176713"/>
          <p14:tracePt t="98742" x="5351463" y="4176713"/>
          <p14:tracePt t="98751" x="5397500" y="4176713"/>
          <p14:tracePt t="98758" x="5470525" y="4176713"/>
          <p14:tracePt t="98766" x="5524500" y="4176713"/>
          <p14:tracePt t="98774" x="5561013" y="4176713"/>
          <p14:tracePt t="98783" x="5616575" y="4176713"/>
          <p14:tracePt t="98791" x="5680075" y="4176713"/>
          <p14:tracePt t="98799" x="5724525" y="4203700"/>
          <p14:tracePt t="98807" x="5743575" y="4203700"/>
          <p14:tracePt t="98815" x="5797550" y="4222750"/>
          <p14:tracePt t="98831" x="5807075" y="4222750"/>
          <p14:tracePt t="99128" x="5816600" y="4232275"/>
          <p14:tracePt t="99170" x="5816600" y="4240213"/>
          <p14:tracePt t="99176" x="5816600" y="4249738"/>
          <p14:tracePt t="99187" x="5816600" y="4259263"/>
          <p14:tracePt t="99207" x="5816600" y="4276725"/>
          <p14:tracePt t="99215" x="5816600" y="4286250"/>
          <p14:tracePt t="99223" x="5816600" y="4295775"/>
          <p14:tracePt t="99231" x="5816600" y="4303713"/>
          <p14:tracePt t="99247" x="5816600" y="4322763"/>
          <p14:tracePt t="99376" x="5816600" y="4332288"/>
          <p14:tracePt t="99386" x="5816600" y="4340225"/>
          <p14:tracePt t="99390" x="5816600" y="4359275"/>
          <p14:tracePt t="99398" x="5816600" y="4368800"/>
          <p14:tracePt t="99406" x="5816600" y="4386263"/>
          <p14:tracePt t="99414" x="5816600" y="4405313"/>
          <p14:tracePt t="99422" x="5834063" y="4422775"/>
          <p14:tracePt t="99431" x="5834063" y="4432300"/>
          <p14:tracePt t="99439" x="5834063" y="4441825"/>
          <p14:tracePt t="99447" x="5834063" y="4449763"/>
          <p14:tracePt t="99454" x="5834063" y="4459288"/>
          <p14:tracePt t="101969" x="5843588" y="4468813"/>
          <p14:tracePt t="101985" x="5870575" y="4459288"/>
          <p14:tracePt t="101992" x="5916613" y="4449763"/>
          <p14:tracePt t="102000" x="5989638" y="4432300"/>
          <p14:tracePt t="102008" x="6072188" y="4422775"/>
          <p14:tracePt t="102015" x="6153150" y="4386263"/>
          <p14:tracePt t="102023" x="6281738" y="4349750"/>
          <p14:tracePt t="102031" x="6362700" y="4322763"/>
          <p14:tracePt t="102039" x="6418263" y="4322763"/>
          <p14:tracePt t="102047" x="6527800" y="4295775"/>
          <p14:tracePt t="102055" x="6610350" y="4286250"/>
          <p14:tracePt t="102063" x="6718300" y="4259263"/>
          <p14:tracePt t="102071" x="6791325" y="4259263"/>
          <p14:tracePt t="102078" x="6837363" y="4249738"/>
          <p14:tracePt t="102087" x="6864350" y="4249738"/>
          <p14:tracePt t="102094" x="6910388" y="4240213"/>
          <p14:tracePt t="102102" x="6937375" y="4240213"/>
          <p14:tracePt t="102110" x="6956425" y="4240213"/>
          <p14:tracePt t="102119" x="6983413" y="4240213"/>
          <p14:tracePt t="102127" x="7000875" y="4240213"/>
          <p14:tracePt t="102134" x="7029450" y="4240213"/>
          <p14:tracePt t="102142" x="7046913" y="4240213"/>
          <p14:tracePt t="102151" x="7073900" y="4240213"/>
          <p14:tracePt t="102158" x="7092950" y="4240213"/>
          <p14:tracePt t="102167" x="7102475" y="4240213"/>
          <p14:tracePt t="102174" x="7119938" y="4240213"/>
          <p14:tracePt t="102183" x="7129463" y="4240213"/>
          <p14:tracePt t="102230" x="7138988" y="4240213"/>
          <p14:tracePt t="102587" x="7146925" y="4240213"/>
          <p14:tracePt t="102590" x="7319963" y="4222750"/>
          <p14:tracePt t="102600" x="7585075" y="4167188"/>
          <p14:tracePt t="102606" x="7904163" y="4130675"/>
          <p14:tracePt t="102614" x="8359775" y="4086225"/>
          <p14:tracePt t="102623" x="8797925" y="40132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ja-JP"/>
              <a:t>Linked</a:t>
            </a:r>
            <a:r>
              <a:rPr lang="ja-JP" altLang="en-US"/>
              <a:t>　</a:t>
            </a:r>
            <a:r>
              <a:rPr lang="en-US" altLang="ja-JP"/>
              <a:t>List</a:t>
            </a:r>
          </a:p>
        </p:txBody>
      </p:sp>
      <p:sp>
        <p:nvSpPr>
          <p:cNvPr id="51203" name="Text Box 3"/>
          <p:cNvSpPr txBox="1">
            <a:spLocks noChangeArrowheads="1"/>
          </p:cNvSpPr>
          <p:nvPr/>
        </p:nvSpPr>
        <p:spPr bwMode="auto">
          <a:xfrm>
            <a:off x="1524000" y="4648200"/>
            <a:ext cx="887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１</a:t>
            </a:r>
          </a:p>
        </p:txBody>
      </p:sp>
      <p:sp>
        <p:nvSpPr>
          <p:cNvPr id="51204" name="Text Box 4"/>
          <p:cNvSpPr txBox="1">
            <a:spLocks noChangeArrowheads="1"/>
          </p:cNvSpPr>
          <p:nvPr/>
        </p:nvSpPr>
        <p:spPr bwMode="auto">
          <a:xfrm>
            <a:off x="4876800" y="4470400"/>
            <a:ext cx="787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2</a:t>
            </a:r>
          </a:p>
        </p:txBody>
      </p:sp>
      <p:sp>
        <p:nvSpPr>
          <p:cNvPr id="51205" name="Text Box 5"/>
          <p:cNvSpPr txBox="1">
            <a:spLocks noChangeArrowheads="1"/>
          </p:cNvSpPr>
          <p:nvPr/>
        </p:nvSpPr>
        <p:spPr bwMode="auto">
          <a:xfrm>
            <a:off x="5562600" y="2286000"/>
            <a:ext cx="1025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３</a:t>
            </a:r>
          </a:p>
        </p:txBody>
      </p:sp>
      <p:sp>
        <p:nvSpPr>
          <p:cNvPr id="51206" name="Text Box 6"/>
          <p:cNvSpPr txBox="1">
            <a:spLocks noChangeArrowheads="1"/>
          </p:cNvSpPr>
          <p:nvPr/>
        </p:nvSpPr>
        <p:spPr bwMode="auto">
          <a:xfrm>
            <a:off x="1905000" y="2184400"/>
            <a:ext cx="820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Node</a:t>
            </a:r>
            <a:r>
              <a:rPr lang="ja-JP" altLang="en-US" sz="1400" b="1">
                <a:latin typeface="Times New Roman" panose="02020603050405020304" pitchFamily="18" charset="0"/>
                <a:ea typeface="ＭＳ Ｐゴシック" panose="020B0600070205080204" pitchFamily="50" charset="-128"/>
              </a:rPr>
              <a:t>　０</a:t>
            </a:r>
          </a:p>
        </p:txBody>
      </p:sp>
      <p:grpSp>
        <p:nvGrpSpPr>
          <p:cNvPr id="51207" name="Group 7"/>
          <p:cNvGrpSpPr>
            <a:grpSpLocks/>
          </p:cNvGrpSpPr>
          <p:nvPr/>
        </p:nvGrpSpPr>
        <p:grpSpPr bwMode="auto">
          <a:xfrm>
            <a:off x="2590800" y="1676400"/>
            <a:ext cx="457200" cy="1524000"/>
            <a:chOff x="1632" y="1056"/>
            <a:chExt cx="288" cy="960"/>
          </a:xfrm>
        </p:grpSpPr>
        <p:sp>
          <p:nvSpPr>
            <p:cNvPr id="51237"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8"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9"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0"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41"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1208" name="Group 13"/>
          <p:cNvGrpSpPr>
            <a:grpSpLocks/>
          </p:cNvGrpSpPr>
          <p:nvPr/>
        </p:nvGrpSpPr>
        <p:grpSpPr bwMode="auto">
          <a:xfrm>
            <a:off x="2362200" y="3962400"/>
            <a:ext cx="457200" cy="1524000"/>
            <a:chOff x="1632" y="1056"/>
            <a:chExt cx="288" cy="960"/>
          </a:xfrm>
        </p:grpSpPr>
        <p:sp>
          <p:nvSpPr>
            <p:cNvPr id="51232"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3"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4"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35"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6"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1209" name="Group 19"/>
          <p:cNvGrpSpPr>
            <a:grpSpLocks/>
          </p:cNvGrpSpPr>
          <p:nvPr/>
        </p:nvGrpSpPr>
        <p:grpSpPr bwMode="auto">
          <a:xfrm>
            <a:off x="4572000" y="3886200"/>
            <a:ext cx="457200" cy="1524000"/>
            <a:chOff x="1632" y="1056"/>
            <a:chExt cx="288" cy="960"/>
          </a:xfrm>
        </p:grpSpPr>
        <p:sp>
          <p:nvSpPr>
            <p:cNvPr id="51227"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8"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9"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30"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31"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1210" name="Group 25"/>
          <p:cNvGrpSpPr>
            <a:grpSpLocks/>
          </p:cNvGrpSpPr>
          <p:nvPr/>
        </p:nvGrpSpPr>
        <p:grpSpPr bwMode="auto">
          <a:xfrm>
            <a:off x="5181600" y="1752600"/>
            <a:ext cx="457200" cy="1524000"/>
            <a:chOff x="1632" y="1056"/>
            <a:chExt cx="288" cy="960"/>
          </a:xfrm>
        </p:grpSpPr>
        <p:sp>
          <p:nvSpPr>
            <p:cNvPr id="51222"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3"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4"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25"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6"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1211" name="Rectangle 31"/>
          <p:cNvSpPr>
            <a:spLocks noChangeArrowheads="1"/>
          </p:cNvSpPr>
          <p:nvPr/>
        </p:nvSpPr>
        <p:spPr bwMode="auto">
          <a:xfrm>
            <a:off x="3200400" y="29718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r>
              <a:rPr lang="en-US" altLang="ja-JP" sz="1400" b="1">
                <a:latin typeface="Times New Roman" panose="02020603050405020304" pitchFamily="18" charset="0"/>
                <a:ea typeface="ＭＳ Ｐゴシック" panose="020B0600070205080204" pitchFamily="50" charset="-128"/>
              </a:rPr>
              <a:t>S</a:t>
            </a:r>
          </a:p>
        </p:txBody>
      </p:sp>
      <p:grpSp>
        <p:nvGrpSpPr>
          <p:cNvPr id="55328" name="Group 32"/>
          <p:cNvGrpSpPr>
            <a:grpSpLocks/>
          </p:cNvGrpSpPr>
          <p:nvPr/>
        </p:nvGrpSpPr>
        <p:grpSpPr bwMode="auto">
          <a:xfrm>
            <a:off x="3505200" y="2286000"/>
            <a:ext cx="1447800" cy="838200"/>
            <a:chOff x="2208" y="1440"/>
            <a:chExt cx="912" cy="528"/>
          </a:xfrm>
        </p:grpSpPr>
        <p:sp>
          <p:nvSpPr>
            <p:cNvPr id="51219" name="Line 33"/>
            <p:cNvSpPr>
              <a:spLocks noChangeShapeType="1"/>
            </p:cNvSpPr>
            <p:nvPr/>
          </p:nvSpPr>
          <p:spPr bwMode="auto">
            <a:xfrm flipH="1">
              <a:off x="2208" y="1440"/>
              <a:ext cx="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20" name="Rectangle 34"/>
            <p:cNvSpPr>
              <a:spLocks noChangeArrowheads="1"/>
            </p:cNvSpPr>
            <p:nvPr/>
          </p:nvSpPr>
          <p:spPr bwMode="auto">
            <a:xfrm>
              <a:off x="2304" y="1824"/>
              <a:ext cx="240" cy="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21" name="Line 35"/>
            <p:cNvSpPr>
              <a:spLocks noChangeShapeType="1"/>
            </p:cNvSpPr>
            <p:nvPr/>
          </p:nvSpPr>
          <p:spPr bwMode="auto">
            <a:xfrm flipV="1">
              <a:off x="2400" y="1632"/>
              <a:ext cx="72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32" name="Group 36"/>
          <p:cNvGrpSpPr>
            <a:grpSpLocks/>
          </p:cNvGrpSpPr>
          <p:nvPr/>
        </p:nvGrpSpPr>
        <p:grpSpPr bwMode="auto">
          <a:xfrm>
            <a:off x="2667000" y="2438400"/>
            <a:ext cx="2514600" cy="2438400"/>
            <a:chOff x="1680" y="1536"/>
            <a:chExt cx="1584" cy="1536"/>
          </a:xfrm>
        </p:grpSpPr>
        <p:sp>
          <p:nvSpPr>
            <p:cNvPr id="51215" name="Line 37"/>
            <p:cNvSpPr>
              <a:spLocks noChangeShapeType="1"/>
            </p:cNvSpPr>
            <p:nvPr/>
          </p:nvSpPr>
          <p:spPr bwMode="auto">
            <a:xfrm flipV="1">
              <a:off x="1680" y="2160"/>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16" name="Rectangle 38"/>
            <p:cNvSpPr>
              <a:spLocks noChangeArrowheads="1"/>
            </p:cNvSpPr>
            <p:nvPr/>
          </p:nvSpPr>
          <p:spPr bwMode="auto">
            <a:xfrm>
              <a:off x="3120" y="1536"/>
              <a:ext cx="144" cy="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17" name="Rectangle 39"/>
            <p:cNvSpPr>
              <a:spLocks noChangeArrowheads="1"/>
            </p:cNvSpPr>
            <p:nvPr/>
          </p:nvSpPr>
          <p:spPr bwMode="auto">
            <a:xfrm>
              <a:off x="1776" y="2928"/>
              <a:ext cx="144" cy="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1218" name="Line 40"/>
            <p:cNvSpPr>
              <a:spLocks noChangeShapeType="1"/>
            </p:cNvSpPr>
            <p:nvPr/>
          </p:nvSpPr>
          <p:spPr bwMode="auto">
            <a:xfrm flipH="1">
              <a:off x="1920" y="1680"/>
              <a:ext cx="120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1214" name="Text Box 41"/>
          <p:cNvSpPr txBox="1">
            <a:spLocks noChangeArrowheads="1"/>
          </p:cNvSpPr>
          <p:nvPr/>
        </p:nvSpPr>
        <p:spPr bwMode="auto">
          <a:xfrm>
            <a:off x="5775325" y="3376613"/>
            <a:ext cx="2973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Arial" panose="020B0604020202020204" pitchFamily="34" charset="0"/>
                <a:ea typeface="ＭＳ Ｐゴシック" panose="020B0600070205080204" pitchFamily="50" charset="-128"/>
              </a:rPr>
              <a:t>Note that the pointer is provided in cache</a:t>
            </a:r>
          </a:p>
        </p:txBody>
      </p:sp>
      <p:pic>
        <p:nvPicPr>
          <p:cNvPr id="3" name="オーディオ 2">
            <a:hlinkClick r:id="" action="ppaction://media"/>
            <a:extLst>
              <a:ext uri="{FF2B5EF4-FFF2-40B4-BE49-F238E27FC236}">
                <a16:creationId xmlns:a16="http://schemas.microsoft.com/office/drawing/2014/main" id="{65F2969A-A495-494A-84C0-B2E22E6974E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3136"/>
    </mc:Choice>
    <mc:Fallback>
      <p:transition spd="slow" advTm="5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90" x="8951913" y="4057650"/>
          <p14:tracePt t="1199" x="8878888" y="4057650"/>
          <p14:tracePt t="1208" x="8834438" y="4057650"/>
          <p14:tracePt t="1213" x="8815388" y="4057650"/>
          <p14:tracePt t="1286" x="8797925" y="4057650"/>
          <p14:tracePt t="1319" x="8788400" y="4057650"/>
          <p14:tracePt t="1327" x="8778875" y="4057650"/>
          <p14:tracePt t="1366" x="8770938" y="4057650"/>
          <p14:tracePt t="1463" x="8724900" y="4057650"/>
          <p14:tracePt t="1472" x="8578850" y="4076700"/>
          <p14:tracePt t="1483" x="8369300" y="4122738"/>
          <p14:tracePt t="1486" x="8031163" y="4232275"/>
          <p14:tracePt t="1494" x="7721600" y="4332288"/>
          <p14:tracePt t="1501" x="7466013" y="4405313"/>
          <p14:tracePt t="1509" x="7183438" y="4441825"/>
          <p14:tracePt t="1518" x="7000875" y="4486275"/>
          <p14:tracePt t="1525" x="6864350" y="4514850"/>
          <p14:tracePt t="1534" x="6754813" y="4514850"/>
          <p14:tracePt t="1542" x="6727825" y="4522788"/>
          <p14:tracePt t="1550" x="6710363" y="4522788"/>
          <p14:tracePt t="8762" x="6700838" y="4522788"/>
          <p14:tracePt t="11288" x="6691313" y="4522788"/>
          <p14:tracePt t="13200" x="6737350" y="4505325"/>
          <p14:tracePt t="13207" x="6837363" y="4449763"/>
          <p14:tracePt t="13216" x="6937375" y="4368800"/>
          <p14:tracePt t="13224" x="7073900" y="4286250"/>
          <p14:tracePt t="13229" x="7165975" y="4249738"/>
          <p14:tracePt t="13238" x="7265988" y="4203700"/>
          <p14:tracePt t="13246" x="7348538" y="4176713"/>
          <p14:tracePt t="13255" x="7412038" y="4140200"/>
          <p14:tracePt t="13261" x="7475538" y="4113213"/>
          <p14:tracePt t="13270" x="7502525" y="4113213"/>
          <p14:tracePt t="13277" x="7521575" y="4094163"/>
          <p14:tracePt t="13391" x="7539038" y="4094163"/>
          <p14:tracePt t="13423" x="7548563" y="4094163"/>
          <p14:tracePt t="13447" x="7558088" y="4086225"/>
          <p14:tracePt t="13462" x="7575550" y="4086225"/>
          <p14:tracePt t="13486" x="7585075" y="4086225"/>
          <p14:tracePt t="13493" x="7594600" y="4086225"/>
          <p14:tracePt t="13605" x="7585075" y="4086225"/>
          <p14:tracePt t="13613" x="7558088" y="4086225"/>
          <p14:tracePt t="13621" x="7539038" y="4086225"/>
          <p14:tracePt t="13629" x="7502525" y="4086225"/>
          <p14:tracePt t="13637" x="7485063" y="4086225"/>
          <p14:tracePt t="13645" x="7466013" y="4086225"/>
          <p14:tracePt t="13654" x="7458075" y="4086225"/>
          <p14:tracePt t="13774" x="7494588" y="4086225"/>
          <p14:tracePt t="13783" x="7585075" y="4086225"/>
          <p14:tracePt t="13791" x="7804150" y="4013200"/>
          <p14:tracePt t="13799" x="8104188" y="3911600"/>
          <p14:tracePt t="13807" x="8478838" y="3803650"/>
          <p14:tracePt t="13813" x="8988425" y="3711575"/>
          <p14:tracePt t="15937" x="8751888" y="3548063"/>
          <p14:tracePt t="15943" x="8469313" y="3584575"/>
          <p14:tracePt t="15949" x="8204200" y="3584575"/>
          <p14:tracePt t="15960" x="8023225" y="3584575"/>
          <p14:tracePt t="15965" x="7840663" y="3584575"/>
          <p14:tracePt t="15974" x="7694613" y="3584575"/>
          <p14:tracePt t="15981" x="7602538" y="3584575"/>
          <p14:tracePt t="15989" x="7512050" y="3584575"/>
          <p14:tracePt t="15997" x="7485063" y="3584575"/>
          <p14:tracePt t="16006" x="7466013" y="3584575"/>
          <p14:tracePt t="16013" x="7448550" y="3584575"/>
          <p14:tracePt t="16021" x="7439025" y="3584575"/>
          <p14:tracePt t="16029" x="7412038" y="3584575"/>
          <p14:tracePt t="16045" x="7375525" y="3584575"/>
          <p14:tracePt t="16055" x="7339013" y="3592513"/>
          <p14:tracePt t="16061" x="7312025" y="3611563"/>
          <p14:tracePt t="16071" x="7256463" y="3621088"/>
          <p14:tracePt t="16077" x="7202488" y="3621088"/>
          <p14:tracePt t="16089" x="7119938" y="3648075"/>
          <p14:tracePt t="16093" x="7029450" y="3657600"/>
          <p14:tracePt t="16102" x="6929438" y="3675063"/>
          <p14:tracePt t="16109" x="6800850" y="3675063"/>
          <p14:tracePt t="16117" x="6710363" y="3684588"/>
          <p14:tracePt t="16125" x="6600825" y="3684588"/>
          <p14:tracePt t="16133" x="6527800" y="3684588"/>
          <p14:tracePt t="16141" x="6454775" y="3684588"/>
          <p14:tracePt t="16149" x="6362700" y="3684588"/>
          <p14:tracePt t="16157" x="6291263" y="3684588"/>
          <p14:tracePt t="16165" x="6208713" y="3684588"/>
          <p14:tracePt t="16173" x="6135688" y="3684588"/>
          <p14:tracePt t="16181" x="6043613" y="3684588"/>
          <p14:tracePt t="16189" x="5953125" y="3684588"/>
          <p14:tracePt t="16197" x="5880100" y="3684588"/>
          <p14:tracePt t="16206" x="5770563" y="3684588"/>
          <p14:tracePt t="16213" x="5653088" y="3657600"/>
          <p14:tracePt t="16221" x="5543550" y="3638550"/>
          <p14:tracePt t="16229" x="5397500" y="3621088"/>
          <p14:tracePt t="16237" x="5251450" y="3611563"/>
          <p14:tracePt t="16245" x="5086350" y="3611563"/>
          <p14:tracePt t="16254" x="4941888" y="3611563"/>
          <p14:tracePt t="16261" x="4813300" y="3584575"/>
          <p14:tracePt t="16270" x="4667250" y="3584575"/>
          <p14:tracePt t="16277" x="4530725" y="3565525"/>
          <p14:tracePt t="16285" x="4403725" y="3556000"/>
          <p14:tracePt t="16293" x="4311650" y="3538538"/>
          <p14:tracePt t="16301" x="4230688" y="3511550"/>
          <p14:tracePt t="16309" x="4194175" y="3502025"/>
          <p14:tracePt t="16317" x="4129088" y="3475038"/>
          <p14:tracePt t="16325" x="4102100" y="3475038"/>
          <p14:tracePt t="16333" x="4065588" y="3455988"/>
          <p14:tracePt t="16341" x="4048125" y="3455988"/>
          <p14:tracePt t="16349" x="4029075" y="3446463"/>
          <p14:tracePt t="16373" x="4029075" y="3438525"/>
          <p14:tracePt t="16433" x="4002088" y="3429000"/>
          <p14:tracePt t="16438" x="3975100" y="3411538"/>
          <p14:tracePt t="16450" x="3975100" y="3402013"/>
          <p14:tracePt t="16456" x="3948113" y="3392488"/>
          <p14:tracePt t="16461" x="3938588" y="3382963"/>
          <p14:tracePt t="16470" x="3919538" y="3365500"/>
          <p14:tracePt t="16478" x="3902075" y="3355975"/>
          <p14:tracePt t="16487" x="3892550" y="3355975"/>
          <p14:tracePt t="16493" x="3892550" y="3338513"/>
          <p14:tracePt t="16501" x="3883025" y="3328988"/>
          <p14:tracePt t="16517" x="3883025" y="3319463"/>
          <p14:tracePt t="16525" x="3883025" y="3309938"/>
          <p14:tracePt t="16549" x="3883025" y="3292475"/>
          <p14:tracePt t="16573" x="3883025" y="3273425"/>
          <p14:tracePt t="16581" x="3883025" y="3255963"/>
          <p14:tracePt t="16590" x="3892550" y="3219450"/>
          <p14:tracePt t="16597" x="3938588" y="3173413"/>
          <p14:tracePt t="16605" x="4038600" y="3119438"/>
          <p14:tracePt t="16613" x="4084638" y="3100388"/>
          <p14:tracePt t="16621" x="4202113" y="3009900"/>
          <p14:tracePt t="16629" x="4376738" y="2946400"/>
          <p14:tracePt t="16637" x="4567238" y="2863850"/>
          <p14:tracePt t="16645" x="4868863" y="2763838"/>
          <p14:tracePt t="16655" x="5068888" y="2698750"/>
          <p14:tracePt t="16661" x="5287963" y="2654300"/>
          <p14:tracePt t="16670" x="5451475" y="2608263"/>
          <p14:tracePt t="16677" x="5597525" y="2562225"/>
          <p14:tracePt t="16686" x="5661025" y="2544763"/>
          <p14:tracePt t="16693" x="5697538" y="2535238"/>
          <p14:tracePt t="16952" x="5697538" y="2544763"/>
          <p14:tracePt t="16967" x="5697538" y="2554288"/>
          <p14:tracePt t="16975" x="5697538" y="2562225"/>
          <p14:tracePt t="16982" x="5697538" y="2581275"/>
          <p14:tracePt t="16990" x="5688013" y="2581275"/>
          <p14:tracePt t="17006" x="5680075" y="2589213"/>
          <p14:tracePt t="17013" x="5661025" y="2598738"/>
          <p14:tracePt t="17037" x="5653088" y="2598738"/>
          <p14:tracePt t="17054" x="5634038" y="2598738"/>
          <p14:tracePt t="17061" x="5624513" y="2598738"/>
          <p14:tracePt t="17093" x="5616575" y="2598738"/>
          <p14:tracePt t="17103" x="5597525" y="2598738"/>
          <p14:tracePt t="17109" x="5580063" y="2598738"/>
          <p14:tracePt t="17125" x="5570538" y="2589213"/>
          <p14:tracePt t="17141" x="5561013" y="2571750"/>
          <p14:tracePt t="17149" x="5543550" y="2562225"/>
          <p14:tracePt t="17157" x="5524500" y="2535238"/>
          <p14:tracePt t="17166" x="5478463" y="2525713"/>
          <p14:tracePt t="17173" x="5470525" y="2517775"/>
          <p14:tracePt t="17182" x="5441950" y="2498725"/>
          <p14:tracePt t="17190" x="5434013" y="2489200"/>
          <p14:tracePt t="17197" x="5434013" y="2481263"/>
          <p14:tracePt t="17206" x="5424488" y="2471738"/>
          <p14:tracePt t="17221" x="5414963" y="2444750"/>
          <p14:tracePt t="17237" x="5405438" y="2444750"/>
          <p14:tracePt t="17590" x="5397500" y="2444750"/>
          <p14:tracePt t="17597" x="5368925" y="2444750"/>
          <p14:tracePt t="17605" x="5351463" y="2444750"/>
          <p14:tracePt t="17613" x="5324475" y="2444750"/>
          <p14:tracePt t="17621" x="5305425" y="2452688"/>
          <p14:tracePt t="17638" x="5297488" y="2452688"/>
          <p14:tracePt t="17654" x="5278438" y="2452688"/>
          <p14:tracePt t="17730" x="5268913" y="2452688"/>
          <p14:tracePt t="17751" x="5268913" y="2444750"/>
          <p14:tracePt t="17762" x="5268913" y="2425700"/>
          <p14:tracePt t="17766" x="5268913" y="2416175"/>
          <p14:tracePt t="17781" x="5278438" y="2398713"/>
          <p14:tracePt t="17790" x="5287963" y="2379663"/>
          <p14:tracePt t="17799" x="5297488" y="2371725"/>
          <p14:tracePt t="17810" x="5305425" y="2362200"/>
          <p14:tracePt t="17814" x="5314950" y="2352675"/>
          <p14:tracePt t="17824" x="5334000" y="2335213"/>
          <p14:tracePt t="17830" x="5341938" y="2335213"/>
          <p14:tracePt t="17838" x="5341938" y="2325688"/>
          <p14:tracePt t="17846" x="5351463" y="2325688"/>
          <p14:tracePt t="17856" x="5360988" y="2316163"/>
          <p14:tracePt t="18015" x="5314950" y="2316163"/>
          <p14:tracePt t="18024" x="5187950" y="2316163"/>
          <p14:tracePt t="18032" x="5032375" y="2343150"/>
          <p14:tracePt t="18040" x="4886325" y="2352675"/>
          <p14:tracePt t="18046" x="4759325" y="2352675"/>
          <p14:tracePt t="18056" x="4613275" y="2352675"/>
          <p14:tracePt t="18061" x="4484688" y="2352675"/>
          <p14:tracePt t="18069" x="4376738" y="2352675"/>
          <p14:tracePt t="18077" x="4321175" y="2352675"/>
          <p14:tracePt t="18089" x="4230688" y="2352675"/>
          <p14:tracePt t="18093" x="4157663" y="2352675"/>
          <p14:tracePt t="18103" x="4102100" y="2352675"/>
          <p14:tracePt t="18109" x="4057650" y="2362200"/>
          <p14:tracePt t="18117" x="4011613" y="2362200"/>
          <p14:tracePt t="18133" x="4002088" y="2362200"/>
          <p14:tracePt t="18141" x="3984625" y="2371725"/>
          <p14:tracePt t="18149" x="3975100" y="2371725"/>
          <p14:tracePt t="18157" x="3956050" y="2371725"/>
          <p14:tracePt t="18165" x="3911600" y="2398713"/>
          <p14:tracePt t="18181" x="3875088" y="2408238"/>
          <p14:tracePt t="18189" x="3838575" y="2416175"/>
          <p14:tracePt t="18198" x="3810000" y="2416175"/>
          <p14:tracePt t="18206" x="3756025" y="2416175"/>
          <p14:tracePt t="18213" x="3709988" y="2425700"/>
          <p14:tracePt t="18222" x="3683000" y="2425700"/>
          <p14:tracePt t="18229" x="3636963" y="2444750"/>
          <p14:tracePt t="18237" x="3629025" y="2444750"/>
          <p14:tracePt t="18245" x="3609975" y="2444750"/>
          <p14:tracePt t="18253" x="3592513" y="2444750"/>
          <p14:tracePt t="18261" x="3573463" y="2444750"/>
          <p14:tracePt t="18271" x="3563938" y="2444750"/>
          <p14:tracePt t="18309" x="3546475" y="2444750"/>
          <p14:tracePt t="18367" x="3536950" y="2444750"/>
          <p14:tracePt t="18375" x="3519488" y="2444750"/>
          <p14:tracePt t="18385" x="3509963" y="2444750"/>
          <p14:tracePt t="18392" x="3490913" y="2444750"/>
          <p14:tracePt t="18402" x="3482975" y="2444750"/>
          <p14:tracePt t="18406" x="3463925" y="2444750"/>
          <p14:tracePt t="18413" x="3455988" y="2444750"/>
          <p14:tracePt t="18682" x="3463925" y="2435225"/>
          <p14:tracePt t="18685" x="3509963" y="2416175"/>
          <p14:tracePt t="18695" x="3519488" y="2398713"/>
          <p14:tracePt t="18706" x="3563938" y="2379663"/>
          <p14:tracePt t="18712" x="3592513" y="2343150"/>
          <p14:tracePt t="18720" x="3609975" y="2335213"/>
          <p14:tracePt t="18726" x="3636963" y="2325688"/>
          <p14:tracePt t="18733" x="3665538" y="2306638"/>
          <p14:tracePt t="18742" x="3665538" y="2298700"/>
          <p14:tracePt t="18774" x="3673475" y="2289175"/>
          <p14:tracePt t="19031" x="3673475" y="2298700"/>
          <p14:tracePt t="19039" x="3673475" y="2306638"/>
          <p14:tracePt t="19047" x="3673475" y="2325688"/>
          <p14:tracePt t="19056" x="3665538" y="2352675"/>
          <p14:tracePt t="19062" x="3656013" y="2362200"/>
          <p14:tracePt t="19070" x="3629025" y="2379663"/>
          <p14:tracePt t="19077" x="3609975" y="2408238"/>
          <p14:tracePt t="19088" x="3600450" y="2416175"/>
          <p14:tracePt t="19093" x="3582988" y="2425700"/>
          <p14:tracePt t="19102" x="3582988" y="2435225"/>
          <p14:tracePt t="19109" x="3573463" y="2452688"/>
          <p14:tracePt t="19983" x="3563938" y="2471738"/>
          <p14:tracePt t="20421" x="3563938" y="2481263"/>
          <p14:tracePt t="20487" x="3573463" y="2481263"/>
          <p14:tracePt t="20518" x="3592513" y="2481263"/>
          <p14:tracePt t="20833" x="3582988" y="2489200"/>
          <p14:tracePt t="20838" x="3573463" y="2489200"/>
          <p14:tracePt t="20849" x="3563938" y="2498725"/>
          <p14:tracePt t="20862" x="3563938" y="2508250"/>
          <p14:tracePt t="20891" x="3563938" y="2517775"/>
          <p14:tracePt t="20893" x="3563938" y="2525713"/>
          <p14:tracePt t="20909" x="3556000" y="2544763"/>
          <p14:tracePt t="20926" x="3556000" y="2562225"/>
          <p14:tracePt t="20942" x="3556000" y="2589213"/>
          <p14:tracePt t="20950" x="3556000" y="2608263"/>
          <p14:tracePt t="20958" x="3556000" y="2654300"/>
          <p14:tracePt t="20966" x="3556000" y="2690813"/>
          <p14:tracePt t="20973" x="3563938" y="2735263"/>
          <p14:tracePt t="20982" x="3573463" y="2781300"/>
          <p14:tracePt t="20990" x="3600450" y="2827338"/>
          <p14:tracePt t="20997" x="3636963" y="2890838"/>
          <p14:tracePt t="21006" x="3646488" y="2917825"/>
          <p14:tracePt t="21013" x="3665538" y="2963863"/>
          <p14:tracePt t="21022" x="3692525" y="2982913"/>
          <p14:tracePt t="21030" x="3702050" y="3000375"/>
          <p14:tracePt t="21038" x="3719513" y="3027363"/>
          <p14:tracePt t="21045" x="3729038" y="3036888"/>
          <p14:tracePt t="21055" x="3738563" y="3046413"/>
          <p14:tracePt t="21120" x="3738563" y="3063875"/>
          <p14:tracePt t="21126" x="3738563" y="3073400"/>
          <p14:tracePt t="21152" x="3738563" y="3082925"/>
          <p14:tracePt t="21158" x="3738563" y="3100388"/>
          <p14:tracePt t="21166" x="3738563" y="3109913"/>
          <p14:tracePt t="21559" x="3746500" y="3109913"/>
          <p14:tracePt t="21567" x="3765550" y="3090863"/>
          <p14:tracePt t="21575" x="3775075" y="3073400"/>
          <p14:tracePt t="21583" x="3783013" y="3063875"/>
          <p14:tracePt t="21593" x="3792538" y="3054350"/>
          <p14:tracePt t="21598" x="3819525" y="3027363"/>
          <p14:tracePt t="21608" x="3846513" y="3009900"/>
          <p14:tracePt t="21622" x="3865563" y="3000375"/>
          <p14:tracePt t="21629" x="3883025" y="2990850"/>
          <p14:tracePt t="21637" x="3892550" y="2982913"/>
          <p14:tracePt t="21645" x="3911600" y="2982913"/>
          <p14:tracePt t="21654" x="3919538" y="2973388"/>
          <p14:tracePt t="21661" x="3956050" y="2973388"/>
          <p14:tracePt t="21671" x="3965575" y="2973388"/>
          <p14:tracePt t="21677" x="3975100" y="2973388"/>
          <p14:tracePt t="21685" x="3984625" y="2973388"/>
          <p14:tracePt t="21741" x="3992563" y="2973388"/>
          <p14:tracePt t="21757" x="3992563" y="2982913"/>
          <p14:tracePt t="21766" x="3992563" y="2990850"/>
          <p14:tracePt t="21775" x="3992563" y="3009900"/>
          <p14:tracePt t="21781" x="3992563" y="3027363"/>
          <p14:tracePt t="21797" x="3992563" y="3046413"/>
          <p14:tracePt t="21805" x="3992563" y="3063875"/>
          <p14:tracePt t="21823" x="3992563" y="3073400"/>
          <p14:tracePt t="21829" x="3992563" y="3090863"/>
          <p14:tracePt t="21976" x="3992563" y="3100388"/>
          <p14:tracePt t="22008" x="3984625" y="3100388"/>
          <p14:tracePt t="22320" x="3984625" y="3090863"/>
          <p14:tracePt t="22328" x="4021138" y="3073400"/>
          <p14:tracePt t="22338" x="4065588" y="3046413"/>
          <p14:tracePt t="22342" x="4121150" y="3027363"/>
          <p14:tracePt t="22350" x="4221163" y="2982913"/>
          <p14:tracePt t="22357" x="4340225" y="2936875"/>
          <p14:tracePt t="22365" x="4448175" y="2909888"/>
          <p14:tracePt t="22373" x="4567238" y="2854325"/>
          <p14:tracePt t="22382" x="4676775" y="2808288"/>
          <p14:tracePt t="22391" x="4759325" y="2771775"/>
          <p14:tracePt t="22397" x="4895850" y="2727325"/>
          <p14:tracePt t="22405" x="4959350" y="2690813"/>
          <p14:tracePt t="22413" x="5032375" y="2671763"/>
          <p14:tracePt t="22422" x="5132388" y="2635250"/>
          <p14:tracePt t="22430" x="5205413" y="2617788"/>
          <p14:tracePt t="22438" x="5268913" y="2608263"/>
          <p14:tracePt t="22445" x="5334000" y="2581275"/>
          <p14:tracePt t="22454" x="5387975" y="2571750"/>
          <p14:tracePt t="22461" x="5434013" y="2562225"/>
          <p14:tracePt t="22469" x="5461000" y="2554288"/>
          <p14:tracePt t="22477" x="5507038" y="2525713"/>
          <p14:tracePt t="22631" x="5497513" y="2535238"/>
          <p14:tracePt t="22665" x="5487988" y="2544763"/>
          <p14:tracePt t="22702" x="5470525" y="2562225"/>
          <p14:tracePt t="22728" x="5461000" y="2571750"/>
          <p14:tracePt t="22741" x="5451475" y="2571750"/>
          <p14:tracePt t="22749" x="5424488" y="2581275"/>
          <p14:tracePt t="22758" x="5405438" y="2589213"/>
          <p14:tracePt t="22765" x="5360988" y="2608263"/>
          <p14:tracePt t="22773" x="5341938" y="2617788"/>
          <p14:tracePt t="22781" x="5314950" y="2617788"/>
          <p14:tracePt t="22790" x="5268913" y="2625725"/>
          <p14:tracePt t="22797" x="5251450" y="2635250"/>
          <p14:tracePt t="22805" x="5205413" y="2662238"/>
          <p14:tracePt t="22813" x="5178425" y="2671763"/>
          <p14:tracePt t="22822" x="5159375" y="2681288"/>
          <p14:tracePt t="22829" x="5132388" y="2681288"/>
          <p14:tracePt t="22838" x="5114925" y="2690813"/>
          <p14:tracePt t="22845" x="5105400" y="2690813"/>
          <p14:tracePt t="22854" x="5086350" y="2690813"/>
          <p14:tracePt t="22861" x="5078413" y="2698750"/>
          <p14:tracePt t="22870" x="5068888" y="2708275"/>
          <p14:tracePt t="22909" x="5049838" y="2717800"/>
          <p14:tracePt t="22918" x="5041900" y="2717800"/>
          <p14:tracePt t="22933" x="5032375" y="2717800"/>
          <p14:tracePt t="22941" x="5022850" y="2717800"/>
          <p14:tracePt t="23357" x="4995863" y="2698750"/>
          <p14:tracePt t="23365" x="4986338" y="2698750"/>
          <p14:tracePt t="23382" x="4978400" y="2681288"/>
          <p14:tracePt t="23389" x="4978400" y="2662238"/>
          <p14:tracePt t="23397" x="4968875" y="2654300"/>
          <p14:tracePt t="23405" x="4968875" y="2635250"/>
          <p14:tracePt t="23413" x="4968875" y="2625725"/>
          <p14:tracePt t="23421" x="4968875" y="2617788"/>
          <p14:tracePt t="23438" x="4968875" y="2608263"/>
          <p14:tracePt t="23943" x="4968875" y="2617788"/>
          <p14:tracePt t="23951" x="4968875" y="2625725"/>
          <p14:tracePt t="23960" x="4968875" y="2635250"/>
          <p14:tracePt t="23967" x="4986338" y="2635250"/>
          <p14:tracePt t="23978" x="5032375" y="2635250"/>
          <p14:tracePt t="23982" x="5086350" y="2635250"/>
          <p14:tracePt t="23990" x="5122863" y="2635250"/>
          <p14:tracePt t="23998" x="5168900" y="2635250"/>
          <p14:tracePt t="24007" x="5232400" y="2635250"/>
          <p14:tracePt t="24013" x="5305425" y="2635250"/>
          <p14:tracePt t="24022" x="5397500" y="2635250"/>
          <p14:tracePt t="24029" x="5507038" y="2635250"/>
          <p14:tracePt t="24037" x="5607050" y="2635250"/>
          <p14:tracePt t="24045" x="5734050" y="2635250"/>
          <p14:tracePt t="24054" x="5862638" y="2635250"/>
          <p14:tracePt t="24061" x="5953125" y="2635250"/>
          <p14:tracePt t="24070" x="6099175" y="2635250"/>
          <p14:tracePt t="24077" x="6226175" y="2635250"/>
          <p14:tracePt t="24085" x="6318250" y="2635250"/>
          <p14:tracePt t="24093" x="6445250" y="2635250"/>
          <p14:tracePt t="24104" x="6573838" y="2635250"/>
          <p14:tracePt t="24109" x="6664325" y="2635250"/>
          <p14:tracePt t="24118" x="6773863" y="2635250"/>
          <p14:tracePt t="24125" x="6846888" y="2635250"/>
          <p14:tracePt t="24133" x="6973888" y="2635250"/>
          <p14:tracePt t="24141" x="7046913" y="2635250"/>
          <p14:tracePt t="24149" x="7138988" y="2635250"/>
          <p14:tracePt t="24157" x="7229475" y="2635250"/>
          <p14:tracePt t="24165" x="7302500" y="2635250"/>
          <p14:tracePt t="24173" x="7375525" y="2635250"/>
          <p14:tracePt t="24181" x="7439025" y="2635250"/>
          <p14:tracePt t="24189" x="7494588" y="2635250"/>
          <p14:tracePt t="24197" x="7548563" y="2635250"/>
          <p14:tracePt t="24205" x="7602538" y="2635250"/>
          <p14:tracePt t="24213" x="7685088" y="2644775"/>
          <p14:tracePt t="24221" x="7758113" y="2671763"/>
          <p14:tracePt t="24229" x="7840663" y="2690813"/>
          <p14:tracePt t="24237" x="7931150" y="2698750"/>
          <p14:tracePt t="24245" x="8059738" y="2717800"/>
          <p14:tracePt t="24254" x="8177213" y="2744788"/>
          <p14:tracePt t="24261" x="8269288" y="2771775"/>
          <p14:tracePt t="24270" x="8332788" y="2808288"/>
          <p14:tracePt t="24277" x="8478838" y="2827338"/>
          <p14:tracePt t="24286" x="8596313" y="2854325"/>
          <p14:tracePt t="24293" x="8705850" y="2890838"/>
          <p14:tracePt t="24302" x="8815388" y="2890838"/>
          <p14:tracePt t="24309" x="8897938" y="2917825"/>
          <p14:tracePt t="24318" x="8961438" y="2946400"/>
          <p14:tracePt t="24325" x="9017000" y="2954338"/>
          <p14:tracePt t="24333" x="9070975" y="2954338"/>
          <p14:tracePt t="24894" x="6600825" y="3309938"/>
          <p14:tracePt t="24904" x="5534025" y="3309938"/>
          <p14:tracePt t="24909" x="4540250" y="3309938"/>
          <p14:tracePt t="24918" x="3719513" y="3309938"/>
          <p14:tracePt t="24925" x="3200400" y="3309938"/>
          <p14:tracePt t="24933" x="2835275" y="3309938"/>
          <p14:tracePt t="24941" x="2735263" y="3309938"/>
          <p14:tracePt t="24949" x="2708275" y="3302000"/>
          <p14:tracePt t="24957" x="2698750" y="3302000"/>
          <p14:tracePt t="24973" x="2698750" y="3282950"/>
          <p14:tracePt t="24981" x="2698750" y="3273425"/>
          <p14:tracePt t="24989" x="2708275" y="3255963"/>
          <p14:tracePt t="25006" x="2708275" y="3246438"/>
          <p14:tracePt t="25014" x="2716213" y="3236913"/>
          <p14:tracePt t="25030" x="2725738" y="3228975"/>
          <p14:tracePt t="25038" x="2725738" y="3209925"/>
          <p14:tracePt t="25045" x="2744788" y="3182938"/>
          <p14:tracePt t="25061" x="2744788" y="3173413"/>
          <p14:tracePt t="25070" x="2744788" y="3163888"/>
          <p14:tracePt t="25077" x="2744788" y="3146425"/>
          <p14:tracePt t="25085" x="2752725" y="3119438"/>
          <p14:tracePt t="25104" x="2762250" y="3090863"/>
          <p14:tracePt t="25125" x="2771775" y="3073400"/>
          <p14:tracePt t="25141" x="2789238" y="3054350"/>
          <p14:tracePt t="25149" x="2798763" y="3046413"/>
          <p14:tracePt t="25157" x="2808288" y="3046413"/>
          <p14:tracePt t="25165" x="2844800" y="3027363"/>
          <p14:tracePt t="25173" x="2871788" y="3009900"/>
          <p14:tracePt t="25181" x="2917825" y="2990850"/>
          <p14:tracePt t="25189" x="2998788" y="2963863"/>
          <p14:tracePt t="25197" x="3090863" y="2936875"/>
          <p14:tracePt t="25206" x="3208338" y="2890838"/>
          <p14:tracePt t="25213" x="3300413" y="2881313"/>
          <p14:tracePt t="25224" x="3436938" y="2854325"/>
          <p14:tracePt t="25231" x="3509963" y="2808288"/>
          <p14:tracePt t="25242" x="3629025" y="2800350"/>
          <p14:tracePt t="25247" x="3702050" y="2781300"/>
          <p14:tracePt t="25256" x="3746500" y="2763838"/>
          <p14:tracePt t="25262" x="3829050" y="2754313"/>
          <p14:tracePt t="25272" x="3902075" y="2735263"/>
          <p14:tracePt t="25277" x="3956050" y="2735263"/>
          <p14:tracePt t="25286" x="4002088" y="2735263"/>
          <p14:tracePt t="25293" x="4002088" y="2727325"/>
          <p14:tracePt t="25302" x="4011613" y="2727325"/>
          <p14:tracePt t="25423" x="4029075" y="2727325"/>
          <p14:tracePt t="25434" x="4057650" y="2727325"/>
          <p14:tracePt t="25437" x="4065588" y="2717800"/>
          <p14:tracePt t="25445" x="4084638" y="2708275"/>
          <p14:tracePt t="25453" x="4102100" y="2708275"/>
          <p14:tracePt t="25461" x="4129088" y="2698750"/>
          <p14:tracePt t="25470" x="4138613" y="2698750"/>
          <p14:tracePt t="25477" x="4148138" y="2698750"/>
          <p14:tracePt t="25488" x="4184650" y="2698750"/>
          <p14:tracePt t="25493" x="4211638" y="2698750"/>
          <p14:tracePt t="25501" x="4238625" y="2698750"/>
          <p14:tracePt t="25509" x="4284663" y="2698750"/>
          <p14:tracePt t="25517" x="4321175" y="2698750"/>
          <p14:tracePt t="25526" x="4376738" y="2698750"/>
          <p14:tracePt t="25533" x="4430713" y="2698750"/>
          <p14:tracePt t="25541" x="4494213" y="2698750"/>
          <p14:tracePt t="25549" x="4549775" y="2698750"/>
          <p14:tracePt t="25557" x="4603750" y="2698750"/>
          <p14:tracePt t="25565" x="4622800" y="2698750"/>
          <p14:tracePt t="25573" x="4659313" y="2698750"/>
          <p14:tracePt t="25581" x="4667250" y="2698750"/>
          <p14:tracePt t="25589" x="4686300" y="2698750"/>
          <p14:tracePt t="25735" x="4695825" y="2698750"/>
          <p14:tracePt t="25743" x="4703763" y="2698750"/>
          <p14:tracePt t="25749" x="4740275" y="2690813"/>
          <p14:tracePt t="25757" x="4767263" y="2662238"/>
          <p14:tracePt t="25765" x="4786313" y="2654300"/>
          <p14:tracePt t="25773" x="4832350" y="2644775"/>
          <p14:tracePt t="25781" x="4849813" y="2635250"/>
          <p14:tracePt t="25790" x="4859338" y="2635250"/>
          <p14:tracePt t="25797" x="4886325" y="2625725"/>
          <p14:tracePt t="25806" x="4895850" y="2617788"/>
          <p14:tracePt t="25814" x="4895850" y="2608263"/>
          <p14:tracePt t="25830" x="4913313" y="2608263"/>
          <p14:tracePt t="25843" x="4922838" y="2608263"/>
          <p14:tracePt t="25846" x="4932363" y="2608263"/>
          <p14:tracePt t="25855" x="4941888" y="2608263"/>
          <p14:tracePt t="25862" x="4968875" y="2608263"/>
          <p14:tracePt t="25878" x="5014913" y="2608263"/>
          <p14:tracePt t="25886" x="5022850" y="2608263"/>
          <p14:tracePt t="26680" x="5059363" y="2608263"/>
          <p14:tracePt t="26686" x="5141913" y="2608263"/>
          <p14:tracePt t="26693" x="5287963" y="2608263"/>
          <p14:tracePt t="26701" x="5414963" y="2608263"/>
          <p14:tracePt t="26709" x="5580063" y="2608263"/>
          <p14:tracePt t="26718" x="5734050" y="2608263"/>
          <p14:tracePt t="26725" x="5899150" y="2608263"/>
          <p14:tracePt t="26736" x="6043613" y="2608263"/>
          <p14:tracePt t="26744" x="6153150" y="2608263"/>
          <p14:tracePt t="26751" x="6218238" y="2608263"/>
          <p14:tracePt t="26760" x="6245225" y="2608263"/>
          <p14:tracePt t="26951" x="6235700" y="2608263"/>
          <p14:tracePt t="26959" x="6218238" y="2608263"/>
          <p14:tracePt t="26967" x="6189663" y="2608263"/>
          <p14:tracePt t="26975" x="6145213" y="2608263"/>
          <p14:tracePt t="26983" x="6080125" y="2608263"/>
          <p14:tracePt t="26990" x="6016625" y="2608263"/>
          <p14:tracePt t="26998" x="5907088" y="2608263"/>
          <p14:tracePt t="27006" x="5834063" y="2608263"/>
          <p14:tracePt t="27014" x="5761038" y="2608263"/>
          <p14:tracePt t="27024" x="5707063" y="2608263"/>
          <p14:tracePt t="27029" x="5653088" y="2608263"/>
          <p14:tracePt t="27037" x="5588000" y="2617788"/>
          <p14:tracePt t="27045" x="5514975" y="2617788"/>
          <p14:tracePt t="27054" x="5487988" y="2617788"/>
          <p14:tracePt t="27061" x="5441950" y="2625725"/>
          <p14:tracePt t="27070" x="5405438" y="2625725"/>
          <p14:tracePt t="27077" x="5387975" y="2625725"/>
          <p14:tracePt t="27087" x="5378450" y="2625725"/>
          <p14:tracePt t="27471" x="5360988" y="2625725"/>
          <p14:tracePt t="27543" x="5351463" y="2625725"/>
          <p14:tracePt t="27551" x="5351463" y="2617788"/>
          <p14:tracePt t="27559" x="5341938" y="2608263"/>
          <p14:tracePt t="27567" x="5341938" y="2581275"/>
          <p14:tracePt t="27582" x="5341938" y="2554288"/>
          <p14:tracePt t="27590" x="5341938" y="2535238"/>
          <p14:tracePt t="27597" x="5341938" y="2525713"/>
          <p14:tracePt t="27605" x="5351463" y="2508250"/>
          <p14:tracePt t="27613" x="5360988" y="2498725"/>
          <p14:tracePt t="27621" x="5368925" y="2481263"/>
          <p14:tracePt t="27629" x="5378450" y="2471738"/>
          <p14:tracePt t="27637" x="5397500" y="2462213"/>
          <p14:tracePt t="27645" x="5414963" y="2444750"/>
          <p14:tracePt t="27654" x="5441950" y="2444750"/>
          <p14:tracePt t="27661" x="5487988" y="2435225"/>
          <p14:tracePt t="27669" x="5543550" y="2435225"/>
          <p14:tracePt t="27677" x="5616575" y="2435225"/>
          <p14:tracePt t="27687" x="5661025" y="2435225"/>
          <p14:tracePt t="27693" x="5724525" y="2435225"/>
          <p14:tracePt t="27701" x="5797550" y="2435225"/>
          <p14:tracePt t="27709" x="5853113" y="2435225"/>
          <p14:tracePt t="27718" x="5916613" y="2435225"/>
          <p14:tracePt t="27726" x="5943600" y="2435225"/>
          <p14:tracePt t="27733" x="5972175" y="2435225"/>
          <p14:tracePt t="27742" x="5989638" y="2435225"/>
          <p14:tracePt t="27749" x="6007100" y="2435225"/>
          <p14:tracePt t="27757" x="6026150" y="2435225"/>
          <p14:tracePt t="27855" x="6035675" y="2435225"/>
          <p14:tracePt t="27862" x="6026150" y="2452688"/>
          <p14:tracePt t="27870" x="5999163" y="2498725"/>
          <p14:tracePt t="27877" x="5999163" y="2508250"/>
          <p14:tracePt t="27885" x="5926138" y="2562225"/>
          <p14:tracePt t="27893" x="5870575" y="2581275"/>
          <p14:tracePt t="27903" x="5797550" y="2635250"/>
          <p14:tracePt t="27909" x="5697538" y="2708275"/>
          <p14:tracePt t="27919" x="5588000" y="2763838"/>
          <p14:tracePt t="27925" x="5543550" y="2790825"/>
          <p14:tracePt t="27934" x="5461000" y="2844800"/>
          <p14:tracePt t="27941" x="5424488" y="2854325"/>
          <p14:tracePt t="27949" x="5405438" y="2873375"/>
          <p14:tracePt t="27957" x="5397500" y="2873375"/>
          <p14:tracePt t="27965" x="5368925" y="2881313"/>
          <p14:tracePt t="28041" x="5360988" y="2881313"/>
          <p14:tracePt t="28047" x="5334000" y="2863850"/>
          <p14:tracePt t="28058" x="5324475" y="2844800"/>
          <p14:tracePt t="28062" x="5314950" y="2827338"/>
          <p14:tracePt t="28073" x="5305425" y="2781300"/>
          <p14:tracePt t="28093" x="5287963" y="2763838"/>
          <p14:tracePt t="28109" x="5287963" y="2754313"/>
          <p14:tracePt t="28263" x="5278438" y="2744788"/>
          <p14:tracePt t="28277" x="5260975" y="2754313"/>
          <p14:tracePt t="28407" x="5251450" y="2754313"/>
          <p14:tracePt t="28415" x="5224463" y="2754313"/>
          <p14:tracePt t="28424" x="5168900" y="2754313"/>
          <p14:tracePt t="28434" x="5078413" y="2754313"/>
          <p14:tracePt t="28442" x="5022850" y="2754313"/>
          <p14:tracePt t="28446" x="4968875" y="2754313"/>
          <p14:tracePt t="28454" x="4905375" y="2754313"/>
          <p14:tracePt t="28461" x="4876800" y="2754313"/>
          <p14:tracePt t="28470" x="4849813" y="2754313"/>
          <p14:tracePt t="28478" x="4822825" y="2754313"/>
          <p14:tracePt t="28486" x="4803775" y="2754313"/>
          <p14:tracePt t="28494" x="4795838" y="2754313"/>
          <p14:tracePt t="28503" x="4786313" y="2754313"/>
          <p14:tracePt t="28510" x="4759325" y="2763838"/>
          <p14:tracePt t="28519" x="4749800" y="2771775"/>
          <p14:tracePt t="28526" x="4740275" y="2790825"/>
          <p14:tracePt t="28871" x="4740275" y="2781300"/>
          <p14:tracePt t="28879" x="4740275" y="2771775"/>
          <p14:tracePt t="28888" x="4740275" y="2754313"/>
          <p14:tracePt t="28898" x="4740275" y="2744788"/>
          <p14:tracePt t="28904" x="4740275" y="2735263"/>
          <p14:tracePt t="28909" x="4740275" y="2698750"/>
          <p14:tracePt t="28918" x="4759325" y="2681288"/>
          <p14:tracePt t="28933" x="4759325" y="2654300"/>
          <p14:tracePt t="28941" x="4776788" y="2635250"/>
          <p14:tracePt t="28957" x="4776788" y="2617788"/>
          <p14:tracePt t="28965" x="4776788" y="2608263"/>
          <p14:tracePt t="28973" x="4776788" y="2589213"/>
          <p14:tracePt t="28989" x="4776788" y="2571750"/>
          <p14:tracePt t="29057" x="4786313" y="2562225"/>
          <p14:tracePt t="29470" x="4795838" y="2562225"/>
          <p14:tracePt t="29479" x="4803775" y="2562225"/>
          <p14:tracePt t="29485" x="4813300" y="2554288"/>
          <p14:tracePt t="29518" x="4832350" y="2554288"/>
          <p14:tracePt t="29542" x="4840288" y="2544763"/>
          <p14:tracePt t="29558" x="4859338" y="2544763"/>
          <p14:tracePt t="29566" x="4913313" y="2517775"/>
          <p14:tracePt t="29574" x="4968875" y="2508250"/>
          <p14:tracePt t="29582" x="5049838" y="2498725"/>
          <p14:tracePt t="29590" x="5141913" y="2481263"/>
          <p14:tracePt t="29598" x="5260975" y="2452688"/>
          <p14:tracePt t="29606" x="5351463" y="2444750"/>
          <p14:tracePt t="29614" x="5424488" y="2444750"/>
          <p14:tracePt t="29623" x="5461000" y="2444750"/>
          <p14:tracePt t="29630" x="5497513" y="2444750"/>
          <p14:tracePt t="29639" x="5507038" y="2444750"/>
          <p14:tracePt t="29791" x="5507038" y="2452688"/>
          <p14:tracePt t="29875" x="5507038" y="2462213"/>
          <p14:tracePt t="29896" x="5478463" y="2471738"/>
          <p14:tracePt t="29910" x="5461000" y="2489200"/>
          <p14:tracePt t="29933" x="5441950" y="2498725"/>
          <p14:tracePt t="29941" x="5434013" y="2508250"/>
          <p14:tracePt t="29949" x="5424488" y="2517775"/>
          <p14:tracePt t="29957" x="5414963" y="2525713"/>
          <p14:tracePt t="29965" x="5405438" y="2535238"/>
          <p14:tracePt t="29973" x="5397500" y="2544763"/>
          <p14:tracePt t="29981" x="5387975" y="2544763"/>
          <p14:tracePt t="29997" x="5368925" y="2554288"/>
          <p14:tracePt t="30013" x="5334000" y="2581275"/>
          <p14:tracePt t="30446" x="5334000" y="2608263"/>
          <p14:tracePt t="30454" x="5334000" y="2617788"/>
          <p14:tracePt t="30470" x="5324475" y="2635250"/>
          <p14:tracePt t="30478" x="5324475" y="2644775"/>
          <p14:tracePt t="30487" x="5324475" y="2654300"/>
          <p14:tracePt t="30494" x="5314950" y="2671763"/>
          <p14:tracePt t="30550" x="5314950" y="2690813"/>
          <p14:tracePt t="30573" x="5314950" y="2698750"/>
          <p14:tracePt t="30589" x="5314950" y="2708275"/>
          <p14:tracePt t="30614" x="5314950" y="2727325"/>
          <p14:tracePt t="31477" x="5405438" y="2744788"/>
          <p14:tracePt t="31485" x="5534025" y="2744788"/>
          <p14:tracePt t="31493" x="5716588" y="2744788"/>
          <p14:tracePt t="31502" x="5880100" y="2717800"/>
          <p14:tracePt t="31509" x="6007100" y="2717800"/>
          <p14:tracePt t="31517" x="6153150" y="2717800"/>
          <p14:tracePt t="31525" x="6299200" y="2717800"/>
          <p14:tracePt t="31533" x="6427788" y="2717800"/>
          <p14:tracePt t="31541" x="6518275" y="2717800"/>
          <p14:tracePt t="31549" x="6610350" y="2717800"/>
          <p14:tracePt t="31557" x="6645275" y="2717800"/>
          <p14:tracePt t="31565" x="6673850" y="2717800"/>
          <p14:tracePt t="31573" x="6691313" y="2717800"/>
          <p14:tracePt t="31589" x="6710363" y="2717800"/>
          <p14:tracePt t="31597" x="6718300" y="2717800"/>
          <p14:tracePt t="31613" x="6746875" y="2717800"/>
          <p14:tracePt t="31622" x="6800850" y="2717800"/>
          <p14:tracePt t="31631" x="6873875" y="2717800"/>
          <p14:tracePt t="31641" x="6956425" y="2717800"/>
          <p14:tracePt t="31646" x="7065963" y="2717800"/>
          <p14:tracePt t="31655" x="7138988" y="2717800"/>
          <p14:tracePt t="31661" x="7192963" y="2717800"/>
          <p14:tracePt t="31670" x="7283450" y="2735263"/>
          <p14:tracePt t="31677" x="7348538" y="2735263"/>
          <p14:tracePt t="31686" x="7439025" y="2754313"/>
          <p14:tracePt t="31693" x="7548563" y="2763838"/>
          <p14:tracePt t="31702" x="7648575" y="2781300"/>
          <p14:tracePt t="31710" x="7721600" y="2781300"/>
          <p14:tracePt t="31717" x="7777163" y="2808288"/>
          <p14:tracePt t="31725" x="7858125" y="2817813"/>
          <p14:tracePt t="31733" x="7867650" y="2817813"/>
          <p14:tracePt t="31741" x="7913688" y="2817813"/>
          <p14:tracePt t="31749" x="7940675" y="2827338"/>
          <p14:tracePt t="31758" x="7958138" y="2836863"/>
          <p14:tracePt t="31765" x="7986713" y="2836863"/>
          <p14:tracePt t="31773" x="7994650" y="2836863"/>
          <p14:tracePt t="31781" x="8023225" y="2854325"/>
          <p14:tracePt t="31790" x="8040688" y="2863850"/>
          <p14:tracePt t="31797" x="8086725" y="2863850"/>
          <p14:tracePt t="31806" x="8123238" y="2863850"/>
          <p14:tracePt t="31813" x="8186738" y="2873375"/>
          <p14:tracePt t="31821" x="8259763" y="2890838"/>
          <p14:tracePt t="31829" x="8332788" y="2890838"/>
          <p14:tracePt t="31838" x="8386763" y="2890838"/>
          <p14:tracePt t="31845" x="8488363" y="2917825"/>
          <p14:tracePt t="31853" x="8578850" y="2917825"/>
          <p14:tracePt t="31861" x="8669338" y="2927350"/>
          <p14:tracePt t="31870" x="8715375" y="2927350"/>
          <p14:tracePt t="31877" x="8778875" y="2927350"/>
          <p14:tracePt t="31891" x="8878888" y="2946400"/>
          <p14:tracePt t="31893" x="8951913" y="2946400"/>
          <p14:tracePt t="31901" x="9007475" y="2946400"/>
          <p14:tracePt t="31909" x="9061450" y="2946400"/>
          <p14:tracePt t="31918" x="9117013" y="2946400"/>
          <p14:tracePt t="36815" x="8770938" y="3657600"/>
          <p14:tracePt t="36823" x="8496300" y="3657600"/>
          <p14:tracePt t="36830" x="8232775" y="3657600"/>
          <p14:tracePt t="36838" x="7931150" y="3657600"/>
          <p14:tracePt t="36847" x="7631113" y="3657600"/>
          <p14:tracePt t="36855" x="7402513" y="3657600"/>
          <p14:tracePt t="36862" x="7110413" y="3657600"/>
          <p14:tracePt t="36870" x="6929438" y="3657600"/>
          <p14:tracePt t="36878" x="6783388" y="3657600"/>
          <p14:tracePt t="36886" x="6654800" y="3657600"/>
          <p14:tracePt t="36894" x="6581775" y="3657600"/>
          <p14:tracePt t="36902" x="6537325" y="3657600"/>
          <p14:tracePt t="36911" x="6508750" y="3657600"/>
          <p14:tracePt t="36924" x="6500813" y="3657600"/>
          <p14:tracePt t="36966" x="6491288" y="3657600"/>
          <p14:tracePt t="36974" x="6464300" y="3657600"/>
          <p14:tracePt t="36982" x="6435725" y="3657600"/>
          <p14:tracePt t="36990" x="6354763" y="3657600"/>
          <p14:tracePt t="36998" x="6262688" y="3638550"/>
          <p14:tracePt t="37006" x="6089650" y="3584575"/>
          <p14:tracePt t="37014" x="5943600" y="3548063"/>
          <p14:tracePt t="37022" x="5707063" y="3519488"/>
          <p14:tracePt t="37030" x="5470525" y="3482975"/>
          <p14:tracePt t="37039" x="5195888" y="3465513"/>
          <p14:tracePt t="37046" x="4941888" y="3411538"/>
          <p14:tracePt t="37055" x="4659313" y="3375025"/>
          <p14:tracePt t="37061" x="4476750" y="3346450"/>
          <p14:tracePt t="37069" x="4330700" y="3328988"/>
          <p14:tracePt t="37077" x="4202113" y="3309938"/>
          <p14:tracePt t="37086" x="4138613" y="3302000"/>
          <p14:tracePt t="37093" x="4094163" y="3282950"/>
          <p14:tracePt t="37391" x="4075113" y="3273425"/>
          <p14:tracePt t="37407" x="4065588" y="3236913"/>
          <p14:tracePt t="37415" x="4057650" y="3228975"/>
          <p14:tracePt t="37424" x="4038600" y="3219450"/>
          <p14:tracePt t="37430" x="4021138" y="3192463"/>
          <p14:tracePt t="37438" x="4002088" y="3173413"/>
          <p14:tracePt t="37445" x="3975100" y="3163888"/>
          <p14:tracePt t="37453" x="3929063" y="3155950"/>
          <p14:tracePt t="37461" x="3865563" y="3127375"/>
          <p14:tracePt t="37469" x="3810000" y="3119438"/>
          <p14:tracePt t="37477" x="3746500" y="3109913"/>
          <p14:tracePt t="37485" x="3692525" y="3109913"/>
          <p14:tracePt t="37493" x="3656013" y="3100388"/>
          <p14:tracePt t="37502" x="3592513" y="3073400"/>
          <p14:tracePt t="37509" x="3546475" y="3063875"/>
          <p14:tracePt t="37517" x="3527425" y="3063875"/>
          <p14:tracePt t="37525" x="3500438" y="3054350"/>
          <p14:tracePt t="37534" x="3482975" y="3046413"/>
          <p14:tracePt t="37542" x="3473450" y="3046413"/>
          <p14:tracePt t="37552" x="3446463" y="3036888"/>
          <p14:tracePt t="38104" x="3455988" y="3046413"/>
          <p14:tracePt t="38117" x="3463925" y="3054350"/>
          <p14:tracePt t="38125" x="3473450" y="3054350"/>
          <p14:tracePt t="38135" x="3482975" y="3063875"/>
          <p14:tracePt t="39529" x="3490913" y="3073400"/>
          <p14:tracePt t="39573" x="3490913" y="3090863"/>
          <p14:tracePt t="40325" x="3500438" y="3100388"/>
          <p14:tracePt t="40341" x="3527425" y="3090863"/>
          <p14:tracePt t="40350" x="3546475" y="3082925"/>
          <p14:tracePt t="40357" x="3600450" y="3054350"/>
          <p14:tracePt t="40365" x="3629025" y="3036888"/>
          <p14:tracePt t="40373" x="3702050" y="3009900"/>
          <p14:tracePt t="40381" x="3765550" y="3000375"/>
          <p14:tracePt t="40389" x="3810000" y="2982913"/>
          <p14:tracePt t="40398" x="3883025" y="2936875"/>
          <p14:tracePt t="40405" x="4002088" y="2890838"/>
          <p14:tracePt t="40413" x="4084638" y="2854325"/>
          <p14:tracePt t="40421" x="4194175" y="2827338"/>
          <p14:tracePt t="40429" x="4311650" y="2781300"/>
          <p14:tracePt t="40438" x="4430713" y="2727325"/>
          <p14:tracePt t="40446" x="4521200" y="2698750"/>
          <p14:tracePt t="40455" x="4603750" y="2644775"/>
          <p14:tracePt t="40461" x="4667250" y="2617788"/>
          <p14:tracePt t="40470" x="4730750" y="2589213"/>
          <p14:tracePt t="40477" x="4776788" y="2571750"/>
          <p14:tracePt t="40486" x="4803775" y="2571750"/>
          <p14:tracePt t="40493" x="4813300" y="2562225"/>
          <p14:tracePt t="40502" x="4822825" y="2562225"/>
          <p14:tracePt t="40509" x="4840288" y="2554288"/>
          <p14:tracePt t="40526" x="4840288" y="2544763"/>
          <p14:tracePt t="40541" x="4849813" y="2544763"/>
          <p14:tracePt t="40550" x="4859338" y="2544763"/>
          <p14:tracePt t="40557" x="4895850" y="2544763"/>
          <p14:tracePt t="40565" x="4913313" y="2544763"/>
          <p14:tracePt t="40573" x="4949825" y="2544763"/>
          <p14:tracePt t="40581" x="4995863" y="2544763"/>
          <p14:tracePt t="40589" x="5005388" y="2544763"/>
          <p14:tracePt t="40597" x="5041900" y="2544763"/>
          <p14:tracePt t="40605" x="5068888" y="2554288"/>
          <p14:tracePt t="40613" x="5086350" y="2554288"/>
          <p14:tracePt t="40621" x="5132388" y="2571750"/>
          <p14:tracePt t="40629" x="5151438" y="2571750"/>
          <p14:tracePt t="40638" x="5178425" y="2589213"/>
          <p14:tracePt t="40645" x="5195888" y="2589213"/>
          <p14:tracePt t="40654" x="5224463" y="2589213"/>
          <p14:tracePt t="40662" x="5232400" y="2589213"/>
          <p14:tracePt t="40887" x="5241925" y="2598738"/>
          <p14:tracePt t="40943" x="5224463" y="2608263"/>
          <p14:tracePt t="40967" x="5205413" y="2608263"/>
          <p14:tracePt t="40983" x="5187950" y="2635250"/>
          <p14:tracePt t="41597" x="5159375" y="2635250"/>
          <p14:tracePt t="41605" x="5132388" y="2635250"/>
          <p14:tracePt t="41613" x="5068888" y="2662238"/>
          <p14:tracePt t="41621" x="4986338" y="2735263"/>
          <p14:tracePt t="41629" x="4905375" y="2790825"/>
          <p14:tracePt t="41637" x="4803775" y="2844800"/>
          <p14:tracePt t="41645" x="4667250" y="2927350"/>
          <p14:tracePt t="41653" x="4549775" y="2982913"/>
          <p14:tracePt t="41661" x="4440238" y="3027363"/>
          <p14:tracePt t="41670" x="4303713" y="3063875"/>
          <p14:tracePt t="41677" x="4211638" y="3127375"/>
          <p14:tracePt t="41689" x="4148138" y="3146425"/>
          <p14:tracePt t="41695" x="4084638" y="3192463"/>
          <p14:tracePt t="41704" x="4048125" y="3200400"/>
          <p14:tracePt t="41711" x="4011613" y="3209925"/>
          <p14:tracePt t="41719" x="3975100" y="3228975"/>
          <p14:tracePt t="41726" x="3975100" y="3236913"/>
          <p14:tracePt t="41741" x="3956050" y="3255963"/>
          <p14:tracePt t="41750" x="3948113" y="3265488"/>
          <p14:tracePt t="41757" x="3938588" y="3282950"/>
          <p14:tracePt t="41765" x="3919538" y="3309938"/>
          <p14:tracePt t="41773" x="3911600" y="3328988"/>
          <p14:tracePt t="41781" x="3892550" y="3382963"/>
          <p14:tracePt t="41789" x="3875088" y="3429000"/>
          <p14:tracePt t="41797" x="3838575" y="3511550"/>
          <p14:tracePt t="41806" x="3819525" y="3556000"/>
          <p14:tracePt t="41815" x="3783013" y="3621088"/>
          <p14:tracePt t="41823" x="3756025" y="3675063"/>
          <p14:tracePt t="41831" x="3738563" y="3757613"/>
          <p14:tracePt t="41842" x="3709988" y="3803650"/>
          <p14:tracePt t="41846" x="3683000" y="3867150"/>
          <p14:tracePt t="41854" x="3665538" y="3894138"/>
          <p14:tracePt t="41861" x="3646488" y="3940175"/>
          <p14:tracePt t="41869" x="3609975" y="4003675"/>
          <p14:tracePt t="41877" x="3582988" y="4021138"/>
          <p14:tracePt t="41889" x="3582988" y="4040188"/>
          <p14:tracePt t="41893" x="3573463" y="4057650"/>
          <p14:tracePt t="41902" x="3556000" y="4067175"/>
          <p14:tracePt t="41934" x="3546475" y="4076700"/>
          <p14:tracePt t="41950" x="3546475" y="4086225"/>
          <p14:tracePt t="41965" x="3536950" y="4094163"/>
          <p14:tracePt t="41981" x="3519488" y="4113213"/>
          <p14:tracePt t="41997" x="3509963" y="4113213"/>
          <p14:tracePt t="42005" x="3500438" y="4122738"/>
          <p14:tracePt t="42013" x="3490913" y="4130675"/>
          <p14:tracePt t="42029" x="3473450" y="4149725"/>
          <p14:tracePt t="42038" x="3463925" y="4149725"/>
          <p14:tracePt t="42045" x="3455988" y="4167188"/>
          <p14:tracePt t="42054" x="3446463" y="4176713"/>
          <p14:tracePt t="42061" x="3436938" y="4186238"/>
          <p14:tracePt t="42070" x="3419475" y="4203700"/>
          <p14:tracePt t="42077" x="3409950" y="4222750"/>
          <p14:tracePt t="42086" x="3382963" y="4240213"/>
          <p14:tracePt t="42093" x="3346450" y="4268788"/>
          <p14:tracePt t="42103" x="3317875" y="4295775"/>
          <p14:tracePt t="42109" x="3300413" y="4313238"/>
          <p14:tracePt t="42118" x="3263900" y="4332288"/>
          <p14:tracePt t="42125" x="3254375" y="4340225"/>
          <p14:tracePt t="42135" x="3227388" y="4359275"/>
          <p14:tracePt t="42141" x="3227388" y="4368800"/>
          <p14:tracePt t="42150" x="3217863" y="4368800"/>
          <p14:tracePt t="42158" x="3200400" y="4376738"/>
          <p14:tracePt t="42165" x="3190875" y="4386263"/>
          <p14:tracePt t="42173" x="3181350" y="4395788"/>
          <p14:tracePt t="42181" x="3171825" y="4405313"/>
          <p14:tracePt t="42197" x="3163888" y="4405313"/>
          <p14:tracePt t="42205" x="3163888" y="4413250"/>
          <p14:tracePt t="42221" x="3154363" y="4422775"/>
          <p14:tracePt t="42368" x="3144838" y="4432300"/>
          <p14:tracePt t="42375" x="3136900" y="4432300"/>
          <p14:tracePt t="42387" x="3136900" y="4441825"/>
          <p14:tracePt t="42391" x="3117850" y="4449763"/>
          <p14:tracePt t="42398" x="3090863" y="4459288"/>
          <p14:tracePt t="42405" x="3044825" y="4495800"/>
          <p14:tracePt t="42413" x="3035300" y="4505325"/>
          <p14:tracePt t="42422" x="3008313" y="4532313"/>
          <p14:tracePt t="42430" x="2998788" y="4541838"/>
          <p14:tracePt t="42437" x="2971800" y="4559300"/>
          <p14:tracePt t="42445" x="2962275" y="4568825"/>
          <p14:tracePt t="42453" x="2944813" y="4578350"/>
          <p14:tracePt t="42461" x="2917825" y="4595813"/>
          <p14:tracePt t="42469" x="2908300" y="4595813"/>
          <p14:tracePt t="42477" x="2898775" y="4605338"/>
          <p14:tracePt t="43026" x="2944813" y="4624388"/>
          <p14:tracePt t="43033" x="2962275" y="4624388"/>
          <p14:tracePt t="43040" x="2990850" y="4624388"/>
          <p14:tracePt t="43046" x="3090863" y="4624388"/>
          <p14:tracePt t="43056" x="3144838" y="4624388"/>
          <p14:tracePt t="43061" x="3227388" y="4614863"/>
          <p14:tracePt t="43069" x="3373438" y="4578350"/>
          <p14:tracePt t="43077" x="3519488" y="4551363"/>
          <p14:tracePt t="43086" x="3673475" y="4522788"/>
          <p14:tracePt t="43095" x="3838575" y="4505325"/>
          <p14:tracePt t="43103" x="4021138" y="4478338"/>
          <p14:tracePt t="43112" x="4202113" y="4441825"/>
          <p14:tracePt t="43118" x="4330700" y="4441825"/>
          <p14:tracePt t="43125" x="4421188" y="4432300"/>
          <p14:tracePt t="43133" x="4484688" y="4405313"/>
          <p14:tracePt t="43141" x="4530725" y="4395788"/>
          <p14:tracePt t="43157" x="4549775" y="4395788"/>
          <p14:tracePt t="43343" x="4557713" y="4395788"/>
          <p14:tracePt t="43352" x="4576763" y="4395788"/>
          <p14:tracePt t="43360" x="4603750" y="4386263"/>
          <p14:tracePt t="43369" x="4622800" y="4376738"/>
          <p14:tracePt t="43374" x="4649788" y="4376738"/>
          <p14:tracePt t="43385" x="4659313" y="4376738"/>
          <p14:tracePt t="43390" x="4676775" y="4368800"/>
          <p14:tracePt t="45039" x="4676775" y="4386263"/>
          <p14:tracePt t="45059" x="4676775" y="4395788"/>
          <p14:tracePt t="45286" x="4676775" y="4405313"/>
          <p14:tracePt t="45293" x="4676775" y="4422775"/>
          <p14:tracePt t="45309" x="4667250" y="4432300"/>
          <p14:tracePt t="45317" x="4667250" y="4441825"/>
          <p14:tracePt t="46111" x="4667250" y="4449763"/>
          <p14:tracePt t="46119" x="4667250" y="4459288"/>
          <p14:tracePt t="46373" x="4676775" y="4459288"/>
          <p14:tracePt t="46383" x="4695825" y="4449763"/>
          <p14:tracePt t="46390" x="4713288" y="4422775"/>
          <p14:tracePt t="46397" x="4776788" y="4405313"/>
          <p14:tracePt t="46405" x="4876800" y="4349750"/>
          <p14:tracePt t="46413" x="4949825" y="4332288"/>
          <p14:tracePt t="46421" x="5049838" y="4295775"/>
          <p14:tracePt t="46430" x="5178425" y="4259263"/>
          <p14:tracePt t="46437" x="5241925" y="4222750"/>
          <p14:tracePt t="46445" x="5351463" y="4222750"/>
          <p14:tracePt t="46453" x="5451475" y="4213225"/>
          <p14:tracePt t="46462" x="5580063" y="4213225"/>
          <p14:tracePt t="46470" x="5653088" y="4213225"/>
          <p14:tracePt t="46477" x="5743575" y="4213225"/>
          <p14:tracePt t="46485" x="5834063" y="4213225"/>
          <p14:tracePt t="46493" x="5907088" y="4213225"/>
          <p14:tracePt t="46501" x="5980113" y="4195763"/>
          <p14:tracePt t="46509" x="6072188" y="4195763"/>
          <p14:tracePt t="46518" x="6189663" y="4159250"/>
          <p14:tracePt t="46525" x="6299200" y="4140200"/>
          <p14:tracePt t="46534" x="6399213" y="4130675"/>
          <p14:tracePt t="46541" x="6527800" y="4086225"/>
          <p14:tracePt t="46549" x="6673850" y="4057650"/>
          <p14:tracePt t="46557" x="6810375" y="3994150"/>
          <p14:tracePt t="46565" x="6973888" y="3930650"/>
          <p14:tracePt t="46573" x="7110413" y="3903663"/>
          <p14:tracePt t="46581" x="7212013" y="3867150"/>
          <p14:tracePt t="46589" x="7339013" y="3803650"/>
          <p14:tracePt t="46597" x="7458075" y="3775075"/>
          <p14:tracePt t="46605" x="7548563" y="3775075"/>
          <p14:tracePt t="46613" x="7621588" y="3767138"/>
          <p14:tracePt t="46621" x="7685088" y="3748088"/>
          <p14:tracePt t="46629" x="7712075" y="3738563"/>
          <p14:tracePt t="46637" x="7748588" y="3738563"/>
          <p14:tracePt t="46645" x="7767638" y="3738563"/>
          <p14:tracePt t="46653" x="7804150" y="3738563"/>
          <p14:tracePt t="46662" x="7813675" y="3738563"/>
          <p14:tracePt t="46673" x="7821613" y="3738563"/>
          <p14:tracePt t="46679" x="7850188" y="3738563"/>
          <p14:tracePt t="46689" x="7867650" y="3738563"/>
          <p14:tracePt t="46694" x="7894638" y="3738563"/>
          <p14:tracePt t="46703" x="7913688" y="3738563"/>
          <p14:tracePt t="46711" x="7931150" y="3738563"/>
          <p14:tracePt t="46718" x="7950200" y="3738563"/>
          <p14:tracePt t="46725" x="7977188" y="3738563"/>
          <p14:tracePt t="46734" x="7986713" y="3738563"/>
          <p14:tracePt t="46741" x="7994650" y="3738563"/>
          <p14:tracePt t="46749" x="8004175" y="3738563"/>
          <p14:tracePt t="46758" x="8023225" y="3738563"/>
          <p14:tracePt t="46863" x="7977188" y="3748088"/>
          <p14:tracePt t="46871" x="7931150" y="3748088"/>
          <p14:tracePt t="46879" x="7877175" y="3748088"/>
          <p14:tracePt t="46891" x="7785100" y="3748088"/>
          <p14:tracePt t="46894" x="7658100" y="3748088"/>
          <p14:tracePt t="46901" x="7512050" y="3748088"/>
          <p14:tracePt t="46909" x="7385050" y="3748088"/>
          <p14:tracePt t="46918" x="7256463" y="3748088"/>
          <p14:tracePt t="46925" x="7146925" y="3748088"/>
          <p14:tracePt t="46935" x="7019925" y="3748088"/>
          <p14:tracePt t="46941" x="6929438" y="3748088"/>
          <p14:tracePt t="46949" x="6837363" y="3748088"/>
          <p14:tracePt t="46957" x="6746875" y="3748088"/>
          <p14:tracePt t="46966" x="6691313" y="3748088"/>
          <p14:tracePt t="46973" x="6627813" y="3748088"/>
          <p14:tracePt t="46981" x="6591300" y="3748088"/>
          <p14:tracePt t="46989" x="6581775" y="3748088"/>
          <p14:tracePt t="46997" x="6564313" y="3748088"/>
          <p14:tracePt t="47005" x="6554788" y="3748088"/>
          <p14:tracePt t="47013" x="6545263" y="3757613"/>
          <p14:tracePt t="47127" x="6591300" y="3738563"/>
          <p14:tracePt t="47135" x="6664325" y="3721100"/>
          <p14:tracePt t="47144" x="6800850" y="3694113"/>
          <p14:tracePt t="47155" x="6964363" y="3648075"/>
          <p14:tracePt t="47157" x="7083425" y="3621088"/>
          <p14:tracePt t="47166" x="7229475" y="3575050"/>
          <p14:tracePt t="47173" x="7392988" y="3529013"/>
          <p14:tracePt t="47181" x="7548563" y="3482975"/>
          <p14:tracePt t="47189" x="7675563" y="3438525"/>
          <p14:tracePt t="47197" x="7794625" y="3411538"/>
          <p14:tracePt t="47205" x="7904163" y="3365500"/>
          <p14:tracePt t="47213" x="8004175" y="3355975"/>
          <p14:tracePt t="47221" x="8096250" y="3328988"/>
          <p14:tracePt t="47229" x="8159750" y="3302000"/>
          <p14:tracePt t="47237" x="8269288" y="3273425"/>
          <p14:tracePt t="47245" x="8369300" y="3265488"/>
          <p14:tracePt t="47253" x="8478838" y="3219450"/>
          <p14:tracePt t="47261" x="8559800" y="3200400"/>
          <p14:tracePt t="47269" x="8688388" y="3192463"/>
          <p14:tracePt t="47277" x="8778875" y="3192463"/>
          <p14:tracePt t="47285" x="8888413" y="3146425"/>
          <p14:tracePt t="47293" x="8988425" y="3146425"/>
          <p14:tracePt t="47301" x="9117013" y="3146425"/>
          <p14:tracePt t="49184" x="8878888" y="3392488"/>
          <p14:tracePt t="49190" x="8697913" y="3392488"/>
          <p14:tracePt t="49198" x="8532813" y="3392488"/>
          <p14:tracePt t="49206" x="8313738" y="3392488"/>
          <p14:tracePt t="49213" x="8113713" y="3392488"/>
          <p14:tracePt t="49221" x="7867650" y="3392488"/>
          <p14:tracePt t="49230" x="7602538" y="3392488"/>
          <p14:tracePt t="49237" x="7229475" y="3392488"/>
          <p14:tracePt t="49246" x="6783388" y="3392488"/>
          <p14:tracePt t="49254" x="6408738" y="3392488"/>
          <p14:tracePt t="49262" x="5962650" y="3382963"/>
          <p14:tracePt t="49270" x="5487988" y="3309938"/>
          <p14:tracePt t="49277" x="5022850" y="3236913"/>
          <p14:tracePt t="49286" x="4603750" y="3192463"/>
          <p14:tracePt t="49293" x="4348163" y="3136900"/>
          <p14:tracePt t="49302" x="4102100" y="3100388"/>
          <p14:tracePt t="49309" x="3919538" y="3073400"/>
          <p14:tracePt t="49318" x="3792538" y="3046413"/>
          <p14:tracePt t="49326" x="3729038" y="3036888"/>
          <p14:tracePt t="49333" x="3683000" y="3009900"/>
          <p14:tracePt t="49341" x="3665538" y="3000375"/>
          <p14:tracePt t="49357" x="3656013" y="2990850"/>
          <p14:tracePt t="49639" x="3656013" y="2963863"/>
          <p14:tracePt t="49653" x="3656013" y="2936875"/>
          <p14:tracePt t="49661" x="3636963" y="2917825"/>
          <p14:tracePt t="49670" x="3629025" y="2881313"/>
          <p14:tracePt t="49677" x="3629025" y="2873375"/>
          <p14:tracePt t="49686" x="3629025" y="2863850"/>
          <p14:tracePt t="49693" x="3619500" y="2827338"/>
          <p14:tracePt t="49701" x="3609975" y="2817813"/>
          <p14:tracePt t="49718" x="3592513" y="2790825"/>
          <p14:tracePt t="49726" x="3582988" y="2771775"/>
          <p14:tracePt t="49757" x="3573463" y="2771775"/>
          <p14:tracePt t="49815" x="3556000" y="2771775"/>
          <p14:tracePt t="49831" x="3536950" y="2781300"/>
          <p14:tracePt t="49837" x="3527425" y="2790825"/>
          <p14:tracePt t="49846" x="3519488" y="2790825"/>
          <p14:tracePt t="49854" x="3482975" y="2817813"/>
          <p14:tracePt t="49861" x="3463925" y="2836863"/>
          <p14:tracePt t="49872" x="3446463" y="2854325"/>
          <p14:tracePt t="49877" x="3436938" y="2863850"/>
          <p14:tracePt t="49885" x="3427413" y="2881313"/>
          <p14:tracePt t="49893" x="3427413" y="2890838"/>
          <p14:tracePt t="49903" x="3409950" y="2909888"/>
          <p14:tracePt t="49918" x="3409950" y="2917825"/>
          <p14:tracePt t="49934" x="3409950" y="2927350"/>
          <p14:tracePt t="50073" x="3409950" y="2936875"/>
          <p14:tracePt t="50080" x="3427413" y="2946400"/>
          <p14:tracePt t="50092" x="3455988" y="2963863"/>
          <p14:tracePt t="50095" x="3509963" y="2973388"/>
          <p14:tracePt t="50105" x="3573463" y="3017838"/>
          <p14:tracePt t="50109" x="3636963" y="3036888"/>
          <p14:tracePt t="50119" x="3683000" y="3063875"/>
          <p14:tracePt t="50125" x="3702050" y="3082925"/>
          <p14:tracePt t="50135" x="3738563" y="3100388"/>
          <p14:tracePt t="50141" x="3765550" y="3109913"/>
          <p14:tracePt t="50152" x="3783013" y="3127375"/>
          <p14:tracePt t="50157" x="3792538" y="3136900"/>
          <p14:tracePt t="50166" x="3810000" y="3146425"/>
          <p14:tracePt t="50247" x="3819525" y="3146425"/>
          <p14:tracePt t="50255" x="3829050" y="3146425"/>
          <p14:tracePt t="50286" x="3838575" y="3136900"/>
          <p14:tracePt t="50575" x="3846513" y="3119438"/>
          <p14:tracePt t="50583" x="3948113" y="3082925"/>
          <p14:tracePt t="50591" x="4102100" y="3046413"/>
          <p14:tracePt t="50598" x="4284663" y="3000375"/>
          <p14:tracePt t="50606" x="4413250" y="2973388"/>
          <p14:tracePt t="50614" x="4586288" y="2927350"/>
          <p14:tracePt t="50622" x="4695825" y="2900363"/>
          <p14:tracePt t="50630" x="4803775" y="2881313"/>
          <p14:tracePt t="50638" x="4922838" y="2827338"/>
          <p14:tracePt t="50645" x="4978400" y="2827338"/>
          <p14:tracePt t="50654" x="5005388" y="2817813"/>
          <p14:tracePt t="50661" x="5014913" y="2808288"/>
          <p14:tracePt t="50959" x="5014913" y="2800350"/>
          <p14:tracePt t="50975" x="4986338" y="2800350"/>
          <p14:tracePt t="50983" x="4949825" y="2800350"/>
          <p14:tracePt t="50989" x="4922838" y="2827338"/>
          <p14:tracePt t="50997" x="4840288" y="2863850"/>
          <p14:tracePt t="51005" x="4776788" y="2890838"/>
          <p14:tracePt t="51013" x="4695825" y="2946400"/>
          <p14:tracePt t="51021" x="4630738" y="3000375"/>
          <p14:tracePt t="51029" x="4503738" y="3054350"/>
          <p14:tracePt t="51037" x="4403725" y="3109913"/>
          <p14:tracePt t="51045" x="4303713" y="3173413"/>
          <p14:tracePt t="51053" x="4221163" y="3236913"/>
          <p14:tracePt t="51061" x="4102100" y="3302000"/>
          <p14:tracePt t="51070" x="4021138" y="3365500"/>
          <p14:tracePt t="51077" x="3965575" y="3402013"/>
          <p14:tracePt t="51087" x="3902075" y="3438525"/>
          <p14:tracePt t="51093" x="3819525" y="3492500"/>
          <p14:tracePt t="51102" x="3756025" y="3548063"/>
          <p14:tracePt t="51110" x="3692525" y="3584575"/>
          <p14:tracePt t="51122" x="3665538" y="3621088"/>
          <p14:tracePt t="51126" x="3619500" y="3638550"/>
          <p14:tracePt t="51134" x="3582988" y="3675063"/>
          <p14:tracePt t="51142" x="3556000" y="3702050"/>
          <p14:tracePt t="51150" x="3519488" y="3738563"/>
          <p14:tracePt t="51157" x="3490913" y="3767138"/>
          <p14:tracePt t="51166" x="3463925" y="3784600"/>
          <p14:tracePt t="51173" x="3419475" y="3821113"/>
          <p14:tracePt t="51181" x="3409950" y="3830638"/>
          <p14:tracePt t="51189" x="3363913" y="3867150"/>
          <p14:tracePt t="51197" x="3346450" y="3903663"/>
          <p14:tracePt t="51205" x="3327400" y="3930650"/>
          <p14:tracePt t="51213" x="3290888" y="3948113"/>
          <p14:tracePt t="51221" x="3290888" y="3967163"/>
          <p14:tracePt t="51229" x="3263900" y="4003675"/>
          <p14:tracePt t="51237" x="3244850" y="4021138"/>
          <p14:tracePt t="51245" x="3227388" y="4030663"/>
          <p14:tracePt t="51253" x="3208338" y="4049713"/>
          <p14:tracePt t="51261" x="3190875" y="4067175"/>
          <p14:tracePt t="51269" x="3163888" y="4086225"/>
          <p14:tracePt t="51278" x="3163888" y="4094163"/>
          <p14:tracePt t="51285" x="3136900" y="4122738"/>
          <p14:tracePt t="51293" x="3127375" y="4130675"/>
          <p14:tracePt t="51301" x="3117850" y="4140200"/>
          <p14:tracePt t="51309" x="3108325" y="4149725"/>
          <p14:tracePt t="51318" x="3090863" y="4167188"/>
          <p14:tracePt t="51334" x="3071813" y="4176713"/>
          <p14:tracePt t="51373" x="3071813" y="4186238"/>
          <p14:tracePt t="51389" x="3063875" y="4186238"/>
          <p14:tracePt t="51405" x="3054350" y="4186238"/>
          <p14:tracePt t="51413" x="3044825" y="4195763"/>
          <p14:tracePt t="51421" x="3035300" y="4222750"/>
          <p14:tracePt t="51430" x="3035300" y="4232275"/>
          <p14:tracePt t="51438" x="3008313" y="4249738"/>
          <p14:tracePt t="51445" x="2981325" y="4276725"/>
          <p14:tracePt t="51462" x="2981325" y="4295775"/>
          <p14:tracePt t="51469" x="2981325" y="4303713"/>
          <p14:tracePt t="51477" x="2981325" y="4313238"/>
          <p14:tracePt t="51486" x="2962275" y="4332288"/>
          <p14:tracePt t="51517" x="2962275" y="4340225"/>
          <p14:tracePt t="51541" x="2954338" y="4349750"/>
          <p14:tracePt t="51558" x="2944813" y="4349750"/>
          <p14:tracePt t="51582" x="2917825" y="4376738"/>
          <p14:tracePt t="51623" x="2917825" y="4395788"/>
          <p14:tracePt t="51647" x="2917825" y="4405313"/>
          <p14:tracePt t="51655" x="2908300" y="4422775"/>
          <p14:tracePt t="51663" x="2898775" y="4432300"/>
          <p14:tracePt t="51677" x="2898775" y="4441825"/>
          <p14:tracePt t="51693" x="2889250" y="4459288"/>
          <p14:tracePt t="51710" x="2871788" y="4478338"/>
          <p14:tracePt t="51733" x="2871788" y="4486275"/>
          <p14:tracePt t="51741" x="2871788" y="4495800"/>
          <p14:tracePt t="51749" x="2862263" y="4495800"/>
          <p14:tracePt t="51757" x="2862263" y="4505325"/>
          <p14:tracePt t="51766" x="2852738" y="4522788"/>
          <p14:tracePt t="51773" x="2852738" y="4541838"/>
          <p14:tracePt t="51781" x="2852738" y="4568825"/>
          <p14:tracePt t="51789" x="2844800" y="4587875"/>
          <p14:tracePt t="51797" x="2844800" y="4595813"/>
          <p14:tracePt t="51805" x="2825750" y="4632325"/>
          <p14:tracePt t="51813" x="2817813" y="4641850"/>
          <p14:tracePt t="51821" x="2808288" y="4660900"/>
          <p14:tracePt t="51829" x="2808288" y="4668838"/>
          <p14:tracePt t="51986" x="2825750" y="4678363"/>
          <p14:tracePt t="51992" x="2944813" y="4678363"/>
          <p14:tracePt t="52002" x="3108325" y="4678363"/>
          <p14:tracePt t="52006" x="3327400" y="4668838"/>
          <p14:tracePt t="52013" x="3609975" y="4632325"/>
          <p14:tracePt t="52021" x="4148138" y="4559300"/>
          <p14:tracePt t="52029" x="4630738" y="4413250"/>
          <p14:tracePt t="52037" x="5095875" y="4368800"/>
          <p14:tracePt t="52045" x="5724525" y="4159250"/>
          <p14:tracePt t="52053" x="6281738" y="4030663"/>
          <p14:tracePt t="52061" x="6754813" y="3911600"/>
          <p14:tracePt t="52069" x="7175500" y="3867150"/>
          <p14:tracePt t="52077" x="7502525" y="3803650"/>
          <p14:tracePt t="52087" x="7704138" y="3794125"/>
          <p14:tracePt t="52093" x="7904163" y="3775075"/>
          <p14:tracePt t="52103" x="8067675" y="3775075"/>
          <p14:tracePt t="52109" x="8196263" y="3775075"/>
          <p14:tracePt t="52117" x="8323263" y="3775075"/>
          <p14:tracePt t="52125" x="8432800" y="3775075"/>
          <p14:tracePt t="52134" x="8559800" y="3775075"/>
          <p14:tracePt t="52154" x="8851900" y="3775075"/>
          <p14:tracePt t="52157" x="8980488" y="37750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ja-JP"/>
              <a:t>Linked</a:t>
            </a:r>
            <a:r>
              <a:rPr lang="ja-JP" altLang="en-US"/>
              <a:t>　</a:t>
            </a:r>
            <a:r>
              <a:rPr lang="en-US" altLang="ja-JP"/>
              <a:t>List</a:t>
            </a:r>
          </a:p>
        </p:txBody>
      </p:sp>
      <p:sp>
        <p:nvSpPr>
          <p:cNvPr id="52227" name="Rectangle 3"/>
          <p:cNvSpPr>
            <a:spLocks noGrp="1" noChangeArrowheads="1"/>
          </p:cNvSpPr>
          <p:nvPr>
            <p:ph idx="1"/>
          </p:nvPr>
        </p:nvSpPr>
        <p:spPr/>
        <p:txBody>
          <a:bodyPr/>
          <a:lstStyle/>
          <a:p>
            <a:pPr eaLnBrk="1" hangingPunct="1"/>
            <a:r>
              <a:rPr lang="en-US" altLang="ja-JP"/>
              <a:t>Pointers are provided in each cache.</a:t>
            </a:r>
          </a:p>
          <a:p>
            <a:pPr eaLnBrk="1" hangingPunct="1"/>
            <a:r>
              <a:rPr lang="en-US" altLang="ja-JP"/>
              <a:t>Small memory requirement</a:t>
            </a:r>
          </a:p>
          <a:p>
            <a:pPr eaLnBrk="1" hangingPunct="1"/>
            <a:r>
              <a:rPr lang="en-US" altLang="ja-JP"/>
              <a:t>The latency for  pointer chain often becomes large.</a:t>
            </a:r>
          </a:p>
          <a:p>
            <a:pPr eaLnBrk="1" hangingPunct="1"/>
            <a:r>
              <a:rPr lang="en-US" altLang="ja-JP"/>
              <a:t>Improved method: tree structure</a:t>
            </a:r>
          </a:p>
          <a:p>
            <a:pPr eaLnBrk="1" hangingPunct="1"/>
            <a:r>
              <a:rPr lang="en-US" altLang="ja-JP"/>
              <a:t>SCI(Scalable</a:t>
            </a:r>
            <a:r>
              <a:rPr lang="ja-JP" altLang="en-US"/>
              <a:t>　</a:t>
            </a:r>
            <a:r>
              <a:rPr lang="en-US" altLang="ja-JP"/>
              <a:t>Coherent</a:t>
            </a:r>
            <a:r>
              <a:rPr lang="ja-JP" altLang="en-US"/>
              <a:t>　</a:t>
            </a:r>
            <a:r>
              <a:rPr lang="en-US" altLang="ja-JP"/>
              <a:t>Interface)</a:t>
            </a:r>
          </a:p>
        </p:txBody>
      </p:sp>
      <p:pic>
        <p:nvPicPr>
          <p:cNvPr id="3" name="オーディオ 2">
            <a:hlinkClick r:id="" action="ppaction://media"/>
            <a:extLst>
              <a:ext uri="{FF2B5EF4-FFF2-40B4-BE49-F238E27FC236}">
                <a16:creationId xmlns:a16="http://schemas.microsoft.com/office/drawing/2014/main" id="{A23F1893-A963-426F-8D93-A7E49413D5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01"/>
    </mc:Choice>
    <mc:Fallback>
      <p:transition spd="slow" advTm="3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6" x="8897938" y="3648075"/>
          <p14:tracePt t="722" x="8632825" y="3648075"/>
          <p14:tracePt t="727" x="8332788" y="3648075"/>
          <p14:tracePt t="735" x="8104188" y="3648075"/>
          <p14:tracePt t="743" x="7921625" y="3648075"/>
          <p14:tracePt t="751" x="7794625" y="3648075"/>
          <p14:tracePt t="760" x="7740650" y="3648075"/>
          <p14:tracePt t="767" x="7658100" y="3629025"/>
          <p14:tracePt t="776" x="7602538" y="3629025"/>
          <p14:tracePt t="783" x="7567613" y="3621088"/>
          <p14:tracePt t="792" x="7521575" y="3621088"/>
          <p14:tracePt t="799" x="7494588" y="3611563"/>
          <p14:tracePt t="808" x="7475538" y="3611563"/>
          <p14:tracePt t="815" x="7448550" y="3611563"/>
          <p14:tracePt t="824" x="7429500" y="3611563"/>
          <p14:tracePt t="831" x="7412038" y="3611563"/>
          <p14:tracePt t="839" x="7402513" y="3602038"/>
          <p14:tracePt t="1185" x="7392988" y="3602038"/>
          <p14:tracePt t="1192" x="7385050" y="3602038"/>
          <p14:tracePt t="1202" x="7366000" y="3602038"/>
          <p14:tracePt t="1210" x="7339013" y="3621088"/>
          <p14:tracePt t="1216" x="7319963" y="3621088"/>
          <p14:tracePt t="1225" x="7312025" y="3629025"/>
          <p14:tracePt t="1231" x="7292975" y="3638550"/>
          <p14:tracePt t="1239" x="7265988" y="3638550"/>
          <p14:tracePt t="1247" x="7256463" y="3638550"/>
          <p14:tracePt t="1255" x="7229475" y="3648075"/>
          <p14:tracePt t="1271" x="7219950" y="3648075"/>
          <p14:tracePt t="1279" x="7212013" y="3648075"/>
          <p14:tracePt t="1303" x="7192963" y="3648075"/>
          <p14:tracePt t="1335" x="7183438" y="3648075"/>
          <p14:tracePt t="1344" x="7165975" y="3648075"/>
          <p14:tracePt t="1351" x="7138988" y="3648075"/>
          <p14:tracePt t="1360" x="7102475" y="3648075"/>
          <p14:tracePt t="1367" x="7083425" y="3648075"/>
          <p14:tracePt t="1376" x="7037388" y="3665538"/>
          <p14:tracePt t="1393" x="7000875" y="3665538"/>
          <p14:tracePt t="1399" x="6983413" y="3665538"/>
          <p14:tracePt t="1407" x="6946900" y="3665538"/>
          <p14:tracePt t="1424" x="6937375" y="3665538"/>
          <p14:tracePt t="1436" x="6929438" y="3665538"/>
          <p14:tracePt t="1439" x="6910388" y="3665538"/>
          <p14:tracePt t="2937" x="6900863" y="3665538"/>
          <p14:tracePt t="2947" x="6892925" y="3665538"/>
          <p14:tracePt t="2952" x="6864350" y="3675063"/>
          <p14:tracePt t="2961" x="6856413" y="3684588"/>
          <p14:tracePt t="2984" x="6837363" y="3694113"/>
          <p14:tracePt t="3048" x="6827838" y="3694113"/>
          <p14:tracePt t="3064" x="6819900" y="3694113"/>
          <p14:tracePt t="3072" x="6800850" y="3694113"/>
          <p14:tracePt t="3081" x="6773863" y="3694113"/>
          <p14:tracePt t="3088" x="6754813" y="3711575"/>
          <p14:tracePt t="3098" x="6737350" y="3711575"/>
          <p14:tracePt t="3104" x="6727825" y="3721100"/>
          <p14:tracePt t="3112" x="6710363" y="3721100"/>
          <p14:tracePt t="3120" x="6681788" y="3730625"/>
          <p14:tracePt t="4259" x="6673850" y="3730625"/>
          <p14:tracePt t="4499" x="6664325" y="3730625"/>
          <p14:tracePt t="4505" x="6645275" y="3730625"/>
          <p14:tracePt t="4521" x="6637338" y="3730625"/>
          <p14:tracePt t="4537" x="6627813" y="3730625"/>
          <p14:tracePt t="4576" x="6618288" y="3730625"/>
          <p14:tracePt t="4584" x="6600825" y="3730625"/>
          <p14:tracePt t="4633" x="6581775" y="3730625"/>
          <p14:tracePt t="4642" x="6573838" y="3730625"/>
          <p14:tracePt t="4653" x="6537325" y="3730625"/>
          <p14:tracePt t="4657" x="6491288" y="3702050"/>
          <p14:tracePt t="4665" x="6464300" y="3694113"/>
          <p14:tracePt t="4671" x="6445250" y="3684588"/>
          <p14:tracePt t="4680" x="6381750" y="3638550"/>
          <p14:tracePt t="4687" x="6354763" y="3611563"/>
          <p14:tracePt t="4695" x="6299200" y="3556000"/>
          <p14:tracePt t="4703" x="6272213" y="3511550"/>
          <p14:tracePt t="4712" x="6218238" y="3446463"/>
          <p14:tracePt t="4719" x="6162675" y="3382963"/>
          <p14:tracePt t="4727" x="6126163" y="3302000"/>
          <p14:tracePt t="4735" x="6053138" y="3209925"/>
          <p14:tracePt t="4744" x="6016625" y="3146425"/>
          <p14:tracePt t="4751" x="5980113" y="3082925"/>
          <p14:tracePt t="4759" x="5926138" y="3017838"/>
          <p14:tracePt t="4767" x="5870575" y="2954338"/>
          <p14:tracePt t="4776" x="5797550" y="2873375"/>
          <p14:tracePt t="4783" x="5780088" y="2827338"/>
          <p14:tracePt t="4792" x="5716588" y="2771775"/>
          <p14:tracePt t="4799" x="5680075" y="2744788"/>
          <p14:tracePt t="4807" x="5624513" y="2671763"/>
          <p14:tracePt t="4815" x="5607050" y="2654300"/>
          <p14:tracePt t="4824" x="5580063" y="2625725"/>
          <p14:tracePt t="4831" x="5570538" y="2617788"/>
          <p14:tracePt t="4840" x="5561013" y="2608263"/>
          <p14:tracePt t="4847" x="5551488" y="2589213"/>
          <p14:tracePt t="5097" x="5543550" y="2581275"/>
          <p14:tracePt t="5105" x="5524500" y="2554288"/>
          <p14:tracePt t="5121" x="5514975" y="2525713"/>
          <p14:tracePt t="5132" x="5487988" y="2489200"/>
          <p14:tracePt t="5136" x="5478463" y="2471738"/>
          <p14:tracePt t="5144" x="5478463" y="2452688"/>
          <p14:tracePt t="5151" x="5470525" y="2425700"/>
          <p14:tracePt t="5160" x="5461000" y="2398713"/>
          <p14:tracePt t="5167" x="5461000" y="2379663"/>
          <p14:tracePt t="5175" x="5461000" y="2371725"/>
          <p14:tracePt t="5183" x="5451475" y="2352675"/>
          <p14:tracePt t="8674" x="5441950" y="2343150"/>
          <p14:tracePt t="8769" x="5441950" y="2335213"/>
          <p14:tracePt t="8801" x="5434013" y="2316163"/>
          <p14:tracePt t="8808" x="5424488" y="2306638"/>
          <p14:tracePt t="8834" x="5424488" y="2298700"/>
          <p14:tracePt t="9575" x="5414963" y="2289175"/>
          <p14:tracePt t="9681" x="5405438" y="2279650"/>
          <p14:tracePt t="13097" x="5397500" y="2279650"/>
          <p14:tracePt t="13105" x="5387975" y="2279650"/>
          <p14:tracePt t="13113" x="5351463" y="2279650"/>
          <p14:tracePt t="13121" x="5314950" y="2289175"/>
          <p14:tracePt t="13129" x="5251450" y="2306638"/>
          <p14:tracePt t="13136" x="5205413" y="2316163"/>
          <p14:tracePt t="13144" x="5151438" y="2343150"/>
          <p14:tracePt t="13151" x="5105400" y="2352675"/>
          <p14:tracePt t="13160" x="5059363" y="2362200"/>
          <p14:tracePt t="13168" x="5005388" y="2362200"/>
          <p14:tracePt t="13176" x="4949825" y="2371725"/>
          <p14:tracePt t="13183" x="4905375" y="2371725"/>
          <p14:tracePt t="13192" x="4849813" y="2379663"/>
          <p14:tracePt t="13199" x="4840288" y="2389188"/>
          <p14:tracePt t="13207" x="4803775" y="2389188"/>
          <p14:tracePt t="13215" x="4776788" y="2389188"/>
          <p14:tracePt t="13223" x="4759325" y="2389188"/>
          <p14:tracePt t="13231" x="4730750" y="2389188"/>
          <p14:tracePt t="13241" x="4713288" y="2389188"/>
          <p14:tracePt t="13247" x="4703763" y="2389188"/>
          <p14:tracePt t="13256" x="4676775" y="2389188"/>
          <p14:tracePt t="13263" x="4667250" y="2389188"/>
          <p14:tracePt t="13279" x="4649788" y="2389188"/>
          <p14:tracePt t="13287" x="4640263" y="2389188"/>
          <p14:tracePt t="13295" x="4630738" y="2389188"/>
          <p14:tracePt t="13303" x="4622800" y="2398713"/>
          <p14:tracePt t="13311" x="4613275" y="2398713"/>
          <p14:tracePt t="13319" x="4594225" y="2398713"/>
          <p14:tracePt t="13327" x="4594225" y="2408238"/>
          <p14:tracePt t="13335" x="4586288" y="2408238"/>
          <p14:tracePt t="13343" x="4567238" y="2408238"/>
          <p14:tracePt t="13351" x="4557713" y="2416175"/>
          <p14:tracePt t="13367" x="4549775" y="2416175"/>
          <p14:tracePt t="13375" x="4540250" y="2416175"/>
          <p14:tracePt t="13497" x="4530725" y="2416175"/>
          <p14:tracePt t="13504" x="4513263" y="2416175"/>
          <p14:tracePt t="13513" x="4476750" y="2416175"/>
          <p14:tracePt t="13521" x="4421188" y="2435225"/>
          <p14:tracePt t="13529" x="4394200" y="2435225"/>
          <p14:tracePt t="13536" x="4340225" y="2435225"/>
          <p14:tracePt t="13544" x="4294188" y="2435225"/>
          <p14:tracePt t="13551" x="4238625" y="2435225"/>
          <p14:tracePt t="13559" x="4202113" y="2435225"/>
          <p14:tracePt t="13568" x="4184650" y="2435225"/>
          <p14:tracePt t="13578" x="4157663" y="2435225"/>
          <p14:tracePt t="13585" x="4148138" y="2435225"/>
          <p14:tracePt t="13600" x="4138613" y="2435225"/>
          <p14:tracePt t="16914" x="4129088" y="2435225"/>
          <p14:tracePt t="16937" x="4129088" y="2416175"/>
          <p14:tracePt t="16947" x="4129088" y="2408238"/>
          <p14:tracePt t="16952" x="4148138" y="2389188"/>
          <p14:tracePt t="16967" x="4157663" y="2379663"/>
          <p14:tracePt t="16976" x="4157663" y="2371725"/>
          <p14:tracePt t="17049" x="4157663" y="2362200"/>
          <p14:tracePt t="17065" x="4157663" y="2352675"/>
          <p14:tracePt t="17081" x="4165600" y="2335213"/>
          <p14:tracePt t="17096" x="4165600" y="2325688"/>
          <p14:tracePt t="18857" x="4165600" y="2335213"/>
          <p14:tracePt t="18867" x="4165600" y="2362200"/>
          <p14:tracePt t="18871" x="4165600" y="2379663"/>
          <p14:tracePt t="18879" x="4165600" y="2425700"/>
          <p14:tracePt t="18896" x="4165600" y="2452688"/>
          <p14:tracePt t="18904" x="4165600" y="2471738"/>
          <p14:tracePt t="18913" x="4165600" y="2498725"/>
          <p14:tracePt t="18920" x="4194175" y="2535238"/>
          <p14:tracePt t="18930" x="4194175" y="2544763"/>
          <p14:tracePt t="18936" x="4202113" y="2562225"/>
          <p14:tracePt t="18946" x="4211638" y="2562225"/>
          <p14:tracePt t="19265" x="4230688" y="2571750"/>
          <p14:tracePt t="19277" x="4303713" y="2571750"/>
          <p14:tracePt t="19281" x="4394200" y="2571750"/>
          <p14:tracePt t="19290" x="4540250" y="2544763"/>
          <p14:tracePt t="19296" x="4667250" y="2525713"/>
          <p14:tracePt t="19304" x="4813300" y="2508250"/>
          <p14:tracePt t="19311" x="4986338" y="2462213"/>
          <p14:tracePt t="19319" x="5114925" y="2452688"/>
          <p14:tracePt t="19327" x="5224463" y="2452688"/>
          <p14:tracePt t="19335" x="5314950" y="2452688"/>
          <p14:tracePt t="19343" x="5360988" y="2452688"/>
          <p14:tracePt t="19351" x="5368925" y="2452688"/>
          <p14:tracePt t="19368" x="5387975" y="2452688"/>
          <p14:tracePt t="23308" x="5351463" y="2471738"/>
          <p14:tracePt t="23313" x="5334000" y="2481263"/>
          <p14:tracePt t="23322" x="5278438" y="2498725"/>
          <p14:tracePt t="23330" x="5260975" y="2508250"/>
          <p14:tracePt t="23336" x="5241925" y="2517775"/>
          <p14:tracePt t="23344" x="5214938" y="2535238"/>
          <p14:tracePt t="23351" x="5187950" y="2554288"/>
          <p14:tracePt t="23359" x="5168900" y="2562225"/>
          <p14:tracePt t="23368" x="5168900" y="2571750"/>
          <p14:tracePt t="23407" x="5159375" y="2571750"/>
          <p14:tracePt t="25873" x="5151438" y="2581275"/>
          <p14:tracePt t="25881" x="5151438" y="2589213"/>
          <p14:tracePt t="25890" x="5151438" y="2598738"/>
          <p14:tracePt t="25904" x="5151438" y="2608263"/>
          <p14:tracePt t="25912" x="5151438" y="2625725"/>
          <p14:tracePt t="25928" x="5151438" y="2635250"/>
          <p14:tracePt t="25936" x="5151438" y="2644775"/>
          <p14:tracePt t="25944" x="5151438" y="2662238"/>
          <p14:tracePt t="25952" x="5141913" y="2671763"/>
          <p14:tracePt t="25968" x="5141913" y="2681288"/>
          <p14:tracePt t="25976" x="5122863" y="2698750"/>
          <p14:tracePt t="25992" x="5114925" y="2717800"/>
          <p14:tracePt t="25999" x="5114925" y="2727325"/>
          <p14:tracePt t="26007" x="5105400" y="2727325"/>
          <p14:tracePt t="26015" x="5078413" y="2735263"/>
          <p14:tracePt t="26023" x="5078413" y="2744788"/>
          <p14:tracePt t="26031" x="5078413" y="2754313"/>
          <p14:tracePt t="26039" x="5068888" y="2771775"/>
          <p14:tracePt t="26047" x="5068888" y="2781300"/>
          <p14:tracePt t="26055" x="5059363" y="2800350"/>
          <p14:tracePt t="26063" x="5059363" y="2808288"/>
          <p14:tracePt t="26079" x="5059363" y="2827338"/>
          <p14:tracePt t="26094" x="5049838" y="2844800"/>
          <p14:tracePt t="26095" x="5041900" y="2854325"/>
          <p14:tracePt t="26103" x="5032375" y="2873375"/>
          <p14:tracePt t="26111" x="5022850" y="2890838"/>
          <p14:tracePt t="26119" x="5022850" y="2900363"/>
          <p14:tracePt t="26127" x="5022850" y="2927350"/>
          <p14:tracePt t="26136" x="5014913" y="2936875"/>
          <p14:tracePt t="26143" x="5014913" y="2963863"/>
          <p14:tracePt t="26151" x="5005388" y="2982913"/>
          <p14:tracePt t="26167" x="4995863" y="2982913"/>
          <p14:tracePt t="26572" x="5005388" y="2982913"/>
          <p14:tracePt t="26575" x="5049838" y="2973388"/>
          <p14:tracePt t="26583" x="5068888" y="2963863"/>
          <p14:tracePt t="26599" x="5086350" y="2954338"/>
          <p14:tracePt t="26607" x="5122863" y="2954338"/>
          <p14:tracePt t="26615" x="5141913" y="2946400"/>
          <p14:tracePt t="26624" x="5168900" y="2946400"/>
          <p14:tracePt t="26631" x="5178425" y="2946400"/>
          <p14:tracePt t="26647" x="5195888" y="2927350"/>
          <p14:tracePt t="27202" x="5195888" y="2936875"/>
          <p14:tracePt t="27209" x="5195888" y="2963863"/>
          <p14:tracePt t="27218" x="5195888" y="2982913"/>
          <p14:tracePt t="27225" x="5168900" y="3009900"/>
          <p14:tracePt t="27232" x="5151438" y="3027363"/>
          <p14:tracePt t="27241" x="5114925" y="3073400"/>
          <p14:tracePt t="27247" x="5095875" y="3090863"/>
          <p14:tracePt t="27256" x="5078413" y="3127375"/>
          <p14:tracePt t="27264" x="5041900" y="3155950"/>
          <p14:tracePt t="27273" x="4995863" y="3209925"/>
          <p14:tracePt t="27279" x="4968875" y="3219450"/>
          <p14:tracePt t="27289" x="4941888" y="3255963"/>
          <p14:tracePt t="27295" x="4913313" y="3292475"/>
          <p14:tracePt t="27303" x="4895850" y="3309938"/>
          <p14:tracePt t="27311" x="4859338" y="3355975"/>
          <p14:tracePt t="27319" x="4840288" y="3375025"/>
          <p14:tracePt t="27327" x="4803775" y="3411538"/>
          <p14:tracePt t="27335" x="4795838" y="3429000"/>
          <p14:tracePt t="27343" x="4786313" y="3446463"/>
          <p14:tracePt t="27375" x="4776788" y="3455988"/>
          <p14:tracePt t="27571" x="4759325" y="3475038"/>
          <p14:tracePt t="27577" x="4722813" y="3482975"/>
          <p14:tracePt t="27586" x="4695825" y="3511550"/>
          <p14:tracePt t="27592" x="4649788" y="3556000"/>
          <p14:tracePt t="27600" x="4603750" y="3565525"/>
          <p14:tracePt t="27608" x="4540250" y="3621088"/>
          <p14:tracePt t="27615" x="4484688" y="3629025"/>
          <p14:tracePt t="27624" x="4421188" y="3665538"/>
          <p14:tracePt t="27631" x="4376738" y="3675063"/>
          <p14:tracePt t="27640" x="4348163" y="3684588"/>
          <p14:tracePt t="27647" x="4303713" y="3711575"/>
          <p14:tracePt t="27656" x="4257675" y="3721100"/>
          <p14:tracePt t="27663" x="4202113" y="3730625"/>
          <p14:tracePt t="27672" x="4184650" y="3730625"/>
          <p14:tracePt t="27679" x="4138613" y="3738563"/>
          <p14:tracePt t="27689" x="4121150" y="3738563"/>
          <p14:tracePt t="27697" x="4094163" y="3738563"/>
          <p14:tracePt t="27704" x="4038600" y="3767138"/>
          <p14:tracePt t="27713" x="4029075" y="3767138"/>
          <p14:tracePt t="27721" x="4002088" y="3767138"/>
          <p14:tracePt t="27729" x="3965575" y="3767138"/>
          <p14:tracePt t="27736" x="3929063" y="3775075"/>
          <p14:tracePt t="27745" x="3875088" y="3784600"/>
          <p14:tracePt t="27753" x="3846513" y="3784600"/>
          <p14:tracePt t="27761" x="3802063" y="3784600"/>
          <p14:tracePt t="27769" x="3765550" y="3794125"/>
          <p14:tracePt t="27777" x="3738563" y="3794125"/>
          <p14:tracePt t="27785" x="3692525" y="3794125"/>
          <p14:tracePt t="27794" x="3646488" y="3821113"/>
          <p14:tracePt t="27800" x="3619500" y="3821113"/>
          <p14:tracePt t="27807" x="3592513" y="3830638"/>
          <p14:tracePt t="27815" x="3573463" y="3830638"/>
          <p14:tracePt t="27823" x="3563938" y="3840163"/>
          <p14:tracePt t="27831" x="3556000" y="3840163"/>
          <p14:tracePt t="27840" x="3546475" y="3840163"/>
          <p14:tracePt t="28170" x="3556000" y="3840163"/>
          <p14:tracePt t="28178" x="3600450" y="3840163"/>
          <p14:tracePt t="28185" x="3636963" y="3840163"/>
          <p14:tracePt t="28194" x="3709988" y="3840163"/>
          <p14:tracePt t="28200" x="3746500" y="3848100"/>
          <p14:tracePt t="28208" x="3792538" y="3848100"/>
          <p14:tracePt t="28216" x="3846513" y="3848100"/>
          <p14:tracePt t="28225" x="3875088" y="3848100"/>
          <p14:tracePt t="28231" x="3919538" y="3857625"/>
          <p14:tracePt t="28239" x="3938588" y="3875088"/>
          <p14:tracePt t="28247" x="3948113" y="3875088"/>
          <p14:tracePt t="28256" x="3956050" y="3875088"/>
          <p14:tracePt t="28263" x="3956050" y="3884613"/>
          <p14:tracePt t="28343" x="3975100" y="3875088"/>
          <p14:tracePt t="28359" x="3984625" y="3867150"/>
          <p14:tracePt t="28376" x="3992563" y="3857625"/>
          <p14:tracePt t="28439" x="4002088" y="3857625"/>
          <p14:tracePt t="28447" x="4011613" y="3857625"/>
          <p14:tracePt t="28455" x="4021138" y="3857625"/>
          <p14:tracePt t="28464" x="4038600" y="3875088"/>
          <p14:tracePt t="28713" x="4038600" y="3884613"/>
          <p14:tracePt t="28721" x="4048125" y="3884613"/>
          <p14:tracePt t="28730" x="4075113" y="3894138"/>
          <p14:tracePt t="28737" x="4094163" y="3911600"/>
          <p14:tracePt t="28744" x="4111625" y="3921125"/>
          <p14:tracePt t="28752" x="4148138" y="3921125"/>
          <p14:tracePt t="28760" x="4165600" y="3930650"/>
          <p14:tracePt t="28768" x="4184650" y="3930650"/>
          <p14:tracePt t="28776" x="4211638" y="3930650"/>
          <p14:tracePt t="28784" x="4248150" y="3957638"/>
          <p14:tracePt t="28793" x="4257675" y="3957638"/>
          <p14:tracePt t="28799" x="4275138" y="3957638"/>
          <p14:tracePt t="28816" x="4284663" y="3957638"/>
          <p14:tracePt t="28824" x="4321175" y="3957638"/>
          <p14:tracePt t="28831" x="4348163" y="3957638"/>
          <p14:tracePt t="28840" x="4376738" y="3957638"/>
          <p14:tracePt t="28848" x="4413250" y="3957638"/>
          <p14:tracePt t="28855" x="4448175" y="3957638"/>
          <p14:tracePt t="28864" x="4467225" y="3957638"/>
          <p14:tracePt t="28872" x="4503738" y="3957638"/>
          <p14:tracePt t="28880" x="4549775" y="3976688"/>
          <p14:tracePt t="28889" x="4576763" y="3984625"/>
          <p14:tracePt t="28896" x="4622800" y="3984625"/>
          <p14:tracePt t="28904" x="4659313" y="3984625"/>
          <p14:tracePt t="28911" x="4676775" y="3984625"/>
          <p14:tracePt t="28919" x="4722813" y="3994150"/>
          <p14:tracePt t="28935" x="4749800" y="3994150"/>
          <p14:tracePt t="28951" x="4759325" y="3994150"/>
          <p14:tracePt t="28960" x="4767263" y="3994150"/>
          <p14:tracePt t="28975" x="4776788" y="3994150"/>
          <p14:tracePt t="29017" x="4786313" y="3994150"/>
          <p14:tracePt t="29024" x="4795838" y="3994150"/>
          <p14:tracePt t="29040" x="4813300" y="3994150"/>
          <p14:tracePt t="29048" x="4840288" y="3994150"/>
          <p14:tracePt t="29055" x="4859338" y="3994150"/>
          <p14:tracePt t="29063" x="4886325" y="3994150"/>
          <p14:tracePt t="29072" x="4905375" y="3994150"/>
          <p14:tracePt t="29079" x="4941888" y="3994150"/>
          <p14:tracePt t="29088" x="4949825" y="3994150"/>
          <p14:tracePt t="29095" x="4986338" y="3994150"/>
          <p14:tracePt t="29111" x="5041900" y="3994150"/>
          <p14:tracePt t="29119" x="5068888" y="3994150"/>
          <p14:tracePt t="29127" x="5122863" y="3994150"/>
          <p14:tracePt t="29135" x="5168900" y="3994150"/>
          <p14:tracePt t="29143" x="5205413" y="3994150"/>
          <p14:tracePt t="29151" x="5260975" y="3994150"/>
          <p14:tracePt t="29160" x="5341938" y="3967163"/>
          <p14:tracePt t="29167" x="5414963" y="3967163"/>
          <p14:tracePt t="29176" x="5470525" y="3967163"/>
          <p14:tracePt t="29183" x="5551488" y="3967163"/>
          <p14:tracePt t="29192" x="5580063" y="3957638"/>
          <p14:tracePt t="29199" x="5616575" y="3957638"/>
          <p14:tracePt t="29209" x="5680075" y="3957638"/>
          <p14:tracePt t="29215" x="5716588" y="3957638"/>
          <p14:tracePt t="29225" x="5753100" y="3940175"/>
          <p14:tracePt t="29232" x="5761038" y="3940175"/>
          <p14:tracePt t="29240" x="5797550" y="3940175"/>
          <p14:tracePt t="29248" x="5816600" y="3940175"/>
          <p14:tracePt t="29275" x="5862638" y="3921125"/>
          <p14:tracePt t="29297" x="5889625" y="3921125"/>
          <p14:tracePt t="29309" x="5899150" y="3921125"/>
          <p14:tracePt t="29313" x="5916613" y="3911600"/>
          <p14:tracePt t="29328" x="5943600" y="3911600"/>
          <p14:tracePt t="29343" x="5962650" y="3911600"/>
          <p14:tracePt t="29352" x="5980113" y="3911600"/>
          <p14:tracePt t="29360" x="5999163" y="3911600"/>
          <p14:tracePt t="29368" x="5999163" y="3903663"/>
          <p14:tracePt t="29376" x="6016625" y="3903663"/>
          <p14:tracePt t="29384" x="6043613" y="3903663"/>
          <p14:tracePt t="29392" x="6080125" y="3894138"/>
          <p14:tracePt t="29400" x="6099175" y="3894138"/>
          <p14:tracePt t="29408" x="6135688" y="3894138"/>
          <p14:tracePt t="29416" x="6153150" y="3884613"/>
          <p14:tracePt t="29424" x="6172200" y="3857625"/>
          <p14:tracePt t="29432" x="6218238" y="3848100"/>
          <p14:tracePt t="29441" x="6254750" y="3840163"/>
          <p14:tracePt t="29447" x="6299200" y="3821113"/>
          <p14:tracePt t="29455" x="6362700" y="3821113"/>
          <p14:tracePt t="29464" x="6399213" y="3811588"/>
          <p14:tracePt t="29472" x="6427788" y="3811588"/>
          <p14:tracePt t="29479" x="6472238" y="3811588"/>
          <p14:tracePt t="29488" x="6518275" y="3794125"/>
          <p14:tracePt t="29495" x="6554788" y="3794125"/>
          <p14:tracePt t="29504" x="6600825" y="3784600"/>
          <p14:tracePt t="29511" x="6654800" y="3767138"/>
          <p14:tracePt t="29519" x="6700838" y="3767138"/>
          <p14:tracePt t="29527" x="6727825" y="3767138"/>
          <p14:tracePt t="29535" x="6754813" y="3767138"/>
          <p14:tracePt t="29543" x="6773863" y="3767138"/>
          <p14:tracePt t="29551" x="6800850" y="3767138"/>
          <p14:tracePt t="29559" x="6810375" y="3767138"/>
          <p14:tracePt t="29567" x="6837363" y="3767138"/>
          <p14:tracePt t="29583" x="6846888" y="3767138"/>
          <p14:tracePt t="29600" x="6856413" y="3767138"/>
          <p14:tracePt t="29608" x="6864350" y="3767138"/>
          <p14:tracePt t="29615" x="6883400" y="3767138"/>
          <p14:tracePt t="29631" x="6919913" y="3767138"/>
          <p14:tracePt t="29640" x="6937375" y="3767138"/>
          <p14:tracePt t="29647" x="6992938" y="3767138"/>
          <p14:tracePt t="29657" x="7037388" y="3767138"/>
          <p14:tracePt t="29663" x="7092950" y="3767138"/>
          <p14:tracePt t="29673" x="7146925" y="3767138"/>
          <p14:tracePt t="29680" x="7229475" y="3738563"/>
          <p14:tracePt t="29688" x="7302500" y="3738563"/>
          <p14:tracePt t="29696" x="7392988" y="3721100"/>
          <p14:tracePt t="29703" x="7502525" y="3694113"/>
          <p14:tracePt t="29711" x="7602538" y="3684588"/>
          <p14:tracePt t="29719" x="7712075" y="3684588"/>
          <p14:tracePt t="29727" x="7821613" y="3665538"/>
          <p14:tracePt t="29735" x="7894638" y="3657600"/>
          <p14:tracePt t="29743" x="7977188" y="3657600"/>
          <p14:tracePt t="29751" x="8086725" y="3657600"/>
          <p14:tracePt t="29759" x="8159750" y="3629025"/>
          <p14:tracePt t="29767" x="8232775" y="3629025"/>
          <p14:tracePt t="29775" x="8313738" y="3629025"/>
          <p14:tracePt t="29783" x="8405813" y="3629025"/>
          <p14:tracePt t="29792" x="8478838" y="3629025"/>
          <p14:tracePt t="29799" x="8551863" y="3629025"/>
          <p14:tracePt t="29807" x="8642350" y="3629025"/>
          <p14:tracePt t="29815" x="8734425" y="3629025"/>
          <p14:tracePt t="29823" x="8824913" y="3629025"/>
          <p14:tracePt t="29831" x="8915400" y="3629025"/>
          <p14:tracePt t="29840" x="9007475" y="3629025"/>
          <p14:tracePt t="29847" x="9097963" y="36290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ja-JP"/>
              <a:t>Hierarchical bitmap</a:t>
            </a:r>
          </a:p>
        </p:txBody>
      </p:sp>
      <p:grpSp>
        <p:nvGrpSpPr>
          <p:cNvPr id="53251" name="Group 3"/>
          <p:cNvGrpSpPr>
            <a:grpSpLocks/>
          </p:cNvGrpSpPr>
          <p:nvPr/>
        </p:nvGrpSpPr>
        <p:grpSpPr bwMode="auto">
          <a:xfrm>
            <a:off x="1463675" y="3138488"/>
            <a:ext cx="2971800" cy="2362200"/>
            <a:chOff x="528" y="2256"/>
            <a:chExt cx="1872" cy="1488"/>
          </a:xfrm>
        </p:grpSpPr>
        <p:grpSp>
          <p:nvGrpSpPr>
            <p:cNvPr id="53292" name="Group 4"/>
            <p:cNvGrpSpPr>
              <a:grpSpLocks/>
            </p:cNvGrpSpPr>
            <p:nvPr/>
          </p:nvGrpSpPr>
          <p:grpSpPr bwMode="auto">
            <a:xfrm>
              <a:off x="528" y="3168"/>
              <a:ext cx="480" cy="528"/>
              <a:chOff x="624" y="3120"/>
              <a:chExt cx="480" cy="528"/>
            </a:xfrm>
          </p:grpSpPr>
          <p:sp>
            <p:nvSpPr>
              <p:cNvPr id="53310" name="Oval 5"/>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11" name="Oval 6"/>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12" name="Oval 7"/>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13" name="Line 8"/>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14" name="Line 9"/>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15" name="Line 10"/>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93" name="Group 11"/>
            <p:cNvGrpSpPr>
              <a:grpSpLocks/>
            </p:cNvGrpSpPr>
            <p:nvPr/>
          </p:nvGrpSpPr>
          <p:grpSpPr bwMode="auto">
            <a:xfrm>
              <a:off x="1920" y="3216"/>
              <a:ext cx="480" cy="528"/>
              <a:chOff x="624" y="3120"/>
              <a:chExt cx="480" cy="528"/>
            </a:xfrm>
          </p:grpSpPr>
          <p:sp>
            <p:nvSpPr>
              <p:cNvPr id="53304" name="Oval 12"/>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05" name="Oval 13"/>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06" name="Oval 14"/>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07" name="Line 15"/>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08" name="Line 16"/>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09" name="Line 17"/>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94" name="Group 18"/>
            <p:cNvGrpSpPr>
              <a:grpSpLocks/>
            </p:cNvGrpSpPr>
            <p:nvPr/>
          </p:nvGrpSpPr>
          <p:grpSpPr bwMode="auto">
            <a:xfrm>
              <a:off x="1248" y="3168"/>
              <a:ext cx="480" cy="528"/>
              <a:chOff x="624" y="3120"/>
              <a:chExt cx="480" cy="528"/>
            </a:xfrm>
          </p:grpSpPr>
          <p:sp>
            <p:nvSpPr>
              <p:cNvPr id="53298" name="Oval 19"/>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99" name="Oval 20"/>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00" name="Oval 21"/>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301" name="Line 22"/>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02" name="Line 23"/>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303" name="Line 24"/>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3295" name="Line 25"/>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96" name="Line 26"/>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97" name="Line 27"/>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52" name="Group 28"/>
          <p:cNvGrpSpPr>
            <a:grpSpLocks/>
          </p:cNvGrpSpPr>
          <p:nvPr/>
        </p:nvGrpSpPr>
        <p:grpSpPr bwMode="auto">
          <a:xfrm>
            <a:off x="5197475" y="3214688"/>
            <a:ext cx="2971800" cy="2362200"/>
            <a:chOff x="528" y="2256"/>
            <a:chExt cx="1872" cy="1488"/>
          </a:xfrm>
        </p:grpSpPr>
        <p:grpSp>
          <p:nvGrpSpPr>
            <p:cNvPr id="53268" name="Group 29"/>
            <p:cNvGrpSpPr>
              <a:grpSpLocks/>
            </p:cNvGrpSpPr>
            <p:nvPr/>
          </p:nvGrpSpPr>
          <p:grpSpPr bwMode="auto">
            <a:xfrm>
              <a:off x="528" y="3168"/>
              <a:ext cx="480" cy="528"/>
              <a:chOff x="624" y="3120"/>
              <a:chExt cx="480" cy="528"/>
            </a:xfrm>
          </p:grpSpPr>
          <p:sp>
            <p:nvSpPr>
              <p:cNvPr id="53286" name="Oval 30"/>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7" name="Oval 31"/>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8" name="Oval 32"/>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9" name="Line 33"/>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90" name="Line 34"/>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91" name="Line 35"/>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69" name="Group 36"/>
            <p:cNvGrpSpPr>
              <a:grpSpLocks/>
            </p:cNvGrpSpPr>
            <p:nvPr/>
          </p:nvGrpSpPr>
          <p:grpSpPr bwMode="auto">
            <a:xfrm>
              <a:off x="1920" y="3216"/>
              <a:ext cx="480" cy="528"/>
              <a:chOff x="624" y="3120"/>
              <a:chExt cx="480" cy="528"/>
            </a:xfrm>
          </p:grpSpPr>
          <p:sp>
            <p:nvSpPr>
              <p:cNvPr id="53280" name="Oval 37"/>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1" name="Oval 38"/>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2" name="Oval 39"/>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83" name="Line 40"/>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84" name="Line 41"/>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85" name="Line 42"/>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3270" name="Group 43"/>
            <p:cNvGrpSpPr>
              <a:grpSpLocks/>
            </p:cNvGrpSpPr>
            <p:nvPr/>
          </p:nvGrpSpPr>
          <p:grpSpPr bwMode="auto">
            <a:xfrm>
              <a:off x="1248" y="3168"/>
              <a:ext cx="480" cy="528"/>
              <a:chOff x="624" y="3120"/>
              <a:chExt cx="480" cy="528"/>
            </a:xfrm>
          </p:grpSpPr>
          <p:sp>
            <p:nvSpPr>
              <p:cNvPr id="53274" name="Oval 44"/>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75" name="Oval 45"/>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76" name="Oval 46"/>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3277" name="Line 47"/>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78" name="Line 48"/>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79" name="Line 49"/>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3271" name="Line 50"/>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72" name="Line 51"/>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73" name="Line 52"/>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3253" name="Line 53"/>
          <p:cNvSpPr>
            <a:spLocks noChangeShapeType="1"/>
          </p:cNvSpPr>
          <p:nvPr/>
        </p:nvSpPr>
        <p:spPr bwMode="auto">
          <a:xfrm flipV="1">
            <a:off x="2987675" y="1690688"/>
            <a:ext cx="20574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2400" b="1"/>
          </a:p>
        </p:txBody>
      </p:sp>
      <p:sp>
        <p:nvSpPr>
          <p:cNvPr id="53254" name="Line 54"/>
          <p:cNvSpPr>
            <a:spLocks noChangeShapeType="1"/>
          </p:cNvSpPr>
          <p:nvPr/>
        </p:nvSpPr>
        <p:spPr bwMode="auto">
          <a:xfrm>
            <a:off x="5045075" y="1690688"/>
            <a:ext cx="16764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2400" b="1"/>
          </a:p>
        </p:txBody>
      </p:sp>
      <p:sp>
        <p:nvSpPr>
          <p:cNvPr id="53255" name="Text Box 55"/>
          <p:cNvSpPr txBox="1">
            <a:spLocks noChangeArrowheads="1"/>
          </p:cNvSpPr>
          <p:nvPr/>
        </p:nvSpPr>
        <p:spPr bwMode="auto">
          <a:xfrm>
            <a:off x="1600200" y="40751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１０１</a:t>
            </a:r>
          </a:p>
        </p:txBody>
      </p:sp>
      <p:sp>
        <p:nvSpPr>
          <p:cNvPr id="53256" name="Text Box 56"/>
          <p:cNvSpPr txBox="1">
            <a:spLocks noChangeArrowheads="1"/>
          </p:cNvSpPr>
          <p:nvPr/>
        </p:nvSpPr>
        <p:spPr bwMode="auto">
          <a:xfrm>
            <a:off x="2438400" y="42275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０００</a:t>
            </a:r>
          </a:p>
        </p:txBody>
      </p:sp>
      <p:sp>
        <p:nvSpPr>
          <p:cNvPr id="53257" name="Text Box 57"/>
          <p:cNvSpPr txBox="1">
            <a:spLocks noChangeArrowheads="1"/>
          </p:cNvSpPr>
          <p:nvPr/>
        </p:nvSpPr>
        <p:spPr bwMode="auto">
          <a:xfrm>
            <a:off x="4038600" y="43037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００１</a:t>
            </a:r>
          </a:p>
        </p:txBody>
      </p:sp>
      <p:sp>
        <p:nvSpPr>
          <p:cNvPr id="53258" name="Text Box 58"/>
          <p:cNvSpPr txBox="1">
            <a:spLocks noChangeArrowheads="1"/>
          </p:cNvSpPr>
          <p:nvPr/>
        </p:nvSpPr>
        <p:spPr bwMode="auto">
          <a:xfrm>
            <a:off x="4953000" y="43799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００１</a:t>
            </a:r>
          </a:p>
        </p:txBody>
      </p:sp>
      <p:sp>
        <p:nvSpPr>
          <p:cNvPr id="53259" name="Text Box 59"/>
          <p:cNvSpPr txBox="1">
            <a:spLocks noChangeArrowheads="1"/>
          </p:cNvSpPr>
          <p:nvPr/>
        </p:nvSpPr>
        <p:spPr bwMode="auto">
          <a:xfrm>
            <a:off x="6248400" y="43799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０００</a:t>
            </a:r>
          </a:p>
        </p:txBody>
      </p:sp>
      <p:sp>
        <p:nvSpPr>
          <p:cNvPr id="53260" name="Text Box 60"/>
          <p:cNvSpPr txBox="1">
            <a:spLocks noChangeArrowheads="1"/>
          </p:cNvSpPr>
          <p:nvPr/>
        </p:nvSpPr>
        <p:spPr bwMode="auto">
          <a:xfrm>
            <a:off x="7162800" y="44561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０００</a:t>
            </a:r>
          </a:p>
        </p:txBody>
      </p:sp>
      <p:sp>
        <p:nvSpPr>
          <p:cNvPr id="53261" name="Text Box 61"/>
          <p:cNvSpPr txBox="1">
            <a:spLocks noChangeArrowheads="1"/>
          </p:cNvSpPr>
          <p:nvPr/>
        </p:nvSpPr>
        <p:spPr bwMode="auto">
          <a:xfrm>
            <a:off x="5029200" y="1484313"/>
            <a:ext cx="60785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１１</a:t>
            </a:r>
          </a:p>
        </p:txBody>
      </p:sp>
      <p:sp>
        <p:nvSpPr>
          <p:cNvPr id="53262" name="Text Box 62"/>
          <p:cNvSpPr txBox="1">
            <a:spLocks noChangeArrowheads="1"/>
          </p:cNvSpPr>
          <p:nvPr/>
        </p:nvSpPr>
        <p:spPr bwMode="auto">
          <a:xfrm>
            <a:off x="3200400" y="30083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１０１</a:t>
            </a:r>
          </a:p>
        </p:txBody>
      </p:sp>
      <p:sp>
        <p:nvSpPr>
          <p:cNvPr id="53263" name="Text Box 63"/>
          <p:cNvSpPr txBox="1">
            <a:spLocks noChangeArrowheads="1"/>
          </p:cNvSpPr>
          <p:nvPr/>
        </p:nvSpPr>
        <p:spPr bwMode="auto">
          <a:xfrm>
            <a:off x="6858000" y="2855913"/>
            <a:ext cx="81945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b="1">
                <a:solidFill>
                  <a:schemeClr val="accent2"/>
                </a:solidFill>
                <a:latin typeface="Times New Roman" panose="02020603050405020304" pitchFamily="18" charset="0"/>
                <a:ea typeface="ＭＳ Ｐゴシック" panose="020B0600070205080204" pitchFamily="50" charset="-128"/>
              </a:rPr>
              <a:t>１００</a:t>
            </a:r>
          </a:p>
        </p:txBody>
      </p:sp>
      <p:sp>
        <p:nvSpPr>
          <p:cNvPr id="53264" name="Text Box 64"/>
          <p:cNvSpPr txBox="1">
            <a:spLocks noChangeArrowheads="1"/>
          </p:cNvSpPr>
          <p:nvPr/>
        </p:nvSpPr>
        <p:spPr bwMode="auto">
          <a:xfrm>
            <a:off x="1371600" y="5462588"/>
            <a:ext cx="311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S</a:t>
            </a:r>
          </a:p>
        </p:txBody>
      </p:sp>
      <p:sp>
        <p:nvSpPr>
          <p:cNvPr id="53265" name="Text Box 65"/>
          <p:cNvSpPr txBox="1">
            <a:spLocks noChangeArrowheads="1"/>
          </p:cNvSpPr>
          <p:nvPr/>
        </p:nvSpPr>
        <p:spPr bwMode="auto">
          <a:xfrm>
            <a:off x="1997075" y="5502275"/>
            <a:ext cx="311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S</a:t>
            </a:r>
          </a:p>
        </p:txBody>
      </p:sp>
      <p:sp>
        <p:nvSpPr>
          <p:cNvPr id="53266" name="Text Box 66"/>
          <p:cNvSpPr txBox="1">
            <a:spLocks noChangeArrowheads="1"/>
          </p:cNvSpPr>
          <p:nvPr/>
        </p:nvSpPr>
        <p:spPr bwMode="auto">
          <a:xfrm>
            <a:off x="4359275" y="5445125"/>
            <a:ext cx="26828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S</a:t>
            </a:r>
          </a:p>
        </p:txBody>
      </p:sp>
      <p:sp>
        <p:nvSpPr>
          <p:cNvPr id="53267" name="Text Box 67"/>
          <p:cNvSpPr txBox="1">
            <a:spLocks noChangeArrowheads="1"/>
          </p:cNvSpPr>
          <p:nvPr/>
        </p:nvSpPr>
        <p:spPr bwMode="auto">
          <a:xfrm>
            <a:off x="5730875" y="5502275"/>
            <a:ext cx="311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latin typeface="Times New Roman" panose="02020603050405020304" pitchFamily="18" charset="0"/>
                <a:ea typeface="ＭＳ Ｐゴシック" panose="020B0600070205080204" pitchFamily="50" charset="-128"/>
              </a:rPr>
              <a:t>S</a:t>
            </a:r>
          </a:p>
        </p:txBody>
      </p:sp>
      <p:pic>
        <p:nvPicPr>
          <p:cNvPr id="3" name="オーディオ 2">
            <a:hlinkClick r:id="" action="ppaction://media"/>
            <a:extLst>
              <a:ext uri="{FF2B5EF4-FFF2-40B4-BE49-F238E27FC236}">
                <a16:creationId xmlns:a16="http://schemas.microsoft.com/office/drawing/2014/main" id="{9FB32F6B-CF36-4398-9418-37869F385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54"/>
    </mc:Choice>
    <mc:Fallback>
      <p:transition spd="slow" advTm="2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20" x="7913688" y="3073400"/>
          <p14:tracePt t="925" x="7567613" y="2946400"/>
          <p14:tracePt t="933" x="7202488" y="2854325"/>
          <p14:tracePt t="941" x="7010400" y="2790825"/>
          <p14:tracePt t="949" x="6819900" y="2744788"/>
          <p14:tracePt t="957" x="6710363" y="2698750"/>
          <p14:tracePt t="965" x="6664325" y="2681288"/>
          <p14:tracePt t="973" x="6645275" y="2671763"/>
          <p14:tracePt t="1013" x="6645275" y="2662238"/>
          <p14:tracePt t="1311" x="6645275" y="2644775"/>
          <p14:tracePt t="1317" x="6681788" y="2598738"/>
          <p14:tracePt t="1325" x="6791325" y="2571750"/>
          <p14:tracePt t="1333" x="6910388" y="2525713"/>
          <p14:tracePt t="1341" x="7019925" y="2517775"/>
          <p14:tracePt t="1349" x="7102475" y="2498725"/>
          <p14:tracePt t="1357" x="7165975" y="2462213"/>
          <p14:tracePt t="1365" x="7202488" y="2462213"/>
          <p14:tracePt t="1373" x="7219950" y="2452688"/>
          <p14:tracePt t="1381" x="7239000" y="2444750"/>
          <p14:tracePt t="1621" x="7248525" y="2435225"/>
          <p14:tracePt t="1680" x="7256463" y="2425700"/>
          <p14:tracePt t="1687" x="7265988" y="2425700"/>
          <p14:tracePt t="1699" x="7302500" y="2435225"/>
          <p14:tracePt t="1702" x="7319963" y="2471738"/>
          <p14:tracePt t="1710" x="7339013" y="2498725"/>
          <p14:tracePt t="1718" x="7348538" y="2525713"/>
          <p14:tracePt t="1727" x="7366000" y="2562225"/>
          <p14:tracePt t="1734" x="7366000" y="2589213"/>
          <p14:tracePt t="1741" x="7366000" y="2617788"/>
          <p14:tracePt t="1750" x="7348538" y="2635250"/>
          <p14:tracePt t="1771" x="7329488" y="2644775"/>
          <p14:tracePt t="1776" x="7319963" y="2644775"/>
          <p14:tracePt t="1797" x="7312025" y="2644775"/>
          <p14:tracePt t="1805" x="7265988" y="2644775"/>
          <p14:tracePt t="1814" x="7065963" y="2571750"/>
          <p14:tracePt t="1822" x="7019925" y="2535238"/>
          <p14:tracePt t="4551" x="7010400" y="2535238"/>
          <p14:tracePt t="4879" x="7019925" y="2535238"/>
          <p14:tracePt t="4888" x="7029450" y="2535238"/>
          <p14:tracePt t="4895" x="7046913" y="2535238"/>
          <p14:tracePt t="4925" x="7056438" y="2535238"/>
          <p14:tracePt t="5279" x="7029450" y="2544763"/>
          <p14:tracePt t="5285" x="6973888" y="2571750"/>
          <p14:tracePt t="5293" x="6929438" y="2589213"/>
          <p14:tracePt t="5301" x="6892925" y="2598738"/>
          <p14:tracePt t="5309" x="6837363" y="2635250"/>
          <p14:tracePt t="5317" x="6810375" y="2644775"/>
          <p14:tracePt t="5325" x="6764338" y="2662238"/>
          <p14:tracePt t="5333" x="6700838" y="2698750"/>
          <p14:tracePt t="5341" x="6618288" y="2727325"/>
          <p14:tracePt t="5349" x="6564313" y="2735263"/>
          <p14:tracePt t="5357" x="6500813" y="2771775"/>
          <p14:tracePt t="5365" x="6399213" y="2827338"/>
          <p14:tracePt t="5373" x="6335713" y="2854325"/>
          <p14:tracePt t="5382" x="6245225" y="2873375"/>
          <p14:tracePt t="5389" x="6181725" y="2890838"/>
          <p14:tracePt t="5397" x="6153150" y="2900363"/>
          <p14:tracePt t="5405" x="6108700" y="2917825"/>
          <p14:tracePt t="5413" x="6072188" y="2917825"/>
          <p14:tracePt t="5421" x="6062663" y="2917825"/>
          <p14:tracePt t="6621" x="6043613" y="2936875"/>
          <p14:tracePt t="6629" x="6026150" y="2973388"/>
          <p14:tracePt t="6637" x="5989638" y="3000375"/>
          <p14:tracePt t="6646" x="5972175" y="3036888"/>
          <p14:tracePt t="6653" x="5907088" y="3082925"/>
          <p14:tracePt t="6661" x="5870575" y="3173413"/>
          <p14:tracePt t="6669" x="5826125" y="3200400"/>
          <p14:tracePt t="6677" x="5707063" y="3292475"/>
          <p14:tracePt t="6685" x="5588000" y="3365500"/>
          <p14:tracePt t="6693" x="5507038" y="3429000"/>
          <p14:tracePt t="6701" x="5387975" y="3519488"/>
          <p14:tracePt t="6709" x="5251450" y="3611563"/>
          <p14:tracePt t="6717" x="5132388" y="3702050"/>
          <p14:tracePt t="6726" x="5014913" y="3794125"/>
          <p14:tracePt t="6733" x="4876800" y="3884613"/>
          <p14:tracePt t="6741" x="4740275" y="3967163"/>
          <p14:tracePt t="6749" x="4640263" y="4030663"/>
          <p14:tracePt t="6758" x="4503738" y="4122738"/>
          <p14:tracePt t="6765" x="4403725" y="4176713"/>
          <p14:tracePt t="6773" x="4311650" y="4232275"/>
          <p14:tracePt t="6781" x="4275138" y="4249738"/>
          <p14:tracePt t="6789" x="4230688" y="4276725"/>
          <p14:tracePt t="6797" x="4175125" y="4295775"/>
          <p14:tracePt t="6805" x="4111625" y="4322763"/>
          <p14:tracePt t="6813" x="4084638" y="4322763"/>
          <p14:tracePt t="6821" x="4065588" y="4332288"/>
          <p14:tracePt t="6831" x="4021138" y="4332288"/>
          <p14:tracePt t="6837" x="3992563" y="4332288"/>
          <p14:tracePt t="6844" x="3975100" y="4340225"/>
          <p14:tracePt t="6861" x="3965575" y="4340225"/>
          <p14:tracePt t="6883" x="3948113" y="4340225"/>
          <p14:tracePt t="6885" x="3938588" y="4340225"/>
          <p14:tracePt t="6950" x="3929063" y="4340225"/>
          <p14:tracePt t="6957" x="3911600" y="4340225"/>
          <p14:tracePt t="6966" x="3875088" y="4340225"/>
          <p14:tracePt t="6973" x="3829050" y="4313238"/>
          <p14:tracePt t="6982" x="3802063" y="4303713"/>
          <p14:tracePt t="6989" x="3775075" y="4276725"/>
          <p14:tracePt t="6999" x="3719513" y="4240213"/>
          <p14:tracePt t="7005" x="3673475" y="4195763"/>
          <p14:tracePt t="7016" x="3656013" y="4159250"/>
          <p14:tracePt t="7022" x="3609975" y="4103688"/>
          <p14:tracePt t="7031" x="3582988" y="4076700"/>
          <p14:tracePt t="7037" x="3556000" y="4049713"/>
          <p14:tracePt t="7047" x="3536950" y="4030663"/>
          <p14:tracePt t="7054" x="3490913" y="3984625"/>
          <p14:tracePt t="7063" x="3482975" y="3976688"/>
          <p14:tracePt t="7070" x="3482975" y="3957638"/>
          <p14:tracePt t="7080" x="3463925" y="3940175"/>
          <p14:tracePt t="7087" x="3455988" y="3930650"/>
          <p14:tracePt t="7103" x="3446463" y="3921125"/>
          <p14:tracePt t="7108" x="3436938" y="3903663"/>
          <p14:tracePt t="7125" x="3419475" y="3884613"/>
          <p14:tracePt t="7133" x="3409950" y="3875088"/>
          <p14:tracePt t="7141" x="3400425" y="3875088"/>
          <p14:tracePt t="7150" x="3382963" y="3867150"/>
          <p14:tracePt t="7157" x="3382963" y="3857625"/>
          <p14:tracePt t="7165" x="3373438" y="3848100"/>
          <p14:tracePt t="7182" x="3363913" y="3848100"/>
          <p14:tracePt t="7213" x="3354388" y="3840163"/>
          <p14:tracePt t="8503" x="3354388" y="3811588"/>
          <p14:tracePt t="8510" x="3354388" y="3775075"/>
          <p14:tracePt t="8518" x="3382963" y="3730625"/>
          <p14:tracePt t="8526" x="3390900" y="3702050"/>
          <p14:tracePt t="8533" x="3400425" y="3657600"/>
          <p14:tracePt t="8541" x="3409950" y="3648075"/>
          <p14:tracePt t="8549" x="3436938" y="3611563"/>
          <p14:tracePt t="8557" x="3436938" y="3602038"/>
          <p14:tracePt t="8566" x="3446463" y="3575050"/>
          <p14:tracePt t="8573" x="3455988" y="3565525"/>
          <p14:tracePt t="8582" x="3473450" y="3556000"/>
          <p14:tracePt t="9935" x="3446463" y="3565525"/>
          <p14:tracePt t="9943" x="3419475" y="3584575"/>
          <p14:tracePt t="9949" x="3336925" y="3638550"/>
          <p14:tracePt t="9957" x="3281363" y="3665538"/>
          <p14:tracePt t="9966" x="3200400" y="3702050"/>
          <p14:tracePt t="9973" x="3100388" y="3757613"/>
          <p14:tracePt t="9981" x="3054350" y="3784600"/>
          <p14:tracePt t="9989" x="3008313" y="3794125"/>
          <p14:tracePt t="9999" x="2981325" y="3811588"/>
          <p14:tracePt t="10005" x="2935288" y="3821113"/>
          <p14:tracePt t="10014" x="2898775" y="3830638"/>
          <p14:tracePt t="10021" x="2871788" y="3830638"/>
          <p14:tracePt t="10030" x="2835275" y="3830638"/>
          <p14:tracePt t="10044" x="2808288" y="3830638"/>
          <p14:tracePt t="10054" x="2771775" y="3840163"/>
          <p14:tracePt t="10067" x="2752725" y="3840163"/>
          <p14:tracePt t="10089" x="2744788" y="3840163"/>
          <p14:tracePt t="10094" x="2725738" y="3840163"/>
          <p14:tracePt t="10102" x="2716213" y="3840163"/>
          <p14:tracePt t="10109" x="2698750" y="3830638"/>
          <p14:tracePt t="10133" x="2689225" y="3811588"/>
          <p14:tracePt t="10141" x="2679700" y="3803650"/>
          <p14:tracePt t="10157" x="2662238" y="3784600"/>
          <p14:tracePt t="10181" x="2652713" y="3775075"/>
          <p14:tracePt t="10189" x="2652713" y="3767138"/>
          <p14:tracePt t="10199" x="2643188" y="3757613"/>
          <p14:tracePt t="10214" x="2616200" y="3730625"/>
          <p14:tracePt t="10221" x="2598738" y="3711575"/>
          <p14:tracePt t="10230" x="2570163" y="3694113"/>
          <p14:tracePt t="10237" x="2570163" y="3684588"/>
          <p14:tracePt t="10245" x="2570163" y="3657600"/>
          <p14:tracePt t="10253" x="2570163" y="3629025"/>
          <p14:tracePt t="10261" x="2570163" y="3602038"/>
          <p14:tracePt t="10269" x="2562225" y="3584575"/>
          <p14:tracePt t="10278" x="2562225" y="3565525"/>
          <p14:tracePt t="10285" x="2562225" y="3548063"/>
          <p14:tracePt t="10293" x="2562225" y="3538538"/>
          <p14:tracePt t="10301" x="2562225" y="3511550"/>
          <p14:tracePt t="10309" x="2562225" y="3492500"/>
          <p14:tracePt t="10317" x="2562225" y="3475038"/>
          <p14:tracePt t="10325" x="2562225" y="3455988"/>
          <p14:tracePt t="10333" x="2562225" y="3429000"/>
          <p14:tracePt t="10341" x="2589213" y="3382963"/>
          <p14:tracePt t="10349" x="2616200" y="3355975"/>
          <p14:tracePt t="10357" x="2643188" y="3309938"/>
          <p14:tracePt t="10366" x="2662238" y="3292475"/>
          <p14:tracePt t="10373" x="2698750" y="3255963"/>
          <p14:tracePt t="10381" x="2735263" y="3192463"/>
          <p14:tracePt t="10389" x="2771775" y="3163888"/>
          <p14:tracePt t="10398" x="2817813" y="3109913"/>
          <p14:tracePt t="10406" x="2835275" y="3090863"/>
          <p14:tracePt t="10417" x="2852738" y="3073400"/>
          <p14:tracePt t="10424" x="2898775" y="3063875"/>
          <p14:tracePt t="10431" x="2908300" y="3054350"/>
          <p14:tracePt t="10436" x="2925763" y="3046413"/>
          <p14:tracePt t="10444" x="2935288" y="3027363"/>
          <p14:tracePt t="10477" x="2962275" y="3027363"/>
          <p14:tracePt t="10485" x="2981325" y="3027363"/>
          <p14:tracePt t="10493" x="3017838" y="3027363"/>
          <p14:tracePt t="10501" x="3044825" y="3027363"/>
          <p14:tracePt t="10509" x="3100388" y="3027363"/>
          <p14:tracePt t="10517" x="3171825" y="3027363"/>
          <p14:tracePt t="10525" x="3244850" y="3027363"/>
          <p14:tracePt t="10533" x="3354388" y="3027363"/>
          <p14:tracePt t="10541" x="3446463" y="3027363"/>
          <p14:tracePt t="10549" x="3536950" y="3027363"/>
          <p14:tracePt t="10557" x="3609975" y="3027363"/>
          <p14:tracePt t="10565" x="3673475" y="3027363"/>
          <p14:tracePt t="10574" x="3692525" y="3046413"/>
          <p14:tracePt t="10581" x="3738563" y="3063875"/>
          <p14:tracePt t="10589" x="3756025" y="3073400"/>
          <p14:tracePt t="10597" x="3775075" y="3090863"/>
          <p14:tracePt t="10606" x="3783013" y="3100388"/>
          <p14:tracePt t="10614" x="3792538" y="3109913"/>
          <p14:tracePt t="10633" x="3792538" y="3119438"/>
          <p14:tracePt t="10669" x="3792538" y="3127375"/>
          <p14:tracePt t="10677" x="3792538" y="3136900"/>
          <p14:tracePt t="10685" x="3792538" y="3155950"/>
          <p14:tracePt t="10693" x="3792538" y="3163888"/>
          <p14:tracePt t="10701" x="3792538" y="3173413"/>
          <p14:tracePt t="10709" x="3792538" y="3192463"/>
          <p14:tracePt t="10717" x="3756025" y="3219450"/>
          <p14:tracePt t="10725" x="3738563" y="3236913"/>
          <p14:tracePt t="10733" x="3709988" y="3273425"/>
          <p14:tracePt t="10741" x="3665538" y="3292475"/>
          <p14:tracePt t="10749" x="3629025" y="3338513"/>
          <p14:tracePt t="10758" x="3582988" y="3365500"/>
          <p14:tracePt t="10765" x="3536950" y="3402013"/>
          <p14:tracePt t="10773" x="3473450" y="3438525"/>
          <p14:tracePt t="10781" x="3436938" y="3455988"/>
          <p14:tracePt t="10789" x="3363913" y="3465513"/>
          <p14:tracePt t="10798" x="3317875" y="3502025"/>
          <p14:tracePt t="10805" x="3300413" y="3511550"/>
          <p14:tracePt t="10813" x="3263900" y="3519488"/>
          <p14:tracePt t="10821" x="3227388" y="3519488"/>
          <p14:tracePt t="10829" x="3208338" y="3538538"/>
          <p14:tracePt t="10837" x="3200400" y="3538538"/>
          <p14:tracePt t="10975" x="3208338" y="3529013"/>
          <p14:tracePt t="10982" x="3300413" y="3492500"/>
          <p14:tracePt t="10992" x="3446463" y="3465513"/>
          <p14:tracePt t="11003" x="3656013" y="3419475"/>
          <p14:tracePt t="11005" x="3911600" y="3365500"/>
          <p14:tracePt t="11014" x="4094163" y="3319463"/>
          <p14:tracePt t="11021" x="4357688" y="3282950"/>
          <p14:tracePt t="11030" x="4640263" y="3228975"/>
          <p14:tracePt t="11037" x="4876800" y="3209925"/>
          <p14:tracePt t="11046" x="5059363" y="3192463"/>
          <p14:tracePt t="11053" x="5241925" y="3146425"/>
          <p14:tracePt t="11061" x="5405438" y="3127375"/>
          <p14:tracePt t="11069" x="5543550" y="3119438"/>
          <p14:tracePt t="11078" x="5653088" y="3090863"/>
          <p14:tracePt t="11086" x="5743575" y="3073400"/>
          <p14:tracePt t="11093" x="5807075" y="3073400"/>
          <p14:tracePt t="11102" x="5834063" y="3063875"/>
          <p14:tracePt t="11108" x="5862638" y="3063875"/>
          <p14:tracePt t="11117" x="5907088" y="3063875"/>
          <p14:tracePt t="11125" x="5926138" y="3054350"/>
          <p14:tracePt t="11133" x="5953125" y="3054350"/>
          <p14:tracePt t="11141" x="5980113" y="3054350"/>
          <p14:tracePt t="11149" x="6007100" y="3054350"/>
          <p14:tracePt t="11157" x="6062663" y="3054350"/>
          <p14:tracePt t="11165" x="6135688" y="3054350"/>
          <p14:tracePt t="11173" x="6208713" y="3054350"/>
          <p14:tracePt t="11181" x="6308725" y="3054350"/>
          <p14:tracePt t="11189" x="6399213" y="3054350"/>
          <p14:tracePt t="11198" x="6508750" y="3054350"/>
          <p14:tracePt t="11206" x="6581775" y="3054350"/>
          <p14:tracePt t="11217" x="6637338" y="3054350"/>
          <p14:tracePt t="11222" x="6700838" y="3027363"/>
          <p14:tracePt t="11230" x="6737350" y="3027363"/>
          <p14:tracePt t="11238" x="6754813" y="3027363"/>
          <p14:tracePt t="11247" x="6783388" y="3027363"/>
          <p14:tracePt t="11254" x="6800850" y="3027363"/>
          <p14:tracePt t="11263" x="6810375" y="3027363"/>
          <p14:tracePt t="11270" x="6827838" y="3027363"/>
          <p14:tracePt t="11301" x="6837363" y="3027363"/>
          <p14:tracePt t="11309" x="6846888" y="3027363"/>
          <p14:tracePt t="11317" x="6856413" y="3027363"/>
          <p14:tracePt t="11325" x="6864350" y="3027363"/>
          <p14:tracePt t="11333" x="6873875" y="3027363"/>
          <p14:tracePt t="11341" x="6892925" y="3027363"/>
          <p14:tracePt t="11350" x="6919913" y="3027363"/>
          <p14:tracePt t="11357" x="6937375" y="3027363"/>
          <p14:tracePt t="11365" x="6964363" y="3027363"/>
          <p14:tracePt t="11373" x="6983413" y="3027363"/>
          <p14:tracePt t="11382" x="7000875" y="3027363"/>
          <p14:tracePt t="11389" x="7019925" y="3027363"/>
          <p14:tracePt t="11503" x="7029450" y="3027363"/>
          <p14:tracePt t="11511" x="7037388" y="3036888"/>
          <p14:tracePt t="11549" x="7037388" y="3054350"/>
          <p14:tracePt t="11557" x="7037388" y="3063875"/>
          <p14:tracePt t="11581" x="7037388" y="3073400"/>
          <p14:tracePt t="11605" x="7037388" y="3082925"/>
          <p14:tracePt t="11629" x="7037388" y="3090863"/>
          <p14:tracePt t="11637" x="7037388" y="3100388"/>
          <p14:tracePt t="11653" x="7029450" y="3119438"/>
          <p14:tracePt t="11662" x="7019925" y="3127375"/>
          <p14:tracePt t="11669" x="7010400" y="3146425"/>
          <p14:tracePt t="11680" x="7010400" y="3163888"/>
          <p14:tracePt t="11685" x="7000875" y="3182938"/>
          <p14:tracePt t="11693" x="6992938" y="3209925"/>
          <p14:tracePt t="11701" x="6992938" y="3228975"/>
          <p14:tracePt t="11709" x="6973888" y="3255963"/>
          <p14:tracePt t="11717" x="6964363" y="3265488"/>
          <p14:tracePt t="11725" x="6964363" y="3282950"/>
          <p14:tracePt t="11733" x="6956425" y="3292475"/>
          <p14:tracePt t="11758" x="6946900" y="3302000"/>
          <p14:tracePt t="11789" x="6937375" y="3309938"/>
          <p14:tracePt t="11871" x="6929438" y="3319463"/>
          <p14:tracePt t="11889" x="6910388" y="3319463"/>
          <p14:tracePt t="11895" x="6900863" y="3319463"/>
          <p14:tracePt t="11902" x="6892925" y="3319463"/>
          <p14:tracePt t="11917" x="6883400" y="3319463"/>
          <p14:tracePt t="11925" x="6873875" y="3309938"/>
          <p14:tracePt t="12031" x="6873875" y="3292475"/>
          <p14:tracePt t="12038" x="6873875" y="3246438"/>
          <p14:tracePt t="12045" x="6873875" y="3209925"/>
          <p14:tracePt t="12053" x="6873875" y="3163888"/>
          <p14:tracePt t="12061" x="6883400" y="3109913"/>
          <p14:tracePt t="12069" x="6919913" y="3063875"/>
          <p14:tracePt t="12082" x="6956425" y="3000375"/>
          <p14:tracePt t="12090" x="6973888" y="2963863"/>
          <p14:tracePt t="12095" x="7010400" y="2917825"/>
          <p14:tracePt t="12103" x="7037388" y="2900363"/>
          <p14:tracePt t="12109" x="7056438" y="2890838"/>
          <p14:tracePt t="12117" x="7073900" y="2881313"/>
          <p14:tracePt t="12125" x="7110413" y="2873375"/>
          <p14:tracePt t="12133" x="7129463" y="2863850"/>
          <p14:tracePt t="12141" x="7146925" y="2854325"/>
          <p14:tracePt t="12157" x="7156450" y="2854325"/>
          <p14:tracePt t="12165" x="7165975" y="2854325"/>
          <p14:tracePt t="12173" x="7183438" y="2854325"/>
          <p14:tracePt t="12181" x="7192963" y="2854325"/>
          <p14:tracePt t="12189" x="7202488" y="2854325"/>
          <p14:tracePt t="12197" x="7229475" y="2854325"/>
          <p14:tracePt t="12214" x="7239000" y="2854325"/>
          <p14:tracePt t="12231" x="7248525" y="2854325"/>
          <p14:tracePt t="12237" x="7275513" y="2854325"/>
          <p14:tracePt t="12246" x="7283450" y="2863850"/>
          <p14:tracePt t="12253" x="7292975" y="2890838"/>
          <p14:tracePt t="12261" x="7302500" y="2909888"/>
          <p14:tracePt t="12269" x="7302500" y="2946400"/>
          <p14:tracePt t="12277" x="7319963" y="2990850"/>
          <p14:tracePt t="12285" x="7319963" y="3036888"/>
          <p14:tracePt t="12293" x="7319963" y="3063875"/>
          <p14:tracePt t="12301" x="7319963" y="3100388"/>
          <p14:tracePt t="12309" x="7319963" y="3146425"/>
          <p14:tracePt t="12317" x="7312025" y="3192463"/>
          <p14:tracePt t="12325" x="7265988" y="3236913"/>
          <p14:tracePt t="12333" x="7239000" y="3265488"/>
          <p14:tracePt t="12341" x="7212013" y="3309938"/>
          <p14:tracePt t="12349" x="7183438" y="3328988"/>
          <p14:tracePt t="12357" x="7138988" y="3365500"/>
          <p14:tracePt t="12366" x="7110413" y="3382963"/>
          <p14:tracePt t="12373" x="7083425" y="3411538"/>
          <p14:tracePt t="12384" x="7065963" y="3429000"/>
          <p14:tracePt t="12389" x="7019925" y="3438525"/>
          <p14:tracePt t="12398" x="6992938" y="3446463"/>
          <p14:tracePt t="12406" x="6956425" y="3465513"/>
          <p14:tracePt t="12418" x="6937375" y="3465513"/>
          <p14:tracePt t="12422" x="6910388" y="3475038"/>
          <p14:tracePt t="12432" x="6900863" y="3475038"/>
          <p14:tracePt t="12437" x="6873875" y="3475038"/>
          <p14:tracePt t="12445" x="6856413" y="3475038"/>
          <p14:tracePt t="12469" x="6837363" y="3475038"/>
          <p14:tracePt t="12481" x="6827838" y="3475038"/>
          <p14:tracePt t="12493" x="6810375" y="3475038"/>
          <p14:tracePt t="12501" x="6800850" y="3475038"/>
          <p14:tracePt t="12509" x="6791325" y="3475038"/>
          <p14:tracePt t="12517" x="6783388" y="3465513"/>
          <p14:tracePt t="12533" x="6746875" y="3429000"/>
          <p14:tracePt t="12541" x="6727825" y="3411538"/>
          <p14:tracePt t="12549" x="6718300" y="3402013"/>
          <p14:tracePt t="12557" x="6700838" y="3375025"/>
          <p14:tracePt t="12565" x="6691313" y="3365500"/>
          <p14:tracePt t="12573" x="6681788" y="3365500"/>
          <p14:tracePt t="12582" x="6681788" y="3355975"/>
          <p14:tracePt t="12589" x="6673850" y="3328988"/>
          <p14:tracePt t="12598" x="6654800" y="3319463"/>
          <p14:tracePt t="12607" x="6654800" y="3309938"/>
          <p14:tracePt t="12618" x="6645275" y="3292475"/>
          <p14:tracePt t="12633" x="6645275" y="3282950"/>
          <p14:tracePt t="12637" x="6645275" y="3265488"/>
          <p14:tracePt t="12646" x="6645275" y="3255963"/>
          <p14:tracePt t="12653" x="6637338" y="3255963"/>
          <p14:tracePt t="12669" x="6637338" y="3246438"/>
          <p14:tracePt t="12678" x="6637338" y="3228975"/>
          <p14:tracePt t="12685" x="6637338" y="3219450"/>
          <p14:tracePt t="12698" x="6637338" y="3209925"/>
          <p14:tracePt t="12710" x="6637338" y="3200400"/>
          <p14:tracePt t="12717" x="6637338" y="3192463"/>
          <p14:tracePt t="12725" x="6637338" y="3182938"/>
          <p14:tracePt t="12767" x="6627813" y="3173413"/>
          <p14:tracePt t="12799" x="6627813" y="3163888"/>
          <p14:tracePt t="12808" x="6627813" y="3146425"/>
          <p14:tracePt t="12814" x="6627813" y="3136900"/>
          <p14:tracePt t="12831" x="6627813" y="3127375"/>
          <p14:tracePt t="12837" x="6627813" y="3100388"/>
          <p14:tracePt t="12847" x="6627813" y="3090863"/>
          <p14:tracePt t="12853" x="6627813" y="3082925"/>
          <p14:tracePt t="12861" x="6627813" y="3054350"/>
          <p14:tracePt t="12869" x="6627813" y="3046413"/>
          <p14:tracePt t="12885" x="6627813" y="3017838"/>
          <p14:tracePt t="12893" x="6637338" y="3000375"/>
          <p14:tracePt t="12901" x="6654800" y="2982913"/>
          <p14:tracePt t="12909" x="6673850" y="2954338"/>
          <p14:tracePt t="12917" x="6700838" y="2946400"/>
          <p14:tracePt t="12925" x="6718300" y="2936875"/>
          <p14:tracePt t="12933" x="6754813" y="2917825"/>
          <p14:tracePt t="12941" x="6800850" y="2900363"/>
          <p14:tracePt t="12949" x="6819900" y="2890838"/>
          <p14:tracePt t="12957" x="6856413" y="2873375"/>
          <p14:tracePt t="12965" x="6892925" y="2854325"/>
          <p14:tracePt t="12973" x="6910388" y="2854325"/>
          <p14:tracePt t="12981" x="6937375" y="2844800"/>
          <p14:tracePt t="12989" x="6956425" y="2844800"/>
          <p14:tracePt t="12997" x="6983413" y="2836863"/>
          <p14:tracePt t="13005" x="6992938" y="2836863"/>
          <p14:tracePt t="13013" x="7000875" y="2836863"/>
          <p14:tracePt t="13021" x="7010400" y="2836863"/>
          <p14:tracePt t="13037" x="7019925" y="2836863"/>
          <p14:tracePt t="13054" x="7029450" y="2836863"/>
          <p14:tracePt t="13061" x="7037388" y="2836863"/>
          <p14:tracePt t="13069" x="7046913" y="2836863"/>
          <p14:tracePt t="13078" x="7065963" y="2836863"/>
          <p14:tracePt t="13086" x="7073900" y="2836863"/>
          <p14:tracePt t="13109" x="7083425" y="2836863"/>
          <p14:tracePt t="13157" x="7102475" y="2836863"/>
          <p14:tracePt t="13165" x="7110413" y="2836863"/>
          <p14:tracePt t="13173" x="7129463" y="2836863"/>
          <p14:tracePt t="13182" x="7156450" y="2836863"/>
          <p14:tracePt t="13189" x="7183438" y="2836863"/>
          <p14:tracePt t="13198" x="7202488" y="2836863"/>
          <p14:tracePt t="13205" x="7219950" y="2836863"/>
          <p14:tracePt t="13214" x="7248525" y="2844800"/>
          <p14:tracePt t="13221" x="7256463" y="2854325"/>
          <p14:tracePt t="13228" x="7283450" y="2863850"/>
          <p14:tracePt t="13237" x="7292975" y="2873375"/>
          <p14:tracePt t="13247" x="7319963" y="2890838"/>
          <p14:tracePt t="13253" x="7329488" y="2900363"/>
          <p14:tracePt t="13262" x="7339013" y="2909888"/>
          <p14:tracePt t="13285" x="7348538" y="2909888"/>
          <p14:tracePt t="13334" x="7348538" y="2917825"/>
          <p14:tracePt t="13342" x="7356475" y="2936875"/>
          <p14:tracePt t="13365" x="7356475" y="2946400"/>
          <p14:tracePt t="13497" x="7356475" y="2954338"/>
          <p14:tracePt t="13504" x="7356475" y="2963863"/>
          <p14:tracePt t="17607" x="7356475" y="2982913"/>
          <p14:tracePt t="17623" x="7356475" y="2990850"/>
          <p14:tracePt t="17629" x="7356475" y="3009900"/>
          <p14:tracePt t="17639" x="7356475" y="3017838"/>
          <p14:tracePt t="17653" x="7356475" y="3027363"/>
          <p14:tracePt t="17669" x="7356475" y="3036888"/>
          <p14:tracePt t="17718" x="7356475" y="3046413"/>
          <p14:tracePt t="17733" x="7356475" y="3054350"/>
          <p14:tracePt t="17749" x="7356475" y="3063875"/>
          <p14:tracePt t="17765" x="7356475" y="3073400"/>
          <p14:tracePt t="17773" x="7356475" y="3082925"/>
          <p14:tracePt t="17781" x="7356475" y="3090863"/>
          <p14:tracePt t="17789" x="7356475" y="3100388"/>
          <p14:tracePt t="17797" x="7348538" y="3100388"/>
          <p14:tracePt t="17805" x="7339013" y="3109913"/>
          <p14:tracePt t="17813" x="7329488" y="3119438"/>
          <p14:tracePt t="17829" x="7292975" y="3146425"/>
          <p14:tracePt t="17837" x="7283450" y="3155950"/>
          <p14:tracePt t="17853" x="7248525" y="3173413"/>
          <p14:tracePt t="17863" x="7239000" y="3182938"/>
          <p14:tracePt t="17880" x="7183438" y="3236913"/>
          <p14:tracePt t="17885" x="7165975" y="3246438"/>
          <p14:tracePt t="17893" x="7119938" y="3255963"/>
          <p14:tracePt t="17902" x="7092950" y="3265488"/>
          <p14:tracePt t="17909" x="7046913" y="3282950"/>
          <p14:tracePt t="17917" x="7019925" y="3292475"/>
          <p14:tracePt t="17925" x="6983413" y="3302000"/>
          <p14:tracePt t="17933" x="6937375" y="3338513"/>
          <p14:tracePt t="17941" x="6929438" y="3338513"/>
          <p14:tracePt t="17950" x="6883400" y="3346450"/>
          <p14:tracePt t="17957" x="6864350" y="3346450"/>
          <p14:tracePt t="17965" x="6846888" y="3346450"/>
          <p14:tracePt t="17973" x="6837363" y="3346450"/>
          <p14:tracePt t="17981" x="6810375" y="3355975"/>
          <p14:tracePt t="17997" x="6800850" y="3355975"/>
          <p14:tracePt t="18013" x="6783388" y="3355975"/>
          <p14:tracePt t="18029" x="6773863" y="3355975"/>
          <p14:tracePt t="18037" x="6764338" y="3355975"/>
          <p14:tracePt t="18046" x="6754813" y="3355975"/>
          <p14:tracePt t="18054" x="6737350" y="3355975"/>
          <p14:tracePt t="18067" x="6727825" y="3355975"/>
          <p14:tracePt t="18080" x="6718300" y="3355975"/>
          <p14:tracePt t="18117" x="6700838" y="3355975"/>
          <p14:tracePt t="18165" x="6691313" y="3355975"/>
          <p14:tracePt t="18173" x="6681788" y="3355975"/>
          <p14:tracePt t="18181" x="6673850" y="3338513"/>
          <p14:tracePt t="18205" x="6645275" y="3319463"/>
          <p14:tracePt t="18213" x="6645275" y="3309938"/>
          <p14:tracePt t="18221" x="6637338" y="3282950"/>
          <p14:tracePt t="18231" x="6637338" y="3273425"/>
          <p14:tracePt t="18237" x="6637338" y="3265488"/>
          <p14:tracePt t="18246" x="6627813" y="3255963"/>
          <p14:tracePt t="18253" x="6627813" y="3246438"/>
          <p14:tracePt t="18262" x="6627813" y="3219450"/>
          <p14:tracePt t="18269" x="6627813" y="3182938"/>
          <p14:tracePt t="18277" x="6627813" y="3173413"/>
          <p14:tracePt t="18615" x="6627813" y="3163888"/>
          <p14:tracePt t="18622" x="6618288" y="3155950"/>
          <p14:tracePt t="18646" x="6610350" y="3146425"/>
          <p14:tracePt t="18654" x="6600825" y="3136900"/>
          <p14:tracePt t="18662" x="6600825" y="3127375"/>
          <p14:tracePt t="18685" x="6600825" y="3119438"/>
          <p14:tracePt t="18701" x="6600825" y="3109913"/>
          <p14:tracePt t="18710" x="6600825" y="3100388"/>
          <p14:tracePt t="18717" x="6600825" y="3082925"/>
          <p14:tracePt t="18726" x="6600825" y="3063875"/>
          <p14:tracePt t="18733" x="6600825" y="3054350"/>
          <p14:tracePt t="18741" x="6600825" y="3046413"/>
          <p14:tracePt t="18758" x="6600825" y="3027363"/>
          <p14:tracePt t="18765" x="6600825" y="3017838"/>
          <p14:tracePt t="18773" x="6600825" y="3009900"/>
          <p14:tracePt t="18863" x="6600825" y="3000375"/>
          <p14:tracePt t="18871" x="6600825" y="2982913"/>
          <p14:tracePt t="18884" x="6600825" y="2973388"/>
          <p14:tracePt t="18894" x="6600825" y="2963863"/>
          <p14:tracePt t="18901" x="6600825" y="2946400"/>
          <p14:tracePt t="18917" x="6600825" y="2936875"/>
          <p14:tracePt t="20095" x="6600825" y="2927350"/>
          <p14:tracePt t="20357" x="6610350" y="2927350"/>
          <p14:tracePt t="20517" x="6618288" y="2927350"/>
          <p14:tracePt t="20622" x="6618288" y="2946400"/>
          <p14:tracePt t="20645" x="6618288" y="2963863"/>
          <p14:tracePt t="20663" x="6618288" y="2973388"/>
          <p14:tracePt t="20685" x="6618288" y="2982913"/>
          <p14:tracePt t="20777" x="6618288" y="3000375"/>
          <p14:tracePt t="20784" x="6618288" y="3017838"/>
          <p14:tracePt t="20815" x="6610350" y="3036888"/>
          <p14:tracePt t="21213" x="6664325" y="3036888"/>
          <p14:tracePt t="21221" x="6773863" y="2982913"/>
          <p14:tracePt t="21229" x="6892925" y="2917825"/>
          <p14:tracePt t="21237" x="7029450" y="2863850"/>
          <p14:tracePt t="21246" x="7156450" y="2836863"/>
          <p14:tracePt t="21253" x="7275513" y="2808288"/>
          <p14:tracePt t="21263" x="7385050" y="2771775"/>
          <p14:tracePt t="21269" x="7439025" y="2763838"/>
          <p14:tracePt t="21278" x="7502525" y="2763838"/>
          <p14:tracePt t="21285" x="7521575" y="2754313"/>
          <p14:tracePt t="21359" x="7521575" y="2763838"/>
          <p14:tracePt t="21366" x="7521575" y="2781300"/>
          <p14:tracePt t="21375" x="7521575" y="2808288"/>
          <p14:tracePt t="21385" x="7521575" y="2827338"/>
          <p14:tracePt t="21390" x="7521575" y="2854325"/>
          <p14:tracePt t="21397" x="7521575" y="2873375"/>
          <p14:tracePt t="21405" x="7521575" y="2900363"/>
          <p14:tracePt t="21413" x="7521575" y="2917825"/>
          <p14:tracePt t="21421" x="7521575" y="2927350"/>
          <p14:tracePt t="21431" x="7521575" y="2954338"/>
          <p14:tracePt t="21437" x="7521575" y="2963863"/>
          <p14:tracePt t="21446" x="7521575" y="2973388"/>
          <p14:tracePt t="21453" x="7521575" y="2990850"/>
          <p14:tracePt t="21462" x="7521575" y="3009900"/>
          <p14:tracePt t="21478" x="7521575" y="3027363"/>
          <p14:tracePt t="21485" x="7521575" y="3046413"/>
          <p14:tracePt t="21495" x="7521575" y="3073400"/>
          <p14:tracePt t="21501" x="7521575" y="3109913"/>
          <p14:tracePt t="21509" x="7521575" y="3146425"/>
          <p14:tracePt t="21517" x="7521575" y="3192463"/>
          <p14:tracePt t="21525" x="7521575" y="3228975"/>
          <p14:tracePt t="21533" x="7521575" y="3246438"/>
          <p14:tracePt t="21541" x="7521575" y="3273425"/>
          <p14:tracePt t="21549" x="7521575" y="3292475"/>
          <p14:tracePt t="21557" x="7485063" y="3338513"/>
          <p14:tracePt t="21565" x="7475538" y="3346450"/>
          <p14:tracePt t="21573" x="7475538" y="3355975"/>
          <p14:tracePt t="21581" x="7466013" y="3365500"/>
          <p14:tracePt t="21597" x="7448550" y="3382963"/>
          <p14:tracePt t="21629" x="7421563" y="3382963"/>
          <p14:tracePt t="21637" x="7402513" y="3382963"/>
          <p14:tracePt t="21648" x="7356475" y="3382963"/>
          <p14:tracePt t="21653" x="7319963" y="3382963"/>
          <p14:tracePt t="21664" x="7302500" y="3382963"/>
          <p14:tracePt t="21670" x="7256463" y="3382963"/>
          <p14:tracePt t="21678" x="7219950" y="3382963"/>
          <p14:tracePt t="21685" x="7192963" y="3392488"/>
          <p14:tracePt t="21694" x="7129463" y="3402013"/>
          <p14:tracePt t="21702" x="7102475" y="3402013"/>
          <p14:tracePt t="21712" x="7046913" y="3411538"/>
          <p14:tracePt t="21717" x="7010400" y="3411538"/>
          <p14:tracePt t="21725" x="6964363" y="3438525"/>
          <p14:tracePt t="21733" x="6946900" y="3438525"/>
          <p14:tracePt t="21741" x="6937375" y="3438525"/>
          <p14:tracePt t="21750" x="6929438" y="3438525"/>
          <p14:tracePt t="21757" x="6910388" y="3438525"/>
          <p14:tracePt t="21845" x="6900863" y="3438525"/>
          <p14:tracePt t="21877" x="6892925" y="3438525"/>
          <p14:tracePt t="21885" x="6864350" y="3438525"/>
          <p14:tracePt t="21894" x="6846888" y="3438525"/>
          <p14:tracePt t="21901" x="6810375" y="3402013"/>
          <p14:tracePt t="21910" x="6800850" y="3346450"/>
          <p14:tracePt t="21917" x="6773863" y="3265488"/>
          <p14:tracePt t="21926" x="6764338" y="3200400"/>
          <p14:tracePt t="21933" x="6754813" y="3163888"/>
          <p14:tracePt t="21941" x="6754813" y="3109913"/>
          <p14:tracePt t="21949" x="6754813" y="3073400"/>
          <p14:tracePt t="21957" x="6754813" y="3036888"/>
          <p14:tracePt t="21965" x="6754813" y="3009900"/>
          <p14:tracePt t="21973" x="6754813" y="3000375"/>
          <p14:tracePt t="22071" x="6754813" y="2990850"/>
          <p14:tracePt t="22089" x="6754813" y="2982913"/>
          <p14:tracePt t="22197" x="6754813" y="2973388"/>
          <p14:tracePt t="22205" x="6700838" y="2973388"/>
          <p14:tracePt t="22213" x="6645275" y="2973388"/>
          <p14:tracePt t="22221" x="6591300" y="2973388"/>
          <p14:tracePt t="22229" x="6500813" y="2973388"/>
          <p14:tracePt t="22237" x="6427788" y="2973388"/>
          <p14:tracePt t="22246" x="6354763" y="2973388"/>
          <p14:tracePt t="22253" x="6326188" y="2973388"/>
          <p14:tracePt t="22262" x="6272213" y="2973388"/>
          <p14:tracePt t="22269" x="6226175" y="2973388"/>
          <p14:tracePt t="22279" x="6199188" y="2973388"/>
          <p14:tracePt t="22285" x="6181725" y="2973388"/>
          <p14:tracePt t="22294" x="6172200" y="2973388"/>
          <p14:tracePt t="22301" x="6145213" y="2954338"/>
          <p14:tracePt t="22309" x="6135688" y="2936875"/>
          <p14:tracePt t="22317" x="6135688" y="2917825"/>
          <p14:tracePt t="22325" x="6126163" y="2890838"/>
          <p14:tracePt t="22333" x="6089650" y="2836863"/>
          <p14:tracePt t="22341" x="6072188" y="2800350"/>
          <p14:tracePt t="22349" x="6035675" y="2771775"/>
          <p14:tracePt t="22357" x="6007100" y="2727325"/>
          <p14:tracePt t="22365" x="5953125" y="2671763"/>
          <p14:tracePt t="22373" x="5907088" y="2625725"/>
          <p14:tracePt t="22381" x="5870575" y="2598738"/>
          <p14:tracePt t="22389" x="5826125" y="2571750"/>
          <p14:tracePt t="22397" x="5780088" y="2544763"/>
          <p14:tracePt t="22405" x="5734050" y="2525713"/>
          <p14:tracePt t="22414" x="5716588" y="2508250"/>
          <p14:tracePt t="22421" x="5697538" y="2498725"/>
          <p14:tracePt t="22429" x="5680075" y="2489200"/>
          <p14:tracePt t="22437" x="5670550" y="2481263"/>
          <p14:tracePt t="22446" x="5670550" y="2471738"/>
          <p14:tracePt t="22471" x="5661025" y="2462213"/>
          <p14:tracePt t="22482" x="5653088" y="2452688"/>
          <p14:tracePt t="22488" x="5634038" y="2435225"/>
          <p14:tracePt t="22495" x="5616575" y="2416175"/>
          <p14:tracePt t="22501" x="5607050" y="2408238"/>
          <p14:tracePt t="22509" x="5588000" y="2389188"/>
          <p14:tracePt t="22517" x="5570538" y="2371725"/>
          <p14:tracePt t="22527" x="5534025" y="2352675"/>
          <p14:tracePt t="22533" x="5497513" y="2316163"/>
          <p14:tracePt t="22541" x="5478463" y="2306638"/>
          <p14:tracePt t="22549" x="5441950" y="2279650"/>
          <p14:tracePt t="22557" x="5414963" y="2270125"/>
          <p14:tracePt t="22565" x="5405438" y="2262188"/>
          <p14:tracePt t="22573" x="5378450" y="2252663"/>
          <p14:tracePt t="22581" x="5360988" y="2233613"/>
          <p14:tracePt t="22806" x="5305425" y="2233613"/>
          <p14:tracePt t="22813" x="5224463" y="2289175"/>
          <p14:tracePt t="22821" x="5068888" y="2362200"/>
          <p14:tracePt t="22830" x="4913313" y="2452688"/>
          <p14:tracePt t="22837" x="4776788" y="2535238"/>
          <p14:tracePt t="22845" x="4603750" y="2625725"/>
          <p14:tracePt t="22853" x="4384675" y="2771775"/>
          <p14:tracePt t="22862" x="4230688" y="2817813"/>
          <p14:tracePt t="22869" x="4084638" y="2927350"/>
          <p14:tracePt t="22882" x="3965575" y="3000375"/>
          <p14:tracePt t="22885" x="3902075" y="3036888"/>
          <p14:tracePt t="22893" x="3783013" y="3109913"/>
          <p14:tracePt t="22901" x="3719513" y="3163888"/>
          <p14:tracePt t="22909" x="3683000" y="3200400"/>
          <p14:tracePt t="22917" x="3646488" y="3246438"/>
          <p14:tracePt t="22925" x="3619500" y="3273425"/>
          <p14:tracePt t="22933" x="3582988" y="3328988"/>
          <p14:tracePt t="22949" x="3556000" y="3375025"/>
          <p14:tracePt t="22957" x="3546475" y="3382963"/>
          <p14:tracePt t="22966" x="3536950" y="3392488"/>
          <p14:tracePt t="22973" x="3536950" y="3402013"/>
          <p14:tracePt t="22981" x="3527425" y="3411538"/>
          <p14:tracePt t="22989" x="3519488" y="3419475"/>
          <p14:tracePt t="23013" x="3509963" y="3429000"/>
          <p14:tracePt t="23054" x="3500438" y="3438525"/>
          <p14:tracePt t="23069" x="3500438" y="3446463"/>
          <p14:tracePt t="23344" x="3500438" y="3455988"/>
          <p14:tracePt t="23349" x="3482975" y="3502025"/>
          <p14:tracePt t="23357" x="3436938" y="3519488"/>
          <p14:tracePt t="23365" x="3373438" y="3575050"/>
          <p14:tracePt t="23373" x="3327400" y="3611563"/>
          <p14:tracePt t="23381" x="3281363" y="3648075"/>
          <p14:tracePt t="23389" x="3244850" y="3665538"/>
          <p14:tracePt t="23397" x="3217863" y="3694113"/>
          <p14:tracePt t="23405" x="3171825" y="3702050"/>
          <p14:tracePt t="23414" x="3154363" y="3721100"/>
          <p14:tracePt t="23421" x="3127375" y="3730625"/>
          <p14:tracePt t="23430" x="3090863" y="3730625"/>
          <p14:tracePt t="23437" x="3063875" y="3738563"/>
          <p14:tracePt t="23445" x="3035300" y="3738563"/>
          <p14:tracePt t="23453" x="3008313" y="3738563"/>
          <p14:tracePt t="23461" x="2981325" y="3738563"/>
          <p14:tracePt t="23469" x="2962275" y="3738563"/>
          <p14:tracePt t="23477" x="2917825" y="3738563"/>
          <p14:tracePt t="23485" x="2889250" y="3711575"/>
          <p14:tracePt t="23493" x="2862263" y="3694113"/>
          <p14:tracePt t="23501" x="2817813" y="3665538"/>
          <p14:tracePt t="23509" x="2771775" y="3638550"/>
          <p14:tracePt t="23517" x="2708275" y="3584575"/>
          <p14:tracePt t="23525" x="2679700" y="3565525"/>
          <p14:tracePt t="23533" x="2635250" y="3519488"/>
          <p14:tracePt t="23541" x="2616200" y="3492500"/>
          <p14:tracePt t="23549" x="2598738" y="3475038"/>
          <p14:tracePt t="23557" x="2570163" y="3438525"/>
          <p14:tracePt t="23565" x="2570163" y="3429000"/>
          <p14:tracePt t="23573" x="2543175" y="3402013"/>
          <p14:tracePt t="23581" x="2533650" y="3382963"/>
          <p14:tracePt t="23589" x="2533650" y="3355975"/>
          <p14:tracePt t="23597" x="2533650" y="3319463"/>
          <p14:tracePt t="23605" x="2533650" y="3302000"/>
          <p14:tracePt t="23613" x="2533650" y="3265488"/>
          <p14:tracePt t="23621" x="2533650" y="3246438"/>
          <p14:tracePt t="23629" x="2533650" y="3209925"/>
          <p14:tracePt t="23637" x="2552700" y="3192463"/>
          <p14:tracePt t="23645" x="2579688" y="3182938"/>
          <p14:tracePt t="23653" x="2616200" y="3146425"/>
          <p14:tracePt t="23661" x="2671763" y="3136900"/>
          <p14:tracePt t="23669" x="2762250" y="3119438"/>
          <p14:tracePt t="23677" x="2852738" y="3119438"/>
          <p14:tracePt t="23685" x="2935288" y="3119438"/>
          <p14:tracePt t="23693" x="2990850" y="3119438"/>
          <p14:tracePt t="23701" x="3081338" y="3119438"/>
          <p14:tracePt t="23711" x="3171825" y="3119438"/>
          <p14:tracePt t="23717" x="3244850" y="3119438"/>
          <p14:tracePt t="23725" x="3300413" y="3119438"/>
          <p14:tracePt t="23733" x="3363913" y="3127375"/>
          <p14:tracePt t="23741" x="3427413" y="3146425"/>
          <p14:tracePt t="23749" x="3463925" y="3163888"/>
          <p14:tracePt t="23758" x="3473450" y="3163888"/>
          <p14:tracePt t="23765" x="3482975" y="3163888"/>
          <p14:tracePt t="23774" x="3490913" y="3173413"/>
          <p14:tracePt t="23789" x="3500438" y="3182938"/>
          <p14:tracePt t="23797" x="3500438" y="3192463"/>
          <p14:tracePt t="23814" x="3500438" y="3209925"/>
          <p14:tracePt t="23821" x="3500438" y="3236913"/>
          <p14:tracePt t="23829" x="3500438" y="3292475"/>
          <p14:tracePt t="23837" x="3500438" y="3338513"/>
          <p14:tracePt t="23845" x="3500438" y="3365500"/>
          <p14:tracePt t="23853" x="3446463" y="3411538"/>
          <p14:tracePt t="23861" x="3436938" y="3446463"/>
          <p14:tracePt t="23869" x="3419475" y="3511550"/>
          <p14:tracePt t="23877" x="3390900" y="3548063"/>
          <p14:tracePt t="23885" x="3373438" y="3575050"/>
          <p14:tracePt t="23893" x="3354388" y="3621088"/>
          <p14:tracePt t="23901" x="3336925" y="3638550"/>
          <p14:tracePt t="23909" x="3336925" y="3657600"/>
          <p14:tracePt t="23917" x="3327400" y="3675063"/>
          <p14:tracePt t="23925" x="3317875" y="3684588"/>
          <p14:tracePt t="23941" x="3317875" y="3702050"/>
          <p14:tracePt t="23964" x="3300413" y="3721100"/>
          <p14:tracePt t="23997" x="3300413" y="3738563"/>
          <p14:tracePt t="24166" x="3300413" y="3748088"/>
          <p14:tracePt t="24174" x="3290888" y="3757613"/>
          <p14:tracePt t="24190" x="3281363" y="3757613"/>
          <p14:tracePt t="24201" x="3273425" y="3775075"/>
          <p14:tracePt t="24206" x="3254375" y="3803650"/>
          <p14:tracePt t="24215" x="3244850" y="3803650"/>
          <p14:tracePt t="24221" x="3227388" y="3821113"/>
          <p14:tracePt t="24231" x="3208338" y="3857625"/>
          <p14:tracePt t="24237" x="3200400" y="3867150"/>
          <p14:tracePt t="24248" x="3171825" y="3894138"/>
          <p14:tracePt t="24253" x="3127375" y="3911600"/>
          <p14:tracePt t="24263" x="3108325" y="3940175"/>
          <p14:tracePt t="24269" x="3090863" y="3957638"/>
          <p14:tracePt t="24277" x="3090863" y="3967163"/>
          <p14:tracePt t="24285" x="3071813" y="3994150"/>
          <p14:tracePt t="24294" x="3054350" y="4030663"/>
          <p14:tracePt t="24301" x="3044825" y="4040188"/>
          <p14:tracePt t="24310" x="2998788" y="4076700"/>
          <p14:tracePt t="24317" x="2981325" y="4094163"/>
          <p14:tracePt t="24326" x="2954338" y="4130675"/>
          <p14:tracePt t="24333" x="2917825" y="4159250"/>
          <p14:tracePt t="24341" x="2889250" y="4186238"/>
          <p14:tracePt t="24349" x="2844800" y="4213225"/>
          <p14:tracePt t="24357" x="2817813" y="4240213"/>
          <p14:tracePt t="24365" x="2744788" y="4313238"/>
          <p14:tracePt t="24373" x="2716213" y="4332288"/>
          <p14:tracePt t="24382" x="2679700" y="4368800"/>
          <p14:tracePt t="24389" x="2625725" y="4386263"/>
          <p14:tracePt t="24398" x="2589213" y="4422775"/>
          <p14:tracePt t="24405" x="2543175" y="4441825"/>
          <p14:tracePt t="24414" x="2525713" y="4478338"/>
          <p14:tracePt t="24421" x="2506663" y="4486275"/>
          <p14:tracePt t="24429" x="2470150" y="4514850"/>
          <p14:tracePt t="24437" x="2443163" y="4532313"/>
          <p14:tracePt t="24446" x="2425700" y="4532313"/>
          <p14:tracePt t="24453" x="2406650" y="4551363"/>
          <p14:tracePt t="24462" x="2389188" y="4578350"/>
          <p14:tracePt t="24476" x="2370138" y="4595813"/>
          <p14:tracePt t="24485" x="2360613" y="4605338"/>
          <p14:tracePt t="24501" x="2343150" y="4614863"/>
          <p14:tracePt t="24517" x="2333625" y="4614863"/>
          <p14:tracePt t="24525" x="2324100" y="4624388"/>
          <p14:tracePt t="24533" x="2316163" y="4624388"/>
          <p14:tracePt t="24549" x="2306638" y="4632325"/>
          <p14:tracePt t="24557" x="2297113" y="4632325"/>
          <p14:tracePt t="24565" x="2287588" y="4632325"/>
          <p14:tracePt t="24573" x="2279650" y="4632325"/>
          <p14:tracePt t="24581" x="2270125" y="4632325"/>
          <p14:tracePt t="24597" x="2251075" y="4632325"/>
          <p14:tracePt t="24613" x="2243138" y="4632325"/>
          <p14:tracePt t="24621" x="2233613" y="4632325"/>
          <p14:tracePt t="24638" x="2206625" y="4632325"/>
          <p14:tracePt t="24645" x="2197100" y="4632325"/>
          <p14:tracePt t="24662" x="2170113" y="4632325"/>
          <p14:tracePt t="24669" x="2160588" y="4632325"/>
          <p14:tracePt t="24678" x="2160588" y="4624388"/>
          <p14:tracePt t="24686" x="2143125" y="4614863"/>
          <p14:tracePt t="24702" x="2106613" y="4587875"/>
          <p14:tracePt t="24715" x="2106613" y="4568825"/>
          <p14:tracePt t="24719" x="2097088" y="4551363"/>
          <p14:tracePt t="24728" x="2097088" y="4522788"/>
          <p14:tracePt t="24733" x="2087563" y="4505325"/>
          <p14:tracePt t="24741" x="2087563" y="4486275"/>
          <p14:tracePt t="24749" x="2087563" y="4478338"/>
          <p14:tracePt t="24757" x="2087563" y="4468813"/>
          <p14:tracePt t="24773" x="2087563" y="4449763"/>
          <p14:tracePt t="24781" x="2114550" y="4432300"/>
          <p14:tracePt t="24789" x="2143125" y="4413250"/>
          <p14:tracePt t="24797" x="2170113" y="4413250"/>
          <p14:tracePt t="24805" x="2214563" y="4413250"/>
          <p14:tracePt t="24813" x="2224088" y="4413250"/>
          <p14:tracePt t="24821" x="2270125" y="4405313"/>
          <p14:tracePt t="24829" x="2352675" y="4413250"/>
          <p14:tracePt t="24838" x="2379663" y="4432300"/>
          <p14:tracePt t="24850" x="2443163" y="4432300"/>
          <p14:tracePt t="24854" x="2525713" y="4441825"/>
          <p14:tracePt t="24862" x="2589213" y="4468813"/>
          <p14:tracePt t="24869" x="2716213" y="4495800"/>
          <p14:tracePt t="24878" x="2862263" y="4514850"/>
          <p14:tracePt t="24885" x="3008313" y="4522788"/>
          <p14:tracePt t="24893" x="3154363" y="4522788"/>
          <p14:tracePt t="24916" x="3427413" y="4522788"/>
          <p14:tracePt t="24917" x="3556000" y="4522788"/>
          <p14:tracePt t="24925" x="3646488" y="4522788"/>
          <p14:tracePt t="24933" x="3692525" y="4522788"/>
          <p14:tracePt t="24941" x="3709988" y="4522788"/>
          <p14:tracePt t="24949" x="3738563" y="4522788"/>
          <p14:tracePt t="24974" x="3738563" y="4514850"/>
          <p14:tracePt t="25199" x="3746500" y="4514850"/>
          <p14:tracePt t="25207" x="3775075" y="4514850"/>
          <p14:tracePt t="25217" x="3802063" y="4514850"/>
          <p14:tracePt t="25223" x="3883025" y="4514850"/>
          <p14:tracePt t="25232" x="3975100" y="4514850"/>
          <p14:tracePt t="25237" x="4057650" y="4495800"/>
          <p14:tracePt t="25246" x="4221163" y="4478338"/>
          <p14:tracePt t="25253" x="4367213" y="4449763"/>
          <p14:tracePt t="25262" x="4549775" y="4413250"/>
          <p14:tracePt t="25269" x="4713288" y="4368800"/>
          <p14:tracePt t="25279" x="4978400" y="4322763"/>
          <p14:tracePt t="25285" x="5132388" y="4276725"/>
          <p14:tracePt t="25293" x="5278438" y="4240213"/>
          <p14:tracePt t="25301" x="5397500" y="4203700"/>
          <p14:tracePt t="25309" x="5507038" y="4176713"/>
          <p14:tracePt t="25317" x="5634038" y="4130675"/>
          <p14:tracePt t="25325" x="5716588" y="4113213"/>
          <p14:tracePt t="25333" x="5816600" y="4076700"/>
          <p14:tracePt t="25341" x="5870575" y="4057650"/>
          <p14:tracePt t="25349" x="5935663" y="4049713"/>
          <p14:tracePt t="25357" x="5989638" y="4040188"/>
          <p14:tracePt t="25366" x="6043613" y="4040188"/>
          <p14:tracePt t="25373" x="6126163" y="4013200"/>
          <p14:tracePt t="25383" x="6199188" y="4013200"/>
          <p14:tracePt t="25389" x="6308725" y="4013200"/>
          <p14:tracePt t="25397" x="6418263" y="4013200"/>
          <p14:tracePt t="25405" x="6518275" y="3994150"/>
          <p14:tracePt t="25414" x="6627813" y="3984625"/>
          <p14:tracePt t="25421" x="6754813" y="3967163"/>
          <p14:tracePt t="25429" x="6883400" y="3940175"/>
          <p14:tracePt t="25438" x="7000875" y="3930650"/>
          <p14:tracePt t="25445" x="7110413" y="3911600"/>
          <p14:tracePt t="25453" x="7256463" y="3903663"/>
          <p14:tracePt t="25461" x="7385050" y="3867150"/>
          <p14:tracePt t="25469" x="7485063" y="3857625"/>
          <p14:tracePt t="25477" x="7631113" y="3840163"/>
          <p14:tracePt t="25485" x="7740650" y="3830638"/>
          <p14:tracePt t="25494" x="7867650" y="3803650"/>
          <p14:tracePt t="25501" x="7977188" y="3784600"/>
          <p14:tracePt t="25511" x="8096250" y="3784600"/>
          <p14:tracePt t="25517" x="8186738" y="3775075"/>
          <p14:tracePt t="25525" x="8259763" y="3757613"/>
          <p14:tracePt t="25533" x="8332788" y="3757613"/>
          <p14:tracePt t="25541" x="8396288" y="3757613"/>
          <p14:tracePt t="25549" x="8423275" y="3757613"/>
          <p14:tracePt t="25557" x="8459788" y="3757613"/>
          <p14:tracePt t="25565" x="8505825" y="3757613"/>
          <p14:tracePt t="25573" x="8523288" y="3757613"/>
          <p14:tracePt t="25581" x="8542338" y="3738563"/>
          <p14:tracePt t="25589" x="8559800" y="3738563"/>
          <p14:tracePt t="25597" x="8588375" y="3738563"/>
          <p14:tracePt t="25605" x="8605838" y="3730625"/>
          <p14:tracePt t="25613" x="8615363" y="3730625"/>
          <p14:tracePt t="25621" x="8632825" y="3730625"/>
          <p14:tracePt t="25629" x="8651875" y="3730625"/>
          <p14:tracePt t="25637" x="8688388" y="3721100"/>
          <p14:tracePt t="25645" x="8705850" y="3721100"/>
          <p14:tracePt t="25653" x="8751888" y="3721100"/>
          <p14:tracePt t="25662" x="8778875" y="3711575"/>
          <p14:tracePt t="25669" x="8807450" y="3711575"/>
          <p14:tracePt t="25678" x="8851900" y="3675063"/>
          <p14:tracePt t="25684" x="8878888" y="3665538"/>
          <p14:tracePt t="25693" x="8915400" y="3665538"/>
          <p14:tracePt t="25701" x="8943975" y="3657600"/>
          <p14:tracePt t="25711" x="8988425" y="3629025"/>
          <p14:tracePt t="25717" x="9007475" y="3629025"/>
          <p14:tracePt t="25728" x="9034463" y="3621088"/>
          <p14:tracePt t="25736" x="9053513" y="3611563"/>
          <p14:tracePt t="25751" x="9061450" y="3611563"/>
          <p14:tracePt t="25758" x="9090025" y="3611563"/>
          <p14:tracePt t="25773" x="9117013" y="3602038"/>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20725" y="277812"/>
            <a:ext cx="7886700" cy="1325563"/>
          </a:xfrm>
        </p:spPr>
        <p:txBody>
          <a:bodyPr/>
          <a:lstStyle/>
          <a:p>
            <a:pPr eaLnBrk="1" hangingPunct="1"/>
            <a:r>
              <a:rPr lang="en-US" altLang="ja-JP" sz="2800" b="1"/>
              <a:t>RHBD(Reduced</a:t>
            </a:r>
            <a:r>
              <a:rPr lang="ja-JP" altLang="en-US" sz="2800" b="1"/>
              <a:t>　</a:t>
            </a:r>
            <a:r>
              <a:rPr lang="en-US" altLang="ja-JP" sz="2800" b="1"/>
              <a:t>Hierarchical</a:t>
            </a:r>
            <a:r>
              <a:rPr lang="ja-JP" altLang="en-US" sz="2800" b="1"/>
              <a:t>　</a:t>
            </a:r>
            <a:r>
              <a:rPr lang="en-US" altLang="ja-JP" sz="2800" b="1"/>
              <a:t>Bitmap</a:t>
            </a:r>
            <a:r>
              <a:rPr lang="ja-JP" altLang="en-US" sz="2800" b="1"/>
              <a:t>　</a:t>
            </a:r>
            <a:r>
              <a:rPr lang="en-US" altLang="ja-JP" sz="2800" b="1"/>
              <a:t>Directory)</a:t>
            </a:r>
            <a:br>
              <a:rPr lang="en-US" altLang="ja-JP" sz="2800" b="1"/>
            </a:br>
            <a:r>
              <a:rPr lang="en-US" altLang="ja-JP" sz="2800" b="1"/>
              <a:t>→</a:t>
            </a:r>
            <a:r>
              <a:rPr lang="ja-JP" altLang="en-US" sz="2800" b="1"/>
              <a:t>　</a:t>
            </a:r>
            <a:r>
              <a:rPr lang="en-US" altLang="ja-JP" sz="2800" b="1"/>
              <a:t>A</a:t>
            </a:r>
            <a:r>
              <a:rPr lang="ja-JP" altLang="en-US" sz="2800" b="1"/>
              <a:t>　</a:t>
            </a:r>
            <a:r>
              <a:rPr lang="en-US" altLang="ja-JP" sz="2800" b="1"/>
              <a:t>Course grain method</a:t>
            </a:r>
          </a:p>
        </p:txBody>
      </p:sp>
      <p:sp>
        <p:nvSpPr>
          <p:cNvPr id="55299" name="Text Box 68"/>
          <p:cNvSpPr txBox="1">
            <a:spLocks noChangeArrowheads="1"/>
          </p:cNvSpPr>
          <p:nvPr/>
        </p:nvSpPr>
        <p:spPr bwMode="auto">
          <a:xfrm>
            <a:off x="6834188" y="5876925"/>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solidFill>
                  <a:srgbClr val="FF5050"/>
                </a:solidFill>
                <a:latin typeface="Times New Roman" panose="02020603050405020304" pitchFamily="18" charset="0"/>
                <a:ea typeface="ＭＳ Ｐゴシック" panose="020B0600070205080204" pitchFamily="50" charset="-128"/>
              </a:rPr>
              <a:t>X</a:t>
            </a:r>
          </a:p>
        </p:txBody>
      </p:sp>
      <p:grpSp>
        <p:nvGrpSpPr>
          <p:cNvPr id="55300" name="Group 3"/>
          <p:cNvGrpSpPr>
            <a:grpSpLocks/>
          </p:cNvGrpSpPr>
          <p:nvPr/>
        </p:nvGrpSpPr>
        <p:grpSpPr bwMode="auto">
          <a:xfrm>
            <a:off x="1692275" y="3554413"/>
            <a:ext cx="2971800" cy="2362200"/>
            <a:chOff x="528" y="2256"/>
            <a:chExt cx="1872" cy="1488"/>
          </a:xfrm>
        </p:grpSpPr>
        <p:grpSp>
          <p:nvGrpSpPr>
            <p:cNvPr id="55344" name="Group 4"/>
            <p:cNvGrpSpPr>
              <a:grpSpLocks/>
            </p:cNvGrpSpPr>
            <p:nvPr/>
          </p:nvGrpSpPr>
          <p:grpSpPr bwMode="auto">
            <a:xfrm>
              <a:off x="528" y="3168"/>
              <a:ext cx="480" cy="528"/>
              <a:chOff x="624" y="3120"/>
              <a:chExt cx="480" cy="528"/>
            </a:xfrm>
          </p:grpSpPr>
          <p:sp>
            <p:nvSpPr>
              <p:cNvPr id="55362" name="Oval 5"/>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63" name="Oval 6"/>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64" name="Oval 7"/>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65" name="Line 8"/>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6" name="Line 9"/>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7" name="Line 10"/>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45" name="Group 11"/>
            <p:cNvGrpSpPr>
              <a:grpSpLocks/>
            </p:cNvGrpSpPr>
            <p:nvPr/>
          </p:nvGrpSpPr>
          <p:grpSpPr bwMode="auto">
            <a:xfrm>
              <a:off x="1920" y="3216"/>
              <a:ext cx="480" cy="528"/>
              <a:chOff x="624" y="3120"/>
              <a:chExt cx="480" cy="528"/>
            </a:xfrm>
          </p:grpSpPr>
          <p:sp>
            <p:nvSpPr>
              <p:cNvPr id="55356" name="Oval 12"/>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7" name="Oval 13"/>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8" name="Oval 14"/>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9" name="Line 15"/>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0" name="Line 16"/>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1" name="Line 17"/>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46" name="Group 18"/>
            <p:cNvGrpSpPr>
              <a:grpSpLocks/>
            </p:cNvGrpSpPr>
            <p:nvPr/>
          </p:nvGrpSpPr>
          <p:grpSpPr bwMode="auto">
            <a:xfrm>
              <a:off x="1248" y="3168"/>
              <a:ext cx="480" cy="528"/>
              <a:chOff x="624" y="3120"/>
              <a:chExt cx="480" cy="528"/>
            </a:xfrm>
          </p:grpSpPr>
          <p:sp>
            <p:nvSpPr>
              <p:cNvPr id="55350" name="Oval 19"/>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1" name="Oval 20"/>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2" name="Oval 21"/>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53" name="Line 22"/>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54" name="Line 23"/>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55" name="Line 24"/>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47" name="Line 25"/>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48" name="Line 26"/>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49" name="Line 27"/>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1" name="Group 28"/>
          <p:cNvGrpSpPr>
            <a:grpSpLocks/>
          </p:cNvGrpSpPr>
          <p:nvPr/>
        </p:nvGrpSpPr>
        <p:grpSpPr bwMode="auto">
          <a:xfrm>
            <a:off x="5426075" y="3630613"/>
            <a:ext cx="2971800" cy="2362200"/>
            <a:chOff x="528" y="2256"/>
            <a:chExt cx="1872" cy="1488"/>
          </a:xfrm>
        </p:grpSpPr>
        <p:grpSp>
          <p:nvGrpSpPr>
            <p:cNvPr id="55320" name="Group 29"/>
            <p:cNvGrpSpPr>
              <a:grpSpLocks/>
            </p:cNvGrpSpPr>
            <p:nvPr/>
          </p:nvGrpSpPr>
          <p:grpSpPr bwMode="auto">
            <a:xfrm>
              <a:off x="528" y="3168"/>
              <a:ext cx="480" cy="528"/>
              <a:chOff x="624" y="3120"/>
              <a:chExt cx="480" cy="528"/>
            </a:xfrm>
          </p:grpSpPr>
          <p:sp>
            <p:nvSpPr>
              <p:cNvPr id="55338" name="Oval 30"/>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39" name="Oval 31"/>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40" name="Oval 32"/>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41" name="Line 33"/>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42" name="Line 34"/>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43" name="Line 35"/>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21" name="Group 36"/>
            <p:cNvGrpSpPr>
              <a:grpSpLocks/>
            </p:cNvGrpSpPr>
            <p:nvPr/>
          </p:nvGrpSpPr>
          <p:grpSpPr bwMode="auto">
            <a:xfrm>
              <a:off x="1920" y="3216"/>
              <a:ext cx="480" cy="528"/>
              <a:chOff x="624" y="3120"/>
              <a:chExt cx="480" cy="528"/>
            </a:xfrm>
          </p:grpSpPr>
          <p:sp>
            <p:nvSpPr>
              <p:cNvPr id="55332" name="Oval 37"/>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33" name="Oval 38"/>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34" name="Oval 39"/>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35" name="Line 40"/>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6" name="Line 41"/>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7" name="Line 42"/>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22" name="Group 43"/>
            <p:cNvGrpSpPr>
              <a:grpSpLocks/>
            </p:cNvGrpSpPr>
            <p:nvPr/>
          </p:nvGrpSpPr>
          <p:grpSpPr bwMode="auto">
            <a:xfrm>
              <a:off x="1248" y="3168"/>
              <a:ext cx="480" cy="528"/>
              <a:chOff x="624" y="3120"/>
              <a:chExt cx="480" cy="528"/>
            </a:xfrm>
          </p:grpSpPr>
          <p:sp>
            <p:nvSpPr>
              <p:cNvPr id="55326" name="Oval 44"/>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27" name="Oval 45"/>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28" name="Oval 46"/>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5329" name="Line 47"/>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0" name="Line 48"/>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1" name="Line 49"/>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23" name="Line 50"/>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4" name="Line 51"/>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5" name="Line 52"/>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02" name="Line 53"/>
          <p:cNvSpPr>
            <a:spLocks noChangeShapeType="1"/>
          </p:cNvSpPr>
          <p:nvPr/>
        </p:nvSpPr>
        <p:spPr bwMode="auto">
          <a:xfrm flipV="1">
            <a:off x="3216275" y="2106613"/>
            <a:ext cx="20574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2000"/>
          </a:p>
        </p:txBody>
      </p:sp>
      <p:sp>
        <p:nvSpPr>
          <p:cNvPr id="55303" name="Line 54"/>
          <p:cNvSpPr>
            <a:spLocks noChangeShapeType="1"/>
          </p:cNvSpPr>
          <p:nvPr/>
        </p:nvSpPr>
        <p:spPr bwMode="auto">
          <a:xfrm>
            <a:off x="5273675" y="2106613"/>
            <a:ext cx="16764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2000"/>
          </a:p>
        </p:txBody>
      </p:sp>
      <p:sp>
        <p:nvSpPr>
          <p:cNvPr id="55304" name="Text Box 55"/>
          <p:cNvSpPr txBox="1">
            <a:spLocks noChangeArrowheads="1"/>
          </p:cNvSpPr>
          <p:nvPr/>
        </p:nvSpPr>
        <p:spPr bwMode="auto">
          <a:xfrm>
            <a:off x="1828800" y="45180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05" name="Text Box 56"/>
          <p:cNvSpPr txBox="1">
            <a:spLocks noChangeArrowheads="1"/>
          </p:cNvSpPr>
          <p:nvPr/>
        </p:nvSpPr>
        <p:spPr bwMode="auto">
          <a:xfrm>
            <a:off x="2667000" y="46704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06" name="Text Box 57"/>
          <p:cNvSpPr txBox="1">
            <a:spLocks noChangeArrowheads="1"/>
          </p:cNvSpPr>
          <p:nvPr/>
        </p:nvSpPr>
        <p:spPr bwMode="auto">
          <a:xfrm>
            <a:off x="4267200" y="47466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07" name="Text Box 58"/>
          <p:cNvSpPr txBox="1">
            <a:spLocks noChangeArrowheads="1"/>
          </p:cNvSpPr>
          <p:nvPr/>
        </p:nvSpPr>
        <p:spPr bwMode="auto">
          <a:xfrm>
            <a:off x="5181600" y="48228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08" name="Text Box 59"/>
          <p:cNvSpPr txBox="1">
            <a:spLocks noChangeArrowheads="1"/>
          </p:cNvSpPr>
          <p:nvPr/>
        </p:nvSpPr>
        <p:spPr bwMode="auto">
          <a:xfrm>
            <a:off x="6477000" y="48228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09" name="Text Box 60"/>
          <p:cNvSpPr txBox="1">
            <a:spLocks noChangeArrowheads="1"/>
          </p:cNvSpPr>
          <p:nvPr/>
        </p:nvSpPr>
        <p:spPr bwMode="auto">
          <a:xfrm>
            <a:off x="7391400" y="48990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endParaRPr lang="ja-JP" altLang="en-US" sz="2000" b="1">
              <a:latin typeface="Times New Roman" panose="02020603050405020304" pitchFamily="18" charset="0"/>
              <a:ea typeface="ＭＳ Ｐゴシック" panose="020B0600070205080204" pitchFamily="50" charset="-128"/>
            </a:endParaRPr>
          </a:p>
        </p:txBody>
      </p:sp>
      <p:sp>
        <p:nvSpPr>
          <p:cNvPr id="55310" name="Text Box 61"/>
          <p:cNvSpPr txBox="1">
            <a:spLocks noChangeArrowheads="1"/>
          </p:cNvSpPr>
          <p:nvPr/>
        </p:nvSpPr>
        <p:spPr bwMode="auto">
          <a:xfrm>
            <a:off x="5334000" y="1927225"/>
            <a:ext cx="53732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１１</a:t>
            </a:r>
          </a:p>
        </p:txBody>
      </p:sp>
      <p:sp>
        <p:nvSpPr>
          <p:cNvPr id="55311" name="Text Box 62"/>
          <p:cNvSpPr txBox="1">
            <a:spLocks noChangeArrowheads="1"/>
          </p:cNvSpPr>
          <p:nvPr/>
        </p:nvSpPr>
        <p:spPr bwMode="auto">
          <a:xfrm>
            <a:off x="3429000" y="34512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12" name="Text Box 63"/>
          <p:cNvSpPr txBox="1">
            <a:spLocks noChangeArrowheads="1"/>
          </p:cNvSpPr>
          <p:nvPr/>
        </p:nvSpPr>
        <p:spPr bwMode="auto">
          <a:xfrm>
            <a:off x="7162800" y="3298825"/>
            <a:ext cx="71365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solidFill>
                  <a:schemeClr val="accent2"/>
                </a:solidFill>
                <a:latin typeface="Times New Roman" panose="02020603050405020304" pitchFamily="18" charset="0"/>
                <a:ea typeface="ＭＳ Ｐゴシック" panose="020B0600070205080204" pitchFamily="50" charset="-128"/>
              </a:rPr>
              <a:t>１０１</a:t>
            </a:r>
          </a:p>
        </p:txBody>
      </p:sp>
      <p:sp>
        <p:nvSpPr>
          <p:cNvPr id="55313" name="Text Box 64"/>
          <p:cNvSpPr txBox="1">
            <a:spLocks noChangeArrowheads="1"/>
          </p:cNvSpPr>
          <p:nvPr/>
        </p:nvSpPr>
        <p:spPr bwMode="auto">
          <a:xfrm>
            <a:off x="1600200" y="5902325"/>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S</a:t>
            </a:r>
          </a:p>
        </p:txBody>
      </p:sp>
      <p:sp>
        <p:nvSpPr>
          <p:cNvPr id="55314" name="Text Box 65"/>
          <p:cNvSpPr txBox="1">
            <a:spLocks noChangeArrowheads="1"/>
          </p:cNvSpPr>
          <p:nvPr/>
        </p:nvSpPr>
        <p:spPr bwMode="auto">
          <a:xfrm>
            <a:off x="2225675" y="5876925"/>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S</a:t>
            </a:r>
          </a:p>
        </p:txBody>
      </p:sp>
      <p:sp>
        <p:nvSpPr>
          <p:cNvPr id="55315" name="Text Box 66"/>
          <p:cNvSpPr txBox="1">
            <a:spLocks noChangeArrowheads="1"/>
          </p:cNvSpPr>
          <p:nvPr/>
        </p:nvSpPr>
        <p:spPr bwMode="auto">
          <a:xfrm>
            <a:off x="4572000" y="5876925"/>
            <a:ext cx="2682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S</a:t>
            </a:r>
          </a:p>
        </p:txBody>
      </p:sp>
      <p:sp>
        <p:nvSpPr>
          <p:cNvPr id="55316" name="Text Box 67"/>
          <p:cNvSpPr txBox="1">
            <a:spLocks noChangeArrowheads="1"/>
          </p:cNvSpPr>
          <p:nvPr/>
        </p:nvSpPr>
        <p:spPr bwMode="auto">
          <a:xfrm>
            <a:off x="6003925" y="5876925"/>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latin typeface="Times New Roman" panose="02020603050405020304" pitchFamily="18" charset="0"/>
                <a:ea typeface="ＭＳ Ｐゴシック" panose="020B0600070205080204" pitchFamily="50" charset="-128"/>
              </a:rPr>
              <a:t>S</a:t>
            </a:r>
          </a:p>
        </p:txBody>
      </p:sp>
      <p:sp>
        <p:nvSpPr>
          <p:cNvPr id="55317" name="Text Box 70"/>
          <p:cNvSpPr txBox="1">
            <a:spLocks noChangeArrowheads="1"/>
          </p:cNvSpPr>
          <p:nvPr/>
        </p:nvSpPr>
        <p:spPr bwMode="auto">
          <a:xfrm>
            <a:off x="3733800" y="5876925"/>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solidFill>
                  <a:srgbClr val="FF5050"/>
                </a:solidFill>
                <a:latin typeface="Times New Roman" panose="02020603050405020304" pitchFamily="18" charset="0"/>
                <a:ea typeface="ＭＳ Ｐゴシック" panose="020B0600070205080204" pitchFamily="50" charset="-128"/>
              </a:rPr>
              <a:t>X</a:t>
            </a:r>
          </a:p>
        </p:txBody>
      </p:sp>
      <p:sp>
        <p:nvSpPr>
          <p:cNvPr id="55318" name="Text Box 71"/>
          <p:cNvSpPr txBox="1">
            <a:spLocks noChangeArrowheads="1"/>
          </p:cNvSpPr>
          <p:nvPr/>
        </p:nvSpPr>
        <p:spPr bwMode="auto">
          <a:xfrm>
            <a:off x="5334000" y="5876925"/>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solidFill>
                  <a:srgbClr val="FF5050"/>
                </a:solidFill>
                <a:latin typeface="Times New Roman" panose="02020603050405020304" pitchFamily="18" charset="0"/>
                <a:ea typeface="ＭＳ Ｐゴシック" panose="020B0600070205080204" pitchFamily="50" charset="-128"/>
              </a:rPr>
              <a:t>X</a:t>
            </a:r>
          </a:p>
        </p:txBody>
      </p:sp>
      <p:sp>
        <p:nvSpPr>
          <p:cNvPr id="55319" name="Text Box 72"/>
          <p:cNvSpPr txBox="1">
            <a:spLocks noChangeArrowheads="1"/>
          </p:cNvSpPr>
          <p:nvPr/>
        </p:nvSpPr>
        <p:spPr bwMode="auto">
          <a:xfrm>
            <a:off x="7913688" y="5900738"/>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600" b="1">
                <a:solidFill>
                  <a:srgbClr val="FF5050"/>
                </a:solidFill>
                <a:latin typeface="Times New Roman" panose="02020603050405020304" pitchFamily="18" charset="0"/>
                <a:ea typeface="ＭＳ Ｐゴシック" panose="020B0600070205080204" pitchFamily="50" charset="-128"/>
              </a:rPr>
              <a:t>X</a:t>
            </a:r>
          </a:p>
        </p:txBody>
      </p:sp>
      <p:pic>
        <p:nvPicPr>
          <p:cNvPr id="3" name="オーディオ 2">
            <a:hlinkClick r:id="" action="ppaction://media"/>
            <a:extLst>
              <a:ext uri="{FF2B5EF4-FFF2-40B4-BE49-F238E27FC236}">
                <a16:creationId xmlns:a16="http://schemas.microsoft.com/office/drawing/2014/main" id="{4F2D4908-4702-4C1D-986C-66C66C1DA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96"/>
    </mc:Choice>
    <mc:Fallback>
      <p:transition spd="slow" advTm="2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54" x="8451850" y="4040188"/>
          <p14:tracePt t="456" x="8059738" y="4076700"/>
          <p14:tracePt t="464" x="7594600" y="4149725"/>
          <p14:tracePt t="472" x="7356475" y="4167188"/>
          <p14:tracePt t="479" x="7092950" y="4167188"/>
          <p14:tracePt t="487" x="6864350" y="4167188"/>
          <p14:tracePt t="495" x="6710363" y="4167188"/>
          <p14:tracePt t="505" x="6600825" y="4167188"/>
          <p14:tracePt t="511" x="6518275" y="4167188"/>
          <p14:tracePt t="520" x="6491288" y="4167188"/>
          <p14:tracePt t="527" x="6472238" y="4167188"/>
          <p14:tracePt t="536" x="6464300" y="4167188"/>
          <p14:tracePt t="543" x="6454775" y="4167188"/>
          <p14:tracePt t="568" x="6435725" y="4167188"/>
          <p14:tracePt t="575" x="6427788" y="4167188"/>
          <p14:tracePt t="584" x="6391275" y="4159250"/>
          <p14:tracePt t="591" x="6381750" y="4149725"/>
          <p14:tracePt t="600" x="6354763" y="4149725"/>
          <p14:tracePt t="608" x="6335713" y="4140200"/>
          <p14:tracePt t="616" x="6318250" y="4140200"/>
          <p14:tracePt t="623" x="6308725" y="4130675"/>
          <p14:tracePt t="632" x="6291263" y="4122738"/>
          <p14:tracePt t="738" x="6291263" y="4113213"/>
          <p14:tracePt t="825" x="6291263" y="4103688"/>
          <p14:tracePt t="833" x="6291263" y="4086225"/>
          <p14:tracePt t="844" x="6291263" y="4076700"/>
          <p14:tracePt t="856" x="6291263" y="4057650"/>
          <p14:tracePt t="864" x="6291263" y="4030663"/>
          <p14:tracePt t="872" x="6291263" y="4013200"/>
          <p14:tracePt t="880" x="6291263" y="3967163"/>
          <p14:tracePt t="888" x="6318250" y="3940175"/>
          <p14:tracePt t="896" x="6326188" y="3921125"/>
          <p14:tracePt t="904" x="6335713" y="3894138"/>
          <p14:tracePt t="912" x="6335713" y="3884613"/>
          <p14:tracePt t="925" x="6335713" y="3875088"/>
          <p14:tracePt t="927" x="6335713" y="3848100"/>
          <p14:tracePt t="3627" x="6345238" y="3840163"/>
          <p14:tracePt t="5629" x="6345238" y="3830638"/>
          <p14:tracePt t="5638" x="6362700" y="3821113"/>
          <p14:tracePt t="5644" x="6454775" y="3794125"/>
          <p14:tracePt t="5649" x="6545263" y="3775075"/>
          <p14:tracePt t="5658" x="6681788" y="3748088"/>
          <p14:tracePt t="5663" x="6791325" y="3748088"/>
          <p14:tracePt t="5672" x="6900863" y="3721100"/>
          <p14:tracePt t="5679" x="6973888" y="3711575"/>
          <p14:tracePt t="5688" x="7073900" y="3694113"/>
          <p14:tracePt t="5695" x="7129463" y="3694113"/>
          <p14:tracePt t="5704" x="7156450" y="3684588"/>
          <p14:tracePt t="5711" x="7175500" y="3684588"/>
          <p14:tracePt t="5721" x="7183438" y="3684588"/>
          <p14:tracePt t="5727" x="7192963" y="3684588"/>
          <p14:tracePt t="6074" x="7175500" y="3684588"/>
          <p14:tracePt t="6095" x="7165975" y="3702050"/>
          <p14:tracePt t="6112" x="7156450" y="3711575"/>
          <p14:tracePt t="6128" x="7146925" y="3721100"/>
          <p14:tracePt t="6152" x="7146925" y="3730625"/>
          <p14:tracePt t="6380" x="7129463" y="3748088"/>
          <p14:tracePt t="6402" x="7110413" y="3757613"/>
          <p14:tracePt t="6693" x="7102475" y="3757613"/>
          <p14:tracePt t="6724" x="7092950" y="3767138"/>
          <p14:tracePt t="6730" x="7092950" y="3775075"/>
          <p14:tracePt t="6738" x="7083425" y="3784600"/>
          <p14:tracePt t="6865" x="7073900" y="3794125"/>
          <p14:tracePt t="7427" x="7029450" y="3794125"/>
          <p14:tracePt t="7432" x="6956425" y="3794125"/>
          <p14:tracePt t="7439" x="6873875" y="3803650"/>
          <p14:tracePt t="7447" x="6837363" y="3811588"/>
          <p14:tracePt t="7455" x="6773863" y="3857625"/>
          <p14:tracePt t="7463" x="6718300" y="3857625"/>
          <p14:tracePt t="7471" x="6673850" y="3867150"/>
          <p14:tracePt t="7479" x="6627813" y="3875088"/>
          <p14:tracePt t="7488" x="6591300" y="3875088"/>
          <p14:tracePt t="7495" x="6537325" y="3875088"/>
          <p14:tracePt t="7504" x="6491288" y="3894138"/>
          <p14:tracePt t="7511" x="6445250" y="3894138"/>
          <p14:tracePt t="7520" x="6391275" y="3894138"/>
          <p14:tracePt t="7527" x="6335713" y="3894138"/>
          <p14:tracePt t="7537" x="6245225" y="3911600"/>
          <p14:tracePt t="7545" x="6153150" y="3911600"/>
          <p14:tracePt t="7556" x="6026150" y="3921125"/>
          <p14:tracePt t="7561" x="5943600" y="3921125"/>
          <p14:tracePt t="7568" x="5816600" y="3957638"/>
          <p14:tracePt t="7578" x="5707063" y="3984625"/>
          <p14:tracePt t="7584" x="5561013" y="3994150"/>
          <p14:tracePt t="7592" x="5414963" y="4013200"/>
          <p14:tracePt t="7600" x="5297488" y="4040188"/>
          <p14:tracePt t="7608" x="5187950" y="4057650"/>
          <p14:tracePt t="7617" x="5122863" y="4067175"/>
          <p14:tracePt t="7624" x="5068888" y="4067175"/>
          <p14:tracePt t="7633" x="5022850" y="4076700"/>
          <p14:tracePt t="7639" x="4995863" y="4076700"/>
          <p14:tracePt t="7647" x="4968875" y="4094163"/>
          <p14:tracePt t="7663" x="4941888" y="4094163"/>
          <p14:tracePt t="7679" x="4932363" y="4094163"/>
          <p14:tracePt t="7695" x="4922838" y="4094163"/>
          <p14:tracePt t="7711" x="4905375" y="4094163"/>
          <p14:tracePt t="7720" x="4886325" y="4094163"/>
          <p14:tracePt t="7727" x="4849813" y="4094163"/>
          <p14:tracePt t="7736" x="4795838" y="4094163"/>
          <p14:tracePt t="7743" x="4776788" y="4094163"/>
          <p14:tracePt t="7751" x="4722813" y="4094163"/>
          <p14:tracePt t="7759" x="4649788" y="4094163"/>
          <p14:tracePt t="7770" x="4576763" y="4094163"/>
          <p14:tracePt t="7775" x="4513263" y="4094163"/>
          <p14:tracePt t="7784" x="4457700" y="4094163"/>
          <p14:tracePt t="7791" x="4430713" y="4094163"/>
          <p14:tracePt t="7800" x="4403725" y="4094163"/>
          <p14:tracePt t="7807" x="4394200" y="4094163"/>
          <p14:tracePt t="7816" x="4357688" y="4094163"/>
          <p14:tracePt t="7823" x="4330700" y="4086225"/>
          <p14:tracePt t="7831" x="4311650" y="4086225"/>
          <p14:tracePt t="7839" x="4267200" y="4076700"/>
          <p14:tracePt t="7847" x="4202113" y="4049713"/>
          <p14:tracePt t="7855" x="4148138" y="4040188"/>
          <p14:tracePt t="7863" x="4065588" y="4030663"/>
          <p14:tracePt t="7871" x="3975100" y="4030663"/>
          <p14:tracePt t="7890" x="3792538" y="4030663"/>
          <p14:tracePt t="7897" x="3683000" y="4030663"/>
          <p14:tracePt t="7907" x="3609975" y="4030663"/>
          <p14:tracePt t="7913" x="3519488" y="4030663"/>
          <p14:tracePt t="7925" x="3463925" y="4030663"/>
          <p14:tracePt t="7928" x="3419475" y="4030663"/>
          <p14:tracePt t="7939" x="3390900" y="4030663"/>
          <p14:tracePt t="7944" x="3382963" y="4030663"/>
          <p14:tracePt t="8000" x="3373438" y="4021138"/>
          <p14:tracePt t="8032" x="3373438" y="4013200"/>
          <p14:tracePt t="8048" x="3363913" y="4003675"/>
          <p14:tracePt t="8057" x="3354388" y="3994150"/>
          <p14:tracePt t="8064" x="3346450" y="3994150"/>
          <p14:tracePt t="8072" x="3327400" y="3984625"/>
          <p14:tracePt t="8088" x="3281363" y="3957638"/>
          <p14:tracePt t="8104" x="3273425" y="3948113"/>
          <p14:tracePt t="8112" x="3236913" y="3930650"/>
          <p14:tracePt t="8120" x="3217863" y="3903663"/>
          <p14:tracePt t="8129" x="3190875" y="3875088"/>
          <p14:tracePt t="8136" x="3163888" y="3857625"/>
          <p14:tracePt t="8144" x="3163888" y="3848100"/>
          <p14:tracePt t="8152" x="3136900" y="3821113"/>
          <p14:tracePt t="8159" x="3136900" y="3811588"/>
          <p14:tracePt t="8168" x="3117850" y="3784600"/>
          <p14:tracePt t="8175" x="3090863" y="3767138"/>
          <p14:tracePt t="8185" x="3081338" y="3748088"/>
          <p14:tracePt t="8191" x="3071813" y="3730625"/>
          <p14:tracePt t="8200" x="3054350" y="3711575"/>
          <p14:tracePt t="8207" x="3035300" y="3694113"/>
          <p14:tracePt t="8216" x="3027363" y="3657600"/>
          <p14:tracePt t="8223" x="3008313" y="3638550"/>
          <p14:tracePt t="8231" x="3008313" y="3621088"/>
          <p14:tracePt t="8239" x="2998788" y="3621088"/>
          <p14:tracePt t="8247" x="2981325" y="3565525"/>
          <p14:tracePt t="8255" x="2981325" y="3556000"/>
          <p14:tracePt t="8264" x="2962275" y="3519488"/>
          <p14:tracePt t="8273" x="2962275" y="3492500"/>
          <p14:tracePt t="8280" x="2962275" y="3475038"/>
          <p14:tracePt t="8290" x="2954338" y="3446463"/>
          <p14:tracePt t="8298" x="2954338" y="3429000"/>
          <p14:tracePt t="8311" x="2954338" y="3419475"/>
          <p14:tracePt t="8402" x="2954338" y="3411538"/>
          <p14:tracePt t="8433" x="2962275" y="3419475"/>
          <p14:tracePt t="8441" x="2981325" y="3429000"/>
          <p14:tracePt t="8450" x="2990850" y="3429000"/>
          <p14:tracePt t="8459" x="2998788" y="3438525"/>
          <p14:tracePt t="8480" x="2998788" y="3455988"/>
          <p14:tracePt t="8488" x="2998788" y="3465513"/>
          <p14:tracePt t="8495" x="2998788" y="3475038"/>
          <p14:tracePt t="8504" x="2998788" y="3482975"/>
          <p14:tracePt t="8511" x="3008313" y="3511550"/>
          <p14:tracePt t="8535" x="3008313" y="3529013"/>
          <p14:tracePt t="8543" x="3017838" y="3548063"/>
          <p14:tracePt t="8552" x="3027363" y="3565525"/>
          <p14:tracePt t="8559" x="3035300" y="3575050"/>
          <p14:tracePt t="8568" x="3035300" y="3584575"/>
          <p14:tracePt t="8575" x="3044825" y="3602038"/>
          <p14:tracePt t="8585" x="3044825" y="3611563"/>
          <p14:tracePt t="8591" x="3054350" y="3638550"/>
          <p14:tracePt t="8599" x="3054350" y="3648075"/>
          <p14:tracePt t="8607" x="3071813" y="3657600"/>
          <p14:tracePt t="8616" x="3081338" y="3684588"/>
          <p14:tracePt t="8623" x="3090863" y="3684588"/>
          <p14:tracePt t="8639" x="3100388" y="3694113"/>
          <p14:tracePt t="8647" x="3108325" y="3694113"/>
          <p14:tracePt t="8873" x="3127375" y="3694113"/>
          <p14:tracePt t="8881" x="3236913" y="3694113"/>
          <p14:tracePt t="8889" x="3419475" y="3694113"/>
          <p14:tracePt t="8895" x="3636963" y="3694113"/>
          <p14:tracePt t="8903" x="3956050" y="3665538"/>
          <p14:tracePt t="8912" x="4448175" y="3638550"/>
          <p14:tracePt t="8920" x="4913313" y="3548063"/>
          <p14:tracePt t="8927" x="5297488" y="3556000"/>
          <p14:tracePt t="8936" x="5634038" y="3556000"/>
          <p14:tracePt t="8944" x="6007100" y="3556000"/>
          <p14:tracePt t="8952" x="6272213" y="3556000"/>
          <p14:tracePt t="8959" x="6464300" y="3556000"/>
          <p14:tracePt t="8968" x="6610350" y="3556000"/>
          <p14:tracePt t="8975" x="6691313" y="3556000"/>
          <p14:tracePt t="8985" x="6800850" y="3556000"/>
          <p14:tracePt t="8991" x="6892925" y="3556000"/>
          <p14:tracePt t="8999" x="6964363" y="3538538"/>
          <p14:tracePt t="9007" x="7046913" y="3529013"/>
          <p14:tracePt t="9016" x="7156450" y="3511550"/>
          <p14:tracePt t="9023" x="7248525" y="3502025"/>
          <p14:tracePt t="9031" x="7348538" y="3482975"/>
          <p14:tracePt t="9039" x="7439025" y="3475038"/>
          <p14:tracePt t="9047" x="7512050" y="3475038"/>
          <p14:tracePt t="9055" x="7602538" y="3475038"/>
          <p14:tracePt t="9063" x="7658100" y="3475038"/>
          <p14:tracePt t="9072" x="7694613" y="3475038"/>
          <p14:tracePt t="9080" x="7721600" y="3475038"/>
          <p14:tracePt t="9087" x="7740650" y="3475038"/>
          <p14:tracePt t="9095" x="7758113" y="3475038"/>
          <p14:tracePt t="9380" x="7748588" y="3482975"/>
          <p14:tracePt t="9383" x="7731125" y="3502025"/>
          <p14:tracePt t="9391" x="7685088" y="3565525"/>
          <p14:tracePt t="9400" x="7658100" y="3592513"/>
          <p14:tracePt t="9408" x="7621588" y="3638550"/>
          <p14:tracePt t="9416" x="7567613" y="3711575"/>
          <p14:tracePt t="9423" x="7531100" y="3738563"/>
          <p14:tracePt t="9432" x="7521575" y="3757613"/>
          <p14:tracePt t="9440" x="7502525" y="3775075"/>
          <p14:tracePt t="9449" x="7475538" y="3811588"/>
          <p14:tracePt t="9457" x="7466013" y="3811588"/>
          <p14:tracePt t="9465" x="7466013" y="3821113"/>
          <p14:tracePt t="9473" x="7448550" y="3840163"/>
          <p14:tracePt t="9480" x="7448550" y="3848100"/>
          <p14:tracePt t="9488" x="7439025" y="3857625"/>
          <p14:tracePt t="9504" x="7439025" y="3867150"/>
          <p14:tracePt t="9512" x="7439025" y="3884613"/>
          <p14:tracePt t="9520" x="7439025" y="3903663"/>
          <p14:tracePt t="9527" x="7429500" y="3921125"/>
          <p14:tracePt t="9536" x="7429500" y="3948113"/>
          <p14:tracePt t="9543" x="7421563" y="3957638"/>
          <p14:tracePt t="9552" x="7402513" y="3994150"/>
          <p14:tracePt t="9560" x="7392988" y="4003675"/>
          <p14:tracePt t="9567" x="7375525" y="4040188"/>
          <p14:tracePt t="9575" x="7356475" y="4067175"/>
          <p14:tracePt t="9586" x="7348538" y="4086225"/>
          <p14:tracePt t="9591" x="7329488" y="4122738"/>
          <p14:tracePt t="9599" x="7319963" y="4140200"/>
          <p14:tracePt t="9607" x="7302500" y="4159250"/>
          <p14:tracePt t="9616" x="7292975" y="4176713"/>
          <p14:tracePt t="9623" x="7283450" y="4186238"/>
          <p14:tracePt t="9631" x="7265988" y="4203700"/>
          <p14:tracePt t="9639" x="7265988" y="4213225"/>
          <p14:tracePt t="9647" x="7256463" y="4222750"/>
          <p14:tracePt t="9696" x="7248525" y="4232275"/>
          <p14:tracePt t="9775" x="7239000" y="4249738"/>
          <p14:tracePt t="9783" x="7229475" y="4259263"/>
          <p14:tracePt t="9791" x="7219950" y="4268788"/>
          <p14:tracePt t="9799" x="7219950" y="4276725"/>
          <p14:tracePt t="9816" x="7219950" y="4303713"/>
          <p14:tracePt t="9831" x="7212013" y="4313238"/>
          <p14:tracePt t="9839" x="7212013" y="4332288"/>
          <p14:tracePt t="9847" x="7202488" y="4349750"/>
          <p14:tracePt t="9863" x="7202488" y="4359275"/>
          <p14:tracePt t="9871" x="7183438" y="4376738"/>
          <p14:tracePt t="9879" x="7175500" y="4386263"/>
          <p14:tracePt t="9903" x="7165975" y="4395788"/>
          <p14:tracePt t="9911" x="7156450" y="4395788"/>
          <p14:tracePt t="9920" x="7146925" y="4405313"/>
          <p14:tracePt t="9927" x="7138988" y="4413250"/>
          <p14:tracePt t="9936" x="7129463" y="4432300"/>
          <p14:tracePt t="9952" x="7110413" y="4459288"/>
          <p14:tracePt t="9959" x="7092950" y="4486275"/>
          <p14:tracePt t="9968" x="7083425" y="4486275"/>
          <p14:tracePt t="9975" x="7083425" y="4495800"/>
          <p14:tracePt t="9985" x="7065963" y="4522788"/>
          <p14:tracePt t="9991" x="7056438" y="4532313"/>
          <p14:tracePt t="9999" x="7046913" y="4541838"/>
          <p14:tracePt t="10007" x="7037388" y="4551363"/>
          <p14:tracePt t="10016" x="7029450" y="4568825"/>
          <p14:tracePt t="10032" x="7010400" y="4587875"/>
          <p14:tracePt t="10048" x="7010400" y="4595813"/>
          <p14:tracePt t="10055" x="7000875" y="4595813"/>
          <p14:tracePt t="10095" x="7000875" y="4605338"/>
          <p14:tracePt t="10103" x="7000875" y="4614863"/>
          <p14:tracePt t="10111" x="6992938" y="4624388"/>
          <p14:tracePt t="10120" x="6992938" y="4632325"/>
          <p14:tracePt t="10127" x="6992938" y="4641850"/>
          <p14:tracePt t="10136" x="6992938" y="4651375"/>
          <p14:tracePt t="10144" x="6983413" y="4651375"/>
          <p14:tracePt t="10152" x="6983413" y="4668838"/>
          <p14:tracePt t="10159" x="6983413" y="4678363"/>
          <p14:tracePt t="10183" x="6983413" y="4687888"/>
          <p14:tracePt t="10257" x="6973888" y="4687888"/>
          <p14:tracePt t="10265" x="6964363" y="4697413"/>
          <p14:tracePt t="10297" x="6964363" y="4714875"/>
          <p14:tracePt t="10330" x="6956425" y="4714875"/>
          <p14:tracePt t="10530" x="6946900" y="4724400"/>
          <p14:tracePt t="10536" x="6937375" y="4724400"/>
          <p14:tracePt t="10548" x="6910388" y="4741863"/>
          <p14:tracePt t="10554" x="6900863" y="4760913"/>
          <p14:tracePt t="10559" x="6883400" y="4787900"/>
          <p14:tracePt t="10570" x="6837363" y="4814888"/>
          <p14:tracePt t="10576" x="6819900" y="4833938"/>
          <p14:tracePt t="10585" x="6800850" y="4851400"/>
          <p14:tracePt t="10592" x="6791325" y="4878388"/>
          <p14:tracePt t="10600" x="6773863" y="4887913"/>
          <p14:tracePt t="10608" x="6764338" y="4887913"/>
          <p14:tracePt t="10617" x="6754813" y="4897438"/>
          <p14:tracePt t="10722" x="6754813" y="4906963"/>
          <p14:tracePt t="10737" x="6754813" y="4914900"/>
          <p14:tracePt t="10801" x="6764338" y="4914900"/>
          <p14:tracePt t="10890" x="6773863" y="4914900"/>
          <p14:tracePt t="10905" x="6773863" y="4906963"/>
          <p14:tracePt t="10913" x="6773863" y="4897438"/>
          <p14:tracePt t="10928" x="6773863" y="4887913"/>
          <p14:tracePt t="10936" x="6773863" y="4878388"/>
          <p14:tracePt t="10953" x="6773863" y="4860925"/>
          <p14:tracePt t="10959" x="6764338" y="4851400"/>
          <p14:tracePt t="10992" x="6764338" y="4841875"/>
          <p14:tracePt t="11087" x="6754813" y="4833938"/>
          <p14:tracePt t="11095" x="6746875" y="4833938"/>
          <p14:tracePt t="11111" x="6727825" y="4833938"/>
          <p14:tracePt t="11127" x="6710363" y="4833938"/>
          <p14:tracePt t="11136" x="6691313" y="4833938"/>
          <p14:tracePt t="11144" x="6664325" y="4833938"/>
          <p14:tracePt t="11152" x="6645275" y="4833938"/>
          <p14:tracePt t="11159" x="6600825" y="4833938"/>
          <p14:tracePt t="11168" x="6545263" y="4833938"/>
          <p14:tracePt t="11175" x="6472238" y="4833938"/>
          <p14:tracePt t="11185" x="6427788" y="4860925"/>
          <p14:tracePt t="11191" x="6345238" y="4897438"/>
          <p14:tracePt t="11199" x="6281738" y="4924425"/>
          <p14:tracePt t="11207" x="6226175" y="4933950"/>
          <p14:tracePt t="11216" x="6162675" y="4970463"/>
          <p14:tracePt t="11223" x="6116638" y="4979988"/>
          <p14:tracePt t="11231" x="6099175" y="4987925"/>
          <p14:tracePt t="11239" x="6089650" y="4997450"/>
          <p14:tracePt t="11247" x="6072188" y="5006975"/>
          <p14:tracePt t="11263" x="6062663" y="5016500"/>
          <p14:tracePt t="11545" x="6035675" y="5016500"/>
          <p14:tracePt t="11553" x="5989638" y="5016500"/>
          <p14:tracePt t="11559" x="5907088" y="5016500"/>
          <p14:tracePt t="11570" x="5834063" y="5016500"/>
          <p14:tracePt t="11575" x="5761038" y="5016500"/>
          <p14:tracePt t="11584" x="5688013" y="5016500"/>
          <p14:tracePt t="11591" x="5624513" y="5016500"/>
          <p14:tracePt t="11601" x="5597525" y="5016500"/>
          <p14:tracePt t="11607" x="5580063" y="5016500"/>
          <p14:tracePt t="11616" x="5570538" y="5016500"/>
          <p14:tracePt t="11842" x="5543550" y="5016500"/>
          <p14:tracePt t="11849" x="5514975" y="5016500"/>
          <p14:tracePt t="11862" x="5470525" y="5016500"/>
          <p14:tracePt t="11865" x="5397500" y="5016500"/>
          <p14:tracePt t="11872" x="5268913" y="5016500"/>
          <p14:tracePt t="11879" x="5141913" y="5016500"/>
          <p14:tracePt t="11903" x="4868863" y="5070475"/>
          <p14:tracePt t="11905" x="4722813" y="5089525"/>
          <p14:tracePt t="11912" x="4613275" y="5106988"/>
          <p14:tracePt t="11920" x="4457700" y="5116513"/>
          <p14:tracePt t="11927" x="4330700" y="5143500"/>
          <p14:tracePt t="11936" x="4257675" y="5160963"/>
          <p14:tracePt t="11944" x="4194175" y="5160963"/>
          <p14:tracePt t="11952" x="4157663" y="5170488"/>
          <p14:tracePt t="11959" x="4129088" y="5170488"/>
          <p14:tracePt t="11968" x="4111625" y="5170488"/>
          <p14:tracePt t="11975" x="4102100" y="5170488"/>
          <p14:tracePt t="11984" x="4084638" y="5170488"/>
          <p14:tracePt t="11991" x="4075113" y="5170488"/>
          <p14:tracePt t="12002" x="4065588" y="5170488"/>
          <p14:tracePt t="12023" x="4057650" y="5170488"/>
          <p14:tracePt t="12032" x="4048125" y="5170488"/>
          <p14:tracePt t="12039" x="4029075" y="5170488"/>
          <p14:tracePt t="12050" x="3992563" y="5180013"/>
          <p14:tracePt t="12055" x="3965575" y="5180013"/>
          <p14:tracePt t="12063" x="3919538" y="5197475"/>
          <p14:tracePt t="12071" x="3846513" y="5216525"/>
          <p14:tracePt t="12080" x="3819525" y="5216525"/>
          <p14:tracePt t="12087" x="3775075" y="5216525"/>
          <p14:tracePt t="12095" x="3746500" y="5226050"/>
          <p14:tracePt t="12104" x="3719513" y="5226050"/>
          <p14:tracePt t="12111" x="3709988" y="5226050"/>
          <p14:tracePt t="12120" x="3702050" y="5226050"/>
          <p14:tracePt t="12280" x="3683000" y="5226050"/>
          <p14:tracePt t="12296" x="3673475" y="5226050"/>
          <p14:tracePt t="12319" x="3673475" y="5207000"/>
          <p14:tracePt t="12327" x="3673475" y="5197475"/>
          <p14:tracePt t="12335" x="3673475" y="5180013"/>
          <p14:tracePt t="12344" x="3673475" y="5160963"/>
          <p14:tracePt t="12352" x="3673475" y="5143500"/>
          <p14:tracePt t="12359" x="3673475" y="5126038"/>
          <p14:tracePt t="12368" x="3673475" y="5116513"/>
          <p14:tracePt t="12376" x="3673475" y="5089525"/>
          <p14:tracePt t="12385" x="3636963" y="5070475"/>
          <p14:tracePt t="12391" x="3619500" y="5060950"/>
          <p14:tracePt t="12405" x="3600450" y="5043488"/>
          <p14:tracePt t="12419" x="3592513" y="5043488"/>
          <p14:tracePt t="12426" x="3582988" y="5043488"/>
          <p14:tracePt t="12433" x="3573463" y="5033963"/>
          <p14:tracePt t="12448" x="3556000" y="5033963"/>
          <p14:tracePt t="12456" x="3546475" y="5033963"/>
          <p14:tracePt t="12487" x="3536950" y="5033963"/>
          <p14:tracePt t="12511" x="3527425" y="5033963"/>
          <p14:tracePt t="12527" x="3509963" y="5033963"/>
          <p14:tracePt t="12535" x="3500438" y="5033963"/>
          <p14:tracePt t="12559" x="3500438" y="5043488"/>
          <p14:tracePt t="12666" x="3500438" y="5053013"/>
          <p14:tracePt t="12675" x="3509963" y="5070475"/>
          <p14:tracePt t="12697" x="3519488" y="5080000"/>
          <p14:tracePt t="12705" x="3527425" y="5080000"/>
          <p14:tracePt t="12809" x="3536950" y="5080000"/>
          <p14:tracePt t="12855" x="3546475" y="5080000"/>
          <p14:tracePt t="12863" x="3573463" y="5070475"/>
          <p14:tracePt t="12871" x="3636963" y="5070475"/>
          <p14:tracePt t="12879" x="3719513" y="5060950"/>
          <p14:tracePt t="12902" x="4057650" y="4997450"/>
          <p14:tracePt t="12904" x="4294188" y="4979988"/>
          <p14:tracePt t="12911" x="4686300" y="4914900"/>
          <p14:tracePt t="12920" x="5260975" y="4833938"/>
          <p14:tracePt t="12927" x="5870575" y="4760913"/>
          <p14:tracePt t="12935" x="6435725" y="4714875"/>
          <p14:tracePt t="12944" x="6937375" y="4641850"/>
          <p14:tracePt t="12952" x="7356475" y="4614863"/>
          <p14:tracePt t="12959" x="7658100" y="4614863"/>
          <p14:tracePt t="12970" x="7804150" y="4614863"/>
          <p14:tracePt t="12975" x="7913688" y="4614863"/>
          <p14:tracePt t="12985" x="7940675" y="4614863"/>
          <p14:tracePt t="13034" x="7940675" y="4624388"/>
          <p14:tracePt t="13042" x="7931150" y="4641850"/>
          <p14:tracePt t="13053" x="7921625" y="4641850"/>
          <p14:tracePt t="13057" x="7894638" y="4641850"/>
          <p14:tracePt t="13064" x="7885113" y="4651375"/>
          <p14:tracePt t="13071" x="7877175" y="4651375"/>
          <p14:tracePt t="13080" x="7858125" y="4651375"/>
          <p14:tracePt t="13095" x="7850188" y="4651375"/>
          <p14:tracePt t="13104" x="7840663" y="4660900"/>
          <p14:tracePt t="13127" x="7831138" y="4668838"/>
          <p14:tracePt t="13185" x="7804150" y="4668838"/>
          <p14:tracePt t="13193" x="7785100" y="4668838"/>
          <p14:tracePt t="13201" x="7748588" y="4668838"/>
          <p14:tracePt t="13210" x="7694613" y="4668838"/>
          <p14:tracePt t="13216" x="7639050" y="4668838"/>
          <p14:tracePt t="13224" x="7575550" y="4668838"/>
          <p14:tracePt t="13232" x="7502525" y="4668838"/>
          <p14:tracePt t="13240" x="7448550" y="4668838"/>
          <p14:tracePt t="13248" x="7356475" y="4678363"/>
          <p14:tracePt t="13256" x="7275513" y="4697413"/>
          <p14:tracePt t="13264" x="7183438" y="4697413"/>
          <p14:tracePt t="13272" x="7092950" y="4732338"/>
          <p14:tracePt t="13280" x="6973888" y="4768850"/>
          <p14:tracePt t="13288" x="6856413" y="4805363"/>
          <p14:tracePt t="13296" x="6746875" y="4833938"/>
          <p14:tracePt t="13304" x="6600825" y="4878388"/>
          <p14:tracePt t="13312" x="6445250" y="4924425"/>
          <p14:tracePt t="13320" x="6299200" y="4970463"/>
          <p14:tracePt t="13328" x="6135688" y="4997450"/>
          <p14:tracePt t="13337" x="6016625" y="5043488"/>
          <p14:tracePt t="13345" x="5816600" y="5080000"/>
          <p14:tracePt t="13352" x="5643563" y="5106988"/>
          <p14:tracePt t="13359" x="5478463" y="5126038"/>
          <p14:tracePt t="13368" x="5297488" y="5126038"/>
          <p14:tracePt t="13375" x="5159375" y="5126038"/>
          <p14:tracePt t="13384" x="5059363" y="5126038"/>
          <p14:tracePt t="13391" x="4922838" y="5126038"/>
          <p14:tracePt t="13401" x="4822825" y="5126038"/>
          <p14:tracePt t="13407" x="4730750" y="5126038"/>
          <p14:tracePt t="13424" x="4630738" y="5126038"/>
          <p14:tracePt t="13432" x="4567238" y="5126038"/>
          <p14:tracePt t="13439" x="4540250" y="5126038"/>
          <p14:tracePt t="13447" x="4430713" y="5133975"/>
          <p14:tracePt t="13457" x="4284663" y="5133975"/>
          <p14:tracePt t="13465" x="4138613" y="5133975"/>
          <p14:tracePt t="13473" x="4029075" y="5153025"/>
          <p14:tracePt t="13481" x="3938588" y="5153025"/>
          <p14:tracePt t="13490" x="3819525" y="5153025"/>
          <p14:tracePt t="13497" x="3729038" y="5153025"/>
          <p14:tracePt t="13506" x="3692525" y="5153025"/>
          <p14:tracePt t="13512" x="3646488" y="5153025"/>
          <p14:tracePt t="13520" x="3629025" y="5153025"/>
          <p14:tracePt t="13527" x="3600450" y="5153025"/>
          <p14:tracePt t="13543" x="3592513" y="5153025"/>
          <p14:tracePt t="13559" x="3592513" y="5143500"/>
          <p14:tracePt t="13568" x="3573463" y="5133975"/>
          <p14:tracePt t="13576" x="3556000" y="5133975"/>
          <p14:tracePt t="13585" x="3509963" y="5133975"/>
          <p14:tracePt t="13591" x="3446463" y="5133975"/>
          <p14:tracePt t="13601" x="3373438" y="5133975"/>
          <p14:tracePt t="13607" x="3227388" y="5133975"/>
          <p14:tracePt t="13616" x="3100388" y="5133975"/>
          <p14:tracePt t="13623" x="2971800" y="5133975"/>
          <p14:tracePt t="13632" x="2825750" y="5133975"/>
          <p14:tracePt t="13639" x="2716213" y="5133975"/>
          <p14:tracePt t="13648" x="2589213" y="5133975"/>
          <p14:tracePt t="13655" x="2462213" y="5133975"/>
          <p14:tracePt t="13663" x="2389188" y="5133975"/>
          <p14:tracePt t="13672" x="2324100" y="5133975"/>
          <p14:tracePt t="13679" x="2287588" y="5126038"/>
          <p14:tracePt t="13689" x="2243138" y="5126038"/>
          <p14:tracePt t="13695" x="2224088" y="5126038"/>
          <p14:tracePt t="13704" x="2197100" y="5116513"/>
          <p14:tracePt t="13867" x="2206625" y="5116513"/>
          <p14:tracePt t="13873" x="2224088" y="5116513"/>
          <p14:tracePt t="13885" x="2243138" y="5116513"/>
          <p14:tracePt t="13889" x="2279650" y="5116513"/>
          <p14:tracePt t="13896" x="2333625" y="5116513"/>
          <p14:tracePt t="13904" x="2406650" y="5116513"/>
          <p14:tracePt t="13912" x="2533650" y="5116513"/>
          <p14:tracePt t="13920" x="2708275" y="5133975"/>
          <p14:tracePt t="13928" x="2917825" y="5180013"/>
          <p14:tracePt t="13936" x="3436938" y="5180013"/>
          <p14:tracePt t="13944" x="3965575" y="5233988"/>
          <p14:tracePt t="13952" x="4413250" y="5233988"/>
          <p14:tracePt t="13960" x="4978400" y="5253038"/>
          <p14:tracePt t="13969" x="5497513" y="5253038"/>
          <p14:tracePt t="13975" x="6016625" y="5253038"/>
          <p14:tracePt t="13984" x="6500813" y="5253038"/>
          <p14:tracePt t="13991" x="6946900" y="5253038"/>
          <p14:tracePt t="14002" x="7385050" y="5253038"/>
          <p14:tracePt t="14008" x="7721600" y="5253038"/>
          <p14:tracePt t="14016" x="7950200" y="5253038"/>
          <p14:tracePt t="14023" x="8250238" y="5253038"/>
          <p14:tracePt t="14034" x="8496300" y="5226050"/>
          <p14:tracePt t="14039" x="8678863" y="5216525"/>
          <p14:tracePt t="14047" x="8842375" y="5170488"/>
          <p14:tracePt t="14055" x="8988425" y="5153025"/>
          <p14:tracePt t="14064" x="9134475" y="5143500"/>
          <p14:tracePt t="14272" x="8870950" y="5160963"/>
          <p14:tracePt t="14279" x="8642350" y="5197475"/>
          <p14:tracePt t="14288" x="8396288" y="5233988"/>
          <p14:tracePt t="14297" x="8077200" y="5270500"/>
          <p14:tracePt t="14308" x="7594600" y="5299075"/>
          <p14:tracePt t="14313" x="7192963" y="5362575"/>
          <p14:tracePt t="14322" x="6827838" y="5453063"/>
          <p14:tracePt t="14328" x="6418263" y="5453063"/>
          <p14:tracePt t="14336" x="6189663" y="5462588"/>
          <p14:tracePt t="14343" x="5889625" y="5462588"/>
          <p14:tracePt t="14357" x="5761038" y="5462588"/>
          <p14:tracePt t="14361" x="5670550" y="5462588"/>
          <p14:tracePt t="14370" x="5561013" y="5462588"/>
          <p14:tracePt t="14377" x="5514975" y="5462588"/>
          <p14:tracePt t="14385" x="5461000" y="5462588"/>
          <p14:tracePt t="14391" x="5405438" y="5462588"/>
          <p14:tracePt t="14401" x="5341938" y="5462588"/>
          <p14:tracePt t="14407" x="5251450" y="5453063"/>
          <p14:tracePt t="14416" x="5141913" y="5435600"/>
          <p14:tracePt t="14424" x="5068888" y="5435600"/>
          <p14:tracePt t="14436" x="4949825" y="5389563"/>
          <p14:tracePt t="14443" x="4803775" y="5380038"/>
          <p14:tracePt t="14450" x="4676775" y="5362575"/>
          <p14:tracePt t="14457" x="4549775" y="5353050"/>
          <p14:tracePt t="14464" x="4403725" y="5353050"/>
          <p14:tracePt t="14471" x="4294188" y="5353050"/>
          <p14:tracePt t="14479" x="4202113" y="5353050"/>
          <p14:tracePt t="14487" x="4138613" y="5353050"/>
          <p14:tracePt t="14495" x="4102100" y="5353050"/>
          <p14:tracePt t="14504" x="4084638" y="5353050"/>
          <p14:tracePt t="14511" x="4065588" y="5353050"/>
          <p14:tracePt t="14520" x="4057650" y="5353050"/>
          <p14:tracePt t="14641" x="4084638" y="5353050"/>
          <p14:tracePt t="14650" x="4094163" y="5353050"/>
          <p14:tracePt t="14660" x="4111625" y="5353050"/>
          <p14:tracePt t="14704" x="4129088" y="5353050"/>
          <p14:tracePt t="14712" x="4148138" y="5326063"/>
          <p14:tracePt t="14721" x="4157663" y="5326063"/>
          <p14:tracePt t="14727" x="4165600" y="5316538"/>
          <p14:tracePt t="14736" x="4202113" y="5280025"/>
          <p14:tracePt t="14743" x="4230688" y="5262563"/>
          <p14:tracePt t="14752" x="4238625" y="5253038"/>
          <p14:tracePt t="14759" x="4257675" y="5233988"/>
          <p14:tracePt t="14775" x="4267200" y="5216525"/>
          <p14:tracePt t="14784" x="4275138" y="5207000"/>
          <p14:tracePt t="14815" x="4275138" y="5197475"/>
          <p14:tracePt t="14856" x="4275138" y="5189538"/>
          <p14:tracePt t="15105" x="4275138" y="5180013"/>
          <p14:tracePt t="15113" x="4267200" y="5180013"/>
          <p14:tracePt t="15124" x="4238625" y="5197475"/>
          <p14:tracePt t="15129" x="4221163" y="5216525"/>
          <p14:tracePt t="15137" x="4184650" y="5270500"/>
          <p14:tracePt t="15144" x="4165600" y="5299075"/>
          <p14:tracePt t="15153" x="4121150" y="5372100"/>
          <p14:tracePt t="15160" x="4111625" y="5399088"/>
          <p14:tracePt t="15170" x="4057650" y="5445125"/>
          <p14:tracePt t="15176" x="4038600" y="5472113"/>
          <p14:tracePt t="15186" x="4021138" y="5508625"/>
          <p14:tracePt t="15192" x="4011613" y="5526088"/>
          <p14:tracePt t="15200" x="4002088" y="5545138"/>
          <p14:tracePt t="15208" x="4002088" y="5562600"/>
          <p14:tracePt t="15217" x="3992563" y="5581650"/>
          <p14:tracePt t="15224" x="3992563" y="5599113"/>
          <p14:tracePt t="15232" x="3992563" y="5608638"/>
          <p14:tracePt t="15248" x="3992563" y="5618163"/>
          <p14:tracePt t="15298" x="3992563" y="5635625"/>
          <p14:tracePt t="15385" x="3992563" y="5645150"/>
          <p14:tracePt t="15513" x="3992563" y="5654675"/>
          <p14:tracePt t="15522" x="4002088" y="5654675"/>
          <p14:tracePt t="15531" x="4011613" y="5645150"/>
          <p14:tracePt t="15538" x="4038600" y="5635625"/>
          <p14:tracePt t="15544" x="4065588" y="5608638"/>
          <p14:tracePt t="15552" x="4094163" y="5545138"/>
          <p14:tracePt t="15559" x="4138613" y="5489575"/>
          <p14:tracePt t="15568" x="4165600" y="5416550"/>
          <p14:tracePt t="15575" x="4184650" y="5372100"/>
          <p14:tracePt t="15585" x="4202113" y="5343525"/>
          <p14:tracePt t="15591" x="4211638" y="5299075"/>
          <p14:tracePt t="15601" x="4211638" y="5253038"/>
          <p14:tracePt t="15607" x="4211638" y="5216525"/>
          <p14:tracePt t="15616" x="4211638" y="5189538"/>
          <p14:tracePt t="15623" x="4211638" y="5160963"/>
          <p14:tracePt t="15632" x="4211638" y="5153025"/>
          <p14:tracePt t="15639" x="4211638" y="5126038"/>
          <p14:tracePt t="15648" x="4230688" y="5106988"/>
          <p14:tracePt t="15655" x="4230688" y="5097463"/>
          <p14:tracePt t="15671" x="4238625" y="5089525"/>
          <p14:tracePt t="15711" x="4248150" y="5089525"/>
          <p14:tracePt t="15735" x="4257675" y="5089525"/>
          <p14:tracePt t="15866" x="4267200" y="5089525"/>
          <p14:tracePt t="15872" x="4267200" y="5097463"/>
          <p14:tracePt t="15884" x="4267200" y="5106988"/>
          <p14:tracePt t="15887" x="4275138" y="5116513"/>
          <p14:tracePt t="15895" x="4294188" y="5143500"/>
          <p14:tracePt t="15903" x="4311650" y="5160963"/>
          <p14:tracePt t="15912" x="4357688" y="5207000"/>
          <p14:tracePt t="15920" x="4403725" y="5216525"/>
          <p14:tracePt t="15927" x="4448175" y="5226050"/>
          <p14:tracePt t="15936" x="4530725" y="5262563"/>
          <p14:tracePt t="15944" x="4586288" y="5280025"/>
          <p14:tracePt t="15952" x="4676775" y="5280025"/>
          <p14:tracePt t="15959" x="4759325" y="5307013"/>
          <p14:tracePt t="15970" x="4795838" y="5307013"/>
          <p14:tracePt t="15975" x="4840288" y="5307013"/>
          <p14:tracePt t="15984" x="4922838" y="5307013"/>
          <p14:tracePt t="15991" x="5049838" y="5307013"/>
          <p14:tracePt t="16001" x="5141913" y="5307013"/>
          <p14:tracePt t="16007" x="5195888" y="5307013"/>
          <p14:tracePt t="16015" x="5305425" y="5307013"/>
          <p14:tracePt t="16023" x="5368925" y="5307013"/>
          <p14:tracePt t="16032" x="5441950" y="5307013"/>
          <p14:tracePt t="16039" x="5497513" y="5307013"/>
          <p14:tracePt t="16048" x="5524500" y="5307013"/>
          <p14:tracePt t="16055" x="5543550" y="5307013"/>
          <p14:tracePt t="16064" x="5580063" y="5307013"/>
          <p14:tracePt t="16071" x="5588000" y="5307013"/>
          <p14:tracePt t="16079" x="5616575" y="5307013"/>
          <p14:tracePt t="16088" x="5624513" y="5307013"/>
          <p14:tracePt t="16095" x="5634038" y="5307013"/>
          <p14:tracePt t="16177" x="5643563" y="5307013"/>
          <p14:tracePt t="16417" x="5643563" y="5316538"/>
          <p14:tracePt t="16425" x="5624513" y="5343525"/>
          <p14:tracePt t="16435" x="5570538" y="5389563"/>
          <p14:tracePt t="16441" x="5507038" y="5426075"/>
          <p14:tracePt t="16448" x="5434013" y="5526088"/>
          <p14:tracePt t="16456" x="5405438" y="5562600"/>
          <p14:tracePt t="16464" x="5360988" y="5599113"/>
          <p14:tracePt t="16473" x="5314950" y="5626100"/>
          <p14:tracePt t="16479" x="5287963" y="5654675"/>
          <p14:tracePt t="16495" x="5278438" y="5662613"/>
          <p14:tracePt t="16729" x="5305425" y="5672138"/>
          <p14:tracePt t="16736" x="5334000" y="5662613"/>
          <p14:tracePt t="16743" x="5378450" y="5654675"/>
          <p14:tracePt t="16752" x="5434013" y="5626100"/>
          <p14:tracePt t="16759" x="5478463" y="5608638"/>
          <p14:tracePt t="16768" x="5543550" y="5589588"/>
          <p14:tracePt t="16775" x="5624513" y="5572125"/>
          <p14:tracePt t="16785" x="5653088" y="5572125"/>
          <p14:tracePt t="16791" x="5724525" y="5545138"/>
          <p14:tracePt t="16801" x="5797550" y="5545138"/>
          <p14:tracePt t="16807" x="5870575" y="5535613"/>
          <p14:tracePt t="16816" x="6007100" y="5499100"/>
          <p14:tracePt t="16823" x="6135688" y="5489575"/>
          <p14:tracePt t="16832" x="6281738" y="5472113"/>
          <p14:tracePt t="16839" x="6408738" y="5462588"/>
          <p14:tracePt t="16848" x="6518275" y="5426075"/>
          <p14:tracePt t="16855" x="6618288" y="5416550"/>
          <p14:tracePt t="16863" x="6727825" y="5416550"/>
          <p14:tracePt t="16871" x="6819900" y="5416550"/>
          <p14:tracePt t="16879" x="6892925" y="5408613"/>
          <p14:tracePt t="16887" x="6956425" y="5389563"/>
          <p14:tracePt t="16895" x="7000875" y="5372100"/>
          <p14:tracePt t="16903" x="7019925" y="5362575"/>
          <p14:tracePt t="16911" x="7029450" y="5353050"/>
          <p14:tracePt t="16928" x="7037388" y="5343525"/>
          <p14:tracePt t="16936" x="7037388" y="5326063"/>
          <p14:tracePt t="16952" x="7046913" y="5316538"/>
          <p14:tracePt t="17051" x="7056438" y="5299075"/>
          <p14:tracePt t="17069" x="7065963" y="5289550"/>
          <p14:tracePt t="17075" x="7073900" y="5280025"/>
          <p14:tracePt t="17097" x="7073900" y="5270500"/>
          <p14:tracePt t="17104" x="7073900" y="5253038"/>
          <p14:tracePt t="17120" x="7073900" y="5243513"/>
          <p14:tracePt t="17287" x="7073900" y="5270500"/>
          <p14:tracePt t="17295" x="7073900" y="5299075"/>
          <p14:tracePt t="17303" x="7073900" y="5335588"/>
          <p14:tracePt t="17312" x="7073900" y="5389563"/>
          <p14:tracePt t="17319" x="7073900" y="5462588"/>
          <p14:tracePt t="17327" x="7073900" y="5518150"/>
          <p14:tracePt t="17336" x="7073900" y="5572125"/>
          <p14:tracePt t="17344" x="7073900" y="5645150"/>
          <p14:tracePt t="17352" x="7073900" y="5708650"/>
          <p14:tracePt t="17359" x="7046913" y="5754688"/>
          <p14:tracePt t="17368" x="7046913" y="5781675"/>
          <p14:tracePt t="17376" x="7037388" y="5800725"/>
          <p14:tracePt t="17384" x="7019925" y="5818188"/>
          <p14:tracePt t="17617" x="7046913" y="5818188"/>
          <p14:tracePt t="17625" x="7165975" y="5818188"/>
          <p14:tracePt t="17634" x="7329488" y="5781675"/>
          <p14:tracePt t="17643" x="7494588" y="5772150"/>
          <p14:tracePt t="17648" x="7704138" y="5735638"/>
          <p14:tracePt t="17655" x="7867650" y="5691188"/>
          <p14:tracePt t="17663" x="8050213" y="5662613"/>
          <p14:tracePt t="17672" x="8240713" y="5599113"/>
          <p14:tracePt t="17679" x="8359775" y="5545138"/>
          <p14:tracePt t="17687" x="8488363" y="5508625"/>
          <p14:tracePt t="17696" x="8624888" y="5472113"/>
          <p14:tracePt t="17704" x="8697913" y="5445125"/>
          <p14:tracePt t="17711" x="8761413" y="5389563"/>
          <p14:tracePt t="17721" x="8797925" y="5372100"/>
          <p14:tracePt t="17727" x="8797925" y="5335588"/>
          <p14:tracePt t="17737" x="8797925" y="5307013"/>
          <p14:tracePt t="17745" x="8797925" y="5289550"/>
          <p14:tracePt t="17753" x="8761413" y="5262563"/>
          <p14:tracePt t="17762" x="8751888" y="5253038"/>
          <p14:tracePt t="17771" x="8724900" y="5243513"/>
          <p14:tracePt t="17776" x="8705850" y="5233988"/>
          <p14:tracePt t="17792" x="8697913" y="5233988"/>
          <p14:tracePt t="17824" x="8678863" y="5233988"/>
          <p14:tracePt t="17840" x="8661400" y="5233988"/>
          <p14:tracePt t="17848" x="8632825" y="5233988"/>
          <p14:tracePt t="17856" x="8624888" y="5233988"/>
          <p14:tracePt t="17864" x="8605838" y="5233988"/>
          <p14:tracePt t="17872" x="8588375" y="5233988"/>
          <p14:tracePt t="17880" x="8569325" y="5233988"/>
          <p14:tracePt t="17890" x="8559800" y="5233988"/>
          <p14:tracePt t="17895" x="8542338" y="5233988"/>
          <p14:tracePt t="17904" x="8515350" y="5253038"/>
          <p14:tracePt t="17911" x="8488363" y="5253038"/>
          <p14:tracePt t="17920" x="8442325" y="5262563"/>
          <p14:tracePt t="17928" x="8415338" y="5262563"/>
          <p14:tracePt t="17937" x="8359775" y="5280025"/>
          <p14:tracePt t="17943" x="8305800" y="5280025"/>
          <p14:tracePt t="17952" x="8259763" y="5289550"/>
          <p14:tracePt t="17959" x="8204200" y="5289550"/>
          <p14:tracePt t="17968" x="8140700" y="5307013"/>
          <p14:tracePt t="17976" x="8104188" y="5326063"/>
          <p14:tracePt t="17984" x="8067675" y="5335588"/>
          <p14:tracePt t="17992" x="8050213" y="5335588"/>
          <p14:tracePt t="18008" x="8040688" y="5335588"/>
          <p14:tracePt t="18090" x="8023225" y="5335588"/>
          <p14:tracePt t="18100" x="8013700" y="5335588"/>
          <p14:tracePt t="18121" x="8004175" y="5335588"/>
          <p14:tracePt t="18457" x="8013700" y="5335588"/>
          <p14:tracePt t="18466" x="8023225" y="5335588"/>
          <p14:tracePt t="18476" x="8031163" y="5335588"/>
          <p14:tracePt t="18481" x="8059738" y="5353050"/>
          <p14:tracePt t="18504" x="8077200" y="5353050"/>
          <p14:tracePt t="18512" x="8096250" y="5353050"/>
          <p14:tracePt t="18520" x="8123238" y="5353050"/>
          <p14:tracePt t="18593" x="8132763" y="5353050"/>
          <p14:tracePt t="18617" x="8132763" y="5335588"/>
          <p14:tracePt t="18625" x="8132763" y="5326063"/>
          <p14:tracePt t="18640" x="8132763" y="5316538"/>
          <p14:tracePt t="18745" x="8123238" y="5307013"/>
          <p14:tracePt t="18762" x="8113713" y="5299075"/>
          <p14:tracePt t="20639" x="8132763" y="5253038"/>
          <p14:tracePt t="20648" x="8169275" y="5226050"/>
          <p14:tracePt t="20655" x="8213725" y="5180013"/>
          <p14:tracePt t="20663" x="8250238" y="5143500"/>
          <p14:tracePt t="20672" x="8277225" y="5116513"/>
          <p14:tracePt t="20679" x="8296275" y="5089525"/>
          <p14:tracePt t="20687" x="8332788" y="5070475"/>
          <p14:tracePt t="20695" x="8378825" y="5024438"/>
          <p14:tracePt t="20704" x="8396288" y="5006975"/>
          <p14:tracePt t="20711" x="8423275" y="4987925"/>
          <p14:tracePt t="20719" x="8442325" y="4951413"/>
          <p14:tracePt t="20727" x="8451850" y="4951413"/>
          <p14:tracePt t="20737" x="8469313" y="4933950"/>
          <p14:tracePt t="20743" x="8488363" y="4924425"/>
          <p14:tracePt t="20752" x="8505825" y="4914900"/>
          <p14:tracePt t="20759" x="8515350" y="4914900"/>
          <p14:tracePt t="20768" x="8532813" y="4897438"/>
          <p14:tracePt t="20775" x="8551863" y="4887913"/>
          <p14:tracePt t="20784" x="8569325" y="4860925"/>
          <p14:tracePt t="20791" x="8588375" y="4851400"/>
          <p14:tracePt t="20800" x="8596313" y="4851400"/>
          <p14:tracePt t="20807" x="8624888" y="4833938"/>
          <p14:tracePt t="20818" x="8642350" y="4805363"/>
          <p14:tracePt t="20823" x="8661400" y="4797425"/>
          <p14:tracePt t="20832" x="8705850" y="4768850"/>
          <p14:tracePt t="20840" x="8742363" y="4751388"/>
          <p14:tracePt t="20848" x="8788400" y="4714875"/>
          <p14:tracePt t="20855" x="8815388" y="4697413"/>
          <p14:tracePt t="20863" x="8888413" y="4660900"/>
          <p14:tracePt t="20871" x="8951913" y="4632325"/>
          <p14:tracePt t="20879" x="9017000" y="4595813"/>
          <p14:tracePt t="20887" x="9070975" y="45688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ja-JP"/>
              <a:t>Variation of NUMA </a:t>
            </a:r>
          </a:p>
        </p:txBody>
      </p:sp>
      <p:sp>
        <p:nvSpPr>
          <p:cNvPr id="10243" name="Rectangle 3"/>
          <p:cNvSpPr>
            <a:spLocks noGrp="1" noChangeArrowheads="1"/>
          </p:cNvSpPr>
          <p:nvPr>
            <p:ph idx="1"/>
          </p:nvPr>
        </p:nvSpPr>
        <p:spPr/>
        <p:txBody>
          <a:bodyPr/>
          <a:lstStyle/>
          <a:p>
            <a:pPr eaLnBrk="1" hangingPunct="1">
              <a:lnSpc>
                <a:spcPct val="90000"/>
              </a:lnSpc>
            </a:pPr>
            <a:r>
              <a:rPr lang="en-US" altLang="ja-JP" dirty="0"/>
              <a:t>Simple NUMA</a:t>
            </a:r>
            <a:r>
              <a:rPr lang="ja-JP" altLang="en-US" dirty="0"/>
              <a:t>： </a:t>
            </a:r>
            <a:r>
              <a:rPr lang="en-US" altLang="ja-JP" dirty="0"/>
              <a:t>cache coherence is not kept by the hardware</a:t>
            </a:r>
            <a:r>
              <a:rPr lang="ja-JP" altLang="en-US" dirty="0"/>
              <a:t>（</a:t>
            </a:r>
            <a:r>
              <a:rPr lang="en-US" altLang="ja-JP" dirty="0"/>
              <a:t>CM*,</a:t>
            </a:r>
            <a:r>
              <a:rPr lang="en-US" altLang="ja-JP" dirty="0" err="1"/>
              <a:t>Cenju</a:t>
            </a:r>
            <a:r>
              <a:rPr lang="ja-JP" altLang="en-US" dirty="0"/>
              <a:t>，</a:t>
            </a:r>
            <a:r>
              <a:rPr lang="en-US" altLang="ja-JP" dirty="0"/>
              <a:t>T3D</a:t>
            </a:r>
            <a:r>
              <a:rPr lang="ja-JP" altLang="en-US" dirty="0"/>
              <a:t>，</a:t>
            </a:r>
            <a:r>
              <a:rPr lang="en-US" altLang="ja-JP" dirty="0"/>
              <a:t>RWC-1, Earth simulator</a:t>
            </a:r>
            <a:r>
              <a:rPr lang="ja-JP" altLang="en-US" dirty="0"/>
              <a:t>）</a:t>
            </a:r>
          </a:p>
          <a:p>
            <a:pPr eaLnBrk="1" hangingPunct="1">
              <a:lnSpc>
                <a:spcPct val="90000"/>
              </a:lnSpc>
            </a:pPr>
            <a:r>
              <a:rPr lang="en-US" altLang="ja-JP" dirty="0"/>
              <a:t>CC (Cache Coherent)-NUMA</a:t>
            </a:r>
            <a:r>
              <a:rPr lang="ja-JP" altLang="en-US" dirty="0"/>
              <a:t>： </a:t>
            </a:r>
            <a:r>
              <a:rPr lang="en-US" altLang="ja-JP" dirty="0"/>
              <a:t>providing coherent cache.</a:t>
            </a:r>
            <a:r>
              <a:rPr lang="ja-JP" altLang="en-US" dirty="0"/>
              <a:t>（</a:t>
            </a:r>
            <a:r>
              <a:rPr lang="en-US" altLang="ja-JP" dirty="0"/>
              <a:t>DASH</a:t>
            </a:r>
            <a:r>
              <a:rPr lang="ja-JP" altLang="en-US" dirty="0"/>
              <a:t>，</a:t>
            </a:r>
            <a:r>
              <a:rPr lang="en-US" altLang="ja-JP" dirty="0"/>
              <a:t>Alewife, Origin, </a:t>
            </a:r>
            <a:r>
              <a:rPr lang="en-US" altLang="ja-JP" dirty="0" err="1"/>
              <a:t>SynfinityNUMA</a:t>
            </a:r>
            <a:r>
              <a:rPr lang="en-US" altLang="ja-JP" dirty="0"/>
              <a:t>, NUMA-Q, Recent  servers</a:t>
            </a:r>
            <a:r>
              <a:rPr lang="ja-JP" altLang="en-US" dirty="0"/>
              <a:t>）</a:t>
            </a:r>
          </a:p>
          <a:p>
            <a:pPr eaLnBrk="1" hangingPunct="1">
              <a:lnSpc>
                <a:spcPct val="90000"/>
              </a:lnSpc>
            </a:pPr>
            <a:r>
              <a:rPr lang="en-US" altLang="ja-JP" dirty="0"/>
              <a:t>COMA (Cache Only Memory Architecture) : No home memory</a:t>
            </a:r>
            <a:r>
              <a:rPr lang="ja-JP" altLang="en-US" dirty="0"/>
              <a:t>（</a:t>
            </a:r>
            <a:r>
              <a:rPr lang="en-US" altLang="ja-JP" dirty="0"/>
              <a:t>DDM,KSR-1)</a:t>
            </a:r>
          </a:p>
        </p:txBody>
      </p:sp>
      <p:pic>
        <p:nvPicPr>
          <p:cNvPr id="4" name="オーディオ 3">
            <a:hlinkClick r:id="" action="ppaction://media"/>
            <a:extLst>
              <a:ext uri="{FF2B5EF4-FFF2-40B4-BE49-F238E27FC236}">
                <a16:creationId xmlns:a16="http://schemas.microsoft.com/office/drawing/2014/main" id="{6C1460A8-5C63-4870-B6CE-BD8780DE55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388"/>
    </mc:Choice>
    <mc:Fallback>
      <p:transition spd="slow" advTm="4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327" x="328613" y="1660525"/>
          <p14:tracePt t="6331" x="511175" y="1704975"/>
          <p14:tracePt t="6339" x="638175" y="1704975"/>
          <p14:tracePt t="6349" x="830263" y="1768475"/>
          <p14:tracePt t="6356" x="920750" y="1768475"/>
          <p14:tracePt t="6363" x="1020763" y="1797050"/>
          <p14:tracePt t="6372" x="1057275" y="1797050"/>
          <p14:tracePt t="6379" x="1066800" y="1797050"/>
          <p14:tracePt t="6605" x="1076325" y="1814513"/>
          <p14:tracePt t="6613" x="1084263" y="1878013"/>
          <p14:tracePt t="6621" x="1139825" y="1951038"/>
          <p14:tracePt t="6631" x="1193800" y="2052638"/>
          <p14:tracePt t="6637" x="1249363" y="2133600"/>
          <p14:tracePt t="6644" x="1312863" y="2197100"/>
          <p14:tracePt t="6651" x="1366838" y="2233613"/>
          <p14:tracePt t="6660" x="1422400" y="2262188"/>
          <p14:tracePt t="6669" x="1458913" y="2289175"/>
          <p14:tracePt t="6676" x="1485900" y="2298700"/>
          <p14:tracePt t="6692" x="1495425" y="2298700"/>
          <p14:tracePt t="6829" x="1522413" y="2298700"/>
          <p14:tracePt t="6836" x="1576388" y="2289175"/>
          <p14:tracePt t="6844" x="1751013" y="2189163"/>
          <p14:tracePt t="6852" x="1887538" y="2133600"/>
          <p14:tracePt t="6859" x="2033588" y="2089150"/>
          <p14:tracePt t="6868" x="2097088" y="2060575"/>
          <p14:tracePt t="6876" x="2143125" y="2043113"/>
          <p14:tracePt t="6884" x="2187575" y="2024063"/>
          <p14:tracePt t="6892" x="2214563" y="2024063"/>
          <p14:tracePt t="6899" x="2270125" y="2024063"/>
          <p14:tracePt t="6907" x="2306638" y="2024063"/>
          <p14:tracePt t="6915" x="2316163" y="2024063"/>
          <p14:tracePt t="6924" x="2379663" y="2024063"/>
          <p14:tracePt t="6932" x="2416175" y="2024063"/>
          <p14:tracePt t="6940" x="2452688" y="2052638"/>
          <p14:tracePt t="6948" x="2462213" y="2060575"/>
          <p14:tracePt t="6974" x="2489200" y="2089150"/>
          <p14:tracePt t="7004" x="2498725" y="2106613"/>
          <p14:tracePt t="7205" x="2516188" y="2116138"/>
          <p14:tracePt t="7213" x="2533650" y="2133600"/>
          <p14:tracePt t="7220" x="2570163" y="2170113"/>
          <p14:tracePt t="7230" x="2616200" y="2189163"/>
          <p14:tracePt t="7238" x="2679700" y="2233613"/>
          <p14:tracePt t="7244" x="2725738" y="2262188"/>
          <p14:tracePt t="7252" x="2771775" y="2298700"/>
          <p14:tracePt t="7261" x="2817813" y="2335213"/>
          <p14:tracePt t="7274" x="2871788" y="2389188"/>
          <p14:tracePt t="7278" x="2917825" y="2435225"/>
          <p14:tracePt t="7287" x="2962275" y="2498725"/>
          <p14:tracePt t="7292" x="2990850" y="2535238"/>
          <p14:tracePt t="7300" x="3035300" y="2581275"/>
          <p14:tracePt t="7307" x="3063875" y="2608263"/>
          <p14:tracePt t="7316" x="3071813" y="2625725"/>
          <p14:tracePt t="7324" x="3081338" y="2662238"/>
          <p14:tracePt t="7332" x="3090863" y="2671763"/>
          <p14:tracePt t="7622" x="3144838" y="2662238"/>
          <p14:tracePt t="7632" x="3227388" y="2625725"/>
          <p14:tracePt t="7636" x="3290888" y="2589213"/>
          <p14:tracePt t="7649" x="3336925" y="2571750"/>
          <p14:tracePt t="7653" x="3363913" y="2562225"/>
          <p14:tracePt t="7659" x="3390900" y="2544763"/>
          <p14:tracePt t="7668" x="3436938" y="2535238"/>
          <p14:tracePt t="7676" x="3463925" y="2525713"/>
          <p14:tracePt t="7684" x="3490913" y="2517775"/>
          <p14:tracePt t="7692" x="3536950" y="2481263"/>
          <p14:tracePt t="7700" x="3600450" y="2471738"/>
          <p14:tracePt t="7707" x="3609975" y="2462213"/>
          <p14:tracePt t="7716" x="3646488" y="2452688"/>
          <p14:tracePt t="7724" x="3673475" y="2444750"/>
          <p14:tracePt t="7731" x="3702050" y="2425700"/>
          <p14:tracePt t="7757" x="3719513" y="2425700"/>
          <p14:tracePt t="8262" x="3729038" y="2435225"/>
          <p14:tracePt t="8268" x="3729038" y="2452688"/>
          <p14:tracePt t="8284" x="3738563" y="2471738"/>
          <p14:tracePt t="8291" x="3746500" y="2481263"/>
          <p14:tracePt t="8340" x="3756025" y="2489200"/>
          <p14:tracePt t="8365" x="3765550" y="2489200"/>
          <p14:tracePt t="8397" x="3775075" y="2489200"/>
          <p14:tracePt t="8413" x="3783013" y="2489200"/>
          <p14:tracePt t="8422" x="3810000" y="2489200"/>
          <p14:tracePt t="8429" x="3819525" y="2489200"/>
          <p14:tracePt t="8435" x="3829050" y="2489200"/>
          <p14:tracePt t="8444" x="3846513" y="2481263"/>
          <p14:tracePt t="10304" x="3902075" y="2481263"/>
          <p14:tracePt t="10309" x="3975100" y="2481263"/>
          <p14:tracePt t="10319" x="4057650" y="2452688"/>
          <p14:tracePt t="10325" x="4094163" y="2444750"/>
          <p14:tracePt t="10332" x="4111625" y="2444750"/>
          <p14:tracePt t="10341" x="4129088" y="2425700"/>
          <p14:tracePt t="10348" x="4138613" y="2425700"/>
          <p14:tracePt t="10357" x="4148138" y="2425700"/>
          <p14:tracePt t="10364" x="4157663" y="2425700"/>
          <p14:tracePt t="10541" x="4165600" y="2425700"/>
          <p14:tracePt t="10549" x="4165600" y="2452688"/>
          <p14:tracePt t="10556" x="4165600" y="2471738"/>
          <p14:tracePt t="10563" x="4165600" y="2508250"/>
          <p14:tracePt t="10572" x="4165600" y="2525713"/>
          <p14:tracePt t="10579" x="4165600" y="2562225"/>
          <p14:tracePt t="10588" x="4165600" y="2598738"/>
          <p14:tracePt t="10596" x="4138613" y="2625725"/>
          <p14:tracePt t="10604" x="4129088" y="2644775"/>
          <p14:tracePt t="10611" x="4121150" y="2662238"/>
          <p14:tracePt t="10668" x="4111625" y="2671763"/>
          <p14:tracePt t="10902" x="4111625" y="2662238"/>
          <p14:tracePt t="10909" x="4121150" y="2625725"/>
          <p14:tracePt t="10918" x="4138613" y="2608263"/>
          <p14:tracePt t="10925" x="4157663" y="2589213"/>
          <p14:tracePt t="10932" x="4175125" y="2581275"/>
          <p14:tracePt t="10940" x="4202113" y="2562225"/>
          <p14:tracePt t="10948" x="4238625" y="2544763"/>
          <p14:tracePt t="10974" x="4294188" y="2508250"/>
          <p14:tracePt t="10979" x="4303713" y="2498725"/>
          <p14:tracePt t="10988" x="4340225" y="2489200"/>
          <p14:tracePt t="10995" x="4357688" y="2481263"/>
          <p14:tracePt t="11005" x="4376738" y="2462213"/>
          <p14:tracePt t="11045" x="4384675" y="2462213"/>
          <p14:tracePt t="11651" x="4394200" y="2452688"/>
          <p14:tracePt t="11667" x="4421188" y="2435225"/>
          <p14:tracePt t="11675" x="4421188" y="2425700"/>
          <p14:tracePt t="11684" x="4430713" y="2416175"/>
          <p14:tracePt t="11700" x="4457700" y="2408238"/>
          <p14:tracePt t="11707" x="4467225" y="2408238"/>
          <p14:tracePt t="11777" x="4476750" y="2408238"/>
          <p14:tracePt t="12046" x="4494213" y="2408238"/>
          <p14:tracePt t="12053" x="4503738" y="2408238"/>
          <p14:tracePt t="12118" x="4513263" y="2408238"/>
          <p14:tracePt t="12134" x="4530725" y="2408238"/>
          <p14:tracePt t="12141" x="4540250" y="2408238"/>
          <p14:tracePt t="12148" x="4557713" y="2408238"/>
          <p14:tracePt t="12156" x="4586288" y="2408238"/>
          <p14:tracePt t="12165" x="4603750" y="2408238"/>
          <p14:tracePt t="12172" x="4659313" y="2408238"/>
          <p14:tracePt t="12179" x="4713288" y="2408238"/>
          <p14:tracePt t="12188" x="4776788" y="2425700"/>
          <p14:tracePt t="12195" x="4868863" y="2425700"/>
          <p14:tracePt t="12204" x="4959350" y="2425700"/>
          <p14:tracePt t="12212" x="5049838" y="2444750"/>
          <p14:tracePt t="12220" x="5168900" y="2452688"/>
          <p14:tracePt t="12228" x="5278438" y="2498725"/>
          <p14:tracePt t="12236" x="5360988" y="2508250"/>
          <p14:tracePt t="12244" x="5397500" y="2508250"/>
          <p14:tracePt t="12252" x="5405438" y="2508250"/>
          <p14:tracePt t="12555" x="5414963" y="2508250"/>
          <p14:tracePt t="12604" x="5405438" y="2508250"/>
          <p14:tracePt t="12620" x="5397500" y="2508250"/>
          <p14:tracePt t="13486" x="5378450" y="2508250"/>
          <p14:tracePt t="13821" x="5378450" y="2498725"/>
          <p14:tracePt t="17718" x="5378450" y="2481263"/>
          <p14:tracePt t="17724" x="5378450" y="2462213"/>
          <p14:tracePt t="17731" x="5451475" y="2525713"/>
          <p14:tracePt t="17755" x="5461000" y="2517775"/>
          <p14:tracePt t="17763" x="5461000" y="2508250"/>
          <p14:tracePt t="17772" x="5461000" y="2489200"/>
          <p14:tracePt t="17779" x="5461000" y="2471738"/>
          <p14:tracePt t="17788" x="5434013" y="2435225"/>
          <p14:tracePt t="17795" x="5424488" y="2425700"/>
          <p14:tracePt t="17893" x="5405438" y="2425700"/>
          <p14:tracePt t="17900" x="5314950" y="2425700"/>
          <p14:tracePt t="17907" x="5287963" y="2425700"/>
          <p14:tracePt t="17915" x="5260975" y="2425700"/>
          <p14:tracePt t="17924" x="5232400" y="2425700"/>
          <p14:tracePt t="17932" x="5187950" y="2425700"/>
          <p14:tracePt t="17940" x="5132388" y="2425700"/>
          <p14:tracePt t="17956" x="4986338" y="2425700"/>
          <p14:tracePt t="17964" x="4913313" y="2425700"/>
          <p14:tracePt t="17972" x="4822825" y="2425700"/>
          <p14:tracePt t="17980" x="4776788" y="2425700"/>
          <p14:tracePt t="17988" x="4740275" y="2425700"/>
          <p14:tracePt t="17995" x="4713288" y="2425700"/>
          <p14:tracePt t="18004" x="4695825" y="2416175"/>
          <p14:tracePt t="18012" x="4676775" y="2416175"/>
          <p14:tracePt t="18020" x="4659313" y="2398713"/>
          <p14:tracePt t="18040" x="4649788" y="2389188"/>
          <p14:tracePt t="18061" x="4630738" y="2379663"/>
          <p14:tracePt t="18070" x="4613275" y="2352675"/>
          <p14:tracePt t="18076" x="4567238" y="2325688"/>
          <p14:tracePt t="18087" x="4530725" y="2289175"/>
          <p14:tracePt t="18091" x="4503738" y="2262188"/>
          <p14:tracePt t="18101" x="4476750" y="2216150"/>
          <p14:tracePt t="18108" x="4440238" y="2170113"/>
          <p14:tracePt t="18115" x="4430713" y="2152650"/>
          <p14:tracePt t="18123" x="4413250" y="2116138"/>
          <p14:tracePt t="18131" x="4394200" y="2089150"/>
          <p14:tracePt t="18147" x="4384675" y="2070100"/>
          <p14:tracePt t="18163" x="4384675" y="2052638"/>
          <p14:tracePt t="18171" x="4384675" y="2043113"/>
          <p14:tracePt t="18179" x="4384675" y="2033588"/>
          <p14:tracePt t="18187" x="4384675" y="2024063"/>
          <p14:tracePt t="18195" x="4384675" y="2006600"/>
          <p14:tracePt t="18211" x="4384675" y="1997075"/>
          <p14:tracePt t="18220" x="4394200" y="1979613"/>
          <p14:tracePt t="18227" x="4413250" y="1960563"/>
          <p14:tracePt t="18236" x="4421188" y="1943100"/>
          <p14:tracePt t="18244" x="4430713" y="1943100"/>
          <p14:tracePt t="18253" x="4440238" y="1933575"/>
          <p14:tracePt t="18267" x="4448175" y="1924050"/>
          <p14:tracePt t="18292" x="4457700" y="1914525"/>
          <p14:tracePt t="18437" x="4467225" y="1914525"/>
          <p14:tracePt t="18565" x="4513263" y="1914525"/>
          <p14:tracePt t="18573" x="4603750" y="1914525"/>
          <p14:tracePt t="18581" x="4659313" y="1914525"/>
          <p14:tracePt t="18591" x="4722813" y="1914525"/>
          <p14:tracePt t="18597" x="4786313" y="1943100"/>
          <p14:tracePt t="18606" x="4813300" y="1943100"/>
          <p14:tracePt t="18612" x="4822825" y="1943100"/>
          <p14:tracePt t="18620" x="4840288" y="1960563"/>
          <p14:tracePt t="18684" x="4849813" y="1970088"/>
          <p14:tracePt t="18716" x="4859338" y="1970088"/>
          <p14:tracePt t="18724" x="4876800" y="1979613"/>
          <p14:tracePt t="18740" x="4905375" y="1987550"/>
          <p14:tracePt t="18773" x="4913313" y="1997075"/>
          <p14:tracePt t="18829" x="4913313" y="2006600"/>
          <p14:tracePt t="18862" x="4913313" y="2016125"/>
          <p14:tracePt t="18869" x="4913313" y="2033588"/>
          <p14:tracePt t="18876" x="4913313" y="2043113"/>
          <p14:tracePt t="18884" x="4913313" y="2052638"/>
          <p14:tracePt t="18892" x="4913313" y="2060575"/>
          <p14:tracePt t="18901" x="4913313" y="2079625"/>
          <p14:tracePt t="18924" x="4905375" y="2097088"/>
          <p14:tracePt t="18940" x="4895850" y="2133600"/>
          <p14:tracePt t="18958" x="4886325" y="2143125"/>
          <p14:tracePt t="18964" x="4876800" y="2152650"/>
          <p14:tracePt t="18979" x="4868863" y="2152650"/>
          <p14:tracePt t="18989" x="4859338" y="2170113"/>
          <p14:tracePt t="18998" x="4840288" y="2179638"/>
          <p14:tracePt t="19014" x="4822825" y="2197100"/>
          <p14:tracePt t="19020" x="4803775" y="2206625"/>
          <p14:tracePt t="19028" x="4786313" y="2216150"/>
          <p14:tracePt t="19036" x="4776788" y="2225675"/>
          <p14:tracePt t="19044" x="4749800" y="2225675"/>
          <p14:tracePt t="19052" x="4740275" y="2233613"/>
          <p14:tracePt t="19085" x="4722813" y="2243138"/>
          <p14:tracePt t="19616" x="4703763" y="2243138"/>
          <p14:tracePt t="19653" x="4676775" y="2252663"/>
          <p14:tracePt t="19662" x="4630738" y="2270125"/>
          <p14:tracePt t="19670" x="4603750" y="2270125"/>
          <p14:tracePt t="19682" x="4521200" y="2289175"/>
          <p14:tracePt t="19685" x="4457700" y="2289175"/>
          <p14:tracePt t="19693" x="4367213" y="2289175"/>
          <p14:tracePt t="19700" x="4294188" y="2298700"/>
          <p14:tracePt t="19707" x="4221163" y="2298700"/>
          <p14:tracePt t="19715" x="4175125" y="2298700"/>
          <p14:tracePt t="19723" x="4138613" y="2298700"/>
          <p14:tracePt t="19731" x="4121150" y="2298700"/>
          <p14:tracePt t="19740" x="4102100" y="2298700"/>
          <p14:tracePt t="19747" x="4084638" y="2298700"/>
          <p14:tracePt t="19755" x="4075113" y="2298700"/>
          <p14:tracePt t="19772" x="4065588" y="2298700"/>
          <p14:tracePt t="19781" x="4057650" y="2298700"/>
          <p14:tracePt t="19790" x="4038600" y="2298700"/>
          <p14:tracePt t="19797" x="4021138" y="2298700"/>
          <p14:tracePt t="19808" x="3975100" y="2298700"/>
          <p14:tracePt t="19813" x="3911600" y="2298700"/>
          <p14:tracePt t="19821" x="3819525" y="2298700"/>
          <p14:tracePt t="19828" x="3756025" y="2298700"/>
          <p14:tracePt t="19836" x="3683000" y="2298700"/>
          <p14:tracePt t="19844" x="3629025" y="2298700"/>
          <p14:tracePt t="19852" x="3536950" y="2298700"/>
          <p14:tracePt t="19860" x="3490913" y="2298700"/>
          <p14:tracePt t="19868" x="3400425" y="2298700"/>
          <p14:tracePt t="19876" x="3317875" y="2298700"/>
          <p14:tracePt t="19884" x="3244850" y="2298700"/>
          <p14:tracePt t="19892" x="3171825" y="2298700"/>
          <p14:tracePt t="19901" x="3136900" y="2298700"/>
          <p14:tracePt t="19908" x="3090863" y="2298700"/>
          <p14:tracePt t="19916" x="3035300" y="2270125"/>
          <p14:tracePt t="19932" x="2998788" y="2262188"/>
          <p14:tracePt t="19948" x="2990850" y="2262188"/>
          <p14:tracePt t="19956" x="2981325" y="2262188"/>
          <p14:tracePt t="19963" x="2971800" y="2262188"/>
          <p14:tracePt t="19973" x="2935288" y="2262188"/>
          <p14:tracePt t="19979" x="2908300" y="2262188"/>
          <p14:tracePt t="19988" x="2852738" y="2252663"/>
          <p14:tracePt t="19995" x="2808288" y="2243138"/>
          <p14:tracePt t="20005" x="2735263" y="2243138"/>
          <p14:tracePt t="20011" x="2679700" y="2243138"/>
          <p14:tracePt t="20020" x="2625725" y="2243138"/>
          <p14:tracePt t="20028" x="2543175" y="2243138"/>
          <p14:tracePt t="20036" x="2489200" y="2243138"/>
          <p14:tracePt t="20044" x="2433638" y="2243138"/>
          <p14:tracePt t="20052" x="2379663" y="2243138"/>
          <p14:tracePt t="20059" x="2324100" y="2243138"/>
          <p14:tracePt t="20068" x="2306638" y="2243138"/>
          <p14:tracePt t="20075" x="2279650" y="2243138"/>
          <p14:tracePt t="20083" x="2260600" y="2243138"/>
          <p14:tracePt t="20091" x="2243138" y="2243138"/>
          <p14:tracePt t="20100" x="2233613" y="2243138"/>
          <p14:tracePt t="20116" x="2224088" y="2243138"/>
          <p14:tracePt t="20131" x="2214563" y="2243138"/>
          <p14:tracePt t="20139" x="2197100" y="2243138"/>
          <p14:tracePt t="20147" x="2179638" y="2243138"/>
          <p14:tracePt t="20164" x="2143125" y="2243138"/>
          <p14:tracePt t="20174" x="2106613" y="2243138"/>
          <p14:tracePt t="20188" x="2087563" y="2243138"/>
          <p14:tracePt t="20196" x="2060575" y="2243138"/>
          <p14:tracePt t="20204" x="2033588" y="2243138"/>
          <p14:tracePt t="20212" x="2024063" y="2243138"/>
          <p14:tracePt t="20220" x="1997075" y="2262188"/>
          <p14:tracePt t="20228" x="1978025" y="2270125"/>
          <p14:tracePt t="20253" x="1968500" y="2279650"/>
          <p14:tracePt t="20302" x="1960563" y="2289175"/>
          <p14:tracePt t="20323" x="1941513" y="2298700"/>
          <p14:tracePt t="20331" x="1931988" y="2316163"/>
          <p14:tracePt t="20340" x="1924050" y="2325688"/>
          <p14:tracePt t="20347" x="1905000" y="2325688"/>
          <p14:tracePt t="20355" x="1878013" y="2343150"/>
          <p14:tracePt t="20364" x="1860550" y="2362200"/>
          <p14:tracePt t="20371" x="1851025" y="2371725"/>
          <p14:tracePt t="20380" x="1814513" y="2389188"/>
          <p14:tracePt t="20388" x="1804988" y="2398713"/>
          <p14:tracePt t="20395" x="1787525" y="2416175"/>
          <p14:tracePt t="20404" x="1778000" y="2425700"/>
          <p14:tracePt t="20411" x="1758950" y="2444750"/>
          <p14:tracePt t="20421" x="1751013" y="2444750"/>
          <p14:tracePt t="20427" x="1741488" y="2452688"/>
          <p14:tracePt t="20436" x="1741488" y="2462213"/>
          <p14:tracePt t="20452" x="1731963" y="2471738"/>
          <p14:tracePt t="20476" x="1722438" y="2481263"/>
          <p14:tracePt t="20742" x="1722438" y="2489200"/>
          <p14:tracePt t="20747" x="1722438" y="2498725"/>
          <p14:tracePt t="20757" x="1704975" y="2508250"/>
          <p14:tracePt t="20763" x="1704975" y="2517775"/>
          <p14:tracePt t="20772" x="1704975" y="2525713"/>
          <p14:tracePt t="20788" x="1704975" y="2535238"/>
          <p14:tracePt t="20804" x="1704975" y="2554288"/>
          <p14:tracePt t="20934" x="1704975" y="2562225"/>
          <p14:tracePt t="21078" x="1704975" y="2571750"/>
          <p14:tracePt t="21091" x="1714500" y="2571750"/>
          <p14:tracePt t="21141" x="1722438" y="2581275"/>
          <p14:tracePt t="21214" x="1722438" y="2589213"/>
          <p14:tracePt t="21221" x="1722438" y="2598738"/>
          <p14:tracePt t="21229" x="1722438" y="2617788"/>
          <p14:tracePt t="21238" x="1731963" y="2625725"/>
          <p14:tracePt t="21244" x="1731963" y="2635250"/>
          <p14:tracePt t="21253" x="1731963" y="2644775"/>
          <p14:tracePt t="21260" x="1731963" y="2671763"/>
          <p14:tracePt t="21271" x="1731963" y="2681288"/>
          <p14:tracePt t="21276" x="1731963" y="2698750"/>
          <p14:tracePt t="21284" x="1731963" y="2708275"/>
          <p14:tracePt t="21291" x="1731963" y="2717800"/>
          <p14:tracePt t="21300" x="1722438" y="2727325"/>
          <p14:tracePt t="21469" x="1741488" y="2727325"/>
          <p14:tracePt t="21477" x="1804988" y="2727325"/>
          <p14:tracePt t="21487" x="1878013" y="2727325"/>
          <p14:tracePt t="21492" x="1968500" y="2727325"/>
          <p14:tracePt t="21501" x="2051050" y="2727325"/>
          <p14:tracePt t="21508" x="2124075" y="2727325"/>
          <p14:tracePt t="21517" x="2197100" y="2727325"/>
          <p14:tracePt t="21525" x="2251075" y="2727325"/>
          <p14:tracePt t="21533" x="2279650" y="2727325"/>
          <p14:tracePt t="21541" x="2287588" y="2727325"/>
          <p14:tracePt t="21620" x="2316163" y="2727325"/>
          <p14:tracePt t="21628" x="2324100" y="2727325"/>
          <p14:tracePt t="21636" x="2343150" y="2727325"/>
          <p14:tracePt t="21644" x="2360613" y="2727325"/>
          <p14:tracePt t="21652" x="2379663" y="2735263"/>
          <p14:tracePt t="21725" x="2397125" y="2735263"/>
          <p14:tracePt t="21742" x="2416175" y="2735263"/>
          <p14:tracePt t="21749" x="2425700" y="2735263"/>
          <p14:tracePt t="21758" x="2462213" y="2735263"/>
          <p14:tracePt t="21764" x="2489200" y="2735263"/>
          <p14:tracePt t="21772" x="2516188" y="2735263"/>
          <p14:tracePt t="21780" x="2552700" y="2735263"/>
          <p14:tracePt t="21788" x="2589213" y="2735263"/>
          <p14:tracePt t="21796" x="2616200" y="2754313"/>
          <p14:tracePt t="21804" x="2679700" y="2771775"/>
          <p14:tracePt t="21812" x="2698750" y="2771775"/>
          <p14:tracePt t="21820" x="2725738" y="2781300"/>
          <p14:tracePt t="21828" x="2752725" y="2781300"/>
          <p14:tracePt t="21836" x="2771775" y="2790825"/>
          <p14:tracePt t="21854" x="2789238" y="2790825"/>
          <p14:tracePt t="21860" x="2798763" y="2790825"/>
          <p14:tracePt t="21870" x="2808288" y="2800350"/>
          <p14:tracePt t="22029" x="2817813" y="2800350"/>
          <p14:tracePt t="22053" x="2835275" y="2800350"/>
          <p14:tracePt t="22061" x="2862263" y="2817813"/>
          <p14:tracePt t="22069" x="2917825" y="2817813"/>
          <p14:tracePt t="22077" x="2971800" y="2817813"/>
          <p14:tracePt t="22086" x="3027363" y="2817813"/>
          <p14:tracePt t="22092" x="3100388" y="2817813"/>
          <p14:tracePt t="22102" x="3136900" y="2817813"/>
          <p14:tracePt t="22108" x="3190875" y="2817813"/>
          <p14:tracePt t="22116" x="3227388" y="2817813"/>
          <p14:tracePt t="22124" x="3273425" y="2817813"/>
          <p14:tracePt t="22132" x="3309938" y="2817813"/>
          <p14:tracePt t="22140" x="3327400" y="2817813"/>
          <p14:tracePt t="22148" x="3382963" y="2817813"/>
          <p14:tracePt t="22156" x="3400425" y="2817813"/>
          <p14:tracePt t="22164" x="3427413" y="2817813"/>
          <p14:tracePt t="22172" x="3473450" y="2817813"/>
          <p14:tracePt t="22181" x="3490913" y="2808288"/>
          <p14:tracePt t="22188" x="3500438" y="2808288"/>
          <p14:tracePt t="22196" x="3509963" y="2808288"/>
          <p14:tracePt t="22204" x="3519488" y="2808288"/>
          <p14:tracePt t="22294" x="3527425" y="2808288"/>
          <p14:tracePt t="22305" x="3536950" y="2808288"/>
          <p14:tracePt t="22310" x="3556000" y="2817813"/>
          <p14:tracePt t="22320" x="3563938" y="2817813"/>
          <p14:tracePt t="22324" x="3592513" y="2817813"/>
          <p14:tracePt t="22333" x="3609975" y="2827338"/>
          <p14:tracePt t="22340" x="3636963" y="2836863"/>
          <p14:tracePt t="22348" x="3656013" y="2844800"/>
          <p14:tracePt t="22355" x="3683000" y="2863850"/>
          <p14:tracePt t="22364" x="3692525" y="2863850"/>
          <p14:tracePt t="22371" x="3702050" y="2863850"/>
          <p14:tracePt t="22388" x="3709988" y="2863850"/>
          <p14:tracePt t="22404" x="3719513" y="2863850"/>
          <p14:tracePt t="22477" x="3738563" y="2863850"/>
          <p14:tracePt t="22502" x="3746500" y="2863850"/>
          <p14:tracePt t="22509" x="3756025" y="2863850"/>
          <p14:tracePt t="22518" x="3775075" y="2863850"/>
          <p14:tracePt t="22524" x="3783013" y="2863850"/>
          <p14:tracePt t="22540" x="3792538" y="2863850"/>
          <p14:tracePt t="23958" x="3829050" y="2863850"/>
          <p14:tracePt t="23965" x="3902075" y="2863850"/>
          <p14:tracePt t="23974" x="4048125" y="2863850"/>
          <p14:tracePt t="23981" x="4157663" y="2863850"/>
          <p14:tracePt t="23989" x="4321175" y="2900363"/>
          <p14:tracePt t="23996" x="4467225" y="2900363"/>
          <p14:tracePt t="24006" x="4630738" y="2909888"/>
          <p14:tracePt t="24011" x="4776788" y="2946400"/>
          <p14:tracePt t="24021" x="4886325" y="2946400"/>
          <p14:tracePt t="24027" x="4932363" y="2946400"/>
          <p14:tracePt t="24036" x="4941888" y="2946400"/>
          <p14:tracePt t="24293" x="4949825" y="2946400"/>
          <p14:tracePt t="24306" x="4978400" y="2946400"/>
          <p14:tracePt t="24310" x="5014913" y="2946400"/>
          <p14:tracePt t="24324" x="5114925" y="2927350"/>
          <p14:tracePt t="24333" x="5195888" y="2917825"/>
          <p14:tracePt t="24340" x="5251450" y="2881313"/>
          <p14:tracePt t="24348" x="5305425" y="2881313"/>
          <p14:tracePt t="24356" x="5378450" y="2863850"/>
          <p14:tracePt t="24364" x="5397500" y="2854325"/>
          <p14:tracePt t="24372" x="5451475" y="2854325"/>
          <p14:tracePt t="24380" x="5461000" y="2836863"/>
          <p14:tracePt t="24388" x="5497513" y="2817813"/>
          <p14:tracePt t="24404" x="5507038" y="2817813"/>
          <p14:tracePt t="24533" x="5524500" y="2817813"/>
          <p14:tracePt t="24549" x="5534025" y="2817813"/>
          <p14:tracePt t="24557" x="5551488" y="2817813"/>
          <p14:tracePt t="24565" x="5570538" y="2817813"/>
          <p14:tracePt t="24580" x="5580063" y="2808288"/>
          <p14:tracePt t="24685" x="5588000" y="2808288"/>
          <p14:tracePt t="24693" x="5607050" y="2808288"/>
          <p14:tracePt t="24702" x="5697538" y="2808288"/>
          <p14:tracePt t="24714" x="5843588" y="2808288"/>
          <p14:tracePt t="24717" x="6016625" y="2808288"/>
          <p14:tracePt t="24724" x="6226175" y="2836863"/>
          <p14:tracePt t="24732" x="6508750" y="2873375"/>
          <p14:tracePt t="24740" x="6783388" y="2909888"/>
          <p14:tracePt t="24748" x="7000875" y="2954338"/>
          <p14:tracePt t="24755" x="7175500" y="2990850"/>
          <p14:tracePt t="24763" x="7302500" y="3036888"/>
          <p14:tracePt t="24771" x="7385050" y="3046413"/>
          <p14:tracePt t="24779" x="7402513" y="3054350"/>
          <p14:tracePt t="24788" x="7412038" y="3054350"/>
          <p14:tracePt t="25141" x="7366000" y="3054350"/>
          <p14:tracePt t="25149" x="7292975" y="3054350"/>
          <p14:tracePt t="25157" x="7202488" y="3054350"/>
          <p14:tracePt t="25164" x="7073900" y="3054350"/>
          <p14:tracePt t="25172" x="6983413" y="3082925"/>
          <p14:tracePt t="25180" x="6910388" y="3082925"/>
          <p14:tracePt t="25189" x="6791325" y="3082925"/>
          <p14:tracePt t="25196" x="6718300" y="3090863"/>
          <p14:tracePt t="25204" x="6645275" y="3090863"/>
          <p14:tracePt t="25212" x="6591300" y="3090863"/>
          <p14:tracePt t="25221" x="6500813" y="3090863"/>
          <p14:tracePt t="25228" x="6464300" y="3090863"/>
          <p14:tracePt t="25237" x="6454775" y="3090863"/>
          <p14:tracePt t="25244" x="6418263" y="3090863"/>
          <p14:tracePt t="30094" x="6418263" y="3082925"/>
          <p14:tracePt t="31859" x="6408738" y="3082925"/>
          <p14:tracePt t="31975" x="6399213" y="3082925"/>
          <p14:tracePt t="32069" x="6391275" y="3082925"/>
          <p14:tracePt t="32150" x="6391275" y="3090863"/>
          <p14:tracePt t="32166" x="6381750" y="3119438"/>
          <p14:tracePt t="32173" x="6372225" y="3127375"/>
          <p14:tracePt t="32181" x="6354763" y="3146425"/>
          <p14:tracePt t="32190" x="6345238" y="3155950"/>
          <p14:tracePt t="32204" x="6335713" y="3163888"/>
          <p14:tracePt t="32236" x="6326188" y="3173413"/>
          <p14:tracePt t="32244" x="6318250" y="3173413"/>
          <p14:tracePt t="32253" x="6308725" y="3182938"/>
          <p14:tracePt t="32260" x="6272213" y="3192463"/>
          <p14:tracePt t="32269" x="6262688" y="3200400"/>
          <p14:tracePt t="32276" x="6245225" y="3219450"/>
          <p14:tracePt t="32285" x="6226175" y="3228975"/>
          <p14:tracePt t="32292" x="6218238" y="3236913"/>
          <p14:tracePt t="32299" x="6208713" y="3236913"/>
          <p14:tracePt t="32307" x="6181725" y="3255963"/>
          <p14:tracePt t="32316" x="6162675" y="3265488"/>
          <p14:tracePt t="32323" x="6145213" y="3273425"/>
          <p14:tracePt t="32332" x="6126163" y="3282950"/>
          <p14:tracePt t="32339" x="6108700" y="3292475"/>
          <p14:tracePt t="32347" x="6099175" y="3302000"/>
          <p14:tracePt t="32364" x="6089650" y="3309938"/>
          <p14:tracePt t="32396" x="6080125" y="3309938"/>
          <p14:tracePt t="32430" x="6053138" y="3319463"/>
          <p14:tracePt t="32437" x="6053138" y="3338513"/>
          <p14:tracePt t="32445" x="6043613" y="3346450"/>
          <p14:tracePt t="32461" x="6035675" y="3375025"/>
          <p14:tracePt t="32471" x="6026150" y="3382963"/>
          <p14:tracePt t="32476" x="6007100" y="3402013"/>
          <p14:tracePt t="32492" x="6007100" y="3419475"/>
          <p14:tracePt t="32500" x="6007100" y="3429000"/>
          <p14:tracePt t="32532" x="5999163" y="3438525"/>
          <p14:tracePt t="32668" x="5999163" y="3455988"/>
          <p14:tracePt t="32676" x="5999163" y="3475038"/>
          <p14:tracePt t="32684" x="5999163" y="3482975"/>
          <p14:tracePt t="32692" x="5972175" y="3492500"/>
          <p14:tracePt t="32708" x="5953125" y="3511550"/>
          <p14:tracePt t="32724" x="5943600" y="3519488"/>
          <p14:tracePt t="32733" x="5935663" y="3529013"/>
          <p14:tracePt t="32740" x="5926138" y="3538538"/>
          <p14:tracePt t="32763" x="5907088" y="3556000"/>
          <p14:tracePt t="32796" x="5899150" y="3556000"/>
          <p14:tracePt t="32804" x="5889625" y="3556000"/>
          <p14:tracePt t="32811" x="5880100" y="3565525"/>
          <p14:tracePt t="32836" x="5880100" y="3575050"/>
          <p14:tracePt t="32868" x="5862638" y="3592513"/>
          <p14:tracePt t="32924" x="5853113" y="3602038"/>
          <p14:tracePt t="32934" x="5834063" y="3611563"/>
          <p14:tracePt t="32972" x="5826125" y="3621088"/>
          <p14:tracePt t="32996" x="5807075" y="3638550"/>
          <p14:tracePt t="33006" x="5789613" y="3648075"/>
          <p14:tracePt t="33036" x="5780088" y="3648075"/>
          <p14:tracePt t="33085" x="5753100" y="3657600"/>
          <p14:tracePt t="33237" x="5734050" y="3665538"/>
          <p14:tracePt t="33269" x="5724525" y="3675063"/>
          <p14:tracePt t="34940" x="5724525" y="3684588"/>
          <p14:tracePt t="34949" x="5716588" y="3694113"/>
          <p14:tracePt t="34964" x="5707063" y="3702050"/>
          <p14:tracePt t="34975" x="5697538" y="3711575"/>
          <p14:tracePt t="34979" x="5670550" y="3738563"/>
          <p14:tracePt t="34987" x="5661025" y="3748088"/>
          <p14:tracePt t="34995" x="5653088" y="3748088"/>
          <p14:tracePt t="35003" x="5643563" y="3757613"/>
          <p14:tracePt t="35013" x="5634038" y="3775075"/>
          <p14:tracePt t="35029" x="5624513" y="3784600"/>
          <p14:tracePt t="35041" x="5624513" y="3794125"/>
          <p14:tracePt t="35044" x="5616575" y="3803650"/>
          <p14:tracePt t="35060" x="5616575" y="3811588"/>
          <p14:tracePt t="35076" x="5607050" y="3811588"/>
          <p14:tracePt t="35084" x="5597525" y="3811588"/>
          <p14:tracePt t="35092" x="5588000" y="3811588"/>
          <p14:tracePt t="35107" x="5580063" y="3811588"/>
          <p14:tracePt t="35123" x="5580063" y="3821113"/>
          <p14:tracePt t="38991" x="5588000" y="3821113"/>
          <p14:tracePt t="43527" x="5597525" y="3811588"/>
          <p14:tracePt t="43534" x="5634038" y="3803650"/>
          <p14:tracePt t="43542" x="5797550" y="3803650"/>
          <p14:tracePt t="43554" x="5999163" y="3784600"/>
          <p14:tracePt t="43555" x="6272213" y="3784600"/>
          <p14:tracePt t="43564" x="6537325" y="3784600"/>
          <p14:tracePt t="43571" x="6800850" y="3784600"/>
          <p14:tracePt t="43579" x="7019925" y="3784600"/>
          <p14:tracePt t="43587" x="7202488" y="3784600"/>
          <p14:tracePt t="43595" x="7448550" y="3784600"/>
          <p14:tracePt t="43603" x="7648575" y="3784600"/>
          <p14:tracePt t="43613" x="7850188" y="3784600"/>
          <p14:tracePt t="43621" x="8013700" y="3784600"/>
          <p14:tracePt t="43629" x="8123238" y="3784600"/>
          <p14:tracePt t="43638" x="8213725" y="3784600"/>
          <p14:tracePt t="43645" x="8240713" y="3784600"/>
          <p14:tracePt t="43653" x="8269288" y="3784600"/>
          <p14:tracePt t="43660" x="8286750" y="3784600"/>
          <p14:tracePt t="43668" x="8378825" y="3784600"/>
          <p14:tracePt t="43677" x="8469313" y="3784600"/>
          <p14:tracePt t="43684" x="8615363" y="3784600"/>
          <p14:tracePt t="43693" x="8834438" y="3784600"/>
          <p14:tracePt t="43700" x="9017000" y="378460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ja-JP"/>
              <a:t>Pruning</a:t>
            </a:r>
            <a:r>
              <a:rPr lang="ja-JP" altLang="en-US"/>
              <a:t>　</a:t>
            </a:r>
            <a:r>
              <a:rPr lang="en-US" altLang="ja-JP"/>
              <a:t>Cache</a:t>
            </a:r>
          </a:p>
        </p:txBody>
      </p:sp>
      <p:sp>
        <p:nvSpPr>
          <p:cNvPr id="56323" name="Text Box 68"/>
          <p:cNvSpPr txBox="1">
            <a:spLocks noChangeArrowheads="1"/>
          </p:cNvSpPr>
          <p:nvPr/>
        </p:nvSpPr>
        <p:spPr bwMode="auto">
          <a:xfrm>
            <a:off x="6781800" y="5613400"/>
            <a:ext cx="312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X</a:t>
            </a:r>
          </a:p>
        </p:txBody>
      </p:sp>
      <p:sp>
        <p:nvSpPr>
          <p:cNvPr id="56324" name="Text Box 71"/>
          <p:cNvSpPr txBox="1">
            <a:spLocks noChangeArrowheads="1"/>
          </p:cNvSpPr>
          <p:nvPr/>
        </p:nvSpPr>
        <p:spPr bwMode="auto">
          <a:xfrm>
            <a:off x="7239000" y="5613400"/>
            <a:ext cx="312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X</a:t>
            </a:r>
          </a:p>
        </p:txBody>
      </p:sp>
      <p:grpSp>
        <p:nvGrpSpPr>
          <p:cNvPr id="56325" name="Group 3"/>
          <p:cNvGrpSpPr>
            <a:grpSpLocks/>
          </p:cNvGrpSpPr>
          <p:nvPr/>
        </p:nvGrpSpPr>
        <p:grpSpPr bwMode="auto">
          <a:xfrm>
            <a:off x="1387475" y="3173413"/>
            <a:ext cx="2971800" cy="2362200"/>
            <a:chOff x="528" y="2256"/>
            <a:chExt cx="1872" cy="1488"/>
          </a:xfrm>
        </p:grpSpPr>
        <p:grpSp>
          <p:nvGrpSpPr>
            <p:cNvPr id="56380" name="Group 4"/>
            <p:cNvGrpSpPr>
              <a:grpSpLocks/>
            </p:cNvGrpSpPr>
            <p:nvPr/>
          </p:nvGrpSpPr>
          <p:grpSpPr bwMode="auto">
            <a:xfrm>
              <a:off x="528" y="3168"/>
              <a:ext cx="480" cy="528"/>
              <a:chOff x="624" y="3120"/>
              <a:chExt cx="480" cy="528"/>
            </a:xfrm>
          </p:grpSpPr>
          <p:sp>
            <p:nvSpPr>
              <p:cNvPr id="56398" name="Oval 5"/>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99" name="Oval 6"/>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400" name="Oval 7"/>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401" name="Line 8"/>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402" name="Line 9"/>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403" name="Line 10"/>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81" name="Group 11"/>
            <p:cNvGrpSpPr>
              <a:grpSpLocks/>
            </p:cNvGrpSpPr>
            <p:nvPr/>
          </p:nvGrpSpPr>
          <p:grpSpPr bwMode="auto">
            <a:xfrm>
              <a:off x="1920" y="3216"/>
              <a:ext cx="480" cy="528"/>
              <a:chOff x="624" y="3120"/>
              <a:chExt cx="480" cy="528"/>
            </a:xfrm>
          </p:grpSpPr>
          <p:sp>
            <p:nvSpPr>
              <p:cNvPr id="56392" name="Oval 12"/>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93" name="Oval 13"/>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94" name="Oval 14"/>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95" name="Line 15"/>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96" name="Line 16"/>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97" name="Line 17"/>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82" name="Group 18"/>
            <p:cNvGrpSpPr>
              <a:grpSpLocks/>
            </p:cNvGrpSpPr>
            <p:nvPr/>
          </p:nvGrpSpPr>
          <p:grpSpPr bwMode="auto">
            <a:xfrm>
              <a:off x="1248" y="3168"/>
              <a:ext cx="480" cy="528"/>
              <a:chOff x="624" y="3120"/>
              <a:chExt cx="480" cy="528"/>
            </a:xfrm>
          </p:grpSpPr>
          <p:sp>
            <p:nvSpPr>
              <p:cNvPr id="56386" name="Oval 19"/>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87" name="Oval 20"/>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88" name="Oval 21"/>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89" name="Line 22"/>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90" name="Line 23"/>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91" name="Line 24"/>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83" name="Line 25"/>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84" name="Line 26"/>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85" name="Line 27"/>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26" name="Group 28"/>
          <p:cNvGrpSpPr>
            <a:grpSpLocks/>
          </p:cNvGrpSpPr>
          <p:nvPr/>
        </p:nvGrpSpPr>
        <p:grpSpPr bwMode="auto">
          <a:xfrm>
            <a:off x="5121275" y="3249613"/>
            <a:ext cx="2971800" cy="2362200"/>
            <a:chOff x="528" y="2256"/>
            <a:chExt cx="1872" cy="1488"/>
          </a:xfrm>
        </p:grpSpPr>
        <p:grpSp>
          <p:nvGrpSpPr>
            <p:cNvPr id="56356" name="Group 29"/>
            <p:cNvGrpSpPr>
              <a:grpSpLocks/>
            </p:cNvGrpSpPr>
            <p:nvPr/>
          </p:nvGrpSpPr>
          <p:grpSpPr bwMode="auto">
            <a:xfrm>
              <a:off x="528" y="3168"/>
              <a:ext cx="480" cy="528"/>
              <a:chOff x="624" y="3120"/>
              <a:chExt cx="480" cy="528"/>
            </a:xfrm>
          </p:grpSpPr>
          <p:sp>
            <p:nvSpPr>
              <p:cNvPr id="56374" name="Oval 30"/>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75" name="Oval 31"/>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76" name="Oval 32"/>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77" name="Line 33"/>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78" name="Line 34"/>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79" name="Line 35"/>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57" name="Group 36"/>
            <p:cNvGrpSpPr>
              <a:grpSpLocks/>
            </p:cNvGrpSpPr>
            <p:nvPr/>
          </p:nvGrpSpPr>
          <p:grpSpPr bwMode="auto">
            <a:xfrm>
              <a:off x="1920" y="3216"/>
              <a:ext cx="480" cy="528"/>
              <a:chOff x="624" y="3120"/>
              <a:chExt cx="480" cy="528"/>
            </a:xfrm>
          </p:grpSpPr>
          <p:sp>
            <p:nvSpPr>
              <p:cNvPr id="56368" name="Oval 37"/>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69" name="Oval 38"/>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70" name="Oval 39"/>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71" name="Line 40"/>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72" name="Line 41"/>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73" name="Line 42"/>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58" name="Group 43"/>
            <p:cNvGrpSpPr>
              <a:grpSpLocks/>
            </p:cNvGrpSpPr>
            <p:nvPr/>
          </p:nvGrpSpPr>
          <p:grpSpPr bwMode="auto">
            <a:xfrm>
              <a:off x="1248" y="3168"/>
              <a:ext cx="480" cy="528"/>
              <a:chOff x="624" y="3120"/>
              <a:chExt cx="480" cy="528"/>
            </a:xfrm>
          </p:grpSpPr>
          <p:sp>
            <p:nvSpPr>
              <p:cNvPr id="56362" name="Oval 44"/>
              <p:cNvSpPr>
                <a:spLocks noChangeArrowheads="1"/>
              </p:cNvSpPr>
              <p:nvPr/>
            </p:nvSpPr>
            <p:spPr bwMode="auto">
              <a:xfrm>
                <a:off x="624"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63" name="Oval 45"/>
              <p:cNvSpPr>
                <a:spLocks noChangeArrowheads="1"/>
              </p:cNvSpPr>
              <p:nvPr/>
            </p:nvSpPr>
            <p:spPr bwMode="auto">
              <a:xfrm>
                <a:off x="816"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64" name="Oval 46"/>
              <p:cNvSpPr>
                <a:spLocks noChangeArrowheads="1"/>
              </p:cNvSpPr>
              <p:nvPr/>
            </p:nvSpPr>
            <p:spPr bwMode="auto">
              <a:xfrm>
                <a:off x="1008" y="3552"/>
                <a:ext cx="96" cy="96"/>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6365" name="Line 47"/>
              <p:cNvSpPr>
                <a:spLocks noChangeShapeType="1"/>
              </p:cNvSpPr>
              <p:nvPr/>
            </p:nvSpPr>
            <p:spPr bwMode="auto">
              <a:xfrm flipV="1">
                <a:off x="672"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66" name="Line 48"/>
              <p:cNvSpPr>
                <a:spLocks noChangeShapeType="1"/>
              </p:cNvSpPr>
              <p:nvPr/>
            </p:nvSpPr>
            <p:spPr bwMode="auto">
              <a:xfrm>
                <a:off x="864" y="3120"/>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67" name="Line 49"/>
              <p:cNvSpPr>
                <a:spLocks noChangeShapeType="1"/>
              </p:cNvSpPr>
              <p:nvPr/>
            </p:nvSpPr>
            <p:spPr bwMode="auto">
              <a:xfrm>
                <a:off x="864" y="3120"/>
                <a:ext cx="192"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59" name="Line 50"/>
            <p:cNvSpPr>
              <a:spLocks noChangeShapeType="1"/>
            </p:cNvSpPr>
            <p:nvPr/>
          </p:nvSpPr>
          <p:spPr bwMode="auto">
            <a:xfrm flipV="1">
              <a:off x="768" y="2256"/>
              <a:ext cx="72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60" name="Line 51"/>
            <p:cNvSpPr>
              <a:spLocks noChangeShapeType="1"/>
            </p:cNvSpPr>
            <p:nvPr/>
          </p:nvSpPr>
          <p:spPr bwMode="auto">
            <a:xfrm>
              <a:off x="1488" y="2304"/>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61" name="Line 52"/>
            <p:cNvSpPr>
              <a:spLocks noChangeShapeType="1"/>
            </p:cNvSpPr>
            <p:nvPr/>
          </p:nvSpPr>
          <p:spPr bwMode="auto">
            <a:xfrm>
              <a:off x="1488" y="2256"/>
              <a:ext cx="6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27" name="Line 53"/>
          <p:cNvSpPr>
            <a:spLocks noChangeShapeType="1"/>
          </p:cNvSpPr>
          <p:nvPr/>
        </p:nvSpPr>
        <p:spPr bwMode="auto">
          <a:xfrm flipV="1">
            <a:off x="2911475" y="1725613"/>
            <a:ext cx="20574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28" name="Line 54"/>
          <p:cNvSpPr>
            <a:spLocks noChangeShapeType="1"/>
          </p:cNvSpPr>
          <p:nvPr/>
        </p:nvSpPr>
        <p:spPr bwMode="auto">
          <a:xfrm>
            <a:off x="4968875" y="1725613"/>
            <a:ext cx="16764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29" name="Text Box 55"/>
          <p:cNvSpPr txBox="1">
            <a:spLocks noChangeArrowheads="1"/>
          </p:cNvSpPr>
          <p:nvPr/>
        </p:nvSpPr>
        <p:spPr bwMode="auto">
          <a:xfrm>
            <a:off x="1524000" y="4164013"/>
            <a:ext cx="550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１０１</a:t>
            </a:r>
          </a:p>
        </p:txBody>
      </p:sp>
      <p:sp>
        <p:nvSpPr>
          <p:cNvPr id="56330" name="Text Box 56"/>
          <p:cNvSpPr txBox="1">
            <a:spLocks noChangeArrowheads="1"/>
          </p:cNvSpPr>
          <p:nvPr/>
        </p:nvSpPr>
        <p:spPr bwMode="auto">
          <a:xfrm>
            <a:off x="2362200" y="4316413"/>
            <a:ext cx="550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１０１</a:t>
            </a:r>
          </a:p>
        </p:txBody>
      </p:sp>
      <p:sp>
        <p:nvSpPr>
          <p:cNvPr id="56331" name="Text Box 57"/>
          <p:cNvSpPr txBox="1">
            <a:spLocks noChangeArrowheads="1"/>
          </p:cNvSpPr>
          <p:nvPr/>
        </p:nvSpPr>
        <p:spPr bwMode="auto">
          <a:xfrm>
            <a:off x="3200400" y="4305300"/>
            <a:ext cx="550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１０１</a:t>
            </a:r>
          </a:p>
        </p:txBody>
      </p:sp>
      <p:sp>
        <p:nvSpPr>
          <p:cNvPr id="56332" name="Text Box 58"/>
          <p:cNvSpPr txBox="1">
            <a:spLocks noChangeArrowheads="1"/>
          </p:cNvSpPr>
          <p:nvPr/>
        </p:nvSpPr>
        <p:spPr bwMode="auto">
          <a:xfrm>
            <a:off x="4876800" y="4545013"/>
            <a:ext cx="4508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101</a:t>
            </a:r>
          </a:p>
        </p:txBody>
      </p:sp>
      <p:sp>
        <p:nvSpPr>
          <p:cNvPr id="56333" name="Text Box 59"/>
          <p:cNvSpPr txBox="1">
            <a:spLocks noChangeArrowheads="1"/>
          </p:cNvSpPr>
          <p:nvPr/>
        </p:nvSpPr>
        <p:spPr bwMode="auto">
          <a:xfrm>
            <a:off x="6172200" y="4468813"/>
            <a:ext cx="550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１０１</a:t>
            </a:r>
          </a:p>
        </p:txBody>
      </p:sp>
      <p:sp>
        <p:nvSpPr>
          <p:cNvPr id="56334" name="Text Box 60"/>
          <p:cNvSpPr txBox="1">
            <a:spLocks noChangeArrowheads="1"/>
          </p:cNvSpPr>
          <p:nvPr/>
        </p:nvSpPr>
        <p:spPr bwMode="auto">
          <a:xfrm>
            <a:off x="7086600" y="4556125"/>
            <a:ext cx="4508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101</a:t>
            </a:r>
          </a:p>
        </p:txBody>
      </p:sp>
      <p:sp>
        <p:nvSpPr>
          <p:cNvPr id="56335" name="Text Box 61"/>
          <p:cNvSpPr txBox="1">
            <a:spLocks noChangeArrowheads="1"/>
          </p:cNvSpPr>
          <p:nvPr/>
        </p:nvSpPr>
        <p:spPr bwMode="auto">
          <a:xfrm>
            <a:off x="5029200" y="1573213"/>
            <a:ext cx="428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１１</a:t>
            </a:r>
          </a:p>
        </p:txBody>
      </p:sp>
      <p:sp>
        <p:nvSpPr>
          <p:cNvPr id="56336" name="Text Box 62"/>
          <p:cNvSpPr txBox="1">
            <a:spLocks noChangeArrowheads="1"/>
          </p:cNvSpPr>
          <p:nvPr/>
        </p:nvSpPr>
        <p:spPr bwMode="auto">
          <a:xfrm>
            <a:off x="3124200" y="3097213"/>
            <a:ext cx="550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400" b="1">
                <a:latin typeface="Times New Roman" panose="02020603050405020304" pitchFamily="18" charset="0"/>
                <a:ea typeface="ＭＳ Ｐゴシック" panose="020B0600070205080204" pitchFamily="50" charset="-128"/>
              </a:rPr>
              <a:t>１０１</a:t>
            </a:r>
          </a:p>
        </p:txBody>
      </p:sp>
      <p:sp>
        <p:nvSpPr>
          <p:cNvPr id="56337" name="Text Box 64"/>
          <p:cNvSpPr txBox="1">
            <a:spLocks noChangeArrowheads="1"/>
          </p:cNvSpPr>
          <p:nvPr/>
        </p:nvSpPr>
        <p:spPr bwMode="auto">
          <a:xfrm>
            <a:off x="1295400" y="5546725"/>
            <a:ext cx="282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S</a:t>
            </a:r>
          </a:p>
        </p:txBody>
      </p:sp>
      <p:sp>
        <p:nvSpPr>
          <p:cNvPr id="56338" name="Text Box 65"/>
          <p:cNvSpPr txBox="1">
            <a:spLocks noChangeArrowheads="1"/>
          </p:cNvSpPr>
          <p:nvPr/>
        </p:nvSpPr>
        <p:spPr bwMode="auto">
          <a:xfrm>
            <a:off x="1920875" y="5586413"/>
            <a:ext cx="282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S</a:t>
            </a:r>
          </a:p>
        </p:txBody>
      </p:sp>
      <p:sp>
        <p:nvSpPr>
          <p:cNvPr id="56339" name="Text Box 66"/>
          <p:cNvSpPr txBox="1">
            <a:spLocks noChangeArrowheads="1"/>
          </p:cNvSpPr>
          <p:nvPr/>
        </p:nvSpPr>
        <p:spPr bwMode="auto">
          <a:xfrm>
            <a:off x="4283075" y="5611813"/>
            <a:ext cx="2682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S</a:t>
            </a:r>
          </a:p>
        </p:txBody>
      </p:sp>
      <p:sp>
        <p:nvSpPr>
          <p:cNvPr id="56340" name="Text Box 67"/>
          <p:cNvSpPr txBox="1">
            <a:spLocks noChangeArrowheads="1"/>
          </p:cNvSpPr>
          <p:nvPr/>
        </p:nvSpPr>
        <p:spPr bwMode="auto">
          <a:xfrm>
            <a:off x="5654675" y="5586413"/>
            <a:ext cx="282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S</a:t>
            </a:r>
          </a:p>
        </p:txBody>
      </p:sp>
      <p:sp>
        <p:nvSpPr>
          <p:cNvPr id="56341" name="Text Box 69"/>
          <p:cNvSpPr txBox="1">
            <a:spLocks noChangeArrowheads="1"/>
          </p:cNvSpPr>
          <p:nvPr/>
        </p:nvSpPr>
        <p:spPr bwMode="auto">
          <a:xfrm>
            <a:off x="3521075" y="5586413"/>
            <a:ext cx="312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X</a:t>
            </a:r>
          </a:p>
        </p:txBody>
      </p:sp>
      <p:sp>
        <p:nvSpPr>
          <p:cNvPr id="56342" name="Text Box 70"/>
          <p:cNvSpPr txBox="1">
            <a:spLocks noChangeArrowheads="1"/>
          </p:cNvSpPr>
          <p:nvPr/>
        </p:nvSpPr>
        <p:spPr bwMode="auto">
          <a:xfrm>
            <a:off x="4968875" y="5586413"/>
            <a:ext cx="312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X</a:t>
            </a:r>
          </a:p>
        </p:txBody>
      </p:sp>
      <p:grpSp>
        <p:nvGrpSpPr>
          <p:cNvPr id="27732" name="Group 84"/>
          <p:cNvGrpSpPr>
            <a:grpSpLocks/>
          </p:cNvGrpSpPr>
          <p:nvPr/>
        </p:nvGrpSpPr>
        <p:grpSpPr bwMode="auto">
          <a:xfrm>
            <a:off x="3597275" y="4697413"/>
            <a:ext cx="4495800" cy="609600"/>
            <a:chOff x="2266" y="2959"/>
            <a:chExt cx="2832" cy="384"/>
          </a:xfrm>
        </p:grpSpPr>
        <p:sp>
          <p:nvSpPr>
            <p:cNvPr id="56352" name="Line 72"/>
            <p:cNvSpPr>
              <a:spLocks noChangeShapeType="1"/>
            </p:cNvSpPr>
            <p:nvPr/>
          </p:nvSpPr>
          <p:spPr bwMode="auto">
            <a:xfrm flipV="1">
              <a:off x="2266" y="2959"/>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3" name="Line 73"/>
            <p:cNvSpPr>
              <a:spLocks noChangeShapeType="1"/>
            </p:cNvSpPr>
            <p:nvPr/>
          </p:nvSpPr>
          <p:spPr bwMode="auto">
            <a:xfrm flipV="1">
              <a:off x="3130" y="3007"/>
              <a:ext cx="19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4" name="Line 74"/>
            <p:cNvSpPr>
              <a:spLocks noChangeShapeType="1"/>
            </p:cNvSpPr>
            <p:nvPr/>
          </p:nvSpPr>
          <p:spPr bwMode="auto">
            <a:xfrm flipV="1">
              <a:off x="4618" y="3007"/>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5" name="Line 75"/>
            <p:cNvSpPr>
              <a:spLocks noChangeShapeType="1"/>
            </p:cNvSpPr>
            <p:nvPr/>
          </p:nvSpPr>
          <p:spPr bwMode="auto">
            <a:xfrm flipH="1" flipV="1">
              <a:off x="4954" y="3055"/>
              <a:ext cx="144"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44" name="Text Box 77"/>
          <p:cNvSpPr txBox="1">
            <a:spLocks noChangeArrowheads="1"/>
          </p:cNvSpPr>
          <p:nvPr/>
        </p:nvSpPr>
        <p:spPr bwMode="auto">
          <a:xfrm>
            <a:off x="6705600" y="3032125"/>
            <a:ext cx="4508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101</a:t>
            </a:r>
          </a:p>
        </p:txBody>
      </p:sp>
      <p:grpSp>
        <p:nvGrpSpPr>
          <p:cNvPr id="27734" name="Group 86"/>
          <p:cNvGrpSpPr>
            <a:grpSpLocks/>
          </p:cNvGrpSpPr>
          <p:nvPr/>
        </p:nvGrpSpPr>
        <p:grpSpPr bwMode="auto">
          <a:xfrm>
            <a:off x="6950075" y="3021013"/>
            <a:ext cx="841375" cy="1524000"/>
            <a:chOff x="4378" y="1903"/>
            <a:chExt cx="530" cy="960"/>
          </a:xfrm>
        </p:grpSpPr>
        <p:sp>
          <p:nvSpPr>
            <p:cNvPr id="56350" name="Line 76"/>
            <p:cNvSpPr>
              <a:spLocks noChangeShapeType="1"/>
            </p:cNvSpPr>
            <p:nvPr/>
          </p:nvSpPr>
          <p:spPr bwMode="auto">
            <a:xfrm flipH="1" flipV="1">
              <a:off x="4378" y="2143"/>
              <a:ext cx="528" cy="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1" name="Text Box 80"/>
            <p:cNvSpPr txBox="1">
              <a:spLocks noChangeArrowheads="1"/>
            </p:cNvSpPr>
            <p:nvPr/>
          </p:nvSpPr>
          <p:spPr bwMode="auto">
            <a:xfrm>
              <a:off x="4512" y="1903"/>
              <a:ext cx="3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→100</a:t>
              </a:r>
            </a:p>
          </p:txBody>
        </p:sp>
      </p:grpSp>
      <p:grpSp>
        <p:nvGrpSpPr>
          <p:cNvPr id="27733" name="Group 85"/>
          <p:cNvGrpSpPr>
            <a:grpSpLocks/>
          </p:cNvGrpSpPr>
          <p:nvPr/>
        </p:nvGrpSpPr>
        <p:grpSpPr bwMode="auto">
          <a:xfrm>
            <a:off x="3733800" y="4316413"/>
            <a:ext cx="4438650" cy="533400"/>
            <a:chOff x="2352" y="2719"/>
            <a:chExt cx="2796" cy="336"/>
          </a:xfrm>
        </p:grpSpPr>
        <p:sp>
          <p:nvSpPr>
            <p:cNvPr id="56347" name="Text Box 81"/>
            <p:cNvSpPr txBox="1">
              <a:spLocks noChangeArrowheads="1"/>
            </p:cNvSpPr>
            <p:nvPr/>
          </p:nvSpPr>
          <p:spPr bwMode="auto">
            <a:xfrm>
              <a:off x="4752" y="2863"/>
              <a:ext cx="3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→000</a:t>
              </a:r>
            </a:p>
          </p:txBody>
        </p:sp>
        <p:sp>
          <p:nvSpPr>
            <p:cNvPr id="56348" name="Text Box 82"/>
            <p:cNvSpPr txBox="1">
              <a:spLocks noChangeArrowheads="1"/>
            </p:cNvSpPr>
            <p:nvPr/>
          </p:nvSpPr>
          <p:spPr bwMode="auto">
            <a:xfrm>
              <a:off x="3360" y="2863"/>
              <a:ext cx="3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→001</a:t>
              </a:r>
            </a:p>
          </p:txBody>
        </p:sp>
        <p:sp>
          <p:nvSpPr>
            <p:cNvPr id="56349" name="Text Box 83"/>
            <p:cNvSpPr txBox="1">
              <a:spLocks noChangeArrowheads="1"/>
            </p:cNvSpPr>
            <p:nvPr/>
          </p:nvSpPr>
          <p:spPr bwMode="auto">
            <a:xfrm>
              <a:off x="2352" y="2719"/>
              <a:ext cx="4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b="1">
                  <a:latin typeface="Times New Roman" panose="02020603050405020304" pitchFamily="18" charset="0"/>
                  <a:ea typeface="ＭＳ Ｐゴシック" panose="020B0600070205080204" pitchFamily="50" charset="-128"/>
                </a:rPr>
                <a:t>→</a:t>
              </a:r>
              <a:r>
                <a:rPr lang="ja-JP" altLang="en-US" sz="1400" b="1">
                  <a:latin typeface="Times New Roman" panose="02020603050405020304" pitchFamily="18" charset="0"/>
                  <a:ea typeface="ＭＳ Ｐゴシック" panose="020B0600070205080204" pitchFamily="50" charset="-128"/>
                </a:rPr>
                <a:t>　</a:t>
              </a:r>
              <a:r>
                <a:rPr lang="en-US" altLang="ja-JP" sz="1400" b="1">
                  <a:latin typeface="Times New Roman" panose="02020603050405020304" pitchFamily="18" charset="0"/>
                  <a:ea typeface="ＭＳ Ｐゴシック" panose="020B0600070205080204" pitchFamily="50" charset="-128"/>
                </a:rPr>
                <a:t>001</a:t>
              </a:r>
            </a:p>
          </p:txBody>
        </p:sp>
      </p:grpSp>
      <p:pic>
        <p:nvPicPr>
          <p:cNvPr id="3" name="オーディオ 2">
            <a:hlinkClick r:id="" action="ppaction://media"/>
            <a:extLst>
              <a:ext uri="{FF2B5EF4-FFF2-40B4-BE49-F238E27FC236}">
                <a16:creationId xmlns:a16="http://schemas.microsoft.com/office/drawing/2014/main" id="{43CE5C99-C063-4A40-ACB4-608411AEEF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727"/>
    </mc:Choice>
    <mc:Fallback>
      <p:transition spd="slow" advTm="3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7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7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42" x="8951913" y="3967163"/>
          <p14:tracePt t="550" x="8915400" y="3967163"/>
          <p14:tracePt t="557" x="8888413" y="3967163"/>
          <p14:tracePt t="565" x="8842375" y="3994150"/>
          <p14:tracePt t="574" x="8824913" y="3994150"/>
          <p14:tracePt t="581" x="8788400" y="3994150"/>
          <p14:tracePt t="590" x="8742363" y="3994150"/>
          <p14:tracePt t="597" x="8705850" y="3994150"/>
          <p14:tracePt t="605" x="8651875" y="3994150"/>
          <p14:tracePt t="613" x="8615363" y="3994150"/>
          <p14:tracePt t="621" x="8578850" y="3994150"/>
          <p14:tracePt t="629" x="8523288" y="3994150"/>
          <p14:tracePt t="637" x="8469313" y="3994150"/>
          <p14:tracePt t="645" x="8423275" y="3994150"/>
          <p14:tracePt t="653" x="8386763" y="3994150"/>
          <p14:tracePt t="661" x="8369300" y="3994150"/>
          <p14:tracePt t="669" x="8342313" y="3994150"/>
          <p14:tracePt t="677" x="8305800" y="3994150"/>
          <p14:tracePt t="685" x="8296275" y="3994150"/>
          <p14:tracePt t="702" x="8277225" y="3994150"/>
          <p14:tracePt t="727" x="8240713" y="3994150"/>
          <p14:tracePt t="735" x="8232775" y="3994150"/>
          <p14:tracePt t="749" x="8223250" y="3984625"/>
          <p14:tracePt t="760" x="8196263" y="3984625"/>
          <p14:tracePt t="765" x="8177213" y="3984625"/>
          <p14:tracePt t="774" x="8150225" y="3976688"/>
          <p14:tracePt t="781" x="8132763" y="3948113"/>
          <p14:tracePt t="791" x="8096250" y="3948113"/>
          <p14:tracePt t="797" x="8059738" y="3940175"/>
          <p14:tracePt t="806" x="8004175" y="3940175"/>
          <p14:tracePt t="813" x="7967663" y="3930650"/>
          <p14:tracePt t="821" x="7913688" y="3930650"/>
          <p14:tracePt t="829" x="7858125" y="3921125"/>
          <p14:tracePt t="839" x="7794625" y="3894138"/>
          <p14:tracePt t="850" x="7740650" y="3894138"/>
          <p14:tracePt t="855" x="7648575" y="3894138"/>
          <p14:tracePt t="862" x="7558088" y="3894138"/>
          <p14:tracePt t="869" x="7429500" y="3894138"/>
          <p14:tracePt t="877" x="7339013" y="3894138"/>
          <p14:tracePt t="885" x="7212013" y="3894138"/>
          <p14:tracePt t="893" x="7102475" y="3894138"/>
          <p14:tracePt t="901" x="7000875" y="3894138"/>
          <p14:tracePt t="913" x="6873875" y="3894138"/>
          <p14:tracePt t="917" x="6783388" y="3894138"/>
          <p14:tracePt t="926" x="6673850" y="3894138"/>
          <p14:tracePt t="933" x="6581775" y="3894138"/>
          <p14:tracePt t="942" x="6454775" y="3894138"/>
          <p14:tracePt t="949" x="6435725" y="3894138"/>
          <p14:tracePt t="960" x="6372225" y="3894138"/>
          <p14:tracePt t="965" x="6318250" y="3894138"/>
          <p14:tracePt t="973" x="6272213" y="3894138"/>
          <p14:tracePt t="981" x="6235700" y="3894138"/>
          <p14:tracePt t="990" x="6189663" y="3894138"/>
          <p14:tracePt t="997" x="6162675" y="3894138"/>
          <p14:tracePt t="1005" x="6145213" y="3894138"/>
          <p14:tracePt t="1021" x="6135688" y="3894138"/>
          <p14:tracePt t="1319" x="6126163" y="3884613"/>
          <p14:tracePt t="1327" x="6116638" y="3884613"/>
          <p14:tracePt t="1585" x="6108700" y="3875088"/>
          <p14:tracePt t="1592" x="6099175" y="3875088"/>
          <p14:tracePt t="1597" x="6080125" y="3857625"/>
          <p14:tracePt t="1613" x="6062663" y="3848100"/>
          <p14:tracePt t="1621" x="6053138" y="3840163"/>
          <p14:tracePt t="1630" x="6053138" y="3811588"/>
          <p14:tracePt t="1637" x="6053138" y="3794125"/>
          <p14:tracePt t="1647" x="6053138" y="3767138"/>
          <p14:tracePt t="1654" x="6053138" y="3748088"/>
          <p14:tracePt t="1663" x="6053138" y="3721100"/>
          <p14:tracePt t="1670" x="6053138" y="3702050"/>
          <p14:tracePt t="1680" x="6053138" y="3675063"/>
          <p14:tracePt t="1686" x="6043613" y="3638550"/>
          <p14:tracePt t="1694" x="6043613" y="3621088"/>
          <p14:tracePt t="1711" x="6043613" y="3611563"/>
          <p14:tracePt t="1717" x="6043613" y="3584575"/>
          <p14:tracePt t="1733" x="6043613" y="3575050"/>
          <p14:tracePt t="1741" x="6043613" y="3565525"/>
          <p14:tracePt t="1758" x="6043613" y="3548063"/>
          <p14:tracePt t="1773" x="6035675" y="3538538"/>
          <p14:tracePt t="3239" x="6053138" y="3538538"/>
          <p14:tracePt t="3255" x="6062663" y="3538538"/>
          <p14:tracePt t="3277" x="6072188" y="3548063"/>
          <p14:tracePt t="3375" x="6089650" y="3548063"/>
          <p14:tracePt t="3615" x="6099175" y="3548063"/>
          <p14:tracePt t="3623" x="6108700" y="3556000"/>
          <p14:tracePt t="3647" x="6126163" y="3575050"/>
          <p14:tracePt t="4176" x="6135688" y="3575050"/>
          <p14:tracePt t="5399" x="6153150" y="3584575"/>
          <p14:tracePt t="10192" x="6162675" y="3584575"/>
          <p14:tracePt t="10241" x="6162675" y="3575050"/>
          <p14:tracePt t="10248" x="6162675" y="3548063"/>
          <p14:tracePt t="10257" x="6162675" y="3529013"/>
          <p14:tracePt t="10263" x="6162675" y="3502025"/>
          <p14:tracePt t="10269" x="6162675" y="3492500"/>
          <p14:tracePt t="10277" x="6162675" y="3475038"/>
          <p14:tracePt t="10285" x="6162675" y="3465513"/>
          <p14:tracePt t="10293" x="6162675" y="3455988"/>
          <p14:tracePt t="10302" x="6162675" y="3446463"/>
          <p14:tracePt t="10309" x="6162675" y="3438525"/>
          <p14:tracePt t="10447" x="6162675" y="3419475"/>
          <p14:tracePt t="11445" x="6145213" y="3419475"/>
          <p14:tracePt t="11453" x="6126163" y="3419475"/>
          <p14:tracePt t="11462" x="6080125" y="3455988"/>
          <p14:tracePt t="11469" x="6080125" y="3465513"/>
          <p14:tracePt t="11478" x="6062663" y="3475038"/>
          <p14:tracePt t="11485" x="6053138" y="3475038"/>
          <p14:tracePt t="11501" x="6043613" y="3482975"/>
          <p14:tracePt t="11992" x="6080125" y="3482975"/>
          <p14:tracePt t="12000" x="6135688" y="3482975"/>
          <p14:tracePt t="12008" x="6162675" y="3482975"/>
          <p14:tracePt t="12017" x="6245225" y="3482975"/>
          <p14:tracePt t="12023" x="6318250" y="3482975"/>
          <p14:tracePt t="12030" x="6408738" y="3482975"/>
          <p14:tracePt t="12038" x="6472238" y="3482975"/>
          <p14:tracePt t="12045" x="6581775" y="3482975"/>
          <p14:tracePt t="12054" x="6673850" y="3482975"/>
          <p14:tracePt t="12062" x="6764338" y="3482975"/>
          <p14:tracePt t="12069" x="6837363" y="3482975"/>
          <p14:tracePt t="12077" x="6873875" y="3482975"/>
          <p14:tracePt t="12085" x="6929438" y="3482975"/>
          <p14:tracePt t="12094" x="6946900" y="3482975"/>
          <p14:tracePt t="12102" x="6956425" y="3482975"/>
          <p14:tracePt t="12111" x="6973888" y="3482975"/>
          <p14:tracePt t="12117" x="6983413" y="3482975"/>
          <p14:tracePt t="12166" x="6992938" y="3482975"/>
          <p14:tracePt t="12304" x="6992938" y="3492500"/>
          <p14:tracePt t="12319" x="6992938" y="3502025"/>
          <p14:tracePt t="12326" x="6992938" y="3511550"/>
          <p14:tracePt t="12333" x="6992938" y="3538538"/>
          <p14:tracePt t="12341" x="6992938" y="3556000"/>
          <p14:tracePt t="12349" x="6964363" y="3602038"/>
          <p14:tracePt t="12358" x="6956425" y="3611563"/>
          <p14:tracePt t="12365" x="6929438" y="3638550"/>
          <p14:tracePt t="12374" x="6919913" y="3638550"/>
          <p14:tracePt t="12381" x="6910388" y="3657600"/>
          <p14:tracePt t="12391" x="6892925" y="3694113"/>
          <p14:tracePt t="12397" x="6883400" y="3702050"/>
          <p14:tracePt t="12405" x="6873875" y="3702050"/>
          <p14:tracePt t="12429" x="6873875" y="3711575"/>
          <p14:tracePt t="12437" x="6873875" y="3721100"/>
          <p14:tracePt t="12469" x="6856413" y="3738563"/>
          <p14:tracePt t="12502" x="6819900" y="3748088"/>
          <p14:tracePt t="12510" x="6791325" y="3767138"/>
          <p14:tracePt t="12518" x="6764338" y="3767138"/>
          <p14:tracePt t="12525" x="6727825" y="3775075"/>
          <p14:tracePt t="12534" x="6700838" y="3775075"/>
          <p14:tracePt t="12542" x="6664325" y="3775075"/>
          <p14:tracePt t="12549" x="6645275" y="3775075"/>
          <p14:tracePt t="12558" x="6600825" y="3775075"/>
          <p14:tracePt t="12565" x="6564313" y="3775075"/>
          <p14:tracePt t="12574" x="6554788" y="3775075"/>
          <p14:tracePt t="12581" x="6537325" y="3775075"/>
          <p14:tracePt t="12589" x="6508750" y="3775075"/>
          <p14:tracePt t="12597" x="6500813" y="3775075"/>
          <p14:tracePt t="12605" x="6491288" y="3775075"/>
          <p14:tracePt t="12646" x="6464300" y="3775075"/>
          <p14:tracePt t="12662" x="6454775" y="3767138"/>
          <p14:tracePt t="12670" x="6427788" y="3748088"/>
          <p14:tracePt t="12677" x="6399213" y="3684588"/>
          <p14:tracePt t="12686" x="6399213" y="3657600"/>
          <p14:tracePt t="12694" x="6391275" y="3621088"/>
          <p14:tracePt t="12702" x="6381750" y="3556000"/>
          <p14:tracePt t="12710" x="6372225" y="3529013"/>
          <p14:tracePt t="12718" x="6372225" y="3502025"/>
          <p14:tracePt t="12726" x="6372225" y="3455988"/>
          <p14:tracePt t="12734" x="6372225" y="3419475"/>
          <p14:tracePt t="12743" x="6372225" y="3402013"/>
          <p14:tracePt t="12750" x="6391275" y="3338513"/>
          <p14:tracePt t="12759" x="6418263" y="3319463"/>
          <p14:tracePt t="12765" x="6445250" y="3292475"/>
          <p14:tracePt t="12773" x="6500813" y="3236913"/>
          <p14:tracePt t="12781" x="6537325" y="3219450"/>
          <p14:tracePt t="12790" x="6600825" y="3182938"/>
          <p14:tracePt t="12797" x="6664325" y="3155950"/>
          <p14:tracePt t="12806" x="6746875" y="3109913"/>
          <p14:tracePt t="12814" x="6846888" y="3082925"/>
          <p14:tracePt t="12821" x="6937375" y="3046413"/>
          <p14:tracePt t="12829" x="7019925" y="3027363"/>
          <p14:tracePt t="12837" x="7146925" y="3000375"/>
          <p14:tracePt t="12845" x="7229475" y="2990850"/>
          <p14:tracePt t="12853" x="7339013" y="2990850"/>
          <p14:tracePt t="12862" x="7412038" y="2990850"/>
          <p14:tracePt t="12869" x="7485063" y="2990850"/>
          <p14:tracePt t="12877" x="7539038" y="2990850"/>
          <p14:tracePt t="12885" x="7594600" y="2990850"/>
          <p14:tracePt t="12894" x="7658100" y="2990850"/>
          <p14:tracePt t="12901" x="7675563" y="3000375"/>
          <p14:tracePt t="12909" x="7721600" y="3036888"/>
          <p14:tracePt t="12917" x="7748588" y="3054350"/>
          <p14:tracePt t="12925" x="7758113" y="3063875"/>
          <p14:tracePt t="12933" x="7777163" y="3090863"/>
          <p14:tracePt t="12941" x="7794625" y="3109913"/>
          <p14:tracePt t="12949" x="7794625" y="3127375"/>
          <p14:tracePt t="12959" x="7804150" y="3146425"/>
          <p14:tracePt t="12965" x="7804150" y="3163888"/>
          <p14:tracePt t="12975" x="7804150" y="3173413"/>
          <p14:tracePt t="12981" x="7804150" y="3182938"/>
          <p14:tracePt t="12991" x="7813675" y="3219450"/>
          <p14:tracePt t="13005" x="7821613" y="3236913"/>
          <p14:tracePt t="13013" x="7831138" y="3265488"/>
          <p14:tracePt t="13021" x="7831138" y="3282950"/>
          <p14:tracePt t="13029" x="7831138" y="3309938"/>
          <p14:tracePt t="13037" x="7831138" y="3338513"/>
          <p14:tracePt t="13045" x="7831138" y="3375025"/>
          <p14:tracePt t="13061" x="7831138" y="3411538"/>
          <p14:tracePt t="13069" x="7785100" y="3446463"/>
          <p14:tracePt t="13077" x="7785100" y="3465513"/>
          <p14:tracePt t="13085" x="7748588" y="3529013"/>
          <p14:tracePt t="13093" x="7704138" y="3548063"/>
          <p14:tracePt t="13101" x="7602538" y="3592513"/>
          <p14:tracePt t="13109" x="7548563" y="3621088"/>
          <p14:tracePt t="13117" x="7466013" y="3638550"/>
          <p14:tracePt t="13125" x="7366000" y="3665538"/>
          <p14:tracePt t="13133" x="7275513" y="3684588"/>
          <p14:tracePt t="13142" x="7183438" y="3711575"/>
          <p14:tracePt t="13149" x="7119938" y="3711575"/>
          <p14:tracePt t="13158" x="7065963" y="3721100"/>
          <p14:tracePt t="13165" x="7010400" y="3721100"/>
          <p14:tracePt t="13174" x="6964363" y="3721100"/>
          <p14:tracePt t="13181" x="6929438" y="3721100"/>
          <p14:tracePt t="13191" x="6900863" y="3721100"/>
          <p14:tracePt t="13197" x="6864350" y="3721100"/>
          <p14:tracePt t="13205" x="6846888" y="3721100"/>
          <p14:tracePt t="13213" x="6819900" y="3721100"/>
          <p14:tracePt t="13222" x="6800850" y="3721100"/>
          <p14:tracePt t="13229" x="6773863" y="3721100"/>
          <p14:tracePt t="13237" x="6727825" y="3711575"/>
          <p14:tracePt t="13245" x="6700838" y="3702050"/>
          <p14:tracePt t="13253" x="6645275" y="3675063"/>
          <p14:tracePt t="13261" x="6581775" y="3638550"/>
          <p14:tracePt t="13269" x="6518275" y="3584575"/>
          <p14:tracePt t="13277" x="6454775" y="3548063"/>
          <p14:tracePt t="13285" x="6391275" y="3511550"/>
          <p14:tracePt t="13293" x="6308725" y="3475038"/>
          <p14:tracePt t="13302" x="6262688" y="3446463"/>
          <p14:tracePt t="13309" x="6226175" y="3402013"/>
          <p14:tracePt t="13317" x="6208713" y="3382963"/>
          <p14:tracePt t="13325" x="6172200" y="3346450"/>
          <p14:tracePt t="13333" x="6153150" y="3328988"/>
          <p14:tracePt t="13342" x="6153150" y="3319463"/>
          <p14:tracePt t="13349" x="6153150" y="3309938"/>
          <p14:tracePt t="13357" x="6153150" y="3302000"/>
          <p14:tracePt t="13365" x="6153150" y="3282950"/>
          <p14:tracePt t="13373" x="6153150" y="3265488"/>
          <p14:tracePt t="13381" x="6162675" y="3246438"/>
          <p14:tracePt t="13391" x="6208713" y="3200400"/>
          <p14:tracePt t="13397" x="6291263" y="3146425"/>
          <p14:tracePt t="13407" x="6335713" y="3119438"/>
          <p14:tracePt t="13413" x="6435725" y="3073400"/>
          <p14:tracePt t="13421" x="6518275" y="3054350"/>
          <p14:tracePt t="13429" x="6610350" y="3009900"/>
          <p14:tracePt t="13437" x="6746875" y="2963863"/>
          <p14:tracePt t="13446" x="6837363" y="2936875"/>
          <p14:tracePt t="13455" x="6983413" y="2927350"/>
          <p14:tracePt t="13462" x="7138988" y="2909888"/>
          <p14:tracePt t="13470" x="7283450" y="2909888"/>
          <p14:tracePt t="13480" x="7421563" y="2909888"/>
          <p14:tracePt t="13486" x="7502525" y="2909888"/>
          <p14:tracePt t="13495" x="7612063" y="2909888"/>
          <p14:tracePt t="13502" x="7667625" y="2909888"/>
          <p14:tracePt t="13510" x="7721600" y="2909888"/>
          <p14:tracePt t="13518" x="7767638" y="2917825"/>
          <p14:tracePt t="13526" x="7785100" y="2946400"/>
          <p14:tracePt t="13533" x="7804150" y="2963863"/>
          <p14:tracePt t="13542" x="7804150" y="2973388"/>
          <p14:tracePt t="13558" x="7804150" y="2990850"/>
          <p14:tracePt t="13565" x="7804150" y="3036888"/>
          <p14:tracePt t="13574" x="7804150" y="3073400"/>
          <p14:tracePt t="13581" x="7777163" y="3136900"/>
          <p14:tracePt t="13591" x="7740650" y="3200400"/>
          <p14:tracePt t="13597" x="7712075" y="3228975"/>
          <p14:tracePt t="13605" x="7658100" y="3292475"/>
          <p14:tracePt t="13613" x="7612063" y="3346450"/>
          <p14:tracePt t="13621" x="7575550" y="3392488"/>
          <p14:tracePt t="13629" x="7521575" y="3438525"/>
          <p14:tracePt t="13637" x="7466013" y="3511550"/>
          <p14:tracePt t="13646" x="7448550" y="3529013"/>
          <p14:tracePt t="13653" x="7402513" y="3556000"/>
          <p14:tracePt t="13662" x="7385050" y="3565525"/>
          <p14:tracePt t="13671" x="7356475" y="3584575"/>
          <p14:tracePt t="13682" x="7302500" y="3611563"/>
          <p14:tracePt t="13687" x="7256463" y="3629025"/>
          <p14:tracePt t="13695" x="7192963" y="3638550"/>
          <p14:tracePt t="13701" x="7119938" y="3648075"/>
          <p14:tracePt t="13710" x="7037388" y="3675063"/>
          <p14:tracePt t="13717" x="6946900" y="3694113"/>
          <p14:tracePt t="13725" x="6837363" y="3702050"/>
          <p14:tracePt t="13733" x="6746875" y="3702050"/>
          <p14:tracePt t="13742" x="6645275" y="3721100"/>
          <p14:tracePt t="13749" x="6554788" y="3721100"/>
          <p14:tracePt t="13758" x="6481763" y="3721100"/>
          <p14:tracePt t="13765" x="6445250" y="3721100"/>
          <p14:tracePt t="13775" x="6427788" y="3721100"/>
          <p14:tracePt t="13781" x="6418263" y="3721100"/>
          <p14:tracePt t="13805" x="6399213" y="3721100"/>
          <p14:tracePt t="14007" x="6391275" y="3721100"/>
          <p14:tracePt t="14015" x="6345238" y="3721100"/>
          <p14:tracePt t="14024" x="6291263" y="3721100"/>
          <p14:tracePt t="14032" x="6208713" y="3684588"/>
          <p14:tracePt t="14037" x="6199188" y="3665538"/>
          <p14:tracePt t="14045" x="6135688" y="3611563"/>
          <p14:tracePt t="14053" x="6108700" y="3575050"/>
          <p14:tracePt t="14061" x="6072188" y="3529013"/>
          <p14:tracePt t="14069" x="6035675" y="3465513"/>
          <p14:tracePt t="14077" x="6016625" y="3402013"/>
          <p14:tracePt t="14086" x="6007100" y="3375025"/>
          <p14:tracePt t="14093" x="6007100" y="3319463"/>
          <p14:tracePt t="14101" x="6007100" y="3282950"/>
          <p14:tracePt t="14110" x="6007100" y="3236913"/>
          <p14:tracePt t="14117" x="6007100" y="3219450"/>
          <p14:tracePt t="14125" x="6026150" y="3173413"/>
          <p14:tracePt t="14133" x="6043613" y="3155950"/>
          <p14:tracePt t="14141" x="6099175" y="3119438"/>
          <p14:tracePt t="14149" x="6181725" y="3090863"/>
          <p14:tracePt t="14158" x="6291263" y="3054350"/>
          <p14:tracePt t="14165" x="6391275" y="3036888"/>
          <p14:tracePt t="14174" x="6537325" y="3027363"/>
          <p14:tracePt t="14181" x="6700838" y="2990850"/>
          <p14:tracePt t="14189" x="6883400" y="2982913"/>
          <p14:tracePt t="14198" x="7046913" y="2963863"/>
          <p14:tracePt t="14205" x="7248525" y="2946400"/>
          <p14:tracePt t="14213" x="7448550" y="2946400"/>
          <p14:tracePt t="14223" x="7594600" y="2946400"/>
          <p14:tracePt t="14229" x="7721600" y="2946400"/>
          <p14:tracePt t="14237" x="7794625" y="2946400"/>
          <p14:tracePt t="14245" x="7831138" y="2946400"/>
          <p14:tracePt t="14253" x="7840663" y="2946400"/>
          <p14:tracePt t="14270" x="7850188" y="2946400"/>
          <p14:tracePt t="14285" x="7850188" y="2954338"/>
          <p14:tracePt t="14301" x="7850188" y="2963863"/>
          <p14:tracePt t="14309" x="7850188" y="2973388"/>
          <p14:tracePt t="14317" x="7850188" y="2982913"/>
          <p14:tracePt t="14325" x="7850188" y="2990850"/>
          <p14:tracePt t="14334" x="7850188" y="3009900"/>
          <p14:tracePt t="14341" x="7850188" y="3017838"/>
          <p14:tracePt t="14349" x="7850188" y="3046413"/>
          <p14:tracePt t="14357" x="7850188" y="3090863"/>
          <p14:tracePt t="14365" x="7850188" y="3100388"/>
          <p14:tracePt t="14374" x="7850188" y="3146425"/>
          <p14:tracePt t="14381" x="7813675" y="3209925"/>
          <p14:tracePt t="14390" x="7804150" y="3228975"/>
          <p14:tracePt t="14397" x="7748588" y="3302000"/>
          <p14:tracePt t="14406" x="7712075" y="3346450"/>
          <p14:tracePt t="14413" x="7667625" y="3402013"/>
          <p14:tracePt t="14423" x="7621588" y="3446463"/>
          <p14:tracePt t="14429" x="7512050" y="3519488"/>
          <p14:tracePt t="14437" x="7439025" y="3548063"/>
          <p14:tracePt t="14445" x="7339013" y="3602038"/>
          <p14:tracePt t="14453" x="7239000" y="3629025"/>
          <p14:tracePt t="14461" x="7146925" y="3675063"/>
          <p14:tracePt t="14469" x="7065963" y="3684588"/>
          <p14:tracePt t="14477" x="6956425" y="3702050"/>
          <p14:tracePt t="14486" x="6892925" y="3730625"/>
          <p14:tracePt t="14493" x="6819900" y="3730625"/>
          <p14:tracePt t="14501" x="6800850" y="3738563"/>
          <p14:tracePt t="14509" x="6773863" y="3738563"/>
          <p14:tracePt t="14518" x="6746875" y="3738563"/>
          <p14:tracePt t="14529" x="6737350" y="3738563"/>
          <p14:tracePt t="14546" x="6727825" y="3738563"/>
          <p14:tracePt t="14551" x="6718300" y="3738563"/>
          <p14:tracePt t="14562" x="6700838" y="3738563"/>
          <p14:tracePt t="14566" x="6681788" y="3738563"/>
          <p14:tracePt t="14575" x="6654800" y="3738563"/>
          <p14:tracePt t="14581" x="6600825" y="3738563"/>
          <p14:tracePt t="14591" x="6545263" y="3738563"/>
          <p14:tracePt t="14597" x="6454775" y="3730625"/>
          <p14:tracePt t="14606" x="6335713" y="3721100"/>
          <p14:tracePt t="14613" x="6226175" y="3702050"/>
          <p14:tracePt t="14623" x="6099175" y="3684588"/>
          <p14:tracePt t="14629" x="6007100" y="3684588"/>
          <p14:tracePt t="14637" x="5880100" y="3657600"/>
          <p14:tracePt t="14645" x="5724525" y="3648075"/>
          <p14:tracePt t="14653" x="5607050" y="3648075"/>
          <p14:tracePt t="14661" x="5524500" y="3629025"/>
          <p14:tracePt t="14669" x="5414963" y="3621088"/>
          <p14:tracePt t="14677" x="5341938" y="3621088"/>
          <p14:tracePt t="14685" x="5268913" y="3621088"/>
          <p14:tracePt t="14693" x="5168900" y="3621088"/>
          <p14:tracePt t="14701" x="5132388" y="3621088"/>
          <p14:tracePt t="14709" x="5095875" y="3621088"/>
          <p14:tracePt t="14717" x="5041900" y="3621088"/>
          <p14:tracePt t="14725" x="4995863" y="3621088"/>
          <p14:tracePt t="14733" x="4959350" y="3621088"/>
          <p14:tracePt t="14742" x="4905375" y="3621088"/>
          <p14:tracePt t="14749" x="4822825" y="3621088"/>
          <p14:tracePt t="14757" x="4749800" y="3621088"/>
          <p14:tracePt t="14765" x="4640263" y="3648075"/>
          <p14:tracePt t="14774" x="4557713" y="3665538"/>
          <p14:tracePt t="14781" x="4484688" y="3665538"/>
          <p14:tracePt t="14791" x="4413250" y="3675063"/>
          <p14:tracePt t="14797" x="4367213" y="3675063"/>
          <p14:tracePt t="14805" x="4311650" y="3684588"/>
          <p14:tracePt t="14813" x="4284663" y="3684588"/>
          <p14:tracePt t="14821" x="4267200" y="3684588"/>
          <p14:tracePt t="14829" x="4221163" y="3684588"/>
          <p14:tracePt t="14837" x="4194175" y="3684588"/>
          <p14:tracePt t="14845" x="4184650" y="3684588"/>
          <p14:tracePt t="14853" x="4165600" y="3684588"/>
          <p14:tracePt t="14861" x="4138613" y="3684588"/>
          <p14:tracePt t="14869" x="4129088" y="3684588"/>
          <p14:tracePt t="14878" x="4111625" y="3684588"/>
          <p14:tracePt t="14894" x="4084638" y="3684588"/>
          <p14:tracePt t="14901" x="4065588" y="3684588"/>
          <p14:tracePt t="14909" x="4048125" y="3684588"/>
          <p14:tracePt t="14917" x="4011613" y="3684588"/>
          <p14:tracePt t="14925" x="3965575" y="3684588"/>
          <p14:tracePt t="14933" x="3938588" y="3684588"/>
          <p14:tracePt t="14941" x="3883025" y="3684588"/>
          <p14:tracePt t="14949" x="3838575" y="3684588"/>
          <p14:tracePt t="14958" x="3765550" y="3657600"/>
          <p14:tracePt t="14965" x="3729038" y="3648075"/>
          <p14:tracePt t="14974" x="3665538" y="3638550"/>
          <p14:tracePt t="14981" x="3609975" y="3638550"/>
          <p14:tracePt t="14990" x="3556000" y="3638550"/>
          <p14:tracePt t="14997" x="3490913" y="3629025"/>
          <p14:tracePt t="15005" x="3436938" y="3629025"/>
          <p14:tracePt t="15013" x="3382963" y="3629025"/>
          <p14:tracePt t="15025" x="3336925" y="3629025"/>
          <p14:tracePt t="15032" x="3327400" y="3629025"/>
          <p14:tracePt t="15040" x="3290888" y="3629025"/>
          <p14:tracePt t="15062" x="3273425" y="3621088"/>
          <p14:tracePt t="15223" x="3263900" y="3611563"/>
          <p14:tracePt t="15231" x="3236913" y="3611563"/>
          <p14:tracePt t="15242" x="3181350" y="3611563"/>
          <p14:tracePt t="15247" x="3136900" y="3611563"/>
          <p14:tracePt t="15255" x="3071813" y="3611563"/>
          <p14:tracePt t="15262" x="2981325" y="3611563"/>
          <p14:tracePt t="15269" x="2908300" y="3611563"/>
          <p14:tracePt t="15277" x="2825750" y="3611563"/>
          <p14:tracePt t="15285" x="2789238" y="3611563"/>
          <p14:tracePt t="15293" x="2735263" y="3611563"/>
          <p14:tracePt t="15301" x="2716213" y="3611563"/>
          <p14:tracePt t="15309" x="2698750" y="3611563"/>
          <p14:tracePt t="15317" x="2689225" y="3611563"/>
          <p14:tracePt t="15381" x="2679700" y="3611563"/>
          <p14:tracePt t="15389" x="2671763" y="3592513"/>
          <p14:tracePt t="15397" x="2662238" y="3584575"/>
          <p14:tracePt t="15406" x="2643188" y="3565525"/>
          <p14:tracePt t="15413" x="2625725" y="3548063"/>
          <p14:tracePt t="15423" x="2598738" y="3529013"/>
          <p14:tracePt t="15429" x="2579688" y="3511550"/>
          <p14:tracePt t="15437" x="2579688" y="3502025"/>
          <p14:tracePt t="15445" x="2570163" y="3465513"/>
          <p14:tracePt t="15453" x="2570163" y="3455988"/>
          <p14:tracePt t="15461" x="2570163" y="3429000"/>
          <p14:tracePt t="15469" x="2570163" y="3411538"/>
          <p14:tracePt t="15477" x="2570163" y="3392488"/>
          <p14:tracePt t="15487" x="2570163" y="3382963"/>
          <p14:tracePt t="15493" x="2570163" y="3375025"/>
          <p14:tracePt t="15501" x="2570163" y="3355975"/>
          <p14:tracePt t="15510" x="2570163" y="3346450"/>
          <p14:tracePt t="15517" x="2570163" y="3338513"/>
          <p14:tracePt t="15525" x="2570163" y="3319463"/>
          <p14:tracePt t="15533" x="2570163" y="3309938"/>
          <p14:tracePt t="15541" x="2589213" y="3302000"/>
          <p14:tracePt t="15549" x="2606675" y="3292475"/>
          <p14:tracePt t="15565" x="2643188" y="3282950"/>
          <p14:tracePt t="15590" x="2671763" y="3282950"/>
          <p14:tracePt t="15597" x="2689225" y="3282950"/>
          <p14:tracePt t="15605" x="2716213" y="3282950"/>
          <p14:tracePt t="15613" x="2752725" y="3282950"/>
          <p14:tracePt t="15622" x="2789238" y="3282950"/>
          <p14:tracePt t="15629" x="2817813" y="3282950"/>
          <p14:tracePt t="15637" x="2881313" y="3309938"/>
          <p14:tracePt t="15645" x="2908300" y="3319463"/>
          <p14:tracePt t="15653" x="2935288" y="3328988"/>
          <p14:tracePt t="15661" x="2981325" y="3355975"/>
          <p14:tracePt t="15669" x="3008313" y="3365500"/>
          <p14:tracePt t="15685" x="3054350" y="3375025"/>
          <p14:tracePt t="15693" x="3081338" y="3382963"/>
          <p14:tracePt t="15701" x="3100388" y="3402013"/>
          <p14:tracePt t="15710" x="3108325" y="3411538"/>
          <p14:tracePt t="15725" x="3136900" y="3419475"/>
          <p14:tracePt t="15733" x="3144838" y="3429000"/>
          <p14:tracePt t="15741" x="3154363" y="3438525"/>
          <p14:tracePt t="15758" x="3163888" y="3438525"/>
          <p14:tracePt t="15781" x="3181350" y="3465513"/>
          <p14:tracePt t="15797" x="3190875" y="3482975"/>
          <p14:tracePt t="15821" x="3190875" y="3492500"/>
          <p14:tracePt t="15837" x="3190875" y="3502025"/>
          <p14:tracePt t="15862" x="3190875" y="3529013"/>
          <p14:tracePt t="15871" x="3190875" y="3538538"/>
          <p14:tracePt t="15879" x="3190875" y="3565525"/>
          <p14:tracePt t="15886" x="3190875" y="3584575"/>
          <p14:tracePt t="15900" x="3190875" y="3611563"/>
          <p14:tracePt t="15902" x="3171825" y="3629025"/>
          <p14:tracePt t="15910" x="3154363" y="3675063"/>
          <p14:tracePt t="15917" x="3136900" y="3694113"/>
          <p14:tracePt t="15925" x="3100388" y="3702050"/>
          <p14:tracePt t="15933" x="3063875" y="3730625"/>
          <p14:tracePt t="15942" x="3035300" y="3748088"/>
          <p14:tracePt t="15949" x="2981325" y="3757613"/>
          <p14:tracePt t="15958" x="2935288" y="3775075"/>
          <p14:tracePt t="15965" x="2871788" y="3794125"/>
          <p14:tracePt t="15974" x="2844800" y="3803650"/>
          <p14:tracePt t="15981" x="2817813" y="3803650"/>
          <p14:tracePt t="15991" x="2771775" y="3803650"/>
          <p14:tracePt t="15997" x="2762250" y="3803650"/>
          <p14:tracePt t="16114" x="2771775" y="3803650"/>
          <p14:tracePt t="16117" x="2817813" y="3803650"/>
          <p14:tracePt t="16125" x="2881313" y="3803650"/>
          <p14:tracePt t="16133" x="2962275" y="3757613"/>
          <p14:tracePt t="16141" x="3063875" y="3694113"/>
          <p14:tracePt t="16149" x="3181350" y="3638550"/>
          <p14:tracePt t="16157" x="3263900" y="3602038"/>
          <p14:tracePt t="16165" x="3346450" y="3548063"/>
          <p14:tracePt t="16175" x="3446463" y="3475038"/>
          <p14:tracePt t="16181" x="3546475" y="3419475"/>
          <p14:tracePt t="16190" x="3629025" y="3365500"/>
          <p14:tracePt t="16197" x="3656013" y="3328988"/>
          <p14:tracePt t="16206" x="3692525" y="3309938"/>
          <p14:tracePt t="16213" x="3692525" y="3302000"/>
          <p14:tracePt t="16253" x="3692525" y="3292475"/>
          <p14:tracePt t="16278" x="3683000" y="3282950"/>
          <p14:tracePt t="16287" x="3673475" y="3282950"/>
          <p14:tracePt t="16294" x="3656013" y="3282950"/>
          <p14:tracePt t="16392" x="3646488" y="3282950"/>
          <p14:tracePt t="16400" x="3646488" y="3292475"/>
          <p14:tracePt t="16413" x="3646488" y="3302000"/>
          <p14:tracePt t="16422" x="3646488" y="3309938"/>
          <p14:tracePt t="16437" x="3636963" y="3309938"/>
          <p14:tracePt t="16541" x="3636963" y="3319463"/>
          <p14:tracePt t="16557" x="3646488" y="3338513"/>
          <p14:tracePt t="18351" x="3656013" y="3346450"/>
          <p14:tracePt t="18365" x="3656013" y="3355975"/>
          <p14:tracePt t="18373" x="3656013" y="3375025"/>
          <p14:tracePt t="18381" x="3656013" y="3392488"/>
          <p14:tracePt t="18390" x="3656013" y="3402013"/>
          <p14:tracePt t="18405" x="3656013" y="3419475"/>
          <p14:tracePt t="18423" x="3656013" y="3429000"/>
          <p14:tracePt t="18429" x="3665538" y="3455988"/>
          <p14:tracePt t="18437" x="3673475" y="3475038"/>
          <p14:tracePt t="18445" x="3692525" y="3482975"/>
          <p14:tracePt t="18453" x="3702050" y="3492500"/>
          <p14:tracePt t="18461" x="3719513" y="3511550"/>
          <p14:tracePt t="18469" x="3738563" y="3519488"/>
          <p14:tracePt t="18477" x="3746500" y="3529013"/>
          <p14:tracePt t="18485" x="3765550" y="3529013"/>
          <p14:tracePt t="18493" x="3775075" y="3529013"/>
          <p14:tracePt t="18501" x="3783013" y="3538538"/>
          <p14:tracePt t="22808" x="3802063" y="3538538"/>
          <p14:tracePt t="22816" x="3810000" y="3538538"/>
          <p14:tracePt t="22823" x="3829050" y="3538538"/>
          <p14:tracePt t="22832" x="3846513" y="3538538"/>
          <p14:tracePt t="22839" x="3856038" y="3538538"/>
          <p14:tracePt t="22845" x="3865563" y="3538538"/>
          <p14:tracePt t="22885" x="3883025" y="3538538"/>
          <p14:tracePt t="22919" x="3902075" y="3538538"/>
          <p14:tracePt t="22926" x="3948113" y="3529013"/>
          <p14:tracePt t="22937" x="4002088" y="3511550"/>
          <p14:tracePt t="22943" x="4084638" y="3482975"/>
          <p14:tracePt t="22950" x="4165600" y="3465513"/>
          <p14:tracePt t="22959" x="4294188" y="3429000"/>
          <p14:tracePt t="22965" x="4384675" y="3411538"/>
          <p14:tracePt t="22974" x="4484688" y="3402013"/>
          <p14:tracePt t="22981" x="4576763" y="3375025"/>
          <p14:tracePt t="22990" x="4686300" y="3355975"/>
          <p14:tracePt t="22997" x="4803775" y="3355975"/>
          <p14:tracePt t="23006" x="4913313" y="3346450"/>
          <p14:tracePt t="23013" x="5022850" y="3328988"/>
          <p14:tracePt t="23022" x="5122863" y="3302000"/>
          <p14:tracePt t="23029" x="5232400" y="3292475"/>
          <p14:tracePt t="23037" x="5305425" y="3292475"/>
          <p14:tracePt t="23045" x="5378450" y="3292475"/>
          <p14:tracePt t="23053" x="5451475" y="3292475"/>
          <p14:tracePt t="23061" x="5543550" y="3292475"/>
          <p14:tracePt t="23069" x="5597525" y="3292475"/>
          <p14:tracePt t="23077" x="5634038" y="3292475"/>
          <p14:tracePt t="23085" x="5661025" y="3292475"/>
          <p14:tracePt t="23093" x="5680075" y="3302000"/>
          <p14:tracePt t="23101" x="5707063" y="3309938"/>
          <p14:tracePt t="23109" x="5724525" y="3319463"/>
          <p14:tracePt t="23210" x="5743575" y="3319463"/>
          <p14:tracePt t="23225" x="5761038" y="3309938"/>
          <p14:tracePt t="23240" x="5761038" y="3302000"/>
          <p14:tracePt t="23246" x="5807075" y="3282950"/>
          <p14:tracePt t="23254" x="5862638" y="3255963"/>
          <p14:tracePt t="23261" x="5943600" y="3246438"/>
          <p14:tracePt t="23270" x="6089650" y="3246438"/>
          <p14:tracePt t="23277" x="6235700" y="3246438"/>
          <p14:tracePt t="23286" x="6399213" y="3246438"/>
          <p14:tracePt t="23293" x="6618288" y="3246438"/>
          <p14:tracePt t="23302" x="6919913" y="3246438"/>
          <p14:tracePt t="23310" x="7283450" y="3246438"/>
          <p14:tracePt t="23318" x="7621588" y="3246438"/>
          <p14:tracePt t="23326" x="8067675" y="3246438"/>
          <p14:tracePt t="23333" x="8350250" y="3200400"/>
          <p14:tracePt t="23342" x="8624888" y="3182938"/>
          <p14:tracePt t="23349" x="8878888" y="3136900"/>
          <p14:tracePt t="23358" x="9024938" y="3119438"/>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ja-JP"/>
              <a:t>COMA(Cache</a:t>
            </a:r>
            <a:r>
              <a:rPr lang="ja-JP" altLang="en-US"/>
              <a:t>　</a:t>
            </a:r>
            <a:r>
              <a:rPr lang="en-US" altLang="ja-JP"/>
              <a:t>Only</a:t>
            </a:r>
            <a:r>
              <a:rPr lang="ja-JP" altLang="en-US"/>
              <a:t>　</a:t>
            </a:r>
            <a:r>
              <a:rPr lang="en-US" altLang="ja-JP"/>
              <a:t>Memory</a:t>
            </a:r>
            <a:r>
              <a:rPr lang="ja-JP" altLang="en-US"/>
              <a:t>　</a:t>
            </a:r>
            <a:r>
              <a:rPr lang="en-US" altLang="ja-JP"/>
              <a:t>Machine)</a:t>
            </a:r>
          </a:p>
        </p:txBody>
      </p:sp>
      <p:sp>
        <p:nvSpPr>
          <p:cNvPr id="57347" name="Rectangle 3"/>
          <p:cNvSpPr>
            <a:spLocks noGrp="1" noChangeArrowheads="1"/>
          </p:cNvSpPr>
          <p:nvPr>
            <p:ph idx="1"/>
          </p:nvPr>
        </p:nvSpPr>
        <p:spPr/>
        <p:txBody>
          <a:bodyPr/>
          <a:lstStyle/>
          <a:p>
            <a:pPr eaLnBrk="1" hangingPunct="1"/>
            <a:r>
              <a:rPr lang="en-US" altLang="ja-JP" dirty="0"/>
              <a:t>No home memory and every memory behaves like cache (Not actual cache)</a:t>
            </a:r>
          </a:p>
          <a:p>
            <a:pPr eaLnBrk="1" hangingPunct="1"/>
            <a:r>
              <a:rPr lang="en-US" altLang="ja-JP" dirty="0"/>
              <a:t>Cache block gathers to required clusters. Optimal data allocation can be done dynamically without special care.</a:t>
            </a:r>
          </a:p>
          <a:p>
            <a:pPr eaLnBrk="1" hangingPunct="1"/>
            <a:r>
              <a:rPr lang="en-US" altLang="ja-JP" dirty="0"/>
              <a:t>When miss-hit, the target block must be searched.</a:t>
            </a:r>
          </a:p>
          <a:p>
            <a:pPr eaLnBrk="1" hangingPunct="1"/>
            <a:r>
              <a:rPr lang="en-US" altLang="ja-JP" dirty="0"/>
              <a:t>DDM</a:t>
            </a:r>
            <a:r>
              <a:rPr lang="ja-JP" altLang="en-US" dirty="0"/>
              <a:t>、</a:t>
            </a:r>
            <a:r>
              <a:rPr lang="en-US" altLang="ja-JP" dirty="0"/>
              <a:t>KSR-1</a:t>
            </a:r>
          </a:p>
        </p:txBody>
      </p:sp>
      <p:pic>
        <p:nvPicPr>
          <p:cNvPr id="3" name="オーディオ 2">
            <a:hlinkClick r:id="" action="ppaction://media"/>
            <a:extLst>
              <a:ext uri="{FF2B5EF4-FFF2-40B4-BE49-F238E27FC236}">
                <a16:creationId xmlns:a16="http://schemas.microsoft.com/office/drawing/2014/main" id="{B240622C-A8F7-4F25-98F6-99D2ABF55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19"/>
    </mc:Choice>
    <mc:Fallback>
      <p:transition spd="slow" advTm="3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00" x="9090025" y="4049713"/>
          <p14:tracePt t="1007" x="8970963" y="4076700"/>
          <p14:tracePt t="1016" x="8878888" y="4103688"/>
          <p14:tracePt t="1024" x="8778875" y="4130675"/>
          <p14:tracePt t="1030" x="8632825" y="4176713"/>
          <p14:tracePt t="1039" x="8505825" y="4186238"/>
          <p14:tracePt t="1046" x="8369300" y="4203700"/>
          <p14:tracePt t="1055" x="8204200" y="4249738"/>
          <p14:tracePt t="1063" x="8077200" y="4295775"/>
          <p14:tracePt t="1071" x="7921625" y="4322763"/>
          <p14:tracePt t="1082" x="7777163" y="4349750"/>
          <p14:tracePt t="1087" x="7648575" y="4368800"/>
          <p14:tracePt t="1094" x="7531100" y="4395788"/>
          <p14:tracePt t="1102" x="7439025" y="4405313"/>
          <p14:tracePt t="1110" x="7392988" y="4422775"/>
          <p14:tracePt t="1118" x="7356475" y="4432300"/>
          <p14:tracePt t="1126" x="7339013" y="4449763"/>
          <p14:tracePt t="1134" x="7329488" y="4449763"/>
          <p14:tracePt t="1592" x="7319963" y="4449763"/>
          <p14:tracePt t="21393" x="7312025" y="4449763"/>
          <p14:tracePt t="21400" x="7275513" y="4441825"/>
          <p14:tracePt t="21406" x="7265988" y="4432300"/>
          <p14:tracePt t="21414" x="7219950" y="4405313"/>
          <p14:tracePt t="21422" x="7192963" y="4386263"/>
          <p14:tracePt t="21430" x="7165975" y="4340225"/>
          <p14:tracePt t="21439" x="7119938" y="4240213"/>
          <p14:tracePt t="21446" x="7119938" y="4149725"/>
          <p14:tracePt t="21455" x="7119938" y="4040188"/>
          <p14:tracePt t="21462" x="7129463" y="3948113"/>
          <p14:tracePt t="21470" x="7156450" y="3775075"/>
          <p14:tracePt t="21478" x="7156450" y="3721100"/>
          <p14:tracePt t="21486" x="7183438" y="3592513"/>
          <p14:tracePt t="21494" x="7202488" y="3511550"/>
          <p14:tracePt t="21502" x="7202488" y="3402013"/>
          <p14:tracePt t="21510" x="7202488" y="3365500"/>
          <p14:tracePt t="21520" x="7202488" y="3292475"/>
          <p14:tracePt t="21526" x="7202488" y="3255963"/>
          <p14:tracePt t="21535" x="7183438" y="3209925"/>
          <p14:tracePt t="21542" x="7175500" y="3182938"/>
          <p14:tracePt t="21550" x="7165975" y="3146425"/>
          <p14:tracePt t="21558" x="7146925" y="3127375"/>
          <p14:tracePt t="21566" x="7146925" y="3100388"/>
          <p14:tracePt t="21574" x="7146925" y="3082925"/>
          <p14:tracePt t="21582" x="7138988" y="3073400"/>
          <p14:tracePt t="21590" x="7138988" y="3046413"/>
          <p14:tracePt t="21598" x="7138988" y="3009900"/>
          <p14:tracePt t="21606" x="7138988" y="2990850"/>
          <p14:tracePt t="21614" x="7138988" y="2963863"/>
          <p14:tracePt t="21622" x="7138988" y="2936875"/>
          <p14:tracePt t="21630" x="7138988" y="2900363"/>
          <p14:tracePt t="21638" x="7138988" y="2844800"/>
          <p14:tracePt t="21646" x="7138988" y="2790825"/>
          <p14:tracePt t="21654" x="7138988" y="2735263"/>
          <p14:tracePt t="21662" x="7138988" y="2662238"/>
          <p14:tracePt t="21670" x="7146925" y="2617788"/>
          <p14:tracePt t="21678" x="7146925" y="2562225"/>
          <p14:tracePt t="21686" x="7165975" y="2525713"/>
          <p14:tracePt t="21694" x="7175500" y="2489200"/>
          <p14:tracePt t="21702" x="7192963" y="2444750"/>
          <p14:tracePt t="21710" x="7192963" y="2398713"/>
          <p14:tracePt t="21719" x="7202488" y="2343150"/>
          <p14:tracePt t="21726" x="7219950" y="2306638"/>
          <p14:tracePt t="21734" x="7256463" y="2243138"/>
          <p14:tracePt t="21742" x="7256463" y="2179638"/>
          <p14:tracePt t="21751" x="7256463" y="2125663"/>
          <p14:tracePt t="21758" x="7265988" y="2070100"/>
          <p14:tracePt t="21768" x="7292975" y="1987550"/>
          <p14:tracePt t="21774" x="7292975" y="1933575"/>
          <p14:tracePt t="21782" x="7302500" y="1851025"/>
          <p14:tracePt t="21790" x="7319963" y="1778000"/>
          <p14:tracePt t="21798" x="7329488" y="1687513"/>
          <p14:tracePt t="21806" x="7329488" y="1595438"/>
          <p14:tracePt t="21814" x="7348538" y="1514475"/>
          <p14:tracePt t="21822" x="7348538" y="1404938"/>
          <p14:tracePt t="21830" x="7356475" y="1312863"/>
          <p14:tracePt t="21838" x="7356475" y="1222375"/>
          <p14:tracePt t="21846" x="7356475" y="1149350"/>
          <p14:tracePt t="21854" x="7356475" y="1076325"/>
          <p14:tracePt t="21862" x="7356475" y="1012825"/>
          <p14:tracePt t="21870" x="7356475" y="976313"/>
          <p14:tracePt t="21878" x="7356475" y="920750"/>
          <p14:tracePt t="21886" x="7356475" y="874713"/>
          <p14:tracePt t="21894" x="7356475" y="847725"/>
          <p14:tracePt t="21902" x="7356475" y="811213"/>
          <p14:tracePt t="21911" x="7356475" y="793750"/>
          <p14:tracePt t="21919" x="7356475" y="774700"/>
          <p14:tracePt t="21939" x="7356475" y="757238"/>
          <p14:tracePt t="21950" x="7356475" y="738188"/>
          <p14:tracePt t="22016" x="7356475" y="730250"/>
          <p14:tracePt t="22038" x="7356475" y="720725"/>
          <p14:tracePt t="22046" x="7356475" y="684213"/>
          <p14:tracePt t="22054" x="7356475" y="674688"/>
          <p14:tracePt t="22062" x="7356475" y="638175"/>
          <p14:tracePt t="22070" x="7356475" y="620713"/>
          <p14:tracePt t="22078" x="7356475" y="584200"/>
          <p14:tracePt t="22086" x="7356475" y="538163"/>
          <p14:tracePt t="22095" x="7356475" y="501650"/>
          <p14:tracePt t="22103" x="7356475" y="474663"/>
          <p14:tracePt t="22110" x="7356475" y="428625"/>
          <p14:tracePt t="22118" x="7356475" y="401638"/>
          <p14:tracePt t="22126" x="7356475" y="382588"/>
          <p14:tracePt t="22136" x="7356475" y="355600"/>
          <p14:tracePt t="22448" x="7356475" y="382588"/>
          <p14:tracePt t="22456" x="7356475" y="411163"/>
          <p14:tracePt t="22464" x="7356475" y="438150"/>
          <p14:tracePt t="22473" x="7356475" y="455613"/>
          <p14:tracePt t="22478" x="7356475" y="482600"/>
          <p14:tracePt t="22486" x="7356475" y="511175"/>
          <p14:tracePt t="22494" x="7356475" y="528638"/>
          <p14:tracePt t="22503" x="7356475" y="565150"/>
          <p14:tracePt t="22510" x="7356475" y="574675"/>
          <p14:tracePt t="22518" x="7356475" y="611188"/>
          <p14:tracePt t="22526" x="7375525" y="628650"/>
          <p14:tracePt t="22550" x="7375525" y="638175"/>
          <p14:tracePt t="22680" x="7385050" y="638175"/>
          <p14:tracePt t="22856" x="7375525" y="638175"/>
          <p14:tracePt t="22872" x="7356475" y="628650"/>
          <p14:tracePt t="22880" x="7319963" y="601663"/>
          <p14:tracePt t="22894" x="7275513" y="584200"/>
          <p14:tracePt t="22902" x="7256463" y="565150"/>
          <p14:tracePt t="22910" x="7239000" y="555625"/>
          <p14:tracePt t="29678" x="6718300" y="811213"/>
          <p14:tracePt t="29686" x="6673850" y="857250"/>
          <p14:tracePt t="29694" x="6627813" y="893763"/>
          <p14:tracePt t="29702" x="6591300" y="920750"/>
          <p14:tracePt t="29710" x="6564313" y="947738"/>
          <p14:tracePt t="29718" x="6545263" y="976313"/>
          <p14:tracePt t="29726" x="6518275" y="993775"/>
          <p14:tracePt t="29736" x="6508750" y="1012825"/>
          <p14:tracePt t="29742" x="6500813" y="1020763"/>
          <p14:tracePt t="29750" x="6500813" y="1030288"/>
          <p14:tracePt t="30138" x="6500813" y="1039813"/>
          <p14:tracePt t="30144" x="6500813" y="1057275"/>
          <p14:tracePt t="30152" x="6464300" y="1103313"/>
          <p14:tracePt t="30162" x="6445250" y="1122363"/>
          <p14:tracePt t="30168" x="6408738" y="1176338"/>
          <p14:tracePt t="30174" x="6399213" y="1222375"/>
          <p14:tracePt t="30183" x="6381750" y="1295400"/>
          <p14:tracePt t="30190" x="6345238" y="1376363"/>
          <p14:tracePt t="30198" x="6318250" y="1495425"/>
          <p14:tracePt t="30206" x="6291263" y="1624013"/>
          <p14:tracePt t="30215" x="6262688" y="1731963"/>
          <p14:tracePt t="30224" x="6199188" y="1870075"/>
          <p14:tracePt t="30231" x="6126163" y="2033588"/>
          <p14:tracePt t="30241" x="6035675" y="2152650"/>
          <p14:tracePt t="30246" x="5907088" y="2316163"/>
          <p14:tracePt t="30255" x="5797550" y="2452688"/>
          <p14:tracePt t="30262" x="5624513" y="2644775"/>
          <p14:tracePt t="30270" x="5441950" y="2844800"/>
          <p14:tracePt t="30278" x="5268913" y="3000375"/>
          <p14:tracePt t="30286" x="5059363" y="3127375"/>
          <p14:tracePt t="30294" x="4868863" y="3265488"/>
          <p14:tracePt t="30302" x="4713288" y="3338513"/>
          <p14:tracePt t="30310" x="4576763" y="3419475"/>
          <p14:tracePt t="30318" x="4476750" y="3475038"/>
          <p14:tracePt t="30326" x="4394200" y="3538538"/>
          <p14:tracePt t="30334" x="4284663" y="3556000"/>
          <p14:tracePt t="30342" x="4238625" y="3565525"/>
          <p14:tracePt t="30351" x="4175125" y="3602038"/>
          <p14:tracePt t="30358" x="4084638" y="3602038"/>
          <p14:tracePt t="30366" x="4029075" y="3621088"/>
          <p14:tracePt t="30374" x="3948113" y="3621088"/>
          <p14:tracePt t="30382" x="3856038" y="3629025"/>
          <p14:tracePt t="30391" x="3783013" y="3638550"/>
          <p14:tracePt t="30398" x="3709988" y="3638550"/>
          <p14:tracePt t="30406" x="3609975" y="3638550"/>
          <p14:tracePt t="30414" x="3500438" y="3638550"/>
          <p14:tracePt t="30423" x="3390900" y="3638550"/>
          <p14:tracePt t="30430" x="3300413" y="3638550"/>
          <p14:tracePt t="30438" x="3190875" y="3638550"/>
          <p14:tracePt t="30446" x="3100388" y="3638550"/>
          <p14:tracePt t="30455" x="3008313" y="3638550"/>
          <p14:tracePt t="30463" x="2917825" y="3638550"/>
          <p14:tracePt t="30472" x="2817813" y="3592513"/>
          <p14:tracePt t="30480" x="2762250" y="3584575"/>
          <p14:tracePt t="30491" x="2689225" y="3529013"/>
          <p14:tracePt t="30495" x="2635250" y="3511550"/>
          <p14:tracePt t="30506" x="2589213" y="3492500"/>
          <p14:tracePt t="30511" x="2543175" y="3475038"/>
          <p14:tracePt t="30519" x="2479675" y="3446463"/>
          <p14:tracePt t="30526" x="2433638" y="3411538"/>
          <p14:tracePt t="30535" x="2379663" y="3411538"/>
          <p14:tracePt t="30542" x="2297113" y="3355975"/>
          <p14:tracePt t="30550" x="2251075" y="3338513"/>
          <p14:tracePt t="30558" x="2187575" y="3328988"/>
          <p14:tracePt t="30566" x="2143125" y="3292475"/>
          <p14:tracePt t="30574" x="2124075" y="3273425"/>
          <p14:tracePt t="30582" x="2097088" y="3246438"/>
          <p14:tracePt t="30590" x="2087563" y="3236913"/>
          <p14:tracePt t="30598" x="2078038" y="3236913"/>
          <p14:tracePt t="30638" x="2078038" y="3209925"/>
          <p14:tracePt t="30646" x="2087563" y="3192463"/>
          <p14:tracePt t="30654" x="2143125" y="3173413"/>
          <p14:tracePt t="30662" x="2233613" y="3173413"/>
          <p14:tracePt t="30670" x="2316163" y="3163888"/>
          <p14:tracePt t="30678" x="2352675" y="3155950"/>
          <p14:tracePt t="30686" x="2370138" y="3146425"/>
          <p14:tracePt t="30694" x="2406650" y="3146425"/>
          <p14:tracePt t="30785" x="2425700" y="3146425"/>
          <p14:tracePt t="30800" x="2425700" y="3155950"/>
          <p14:tracePt t="30808" x="2433638" y="3155950"/>
          <p14:tracePt t="30824" x="2433638" y="3182938"/>
          <p14:tracePt t="30832" x="2433638" y="3228975"/>
          <p14:tracePt t="30838" x="2433638" y="3255963"/>
          <p14:tracePt t="30846" x="2433638" y="3302000"/>
          <p14:tracePt t="30855" x="2433638" y="3328988"/>
          <p14:tracePt t="30862" x="2425700" y="3375025"/>
          <p14:tracePt t="30870" x="2397125" y="3411538"/>
          <p14:tracePt t="30878" x="2379663" y="3455988"/>
          <p14:tracePt t="30886" x="2343150" y="3511550"/>
          <p14:tracePt t="30894" x="2324100" y="3538538"/>
          <p14:tracePt t="30902" x="2287588" y="3565525"/>
          <p14:tracePt t="30910" x="2243138" y="3638550"/>
          <p14:tracePt t="30918" x="2214563" y="3657600"/>
          <p14:tracePt t="30926" x="2179638" y="3684588"/>
          <p14:tracePt t="30939" x="2133600" y="3711575"/>
          <p14:tracePt t="30942" x="2097088" y="3730625"/>
          <p14:tracePt t="30951" x="2051050" y="3757613"/>
          <p14:tracePt t="30959" x="2024063" y="3757613"/>
          <p14:tracePt t="30966" x="1987550" y="3757613"/>
          <p14:tracePt t="30974" x="1968500" y="3757613"/>
          <p14:tracePt t="30982" x="1960563" y="3757613"/>
          <p14:tracePt t="31016" x="1941513" y="3757613"/>
          <p14:tracePt t="31142" x="1960563" y="3757613"/>
          <p14:tracePt t="31150" x="2078038" y="3711575"/>
          <p14:tracePt t="31158" x="2214563" y="3648075"/>
          <p14:tracePt t="31167" x="2343150" y="3611563"/>
          <p14:tracePt t="31174" x="2425700" y="3584575"/>
          <p14:tracePt t="31183" x="2506663" y="3556000"/>
          <p14:tracePt t="31190" x="2533650" y="3548063"/>
          <p14:tracePt t="31198" x="2543175" y="3538538"/>
          <p14:tracePt t="31363" x="2525713" y="3548063"/>
          <p14:tracePt t="31366" x="2498725" y="3556000"/>
          <p14:tracePt t="31374" x="2452688" y="3592513"/>
          <p14:tracePt t="31383" x="2416175" y="3602038"/>
          <p14:tracePt t="31390" x="2389188" y="3611563"/>
          <p14:tracePt t="31398" x="2352675" y="3657600"/>
          <p14:tracePt t="31414" x="2324100" y="3675063"/>
          <p14:tracePt t="31422" x="2316163" y="3684588"/>
          <p14:tracePt t="31430" x="2306638" y="3694113"/>
          <p14:tracePt t="31446" x="2297113" y="3702050"/>
          <p14:tracePt t="31462" x="2279650" y="3702050"/>
          <p14:tracePt t="32000" x="2306638" y="3702050"/>
          <p14:tracePt t="32032" x="2316163" y="3702050"/>
          <p14:tracePt t="32039" x="2324100" y="3711575"/>
          <p14:tracePt t="32047" x="2333625" y="3721100"/>
          <p14:tracePt t="32488" x="2343150" y="3721100"/>
          <p14:tracePt t="32512" x="2352675" y="3711575"/>
          <p14:tracePt t="32519" x="2360613" y="3711575"/>
          <p14:tracePt t="32526" x="2370138" y="3711575"/>
          <p14:tracePt t="32535" x="2370138" y="3702050"/>
          <p14:tracePt t="32542" x="2389188" y="3694113"/>
          <p14:tracePt t="32550" x="2406650" y="3684588"/>
          <p14:tracePt t="32566" x="2416175" y="3675063"/>
          <p14:tracePt t="32606" x="2425700" y="3665538"/>
          <p14:tracePt t="32614" x="2433638" y="3665538"/>
          <p14:tracePt t="32630" x="2443163" y="3665538"/>
          <p14:tracePt t="32638" x="2452688" y="3665538"/>
          <p14:tracePt t="32646" x="2470150" y="3648075"/>
          <p14:tracePt t="32654" x="2489200" y="3648075"/>
          <p14:tracePt t="32662" x="2498725" y="3638550"/>
          <p14:tracePt t="32670" x="2516188" y="3638550"/>
          <p14:tracePt t="32678" x="2533650" y="3629025"/>
          <p14:tracePt t="32694" x="2543175" y="3629025"/>
          <p14:tracePt t="32702" x="2552700" y="3621088"/>
          <p14:tracePt t="32710" x="2579688" y="3602038"/>
          <p14:tracePt t="32736" x="2579688" y="3592513"/>
          <p14:tracePt t="33855" x="2562225" y="3602038"/>
          <p14:tracePt t="33863" x="2525713" y="3611563"/>
          <p14:tracePt t="33871" x="2498725" y="3648075"/>
          <p14:tracePt t="33879" x="2470150" y="3657600"/>
          <p14:tracePt t="33888" x="2433638" y="3665538"/>
          <p14:tracePt t="33895" x="2389188" y="3702050"/>
          <p14:tracePt t="33905" x="2370138" y="3721100"/>
          <p14:tracePt t="33911" x="2343150" y="3730625"/>
          <p14:tracePt t="33921" x="2324100" y="3738563"/>
          <p14:tracePt t="33927" x="2306638" y="3757613"/>
          <p14:tracePt t="33940" x="2297113" y="3767138"/>
          <p14:tracePt t="33943" x="2287588" y="3775075"/>
          <p14:tracePt t="33951" x="2279650" y="3784600"/>
          <p14:tracePt t="33959" x="2270125" y="3794125"/>
          <p14:tracePt t="35880" x="2270125" y="3767138"/>
          <p14:tracePt t="35886" x="2270125" y="3757613"/>
          <p14:tracePt t="35894" x="2270125" y="3721100"/>
          <p14:tracePt t="35910" x="2270125" y="3702050"/>
          <p14:tracePt t="35918" x="2270125" y="3675063"/>
          <p14:tracePt t="35938" x="2287588" y="3648075"/>
          <p14:tracePt t="35942" x="2297113" y="3638550"/>
          <p14:tracePt t="35950" x="2297113" y="3629025"/>
          <p14:tracePt t="35958" x="2316163" y="3621088"/>
          <p14:tracePt t="35967" x="2324100" y="3621088"/>
          <p14:tracePt t="35974" x="2333625" y="3611563"/>
          <p14:tracePt t="35982" x="2343150" y="3611563"/>
          <p14:tracePt t="35990" x="2360613" y="3602038"/>
          <p14:tracePt t="35998" x="2406650" y="3602038"/>
          <p14:tracePt t="36006" x="2425700" y="3584575"/>
          <p14:tracePt t="36014" x="2443163" y="3584575"/>
          <p14:tracePt t="36022" x="2452688" y="3584575"/>
          <p14:tracePt t="36034" x="2462213" y="3584575"/>
          <p14:tracePt t="36039" x="2470150" y="3584575"/>
          <p14:tracePt t="36065" x="2479675" y="3584575"/>
          <p14:tracePt t="36071" x="2498725" y="3584575"/>
          <p14:tracePt t="36080" x="2506663" y="3584575"/>
          <p14:tracePt t="36088" x="2525713" y="3584575"/>
          <p14:tracePt t="36127" x="2533650" y="3584575"/>
          <p14:tracePt t="36174" x="2533650" y="3611563"/>
          <p14:tracePt t="36182" x="2525713" y="3648075"/>
          <p14:tracePt t="36190" x="2462213" y="3694113"/>
          <p14:tracePt t="36198" x="2379663" y="3730625"/>
          <p14:tracePt t="36206" x="2333625" y="3757613"/>
          <p14:tracePt t="36214" x="2270125" y="3775075"/>
          <p14:tracePt t="36222" x="2251075" y="3821113"/>
          <p14:tracePt t="36230" x="2233613" y="3830638"/>
          <p14:tracePt t="36238" x="2214563" y="3857625"/>
          <p14:tracePt t="36344" x="2233613" y="3857625"/>
          <p14:tracePt t="36352" x="2287588" y="3857625"/>
          <p14:tracePt t="36361" x="2370138" y="3840163"/>
          <p14:tracePt t="36368" x="2443163" y="3821113"/>
          <p14:tracePt t="36375" x="2552700" y="3811588"/>
          <p14:tracePt t="36383" x="2662238" y="3794125"/>
          <p14:tracePt t="36391" x="2798763" y="3767138"/>
          <p14:tracePt t="36399" x="2944813" y="3748088"/>
          <p14:tracePt t="36407" x="3090863" y="3738563"/>
          <p14:tracePt t="36414" x="3317875" y="3702050"/>
          <p14:tracePt t="36423" x="3509963" y="3675063"/>
          <p14:tracePt t="36430" x="3702050" y="3657600"/>
          <p14:tracePt t="36438" x="3919538" y="3611563"/>
          <p14:tracePt t="36446" x="4065588" y="3592513"/>
          <p14:tracePt t="36454" x="4157663" y="3592513"/>
          <p14:tracePt t="36463" x="4284663" y="3584575"/>
          <p14:tracePt t="36474" x="4376738" y="3556000"/>
          <p14:tracePt t="36479" x="4421188" y="3556000"/>
          <p14:tracePt t="36489" x="4467225" y="3538538"/>
          <p14:tracePt t="36495" x="4476750" y="3538538"/>
          <p14:tracePt t="36504" x="4494213" y="3538538"/>
          <p14:tracePt t="36558" x="4503738" y="3538538"/>
          <p14:tracePt t="36566" x="4513263" y="3538538"/>
          <p14:tracePt t="36574" x="4521200" y="3538538"/>
          <p14:tracePt t="36582" x="4549775" y="3538538"/>
          <p14:tracePt t="36590" x="4557713" y="3538538"/>
          <p14:tracePt t="36598" x="4586288" y="3538538"/>
          <p14:tracePt t="36606" x="4613275" y="3538538"/>
          <p14:tracePt t="36614" x="4649788" y="3548063"/>
          <p14:tracePt t="36622" x="4695825" y="3556000"/>
          <p14:tracePt t="36630" x="4749800" y="3565525"/>
          <p14:tracePt t="36639" x="4849813" y="3584575"/>
          <p14:tracePt t="36646" x="4941888" y="3584575"/>
          <p14:tracePt t="36654" x="5049838" y="3584575"/>
          <p14:tracePt t="36662" x="5195888" y="3584575"/>
          <p14:tracePt t="36670" x="5324475" y="3584575"/>
          <p14:tracePt t="36678" x="5397500" y="3584575"/>
          <p14:tracePt t="36686" x="5543550" y="3584575"/>
          <p14:tracePt t="36694" x="5688013" y="3584575"/>
          <p14:tracePt t="36702" x="5816600" y="3575050"/>
          <p14:tracePt t="36710" x="5943600" y="3548063"/>
          <p14:tracePt t="36718" x="6080125" y="3529013"/>
          <p14:tracePt t="36726" x="6172200" y="3519488"/>
          <p14:tracePt t="36735" x="6262688" y="3492500"/>
          <p14:tracePt t="36742" x="6308725" y="3482975"/>
          <p14:tracePt t="36752" x="6372225" y="3465513"/>
          <p14:tracePt t="36758" x="6408738" y="3465513"/>
          <p14:tracePt t="36767" x="6418263" y="3465513"/>
          <p14:tracePt t="36774" x="6435725" y="3465513"/>
          <p14:tracePt t="37096" x="6537325" y="3465513"/>
          <p14:tracePt t="37104" x="6718300" y="3475038"/>
          <p14:tracePt t="37114" x="6946900" y="3511550"/>
          <p14:tracePt t="37121" x="7202488" y="3565525"/>
          <p14:tracePt t="37126" x="7585075" y="3602038"/>
          <p14:tracePt t="37135" x="7950200" y="3665538"/>
          <p14:tracePt t="37143" x="8159750" y="3702050"/>
          <p14:tracePt t="37151" x="8432800" y="3721100"/>
          <p14:tracePt t="37160" x="8678863" y="3775075"/>
          <p14:tracePt t="37166" x="8842375" y="3784600"/>
          <p14:tracePt t="37175" x="8943975" y="3803650"/>
          <p14:tracePt t="37183" x="9034463" y="3803650"/>
          <p14:tracePt t="37190" x="9061450" y="3803650"/>
          <p14:tracePt t="37199" x="9080500" y="3803650"/>
          <p14:tracePt t="37230" x="9090025" y="3803650"/>
          <p14:tracePt t="37240" x="9097963" y="380365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ja-JP"/>
              <a:t>DDM(Data</a:t>
            </a:r>
            <a:r>
              <a:rPr lang="ja-JP" altLang="en-US"/>
              <a:t>　</a:t>
            </a:r>
            <a:r>
              <a:rPr lang="en-US" altLang="ja-JP"/>
              <a:t>Diffusion</a:t>
            </a:r>
            <a:r>
              <a:rPr lang="ja-JP" altLang="en-US"/>
              <a:t>　</a:t>
            </a:r>
            <a:r>
              <a:rPr lang="en-US" altLang="ja-JP"/>
              <a:t>Machine</a:t>
            </a:r>
            <a:r>
              <a:rPr lang="ja-JP" altLang="en-US"/>
              <a:t>）</a:t>
            </a:r>
          </a:p>
        </p:txBody>
      </p:sp>
      <p:grpSp>
        <p:nvGrpSpPr>
          <p:cNvPr id="58371" name="Group 3"/>
          <p:cNvGrpSpPr>
            <a:grpSpLocks/>
          </p:cNvGrpSpPr>
          <p:nvPr/>
        </p:nvGrpSpPr>
        <p:grpSpPr bwMode="auto">
          <a:xfrm>
            <a:off x="1447800" y="1905000"/>
            <a:ext cx="7467600" cy="2971800"/>
            <a:chOff x="96" y="1008"/>
            <a:chExt cx="5520" cy="2064"/>
          </a:xfrm>
        </p:grpSpPr>
        <p:sp>
          <p:nvSpPr>
            <p:cNvPr id="58382" name="Line 4"/>
            <p:cNvSpPr>
              <a:spLocks noChangeShapeType="1"/>
            </p:cNvSpPr>
            <p:nvPr/>
          </p:nvSpPr>
          <p:spPr bwMode="auto">
            <a:xfrm>
              <a:off x="864" y="1536"/>
              <a:ext cx="192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383" name="Group 5"/>
            <p:cNvGrpSpPr>
              <a:grpSpLocks/>
            </p:cNvGrpSpPr>
            <p:nvPr/>
          </p:nvGrpSpPr>
          <p:grpSpPr bwMode="auto">
            <a:xfrm flipH="1">
              <a:off x="96" y="1872"/>
              <a:ext cx="1344" cy="1200"/>
              <a:chOff x="576" y="1584"/>
              <a:chExt cx="1680" cy="1488"/>
            </a:xfrm>
          </p:grpSpPr>
          <p:grpSp>
            <p:nvGrpSpPr>
              <p:cNvPr id="58456" name="Group 6"/>
              <p:cNvGrpSpPr>
                <a:grpSpLocks/>
              </p:cNvGrpSpPr>
              <p:nvPr/>
            </p:nvGrpSpPr>
            <p:grpSpPr bwMode="auto">
              <a:xfrm>
                <a:off x="672" y="2160"/>
                <a:ext cx="336" cy="912"/>
                <a:chOff x="624" y="2256"/>
                <a:chExt cx="336" cy="912"/>
              </a:xfrm>
            </p:grpSpPr>
            <p:sp>
              <p:nvSpPr>
                <p:cNvPr id="58471" name="Oval 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72" name="Rectangle 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73" name="Line 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74" name="Line 1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57" name="Line 11"/>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458" name="Group 12"/>
              <p:cNvGrpSpPr>
                <a:grpSpLocks/>
              </p:cNvGrpSpPr>
              <p:nvPr/>
            </p:nvGrpSpPr>
            <p:grpSpPr bwMode="auto">
              <a:xfrm>
                <a:off x="1056" y="2160"/>
                <a:ext cx="336" cy="912"/>
                <a:chOff x="624" y="2256"/>
                <a:chExt cx="336" cy="912"/>
              </a:xfrm>
            </p:grpSpPr>
            <p:sp>
              <p:nvSpPr>
                <p:cNvPr id="58467" name="Oval 13"/>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68" name="Rectangle 14"/>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69" name="Line 15"/>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70" name="Line 16"/>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459" name="Group 17"/>
              <p:cNvGrpSpPr>
                <a:grpSpLocks/>
              </p:cNvGrpSpPr>
              <p:nvPr/>
            </p:nvGrpSpPr>
            <p:grpSpPr bwMode="auto">
              <a:xfrm>
                <a:off x="1680" y="2160"/>
                <a:ext cx="336" cy="912"/>
                <a:chOff x="624" y="2256"/>
                <a:chExt cx="336" cy="912"/>
              </a:xfrm>
            </p:grpSpPr>
            <p:sp>
              <p:nvSpPr>
                <p:cNvPr id="58463" name="Oval 18"/>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64" name="Rectangle 19"/>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65" name="Line 20"/>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66" name="Line 21"/>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60" name="Text Box 22"/>
              <p:cNvSpPr txBox="1">
                <a:spLocks noChangeArrowheads="1"/>
              </p:cNvSpPr>
              <p:nvPr/>
            </p:nvSpPr>
            <p:spPr bwMode="auto">
              <a:xfrm>
                <a:off x="1112" y="2658"/>
                <a:ext cx="453" cy="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58461" name="Rectangle 23"/>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62" name="Line 24"/>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384" name="Group 25"/>
            <p:cNvGrpSpPr>
              <a:grpSpLocks/>
            </p:cNvGrpSpPr>
            <p:nvPr/>
          </p:nvGrpSpPr>
          <p:grpSpPr bwMode="auto">
            <a:xfrm flipH="1">
              <a:off x="2438" y="2337"/>
              <a:ext cx="269" cy="735"/>
              <a:chOff x="624" y="2256"/>
              <a:chExt cx="336" cy="912"/>
            </a:xfrm>
          </p:grpSpPr>
          <p:sp>
            <p:nvSpPr>
              <p:cNvPr id="58452" name="Oval 2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53" name="Rectangle 2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54" name="Line 2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55" name="Line 2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385" name="Line 30"/>
            <p:cNvSpPr>
              <a:spLocks noChangeShapeType="1"/>
            </p:cNvSpPr>
            <p:nvPr/>
          </p:nvSpPr>
          <p:spPr bwMode="auto">
            <a:xfrm flipH="1">
              <a:off x="1440" y="2337"/>
              <a:ext cx="1344"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386" name="Group 31"/>
            <p:cNvGrpSpPr>
              <a:grpSpLocks/>
            </p:cNvGrpSpPr>
            <p:nvPr/>
          </p:nvGrpSpPr>
          <p:grpSpPr bwMode="auto">
            <a:xfrm flipH="1">
              <a:off x="2131" y="2337"/>
              <a:ext cx="269" cy="735"/>
              <a:chOff x="624" y="2256"/>
              <a:chExt cx="336" cy="912"/>
            </a:xfrm>
          </p:grpSpPr>
          <p:sp>
            <p:nvSpPr>
              <p:cNvPr id="58448" name="Oval 32"/>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49" name="Rectangle 33"/>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50" name="Line 34"/>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51" name="Line 35"/>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387" name="Group 36"/>
            <p:cNvGrpSpPr>
              <a:grpSpLocks/>
            </p:cNvGrpSpPr>
            <p:nvPr/>
          </p:nvGrpSpPr>
          <p:grpSpPr bwMode="auto">
            <a:xfrm flipH="1">
              <a:off x="1632" y="2337"/>
              <a:ext cx="269" cy="735"/>
              <a:chOff x="624" y="2256"/>
              <a:chExt cx="336" cy="912"/>
            </a:xfrm>
          </p:grpSpPr>
          <p:sp>
            <p:nvSpPr>
              <p:cNvPr id="58444" name="Oval 3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45" name="Rectangle 3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46" name="Line 3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47" name="Line 4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388" name="Text Box 41"/>
            <p:cNvSpPr txBox="1">
              <a:spLocks noChangeArrowheads="1"/>
            </p:cNvSpPr>
            <p:nvPr/>
          </p:nvSpPr>
          <p:spPr bwMode="auto">
            <a:xfrm flipH="1">
              <a:off x="1870" y="2737"/>
              <a:ext cx="362" cy="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58389" name="Rectangle 42"/>
            <p:cNvSpPr>
              <a:spLocks noChangeArrowheads="1"/>
            </p:cNvSpPr>
            <p:nvPr/>
          </p:nvSpPr>
          <p:spPr bwMode="auto">
            <a:xfrm flipH="1">
              <a:off x="2362" y="1872"/>
              <a:ext cx="384" cy="23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390" name="Line 43"/>
            <p:cNvSpPr>
              <a:spLocks noChangeShapeType="1"/>
            </p:cNvSpPr>
            <p:nvPr/>
          </p:nvSpPr>
          <p:spPr bwMode="auto">
            <a:xfrm flipH="1">
              <a:off x="2515" y="2104"/>
              <a:ext cx="0" cy="2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391" name="Group 44"/>
            <p:cNvGrpSpPr>
              <a:grpSpLocks/>
            </p:cNvGrpSpPr>
            <p:nvPr/>
          </p:nvGrpSpPr>
          <p:grpSpPr bwMode="auto">
            <a:xfrm>
              <a:off x="2928" y="1872"/>
              <a:ext cx="1344" cy="1200"/>
              <a:chOff x="576" y="1584"/>
              <a:chExt cx="1680" cy="1488"/>
            </a:xfrm>
          </p:grpSpPr>
          <p:grpSp>
            <p:nvGrpSpPr>
              <p:cNvPr id="58425" name="Group 45"/>
              <p:cNvGrpSpPr>
                <a:grpSpLocks/>
              </p:cNvGrpSpPr>
              <p:nvPr/>
            </p:nvGrpSpPr>
            <p:grpSpPr bwMode="auto">
              <a:xfrm>
                <a:off x="672" y="2160"/>
                <a:ext cx="336" cy="912"/>
                <a:chOff x="624" y="2256"/>
                <a:chExt cx="336" cy="912"/>
              </a:xfrm>
            </p:grpSpPr>
            <p:sp>
              <p:nvSpPr>
                <p:cNvPr id="58440" name="Oval 4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41" name="Rectangle 4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42" name="Line 4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43" name="Line 4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26" name="Line 50"/>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427" name="Group 51"/>
              <p:cNvGrpSpPr>
                <a:grpSpLocks/>
              </p:cNvGrpSpPr>
              <p:nvPr/>
            </p:nvGrpSpPr>
            <p:grpSpPr bwMode="auto">
              <a:xfrm>
                <a:off x="1056" y="2160"/>
                <a:ext cx="336" cy="912"/>
                <a:chOff x="624" y="2256"/>
                <a:chExt cx="336" cy="912"/>
              </a:xfrm>
            </p:grpSpPr>
            <p:sp>
              <p:nvSpPr>
                <p:cNvPr id="58436" name="Oval 52"/>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37" name="Rectangle 53"/>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38" name="Line 54"/>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39" name="Line 55"/>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428" name="Group 56"/>
              <p:cNvGrpSpPr>
                <a:grpSpLocks/>
              </p:cNvGrpSpPr>
              <p:nvPr/>
            </p:nvGrpSpPr>
            <p:grpSpPr bwMode="auto">
              <a:xfrm>
                <a:off x="1680" y="2160"/>
                <a:ext cx="336" cy="912"/>
                <a:chOff x="624" y="2256"/>
                <a:chExt cx="336" cy="912"/>
              </a:xfrm>
            </p:grpSpPr>
            <p:sp>
              <p:nvSpPr>
                <p:cNvPr id="58432" name="Oval 5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33" name="Rectangle 5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34" name="Line 5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35" name="Line 6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29" name="Text Box 61"/>
              <p:cNvSpPr txBox="1">
                <a:spLocks noChangeArrowheads="1"/>
              </p:cNvSpPr>
              <p:nvPr/>
            </p:nvSpPr>
            <p:spPr bwMode="auto">
              <a:xfrm>
                <a:off x="1334" y="2658"/>
                <a:ext cx="452" cy="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58430" name="Rectangle 62"/>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31" name="Line 63"/>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392" name="Group 64"/>
            <p:cNvGrpSpPr>
              <a:grpSpLocks/>
            </p:cNvGrpSpPr>
            <p:nvPr/>
          </p:nvGrpSpPr>
          <p:grpSpPr bwMode="auto">
            <a:xfrm>
              <a:off x="4272" y="1872"/>
              <a:ext cx="1344" cy="1200"/>
              <a:chOff x="576" y="1584"/>
              <a:chExt cx="1680" cy="1488"/>
            </a:xfrm>
          </p:grpSpPr>
          <p:grpSp>
            <p:nvGrpSpPr>
              <p:cNvPr id="58406" name="Group 65"/>
              <p:cNvGrpSpPr>
                <a:grpSpLocks/>
              </p:cNvGrpSpPr>
              <p:nvPr/>
            </p:nvGrpSpPr>
            <p:grpSpPr bwMode="auto">
              <a:xfrm>
                <a:off x="672" y="2160"/>
                <a:ext cx="336" cy="912"/>
                <a:chOff x="624" y="2256"/>
                <a:chExt cx="336" cy="912"/>
              </a:xfrm>
            </p:grpSpPr>
            <p:sp>
              <p:nvSpPr>
                <p:cNvPr id="58421" name="Oval 6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22" name="Rectangle 6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23" name="Line 6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24" name="Line 6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07" name="Line 70"/>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408" name="Group 71"/>
              <p:cNvGrpSpPr>
                <a:grpSpLocks/>
              </p:cNvGrpSpPr>
              <p:nvPr/>
            </p:nvGrpSpPr>
            <p:grpSpPr bwMode="auto">
              <a:xfrm>
                <a:off x="1056" y="2160"/>
                <a:ext cx="336" cy="912"/>
                <a:chOff x="624" y="2256"/>
                <a:chExt cx="336" cy="912"/>
              </a:xfrm>
            </p:grpSpPr>
            <p:sp>
              <p:nvSpPr>
                <p:cNvPr id="58417" name="Oval 72"/>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18" name="Rectangle 73"/>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19" name="Line 74"/>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20" name="Line 75"/>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409" name="Group 76"/>
              <p:cNvGrpSpPr>
                <a:grpSpLocks/>
              </p:cNvGrpSpPr>
              <p:nvPr/>
            </p:nvGrpSpPr>
            <p:grpSpPr bwMode="auto">
              <a:xfrm>
                <a:off x="1680" y="2160"/>
                <a:ext cx="336" cy="912"/>
                <a:chOff x="624" y="2256"/>
                <a:chExt cx="336" cy="912"/>
              </a:xfrm>
            </p:grpSpPr>
            <p:sp>
              <p:nvSpPr>
                <p:cNvPr id="58413" name="Oval 7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14" name="Rectangle 7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15" name="Line 7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16" name="Line 8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410" name="Text Box 81"/>
              <p:cNvSpPr txBox="1">
                <a:spLocks noChangeArrowheads="1"/>
              </p:cNvSpPr>
              <p:nvPr/>
            </p:nvSpPr>
            <p:spPr bwMode="auto">
              <a:xfrm>
                <a:off x="1335" y="2658"/>
                <a:ext cx="451" cy="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58411" name="Rectangle 82"/>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12" name="Line 83"/>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393" name="Line 84"/>
            <p:cNvSpPr>
              <a:spLocks noChangeShapeType="1"/>
            </p:cNvSpPr>
            <p:nvPr/>
          </p:nvSpPr>
          <p:spPr bwMode="auto">
            <a:xfrm>
              <a:off x="1200"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4" name="Line 85"/>
            <p:cNvSpPr>
              <a:spLocks noChangeShapeType="1"/>
            </p:cNvSpPr>
            <p:nvPr/>
          </p:nvSpPr>
          <p:spPr bwMode="auto">
            <a:xfrm>
              <a:off x="2544"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5" name="Line 86"/>
            <p:cNvSpPr>
              <a:spLocks noChangeShapeType="1"/>
            </p:cNvSpPr>
            <p:nvPr/>
          </p:nvSpPr>
          <p:spPr bwMode="auto">
            <a:xfrm>
              <a:off x="3216"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6" name="Line 87"/>
            <p:cNvSpPr>
              <a:spLocks noChangeShapeType="1"/>
            </p:cNvSpPr>
            <p:nvPr/>
          </p:nvSpPr>
          <p:spPr bwMode="auto">
            <a:xfrm>
              <a:off x="4560" y="153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7" name="Line 88"/>
            <p:cNvSpPr>
              <a:spLocks noChangeShapeType="1"/>
            </p:cNvSpPr>
            <p:nvPr/>
          </p:nvSpPr>
          <p:spPr bwMode="auto">
            <a:xfrm>
              <a:off x="2928" y="1536"/>
              <a:ext cx="192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8" name="Text Box 89"/>
            <p:cNvSpPr txBox="1">
              <a:spLocks noChangeArrowheads="1"/>
            </p:cNvSpPr>
            <p:nvPr/>
          </p:nvSpPr>
          <p:spPr bwMode="auto">
            <a:xfrm>
              <a:off x="1047" y="1837"/>
              <a:ext cx="307" cy="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400">
                  <a:latin typeface="Times New Roman" panose="02020603050405020304" pitchFamily="18" charset="0"/>
                  <a:ea typeface="ＭＳ Ｐゴシック" panose="020B0600070205080204" pitchFamily="50" charset="-128"/>
                </a:rPr>
                <a:t>Ｄ</a:t>
              </a:r>
            </a:p>
          </p:txBody>
        </p:sp>
        <p:sp>
          <p:nvSpPr>
            <p:cNvPr id="58399" name="Rectangle 90"/>
            <p:cNvSpPr>
              <a:spLocks noChangeArrowheads="1"/>
            </p:cNvSpPr>
            <p:nvPr/>
          </p:nvSpPr>
          <p:spPr bwMode="auto">
            <a:xfrm flipH="1">
              <a:off x="1824" y="1152"/>
              <a:ext cx="384" cy="23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00" name="Rectangle 91"/>
            <p:cNvSpPr>
              <a:spLocks noChangeArrowheads="1"/>
            </p:cNvSpPr>
            <p:nvPr/>
          </p:nvSpPr>
          <p:spPr bwMode="auto">
            <a:xfrm flipH="1">
              <a:off x="3696" y="1152"/>
              <a:ext cx="384" cy="23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58401" name="Line 92"/>
            <p:cNvSpPr>
              <a:spLocks noChangeShapeType="1"/>
            </p:cNvSpPr>
            <p:nvPr/>
          </p:nvSpPr>
          <p:spPr bwMode="auto">
            <a:xfrm>
              <a:off x="1872" y="1008"/>
              <a:ext cx="2448"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02" name="Line 93"/>
            <p:cNvSpPr>
              <a:spLocks noChangeShapeType="1"/>
            </p:cNvSpPr>
            <p:nvPr/>
          </p:nvSpPr>
          <p:spPr bwMode="auto">
            <a:xfrm>
              <a:off x="2064" y="100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03" name="Line 94"/>
            <p:cNvSpPr>
              <a:spLocks noChangeShapeType="1"/>
            </p:cNvSpPr>
            <p:nvPr/>
          </p:nvSpPr>
          <p:spPr bwMode="auto">
            <a:xfrm>
              <a:off x="3936" y="100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04" name="Line 95"/>
            <p:cNvSpPr>
              <a:spLocks noChangeShapeType="1"/>
            </p:cNvSpPr>
            <p:nvPr/>
          </p:nvSpPr>
          <p:spPr bwMode="auto">
            <a:xfrm>
              <a:off x="2064" y="139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05" name="Line 96"/>
            <p:cNvSpPr>
              <a:spLocks noChangeShapeType="1"/>
            </p:cNvSpPr>
            <p:nvPr/>
          </p:nvSpPr>
          <p:spPr bwMode="auto">
            <a:xfrm>
              <a:off x="3936" y="139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7681" name="Group 97"/>
          <p:cNvGrpSpPr>
            <a:grpSpLocks/>
          </p:cNvGrpSpPr>
          <p:nvPr/>
        </p:nvGrpSpPr>
        <p:grpSpPr bwMode="auto">
          <a:xfrm>
            <a:off x="838200" y="2819400"/>
            <a:ext cx="1752600" cy="1600200"/>
            <a:chOff x="528" y="1776"/>
            <a:chExt cx="1104" cy="1008"/>
          </a:xfrm>
        </p:grpSpPr>
        <p:sp>
          <p:nvSpPr>
            <p:cNvPr id="58380" name="Line 98"/>
            <p:cNvSpPr>
              <a:spLocks noChangeShapeType="1"/>
            </p:cNvSpPr>
            <p:nvPr/>
          </p:nvSpPr>
          <p:spPr bwMode="auto">
            <a:xfrm flipV="1">
              <a:off x="1104" y="2064"/>
              <a:ext cx="528" cy="72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58381" name="Text Box 99"/>
            <p:cNvSpPr txBox="1">
              <a:spLocks noChangeArrowheads="1"/>
            </p:cNvSpPr>
            <p:nvPr/>
          </p:nvSpPr>
          <p:spPr bwMode="auto">
            <a:xfrm>
              <a:off x="528" y="1776"/>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spcBef>
                  <a:spcPct val="50000"/>
                </a:spcBef>
              </a:pPr>
              <a:r>
                <a:rPr lang="en-US" altLang="ja-JP" b="1">
                  <a:latin typeface="Times New Roman" panose="02020603050405020304" pitchFamily="18" charset="0"/>
                  <a:ea typeface="ＭＳ Ｐゴシック" panose="020B0600070205080204" pitchFamily="50" charset="-128"/>
                </a:rPr>
                <a:t>First, check its own cluster</a:t>
              </a:r>
            </a:p>
          </p:txBody>
        </p:sp>
      </p:grpSp>
      <p:grpSp>
        <p:nvGrpSpPr>
          <p:cNvPr id="67684" name="Group 100"/>
          <p:cNvGrpSpPr>
            <a:grpSpLocks/>
          </p:cNvGrpSpPr>
          <p:nvPr/>
        </p:nvGrpSpPr>
        <p:grpSpPr bwMode="auto">
          <a:xfrm>
            <a:off x="2124075" y="1773238"/>
            <a:ext cx="1524000" cy="1219200"/>
            <a:chOff x="1344" y="1104"/>
            <a:chExt cx="960" cy="768"/>
          </a:xfrm>
        </p:grpSpPr>
        <p:sp>
          <p:nvSpPr>
            <p:cNvPr id="58378" name="Line 101"/>
            <p:cNvSpPr>
              <a:spLocks noChangeShapeType="1"/>
            </p:cNvSpPr>
            <p:nvPr/>
          </p:nvSpPr>
          <p:spPr bwMode="auto">
            <a:xfrm flipV="1">
              <a:off x="1728" y="1392"/>
              <a:ext cx="576" cy="48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58379" name="Text Box 102"/>
            <p:cNvSpPr txBox="1">
              <a:spLocks noChangeArrowheads="1"/>
            </p:cNvSpPr>
            <p:nvPr/>
          </p:nvSpPr>
          <p:spPr bwMode="auto">
            <a:xfrm>
              <a:off x="1344" y="1104"/>
              <a:ext cx="76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spcBef>
                  <a:spcPct val="50000"/>
                </a:spcBef>
              </a:pPr>
              <a:r>
                <a:rPr lang="en-US" altLang="ja-JP" b="1">
                  <a:latin typeface="Times New Roman" panose="02020603050405020304" pitchFamily="18" charset="0"/>
                  <a:ea typeface="ＭＳ Ｐゴシック" panose="020B0600070205080204" pitchFamily="50" charset="-128"/>
                </a:rPr>
                <a:t>If not existing, go upward</a:t>
              </a:r>
            </a:p>
          </p:txBody>
        </p:sp>
      </p:grpSp>
      <p:sp>
        <p:nvSpPr>
          <p:cNvPr id="67687" name="Line 103"/>
          <p:cNvSpPr>
            <a:spLocks noChangeShapeType="1"/>
          </p:cNvSpPr>
          <p:nvPr/>
        </p:nvSpPr>
        <p:spPr bwMode="auto">
          <a:xfrm>
            <a:off x="4191000" y="2438400"/>
            <a:ext cx="304800" cy="6096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nvGrpSpPr>
          <p:cNvPr id="67688" name="Group 104"/>
          <p:cNvGrpSpPr>
            <a:grpSpLocks/>
          </p:cNvGrpSpPr>
          <p:nvPr/>
        </p:nvGrpSpPr>
        <p:grpSpPr bwMode="auto">
          <a:xfrm>
            <a:off x="3962400" y="3048000"/>
            <a:ext cx="533400" cy="1295400"/>
            <a:chOff x="2496" y="1920"/>
            <a:chExt cx="336" cy="816"/>
          </a:xfrm>
        </p:grpSpPr>
        <p:sp>
          <p:nvSpPr>
            <p:cNvPr id="58376" name="Line 105"/>
            <p:cNvSpPr>
              <a:spLocks noChangeShapeType="1"/>
            </p:cNvSpPr>
            <p:nvPr/>
          </p:nvSpPr>
          <p:spPr bwMode="auto">
            <a:xfrm flipV="1">
              <a:off x="2496" y="2064"/>
              <a:ext cx="336" cy="672"/>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58377" name="Text Box 106"/>
            <p:cNvSpPr txBox="1">
              <a:spLocks noChangeArrowheads="1"/>
            </p:cNvSpPr>
            <p:nvPr/>
          </p:nvSpPr>
          <p:spPr bwMode="auto">
            <a:xfrm>
              <a:off x="2544" y="1920"/>
              <a:ext cx="240" cy="2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spcBef>
                  <a:spcPct val="50000"/>
                </a:spcBef>
              </a:pPr>
              <a:r>
                <a:rPr lang="en-US" altLang="ja-JP" sz="2400" b="1">
                  <a:solidFill>
                    <a:srgbClr val="FF0000"/>
                  </a:solidFill>
                  <a:latin typeface="Times New Roman" panose="02020603050405020304" pitchFamily="18" charset="0"/>
                  <a:ea typeface="ＭＳ Ｐゴシック" panose="020B0600070205080204" pitchFamily="50" charset="-128"/>
                </a:rPr>
                <a:t>×</a:t>
              </a:r>
            </a:p>
          </p:txBody>
        </p:sp>
      </p:grpSp>
      <p:pic>
        <p:nvPicPr>
          <p:cNvPr id="3" name="オーディオ 2">
            <a:hlinkClick r:id="" action="ppaction://media"/>
            <a:extLst>
              <a:ext uri="{FF2B5EF4-FFF2-40B4-BE49-F238E27FC236}">
                <a16:creationId xmlns:a16="http://schemas.microsoft.com/office/drawing/2014/main" id="{74F722FA-5A5F-438D-AE7B-2FF66E6667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7253"/>
    </mc:Choice>
    <mc:Fallback>
      <p:transition spd="slow" advTm="5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76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76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6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7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7687" grpId="0" animBg="1"/>
    </p:bldLst>
  </p:timing>
  <p:extLst>
    <p:ext uri="{3A86A75C-4F4B-4683-9AE1-C65F6400EC91}">
      <p14:laserTraceLst xmlns:p14="http://schemas.microsoft.com/office/powerpoint/2010/main">
        <p14:tracePtLst>
          <p14:tracePt t="11056" x="8834438" y="3438525"/>
          <p14:tracePt t="11064" x="8423275" y="3438525"/>
          <p14:tracePt t="11068" x="8159750" y="3438525"/>
          <p14:tracePt t="11076" x="7894638" y="3438525"/>
          <p14:tracePt t="11084" x="7602538" y="3438525"/>
          <p14:tracePt t="11092" x="7339013" y="3438525"/>
          <p14:tracePt t="11100" x="7110413" y="3438525"/>
          <p14:tracePt t="11108" x="6846888" y="3438525"/>
          <p14:tracePt t="11116" x="6681788" y="3438525"/>
          <p14:tracePt t="11124" x="6491288" y="3438525"/>
          <p14:tracePt t="11133" x="6226175" y="3455988"/>
          <p14:tracePt t="11140" x="5870575" y="3519488"/>
          <p14:tracePt t="11149" x="5634038" y="3538538"/>
          <p14:tracePt t="11156" x="5205413" y="3584575"/>
          <p14:tracePt t="11164" x="4813300" y="3648075"/>
          <p14:tracePt t="11172" x="4430713" y="3694113"/>
          <p14:tracePt t="11181" x="3956050" y="3767138"/>
          <p14:tracePt t="11187" x="3536950" y="3811588"/>
          <p14:tracePt t="11197" x="3181350" y="3875088"/>
          <p14:tracePt t="11204" x="2771775" y="3875088"/>
          <p14:tracePt t="11213" x="2498725" y="3894138"/>
          <p14:tracePt t="11220" x="2151063" y="3911600"/>
          <p14:tracePt t="11228" x="1968500" y="3911600"/>
          <p14:tracePt t="11236" x="1860550" y="3911600"/>
          <p14:tracePt t="11244" x="1824038" y="3911600"/>
          <p14:tracePt t="11350" x="1814513" y="3911600"/>
          <p14:tracePt t="11357" x="1768475" y="3911600"/>
          <p14:tracePt t="11366" x="1677988" y="3911600"/>
          <p14:tracePt t="11374" x="1585913" y="3911600"/>
          <p14:tracePt t="11382" x="1458913" y="3911600"/>
          <p14:tracePt t="11388" x="1376363" y="3911600"/>
          <p14:tracePt t="11397" x="1249363" y="3911600"/>
          <p14:tracePt t="11404" x="1176338" y="3911600"/>
          <p14:tracePt t="11411" x="1066800" y="3911600"/>
          <p14:tracePt t="11420" x="974725" y="3948113"/>
          <p14:tracePt t="11429" x="838200" y="3967163"/>
          <p14:tracePt t="11436" x="601663" y="4013200"/>
          <p14:tracePt t="11445" x="401638" y="4030663"/>
          <p14:tracePt t="11451" x="173038" y="4067175"/>
          <p14:tracePt t="11663" x="355600" y="3767138"/>
          <p14:tracePt t="11671" x="628650" y="3665538"/>
          <p14:tracePt t="11676" x="939800" y="3548063"/>
          <p14:tracePt t="11684" x="1322388" y="3382963"/>
          <p14:tracePt t="11693" x="1604963" y="3246438"/>
          <p14:tracePt t="11701" x="1841500" y="3155950"/>
          <p14:tracePt t="11708" x="2041525" y="3073400"/>
          <p14:tracePt t="11717" x="2197100" y="2990850"/>
          <p14:tracePt t="11724" x="2306638" y="2917825"/>
          <p14:tracePt t="11734" x="2406650" y="2844800"/>
          <p14:tracePt t="11740" x="2525713" y="2771775"/>
          <p14:tracePt t="11750" x="2606675" y="2735263"/>
          <p14:tracePt t="11756" x="2689225" y="2690813"/>
          <p14:tracePt t="11767" x="2752725" y="2654300"/>
          <p14:tracePt t="11772" x="2798763" y="2635250"/>
          <p14:tracePt t="11782" x="2825750" y="2617788"/>
          <p14:tracePt t="11789" x="2871788" y="2598738"/>
          <p14:tracePt t="11797" x="2889250" y="2598738"/>
          <p14:tracePt t="11804" x="2917825" y="2589213"/>
          <p14:tracePt t="11812" x="2935288" y="2589213"/>
          <p14:tracePt t="11821" x="2981325" y="2589213"/>
          <p14:tracePt t="11828" x="3008313" y="2589213"/>
          <p14:tracePt t="11836" x="3063875" y="2589213"/>
          <p14:tracePt t="11844" x="3117850" y="2589213"/>
          <p14:tracePt t="11853" x="3136900" y="2589213"/>
          <p14:tracePt t="11860" x="3190875" y="2589213"/>
          <p14:tracePt t="11868" x="3263900" y="2589213"/>
          <p14:tracePt t="11885" x="3327400" y="2608263"/>
          <p14:tracePt t="11892" x="3346450" y="2617788"/>
          <p14:tracePt t="11899" x="3373438" y="2635250"/>
          <p14:tracePt t="11909" x="3382963" y="2644775"/>
          <p14:tracePt t="11916" x="3390900" y="2654300"/>
          <p14:tracePt t="11956" x="3390900" y="2662238"/>
          <p14:tracePt t="11972" x="3400425" y="2698750"/>
          <p14:tracePt t="11980" x="3419475" y="2708275"/>
          <p14:tracePt t="11988" x="3427413" y="2708275"/>
          <p14:tracePt t="11997" x="3436938" y="2717800"/>
          <p14:tracePt t="12004" x="3455988" y="2735263"/>
          <p14:tracePt t="12012" x="3463925" y="2744788"/>
          <p14:tracePt t="12020" x="3463925" y="2754313"/>
          <p14:tracePt t="12029" x="3482975" y="2763838"/>
          <p14:tracePt t="12036" x="3500438" y="2781300"/>
          <p14:tracePt t="12044" x="3509963" y="2790825"/>
          <p14:tracePt t="12052" x="3519488" y="2808288"/>
          <p14:tracePt t="12060" x="3519488" y="2817813"/>
          <p14:tracePt t="12068" x="3536950" y="2836863"/>
          <p14:tracePt t="12084" x="3546475" y="2836863"/>
          <p14:tracePt t="12092" x="3556000" y="2844800"/>
          <p14:tracePt t="12100" x="3556000" y="2863850"/>
          <p14:tracePt t="12108" x="3563938" y="2873375"/>
          <p14:tracePt t="12116" x="3573463" y="2890838"/>
          <p14:tracePt t="12124" x="3573463" y="2900363"/>
          <p14:tracePt t="12140" x="3582988" y="2909888"/>
          <p14:tracePt t="12148" x="3582988" y="2936875"/>
          <p14:tracePt t="12156" x="3592513" y="2946400"/>
          <p14:tracePt t="12164" x="3592513" y="2954338"/>
          <p14:tracePt t="12172" x="3592513" y="2963863"/>
          <p14:tracePt t="12182" x="3600450" y="2990850"/>
          <p14:tracePt t="12187" x="3600450" y="3000375"/>
          <p14:tracePt t="12205" x="3619500" y="3027363"/>
          <p14:tracePt t="12212" x="3619500" y="3036888"/>
          <p14:tracePt t="12219" x="3619500" y="3063875"/>
          <p14:tracePt t="12230" x="3619500" y="3082925"/>
          <p14:tracePt t="12236" x="3619500" y="3100388"/>
          <p14:tracePt t="12245" x="3619500" y="3127375"/>
          <p14:tracePt t="12252" x="3619500" y="3155950"/>
          <p14:tracePt t="12260" x="3619500" y="3192463"/>
          <p14:tracePt t="12268" x="3609975" y="3209925"/>
          <p14:tracePt t="12276" x="3600450" y="3228975"/>
          <p14:tracePt t="12284" x="3563938" y="3273425"/>
          <p14:tracePt t="12292" x="3546475" y="3302000"/>
          <p14:tracePt t="12300" x="3536950" y="3328988"/>
          <p14:tracePt t="12308" x="3519488" y="3346450"/>
          <p14:tracePt t="12316" x="3509963" y="3375025"/>
          <p14:tracePt t="12324" x="3500438" y="3375025"/>
          <p14:tracePt t="12333" x="3482975" y="3402013"/>
          <p14:tracePt t="12340" x="3463925" y="3419475"/>
          <p14:tracePt t="12348" x="3455988" y="3429000"/>
          <p14:tracePt t="12356" x="3436938" y="3455988"/>
          <p14:tracePt t="12372" x="3427413" y="3465513"/>
          <p14:tracePt t="12626" x="3427413" y="3455988"/>
          <p14:tracePt t="12632" x="3436938" y="3455988"/>
          <p14:tracePt t="12636" x="3446463" y="3438525"/>
          <p14:tracePt t="12645" x="3473450" y="3402013"/>
          <p14:tracePt t="12652" x="3490913" y="3382963"/>
          <p14:tracePt t="12660" x="3527425" y="3365500"/>
          <p14:tracePt t="12668" x="3546475" y="3346450"/>
          <p14:tracePt t="12676" x="3563938" y="3328988"/>
          <p14:tracePt t="12684" x="3592513" y="3302000"/>
          <p14:tracePt t="12692" x="3600450" y="3302000"/>
          <p14:tracePt t="12700" x="3629025" y="3282950"/>
          <p14:tracePt t="12708" x="3636963" y="3282950"/>
          <p14:tracePt t="12716" x="3656013" y="3273425"/>
          <p14:tracePt t="12724" x="3665538" y="3265488"/>
          <p14:tracePt t="12733" x="3673475" y="3255963"/>
          <p14:tracePt t="13879" x="3673475" y="3265488"/>
          <p14:tracePt t="13887" x="3673475" y="3273425"/>
          <p14:tracePt t="13898" x="3656013" y="3309938"/>
          <p14:tracePt t="13902" x="3646488" y="3328988"/>
          <p14:tracePt t="13907" x="3636963" y="3355975"/>
          <p14:tracePt t="13916" x="3619500" y="3392488"/>
          <p14:tracePt t="13924" x="3609975" y="3392488"/>
          <p14:tracePt t="13933" x="3600450" y="3411538"/>
          <p14:tracePt t="13940" x="3592513" y="3429000"/>
          <p14:tracePt t="13964" x="3573463" y="3446463"/>
          <p14:tracePt t="14015" x="3573463" y="3455988"/>
          <p14:tracePt t="14053" x="3563938" y="3465513"/>
          <p14:tracePt t="14301" x="3536950" y="3465513"/>
          <p14:tracePt t="14310" x="3519488" y="3465513"/>
          <p14:tracePt t="14324" x="3490913" y="3465513"/>
          <p14:tracePt t="14340" x="3482975" y="3465513"/>
          <p14:tracePt t="14364" x="3473450" y="3455988"/>
          <p14:tracePt t="14388" x="3455988" y="3455988"/>
          <p14:tracePt t="14396" x="3446463" y="3446463"/>
          <p14:tracePt t="14436" x="3436938" y="3446463"/>
          <p14:tracePt t="14463" x="3436938" y="3438525"/>
          <p14:tracePt t="14478" x="3427413" y="3419475"/>
          <p14:tracePt t="14722" x="3419475" y="3411538"/>
          <p14:tracePt t="14826" x="3419475" y="3419475"/>
          <p14:tracePt t="14833" x="3400425" y="3429000"/>
          <p14:tracePt t="14843" x="3336925" y="3438525"/>
          <p14:tracePt t="14847" x="3254375" y="3446463"/>
          <p14:tracePt t="14855" x="3144838" y="3446463"/>
          <p14:tracePt t="14859" x="3054350" y="3446463"/>
          <p14:tracePt t="14868" x="2944813" y="3446463"/>
          <p14:tracePt t="14876" x="2817813" y="3446463"/>
          <p14:tracePt t="14900" x="2543175" y="3446463"/>
          <p14:tracePt t="14907" x="2516188" y="3446463"/>
          <p14:tracePt t="14916" x="2479675" y="3446463"/>
          <p14:tracePt t="14924" x="2443163" y="3446463"/>
          <p14:tracePt t="14932" x="2406650" y="3419475"/>
          <p14:tracePt t="14940" x="2397125" y="3419475"/>
          <p14:tracePt t="14949" x="2389188" y="3411538"/>
          <p14:tracePt t="14964" x="2379663" y="3402013"/>
          <p14:tracePt t="14972" x="2360613" y="3382963"/>
          <p14:tracePt t="14988" x="2352675" y="3375025"/>
          <p14:tracePt t="15004" x="2333625" y="3365500"/>
          <p14:tracePt t="15028" x="2316163" y="3355975"/>
          <p14:tracePt t="15036" x="2297113" y="3338513"/>
          <p14:tracePt t="15044" x="2287588" y="3309938"/>
          <p14:tracePt t="15060" x="2287588" y="3302000"/>
          <p14:tracePt t="15068" x="2287588" y="3292475"/>
          <p14:tracePt t="15076" x="2287588" y="3273425"/>
          <p14:tracePt t="15084" x="2279650" y="3246438"/>
          <p14:tracePt t="15092" x="2279650" y="3236913"/>
          <p14:tracePt t="15100" x="2279650" y="3228975"/>
          <p14:tracePt t="15108" x="2279650" y="3200400"/>
          <p14:tracePt t="15124" x="2279650" y="3173413"/>
          <p14:tracePt t="15132" x="2279650" y="3155950"/>
          <p14:tracePt t="15140" x="2279650" y="3127375"/>
          <p14:tracePt t="15149" x="2279650" y="3100388"/>
          <p14:tracePt t="15156" x="2287588" y="3082925"/>
          <p14:tracePt t="15164" x="2316163" y="3036888"/>
          <p14:tracePt t="15172" x="2343150" y="3009900"/>
          <p14:tracePt t="15182" x="2360613" y="2990850"/>
          <p14:tracePt t="15190" x="2406650" y="2946400"/>
          <p14:tracePt t="15201" x="2433638" y="2909888"/>
          <p14:tracePt t="15208" x="2479675" y="2890838"/>
          <p14:tracePt t="15213" x="2579688" y="2863850"/>
          <p14:tracePt t="15220" x="2671763" y="2836863"/>
          <p14:tracePt t="15231" x="2752725" y="2808288"/>
          <p14:tracePt t="15236" x="2871788" y="2763838"/>
          <p14:tracePt t="15245" x="2944813" y="2754313"/>
          <p14:tracePt t="15252" x="3017838" y="2744788"/>
          <p14:tracePt t="15260" x="3063875" y="2727325"/>
          <p14:tracePt t="15268" x="3108325" y="2727325"/>
          <p14:tracePt t="15276" x="3117850" y="2727325"/>
          <p14:tracePt t="15381" x="3136900" y="2727325"/>
          <p14:tracePt t="15389" x="3154363" y="2744788"/>
          <p14:tracePt t="15399" x="3163888" y="2744788"/>
          <p14:tracePt t="15403" x="3181350" y="2771775"/>
          <p14:tracePt t="15415" x="3208338" y="2808288"/>
          <p14:tracePt t="15422" x="3217863" y="2836863"/>
          <p14:tracePt t="15431" x="3244850" y="2881313"/>
          <p14:tracePt t="15435" x="3254375" y="2909888"/>
          <p14:tracePt t="15445" x="3273425" y="2963863"/>
          <p14:tracePt t="15452" x="3281363" y="3009900"/>
          <p14:tracePt t="15460" x="3300413" y="3036888"/>
          <p14:tracePt t="15468" x="3300413" y="3073400"/>
          <p14:tracePt t="15484" x="3309938" y="3109913"/>
          <p14:tracePt t="15492" x="3309938" y="3119438"/>
          <p14:tracePt t="15500" x="3309938" y="3146425"/>
          <p14:tracePt t="15508" x="3309938" y="3163888"/>
          <p14:tracePt t="15516" x="3317875" y="3192463"/>
          <p14:tracePt t="15524" x="3317875" y="3209925"/>
          <p14:tracePt t="15532" x="3317875" y="3228975"/>
          <p14:tracePt t="15540" x="3317875" y="3246438"/>
          <p14:tracePt t="15548" x="3317875" y="3273425"/>
          <p14:tracePt t="15564" x="3317875" y="3292475"/>
          <p14:tracePt t="15572" x="3317875" y="3302000"/>
          <p14:tracePt t="15580" x="3317875" y="3319463"/>
          <p14:tracePt t="15588" x="3317875" y="3328988"/>
          <p14:tracePt t="15597" x="3317875" y="3338513"/>
          <p14:tracePt t="15604" x="3317875" y="3346450"/>
          <p14:tracePt t="15613" x="3309938" y="3346450"/>
          <p14:tracePt t="15620" x="3300413" y="3365500"/>
          <p14:tracePt t="15628" x="3263900" y="3392488"/>
          <p14:tracePt t="15636" x="3208338" y="3411538"/>
          <p14:tracePt t="15644" x="3163888" y="3438525"/>
          <p14:tracePt t="15652" x="3100388" y="3455988"/>
          <p14:tracePt t="15660" x="3017838" y="3502025"/>
          <p14:tracePt t="15668" x="2925763" y="3511550"/>
          <p14:tracePt t="15676" x="2862263" y="3565525"/>
          <p14:tracePt t="15684" x="2781300" y="3592513"/>
          <p14:tracePt t="15692" x="2716213" y="3621088"/>
          <p14:tracePt t="15700" x="2671763" y="3638550"/>
          <p14:tracePt t="15708" x="2643188" y="3638550"/>
          <p14:tracePt t="15716" x="2625725" y="3648075"/>
          <p14:tracePt t="15724" x="2616200" y="3657600"/>
          <p14:tracePt t="15732" x="2606675" y="3665538"/>
          <p14:tracePt t="15974" x="2606675" y="3638550"/>
          <p14:tracePt t="15981" x="2606675" y="3621088"/>
          <p14:tracePt t="15988" x="2606675" y="3592513"/>
          <p14:tracePt t="15997" x="2606675" y="3575050"/>
          <p14:tracePt t="16004" x="2606675" y="3519488"/>
          <p14:tracePt t="16013" x="2606675" y="3482975"/>
          <p14:tracePt t="16020" x="2606675" y="3429000"/>
          <p14:tracePt t="16028" x="2606675" y="3365500"/>
          <p14:tracePt t="16036" x="2616200" y="3346450"/>
          <p14:tracePt t="16045" x="2625725" y="3292475"/>
          <p14:tracePt t="16052" x="2625725" y="3246438"/>
          <p14:tracePt t="16060" x="2652713" y="3209925"/>
          <p14:tracePt t="16068" x="2652713" y="3200400"/>
          <p14:tracePt t="16076" x="2671763" y="3155950"/>
          <p14:tracePt t="16084" x="2679700" y="3136900"/>
          <p14:tracePt t="16092" x="2689225" y="3136900"/>
          <p14:tracePt t="16100" x="2716213" y="3109913"/>
          <p14:tracePt t="16108" x="2725738" y="3109913"/>
          <p14:tracePt t="16116" x="2735263" y="3100388"/>
          <p14:tracePt t="16124" x="2744788" y="3100388"/>
          <p14:tracePt t="16164" x="2752725" y="3100388"/>
          <p14:tracePt t="16182" x="2771775" y="3100388"/>
          <p14:tracePt t="16187" x="2789238" y="3100388"/>
          <p14:tracePt t="16204" x="2808288" y="3100388"/>
          <p14:tracePt t="16213" x="2817813" y="3100388"/>
          <p14:tracePt t="16220" x="2835275" y="3109913"/>
          <p14:tracePt t="16230" x="2844800" y="3109913"/>
          <p14:tracePt t="16236" x="2844800" y="3119438"/>
          <p14:tracePt t="16244" x="2862263" y="3136900"/>
          <p14:tracePt t="16252" x="2871788" y="3146425"/>
          <p14:tracePt t="16260" x="2881313" y="3163888"/>
          <p14:tracePt t="16276" x="2889250" y="3192463"/>
          <p14:tracePt t="16284" x="2898775" y="3209925"/>
          <p14:tracePt t="16292" x="2898775" y="3219450"/>
          <p14:tracePt t="16300" x="2908300" y="3228975"/>
          <p14:tracePt t="16308" x="2917825" y="3236913"/>
          <p14:tracePt t="16316" x="2917825" y="3246438"/>
          <p14:tracePt t="16324" x="2925763" y="3265488"/>
          <p14:tracePt t="16332" x="2925763" y="3282950"/>
          <p14:tracePt t="16340" x="2935288" y="3302000"/>
          <p14:tracePt t="16349" x="2944813" y="3302000"/>
          <p14:tracePt t="16356" x="2954338" y="3309938"/>
          <p14:tracePt t="16364" x="2962275" y="3328988"/>
          <p14:tracePt t="16372" x="2962275" y="3338513"/>
          <p14:tracePt t="16380" x="2962275" y="3355975"/>
          <p14:tracePt t="16388" x="2962275" y="3365500"/>
          <p14:tracePt t="16396" x="2962275" y="3382963"/>
          <p14:tracePt t="16404" x="2962275" y="3392488"/>
          <p14:tracePt t="16420" x="2962275" y="3402013"/>
          <p14:tracePt t="16428" x="2962275" y="3411538"/>
          <p14:tracePt t="16436" x="2954338" y="3419475"/>
          <p14:tracePt t="16445" x="2944813" y="3419475"/>
          <p14:tracePt t="16461" x="2935288" y="3419475"/>
          <p14:tracePt t="16468" x="2925763" y="3419475"/>
          <p14:tracePt t="16476" x="2908300" y="3419475"/>
          <p14:tracePt t="16484" x="2898775" y="3419475"/>
          <p14:tracePt t="16492" x="2871788" y="3419475"/>
          <p14:tracePt t="16501" x="2852738" y="3419475"/>
          <p14:tracePt t="16508" x="2835275" y="3419475"/>
          <p14:tracePt t="16516" x="2825750" y="3419475"/>
          <p14:tracePt t="16525" x="2817813" y="3419475"/>
          <p14:tracePt t="16540" x="2789238" y="3419475"/>
          <p14:tracePt t="16548" x="2781300" y="3402013"/>
          <p14:tracePt t="16556" x="2762250" y="3375025"/>
          <p14:tracePt t="16564" x="2752725" y="3355975"/>
          <p14:tracePt t="16572" x="2735263" y="3319463"/>
          <p14:tracePt t="16580" x="2708275" y="3292475"/>
          <p14:tracePt t="16588" x="2689225" y="3273425"/>
          <p14:tracePt t="16597" x="2689225" y="3265488"/>
          <p14:tracePt t="16604" x="2679700" y="3246438"/>
          <p14:tracePt t="16620" x="2679700" y="3219450"/>
          <p14:tracePt t="16628" x="2679700" y="3209925"/>
          <p14:tracePt t="16635" x="2679700" y="3200400"/>
          <p14:tracePt t="16652" x="2679700" y="3182938"/>
          <p14:tracePt t="16660" x="2679700" y="3163888"/>
          <p14:tracePt t="16676" x="2689225" y="3136900"/>
          <p14:tracePt t="16684" x="2698750" y="3119438"/>
          <p14:tracePt t="16693" x="2735263" y="3073400"/>
          <p14:tracePt t="16701" x="2752725" y="3054350"/>
          <p14:tracePt t="16709" x="2798763" y="3017838"/>
          <p14:tracePt t="16718" x="2844800" y="2982913"/>
          <p14:tracePt t="16725" x="2908300" y="2927350"/>
          <p14:tracePt t="16733" x="2935288" y="2909888"/>
          <p14:tracePt t="16740" x="2998788" y="2873375"/>
          <p14:tracePt t="16748" x="3027363" y="2863850"/>
          <p14:tracePt t="16756" x="3071813" y="2854325"/>
          <p14:tracePt t="16765" x="3081338" y="2844800"/>
          <p14:tracePt t="16820" x="3100388" y="2844800"/>
          <p14:tracePt t="16844" x="3108325" y="2844800"/>
          <p14:tracePt t="16853" x="3108325" y="2854325"/>
          <p14:tracePt t="16868" x="3108325" y="2873375"/>
          <p14:tracePt t="16885" x="3108325" y="2881313"/>
          <p14:tracePt t="16892" x="3108325" y="2909888"/>
          <p14:tracePt t="16901" x="3108325" y="2927350"/>
          <p14:tracePt t="16908" x="3108325" y="2954338"/>
          <p14:tracePt t="16916" x="3108325" y="2973388"/>
          <p14:tracePt t="16924" x="3108325" y="3017838"/>
          <p14:tracePt t="16932" x="3108325" y="3054350"/>
          <p14:tracePt t="16940" x="3063875" y="3109913"/>
          <p14:tracePt t="16949" x="2990850" y="3173413"/>
          <p14:tracePt t="16956" x="2944813" y="3209925"/>
          <p14:tracePt t="16965" x="2898775" y="3246438"/>
          <p14:tracePt t="16972" x="2817813" y="3282950"/>
          <p14:tracePt t="16981" x="2752725" y="3328988"/>
          <p14:tracePt t="16988" x="2725738" y="3338513"/>
          <p14:tracePt t="16999" x="2689225" y="3346450"/>
          <p14:tracePt t="17003" x="2679700" y="3346450"/>
          <p14:tracePt t="17104" x="2708275" y="3346450"/>
          <p14:tracePt t="17112" x="2808288" y="3292475"/>
          <p14:tracePt t="17122" x="2871788" y="3246438"/>
          <p14:tracePt t="17124" x="2954338" y="3228975"/>
          <p14:tracePt t="17132" x="3054350" y="3163888"/>
          <p14:tracePt t="17140" x="3163888" y="3127375"/>
          <p14:tracePt t="17149" x="3263900" y="3082925"/>
          <p14:tracePt t="17156" x="3382963" y="3054350"/>
          <p14:tracePt t="17164" x="3527425" y="3027363"/>
          <p14:tracePt t="17172" x="3629025" y="2982913"/>
          <p14:tracePt t="17181" x="3702050" y="2954338"/>
          <p14:tracePt t="17189" x="3765550" y="2946400"/>
          <p14:tracePt t="17205" x="3802063" y="2917825"/>
          <p14:tracePt t="17213" x="3810000" y="2909888"/>
          <p14:tracePt t="17219" x="3819525" y="2900363"/>
          <p14:tracePt t="17231" x="3838575" y="2890838"/>
          <p14:tracePt t="17245" x="3838575" y="2881313"/>
          <p14:tracePt t="17252" x="3838575" y="2873375"/>
          <p14:tracePt t="17260" x="3856038" y="2854325"/>
          <p14:tracePt t="17268" x="3865563" y="2836863"/>
          <p14:tracePt t="17276" x="3892550" y="2817813"/>
          <p14:tracePt t="17284" x="3911600" y="2781300"/>
          <p14:tracePt t="17294" x="3929063" y="2744788"/>
          <p14:tracePt t="17302" x="3965575" y="2717800"/>
          <p14:tracePt t="17309" x="3984625" y="2671763"/>
          <p14:tracePt t="17319" x="3992563" y="2662238"/>
          <p14:tracePt t="17324" x="4011613" y="2608263"/>
          <p14:tracePt t="17333" x="4021138" y="2581275"/>
          <p14:tracePt t="17340" x="4021138" y="2544763"/>
          <p14:tracePt t="17348" x="4021138" y="2525713"/>
          <p14:tracePt t="17356" x="4021138" y="2489200"/>
          <p14:tracePt t="17365" x="4021138" y="2481263"/>
          <p14:tracePt t="17372" x="4021138" y="2444750"/>
          <p14:tracePt t="17381" x="4021138" y="2435225"/>
          <p14:tracePt t="17404" x="4021138" y="2425700"/>
          <p14:tracePt t="17686" x="4038600" y="2371725"/>
          <p14:tracePt t="17694" x="4038600" y="2352675"/>
          <p14:tracePt t="17704" x="4065588" y="2325688"/>
          <p14:tracePt t="17709" x="4075113" y="2306638"/>
          <p14:tracePt t="17717" x="4084638" y="2289175"/>
          <p14:tracePt t="17733" x="4084638" y="2279650"/>
          <p14:tracePt t="17806" x="4094163" y="2270125"/>
          <p14:tracePt t="17821" x="4111625" y="2270125"/>
          <p14:tracePt t="17827" x="4157663" y="2289175"/>
          <p14:tracePt t="17836" x="4194175" y="2335213"/>
          <p14:tracePt t="17844" x="4230688" y="2398713"/>
          <p14:tracePt t="17852" x="4257675" y="2444750"/>
          <p14:tracePt t="17860" x="4303713" y="2508250"/>
          <p14:tracePt t="17868" x="4348163" y="2608263"/>
          <p14:tracePt t="17876" x="4384675" y="2671763"/>
          <p14:tracePt t="17898" x="4421188" y="2771775"/>
          <p14:tracePt t="17901" x="4448175" y="2817813"/>
          <p14:tracePt t="17908" x="4484688" y="2900363"/>
          <p14:tracePt t="17916" x="4484688" y="2927350"/>
          <p14:tracePt t="17924" x="4494213" y="2973388"/>
          <p14:tracePt t="17940" x="4503738" y="2990850"/>
          <p14:tracePt t="17948" x="4503738" y="3009900"/>
          <p14:tracePt t="17958" x="4513263" y="3017838"/>
          <p14:tracePt t="17969" x="4521200" y="3027363"/>
          <p14:tracePt t="18038" x="4521200" y="3054350"/>
          <p14:tracePt t="18047" x="4530725" y="3063875"/>
          <p14:tracePt t="18057" x="4540250" y="3073400"/>
          <p14:tracePt t="18061" x="4557713" y="3090863"/>
          <p14:tracePt t="18068" x="4576763" y="3109913"/>
          <p14:tracePt t="18076" x="4586288" y="3109913"/>
          <p14:tracePt t="18085" x="4613275" y="3119438"/>
          <p14:tracePt t="18092" x="4630738" y="3136900"/>
          <p14:tracePt t="18100" x="4649788" y="3163888"/>
          <p14:tracePt t="18108" x="4659313" y="3163888"/>
          <p14:tracePt t="18116" x="4676775" y="3182938"/>
          <p14:tracePt t="18123" x="4676775" y="3192463"/>
          <p14:tracePt t="18132" x="4713288" y="3236913"/>
          <p14:tracePt t="18140" x="4722813" y="3255963"/>
          <p14:tracePt t="18149" x="4749800" y="3302000"/>
          <p14:tracePt t="18156" x="4759325" y="3302000"/>
          <p14:tracePt t="18165" x="4803775" y="3355975"/>
          <p14:tracePt t="18172" x="4822825" y="3402013"/>
          <p14:tracePt t="18181" x="4840288" y="3419475"/>
          <p14:tracePt t="18187" x="4886325" y="3465513"/>
          <p14:tracePt t="18197" x="4913313" y="3475038"/>
          <p14:tracePt t="18203" x="4932363" y="3492500"/>
          <p14:tracePt t="18213" x="4941888" y="3502025"/>
          <p14:tracePt t="18227" x="4949825" y="3519488"/>
          <p14:tracePt t="18317" x="4959350" y="3519488"/>
          <p14:tracePt t="18326" x="4968875" y="3519488"/>
          <p14:tracePt t="18336" x="4968875" y="3511550"/>
          <p14:tracePt t="18342" x="4978400" y="3502025"/>
          <p14:tracePt t="18350" x="4995863" y="3492500"/>
          <p14:tracePt t="18380" x="5005388" y="3482975"/>
          <p14:tracePt t="18388" x="5014913" y="3475038"/>
          <p14:tracePt t="18397" x="5059363" y="3446463"/>
          <p14:tracePt t="18404" x="5141913" y="3402013"/>
          <p14:tracePt t="18415" x="5187950" y="3382963"/>
          <p14:tracePt t="18419" x="5341938" y="3319463"/>
          <p14:tracePt t="18429" x="5451475" y="3309938"/>
          <p14:tracePt t="18436" x="5597525" y="3265488"/>
          <p14:tracePt t="18444" x="5753100" y="3219450"/>
          <p14:tracePt t="18452" x="5826125" y="3192463"/>
          <p14:tracePt t="18461" x="5889625" y="3182938"/>
          <p14:tracePt t="18468" x="5926138" y="3173413"/>
          <p14:tracePt t="18475" x="5943600" y="3173413"/>
          <p14:tracePt t="18484" x="5962650" y="3163888"/>
          <p14:tracePt t="18877" x="5962650" y="3173413"/>
          <p14:tracePt t="19079" x="5962650" y="3163888"/>
          <p14:tracePt t="19084" x="6035675" y="3127375"/>
          <p14:tracePt t="19092" x="6126163" y="3090863"/>
          <p14:tracePt t="19100" x="6208713" y="3036888"/>
          <p14:tracePt t="19108" x="6326188" y="2973388"/>
          <p14:tracePt t="19116" x="6427788" y="2917825"/>
          <p14:tracePt t="19123" x="6472238" y="2900363"/>
          <p14:tracePt t="19132" x="6554788" y="2844800"/>
          <p14:tracePt t="19140" x="6618288" y="2817813"/>
          <p14:tracePt t="19149" x="6700838" y="2763838"/>
          <p14:tracePt t="19156" x="6737350" y="2754313"/>
          <p14:tracePt t="19164" x="6773863" y="2717800"/>
          <p14:tracePt t="19172" x="6783388" y="2717800"/>
          <p14:tracePt t="19181" x="6791325" y="2708275"/>
          <p14:tracePt t="19357" x="6791325" y="2698750"/>
          <p14:tracePt t="19372" x="6791325" y="2681288"/>
          <p14:tracePt t="19380" x="6791325" y="2654300"/>
          <p14:tracePt t="19388" x="6827838" y="2617788"/>
          <p14:tracePt t="19396" x="6846888" y="2589213"/>
          <p14:tracePt t="19404" x="6864350" y="2554288"/>
          <p14:tracePt t="19413" x="6900863" y="2525713"/>
          <p14:tracePt t="19420" x="6910388" y="2517775"/>
          <p14:tracePt t="19429" x="6937375" y="2489200"/>
          <p14:tracePt t="19435" x="6946900" y="2471738"/>
          <p14:tracePt t="19445" x="6956425" y="2462213"/>
          <p14:tracePt t="19452" x="6983413" y="2435225"/>
          <p14:tracePt t="19461" x="6983413" y="2425700"/>
          <p14:tracePt t="19468" x="7029450" y="2389188"/>
          <p14:tracePt t="19475" x="7037388" y="2379663"/>
          <p14:tracePt t="19484" x="7056438" y="2362200"/>
          <p14:tracePt t="19492" x="7056438" y="2352675"/>
          <p14:tracePt t="19500" x="7056438" y="2335213"/>
          <p14:tracePt t="19508" x="7056438" y="2325688"/>
          <p14:tracePt t="19516" x="7083425" y="2298700"/>
          <p14:tracePt t="19532" x="7083425" y="2279650"/>
          <p14:tracePt t="20206" x="7083425" y="2270125"/>
          <p14:tracePt t="20213" x="7083425" y="2233613"/>
          <p14:tracePt t="20220" x="7102475" y="2189163"/>
          <p14:tracePt t="20229" x="7102475" y="2152650"/>
          <p14:tracePt t="20236" x="7102475" y="2079625"/>
          <p14:tracePt t="20244" x="7102475" y="2006600"/>
          <p14:tracePt t="20252" x="7102475" y="1933575"/>
          <p14:tracePt t="20260" x="7102475" y="1860550"/>
          <p14:tracePt t="20268" x="7102475" y="1778000"/>
          <p14:tracePt t="20276" x="7102475" y="1687513"/>
          <p14:tracePt t="20284" x="7102475" y="1614488"/>
          <p14:tracePt t="20292" x="7102475" y="1541463"/>
          <p14:tracePt t="20300" x="7102475" y="1485900"/>
          <p14:tracePt t="20308" x="7102475" y="1412875"/>
          <p14:tracePt t="20316" x="7102475" y="1339850"/>
          <p14:tracePt t="20324" x="7102475" y="1295400"/>
          <p14:tracePt t="20332" x="7102475" y="1239838"/>
          <p14:tracePt t="20340" x="7092950" y="1212850"/>
          <p14:tracePt t="20348" x="7092950" y="1166813"/>
          <p14:tracePt t="20358" x="7092950" y="1139825"/>
          <p14:tracePt t="20370" x="7092950" y="1112838"/>
          <p14:tracePt t="20373" x="7083425" y="1093788"/>
          <p14:tracePt t="20388" x="7083425" y="1066800"/>
          <p14:tracePt t="20405" x="7083425" y="1057275"/>
          <p14:tracePt t="20421" x="7083425" y="1049338"/>
          <p14:tracePt t="20462" x="7083425" y="1030288"/>
          <p14:tracePt t="20468" x="7083425" y="1020763"/>
          <p14:tracePt t="20478" x="7073900" y="1012825"/>
          <p14:tracePt t="20484" x="7065963" y="1003300"/>
          <p14:tracePt t="20500" x="7065963" y="984250"/>
          <p14:tracePt t="20510" x="7056438" y="966788"/>
          <p14:tracePt t="20517" x="7056438" y="957263"/>
          <p14:tracePt t="20526" x="7046913" y="939800"/>
          <p14:tracePt t="20533" x="7046913" y="920750"/>
          <p14:tracePt t="20541" x="7037388" y="874713"/>
          <p14:tracePt t="20550" x="7037388" y="866775"/>
          <p14:tracePt t="20556" x="7019925" y="839788"/>
          <p14:tracePt t="20572" x="7010400" y="811213"/>
          <p14:tracePt t="20580" x="7010400" y="803275"/>
          <p14:tracePt t="20588" x="7000875" y="784225"/>
          <p14:tracePt t="20598" x="7000875" y="757238"/>
          <p14:tracePt t="20604" x="7000875" y="738188"/>
          <p14:tracePt t="20614" x="6992938" y="720725"/>
          <p14:tracePt t="20620" x="6992938" y="701675"/>
          <p14:tracePt t="20627" x="6992938" y="674688"/>
          <p14:tracePt t="20636" x="6983413" y="638175"/>
          <p14:tracePt t="21262" x="6900863" y="665163"/>
          <p14:tracePt t="21269" x="6819900" y="803275"/>
          <p14:tracePt t="21280" x="6727825" y="976313"/>
          <p14:tracePt t="21284" x="6637338" y="1122363"/>
          <p14:tracePt t="21292" x="6500813" y="1303338"/>
          <p14:tracePt t="21300" x="6399213" y="1458913"/>
          <p14:tracePt t="21308" x="6291263" y="1614488"/>
          <p14:tracePt t="21316" x="6199188" y="1751013"/>
          <p14:tracePt t="21324" x="6116638" y="1833563"/>
          <p14:tracePt t="21334" x="6043613" y="1906588"/>
          <p14:tracePt t="21341" x="5980113" y="1970088"/>
          <p14:tracePt t="21353" x="5916613" y="2024063"/>
          <p14:tracePt t="21357" x="5843588" y="2070100"/>
          <p14:tracePt t="21368" x="5797550" y="2106613"/>
          <p14:tracePt t="21372" x="5680075" y="2170113"/>
          <p14:tracePt t="21381" x="5607050" y="2206625"/>
          <p14:tracePt t="21388" x="5561013" y="2233613"/>
          <p14:tracePt t="21396" x="5487988" y="2279650"/>
          <p14:tracePt t="21404" x="5434013" y="2306638"/>
          <p14:tracePt t="21414" x="5378450" y="2343150"/>
          <p14:tracePt t="21420" x="5287963" y="2398713"/>
          <p14:tracePt t="21429" x="5241925" y="2425700"/>
          <p14:tracePt t="21436" x="5187950" y="2462213"/>
          <p14:tracePt t="21444" x="5141913" y="2481263"/>
          <p14:tracePt t="21452" x="5114925" y="2489200"/>
          <p14:tracePt t="21461" x="5059363" y="2525713"/>
          <p14:tracePt t="21468" x="5014913" y="2554288"/>
          <p14:tracePt t="21476" x="4949825" y="2589213"/>
          <p14:tracePt t="21484" x="4868863" y="2644775"/>
          <p14:tracePt t="21492" x="4822825" y="2662238"/>
          <p14:tracePt t="21500" x="4740275" y="2708275"/>
          <p14:tracePt t="21508" x="4676775" y="2744788"/>
          <p14:tracePt t="21516" x="4630738" y="2781300"/>
          <p14:tracePt t="21525" x="4549775" y="2808288"/>
          <p14:tracePt t="21533" x="4467225" y="2863850"/>
          <p14:tracePt t="21540" x="4421188" y="2900363"/>
          <p14:tracePt t="21548" x="4376738" y="2917825"/>
          <p14:tracePt t="21556" x="4330700" y="2954338"/>
          <p14:tracePt t="21564" x="4311650" y="2963863"/>
          <p14:tracePt t="21572" x="4267200" y="2982913"/>
          <p14:tracePt t="21580" x="4230688" y="3009900"/>
          <p14:tracePt t="21588" x="4202113" y="3027363"/>
          <p14:tracePt t="21596" x="4148138" y="3063875"/>
          <p14:tracePt t="21604" x="4102100" y="3082925"/>
          <p14:tracePt t="21614" x="4038600" y="3119438"/>
          <p14:tracePt t="21620" x="3975100" y="3146425"/>
          <p14:tracePt t="21632" x="3875088" y="3192463"/>
          <p14:tracePt t="21638" x="3756025" y="3265488"/>
          <p14:tracePt t="21647" x="3683000" y="3292475"/>
          <p14:tracePt t="21655" x="3600450" y="3328988"/>
          <p14:tracePt t="21660" x="3500438" y="3355975"/>
          <p14:tracePt t="21668" x="3436938" y="3392488"/>
          <p14:tracePt t="21676" x="3363913" y="3419475"/>
          <p14:tracePt t="21684" x="3281363" y="3465513"/>
          <p14:tracePt t="21692" x="3244850" y="3482975"/>
          <p14:tracePt t="21700" x="3171825" y="3511550"/>
          <p14:tracePt t="21708" x="3163888" y="3529013"/>
          <p14:tracePt t="21716" x="3127375" y="3548063"/>
          <p14:tracePt t="21724" x="3063875" y="3584575"/>
          <p14:tracePt t="21732" x="3017838" y="3611563"/>
          <p14:tracePt t="21740" x="2971800" y="3629025"/>
          <p14:tracePt t="21749" x="2925763" y="3657600"/>
          <p14:tracePt t="21756" x="2862263" y="3665538"/>
          <p14:tracePt t="21764" x="2817813" y="3702050"/>
          <p14:tracePt t="21772" x="2789238" y="3711575"/>
          <p14:tracePt t="21780" x="2752725" y="3721100"/>
          <p14:tracePt t="21796" x="2744788" y="3721100"/>
          <p14:tracePt t="22109" x="2735263" y="3721100"/>
          <p14:tracePt t="22119" x="2725738" y="3702050"/>
          <p14:tracePt t="22125" x="2725738" y="3684588"/>
          <p14:tracePt t="22133" x="2725738" y="3648075"/>
          <p14:tracePt t="22141" x="2725738" y="3621088"/>
          <p14:tracePt t="22152" x="2725738" y="3584575"/>
          <p14:tracePt t="22155" x="2725738" y="3548063"/>
          <p14:tracePt t="22165" x="2725738" y="3519488"/>
          <p14:tracePt t="22172" x="2725738" y="3502025"/>
          <p14:tracePt t="22180" x="2725738" y="3475038"/>
          <p14:tracePt t="22188" x="2725738" y="3455988"/>
          <p14:tracePt t="22198" x="2725738" y="3429000"/>
          <p14:tracePt t="22204" x="2725738" y="3419475"/>
          <p14:tracePt t="22220" x="2725738" y="3411538"/>
          <p14:tracePt t="22228" x="2725738" y="3402013"/>
          <p14:tracePt t="22300" x="2735263" y="3375025"/>
          <p14:tracePt t="22316" x="2744788" y="3355975"/>
          <p14:tracePt t="22323" x="2762250" y="3355975"/>
          <p14:tracePt t="22332" x="2771775" y="3338513"/>
          <p14:tracePt t="22340" x="2798763" y="3319463"/>
          <p14:tracePt t="22349" x="2817813" y="3309938"/>
          <p14:tracePt t="22356" x="2835275" y="3302000"/>
          <p14:tracePt t="22364" x="2862263" y="3292475"/>
          <p14:tracePt t="22372" x="2881313" y="3273425"/>
          <p14:tracePt t="22380" x="2889250" y="3265488"/>
          <p14:tracePt t="22388" x="2917825" y="3255963"/>
          <p14:tracePt t="22396" x="2925763" y="3236913"/>
          <p14:tracePt t="22404" x="2935288" y="3228975"/>
          <p14:tracePt t="22413" x="2944813" y="3228975"/>
          <p14:tracePt t="22420" x="2954338" y="3219450"/>
          <p14:tracePt t="22607" x="2954338" y="3228975"/>
          <p14:tracePt t="22621" x="2954338" y="3236913"/>
          <p14:tracePt t="22629" x="2954338" y="3255963"/>
          <p14:tracePt t="22641" x="2954338" y="3265488"/>
          <p14:tracePt t="22646" x="2954338" y="3273425"/>
          <p14:tracePt t="22652" x="2954338" y="3282950"/>
          <p14:tracePt t="22661" x="2954338" y="3292475"/>
          <p14:tracePt t="22668" x="2944813" y="3302000"/>
          <p14:tracePt t="22684" x="2935288" y="3309938"/>
          <p14:tracePt t="22700" x="2917825" y="3328988"/>
          <p14:tracePt t="22708" x="2917825" y="3338513"/>
          <p14:tracePt t="22716" x="2908300" y="3355975"/>
          <p14:tracePt t="22732" x="2898775" y="3365500"/>
          <p14:tracePt t="22748" x="2898775" y="3375025"/>
          <p14:tracePt t="22764" x="2889250" y="3382963"/>
          <p14:tracePt t="23128" x="2881313" y="3392488"/>
          <p14:tracePt t="23132" x="2835275" y="3392488"/>
          <p14:tracePt t="23140" x="2789238" y="3438525"/>
          <p14:tracePt t="23149" x="2762250" y="3446463"/>
          <p14:tracePt t="23156" x="2725738" y="3475038"/>
          <p14:tracePt t="23164" x="2708275" y="3492500"/>
          <p14:tracePt t="23172" x="2698750" y="3502025"/>
          <p14:tracePt t="23180" x="2698750" y="3511550"/>
          <p14:tracePt t="23188" x="2679700" y="3519488"/>
          <p14:tracePt t="23197" x="2671763" y="3529013"/>
          <p14:tracePt t="23213" x="2662238" y="3538538"/>
          <p14:tracePt t="23268" x="2652713" y="3548063"/>
          <p14:tracePt t="23528" x="2652713" y="3575050"/>
          <p14:tracePt t="23540" x="2652713" y="3584575"/>
          <p14:tracePt t="23548" x="2652713" y="3592513"/>
          <p14:tracePt t="23564" x="2652713" y="3602038"/>
          <p14:tracePt t="23580" x="2643188" y="3611563"/>
          <p14:tracePt t="23588" x="2625725" y="3629025"/>
          <p14:tracePt t="23612" x="2616200" y="3638550"/>
          <p14:tracePt t="23620" x="2616200" y="3648075"/>
          <p14:tracePt t="23630" x="2598738" y="3665538"/>
          <p14:tracePt t="23636" x="2598738" y="3675063"/>
          <p14:tracePt t="23644" x="2589213" y="3694113"/>
          <p14:tracePt t="23652" x="2579688" y="3694113"/>
          <p14:tracePt t="23660" x="2570163" y="3702050"/>
          <p14:tracePt t="23668" x="2562225" y="3738563"/>
          <p14:tracePt t="23676" x="2552700" y="3748088"/>
          <p14:tracePt t="23683" x="2543175" y="3757613"/>
          <p14:tracePt t="23692" x="2533650" y="3784600"/>
          <p14:tracePt t="23700" x="2533650" y="3794125"/>
          <p14:tracePt t="23709" x="2525713" y="3821113"/>
          <p14:tracePt t="23719" x="2525713" y="3830638"/>
          <p14:tracePt t="23725" x="2516188" y="3840163"/>
          <p14:tracePt t="23732" x="2516188" y="3848100"/>
          <p14:tracePt t="23740" x="2516188" y="3857625"/>
          <p14:tracePt t="23748" x="2516188" y="3867150"/>
          <p14:tracePt t="23756" x="2516188" y="3875088"/>
          <p14:tracePt t="23764" x="2506663" y="3884613"/>
          <p14:tracePt t="24006" x="2506663" y="3875088"/>
          <p14:tracePt t="24015" x="2506663" y="3857625"/>
          <p14:tracePt t="24028" x="2506663" y="3811588"/>
          <p14:tracePt t="24030" x="2506663" y="3775075"/>
          <p14:tracePt t="24036" x="2516188" y="3757613"/>
          <p14:tracePt t="24044" x="2516188" y="3711575"/>
          <p14:tracePt t="24052" x="2516188" y="3684588"/>
          <p14:tracePt t="24061" x="2525713" y="3665538"/>
          <p14:tracePt t="24076" x="2525713" y="3657600"/>
          <p14:tracePt t="24132" x="2533650" y="3629025"/>
          <p14:tracePt t="24140" x="2552700" y="3621088"/>
          <p14:tracePt t="24150" x="2570163" y="3611563"/>
          <p14:tracePt t="24157" x="2598738" y="3584575"/>
          <p14:tracePt t="24168" x="2616200" y="3575050"/>
          <p14:tracePt t="24173" x="2662238" y="3548063"/>
          <p14:tracePt t="24185" x="2698750" y="3529013"/>
          <p14:tracePt t="24188" x="2725738" y="3511550"/>
          <p14:tracePt t="24197" x="2762250" y="3511550"/>
          <p14:tracePt t="24204" x="2798763" y="3502025"/>
          <p14:tracePt t="24213" x="2844800" y="3465513"/>
          <p14:tracePt t="24220" x="2871788" y="3446463"/>
          <p14:tracePt t="24231" x="2889250" y="3438525"/>
          <p14:tracePt t="24236" x="2898775" y="3429000"/>
          <p14:tracePt t="24243" x="2917825" y="3419475"/>
          <p14:tracePt t="25558" x="2917825" y="3429000"/>
          <p14:tracePt t="25564" x="2917825" y="3446463"/>
          <p14:tracePt t="25572" x="2917825" y="3455988"/>
          <p14:tracePt t="25580" x="2917825" y="3465513"/>
          <p14:tracePt t="25588" x="2917825" y="3502025"/>
          <p14:tracePt t="25596" x="2917825" y="3519488"/>
          <p14:tracePt t="25604" x="2917825" y="3538538"/>
          <p14:tracePt t="25612" x="2917825" y="3548063"/>
          <p14:tracePt t="25620" x="2908300" y="3556000"/>
          <p14:tracePt t="25630" x="2908300" y="3565525"/>
          <p14:tracePt t="25878" x="2908300" y="3548063"/>
          <p14:tracePt t="25890" x="2917825" y="3502025"/>
          <p14:tracePt t="25893" x="2925763" y="3502025"/>
          <p14:tracePt t="25900" x="2954338" y="3465513"/>
          <p14:tracePt t="25908" x="2990850" y="3419475"/>
          <p14:tracePt t="25916" x="3008313" y="3392488"/>
          <p14:tracePt t="25924" x="3017838" y="3382963"/>
          <p14:tracePt t="25932" x="3044825" y="3375025"/>
          <p14:tracePt t="25940" x="3063875" y="3365500"/>
          <p14:tracePt t="25948" x="3071813" y="3355975"/>
          <p14:tracePt t="25956" x="3081338" y="3346450"/>
          <p14:tracePt t="25980" x="3090863" y="3346450"/>
          <p14:tracePt t="26117" x="3100388" y="3346450"/>
          <p14:tracePt t="26133" x="3100388" y="3365500"/>
          <p14:tracePt t="26141" x="3100388" y="3382963"/>
          <p14:tracePt t="26152" x="3081338" y="3402013"/>
          <p14:tracePt t="26156" x="3071813" y="3429000"/>
          <p14:tracePt t="26164" x="3054350" y="3465513"/>
          <p14:tracePt t="26172" x="3044825" y="3482975"/>
          <p14:tracePt t="26180" x="3035300" y="3492500"/>
          <p14:tracePt t="26188" x="3027363" y="3511550"/>
          <p14:tracePt t="26197" x="3008313" y="3529013"/>
          <p14:tracePt t="26204" x="2998788" y="3538538"/>
          <p14:tracePt t="26220" x="2990850" y="3538538"/>
          <p14:tracePt t="26260" x="2990850" y="3548063"/>
          <p14:tracePt t="26390" x="2990850" y="3538538"/>
          <p14:tracePt t="26398" x="2990850" y="3529013"/>
          <p14:tracePt t="26406" x="2990850" y="3511550"/>
          <p14:tracePt t="26417" x="2990850" y="3482975"/>
          <p14:tracePt t="26420" x="2990850" y="3446463"/>
          <p14:tracePt t="26430" x="2998788" y="3429000"/>
          <p14:tracePt t="26436" x="3027363" y="3402013"/>
          <p14:tracePt t="26444" x="3071813" y="3365500"/>
          <p14:tracePt t="26452" x="3127375" y="3328988"/>
          <p14:tracePt t="26460" x="3144838" y="3309938"/>
          <p14:tracePt t="26468" x="3200400" y="3273425"/>
          <p14:tracePt t="26477" x="3263900" y="3246438"/>
          <p14:tracePt t="26484" x="3309938" y="3228975"/>
          <p14:tracePt t="26492" x="3354388" y="3219450"/>
          <p14:tracePt t="26500" x="3373438" y="3209925"/>
          <p14:tracePt t="26508" x="3409950" y="3209925"/>
          <p14:tracePt t="26516" x="3436938" y="3209925"/>
          <p14:tracePt t="26532" x="3446463" y="3209925"/>
          <p14:tracePt t="26564" x="3463925" y="3219450"/>
          <p14:tracePt t="26572" x="3463925" y="3236913"/>
          <p14:tracePt t="26580" x="3463925" y="3265488"/>
          <p14:tracePt t="26588" x="3463925" y="3292475"/>
          <p14:tracePt t="26597" x="3446463" y="3319463"/>
          <p14:tracePt t="26604" x="3436938" y="3355975"/>
          <p14:tracePt t="26612" x="3400425" y="3382963"/>
          <p14:tracePt t="26620" x="3382963" y="3402013"/>
          <p14:tracePt t="26629" x="3354388" y="3438525"/>
          <p14:tracePt t="26636" x="3346450" y="3446463"/>
          <p14:tracePt t="26645" x="3336925" y="3446463"/>
          <p14:tracePt t="26651" x="3327400" y="3455988"/>
          <p14:tracePt t="27029" x="3263900" y="3482975"/>
          <p14:tracePt t="27037" x="3217863" y="3502025"/>
          <p14:tracePt t="27048" x="3171825" y="3529013"/>
          <p14:tracePt t="27053" x="3108325" y="3548063"/>
          <p14:tracePt t="27061" x="3054350" y="3565525"/>
          <p14:tracePt t="27068" x="3027363" y="3584575"/>
          <p14:tracePt t="27076" x="3017838" y="3584575"/>
          <p14:tracePt t="27084" x="3008313" y="3592513"/>
          <p14:tracePt t="27189" x="3008313" y="3584575"/>
          <p14:tracePt t="27197" x="3008313" y="3565525"/>
          <p14:tracePt t="27204" x="3008313" y="3538538"/>
          <p14:tracePt t="27213" x="3008313" y="3529013"/>
          <p14:tracePt t="27220" x="3008313" y="3502025"/>
          <p14:tracePt t="27227" x="3008313" y="3482975"/>
          <p14:tracePt t="27235" x="3008313" y="3475038"/>
          <p14:tracePt t="27245" x="3008313" y="3465513"/>
          <p14:tracePt t="27251" x="3008313" y="3455988"/>
          <p14:tracePt t="27260" x="3008313" y="3446463"/>
          <p14:tracePt t="27277" x="3008313" y="3438525"/>
          <p14:tracePt t="27308" x="3008313" y="3419475"/>
          <p14:tracePt t="27316" x="3008313" y="3411538"/>
          <p14:tracePt t="27348" x="3008313" y="3402013"/>
          <p14:tracePt t="27365" x="3008313" y="3382963"/>
          <p14:tracePt t="27380" x="3008313" y="3375025"/>
          <p14:tracePt t="27404" x="3008313" y="3365500"/>
          <p14:tracePt t="27412" x="3008313" y="3355975"/>
          <p14:tracePt t="27428" x="3008313" y="3338513"/>
          <p14:tracePt t="27444" x="3017838" y="3328988"/>
          <p14:tracePt t="27462" x="3017838" y="3319463"/>
          <p14:tracePt t="27468" x="3017838" y="3309938"/>
          <p14:tracePt t="27477" x="3027363" y="3292475"/>
          <p14:tracePt t="27484" x="3027363" y="3282950"/>
          <p14:tracePt t="27493" x="3027363" y="3273425"/>
          <p14:tracePt t="27500" x="3035300" y="3265488"/>
          <p14:tracePt t="27508" x="3044825" y="3246438"/>
          <p14:tracePt t="27524" x="3054350" y="3236913"/>
          <p14:tracePt t="27532" x="3063875" y="3228975"/>
          <p14:tracePt t="27540" x="3071813" y="3228975"/>
          <p14:tracePt t="27556" x="3090863" y="3228975"/>
          <p14:tracePt t="27613" x="3100388" y="3228975"/>
          <p14:tracePt t="27676" x="3108325" y="3228975"/>
          <p14:tracePt t="27683" x="3127375" y="3228975"/>
          <p14:tracePt t="27692" x="3136900" y="3228975"/>
          <p14:tracePt t="27700" x="3144838" y="3228975"/>
          <p14:tracePt t="27708" x="3154363" y="3236913"/>
          <p14:tracePt t="27732" x="3154363" y="3246438"/>
          <p14:tracePt t="27740" x="3163888" y="3265488"/>
          <p14:tracePt t="27748" x="3163888" y="3273425"/>
          <p14:tracePt t="27756" x="3163888" y="3282950"/>
          <p14:tracePt t="27780" x="3163888" y="3292475"/>
          <p14:tracePt t="27796" x="3163888" y="3302000"/>
          <p14:tracePt t="27829" x="3163888" y="3309938"/>
          <p14:tracePt t="27839" x="3144838" y="3338513"/>
          <p14:tracePt t="27844" x="3117850" y="3346450"/>
          <p14:tracePt t="27852" x="3100388" y="3355975"/>
          <p14:tracePt t="27861" x="3071813" y="3365500"/>
          <p14:tracePt t="27868" x="3044825" y="3382963"/>
          <p14:tracePt t="27876" x="3035300" y="3382963"/>
          <p14:tracePt t="27900" x="2971800" y="3419475"/>
          <p14:tracePt t="27907" x="2962275" y="3419475"/>
          <p14:tracePt t="27924" x="2954338" y="3419475"/>
          <p14:tracePt t="28054" x="2944813" y="3419475"/>
          <p14:tracePt t="28062" x="2935288" y="3411538"/>
          <p14:tracePt t="28078" x="2935288" y="3402013"/>
          <p14:tracePt t="28085" x="2925763" y="3392488"/>
          <p14:tracePt t="28100" x="2925763" y="3382963"/>
          <p14:tracePt t="28108" x="2925763" y="3355975"/>
          <p14:tracePt t="28116" x="2917825" y="3338513"/>
          <p14:tracePt t="28124" x="2917825" y="3328988"/>
          <p14:tracePt t="28140" x="2917825" y="3309938"/>
          <p14:tracePt t="28149" x="2917825" y="3302000"/>
          <p14:tracePt t="28164" x="2917825" y="3292475"/>
          <p14:tracePt t="28172" x="2917825" y="3265488"/>
          <p14:tracePt t="28188" x="2917825" y="3255963"/>
          <p14:tracePt t="28196" x="2925763" y="3246438"/>
          <p14:tracePt t="28204" x="2944813" y="3228975"/>
          <p14:tracePt t="28212" x="2954338" y="3219450"/>
          <p14:tracePt t="28220" x="2962275" y="3209925"/>
          <p14:tracePt t="28228" x="2971800" y="3209925"/>
          <p14:tracePt t="28248" x="2990850" y="3200400"/>
          <p14:tracePt t="28398" x="2998788" y="3200400"/>
          <p14:tracePt t="28428" x="2998788" y="3209925"/>
          <p14:tracePt t="28750" x="2990850" y="3209925"/>
          <p14:tracePt t="28766" x="2981325" y="3192463"/>
          <p14:tracePt t="28776" x="2981325" y="3182938"/>
          <p14:tracePt t="28783" x="2981325" y="3163888"/>
          <p14:tracePt t="28788" x="2981325" y="3146425"/>
          <p14:tracePt t="28797" x="2981325" y="3127375"/>
          <p14:tracePt t="28805" x="2981325" y="3100388"/>
          <p14:tracePt t="28812" x="2981325" y="3082925"/>
          <p14:tracePt t="28820" x="2981325" y="3054350"/>
          <p14:tracePt t="28828" x="2981325" y="3036888"/>
          <p14:tracePt t="28836" x="2981325" y="3027363"/>
          <p14:tracePt t="28843" x="2981325" y="3000375"/>
          <p14:tracePt t="28852" x="2981325" y="2990850"/>
          <p14:tracePt t="28868" x="2981325" y="2982913"/>
          <p14:tracePt t="28996" x="2981325" y="2990850"/>
          <p14:tracePt t="29004" x="2981325" y="3009900"/>
          <p14:tracePt t="29012" x="2971800" y="3027363"/>
          <p14:tracePt t="29020" x="2954338" y="3063875"/>
          <p14:tracePt t="29029" x="2944813" y="3082925"/>
          <p14:tracePt t="29036" x="2935288" y="3100388"/>
          <p14:tracePt t="29044" x="2925763" y="3127375"/>
          <p14:tracePt t="29052" x="2925763" y="3146425"/>
          <p14:tracePt t="29061" x="2917825" y="3163888"/>
          <p14:tracePt t="29068" x="2917825" y="3182938"/>
          <p14:tracePt t="29077" x="2898775" y="3200400"/>
          <p14:tracePt t="29092" x="2889250" y="3209925"/>
          <p14:tracePt t="29100" x="2881313" y="3228975"/>
          <p14:tracePt t="29116" x="2871788" y="3236913"/>
          <p14:tracePt t="29132" x="2862263" y="3246438"/>
          <p14:tracePt t="29156" x="2844800" y="3255963"/>
          <p14:tracePt t="29318" x="2844800" y="3246438"/>
          <p14:tracePt t="29325" x="2844800" y="3236913"/>
          <p14:tracePt t="29337" x="2844800" y="3228975"/>
          <p14:tracePt t="29341" x="2844800" y="3219450"/>
          <p14:tracePt t="29349" x="2852738" y="3182938"/>
          <p14:tracePt t="29356" x="2862263" y="3173413"/>
          <p14:tracePt t="29364" x="2871788" y="3155950"/>
          <p14:tracePt t="29372" x="2871788" y="3136900"/>
          <p14:tracePt t="29380" x="2898775" y="3119438"/>
          <p14:tracePt t="29388" x="2917825" y="3100388"/>
          <p14:tracePt t="29397" x="2925763" y="3082925"/>
          <p14:tracePt t="29404" x="2954338" y="3036888"/>
          <p14:tracePt t="29413" x="2962275" y="3027363"/>
          <p14:tracePt t="29420" x="2971800" y="3009900"/>
          <p14:tracePt t="29431" x="3008313" y="2982913"/>
          <p14:tracePt t="29436" x="3017838" y="2954338"/>
          <p14:tracePt t="29445" x="3027363" y="2946400"/>
          <p14:tracePt t="29462" x="3044825" y="2927350"/>
          <p14:tracePt t="29468" x="3044825" y="2917825"/>
          <p14:tracePt t="29478" x="3054350" y="2909888"/>
          <p14:tracePt t="29508" x="3054350" y="2900363"/>
          <p14:tracePt t="29924" x="3090863" y="2854325"/>
          <p14:tracePt t="29932" x="3127375" y="2844800"/>
          <p14:tracePt t="29940" x="3208338" y="2827338"/>
          <p14:tracePt t="29948" x="3244850" y="2827338"/>
          <p14:tracePt t="29956" x="3346450" y="2800350"/>
          <p14:tracePt t="29964" x="3446463" y="2790825"/>
          <p14:tracePt t="29973" x="3556000" y="2771775"/>
          <p14:tracePt t="29986" x="3646488" y="2763838"/>
          <p14:tracePt t="29989" x="3719513" y="2763838"/>
          <p14:tracePt t="29996" x="3783013" y="2735263"/>
          <p14:tracePt t="30004" x="3829050" y="2735263"/>
          <p14:tracePt t="30013" x="3846513" y="2727325"/>
          <p14:tracePt t="30094" x="3856038" y="2717800"/>
          <p14:tracePt t="30174" x="3865563" y="2717800"/>
          <p14:tracePt t="30185" x="3875088" y="2690813"/>
          <p14:tracePt t="30191" x="3911600" y="2671763"/>
          <p14:tracePt t="30199" x="3956050" y="2625725"/>
          <p14:tracePt t="30204" x="3984625" y="2608263"/>
          <p14:tracePt t="30213" x="4011613" y="2571750"/>
          <p14:tracePt t="30220" x="4038600" y="2544763"/>
          <p14:tracePt t="30227" x="4065588" y="2517775"/>
          <p14:tracePt t="30236" x="4102100" y="2481263"/>
          <p14:tracePt t="30244" x="4111625" y="2462213"/>
          <p14:tracePt t="30252" x="4121150" y="2435225"/>
          <p14:tracePt t="30261" x="4148138" y="2408238"/>
          <p14:tracePt t="30279" x="4157663" y="2408238"/>
          <p14:tracePt t="30283" x="4157663" y="2398713"/>
          <p14:tracePt t="30518" x="4175125" y="2389188"/>
          <p14:tracePt t="30527" x="4202113" y="2389188"/>
          <p14:tracePt t="30536" x="4284663" y="2389188"/>
          <p14:tracePt t="30541" x="4394200" y="2389188"/>
          <p14:tracePt t="30548" x="4521200" y="2389188"/>
          <p14:tracePt t="30557" x="4667250" y="2389188"/>
          <p14:tracePt t="30564" x="4813300" y="2389188"/>
          <p14:tracePt t="30571" x="4959350" y="2389188"/>
          <p14:tracePt t="30580" x="5141913" y="2389188"/>
          <p14:tracePt t="30588" x="5305425" y="2389188"/>
          <p14:tracePt t="30596" x="5470525" y="2389188"/>
          <p14:tracePt t="30604" x="5597525" y="2389188"/>
          <p14:tracePt t="30612" x="5688013" y="2389188"/>
          <p14:tracePt t="30620" x="5743575" y="2389188"/>
          <p14:tracePt t="30628" x="5780088" y="2389188"/>
          <p14:tracePt t="30636" x="5789613" y="2389188"/>
          <p14:tracePt t="30700" x="5797550" y="2389188"/>
          <p14:tracePt t="30707" x="5816600" y="2389188"/>
          <p14:tracePt t="30716" x="5834063" y="2389188"/>
          <p14:tracePt t="30724" x="5862638" y="2389188"/>
          <p14:tracePt t="30732" x="5870575" y="2389188"/>
          <p14:tracePt t="30829" x="5880100" y="2389188"/>
          <p14:tracePt t="30839" x="5889625" y="2389188"/>
          <p14:tracePt t="30844" x="5899150" y="2389188"/>
          <p14:tracePt t="30868" x="5916613" y="2389188"/>
          <p14:tracePt t="31030" x="5916613" y="2416175"/>
          <p14:tracePt t="31036" x="5907088" y="2435225"/>
          <p14:tracePt t="31044" x="5843588" y="2444750"/>
          <p14:tracePt t="31052" x="5724525" y="2489200"/>
          <p14:tracePt t="31060" x="5616575" y="2508250"/>
          <p14:tracePt t="31068" x="5451475" y="2517775"/>
          <p14:tracePt t="31076" x="5324475" y="2535238"/>
          <p14:tracePt t="31084" x="5187950" y="2562225"/>
          <p14:tracePt t="31092" x="5041900" y="2581275"/>
          <p14:tracePt t="31100" x="4913313" y="2581275"/>
          <p14:tracePt t="31108" x="4786313" y="2581275"/>
          <p14:tracePt t="31116" x="4695825" y="2581275"/>
          <p14:tracePt t="31124" x="4586288" y="2581275"/>
          <p14:tracePt t="31132" x="4530725" y="2581275"/>
          <p14:tracePt t="31140" x="4476750" y="2581275"/>
          <p14:tracePt t="31148" x="4430713" y="2581275"/>
          <p14:tracePt t="31155" x="4403725" y="2581275"/>
          <p14:tracePt t="31164" x="4384675" y="2581275"/>
          <p14:tracePt t="31172" x="4367213" y="2589213"/>
          <p14:tracePt t="31181" x="4357688" y="2589213"/>
          <p14:tracePt t="31187" x="4330700" y="2589213"/>
          <p14:tracePt t="31198" x="4311650" y="2589213"/>
          <p14:tracePt t="31205" x="4284663" y="2589213"/>
          <p14:tracePt t="31212" x="4248150" y="2589213"/>
          <p14:tracePt t="31221" x="4230688" y="2598738"/>
          <p14:tracePt t="31228" x="4184650" y="2598738"/>
          <p14:tracePt t="31237" x="4148138" y="2598738"/>
          <p14:tracePt t="31246" x="4111625" y="2598738"/>
          <p14:tracePt t="31252" x="4084638" y="2598738"/>
          <p14:tracePt t="31261" x="4075113" y="2598738"/>
          <p14:tracePt t="31268" x="4065588" y="2598738"/>
          <p14:tracePt t="31406" x="4094163" y="2598738"/>
          <p14:tracePt t="31412" x="4230688" y="2554288"/>
          <p14:tracePt t="31420" x="4376738" y="2525713"/>
          <p14:tracePt t="31430" x="4530725" y="2481263"/>
          <p14:tracePt t="31436" x="4695825" y="2444750"/>
          <p14:tracePt t="31445" x="4895850" y="2416175"/>
          <p14:tracePt t="31452" x="5141913" y="2379663"/>
          <p14:tracePt t="31460" x="5414963" y="2362200"/>
          <p14:tracePt t="31468" x="5707063" y="2306638"/>
          <p14:tracePt t="31477" x="5980113" y="2270125"/>
          <p14:tracePt t="31484" x="6153150" y="2233613"/>
          <p14:tracePt t="31492" x="6318250" y="2225675"/>
          <p14:tracePt t="31500" x="6427788" y="2206625"/>
          <p14:tracePt t="31508" x="6481763" y="2197100"/>
          <p14:tracePt t="31516" x="6500813" y="2197100"/>
          <p14:tracePt t="31524" x="6508750" y="2197100"/>
          <p14:tracePt t="31620" x="6527800" y="2197100"/>
          <p14:tracePt t="31628" x="6537325" y="2197100"/>
          <p14:tracePt t="31636" x="6545263" y="2216150"/>
          <p14:tracePt t="31644" x="6545263" y="2233613"/>
          <p14:tracePt t="31652" x="6545263" y="2262188"/>
          <p14:tracePt t="31660" x="6545263" y="2270125"/>
          <p14:tracePt t="31668" x="6537325" y="2316163"/>
          <p14:tracePt t="31676" x="6508750" y="2362200"/>
          <p14:tracePt t="31684" x="6472238" y="2408238"/>
          <p14:tracePt t="31692" x="6464300" y="2444750"/>
          <p14:tracePt t="31700" x="6454775" y="2471738"/>
          <p14:tracePt t="31708" x="6435725" y="2517775"/>
          <p14:tracePt t="31716" x="6435725" y="2535238"/>
          <p14:tracePt t="31732" x="6435725" y="2562225"/>
          <p14:tracePt t="31756" x="6445250" y="2581275"/>
          <p14:tracePt t="31764" x="6481763" y="2589213"/>
          <p14:tracePt t="31772" x="6545263" y="2589213"/>
          <p14:tracePt t="31780" x="6637338" y="2608263"/>
          <p14:tracePt t="31788" x="6764338" y="2608263"/>
          <p14:tracePt t="31796" x="6964363" y="2608263"/>
          <p14:tracePt t="31804" x="7138988" y="2608263"/>
          <p14:tracePt t="31812" x="7329488" y="2635250"/>
          <p14:tracePt t="31820" x="7521575" y="2635250"/>
          <p14:tracePt t="31829" x="7721600" y="2635250"/>
          <p14:tracePt t="31837" x="7904163" y="2635250"/>
          <p14:tracePt t="31845" x="8104188" y="2654300"/>
          <p14:tracePt t="31853" x="8269288" y="2662238"/>
          <p14:tracePt t="31860" x="8415338" y="2681288"/>
          <p14:tracePt t="31868" x="8559800" y="2708275"/>
          <p14:tracePt t="31883" x="8661400" y="2727325"/>
          <p14:tracePt t="31884" x="8697913" y="2735263"/>
          <p14:tracePt t="31894" x="8742363" y="2735263"/>
          <p14:tracePt t="31903" x="8770938" y="2744788"/>
          <p14:tracePt t="31909" x="8778875" y="2744788"/>
          <p14:tracePt t="31918" x="8788400" y="2744788"/>
          <p14:tracePt t="31924" x="8807450" y="2763838"/>
          <p14:tracePt t="31988" x="8815388" y="2771775"/>
          <p14:tracePt t="31996" x="8815388" y="2781300"/>
          <p14:tracePt t="32012" x="8842375" y="2808288"/>
          <p14:tracePt t="32020" x="8851900" y="2808288"/>
          <p14:tracePt t="32028" x="8870950" y="2817813"/>
          <p14:tracePt t="32036" x="8924925" y="2836863"/>
          <p14:tracePt t="32045" x="8988425" y="2854325"/>
          <p14:tracePt t="32052" x="9053513" y="2873375"/>
          <p14:tracePt t="32059" x="9126538" y="2890838"/>
          <p14:tracePt t="39330" x="8469313" y="4140200"/>
          <p14:tracePt t="39333" x="8240713" y="4203700"/>
          <p14:tracePt t="39340" x="8050213" y="4268788"/>
          <p14:tracePt t="39348" x="7885113" y="4303713"/>
          <p14:tracePt t="39356" x="7740650" y="4349750"/>
          <p14:tracePt t="39364" x="7658100" y="4368800"/>
          <p14:tracePt t="39373" x="7612063" y="4386263"/>
          <p14:tracePt t="39380" x="7585075" y="4386263"/>
          <p14:tracePt t="39404" x="7575550" y="4386263"/>
          <p14:tracePt t="39468" x="7567613" y="4386263"/>
          <p14:tracePt t="39476" x="7521575" y="4386263"/>
          <p14:tracePt t="39484" x="7466013" y="4386263"/>
          <p14:tracePt t="39493" x="7412038" y="4386263"/>
          <p14:tracePt t="39500" x="7356475" y="4386263"/>
          <p14:tracePt t="39508" x="7312025" y="4386263"/>
          <p14:tracePt t="39516" x="7275513" y="4386263"/>
          <p14:tracePt t="39524" x="7265988" y="4386263"/>
          <p14:tracePt t="39532" x="7248525" y="4386263"/>
          <p14:tracePt t="39540" x="7229475" y="4386263"/>
          <p14:tracePt t="39556" x="7219950" y="4386263"/>
          <p14:tracePt t="39564" x="7212013" y="4386263"/>
          <p14:tracePt t="39588" x="7192963" y="4368800"/>
          <p14:tracePt t="39596" x="7175500" y="4349750"/>
          <p14:tracePt t="39604" x="7110413" y="4313238"/>
          <p14:tracePt t="39612" x="7065963" y="4276725"/>
          <p14:tracePt t="39620" x="7000875" y="4222750"/>
          <p14:tracePt t="39628" x="6900863" y="4167188"/>
          <p14:tracePt t="39636" x="6746875" y="4103688"/>
          <p14:tracePt t="39645" x="6637338" y="4094163"/>
          <p14:tracePt t="39652" x="6481763" y="4030663"/>
          <p14:tracePt t="39661" x="6335713" y="4003675"/>
          <p14:tracePt t="39668" x="6172200" y="3957638"/>
          <p14:tracePt t="39675" x="6007100" y="3930650"/>
          <p14:tracePt t="39684" x="5880100" y="3911600"/>
          <p14:tracePt t="39692" x="5724525" y="3867150"/>
          <p14:tracePt t="39700" x="5597525" y="3857625"/>
          <p14:tracePt t="39708" x="5507038" y="3840163"/>
          <p14:tracePt t="39716" x="5387975" y="3794125"/>
          <p14:tracePt t="39724" x="5314950" y="3784600"/>
          <p14:tracePt t="39732" x="5268913" y="3784600"/>
          <p14:tracePt t="39740" x="5251450" y="3775075"/>
          <p14:tracePt t="39748" x="5232400" y="3775075"/>
          <p14:tracePt t="39764" x="5224463" y="3767138"/>
          <p14:tracePt t="39820" x="5214938" y="3757613"/>
          <p14:tracePt t="39844" x="5214938" y="3748088"/>
          <p14:tracePt t="39860" x="5195888" y="3748088"/>
          <p14:tracePt t="39868" x="5187950" y="3748088"/>
          <p14:tracePt t="39876" x="5178425" y="3748088"/>
          <p14:tracePt t="39894" x="5141913" y="3738563"/>
          <p14:tracePt t="39900" x="5114925" y="3730625"/>
          <p14:tracePt t="39908" x="5114925" y="3721100"/>
          <p14:tracePt t="39916" x="5105400" y="3721100"/>
          <p14:tracePt t="39924" x="5095875" y="3721100"/>
          <p14:tracePt t="39932" x="5068888" y="3711575"/>
          <p14:tracePt t="39939" x="5059363" y="3711575"/>
          <p14:tracePt t="39948" x="5041900" y="3702050"/>
          <p14:tracePt t="39956" x="5014913" y="3702050"/>
          <p14:tracePt t="39964" x="4995863" y="3694113"/>
          <p14:tracePt t="39972" x="4949825" y="3665538"/>
          <p14:tracePt t="39981" x="4941888" y="3665538"/>
          <p14:tracePt t="39988" x="4905375" y="3657600"/>
          <p14:tracePt t="39996" x="4868863" y="3648075"/>
          <p14:tracePt t="40004" x="4803775" y="3638550"/>
          <p14:tracePt t="40012" x="4740275" y="3602038"/>
          <p14:tracePt t="40020" x="4676775" y="3575050"/>
          <p14:tracePt t="40028" x="4622800" y="3548063"/>
          <p14:tracePt t="40035" x="4540250" y="3529013"/>
          <p14:tracePt t="40044" x="4476750" y="3482975"/>
          <p14:tracePt t="40052" x="4430713" y="3446463"/>
          <p14:tracePt t="40061" x="4394200" y="3419475"/>
          <p14:tracePt t="40068" x="4367213" y="3402013"/>
          <p14:tracePt t="40078" x="4348163" y="3382963"/>
          <p14:tracePt t="40084" x="4330700" y="3355975"/>
          <p14:tracePt t="40092" x="4311650" y="3328988"/>
          <p14:tracePt t="40100" x="4303713" y="3309938"/>
          <p14:tracePt t="40108" x="4303713" y="3282950"/>
          <p14:tracePt t="40116" x="4294188" y="3265488"/>
          <p14:tracePt t="40124" x="4294188" y="3246438"/>
          <p14:tracePt t="40132" x="4294188" y="3236913"/>
          <p14:tracePt t="40140" x="4294188" y="3228975"/>
          <p14:tracePt t="40149" x="4294188" y="3219450"/>
          <p14:tracePt t="40156" x="4294188" y="3209925"/>
          <p14:tracePt t="40164" x="4294188" y="3200400"/>
          <p14:tracePt t="40172" x="4294188" y="3192463"/>
          <p14:tracePt t="40181" x="4294188" y="3182938"/>
          <p14:tracePt t="40188" x="4294188" y="3163888"/>
          <p14:tracePt t="40196" x="4294188" y="3146425"/>
          <p14:tracePt t="40204" x="4321175" y="3127375"/>
          <p14:tracePt t="40212" x="4340225" y="3109913"/>
          <p14:tracePt t="40220" x="4384675" y="3082925"/>
          <p14:tracePt t="40228" x="4413250" y="3054350"/>
          <p14:tracePt t="40236" x="4440238" y="3046413"/>
          <p14:tracePt t="40244" x="4484688" y="3017838"/>
          <p14:tracePt t="40252" x="4530725" y="3000375"/>
          <p14:tracePt t="40261" x="4594225" y="2990850"/>
          <p14:tracePt t="40268" x="4630738" y="2982913"/>
          <p14:tracePt t="40275" x="4676775" y="2963863"/>
          <p14:tracePt t="40284" x="4713288" y="2963863"/>
          <p14:tracePt t="40292" x="4767263" y="2963863"/>
          <p14:tracePt t="40300" x="4813300" y="2946400"/>
          <p14:tracePt t="40308" x="4868863" y="2946400"/>
          <p14:tracePt t="40316" x="4913313" y="2946400"/>
          <p14:tracePt t="40324" x="4932363" y="2946400"/>
          <p14:tracePt t="40332" x="4968875" y="2946400"/>
          <p14:tracePt t="40348" x="4978400" y="2946400"/>
          <p14:tracePt t="40356" x="4986338" y="2946400"/>
          <p14:tracePt t="40364" x="4995863" y="2946400"/>
          <p14:tracePt t="40380" x="5005388" y="2954338"/>
          <p14:tracePt t="40388" x="5014913" y="2954338"/>
          <p14:tracePt t="40397" x="5022850" y="2973388"/>
          <p14:tracePt t="40405" x="5032375" y="2982913"/>
          <p14:tracePt t="40415" x="5049838" y="2990850"/>
          <p14:tracePt t="40421" x="5086350" y="3000375"/>
          <p14:tracePt t="40432" x="5114925" y="3027363"/>
          <p14:tracePt t="40437" x="5141913" y="3046413"/>
          <p14:tracePt t="40448" x="5151438" y="3054350"/>
          <p14:tracePt t="40451" x="5168900" y="3073400"/>
          <p14:tracePt t="40461" x="5187950" y="3090863"/>
          <p14:tracePt t="40476" x="5187950" y="3109913"/>
          <p14:tracePt t="40494" x="5187950" y="3127375"/>
          <p14:tracePt t="40500" x="5187950" y="3155950"/>
          <p14:tracePt t="40509" x="5187950" y="3163888"/>
          <p14:tracePt t="40515" x="5187950" y="3200400"/>
          <p14:tracePt t="40524" x="5187950" y="3209925"/>
          <p14:tracePt t="40532" x="5178425" y="3246438"/>
          <p14:tracePt t="40540" x="5168900" y="3265488"/>
          <p14:tracePt t="40548" x="5168900" y="3302000"/>
          <p14:tracePt t="40556" x="5151438" y="3319463"/>
          <p14:tracePt t="40564" x="5141913" y="3338513"/>
          <p14:tracePt t="40571" x="5132388" y="3355975"/>
          <p14:tracePt t="40580" x="5122863" y="3365500"/>
          <p14:tracePt t="40588" x="5095875" y="3392488"/>
          <p14:tracePt t="40604" x="5078413" y="3411538"/>
          <p14:tracePt t="40612" x="5068888" y="3419475"/>
          <p14:tracePt t="40620" x="5059363" y="3419475"/>
          <p14:tracePt t="40628" x="5041900" y="3429000"/>
          <p14:tracePt t="40636" x="5032375" y="3429000"/>
          <p14:tracePt t="40645" x="5022850" y="3438525"/>
          <p14:tracePt t="40653" x="5005388" y="3438525"/>
          <p14:tracePt t="40661" x="4968875" y="3438525"/>
          <p14:tracePt t="40669" x="4949825" y="3438525"/>
          <p14:tracePt t="40678" x="4922838" y="3438525"/>
          <p14:tracePt t="40685" x="4905375" y="3438525"/>
          <p14:tracePt t="40702" x="4886325" y="3438525"/>
          <p14:tracePt t="40733" x="4876800" y="3438525"/>
          <p14:tracePt t="40748" x="4868863" y="3438525"/>
          <p14:tracePt t="40757" x="4840288" y="3438525"/>
          <p14:tracePt t="40772" x="4822825" y="3438525"/>
          <p14:tracePt t="40780" x="4795838" y="3419475"/>
          <p14:tracePt t="40788" x="4786313" y="3411538"/>
          <p14:tracePt t="40796" x="4767263" y="3392488"/>
          <p14:tracePt t="40804" x="4749800" y="3382963"/>
          <p14:tracePt t="40812" x="4740275" y="3375025"/>
          <p14:tracePt t="40820" x="4730750" y="3375025"/>
          <p14:tracePt t="40828" x="4722813" y="3365500"/>
          <p14:tracePt t="40836" x="4713288" y="3355975"/>
          <p14:tracePt t="40845" x="4703763" y="3346450"/>
          <p14:tracePt t="40884" x="4703763" y="3338513"/>
          <p14:tracePt t="40892" x="4703763" y="3319463"/>
          <p14:tracePt t="40918" x="4703763" y="3302000"/>
          <p14:tracePt t="40926" x="4703763" y="3273425"/>
          <p14:tracePt t="40933" x="4703763" y="3255963"/>
          <p14:tracePt t="40940" x="4703763" y="3219450"/>
          <p14:tracePt t="40948" x="4722813" y="3200400"/>
          <p14:tracePt t="40956" x="4730750" y="3182938"/>
          <p14:tracePt t="40964" x="4759325" y="3155950"/>
          <p14:tracePt t="40972" x="4776788" y="3136900"/>
          <p14:tracePt t="40981" x="4795838" y="3109913"/>
          <p14:tracePt t="40988" x="4832350" y="3090863"/>
          <p14:tracePt t="40997" x="4859338" y="3082925"/>
          <p14:tracePt t="41004" x="4886325" y="3073400"/>
          <p14:tracePt t="41013" x="4905375" y="3063875"/>
          <p14:tracePt t="41020" x="4913313" y="3063875"/>
          <p14:tracePt t="41030" x="4941888" y="3063875"/>
          <p14:tracePt t="41035" x="4949825" y="3054350"/>
          <p14:tracePt t="41045" x="4959350" y="3054350"/>
          <p14:tracePt t="41052" x="4986338" y="3054350"/>
          <p14:tracePt t="41061" x="5005388" y="3054350"/>
          <p14:tracePt t="41068" x="5041900" y="3054350"/>
          <p14:tracePt t="41077" x="5095875" y="3054350"/>
          <p14:tracePt t="41084" x="5141913" y="3054350"/>
          <p14:tracePt t="41092" x="5195888" y="3073400"/>
          <p14:tracePt t="41100" x="5260975" y="3090863"/>
          <p14:tracePt t="41108" x="5314950" y="3109913"/>
          <p14:tracePt t="41116" x="5378450" y="3146425"/>
          <p14:tracePt t="41124" x="5397500" y="3155950"/>
          <p14:tracePt t="41132" x="5441950" y="3163888"/>
          <p14:tracePt t="41149" x="5451475" y="3182938"/>
          <p14:tracePt t="41164" x="5451475" y="3192463"/>
          <p14:tracePt t="41182" x="5451475" y="3200400"/>
          <p14:tracePt t="41189" x="5451475" y="3219450"/>
          <p14:tracePt t="41200" x="5434013" y="3236913"/>
          <p14:tracePt t="41205" x="5387975" y="3246438"/>
          <p14:tracePt t="41216" x="5341938" y="3255963"/>
          <p14:tracePt t="41221" x="5314950" y="3273425"/>
          <p14:tracePt t="41231" x="5287963" y="3302000"/>
          <p14:tracePt t="41236" x="5251450" y="3328988"/>
          <p14:tracePt t="41244" x="5205413" y="3355975"/>
          <p14:tracePt t="41252" x="5187950" y="3365500"/>
          <p14:tracePt t="41262" x="5132388" y="3402013"/>
          <p14:tracePt t="41268" x="5068888" y="3419475"/>
          <p14:tracePt t="41275" x="5005388" y="3455988"/>
          <p14:tracePt t="41284" x="4922838" y="3482975"/>
          <p14:tracePt t="41293" x="4813300" y="3529013"/>
          <p14:tracePt t="41300" x="4713288" y="3548063"/>
          <p14:tracePt t="41308" x="4640263" y="3556000"/>
          <p14:tracePt t="41316" x="4586288" y="3556000"/>
          <p14:tracePt t="41324" x="4503738" y="3584575"/>
          <p14:tracePt t="41332" x="4467225" y="3584575"/>
          <p14:tracePt t="41339" x="4421188" y="3584575"/>
          <p14:tracePt t="41348" x="4403725" y="3584575"/>
          <p14:tracePt t="41356" x="4384675" y="3584575"/>
          <p14:tracePt t="41364" x="4367213" y="3584575"/>
          <p14:tracePt t="41372" x="4357688" y="3575050"/>
          <p14:tracePt t="41380" x="4348163" y="3565525"/>
          <p14:tracePt t="41388" x="4348163" y="3556000"/>
          <p14:tracePt t="41404" x="4348163" y="3548063"/>
          <p14:tracePt t="41412" x="4330700" y="3519488"/>
          <p14:tracePt t="41428" x="4330700" y="3511550"/>
          <p14:tracePt t="41436" x="4330700" y="3502025"/>
          <p14:tracePt t="41444" x="4330700" y="3492500"/>
          <p14:tracePt t="41463" x="4330700" y="3465513"/>
          <p14:tracePt t="41468" x="4330700" y="3455988"/>
          <p14:tracePt t="41475" x="4330700" y="3446463"/>
          <p14:tracePt t="41483" x="4330700" y="3438525"/>
          <p14:tracePt t="41493" x="4348163" y="3411538"/>
          <p14:tracePt t="41500" x="4357688" y="3392488"/>
          <p14:tracePt t="41508" x="4384675" y="3375025"/>
          <p14:tracePt t="41516" x="4403725" y="3355975"/>
          <p14:tracePt t="41524" x="4448175" y="3309938"/>
          <p14:tracePt t="41532" x="4513263" y="3273425"/>
          <p14:tracePt t="41540" x="4567238" y="3219450"/>
          <p14:tracePt t="41548" x="4630738" y="3182938"/>
          <p14:tracePt t="41556" x="4686300" y="3155950"/>
          <p14:tracePt t="41564" x="4767263" y="3119438"/>
          <p14:tracePt t="41573" x="4813300" y="3109913"/>
          <p14:tracePt t="41580" x="4868863" y="3100388"/>
          <p14:tracePt t="41588" x="4932363" y="3100388"/>
          <p14:tracePt t="41596" x="4986338" y="3073400"/>
          <p14:tracePt t="41603" x="5032375" y="3073400"/>
          <p14:tracePt t="41612" x="5086350" y="3073400"/>
          <p14:tracePt t="41620" x="5159375" y="3073400"/>
          <p14:tracePt t="41628" x="5195888" y="3073400"/>
          <p14:tracePt t="41636" x="5287963" y="3090863"/>
          <p14:tracePt t="41644" x="5368925" y="3146425"/>
          <p14:tracePt t="41652" x="5470525" y="3173413"/>
          <p14:tracePt t="41660" x="5524500" y="3192463"/>
          <p14:tracePt t="41668" x="5570538" y="3219450"/>
          <p14:tracePt t="41676" x="5616575" y="3255963"/>
          <p14:tracePt t="41684" x="5653088" y="3265488"/>
          <p14:tracePt t="41692" x="5670550" y="3282950"/>
          <p14:tracePt t="41700" x="5688013" y="3292475"/>
          <p14:tracePt t="42142" x="5688013" y="3302000"/>
          <p14:tracePt t="42164" x="5688013" y="3309938"/>
          <p14:tracePt t="42213" x="5697538" y="3309938"/>
          <p14:tracePt t="42270" x="5707063" y="3309938"/>
          <p14:tracePt t="42279" x="5743575" y="3292475"/>
          <p14:tracePt t="42284" x="5807075" y="3273425"/>
          <p14:tracePt t="42293" x="5889625" y="3228975"/>
          <p14:tracePt t="42300" x="6016625" y="3173413"/>
          <p14:tracePt t="42308" x="6080125" y="3155950"/>
          <p14:tracePt t="42316" x="6208713" y="3100388"/>
          <p14:tracePt t="42324" x="6291263" y="3073400"/>
          <p14:tracePt t="42332" x="6408738" y="3027363"/>
          <p14:tracePt t="42340" x="6500813" y="3017838"/>
          <p14:tracePt t="42348" x="6610350" y="3000375"/>
          <p14:tracePt t="42355" x="6710363" y="2946400"/>
          <p14:tracePt t="42364" x="6764338" y="2946400"/>
          <p14:tracePt t="42372" x="6846888" y="2936875"/>
          <p14:tracePt t="42380" x="6900863" y="2917825"/>
          <p14:tracePt t="42388" x="6946900" y="2917825"/>
          <p14:tracePt t="42396" x="7000875" y="2900363"/>
          <p14:tracePt t="42404" x="7010400" y="2900363"/>
          <p14:tracePt t="42412" x="7029450" y="2900363"/>
          <p14:tracePt t="42420" x="7037388" y="2900363"/>
          <p14:tracePt t="42444" x="7037388" y="2890838"/>
          <p14:tracePt t="42558" x="7037388" y="2881313"/>
          <p14:tracePt t="42565" x="7029450" y="2881313"/>
          <p14:tracePt t="42573" x="6992938" y="2873375"/>
          <p14:tracePt t="42580" x="6973888" y="2863850"/>
          <p14:tracePt t="42588" x="6946900" y="2836863"/>
          <p14:tracePt t="42596" x="6937375" y="2800350"/>
          <p14:tracePt t="42604" x="6929438" y="2763838"/>
          <p14:tracePt t="42612" x="6892925" y="2708275"/>
          <p14:tracePt t="42620" x="6883400" y="2671763"/>
          <p14:tracePt t="42628" x="6873875" y="2608263"/>
          <p14:tracePt t="42636" x="6864350" y="2571750"/>
          <p14:tracePt t="42644" x="6837363" y="2508250"/>
          <p14:tracePt t="42652" x="6827838" y="2444750"/>
          <p14:tracePt t="42660" x="6810375" y="2408238"/>
          <p14:tracePt t="42668" x="6810375" y="2389188"/>
          <p14:tracePt t="42677" x="6810375" y="2343150"/>
          <p14:tracePt t="42684" x="6810375" y="2335213"/>
          <p14:tracePt t="42692" x="6810375" y="2316163"/>
          <p14:tracePt t="42700" x="6810375" y="2298700"/>
          <p14:tracePt t="42708" x="6810375" y="2279650"/>
          <p14:tracePt t="42716" x="6810375" y="2270125"/>
          <p14:tracePt t="42724" x="6810375" y="2262188"/>
          <p14:tracePt t="42732" x="6810375" y="2252663"/>
          <p14:tracePt t="43284" x="6810375" y="2233613"/>
          <p14:tracePt t="43300" x="6810375" y="2225675"/>
          <p14:tracePt t="43309" x="6810375" y="2197100"/>
          <p14:tracePt t="43317" x="6810375" y="2179638"/>
          <p14:tracePt t="43325" x="6810375" y="2152650"/>
          <p14:tracePt t="43332" x="6810375" y="2143125"/>
          <p14:tracePt t="43340" x="6810375" y="2125663"/>
          <p14:tracePt t="43348" x="6810375" y="2106613"/>
          <p14:tracePt t="43356" x="6810375" y="2089150"/>
          <p14:tracePt t="43364" x="6810375" y="2079625"/>
          <p14:tracePt t="43373" x="6810375" y="2052638"/>
          <p14:tracePt t="43396" x="6810375" y="2043113"/>
          <p14:tracePt t="43404" x="6810375" y="2024063"/>
          <p14:tracePt t="43412" x="6810375" y="2016125"/>
          <p14:tracePt t="43420" x="6810375" y="2006600"/>
          <p14:tracePt t="43436" x="6819900" y="1997075"/>
          <p14:tracePt t="43504" x="6837363" y="2016125"/>
          <p14:tracePt t="43516" x="6846888" y="2024063"/>
          <p14:tracePt t="43524" x="6864350" y="2043113"/>
          <p14:tracePt t="43531" x="6864350" y="2052638"/>
          <p14:tracePt t="43540" x="6864350" y="2060575"/>
          <p14:tracePt t="43548" x="6873875" y="2070100"/>
          <p14:tracePt t="43573" x="6873875" y="2079625"/>
          <p14:tracePt t="43588" x="6873875" y="2089150"/>
          <p14:tracePt t="43662" x="6873875" y="2097088"/>
          <p14:tracePt t="43669" x="6873875" y="2106613"/>
          <p14:tracePt t="43676" x="6873875" y="2125663"/>
          <p14:tracePt t="43684" x="6873875" y="2143125"/>
          <p14:tracePt t="43692" x="6873875" y="2170113"/>
          <p14:tracePt t="43700" x="6873875" y="2179638"/>
          <p14:tracePt t="43709" x="6873875" y="2197100"/>
          <p14:tracePt t="43716" x="6864350" y="2225675"/>
          <p14:tracePt t="43723" x="6864350" y="2233613"/>
          <p14:tracePt t="43732" x="6864350" y="2243138"/>
          <p14:tracePt t="43740" x="6856413" y="2270125"/>
          <p14:tracePt t="43756" x="6856413" y="2279650"/>
          <p14:tracePt t="43764" x="6856413" y="2298700"/>
          <p14:tracePt t="43771" x="6846888" y="2306638"/>
          <p14:tracePt t="43780" x="6846888" y="2316163"/>
          <p14:tracePt t="43799" x="6837363" y="2335213"/>
          <p14:tracePt t="43808" x="6827838" y="2343150"/>
          <p14:tracePt t="43852" x="6827838" y="2352675"/>
          <p14:tracePt t="43868" x="6827838" y="2362200"/>
          <p14:tracePt t="43876" x="6827838" y="2379663"/>
          <p14:tracePt t="43884" x="6827838" y="2389188"/>
          <p14:tracePt t="43894" x="6827838" y="2398713"/>
          <p14:tracePt t="43909" x="6827838" y="2425700"/>
          <p14:tracePt t="43916" x="6819900" y="2444750"/>
          <p14:tracePt t="43924" x="6810375" y="2481263"/>
          <p14:tracePt t="43932" x="6810375" y="2508250"/>
          <p14:tracePt t="43940" x="6800850" y="2535238"/>
          <p14:tracePt t="43948" x="6764338" y="2581275"/>
          <p14:tracePt t="43956" x="6754813" y="2608263"/>
          <p14:tracePt t="43964" x="6746875" y="2644775"/>
          <p14:tracePt t="43972" x="6727825" y="2671763"/>
          <p14:tracePt t="43980" x="6718300" y="2690813"/>
          <p14:tracePt t="43988" x="6710363" y="2735263"/>
          <p14:tracePt t="43996" x="6700838" y="2744788"/>
          <p14:tracePt t="44004" x="6681788" y="2771775"/>
          <p14:tracePt t="44012" x="6673850" y="2790825"/>
          <p14:tracePt t="44028" x="6664325" y="2790825"/>
          <p14:tracePt t="44311" x="6664325" y="2808288"/>
          <p14:tracePt t="44342" x="6664325" y="2817813"/>
          <p14:tracePt t="44366" x="6664325" y="2827338"/>
          <p14:tracePt t="44374" x="6664325" y="2836863"/>
          <p14:tracePt t="44397" x="6664325" y="2854325"/>
          <p14:tracePt t="44404" x="6664325" y="2873375"/>
          <p14:tracePt t="44421" x="6664325" y="2900363"/>
          <p14:tracePt t="44431" x="6664325" y="2909888"/>
          <p14:tracePt t="44437" x="6664325" y="2936875"/>
          <p14:tracePt t="44448" x="6654800" y="2946400"/>
          <p14:tracePt t="44452" x="6645275" y="2954338"/>
          <p14:tracePt t="44463" x="6637338" y="2963863"/>
          <p14:tracePt t="44678" x="6637338" y="2982913"/>
          <p14:tracePt t="44694" x="6637338" y="2990850"/>
          <p14:tracePt t="44998" x="6627813" y="3000375"/>
          <p14:tracePt t="45022" x="6618288" y="3009900"/>
          <p14:tracePt t="45030" x="6610350" y="3009900"/>
          <p14:tracePt t="45036" x="6591300" y="3017838"/>
          <p14:tracePt t="45045" x="6581775" y="3036888"/>
          <p14:tracePt t="45062" x="6573838" y="3046413"/>
          <p14:tracePt t="45068" x="6564313" y="3054350"/>
          <p14:tracePt t="45084" x="6554788" y="3054350"/>
          <p14:tracePt t="45094" x="6554788" y="3063875"/>
          <p14:tracePt t="45140" x="6554788" y="3073400"/>
          <p14:tracePt t="45149" x="6545263" y="3082925"/>
          <p14:tracePt t="45155" x="6537325" y="3090863"/>
          <p14:tracePt t="45172" x="6518275" y="3100388"/>
          <p14:tracePt t="45180" x="6508750" y="3109913"/>
          <p14:tracePt t="45197" x="6500813" y="3127375"/>
          <p14:tracePt t="45212" x="6491288" y="3146425"/>
          <p14:tracePt t="45228" x="6472238" y="3163888"/>
          <p14:tracePt t="45276" x="6464300" y="3173413"/>
          <p14:tracePt t="45334" x="6454775" y="3182938"/>
          <p14:tracePt t="45350" x="6454775" y="3192463"/>
          <p14:tracePt t="45357" x="6435725" y="3209925"/>
          <p14:tracePt t="45372" x="6427788" y="3219450"/>
          <p14:tracePt t="45380" x="6427788" y="3236913"/>
          <p14:tracePt t="45388" x="6418263" y="3246438"/>
          <p14:tracePt t="45405" x="6408738" y="3255963"/>
          <p14:tracePt t="45420" x="6408738" y="3265488"/>
          <p14:tracePt t="45429" x="6399213" y="3273425"/>
          <p14:tracePt t="47454" x="6391275" y="3273425"/>
          <p14:tracePt t="47460" x="6381750" y="3273425"/>
          <p14:tracePt t="47468" x="6372225" y="3273425"/>
          <p14:tracePt t="47477" x="6362700" y="3255963"/>
          <p14:tracePt t="47484" x="6354763" y="3236913"/>
          <p14:tracePt t="47492" x="6335713" y="3200400"/>
          <p14:tracePt t="47500" x="6335713" y="3182938"/>
          <p14:tracePt t="47509" x="6335713" y="3136900"/>
          <p14:tracePt t="47515" x="6335713" y="3119438"/>
          <p14:tracePt t="47528" x="6335713" y="3090863"/>
          <p14:tracePt t="47532" x="6335713" y="3073400"/>
          <p14:tracePt t="47540" x="6335713" y="3054350"/>
          <p14:tracePt t="47548" x="6335713" y="3036888"/>
          <p14:tracePt t="47556" x="6335713" y="3009900"/>
          <p14:tracePt t="47564" x="6335713" y="3000375"/>
          <p14:tracePt t="47572" x="6335713" y="2990850"/>
          <p14:tracePt t="48623" x="6345238" y="2990850"/>
          <p14:tracePt t="48654" x="6354763" y="2990850"/>
          <p14:tracePt t="51461" x="6381750" y="2990850"/>
          <p14:tracePt t="51468" x="6427788" y="2973388"/>
          <p14:tracePt t="51477" x="6472238" y="2946400"/>
          <p14:tracePt t="51484" x="6518275" y="2927350"/>
          <p14:tracePt t="51494" x="6573838" y="2917825"/>
          <p14:tracePt t="51500" x="6618288" y="2890838"/>
          <p14:tracePt t="51510" x="6627813" y="2890838"/>
          <p14:tracePt t="51516" x="6664325" y="2881313"/>
          <p14:tracePt t="51526" x="6673850" y="2881313"/>
          <p14:tracePt t="51532" x="6691313" y="2881313"/>
          <p14:tracePt t="51540" x="6710363" y="2881313"/>
          <p14:tracePt t="51556" x="6737350" y="2881313"/>
          <p14:tracePt t="51564" x="6754813" y="2881313"/>
          <p14:tracePt t="51573" x="6783388" y="2881313"/>
          <p14:tracePt t="51580" x="6800850" y="2881313"/>
          <p14:tracePt t="51589" x="6837363" y="2881313"/>
          <p14:tracePt t="51596" x="6856413" y="2881313"/>
          <p14:tracePt t="51604" x="6883400" y="2881313"/>
          <p14:tracePt t="51612" x="6900863" y="2881313"/>
          <p14:tracePt t="51620" x="6929438" y="2881313"/>
          <p14:tracePt t="51628" x="6946900" y="2881313"/>
          <p14:tracePt t="51636" x="6964363" y="2881313"/>
          <p14:tracePt t="51644" x="6973888" y="2881313"/>
          <p14:tracePt t="51660" x="6983413" y="2881313"/>
          <p14:tracePt t="51677" x="7000875" y="2881313"/>
          <p14:tracePt t="51691" x="7010400" y="2881313"/>
          <p14:tracePt t="52054" x="6992938" y="2881313"/>
          <p14:tracePt t="52069" x="6973888" y="2890838"/>
          <p14:tracePt t="52077" x="6964363" y="2900363"/>
          <p14:tracePt t="52084" x="6956425" y="2909888"/>
          <p14:tracePt t="52095" x="6937375" y="2927350"/>
          <p14:tracePt t="52100" x="6937375" y="2936875"/>
          <p14:tracePt t="52109" x="6929438" y="2936875"/>
          <p14:tracePt t="52115" x="6919913" y="2946400"/>
          <p14:tracePt t="52718" x="6910388" y="2954338"/>
          <p14:tracePt t="52734" x="6910388" y="2973388"/>
          <p14:tracePt t="52742" x="6910388" y="3000375"/>
          <p14:tracePt t="52749" x="6910388" y="3009900"/>
          <p14:tracePt t="52756" x="6910388" y="3027363"/>
          <p14:tracePt t="52764" x="6910388" y="3046413"/>
          <p14:tracePt t="52772" x="6910388" y="3054350"/>
          <p14:tracePt t="54543" x="6937375" y="3063875"/>
          <p14:tracePt t="54548" x="7175500" y="3046413"/>
          <p14:tracePt t="54556" x="7594600" y="3000375"/>
          <p14:tracePt t="54564" x="8004175" y="3000375"/>
          <p14:tracePt t="54572" x="8559800" y="3000375"/>
          <p14:tracePt t="54580" x="8970963" y="3000375"/>
          <p14:tracePt t="55692" x="9097963" y="3465513"/>
          <p14:tracePt t="55700" x="9053513" y="3475038"/>
          <p14:tracePt t="55708" x="9017000" y="3482975"/>
          <p14:tracePt t="55716" x="8970963" y="3511550"/>
          <p14:tracePt t="55724" x="8934450" y="3519488"/>
          <p14:tracePt t="55732" x="8878888" y="3529013"/>
          <p14:tracePt t="55740" x="8851900" y="3529013"/>
          <p14:tracePt t="55748" x="8834438" y="3538538"/>
          <p14:tracePt t="55756" x="8824913" y="3538538"/>
          <p14:tracePt t="55764" x="8807450" y="3538538"/>
          <p14:tracePt t="56077" x="8878888" y="3538538"/>
          <p14:tracePt t="56084" x="9061450" y="3538538"/>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ja-JP"/>
              <a:t>Glossary 2</a:t>
            </a:r>
          </a:p>
        </p:txBody>
      </p:sp>
      <p:sp>
        <p:nvSpPr>
          <p:cNvPr id="59395" name="Rectangle 3"/>
          <p:cNvSpPr>
            <a:spLocks noGrp="1" noChangeArrowheads="1"/>
          </p:cNvSpPr>
          <p:nvPr>
            <p:ph idx="1"/>
          </p:nvPr>
        </p:nvSpPr>
        <p:spPr/>
        <p:txBody>
          <a:bodyPr>
            <a:normAutofit fontScale="92500"/>
          </a:bodyPr>
          <a:lstStyle/>
          <a:p>
            <a:pPr eaLnBrk="1" hangingPunct="1">
              <a:lnSpc>
                <a:spcPct val="90000"/>
              </a:lnSpc>
            </a:pPr>
            <a:r>
              <a:rPr lang="en-US" altLang="ja-JP" sz="2100"/>
              <a:t>Directly based cache protocol:</a:t>
            </a:r>
            <a:r>
              <a:rPr lang="ja-JP" altLang="en-US" sz="2100"/>
              <a:t>ディレクトリを用いたキャッシュプロトコル、スヌープキャッシュではなく、ホームメモリ上のテーブル（ディレクトリ）を用いてキャッシュの一貫性を管理する方法</a:t>
            </a:r>
          </a:p>
          <a:p>
            <a:pPr eaLnBrk="1" hangingPunct="1">
              <a:lnSpc>
                <a:spcPct val="90000"/>
              </a:lnSpc>
            </a:pPr>
            <a:r>
              <a:rPr lang="en-US" altLang="ja-JP" sz="2100"/>
              <a:t>Full map directory:</a:t>
            </a:r>
            <a:r>
              <a:rPr lang="ja-JP" altLang="en-US" sz="2100"/>
              <a:t>ディレクトリ管理法の一つ。</a:t>
            </a:r>
            <a:r>
              <a:rPr lang="en-US" altLang="ja-JP" sz="2100"/>
              <a:t>PE</a:t>
            </a:r>
            <a:r>
              <a:rPr lang="ja-JP" altLang="en-US" sz="2100"/>
              <a:t>に対応するビットマップをもつ</a:t>
            </a:r>
          </a:p>
          <a:p>
            <a:pPr eaLnBrk="1" hangingPunct="1">
              <a:lnSpc>
                <a:spcPct val="90000"/>
              </a:lnSpc>
            </a:pPr>
            <a:r>
              <a:rPr lang="en-US" altLang="ja-JP" sz="2100"/>
              <a:t>Limited Pointer:</a:t>
            </a:r>
            <a:r>
              <a:rPr lang="ja-JP" altLang="en-US" sz="2100"/>
              <a:t>ディレクトリ管理法の一つ。限定された数のポインタを用いる。</a:t>
            </a:r>
            <a:r>
              <a:rPr lang="en-US" altLang="ja-JP" sz="2100"/>
              <a:t>eviction</a:t>
            </a:r>
            <a:r>
              <a:rPr lang="ja-JP" altLang="en-US" sz="2100"/>
              <a:t>は不足した場合、強制的に無効化する方法</a:t>
            </a:r>
          </a:p>
          <a:p>
            <a:pPr eaLnBrk="1" hangingPunct="1">
              <a:lnSpc>
                <a:spcPct val="90000"/>
              </a:lnSpc>
            </a:pPr>
            <a:r>
              <a:rPr lang="en-US" altLang="ja-JP" sz="2100"/>
              <a:t>Linked-list:</a:t>
            </a:r>
            <a:r>
              <a:rPr lang="ja-JP" altLang="en-US" sz="2100"/>
              <a:t>リンクドリスト、ポインタの連鎖構造による管理法、</a:t>
            </a:r>
            <a:r>
              <a:rPr lang="en-US" altLang="ja-JP" sz="2100"/>
              <a:t>SCI(Scalable Coherent Interface)</a:t>
            </a:r>
            <a:r>
              <a:rPr lang="ja-JP" altLang="en-US" sz="2100"/>
              <a:t>はこれを用いたディレクトリ管理の標準規格</a:t>
            </a:r>
          </a:p>
          <a:p>
            <a:pPr eaLnBrk="1" hangingPunct="1">
              <a:lnSpc>
                <a:spcPct val="90000"/>
              </a:lnSpc>
            </a:pPr>
            <a:r>
              <a:rPr lang="en-US" altLang="ja-JP" sz="2100"/>
              <a:t>Queue-based lock:</a:t>
            </a:r>
            <a:r>
              <a:rPr lang="ja-JP" altLang="en-US" sz="2100"/>
              <a:t>リンクドリストでロックの順番を管理する方法。</a:t>
            </a:r>
            <a:r>
              <a:rPr lang="en-US" altLang="ja-JP" sz="2100"/>
              <a:t>NUMA</a:t>
            </a:r>
            <a:r>
              <a:rPr lang="ja-JP" altLang="en-US" sz="2100"/>
              <a:t>の同期手法として一般的に用いられる。</a:t>
            </a:r>
          </a:p>
          <a:p>
            <a:pPr eaLnBrk="1" hangingPunct="1">
              <a:lnSpc>
                <a:spcPct val="90000"/>
              </a:lnSpc>
            </a:pPr>
            <a:r>
              <a:rPr lang="en-US" altLang="ja-JP" sz="2100"/>
              <a:t>Hierarchical:</a:t>
            </a:r>
            <a:r>
              <a:rPr lang="ja-JP" altLang="en-US" sz="2100"/>
              <a:t>階層的、今回はバス構造、ディレクトリ構造のところで出てくる。</a:t>
            </a:r>
          </a:p>
          <a:p>
            <a:pPr eaLnBrk="1" hangingPunct="1">
              <a:lnSpc>
                <a:spcPct val="90000"/>
              </a:lnSpc>
              <a:buFont typeface="Wingdings" panose="05000000000000000000" pitchFamily="2" charset="2"/>
              <a:buNone/>
            </a:pPr>
            <a:endParaRPr lang="en-US" altLang="ja-JP" sz="2100"/>
          </a:p>
        </p:txBody>
      </p:sp>
      <p:pic>
        <p:nvPicPr>
          <p:cNvPr id="3" name="オーディオ 2">
            <a:hlinkClick r:id="" action="ppaction://media"/>
            <a:extLst>
              <a:ext uri="{FF2B5EF4-FFF2-40B4-BE49-F238E27FC236}">
                <a16:creationId xmlns:a16="http://schemas.microsoft.com/office/drawing/2014/main" id="{CF8E4E1D-A82B-4308-AA10-C1DDB7898A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37"/>
    </mc:Choice>
    <mc:Fallback>
      <p:transition spd="slow" advTm="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ja-JP"/>
              <a:t>Summary</a:t>
            </a:r>
          </a:p>
        </p:txBody>
      </p:sp>
      <p:sp>
        <p:nvSpPr>
          <p:cNvPr id="60419" name="Rectangle 3"/>
          <p:cNvSpPr>
            <a:spLocks noGrp="1" noChangeArrowheads="1"/>
          </p:cNvSpPr>
          <p:nvPr>
            <p:ph idx="1"/>
          </p:nvPr>
        </p:nvSpPr>
        <p:spPr/>
        <p:txBody>
          <a:bodyPr/>
          <a:lstStyle/>
          <a:p>
            <a:pPr eaLnBrk="1" hangingPunct="1"/>
            <a:r>
              <a:rPr lang="en-US" altLang="ja-JP"/>
              <a:t>Simple NUMA is used for large scale supercomputers</a:t>
            </a:r>
          </a:p>
          <a:p>
            <a:pPr eaLnBrk="1" hangingPunct="1"/>
            <a:r>
              <a:rPr lang="en-US" altLang="ja-JP"/>
              <a:t>Recent servers use CC-NUMA structure in which each node is a multicore SMP.</a:t>
            </a:r>
          </a:p>
          <a:p>
            <a:pPr lvl="1" eaLnBrk="1" hangingPunct="1"/>
            <a:r>
              <a:rPr lang="en-US" altLang="ja-JP"/>
              <a:t>Directory based cache coherence protocols are used between L3 caches.</a:t>
            </a:r>
          </a:p>
          <a:p>
            <a:pPr lvl="1" eaLnBrk="1" hangingPunct="1"/>
            <a:r>
              <a:rPr lang="en-US" altLang="ja-JP"/>
              <a:t>This style has been a main stream of large scale servers.</a:t>
            </a:r>
          </a:p>
        </p:txBody>
      </p:sp>
      <p:pic>
        <p:nvPicPr>
          <p:cNvPr id="3" name="オーディオ 2">
            <a:hlinkClick r:id="" action="ppaction://media"/>
            <a:extLst>
              <a:ext uri="{FF2B5EF4-FFF2-40B4-BE49-F238E27FC236}">
                <a16:creationId xmlns:a16="http://schemas.microsoft.com/office/drawing/2014/main" id="{A23B12E3-041E-4BCD-AEF5-E81351D06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89"/>
    </mc:Choice>
    <mc:Fallback>
      <p:transition spd="slow" advTm="3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08" x="8350250" y="3976688"/>
          <p14:tracePt t="1616" x="7977188" y="3994150"/>
          <p14:tracePt t="1624" x="7612063" y="4057650"/>
          <p14:tracePt t="1633" x="7412038" y="4076700"/>
          <p14:tracePt t="1640" x="7248525" y="4103688"/>
          <p14:tracePt t="1655" x="7138988" y="4122738"/>
          <p14:tracePt t="1659" x="7092950" y="4130675"/>
          <p14:tracePt t="1671" x="7083425" y="4130675"/>
          <p14:tracePt t="2169" x="7092950" y="4140200"/>
          <p14:tracePt t="2178" x="7102475" y="4140200"/>
          <p14:tracePt t="2186" x="7110413" y="4140200"/>
          <p14:tracePt t="2200" x="7146925" y="4167188"/>
          <p14:tracePt t="2216" x="7156450" y="4167188"/>
          <p14:tracePt t="2224" x="7165975" y="4176713"/>
          <p14:tracePt t="2240" x="7183438" y="4176713"/>
          <p14:tracePt t="2250" x="7192963" y="4176713"/>
          <p14:tracePt t="2265" x="7212013" y="4176713"/>
          <p14:tracePt t="2272" x="7239000" y="4186238"/>
          <p14:tracePt t="2283" x="7256463" y="4186238"/>
          <p14:tracePt t="2288" x="7265988" y="4195763"/>
          <p14:tracePt t="2296" x="7275513" y="4195763"/>
          <p14:tracePt t="3601" x="7283450" y="4195763"/>
          <p14:tracePt t="37169" x="7275513" y="4195763"/>
          <p14:tracePt t="37176" x="7229475" y="4195763"/>
          <p14:tracePt t="37192" x="7212013" y="4195763"/>
          <p14:tracePt t="37201" x="7175500" y="4195763"/>
          <p14:tracePt t="37209" x="7165975" y="4167188"/>
          <p14:tracePt t="37216" x="7165975" y="4122738"/>
          <p14:tracePt t="37224" x="7165975" y="4086225"/>
          <p14:tracePt t="37232" x="7165975" y="4057650"/>
          <p14:tracePt t="37240" x="7183438" y="4013200"/>
          <p14:tracePt t="37249" x="7192963" y="3994150"/>
          <p14:tracePt t="37256" x="7192963" y="3976688"/>
          <p14:tracePt t="37265" x="7202488" y="3957638"/>
          <p14:tracePt t="37272" x="7219950" y="3940175"/>
          <p14:tracePt t="37281" x="7229475" y="3921125"/>
          <p14:tracePt t="37532" x="7248525" y="3903663"/>
          <p14:tracePt t="37536" x="7275513" y="3875088"/>
          <p14:tracePt t="37545" x="7348538" y="3867150"/>
          <p14:tracePt t="37552" x="7439025" y="3867150"/>
          <p14:tracePt t="37560" x="7558088" y="3848100"/>
          <p14:tracePt t="37568" x="7704138" y="3840163"/>
          <p14:tracePt t="37576" x="7850188" y="3811588"/>
          <p14:tracePt t="37584" x="8031163" y="3775075"/>
          <p14:tracePt t="37592" x="8232775" y="3767138"/>
          <p14:tracePt t="37600" x="8442325" y="3711575"/>
          <p14:tracePt t="37608" x="8605838" y="3702050"/>
          <p14:tracePt t="37616" x="8788400" y="3684588"/>
          <p14:tracePt t="37624" x="8951913" y="3638550"/>
          <p14:tracePt t="37632" x="9097963" y="3621088"/>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ja-JP"/>
              <a:t>Exercise</a:t>
            </a:r>
          </a:p>
        </p:txBody>
      </p:sp>
      <p:sp>
        <p:nvSpPr>
          <p:cNvPr id="61443" name="Rectangle 3"/>
          <p:cNvSpPr>
            <a:spLocks noGrp="1" noChangeArrowheads="1"/>
          </p:cNvSpPr>
          <p:nvPr>
            <p:ph idx="1"/>
          </p:nvPr>
        </p:nvSpPr>
        <p:spPr>
          <a:xfrm>
            <a:off x="468313" y="1484313"/>
            <a:ext cx="8229600" cy="4530725"/>
          </a:xfrm>
        </p:spPr>
        <p:txBody>
          <a:bodyPr/>
          <a:lstStyle/>
          <a:p>
            <a:pPr eaLnBrk="1" hangingPunct="1">
              <a:lnSpc>
                <a:spcPct val="90000"/>
              </a:lnSpc>
            </a:pPr>
            <a:r>
              <a:rPr lang="en-US" altLang="ja-JP"/>
              <a:t>Show the states of cache connected to each node and directory of home memory in CC-NUMA.  </a:t>
            </a:r>
          </a:p>
          <a:p>
            <a:pPr eaLnBrk="1" hangingPunct="1">
              <a:lnSpc>
                <a:spcPct val="90000"/>
              </a:lnSpc>
            </a:pPr>
            <a:r>
              <a:rPr lang="en-US" altLang="ja-JP"/>
              <a:t> The node memory in node 0 is accessed:</a:t>
            </a:r>
          </a:p>
          <a:p>
            <a:pPr lvl="1" eaLnBrk="1" hangingPunct="1">
              <a:lnSpc>
                <a:spcPct val="90000"/>
              </a:lnSpc>
            </a:pPr>
            <a:r>
              <a:rPr lang="en-US" altLang="ja-JP"/>
              <a:t>Node 1 reads</a:t>
            </a:r>
          </a:p>
          <a:p>
            <a:pPr lvl="1" eaLnBrk="1" hangingPunct="1">
              <a:lnSpc>
                <a:spcPct val="90000"/>
              </a:lnSpc>
            </a:pPr>
            <a:r>
              <a:rPr lang="en-US" altLang="ja-JP"/>
              <a:t>Node 3 reads</a:t>
            </a:r>
          </a:p>
          <a:p>
            <a:pPr lvl="1" eaLnBrk="1" hangingPunct="1">
              <a:lnSpc>
                <a:spcPct val="90000"/>
              </a:lnSpc>
            </a:pPr>
            <a:r>
              <a:rPr lang="en-US" altLang="ja-JP"/>
              <a:t>Node 1 writes</a:t>
            </a:r>
          </a:p>
          <a:p>
            <a:pPr lvl="1" eaLnBrk="1" hangingPunct="1">
              <a:lnSpc>
                <a:spcPct val="90000"/>
              </a:lnSpc>
            </a:pPr>
            <a:r>
              <a:rPr lang="en-US" altLang="ja-JP"/>
              <a:t>Node 2 writes</a:t>
            </a:r>
          </a:p>
          <a:p>
            <a:pPr lvl="1" eaLnBrk="1" hangingPunct="1">
              <a:lnSpc>
                <a:spcPct val="90000"/>
              </a:lnSpc>
            </a:pPr>
            <a:r>
              <a:rPr lang="en-US" altLang="ja-JP"/>
              <a:t>Node 3 reads</a:t>
            </a:r>
          </a:p>
          <a:p>
            <a:pPr lvl="1" eaLnBrk="1" hangingPunct="1">
              <a:lnSpc>
                <a:spcPct val="90000"/>
              </a:lnSpc>
            </a:pPr>
            <a:r>
              <a:rPr lang="en-US" altLang="ja-JP"/>
              <a:t>Node 3 writes</a:t>
            </a:r>
          </a:p>
          <a:p>
            <a:pPr eaLnBrk="1" hangingPunct="1">
              <a:lnSpc>
                <a:spcPct val="90000"/>
              </a:lnSpc>
            </a:pPr>
            <a:endParaRPr lang="en-US" altLang="ja-JP"/>
          </a:p>
        </p:txBody>
      </p:sp>
      <p:pic>
        <p:nvPicPr>
          <p:cNvPr id="3" name="オーディオ 2">
            <a:hlinkClick r:id="" action="ppaction://media"/>
            <a:extLst>
              <a:ext uri="{FF2B5EF4-FFF2-40B4-BE49-F238E27FC236}">
                <a16:creationId xmlns:a16="http://schemas.microsoft.com/office/drawing/2014/main" id="{CF226C7E-9766-4040-B1F4-D0FB48306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14"/>
    </mc:Choice>
    <mc:Fallback>
      <p:transition spd="slow" advTm="3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75" x="8505825" y="3940175"/>
          <p14:tracePt t="1281" x="8096250" y="3940175"/>
          <p14:tracePt t="1287" x="7794625" y="3940175"/>
          <p14:tracePt t="1296" x="7612063" y="3940175"/>
          <p14:tracePt t="1303" x="7439025" y="3940175"/>
          <p14:tracePt t="1311" x="7292975" y="3940175"/>
          <p14:tracePt t="1319" x="7202488" y="3940175"/>
          <p14:tracePt t="1327" x="7138988" y="3940175"/>
          <p14:tracePt t="1335" x="7110413" y="3940175"/>
          <p14:tracePt t="1394" x="7102475" y="3940175"/>
          <p14:tracePt t="1400" x="7056438" y="3940175"/>
          <p14:tracePt t="1410" x="6973888" y="3921125"/>
          <p14:tracePt t="1418" x="6846888" y="3911600"/>
          <p14:tracePt t="1424" x="6700838" y="3894138"/>
          <p14:tracePt t="1432" x="6554788" y="3875088"/>
          <p14:tracePt t="1439" x="6427788" y="3875088"/>
          <p14:tracePt t="1448" x="6262688" y="3821113"/>
          <p14:tracePt t="1455" x="6145213" y="3803650"/>
          <p14:tracePt t="1463" x="6072188" y="3767138"/>
          <p14:tracePt t="1471" x="5989638" y="3748088"/>
          <p14:tracePt t="1479" x="5953125" y="3738563"/>
          <p14:tracePt t="1487" x="5916613" y="3711575"/>
          <p14:tracePt t="1495" x="5870575" y="3702050"/>
          <p14:tracePt t="1503" x="5870575" y="3694113"/>
          <p14:tracePt t="1511" x="5853113" y="3684588"/>
          <p14:tracePt t="1519" x="5843588" y="3675063"/>
          <p14:tracePt t="1527" x="5834063" y="3665538"/>
          <p14:tracePt t="1537" x="5816600" y="3629025"/>
          <p14:tracePt t="1543" x="5797550" y="3611563"/>
          <p14:tracePt t="1551" x="5770563" y="3575050"/>
          <p14:tracePt t="1559" x="5753100" y="3538538"/>
          <p14:tracePt t="1567" x="5734050" y="3492500"/>
          <p14:tracePt t="1575" x="5697538" y="3438525"/>
          <p14:tracePt t="1583" x="5670550" y="3402013"/>
          <p14:tracePt t="1591" x="5616575" y="3328988"/>
          <p14:tracePt t="1600" x="5597525" y="3282950"/>
          <p14:tracePt t="1607" x="5543550" y="3200400"/>
          <p14:tracePt t="1616" x="5497513" y="3163888"/>
          <p14:tracePt t="1623" x="5478463" y="3136900"/>
          <p14:tracePt t="1631" x="5424488" y="3090863"/>
          <p14:tracePt t="1639" x="5414963" y="3063875"/>
          <p14:tracePt t="1648" x="5397500" y="3046413"/>
          <p14:tracePt t="1655" x="5378450" y="3017838"/>
          <p14:tracePt t="1663" x="5351463" y="3000375"/>
          <p14:tracePt t="1671" x="5341938" y="2990850"/>
          <p14:tracePt t="1679" x="5334000" y="2982913"/>
          <p14:tracePt t="1687" x="5324475" y="2982913"/>
          <p14:tracePt t="1705" x="5324475" y="2973388"/>
          <p14:tracePt t="2265" x="5314950" y="2963863"/>
          <p14:tracePt t="2273" x="5305425" y="2963863"/>
          <p14:tracePt t="2281" x="5260975" y="2946400"/>
          <p14:tracePt t="2293" x="5241925" y="2917825"/>
          <p14:tracePt t="2297" x="5205413" y="2873375"/>
          <p14:tracePt t="2304" x="5187950" y="2844800"/>
          <p14:tracePt t="2311" x="5151438" y="2790825"/>
          <p14:tracePt t="2319" x="5122863" y="2744788"/>
          <p14:tracePt t="2327" x="5114925" y="2698750"/>
          <p14:tracePt t="2336" x="5068888" y="2654300"/>
          <p14:tracePt t="2343" x="5032375" y="2617788"/>
          <p14:tracePt t="2351" x="5014913" y="2589213"/>
          <p14:tracePt t="2359" x="4978400" y="2544763"/>
          <p14:tracePt t="2369" x="4968875" y="2525713"/>
          <p14:tracePt t="2376" x="4949825" y="2508250"/>
          <p14:tracePt t="2385" x="4922838" y="2471738"/>
          <p14:tracePt t="2399" x="4913313" y="2452688"/>
          <p14:tracePt t="2417" x="4905375" y="2444750"/>
          <p14:tracePt t="2783" x="4876800" y="2425700"/>
          <p14:tracePt t="2792" x="4859338" y="2408238"/>
          <p14:tracePt t="2799" x="4840288" y="2398713"/>
          <p14:tracePt t="2808" x="4822825" y="2398713"/>
          <p14:tracePt t="2815" x="4786313" y="2371725"/>
          <p14:tracePt t="2823" x="4776788" y="2371725"/>
          <p14:tracePt t="2833" x="4776788" y="2362200"/>
          <p14:tracePt t="2839" x="4749800" y="2352675"/>
          <p14:tracePt t="2863" x="4730750" y="2335213"/>
          <p14:tracePt t="2922" x="4722813" y="2325688"/>
          <p14:tracePt t="2937" x="4713288" y="2316163"/>
          <p14:tracePt t="2953" x="4703763" y="2306638"/>
          <p14:tracePt t="2983" x="4686300" y="2298700"/>
          <p14:tracePt t="2999" x="4686300" y="2289175"/>
          <p14:tracePt t="3007" x="4676775" y="2289175"/>
          <p14:tracePt t="3031" x="4667250" y="2279650"/>
          <p14:tracePt t="3048" x="4667250" y="2270125"/>
          <p14:tracePt t="3063" x="4649788" y="2252663"/>
          <p14:tracePt t="3088" x="4640263" y="2243138"/>
          <p14:tracePt t="3104" x="4630738" y="2233613"/>
          <p14:tracePt t="3120" x="4622800" y="2233613"/>
          <p14:tracePt t="3127" x="4613275" y="2225675"/>
          <p14:tracePt t="3143" x="4603750" y="2225675"/>
          <p14:tracePt t="3151" x="4586288" y="2206625"/>
          <p14:tracePt t="3200" x="4567238" y="2206625"/>
          <p14:tracePt t="3224" x="4549775" y="2206625"/>
          <p14:tracePt t="3233" x="4540250" y="2206625"/>
          <p14:tracePt t="3240" x="4521200" y="2206625"/>
          <p14:tracePt t="3249" x="4484688" y="2206625"/>
          <p14:tracePt t="3256" x="4440238" y="2206625"/>
          <p14:tracePt t="3265" x="4421188" y="2206625"/>
          <p14:tracePt t="3272" x="4394200" y="2206625"/>
          <p14:tracePt t="3279" x="4367213" y="2206625"/>
          <p14:tracePt t="3288" x="4348163" y="2206625"/>
          <p14:tracePt t="3295" x="4321175" y="2206625"/>
          <p14:tracePt t="3304" x="4303713" y="2206625"/>
          <p14:tracePt t="3313" x="4294188" y="2206625"/>
          <p14:tracePt t="3319" x="4284663" y="2206625"/>
          <p14:tracePt t="3327" x="4257675" y="2206625"/>
          <p14:tracePt t="3335" x="4248150" y="2206625"/>
          <p14:tracePt t="8699" x="4221163" y="2206625"/>
          <p14:tracePt t="8705" x="4065588" y="2179638"/>
          <p14:tracePt t="8713" x="3838575" y="2143125"/>
          <p14:tracePt t="8721" x="3519488" y="2106613"/>
          <p14:tracePt t="8727" x="3227388" y="2043113"/>
          <p14:tracePt t="8735" x="3027363" y="2043113"/>
          <p14:tracePt t="8743" x="2725738" y="2043113"/>
          <p14:tracePt t="8753" x="2543175" y="2043113"/>
          <p14:tracePt t="8759" x="2324100" y="2043113"/>
          <p14:tracePt t="8768" x="2124075" y="2033588"/>
          <p14:tracePt t="8775" x="1997075" y="2016125"/>
          <p14:tracePt t="8783" x="1905000" y="2006600"/>
          <p14:tracePt t="8791" x="1824038" y="1979613"/>
          <p14:tracePt t="8799" x="1795463" y="1979613"/>
          <p14:tracePt t="8807" x="1787525" y="1970088"/>
          <p14:tracePt t="8823" x="1778000" y="1960563"/>
          <p14:tracePt t="9121" x="1787525" y="1943100"/>
          <p14:tracePt t="9127" x="1831975" y="1924050"/>
          <p14:tracePt t="9135" x="1887538" y="1906588"/>
          <p14:tracePt t="9143" x="1951038" y="1897063"/>
          <p14:tracePt t="9152" x="2033588" y="1860550"/>
          <p14:tracePt t="9159" x="2106613" y="1833563"/>
          <p14:tracePt t="9167" x="2187575" y="1787525"/>
          <p14:tracePt t="9175" x="2287588" y="1760538"/>
          <p14:tracePt t="9183" x="2389188" y="1704975"/>
          <p14:tracePt t="9191" x="2462213" y="1668463"/>
          <p14:tracePt t="9199" x="2506663" y="1641475"/>
          <p14:tracePt t="9207" x="2570163" y="1631950"/>
          <p14:tracePt t="9215" x="2616200" y="1604963"/>
          <p14:tracePt t="9223" x="2662238" y="1595438"/>
          <p14:tracePt t="9232" x="2662238" y="1587500"/>
          <p14:tracePt t="9239" x="2671763" y="1587500"/>
          <p14:tracePt t="9410" x="2679700" y="1587500"/>
          <p14:tracePt t="9416" x="2708275" y="1587500"/>
          <p14:tracePt t="9426" x="2716213" y="1587500"/>
          <p14:tracePt t="9440" x="2744788" y="1587500"/>
          <p14:tracePt t="9449" x="2752725" y="1587500"/>
          <p14:tracePt t="9472" x="2762250" y="1587500"/>
          <p14:tracePt t="9488" x="2781300" y="1587500"/>
          <p14:tracePt t="9504" x="2789238" y="1587500"/>
          <p14:tracePt t="9520" x="2789238" y="1595438"/>
          <p14:tracePt t="9544" x="2789238" y="1604963"/>
          <p14:tracePt t="9609" x="2789238" y="1614488"/>
          <p14:tracePt t="9634" x="2789238" y="1631950"/>
          <p14:tracePt t="9648" x="2798763" y="1631950"/>
          <p14:tracePt t="9687" x="2798763" y="1641475"/>
          <p14:tracePt t="9847" x="2798763" y="1651000"/>
          <p14:tracePt t="9863" x="2798763" y="1668463"/>
          <p14:tracePt t="9871" x="2808288" y="1687513"/>
          <p14:tracePt t="9886" x="2817813" y="1697038"/>
          <p14:tracePt t="9888" x="2825750" y="1704975"/>
          <p14:tracePt t="9895" x="2835275" y="1704975"/>
          <p14:tracePt t="9903" x="2881313" y="1704975"/>
          <p14:tracePt t="9911" x="2917825" y="1704975"/>
          <p14:tracePt t="9919" x="2962275" y="1704975"/>
          <p14:tracePt t="9927" x="3027363" y="1704975"/>
          <p14:tracePt t="9935" x="3090863" y="1704975"/>
          <p14:tracePt t="9943" x="3163888" y="1704975"/>
          <p14:tracePt t="9951" x="3217863" y="1704975"/>
          <p14:tracePt t="9959" x="3273425" y="1704975"/>
          <p14:tracePt t="9968" x="3290888" y="1704975"/>
          <p14:tracePt t="9976" x="3317875" y="1704975"/>
          <p14:tracePt t="9986" x="3336925" y="1687513"/>
          <p14:tracePt t="10004" x="3346450" y="1677988"/>
          <p14:tracePt t="10008" x="3354388" y="1668463"/>
          <p14:tracePt t="10016" x="3363913" y="1660525"/>
          <p14:tracePt t="10023" x="3373438" y="1651000"/>
          <p14:tracePt t="10031" x="3382963" y="1641475"/>
          <p14:tracePt t="10039" x="3390900" y="1631950"/>
          <p14:tracePt t="10121" x="3390900" y="1624013"/>
          <p14:tracePt t="10202" x="3409950" y="1624013"/>
          <p14:tracePt t="10209" x="3427413" y="1624013"/>
          <p14:tracePt t="10216" x="3500438" y="1624013"/>
          <p14:tracePt t="10224" x="3556000" y="1624013"/>
          <p14:tracePt t="10233" x="3629025" y="1624013"/>
          <p14:tracePt t="10240" x="3683000" y="1624013"/>
          <p14:tracePt t="10248" x="3738563" y="1624013"/>
          <p14:tracePt t="10257" x="3802063" y="1624013"/>
          <p14:tracePt t="10266" x="3838575" y="1624013"/>
          <p14:tracePt t="10274" x="3856038" y="1624013"/>
          <p14:tracePt t="10280" x="3883025" y="1624013"/>
          <p14:tracePt t="10288" x="3892550" y="1624013"/>
          <p14:tracePt t="10380" x="3902075" y="1624013"/>
          <p14:tracePt t="10400" x="3929063" y="1624013"/>
          <p14:tracePt t="10409" x="3938588" y="1624013"/>
          <p14:tracePt t="10416" x="3956050" y="1624013"/>
          <p14:tracePt t="10425" x="3984625" y="1624013"/>
          <p14:tracePt t="10432" x="3992563" y="1624013"/>
          <p14:tracePt t="10440" x="4021138" y="1624013"/>
          <p14:tracePt t="10450" x="4029075" y="1624013"/>
          <p14:tracePt t="10456" x="4065588" y="1641475"/>
          <p14:tracePt t="10465" x="4084638" y="1641475"/>
          <p14:tracePt t="10472" x="4111625" y="1651000"/>
          <p14:tracePt t="10480" x="4138613" y="1660525"/>
          <p14:tracePt t="10488" x="4175125" y="1660525"/>
          <p14:tracePt t="10495" x="4194175" y="1668463"/>
          <p14:tracePt t="10503" x="4230688" y="1677988"/>
          <p14:tracePt t="10513" x="4238625" y="1687513"/>
          <p14:tracePt t="10521" x="4267200" y="1697038"/>
          <p14:tracePt t="10529" x="4275138" y="1697038"/>
          <p14:tracePt t="10538" x="4294188" y="1704975"/>
          <p14:tracePt t="10545" x="4311650" y="1704975"/>
          <p14:tracePt t="10552" x="4321175" y="1704975"/>
          <p14:tracePt t="10559" x="4348163" y="1714500"/>
          <p14:tracePt t="10567" x="4376738" y="1714500"/>
          <p14:tracePt t="10575" x="4403725" y="1731963"/>
          <p14:tracePt t="10583" x="4421188" y="1731963"/>
          <p14:tracePt t="10591" x="4467225" y="1731963"/>
          <p14:tracePt t="10599" x="4503738" y="1731963"/>
          <p14:tracePt t="10607" x="4549775" y="1751013"/>
          <p14:tracePt t="10616" x="4576763" y="1751013"/>
          <p14:tracePt t="10623" x="4613275" y="1751013"/>
          <p14:tracePt t="10632" x="4659313" y="1751013"/>
          <p14:tracePt t="10639" x="4676775" y="1751013"/>
          <p14:tracePt t="10649" x="4695825" y="1751013"/>
          <p14:tracePt t="10666" x="4703763" y="1751013"/>
          <p14:tracePt t="10675" x="4713288" y="1751013"/>
          <p14:tracePt t="10745" x="4722813" y="1751013"/>
          <p14:tracePt t="11114" x="4749800" y="1751013"/>
          <p14:tracePt t="11121" x="4786313" y="1751013"/>
          <p14:tracePt t="11129" x="4840288" y="1751013"/>
          <p14:tracePt t="11136" x="4905375" y="1751013"/>
          <p14:tracePt t="11144" x="4941888" y="1751013"/>
          <p14:tracePt t="11152" x="4968875" y="1751013"/>
          <p14:tracePt t="11159" x="5022850" y="1751013"/>
          <p14:tracePt t="11168" x="5049838" y="1751013"/>
          <p14:tracePt t="11175" x="5095875" y="1751013"/>
          <p14:tracePt t="11184" x="5114925" y="1751013"/>
          <p14:tracePt t="11191" x="5141913" y="1751013"/>
          <p14:tracePt t="11199" x="5151438" y="1751013"/>
          <p14:tracePt t="11207" x="5159375" y="1751013"/>
          <p14:tracePt t="11216" x="5168900" y="1751013"/>
          <p14:tracePt t="11224" x="5178425" y="1751013"/>
          <p14:tracePt t="11231" x="5187950" y="1751013"/>
          <p14:tracePt t="11553" x="5195888" y="1751013"/>
          <p14:tracePt t="11561" x="5214938" y="1751013"/>
          <p14:tracePt t="11567" x="5241925" y="1751013"/>
          <p14:tracePt t="11575" x="5251450" y="1751013"/>
          <p14:tracePt t="11583" x="5268913" y="1751013"/>
          <p14:tracePt t="11591" x="5278438" y="1751013"/>
          <p14:tracePt t="11599" x="5287963" y="1751013"/>
          <p14:tracePt t="11616" x="5297488" y="1751013"/>
          <p14:tracePt t="11623" x="5305425" y="1751013"/>
          <p14:tracePt t="12521" x="5314950" y="1760538"/>
          <p14:tracePt t="13273" x="5314950" y="1768475"/>
          <p14:tracePt t="13289" x="5314950" y="1778000"/>
          <p14:tracePt t="13299" x="5314950" y="1787525"/>
          <p14:tracePt t="13305" x="5314950" y="1797050"/>
          <p14:tracePt t="13312" x="5314950" y="1814513"/>
          <p14:tracePt t="13328" x="5324475" y="1833563"/>
          <p14:tracePt t="13336" x="5368925" y="1841500"/>
          <p14:tracePt t="13345" x="5441950" y="1841500"/>
          <p14:tracePt t="13352" x="5487988" y="1870075"/>
          <p14:tracePt t="13359" x="5543550" y="1878013"/>
          <p14:tracePt t="13368" x="5588000" y="1887538"/>
          <p14:tracePt t="13376" x="5616575" y="1887538"/>
          <p14:tracePt t="13384" x="5643563" y="1887538"/>
          <p14:tracePt t="13394" x="5661025" y="1887538"/>
          <p14:tracePt t="13401" x="5680075" y="1887538"/>
          <p14:tracePt t="13410" x="5688013" y="1887538"/>
          <p14:tracePt t="13464" x="5697538" y="1897063"/>
          <p14:tracePt t="13777" x="5707063" y="1897063"/>
          <p14:tracePt t="13786" x="5734050" y="1887538"/>
          <p14:tracePt t="13793" x="5789613" y="1860550"/>
          <p14:tracePt t="13799" x="5807075" y="1851025"/>
          <p14:tracePt t="13807" x="5853113" y="1824038"/>
          <p14:tracePt t="13816" x="5889625" y="1814513"/>
          <p14:tracePt t="13823" x="5899150" y="1804988"/>
          <p14:tracePt t="13832" x="5916613" y="1797050"/>
          <p14:tracePt t="13839" x="5926138" y="1797050"/>
          <p14:tracePt t="13962" x="5935663" y="1797050"/>
          <p14:tracePt t="13974" x="5953125" y="1797050"/>
          <p14:tracePt t="13975" x="5980113" y="1797050"/>
          <p14:tracePt t="14016" x="5989638" y="1797050"/>
          <p14:tracePt t="14034" x="5999163" y="1797050"/>
          <p14:tracePt t="14087" x="6016625" y="1797050"/>
          <p14:tracePt t="14095" x="6072188" y="1797050"/>
          <p14:tracePt t="14103" x="6135688" y="1797050"/>
          <p14:tracePt t="14111" x="6208713" y="1797050"/>
          <p14:tracePt t="14119" x="6299200" y="1797050"/>
          <p14:tracePt t="14127" x="6391275" y="1797050"/>
          <p14:tracePt t="14135" x="6464300" y="1797050"/>
          <p14:tracePt t="14143" x="6518275" y="1797050"/>
          <p14:tracePt t="14151" x="6545263" y="1797050"/>
          <p14:tracePt t="14159" x="6564313" y="1797050"/>
          <p14:tracePt t="14167" x="6573838" y="1797050"/>
          <p14:tracePt t="14191" x="6591300" y="1797050"/>
          <p14:tracePt t="14457" x="6600825" y="1787525"/>
          <p14:tracePt t="14473" x="6610350" y="1778000"/>
          <p14:tracePt t="14481" x="6673850" y="1787525"/>
          <p14:tracePt t="14490" x="6710363" y="1797050"/>
          <p14:tracePt t="14496" x="6791325" y="1804988"/>
          <p14:tracePt t="14504" x="6864350" y="1851025"/>
          <p14:tracePt t="14512" x="6929438" y="1851025"/>
          <p14:tracePt t="14520" x="6964363" y="1851025"/>
          <p14:tracePt t="14528" x="7019925" y="1860550"/>
          <p14:tracePt t="14536" x="7046913" y="1860550"/>
          <p14:tracePt t="14544" x="7056438" y="1860550"/>
          <p14:tracePt t="14737" x="7029450" y="1870075"/>
          <p14:tracePt t="14745" x="6900863" y="1878013"/>
          <p14:tracePt t="14755" x="6791325" y="1906588"/>
          <p14:tracePt t="14760" x="6645275" y="1924050"/>
          <p14:tracePt t="14770" x="6500813" y="1943100"/>
          <p14:tracePt t="14775" x="6308725" y="1987550"/>
          <p14:tracePt t="14784" x="6126163" y="1997075"/>
          <p14:tracePt t="14791" x="5943600" y="1997075"/>
          <p14:tracePt t="14799" x="5734050" y="2052638"/>
          <p14:tracePt t="14807" x="5570538" y="2060575"/>
          <p14:tracePt t="14817" x="5387975" y="2097088"/>
          <p14:tracePt t="14823" x="5224463" y="2125663"/>
          <p14:tracePt t="14832" x="5095875" y="2125663"/>
          <p14:tracePt t="14839" x="4968875" y="2125663"/>
          <p14:tracePt t="14847" x="4895850" y="2125663"/>
          <p14:tracePt t="14855" x="4786313" y="2143125"/>
          <p14:tracePt t="14864" x="4686300" y="2170113"/>
          <p14:tracePt t="14871" x="4576763" y="2170113"/>
          <p14:tracePt t="14879" x="4484688" y="2197100"/>
          <p14:tracePt t="14887" x="4348163" y="2206625"/>
          <p14:tracePt t="14895" x="4221163" y="2206625"/>
          <p14:tracePt t="14903" x="4111625" y="2206625"/>
          <p14:tracePt t="14911" x="4002088" y="2206625"/>
          <p14:tracePt t="14919" x="3875088" y="2206625"/>
          <p14:tracePt t="14927" x="3783013" y="2206625"/>
          <p14:tracePt t="14935" x="3673475" y="2206625"/>
          <p14:tracePt t="14943" x="3582988" y="2206625"/>
          <p14:tracePt t="14952" x="3527425" y="2206625"/>
          <p14:tracePt t="14960" x="3436938" y="2206625"/>
          <p14:tracePt t="14972" x="3409950" y="2206625"/>
          <p14:tracePt t="14976" x="3363913" y="2206625"/>
          <p14:tracePt t="14986" x="3327400" y="2206625"/>
          <p14:tracePt t="14992" x="3309938" y="2206625"/>
          <p14:tracePt t="15003" x="3263900" y="2206625"/>
          <p14:tracePt t="15008" x="3236913" y="2206625"/>
          <p14:tracePt t="15019" x="3208338" y="2206625"/>
          <p14:tracePt t="15024" x="3127375" y="2206625"/>
          <p14:tracePt t="15031" x="3054350" y="2206625"/>
          <p14:tracePt t="15040" x="2917825" y="2225675"/>
          <p14:tracePt t="15048" x="2808288" y="2225675"/>
          <p14:tracePt t="15055" x="2662238" y="2225675"/>
          <p14:tracePt t="15068" x="2489200" y="2225675"/>
          <p14:tracePt t="15071" x="2343150" y="2225675"/>
          <p14:tracePt t="15079" x="2179638" y="2225675"/>
          <p14:tracePt t="15087" x="2014538" y="2225675"/>
          <p14:tracePt t="15095" x="1868488" y="2225675"/>
          <p14:tracePt t="15103" x="1741488" y="2225675"/>
          <p14:tracePt t="15111" x="1595438" y="2225675"/>
          <p14:tracePt t="15119" x="1504950" y="2225675"/>
          <p14:tracePt t="15127" x="1412875" y="2225675"/>
          <p14:tracePt t="15135" x="1358900" y="2225675"/>
          <p14:tracePt t="15143" x="1322388" y="2225675"/>
          <p14:tracePt t="15151" x="1293813" y="2225675"/>
          <p14:tracePt t="15159" x="1276350" y="2225675"/>
          <p14:tracePt t="15167" x="1258888" y="2225675"/>
          <p14:tracePt t="15183" x="1249363" y="2225675"/>
          <p14:tracePt t="15360" x="1276350" y="2225675"/>
          <p14:tracePt t="15368" x="1403350" y="2225675"/>
          <p14:tracePt t="15378" x="1549400" y="2225675"/>
          <p14:tracePt t="15383" x="1677988" y="2225675"/>
          <p14:tracePt t="15391" x="1787525" y="2225675"/>
          <p14:tracePt t="15399" x="1860550" y="2206625"/>
          <p14:tracePt t="15408" x="1924050" y="2197100"/>
          <p14:tracePt t="15416" x="1951038" y="2197100"/>
          <p14:tracePt t="15423" x="1960563" y="2197100"/>
          <p14:tracePt t="15577" x="1968500" y="2197100"/>
          <p14:tracePt t="15593" x="1978025" y="2197100"/>
          <p14:tracePt t="15617" x="1987550" y="2197100"/>
          <p14:tracePt t="15673" x="1997075" y="2206625"/>
          <p14:tracePt t="15681" x="2014538" y="2206625"/>
          <p14:tracePt t="15691" x="2097088" y="2206625"/>
          <p14:tracePt t="15697" x="2206625" y="2225675"/>
          <p14:tracePt t="15705" x="2352675" y="2225675"/>
          <p14:tracePt t="15712" x="2516188" y="2225675"/>
          <p14:tracePt t="15720" x="2698750" y="2225675"/>
          <p14:tracePt t="15728" x="2844800" y="2225675"/>
          <p14:tracePt t="15736" x="2954338" y="2225675"/>
          <p14:tracePt t="15744" x="3044825" y="2225675"/>
          <p14:tracePt t="15752" x="3090863" y="2225675"/>
          <p14:tracePt t="15760" x="3117850" y="2225675"/>
          <p14:tracePt t="15769" x="3136900" y="2225675"/>
          <p14:tracePt t="16368" x="3163888" y="2225675"/>
          <p14:tracePt t="16375" x="3190875" y="2225675"/>
          <p14:tracePt t="16383" x="3200400" y="2225675"/>
          <p14:tracePt t="16392" x="3227388" y="2206625"/>
          <p14:tracePt t="16399" x="3236913" y="2197100"/>
          <p14:tracePt t="16529" x="3244850" y="2197100"/>
          <p14:tracePt t="16537" x="3263900" y="2206625"/>
          <p14:tracePt t="16553" x="3281363" y="2225675"/>
          <p14:tracePt t="16560" x="3290888" y="2233613"/>
          <p14:tracePt t="16569" x="3290888" y="2243138"/>
          <p14:tracePt t="16577" x="3300413" y="2252663"/>
          <p14:tracePt t="16904" x="3317875" y="2252663"/>
          <p14:tracePt t="16911" x="3336925" y="2252663"/>
          <p14:tracePt t="16920" x="3373438" y="2252663"/>
          <p14:tracePt t="16927" x="3419475" y="2243138"/>
          <p14:tracePt t="16936" x="3446463" y="2243138"/>
          <p14:tracePt t="16944" x="3482975" y="2243138"/>
          <p14:tracePt t="16951" x="3527425" y="2243138"/>
          <p14:tracePt t="16960" x="3546475" y="2233613"/>
          <p14:tracePt t="16968" x="3592513" y="2233613"/>
          <p14:tracePt t="16975" x="3619500" y="2233613"/>
          <p14:tracePt t="16983" x="3629025" y="2233613"/>
          <p14:tracePt t="17007" x="3636963" y="2233613"/>
          <p14:tracePt t="17121" x="3656013" y="2233613"/>
          <p14:tracePt t="17130" x="3673475" y="2225675"/>
          <p14:tracePt t="17137" x="3702050" y="2216150"/>
          <p14:tracePt t="17145" x="3738563" y="2197100"/>
          <p14:tracePt t="17153" x="3792538" y="2170113"/>
          <p14:tracePt t="17160" x="3819525" y="2170113"/>
          <p14:tracePt t="17168" x="3865563" y="2160588"/>
          <p14:tracePt t="17175" x="3892550" y="2143125"/>
          <p14:tracePt t="17185" x="3911600" y="2133600"/>
          <p14:tracePt t="17193" x="3919538" y="2125663"/>
          <p14:tracePt t="17205" x="3929063" y="2125663"/>
          <p14:tracePt t="17377" x="3938588" y="2125663"/>
          <p14:tracePt t="17383" x="3919538" y="2160588"/>
          <p14:tracePt t="17392" x="3765550" y="2225675"/>
          <p14:tracePt t="17402" x="3619500" y="2262188"/>
          <p14:tracePt t="17409" x="3463925" y="2298700"/>
          <p14:tracePt t="17419" x="3300413" y="2343150"/>
          <p14:tracePt t="17424" x="3171825" y="2352675"/>
          <p14:tracePt t="17432" x="3044825" y="2371725"/>
          <p14:tracePt t="17440" x="2954338" y="2371725"/>
          <p14:tracePt t="17449" x="2862263" y="2371725"/>
          <p14:tracePt t="17456" x="2789238" y="2371725"/>
          <p14:tracePt t="17464" x="2744788" y="2371725"/>
          <p14:tracePt t="17471" x="2725738" y="2371725"/>
          <p14:tracePt t="17488" x="2716213" y="2371725"/>
          <p14:tracePt t="17528" x="2698750" y="2371725"/>
          <p14:tracePt t="17552" x="2689225" y="2371725"/>
          <p14:tracePt t="17560" x="2662238" y="2371725"/>
          <p14:tracePt t="17569" x="2635250" y="2371725"/>
          <p14:tracePt t="17576" x="2589213" y="2371725"/>
          <p14:tracePt t="17584" x="2533650" y="2371725"/>
          <p14:tracePt t="17592" x="2498725" y="2371725"/>
          <p14:tracePt t="17601" x="2462213" y="2371725"/>
          <p14:tracePt t="17608" x="2433638" y="2371725"/>
          <p14:tracePt t="17616" x="2406650" y="2371725"/>
          <p14:tracePt t="17623" x="2397125" y="2371725"/>
          <p14:tracePt t="17631" x="2389188" y="2371725"/>
          <p14:tracePt t="17647" x="2370138" y="2371725"/>
          <p14:tracePt t="17704" x="2360613" y="2371725"/>
          <p14:tracePt t="17712" x="2352675" y="2371725"/>
          <p14:tracePt t="17721" x="2316163" y="2371725"/>
          <p14:tracePt t="17727" x="2260600" y="2371725"/>
          <p14:tracePt t="17735" x="2206625" y="2371725"/>
          <p14:tracePt t="17743" x="2151063" y="2371725"/>
          <p14:tracePt t="17752" x="2078038" y="2371725"/>
          <p14:tracePt t="17759" x="2014538" y="2371725"/>
          <p14:tracePt t="17768" x="1941513" y="2371725"/>
          <p14:tracePt t="17775" x="1831975" y="2371725"/>
          <p14:tracePt t="17784" x="1758950" y="2371725"/>
          <p14:tracePt t="17791" x="1685925" y="2371725"/>
          <p14:tracePt t="17799" x="1631950" y="2371725"/>
          <p14:tracePt t="17807" x="1576388" y="2371725"/>
          <p14:tracePt t="17815" x="1531938" y="2371725"/>
          <p14:tracePt t="17823" x="1476375" y="2371725"/>
          <p14:tracePt t="17832" x="1439863" y="2371725"/>
          <p14:tracePt t="17839" x="1422400" y="2371725"/>
          <p14:tracePt t="17848" x="1385888" y="2371725"/>
          <p14:tracePt t="18005" x="1376363" y="2371725"/>
          <p14:tracePt t="18449" x="1412875" y="2371725"/>
          <p14:tracePt t="18459" x="1449388" y="2371725"/>
          <p14:tracePt t="18466" x="1504950" y="2352675"/>
          <p14:tracePt t="18474" x="1541463" y="2352675"/>
          <p14:tracePt t="18481" x="1558925" y="2352675"/>
          <p14:tracePt t="18488" x="1585913" y="2352675"/>
          <p14:tracePt t="18496" x="1595438" y="2352675"/>
          <p14:tracePt t="18535" x="1612900" y="2352675"/>
          <p14:tracePt t="18675" x="1641475" y="2352675"/>
          <p14:tracePt t="18682" x="1658938" y="2352675"/>
          <p14:tracePt t="18688" x="1677988" y="2352675"/>
          <p14:tracePt t="18695" x="1685925" y="2352675"/>
          <p14:tracePt t="18704" x="1704975" y="2352675"/>
          <p14:tracePt t="19034" x="1722438" y="2362200"/>
          <p14:tracePt t="19041" x="1758950" y="2398713"/>
          <p14:tracePt t="19048" x="1851025" y="2408238"/>
          <p14:tracePt t="19056" x="1941513" y="2408238"/>
          <p14:tracePt t="19064" x="2106613" y="2444750"/>
          <p14:tracePt t="19071" x="2251075" y="2471738"/>
          <p14:tracePt t="19080" x="2433638" y="2489200"/>
          <p14:tracePt t="19087" x="2598738" y="2498725"/>
          <p14:tracePt t="19095" x="2744788" y="2498725"/>
          <p14:tracePt t="19103" x="2871788" y="2498725"/>
          <p14:tracePt t="19111" x="2944813" y="2498725"/>
          <p14:tracePt t="19119" x="2990850" y="2498725"/>
          <p14:tracePt t="19127" x="2998788" y="2498725"/>
          <p14:tracePt t="19203" x="3008313" y="2498725"/>
          <p14:tracePt t="19217" x="3008313" y="2489200"/>
          <p14:tracePt t="19313" x="3008313" y="2481263"/>
          <p14:tracePt t="19537" x="3017838" y="2471738"/>
          <p14:tracePt t="19545" x="3054350" y="2444750"/>
          <p14:tracePt t="19553" x="3090863" y="2444750"/>
          <p14:tracePt t="19561" x="3144838" y="2425700"/>
          <p14:tracePt t="19572" x="3208338" y="2416175"/>
          <p14:tracePt t="19576" x="3236913" y="2416175"/>
          <p14:tracePt t="19584" x="3254375" y="2416175"/>
          <p14:tracePt t="19591" x="3281363" y="2416175"/>
          <p14:tracePt t="19600" x="3290888" y="2416175"/>
          <p14:tracePt t="20411" x="3317875" y="2416175"/>
          <p14:tracePt t="20415" x="3336925" y="2416175"/>
          <p14:tracePt t="20423" x="3382963" y="2416175"/>
          <p14:tracePt t="20432" x="3419475" y="2416175"/>
          <p14:tracePt t="20439" x="3473450" y="2416175"/>
          <p14:tracePt t="20448" x="3509963" y="2416175"/>
          <p14:tracePt t="20455" x="3556000" y="2416175"/>
          <p14:tracePt t="20463" x="3592513" y="2416175"/>
          <p14:tracePt t="20471" x="3636963" y="2416175"/>
          <p14:tracePt t="20480" x="3656013" y="2416175"/>
          <p14:tracePt t="20520" x="3673475" y="2416175"/>
          <p14:tracePt t="20647" x="3702050" y="2416175"/>
          <p14:tracePt t="20655" x="3756025" y="2416175"/>
          <p14:tracePt t="20664" x="3810000" y="2416175"/>
          <p14:tracePt t="20671" x="3902075" y="2416175"/>
          <p14:tracePt t="20680" x="3975100" y="2416175"/>
          <p14:tracePt t="20688" x="4038600" y="2416175"/>
          <p14:tracePt t="20695" x="4111625" y="2416175"/>
          <p14:tracePt t="20703" x="4165600" y="2416175"/>
          <p14:tracePt t="20711" x="4221163" y="2416175"/>
          <p14:tracePt t="20720" x="4267200" y="2416175"/>
          <p14:tracePt t="20727" x="4275138" y="2416175"/>
          <p14:tracePt t="20735" x="4294188" y="2416175"/>
          <p14:tracePt t="21041" x="4303713" y="2416175"/>
          <p14:tracePt t="21049" x="4321175" y="2416175"/>
          <p14:tracePt t="21057" x="4340225" y="2435225"/>
          <p14:tracePt t="21072" x="4357688" y="2435225"/>
          <p14:tracePt t="21081" x="4367213" y="2444750"/>
          <p14:tracePt t="21088" x="4376738" y="2452688"/>
          <p14:tracePt t="21096" x="4376738" y="2462213"/>
          <p14:tracePt t="21103" x="4394200" y="2481263"/>
          <p14:tracePt t="21111" x="4430713" y="2498725"/>
          <p14:tracePt t="21120" x="4457700" y="2508250"/>
          <p14:tracePt t="21127" x="4503738" y="2544763"/>
          <p14:tracePt t="21135" x="4567238" y="2562225"/>
          <p14:tracePt t="21143" x="4630738" y="2589213"/>
          <p14:tracePt t="21151" x="4659313" y="2598738"/>
          <p14:tracePt t="21159" x="4686300" y="2598738"/>
          <p14:tracePt t="21169" x="4730750" y="2598738"/>
          <p14:tracePt t="21207" x="4749800" y="2598738"/>
          <p14:tracePt t="21239" x="4759325" y="2598738"/>
          <p14:tracePt t="21256" x="4759325" y="2589213"/>
          <p14:tracePt t="21264" x="4759325" y="2571750"/>
          <p14:tracePt t="21281" x="4759325" y="2562225"/>
          <p14:tracePt t="21471" x="4703763" y="2554288"/>
          <p14:tracePt t="21480" x="4484688" y="2554288"/>
          <p14:tracePt t="21488" x="4303713" y="2554288"/>
          <p14:tracePt t="21495" x="4121150" y="2554288"/>
          <p14:tracePt t="21503" x="3975100" y="2554288"/>
          <p14:tracePt t="21511" x="3883025" y="2535238"/>
          <p14:tracePt t="21519" x="3838575" y="2525713"/>
          <p14:tracePt t="21527" x="3829050" y="2525713"/>
          <p14:tracePt t="21601" x="3819525" y="2508250"/>
          <p14:tracePt t="21609" x="3819525" y="2489200"/>
          <p14:tracePt t="21616" x="3838575" y="2444750"/>
          <p14:tracePt t="21627" x="3856038" y="2435225"/>
          <p14:tracePt t="21632" x="3911600" y="2425700"/>
          <p14:tracePt t="21640" x="3975100" y="2398713"/>
          <p14:tracePt t="21649" x="4075113" y="2389188"/>
          <p14:tracePt t="21655" x="4165600" y="2389188"/>
          <p14:tracePt t="21663" x="4294188" y="2389188"/>
          <p14:tracePt t="21671" x="4457700" y="2389188"/>
          <p14:tracePt t="21679" x="4613275" y="2389188"/>
          <p14:tracePt t="21687" x="4813300" y="2389188"/>
          <p14:tracePt t="21695" x="4959350" y="2389188"/>
          <p14:tracePt t="21704" x="5105400" y="2389188"/>
          <p14:tracePt t="21713" x="5214938" y="2389188"/>
          <p14:tracePt t="21724" x="5305425" y="2389188"/>
          <p14:tracePt t="21729" x="5360988" y="2389188"/>
          <p14:tracePt t="21737" x="5405438" y="2389188"/>
          <p14:tracePt t="21744" x="5424488" y="2389188"/>
          <p14:tracePt t="21753" x="5434013" y="2389188"/>
          <p14:tracePt t="21799" x="5441950" y="2389188"/>
          <p14:tracePt t="21831" x="5451475" y="2398713"/>
          <p14:tracePt t="21839" x="5441950" y="2444750"/>
          <p14:tracePt t="21847" x="5378450" y="2508250"/>
          <p14:tracePt t="21855" x="5260975" y="2554288"/>
          <p14:tracePt t="21868" x="5105400" y="2625725"/>
          <p14:tracePt t="21873" x="4941888" y="2690813"/>
          <p14:tracePt t="21885" x="4686300" y="2708275"/>
          <p14:tracePt t="21889" x="4367213" y="2763838"/>
          <p14:tracePt t="21895" x="4165600" y="2763838"/>
          <p14:tracePt t="21903" x="3965575" y="2763838"/>
          <p14:tracePt t="21911" x="3802063" y="2763838"/>
          <p14:tracePt t="21920" x="3775075" y="2754313"/>
          <p14:tracePt t="21927" x="3756025" y="2744788"/>
          <p14:tracePt t="21936" x="3738563" y="2735263"/>
          <p14:tracePt t="21943" x="3738563" y="2698750"/>
          <p14:tracePt t="21952" x="3746500" y="2662238"/>
          <p14:tracePt t="21959" x="3775075" y="2581275"/>
          <p14:tracePt t="21968" x="3838575" y="2517775"/>
          <p14:tracePt t="21975" x="3919538" y="2462213"/>
          <p14:tracePt t="21983" x="4021138" y="2416175"/>
          <p14:tracePt t="21991" x="4102100" y="2362200"/>
          <p14:tracePt t="22002" x="4238625" y="2289175"/>
          <p14:tracePt t="22007" x="4294188" y="2279650"/>
          <p14:tracePt t="22015" x="4394200" y="2233613"/>
          <p14:tracePt t="22023" x="4484688" y="2216150"/>
          <p14:tracePt t="22031" x="4567238" y="2216150"/>
          <p14:tracePt t="22039" x="4695825" y="2216150"/>
          <p14:tracePt t="22048" x="4803775" y="2216150"/>
          <p14:tracePt t="22055" x="4932363" y="2216150"/>
          <p14:tracePt t="22064" x="5059363" y="2216150"/>
          <p14:tracePt t="22071" x="5132388" y="2216150"/>
          <p14:tracePt t="22086" x="5241925" y="2216150"/>
          <p14:tracePt t="22087" x="5324475" y="2252663"/>
          <p14:tracePt t="22097" x="5378450" y="2279650"/>
          <p14:tracePt t="22103" x="5441950" y="2316163"/>
          <p14:tracePt t="22111" x="5478463" y="2325688"/>
          <p14:tracePt t="22119" x="5497513" y="2352675"/>
          <p14:tracePt t="22127" x="5514975" y="2389188"/>
          <p14:tracePt t="22135" x="5514975" y="2408238"/>
          <p14:tracePt t="22143" x="5543550" y="2444750"/>
          <p14:tracePt t="22151" x="5543550" y="2462213"/>
          <p14:tracePt t="22159" x="5543550" y="2471738"/>
          <p14:tracePt t="22167" x="5543550" y="2498725"/>
          <p14:tracePt t="22175" x="5543550" y="2517775"/>
          <p14:tracePt t="22183" x="5543550" y="2535238"/>
          <p14:tracePt t="22191" x="5524500" y="2562225"/>
          <p14:tracePt t="22200" x="5470525" y="2589213"/>
          <p14:tracePt t="22207" x="5405438" y="2608263"/>
          <p14:tracePt t="22215" x="5324475" y="2662238"/>
          <p14:tracePt t="22223" x="5195888" y="2662238"/>
          <p14:tracePt t="22232" x="5014913" y="2662238"/>
          <p14:tracePt t="22239" x="4849813" y="2662238"/>
          <p14:tracePt t="22248" x="4703763" y="2662238"/>
          <p14:tracePt t="22255" x="4594225" y="2662238"/>
          <p14:tracePt t="22263" x="4521200" y="2662238"/>
          <p14:tracePt t="22271" x="4503738" y="2654300"/>
          <p14:tracePt t="22280" x="4484688" y="2644775"/>
          <p14:tracePt t="22328" x="4484688" y="2635250"/>
          <p14:tracePt t="22384" x="4494213" y="2617788"/>
          <p14:tracePt t="22392" x="4513263" y="2617788"/>
          <p14:tracePt t="22399" x="4549775" y="2617788"/>
          <p14:tracePt t="22407" x="4557713" y="2617788"/>
          <p14:tracePt t="22415" x="4567238" y="2617788"/>
          <p14:tracePt t="22423" x="4586288" y="2617788"/>
          <p14:tracePt t="22527" x="4594225" y="2617788"/>
          <p14:tracePt t="22535" x="4586288" y="2635250"/>
          <p14:tracePt t="22543" x="4521200" y="2671763"/>
          <p14:tracePt t="22551" x="4430713" y="2698750"/>
          <p14:tracePt t="22559" x="4340225" y="2717800"/>
          <p14:tracePt t="22567" x="4221163" y="2763838"/>
          <p14:tracePt t="22575" x="4094163" y="2790825"/>
          <p14:tracePt t="22584" x="3956050" y="2817813"/>
          <p14:tracePt t="22591" x="3865563" y="2817813"/>
          <p14:tracePt t="22600" x="3775075" y="2817813"/>
          <p14:tracePt t="22607" x="3738563" y="2817813"/>
          <p14:tracePt t="22615" x="3692525" y="2817813"/>
          <p14:tracePt t="22623" x="3683000" y="2817813"/>
          <p14:tracePt t="22631" x="3673475" y="2817813"/>
          <p14:tracePt t="22639" x="3665538" y="2817813"/>
          <p14:tracePt t="22648" x="3636963" y="2790825"/>
          <p14:tracePt t="22655" x="3629025" y="2727325"/>
          <p14:tracePt t="22664" x="3629025" y="2698750"/>
          <p14:tracePt t="22671" x="3629025" y="2617788"/>
          <p14:tracePt t="22680" x="3629025" y="2589213"/>
          <p14:tracePt t="22688" x="3636963" y="2544763"/>
          <p14:tracePt t="22696" x="3656013" y="2498725"/>
          <p14:tracePt t="22703" x="3702050" y="2471738"/>
          <p14:tracePt t="22711" x="3709988" y="2444750"/>
          <p14:tracePt t="22719" x="3756025" y="2425700"/>
          <p14:tracePt t="22727" x="3783013" y="2416175"/>
          <p14:tracePt t="22735" x="3829050" y="2398713"/>
          <p14:tracePt t="22744" x="3865563" y="2379663"/>
          <p14:tracePt t="22751" x="3975100" y="2379663"/>
          <p14:tracePt t="22759" x="4065588" y="2379663"/>
          <p14:tracePt t="22767" x="4175125" y="2379663"/>
          <p14:tracePt t="22776" x="4321175" y="2379663"/>
          <p14:tracePt t="22784" x="4467225" y="2379663"/>
          <p14:tracePt t="22791" x="4613275" y="2389188"/>
          <p14:tracePt t="22800" x="4767263" y="2408238"/>
          <p14:tracePt t="22807" x="4895850" y="2435225"/>
          <p14:tracePt t="22816" x="5014913" y="2481263"/>
          <p14:tracePt t="22823" x="5122863" y="2508250"/>
          <p14:tracePt t="22832" x="5205413" y="2535238"/>
          <p14:tracePt t="22839" x="5278438" y="2554288"/>
          <p14:tracePt t="22848" x="5341938" y="2581275"/>
          <p14:tracePt t="22857" x="5368925" y="2617788"/>
          <p14:tracePt t="22867" x="5405438" y="2635250"/>
          <p14:tracePt t="22873" x="5424488" y="2654300"/>
          <p14:tracePt t="22888" x="5441950" y="2681288"/>
          <p14:tracePt t="22898" x="5441950" y="2708275"/>
          <p14:tracePt t="22903" x="5441950" y="2735263"/>
          <p14:tracePt t="22911" x="5441950" y="2754313"/>
          <p14:tracePt t="22920" x="5441950" y="2800350"/>
          <p14:tracePt t="22928" x="5414963" y="2836863"/>
          <p14:tracePt t="22936" x="5387975" y="2900363"/>
          <p14:tracePt t="22944" x="5324475" y="2954338"/>
          <p14:tracePt t="22951" x="5241925" y="2990850"/>
          <p14:tracePt t="22960" x="5178425" y="3046413"/>
          <p14:tracePt t="22968" x="5151438" y="3054350"/>
          <p14:tracePt t="22977" x="5122863" y="3063875"/>
          <p14:tracePt t="22988" x="5095875" y="3090863"/>
          <p14:tracePt t="29785" x="5122863" y="3090863"/>
          <p14:tracePt t="29793" x="5224463" y="3073400"/>
          <p14:tracePt t="29802" x="5324475" y="3054350"/>
          <p14:tracePt t="29808" x="5451475" y="3027363"/>
          <p14:tracePt t="29816" x="5570538" y="3000375"/>
          <p14:tracePt t="29823" x="5697538" y="2954338"/>
          <p14:tracePt t="29831" x="5807075" y="2946400"/>
          <p14:tracePt t="29839" x="5862638" y="2946400"/>
          <p14:tracePt t="29848" x="5926138" y="2927350"/>
          <p14:tracePt t="29855" x="5962650" y="2927350"/>
          <p14:tracePt t="29864" x="5972175" y="2927350"/>
          <p14:tracePt t="29935" x="5980113" y="2927350"/>
          <p14:tracePt t="29943" x="5999163" y="2927350"/>
          <p14:tracePt t="30337" x="6080125" y="2927350"/>
          <p14:tracePt t="30346" x="6208713" y="2927350"/>
          <p14:tracePt t="30354" x="6372225" y="2917825"/>
          <p14:tracePt t="30361" x="6554788" y="2881313"/>
          <p14:tracePt t="30368" x="6764338" y="2854325"/>
          <p14:tracePt t="30377" x="7046913" y="2800350"/>
          <p14:tracePt t="30384" x="7283450" y="2781300"/>
          <p14:tracePt t="30392" x="7466013" y="2744788"/>
          <p14:tracePt t="30399" x="7704138" y="2717800"/>
          <p14:tracePt t="30407" x="7904163" y="2698750"/>
          <p14:tracePt t="30416" x="8050213" y="2681288"/>
          <p14:tracePt t="30424" x="8213725" y="2671763"/>
          <p14:tracePt t="30433" x="8286750" y="2671763"/>
          <p14:tracePt t="30442" x="8432800" y="2671763"/>
          <p14:tracePt t="30448" x="8596313" y="2671763"/>
          <p14:tracePt t="30455" x="8742363" y="2671763"/>
          <p14:tracePt t="30463" x="8888413" y="2671763"/>
          <p14:tracePt t="30471" x="9034463" y="26717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ja-JP"/>
              <a:t>Glossary 1</a:t>
            </a:r>
          </a:p>
        </p:txBody>
      </p:sp>
      <p:sp>
        <p:nvSpPr>
          <p:cNvPr id="11267" name="Rectangle 3"/>
          <p:cNvSpPr>
            <a:spLocks noGrp="1" noChangeArrowheads="1"/>
          </p:cNvSpPr>
          <p:nvPr>
            <p:ph idx="1"/>
          </p:nvPr>
        </p:nvSpPr>
        <p:spPr/>
        <p:txBody>
          <a:bodyPr>
            <a:normAutofit fontScale="92500"/>
          </a:bodyPr>
          <a:lstStyle/>
          <a:p>
            <a:pPr eaLnBrk="1" hangingPunct="1">
              <a:lnSpc>
                <a:spcPct val="80000"/>
              </a:lnSpc>
            </a:pPr>
            <a:r>
              <a:rPr lang="en-US" altLang="ja-JP" sz="2600"/>
              <a:t>NUMA</a:t>
            </a:r>
            <a:r>
              <a:rPr lang="ja-JP" altLang="en-US" sz="2600"/>
              <a:t>（</a:t>
            </a:r>
            <a:r>
              <a:rPr lang="en-US" altLang="ja-JP" sz="2600"/>
              <a:t>Non-Uniform Memory Access model):</a:t>
            </a:r>
          </a:p>
          <a:p>
            <a:pPr eaLnBrk="1" hangingPunct="1">
              <a:lnSpc>
                <a:spcPct val="80000"/>
              </a:lnSpc>
              <a:buFont typeface="Wingdings" panose="05000000000000000000" pitchFamily="2" charset="2"/>
              <a:buNone/>
            </a:pPr>
            <a:r>
              <a:rPr lang="en-US" altLang="ja-JP" sz="2600"/>
              <a:t> </a:t>
            </a:r>
            <a:r>
              <a:rPr lang="ja-JP" altLang="en-US" sz="2600"/>
              <a:t>メモリへのアクセスが均一ではないモデル（アーキテクチャ）、今回のメインテーマで別名</a:t>
            </a:r>
            <a:r>
              <a:rPr lang="en-US" altLang="ja-JP" sz="2600"/>
              <a:t>Distributed Shared Memory machine</a:t>
            </a:r>
            <a:r>
              <a:rPr lang="ja-JP" altLang="en-US" sz="2600"/>
              <a:t>：分散共有メモリマシンとも呼ばれる。この言葉の逆の意味は</a:t>
            </a:r>
            <a:r>
              <a:rPr lang="en-US" altLang="ja-JP" sz="2600"/>
              <a:t>Centralized Memory:</a:t>
            </a:r>
            <a:r>
              <a:rPr lang="ja-JP" altLang="en-US" sz="2600"/>
              <a:t>集中共有メモリということになり</a:t>
            </a:r>
            <a:r>
              <a:rPr lang="en-US" altLang="ja-JP" sz="2600"/>
              <a:t>UMA</a:t>
            </a:r>
            <a:r>
              <a:rPr lang="ja-JP" altLang="en-US" sz="2600"/>
              <a:t>である</a:t>
            </a:r>
          </a:p>
          <a:p>
            <a:pPr eaLnBrk="1" hangingPunct="1">
              <a:lnSpc>
                <a:spcPct val="80000"/>
              </a:lnSpc>
            </a:pPr>
            <a:r>
              <a:rPr lang="en-US" altLang="ja-JP" sz="2600"/>
              <a:t>Cache-Coherent NUMA:</a:t>
            </a:r>
            <a:r>
              <a:rPr lang="ja-JP" altLang="en-US" sz="2600"/>
              <a:t>キャッシュの一貫性がハードウェアで保証されている</a:t>
            </a:r>
            <a:r>
              <a:rPr lang="en-US" altLang="ja-JP" sz="2600"/>
              <a:t>NUMA</a:t>
            </a:r>
            <a:r>
              <a:rPr lang="ja-JP" altLang="en-US" sz="2600"/>
              <a:t>　後で説明するようにプロトコルが面倒</a:t>
            </a:r>
          </a:p>
          <a:p>
            <a:pPr eaLnBrk="1" hangingPunct="1">
              <a:lnSpc>
                <a:spcPct val="80000"/>
              </a:lnSpc>
            </a:pPr>
            <a:r>
              <a:rPr lang="en-US" altLang="ja-JP" sz="2600"/>
              <a:t>COMA(Cache Only Memory Architecture):</a:t>
            </a:r>
            <a:r>
              <a:rPr lang="ja-JP" altLang="en-US" sz="2600"/>
              <a:t>キャッシュだけのメモリアーキテクチャという意味だがもちろんキャッシュだけで構成されているわけではなく、ホームメモリを決めないものをこのように呼ぶ</a:t>
            </a:r>
          </a:p>
          <a:p>
            <a:pPr eaLnBrk="1" hangingPunct="1">
              <a:lnSpc>
                <a:spcPct val="80000"/>
              </a:lnSpc>
              <a:buFont typeface="Wingdings" panose="05000000000000000000" pitchFamily="2" charset="2"/>
              <a:buNone/>
            </a:pPr>
            <a:endParaRPr lang="en-US" altLang="ja-JP" sz="2600"/>
          </a:p>
        </p:txBody>
      </p:sp>
      <p:pic>
        <p:nvPicPr>
          <p:cNvPr id="3" name="オーディオ 2">
            <a:hlinkClick r:id="" action="ppaction://media"/>
            <a:extLst>
              <a:ext uri="{FF2B5EF4-FFF2-40B4-BE49-F238E27FC236}">
                <a16:creationId xmlns:a16="http://schemas.microsoft.com/office/drawing/2014/main" id="{99C1E8A0-020B-4A1D-BDDA-D0235173D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59"/>
    </mc:Choice>
    <mc:Fallback>
      <p:transition spd="slow" advTm="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4" x="9034463" y="3402013"/>
          <p14:tracePt t="360" x="8980488" y="3419475"/>
          <p14:tracePt t="366" x="8961438" y="3419475"/>
          <p14:tracePt t="374" x="8951913" y="3419475"/>
          <p14:tracePt t="390" x="8934450" y="3419475"/>
          <p14:tracePt t="398" x="8915400" y="3429000"/>
          <p14:tracePt t="406" x="8834438" y="3429000"/>
          <p14:tracePt t="414" x="8724900" y="3446463"/>
          <p14:tracePt t="422" x="8496300" y="3446463"/>
          <p14:tracePt t="430" x="8296275" y="3446463"/>
          <p14:tracePt t="438" x="7994650" y="3446463"/>
          <p14:tracePt t="446" x="7548563" y="3446463"/>
          <p14:tracePt t="454" x="7165975" y="3411538"/>
          <p14:tracePt t="462" x="6718300" y="3292475"/>
          <p14:tracePt t="470" x="6291263" y="3228975"/>
          <p14:tracePt t="478" x="5816600" y="3136900"/>
          <p14:tracePt t="486" x="5441950" y="3000375"/>
          <p14:tracePt t="494" x="5287963" y="2954338"/>
          <p14:tracePt t="502" x="5232400" y="2946400"/>
          <p14:tracePt t="510" x="5187950" y="2936875"/>
          <p14:tracePt t="3721" x="5178425" y="2927350"/>
          <p14:tracePt t="3739" x="5178425" y="2900363"/>
          <p14:tracePt t="3744" x="5214938" y="2854325"/>
          <p14:tracePt t="3754" x="5351463" y="2808288"/>
          <p14:tracePt t="3760" x="5424488" y="2781300"/>
          <p14:tracePt t="3766" x="5543550" y="2754313"/>
          <p14:tracePt t="3776" x="5653088" y="2727325"/>
          <p14:tracePt t="3784" x="5797550" y="2708275"/>
          <p14:tracePt t="3791" x="5907088" y="2708275"/>
          <p14:tracePt t="3799" x="5953125" y="2698750"/>
          <p14:tracePt t="3806" x="5999163" y="2690813"/>
          <p14:tracePt t="3815" x="6035675" y="2690813"/>
          <p14:tracePt t="3822" x="6053138" y="2671763"/>
          <p14:tracePt t="4120" x="6062663" y="2671763"/>
          <p14:tracePt t="4128" x="6126163" y="2671763"/>
          <p14:tracePt t="4136" x="6254750" y="2671763"/>
          <p14:tracePt t="4144" x="6418263" y="2671763"/>
          <p14:tracePt t="4152" x="6610350" y="2671763"/>
          <p14:tracePt t="4158" x="6783388" y="2690813"/>
          <p14:tracePt t="4167" x="6946900" y="2708275"/>
          <p14:tracePt t="4174" x="7110413" y="2735263"/>
          <p14:tracePt t="4182" x="7239000" y="2754313"/>
          <p14:tracePt t="4190" x="7366000" y="2781300"/>
          <p14:tracePt t="4198" x="7466013" y="2808288"/>
          <p14:tracePt t="4206" x="7558088" y="2817813"/>
          <p14:tracePt t="4214" x="7612063" y="2817813"/>
          <p14:tracePt t="4222" x="7631113" y="2817813"/>
          <p14:tracePt t="4230" x="7639050" y="2817813"/>
          <p14:tracePt t="4239" x="7658100" y="2817813"/>
          <p14:tracePt t="4255" x="7667625" y="2817813"/>
          <p14:tracePt t="4270" x="7685088" y="2817813"/>
          <p14:tracePt t="4278" x="7704138" y="2817813"/>
          <p14:tracePt t="4286" x="7731125" y="2817813"/>
          <p14:tracePt t="4294" x="7785100" y="2817813"/>
          <p14:tracePt t="4302" x="7840663" y="2817813"/>
          <p14:tracePt t="4310" x="7950200" y="2817813"/>
          <p14:tracePt t="4322" x="8023225" y="2817813"/>
          <p14:tracePt t="4327" x="8132763" y="2817813"/>
          <p14:tracePt t="4337" x="8213725" y="2836863"/>
          <p14:tracePt t="4344" x="8286750" y="2844800"/>
          <p14:tracePt t="4352" x="8405813" y="2890838"/>
          <p14:tracePt t="4359" x="8478838" y="2917825"/>
          <p14:tracePt t="4367" x="8615363" y="2946400"/>
          <p14:tracePt t="4375" x="8688388" y="2973388"/>
          <p14:tracePt t="4383" x="8807450" y="3009900"/>
          <p14:tracePt t="4391" x="8878888" y="3027363"/>
          <p14:tracePt t="4399" x="8943975" y="3054350"/>
          <p14:tracePt t="4407" x="9017000" y="3054350"/>
          <p14:tracePt t="4415" x="9080500" y="3073400"/>
          <p14:tracePt t="4423" x="9117013" y="3073400"/>
          <p14:tracePt t="4431" x="9134475" y="30829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Simple NUMA</a:t>
            </a:r>
          </a:p>
        </p:txBody>
      </p:sp>
      <p:sp>
        <p:nvSpPr>
          <p:cNvPr id="12291" name="Rectangle 3"/>
          <p:cNvSpPr>
            <a:spLocks noGrp="1" noChangeArrowheads="1"/>
          </p:cNvSpPr>
          <p:nvPr>
            <p:ph idx="1"/>
          </p:nvPr>
        </p:nvSpPr>
        <p:spPr>
          <a:xfrm>
            <a:off x="468313" y="1412875"/>
            <a:ext cx="8229600" cy="4530725"/>
          </a:xfrm>
        </p:spPr>
        <p:txBody>
          <a:bodyPr>
            <a:normAutofit/>
          </a:bodyPr>
          <a:lstStyle/>
          <a:p>
            <a:pPr eaLnBrk="1" hangingPunct="1">
              <a:lnSpc>
                <a:spcPct val="80000"/>
              </a:lnSpc>
            </a:pPr>
            <a:r>
              <a:rPr lang="en-US" altLang="ja-JP" sz="2600" dirty="0"/>
              <a:t>A PU can access memory with other PUs/Clusters, but the cache coherence is not kept.</a:t>
            </a:r>
          </a:p>
          <a:p>
            <a:pPr eaLnBrk="1" hangingPunct="1">
              <a:lnSpc>
                <a:spcPct val="80000"/>
              </a:lnSpc>
            </a:pPr>
            <a:r>
              <a:rPr lang="en-US" altLang="ja-JP" sz="2600" dirty="0"/>
              <a:t>Simple hardware</a:t>
            </a:r>
          </a:p>
          <a:p>
            <a:pPr eaLnBrk="1" hangingPunct="1">
              <a:lnSpc>
                <a:spcPct val="80000"/>
              </a:lnSpc>
            </a:pPr>
            <a:r>
              <a:rPr lang="en-US" altLang="ja-JP" sz="2600" dirty="0"/>
              <a:t>Software cache support functions are sometimes provided.</a:t>
            </a:r>
          </a:p>
          <a:p>
            <a:pPr eaLnBrk="1" hangingPunct="1">
              <a:lnSpc>
                <a:spcPct val="80000"/>
              </a:lnSpc>
            </a:pPr>
            <a:r>
              <a:rPr lang="en-US" altLang="ja-JP" sz="2600" dirty="0"/>
              <a:t>Suitable for connecting a lot of PUs: Supercomputers : </a:t>
            </a:r>
            <a:r>
              <a:rPr lang="en-US" altLang="ja-JP" sz="2600" dirty="0" err="1"/>
              <a:t>Cenju</a:t>
            </a:r>
            <a:r>
              <a:rPr lang="en-US" altLang="ja-JP" sz="2600" dirty="0"/>
              <a:t>, T3D, Earth simulator, IBM </a:t>
            </a:r>
            <a:r>
              <a:rPr lang="en-US" altLang="ja-JP" sz="2600" dirty="0" err="1"/>
              <a:t>BlueGene</a:t>
            </a:r>
            <a:r>
              <a:rPr lang="en-US" altLang="ja-JP" sz="2600" dirty="0"/>
              <a:t>, Roadrunner, K, </a:t>
            </a:r>
            <a:r>
              <a:rPr lang="en-US" altLang="ja-JP" sz="2600" dirty="0" err="1"/>
              <a:t>Fugaku</a:t>
            </a:r>
            <a:endParaRPr lang="en-US" altLang="ja-JP" sz="2600" dirty="0"/>
          </a:p>
          <a:p>
            <a:pPr eaLnBrk="1" hangingPunct="1">
              <a:lnSpc>
                <a:spcPct val="80000"/>
              </a:lnSpc>
            </a:pPr>
            <a:r>
              <a:rPr lang="en-US" altLang="ja-JP" sz="2600" dirty="0"/>
              <a:t>Why some supercomputers take the simple NUMA structure?</a:t>
            </a:r>
          </a:p>
          <a:p>
            <a:pPr lvl="1" eaLnBrk="1" hangingPunct="1">
              <a:lnSpc>
                <a:spcPct val="80000"/>
              </a:lnSpc>
            </a:pPr>
            <a:r>
              <a:rPr lang="en-US" altLang="ja-JP" sz="2200" dirty="0"/>
              <a:t>Easy programming for wide variety of applications</a:t>
            </a:r>
          </a:p>
          <a:p>
            <a:pPr marL="342900" lvl="1" indent="0" eaLnBrk="1" hangingPunct="1">
              <a:lnSpc>
                <a:spcPct val="80000"/>
              </a:lnSpc>
              <a:buNone/>
            </a:pPr>
            <a:r>
              <a:rPr lang="ja-JP" altLang="en-US" sz="2200" dirty="0"/>
              <a:t>→</a:t>
            </a:r>
            <a:r>
              <a:rPr lang="en-US" altLang="ja-JP" sz="2200" dirty="0"/>
              <a:t>Powerful interconnection network</a:t>
            </a:r>
          </a:p>
          <a:p>
            <a:pPr lvl="1" eaLnBrk="1" hangingPunct="1">
              <a:lnSpc>
                <a:spcPct val="80000"/>
              </a:lnSpc>
            </a:pPr>
            <a:endParaRPr lang="en-US" altLang="ja-JP" sz="2200" dirty="0"/>
          </a:p>
          <a:p>
            <a:pPr lvl="1" eaLnBrk="1" hangingPunct="1">
              <a:lnSpc>
                <a:spcPct val="80000"/>
              </a:lnSpc>
            </a:pPr>
            <a:endParaRPr lang="en-US" altLang="ja-JP" sz="2200" dirty="0"/>
          </a:p>
        </p:txBody>
      </p:sp>
      <p:pic>
        <p:nvPicPr>
          <p:cNvPr id="3" name="オーディオ 2">
            <a:hlinkClick r:id="" action="ppaction://media"/>
            <a:extLst>
              <a:ext uri="{FF2B5EF4-FFF2-40B4-BE49-F238E27FC236}">
                <a16:creationId xmlns:a16="http://schemas.microsoft.com/office/drawing/2014/main" id="{D043BAE3-708D-4624-B83C-23FBE8675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658"/>
    </mc:Choice>
    <mc:Fallback>
      <p:transition spd="slow" advTm="6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36" x="8907463" y="3292475"/>
          <p14:tracePt t="446" x="8678863" y="3292475"/>
          <p14:tracePt t="451" x="8415338" y="3292475"/>
          <p14:tracePt t="457" x="8269288" y="3292475"/>
          <p14:tracePt t="466" x="8177213" y="3292475"/>
          <p14:tracePt t="473" x="8086725" y="3292475"/>
          <p14:tracePt t="482" x="8059738" y="3292475"/>
          <p14:tracePt t="490" x="8040688" y="3292475"/>
          <p14:tracePt t="498" x="8023225" y="3292475"/>
          <p14:tracePt t="506" x="8013700" y="3292475"/>
          <p14:tracePt t="514" x="7986713" y="3282950"/>
          <p14:tracePt t="522" x="7977188" y="3282950"/>
          <p14:tracePt t="530" x="7958138" y="3282950"/>
          <p14:tracePt t="537" x="7913688" y="3273425"/>
          <p14:tracePt t="546" x="7877175" y="3273425"/>
          <p14:tracePt t="553" x="7831138" y="3265488"/>
          <p14:tracePt t="566" x="7785100" y="3265488"/>
          <p14:tracePt t="571" x="7731125" y="3236913"/>
          <p14:tracePt t="581" x="7639050" y="3228975"/>
          <p14:tracePt t="587" x="7539038" y="3209925"/>
          <p14:tracePt t="595" x="7466013" y="3209925"/>
          <p14:tracePt t="603" x="7412038" y="3200400"/>
          <p14:tracePt t="610" x="7366000" y="3200400"/>
          <p14:tracePt t="618" x="7348538" y="3182938"/>
          <p14:tracePt t="626" x="7339013" y="3173413"/>
          <p14:tracePt t="658" x="7329488" y="3173413"/>
          <p14:tracePt t="738" x="7319963" y="3173413"/>
          <p14:tracePt t="746" x="7312025" y="3173413"/>
          <p14:tracePt t="754" x="7292975" y="3163888"/>
          <p14:tracePt t="762" x="7283450" y="3163888"/>
          <p14:tracePt t="770" x="7275513" y="3163888"/>
          <p14:tracePt t="785" x="7256463" y="3155950"/>
          <p14:tracePt t="801" x="7239000" y="3155950"/>
          <p14:tracePt t="1756" x="7219950" y="3146425"/>
          <p14:tracePt t="58237" x="7212013" y="3136900"/>
          <p14:tracePt t="58284" x="7202488" y="3136900"/>
          <p14:tracePt t="58331" x="7192963" y="3136900"/>
          <p14:tracePt t="58459" x="7183438" y="3136900"/>
          <p14:tracePt t="58467" x="7183438" y="3200400"/>
          <p14:tracePt t="58476" x="7146925" y="3282950"/>
          <p14:tracePt t="58482" x="7119938" y="3328988"/>
          <p14:tracePt t="58492" x="7110413" y="3382963"/>
          <p14:tracePt t="58498" x="7102475" y="3429000"/>
          <p14:tracePt t="58507" x="7073900" y="3492500"/>
          <p14:tracePt t="58523" x="7073900" y="3519488"/>
          <p14:tracePt t="58530" x="7065963" y="3538538"/>
          <p14:tracePt t="58538" x="7065963" y="3556000"/>
          <p14:tracePt t="58553" x="7065963" y="3565525"/>
          <p14:tracePt t="58841" x="7083425" y="3565525"/>
          <p14:tracePt t="58850" x="7138988" y="3565525"/>
          <p14:tracePt t="58858" x="7192963" y="3565525"/>
          <p14:tracePt t="58866" x="7248525" y="3565525"/>
          <p14:tracePt t="58874" x="7339013" y="3565525"/>
          <p14:tracePt t="58893" x="7512050" y="3565525"/>
          <p14:tracePt t="58898" x="7585075" y="3565525"/>
          <p14:tracePt t="58907" x="7694613" y="3565525"/>
          <p14:tracePt t="58915" x="7804150" y="3565525"/>
          <p14:tracePt t="58922" x="7894638" y="3565525"/>
          <p14:tracePt t="58930" x="7986713" y="3565525"/>
          <p14:tracePt t="58938" x="8096250" y="3565525"/>
          <p14:tracePt t="58947" x="8186738" y="3565525"/>
          <p14:tracePt t="58955" x="8277225" y="3565525"/>
          <p14:tracePt t="58964" x="8350250" y="3565525"/>
          <p14:tracePt t="58971" x="8405813" y="3565525"/>
          <p14:tracePt t="58980" x="8451850" y="3565525"/>
          <p14:tracePt t="58986" x="8469313" y="3565525"/>
          <p14:tracePt t="58995" x="8488363" y="3565525"/>
          <p14:tracePt t="59002" x="8496300" y="3565525"/>
          <p14:tracePt t="59164" x="8523288" y="3565525"/>
          <p14:tracePt t="59171" x="8578850" y="3565525"/>
          <p14:tracePt t="59181" x="8669338" y="3565525"/>
          <p14:tracePt t="59187" x="8770938" y="3565525"/>
          <p14:tracePt t="59196" x="8878888" y="3565525"/>
          <p14:tracePt t="59202" x="8988425" y="3565525"/>
          <p14:tracePt t="59210" x="9097963" y="3565525"/>
          <p14:tracePt t="59493" x="9017000" y="3602038"/>
          <p14:tracePt t="59499" x="8943975" y="3602038"/>
          <p14:tracePt t="59507" x="8870950" y="3611563"/>
          <p14:tracePt t="59514" x="8770938" y="3611563"/>
          <p14:tracePt t="59522" x="8734425" y="3611563"/>
          <p14:tracePt t="59530" x="8705850" y="3629025"/>
          <p14:tracePt t="59538" x="8661400" y="3648075"/>
          <p14:tracePt t="59546" x="8632825" y="3648075"/>
          <p14:tracePt t="59562" x="8624888" y="3648075"/>
          <p14:tracePt t="59731" x="8615363" y="3648075"/>
          <p14:tracePt t="59747" x="8588375" y="3648075"/>
          <p14:tracePt t="59755" x="8578850" y="3648075"/>
          <p14:tracePt t="59762" x="8569325" y="3648075"/>
          <p14:tracePt t="59770" x="8523288" y="3648075"/>
          <p14:tracePt t="59778" x="8478838" y="3665538"/>
          <p14:tracePt t="59786" x="8451850" y="3684588"/>
          <p14:tracePt t="59794" x="8423275" y="3711575"/>
          <p14:tracePt t="59803" x="8378825" y="3721100"/>
          <p14:tracePt t="59810" x="8332788" y="3757613"/>
          <p14:tracePt t="59817" x="8313738" y="3767138"/>
          <p14:tracePt t="59826" x="8277225" y="3775075"/>
          <p14:tracePt t="59834" x="8250238" y="3794125"/>
          <p14:tracePt t="59842" x="8240713" y="3803650"/>
          <p14:tracePt t="62426" x="8250238" y="3803650"/>
          <p14:tracePt t="62434" x="8296275" y="3784600"/>
          <p14:tracePt t="62442" x="8442325" y="3811588"/>
          <p14:tracePt t="62450" x="8569325" y="3811588"/>
          <p14:tracePt t="62461" x="8697913" y="3821113"/>
          <p14:tracePt t="62466" x="8778875" y="3840163"/>
          <p14:tracePt t="62477" x="8851900" y="3857625"/>
          <p14:tracePt t="62481" x="8870950" y="3857625"/>
          <p14:tracePt t="62506" x="8878888" y="3867150"/>
          <p14:tracePt t="62595" x="8924925" y="3867150"/>
          <p14:tracePt t="62603" x="9043988" y="38401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71"/>
          <p:cNvSpPr>
            <a:spLocks noChangeArrowheads="1"/>
          </p:cNvSpPr>
          <p:nvPr/>
        </p:nvSpPr>
        <p:spPr bwMode="auto">
          <a:xfrm>
            <a:off x="914400" y="1828800"/>
            <a:ext cx="2743200" cy="1828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15" name="Rectangle 2"/>
          <p:cNvSpPr>
            <a:spLocks noGrp="1" noChangeArrowheads="1"/>
          </p:cNvSpPr>
          <p:nvPr>
            <p:ph type="title"/>
          </p:nvPr>
        </p:nvSpPr>
        <p:spPr/>
        <p:txBody>
          <a:bodyPr/>
          <a:lstStyle/>
          <a:p>
            <a:pPr eaLnBrk="1" hangingPunct="1"/>
            <a:r>
              <a:rPr lang="en-US" altLang="ja-JP" sz="3800"/>
              <a:t>CM*</a:t>
            </a:r>
            <a:r>
              <a:rPr lang="ja-JP" altLang="en-US" sz="3800"/>
              <a:t>　（</a:t>
            </a:r>
            <a:r>
              <a:rPr lang="en-US" altLang="ja-JP" sz="3800"/>
              <a:t>CMU</a:t>
            </a:r>
            <a:r>
              <a:rPr lang="ja-JP" altLang="en-US" sz="3800"/>
              <a:t>：</a:t>
            </a:r>
            <a:r>
              <a:rPr lang="en-US" altLang="ja-JP" sz="3800"/>
              <a:t>the late 1970</a:t>
            </a:r>
            <a:r>
              <a:rPr lang="en-US" altLang="ja-JP" sz="3800">
                <a:latin typeface="Arial" panose="020B0604020202020204" pitchFamily="34" charset="0"/>
              </a:rPr>
              <a:t>’</a:t>
            </a:r>
            <a:r>
              <a:rPr lang="en-US" altLang="ja-JP" sz="3800"/>
              <a:t>s</a:t>
            </a:r>
            <a:r>
              <a:rPr lang="ja-JP" altLang="en-US" sz="3800"/>
              <a:t>）</a:t>
            </a:r>
            <a:br>
              <a:rPr lang="ja-JP" altLang="en-US" sz="3800"/>
            </a:br>
            <a:r>
              <a:rPr lang="en-US" altLang="ja-JP" sz="3800"/>
              <a:t>One of roots of multiprocessors</a:t>
            </a:r>
          </a:p>
        </p:txBody>
      </p:sp>
      <p:grpSp>
        <p:nvGrpSpPr>
          <p:cNvPr id="13316" name="Group 3"/>
          <p:cNvGrpSpPr>
            <a:grpSpLocks/>
          </p:cNvGrpSpPr>
          <p:nvPr/>
        </p:nvGrpSpPr>
        <p:grpSpPr bwMode="auto">
          <a:xfrm flipV="1">
            <a:off x="1295400" y="2133600"/>
            <a:ext cx="457200" cy="1295400"/>
            <a:chOff x="480" y="1248"/>
            <a:chExt cx="288" cy="816"/>
          </a:xfrm>
        </p:grpSpPr>
        <p:sp>
          <p:nvSpPr>
            <p:cNvPr id="13363" name="Oval 4"/>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64" name="Rectangle 5"/>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65" name="Line 6"/>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317" name="Group 46"/>
          <p:cNvGrpSpPr>
            <a:grpSpLocks/>
          </p:cNvGrpSpPr>
          <p:nvPr/>
        </p:nvGrpSpPr>
        <p:grpSpPr bwMode="auto">
          <a:xfrm flipV="1">
            <a:off x="2057400" y="2133600"/>
            <a:ext cx="457200" cy="1295400"/>
            <a:chOff x="480" y="1248"/>
            <a:chExt cx="288" cy="816"/>
          </a:xfrm>
        </p:grpSpPr>
        <p:sp>
          <p:nvSpPr>
            <p:cNvPr id="13360" name="Oval 47"/>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61" name="Rectangle 48"/>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62" name="Line 49"/>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318" name="Group 50"/>
          <p:cNvGrpSpPr>
            <a:grpSpLocks/>
          </p:cNvGrpSpPr>
          <p:nvPr/>
        </p:nvGrpSpPr>
        <p:grpSpPr bwMode="auto">
          <a:xfrm flipV="1">
            <a:off x="2819400" y="2133600"/>
            <a:ext cx="457200" cy="1295400"/>
            <a:chOff x="480" y="1248"/>
            <a:chExt cx="288" cy="816"/>
          </a:xfrm>
        </p:grpSpPr>
        <p:sp>
          <p:nvSpPr>
            <p:cNvPr id="13357" name="Oval 51"/>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58" name="Rectangle 52"/>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59" name="Line 53"/>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3319" name="Line 54"/>
          <p:cNvSpPr>
            <a:spLocks noChangeShapeType="1"/>
          </p:cNvSpPr>
          <p:nvPr/>
        </p:nvSpPr>
        <p:spPr bwMode="auto">
          <a:xfrm flipV="1">
            <a:off x="1524000" y="1905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0" name="Line 55"/>
          <p:cNvSpPr>
            <a:spLocks noChangeShapeType="1"/>
          </p:cNvSpPr>
          <p:nvPr/>
        </p:nvSpPr>
        <p:spPr bwMode="auto">
          <a:xfrm>
            <a:off x="1524000" y="19050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1" name="Line 56"/>
          <p:cNvSpPr>
            <a:spLocks noChangeShapeType="1"/>
          </p:cNvSpPr>
          <p:nvPr/>
        </p:nvSpPr>
        <p:spPr bwMode="auto">
          <a:xfrm>
            <a:off x="3048000" y="1905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2" name="Line 57"/>
          <p:cNvSpPr>
            <a:spLocks noChangeShapeType="1"/>
          </p:cNvSpPr>
          <p:nvPr/>
        </p:nvSpPr>
        <p:spPr bwMode="auto">
          <a:xfrm>
            <a:off x="2286000" y="1905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3" name="Text Box 58"/>
          <p:cNvSpPr txBox="1">
            <a:spLocks noChangeArrowheads="1"/>
          </p:cNvSpPr>
          <p:nvPr/>
        </p:nvSpPr>
        <p:spPr bwMode="auto">
          <a:xfrm>
            <a:off x="2422525" y="2770188"/>
            <a:ext cx="4889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1200">
                <a:latin typeface="Times New Roman" panose="02020603050405020304" pitchFamily="18" charset="0"/>
                <a:ea typeface="ＭＳ Ｐゴシック" panose="020B0600070205080204" pitchFamily="50" charset="-128"/>
              </a:rPr>
              <a:t>．．．</a:t>
            </a:r>
          </a:p>
        </p:txBody>
      </p:sp>
      <p:sp>
        <p:nvSpPr>
          <p:cNvPr id="13324" name="Text Box 59"/>
          <p:cNvSpPr txBox="1">
            <a:spLocks noChangeArrowheads="1"/>
          </p:cNvSpPr>
          <p:nvPr/>
        </p:nvSpPr>
        <p:spPr bwMode="auto">
          <a:xfrm>
            <a:off x="1279525" y="3541713"/>
            <a:ext cx="5905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CM00</a:t>
            </a:r>
          </a:p>
        </p:txBody>
      </p:sp>
      <p:sp>
        <p:nvSpPr>
          <p:cNvPr id="13325" name="Text Box 60"/>
          <p:cNvSpPr txBox="1">
            <a:spLocks noChangeArrowheads="1"/>
          </p:cNvSpPr>
          <p:nvPr/>
        </p:nvSpPr>
        <p:spPr bwMode="auto">
          <a:xfrm>
            <a:off x="2803525" y="3500438"/>
            <a:ext cx="5905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200" b="1">
                <a:latin typeface="Times New Roman" panose="02020603050405020304" pitchFamily="18" charset="0"/>
                <a:ea typeface="ＭＳ Ｐゴシック" panose="020B0600070205080204" pitchFamily="50" charset="-128"/>
              </a:rPr>
              <a:t>CM09</a:t>
            </a:r>
          </a:p>
        </p:txBody>
      </p:sp>
      <p:sp>
        <p:nvSpPr>
          <p:cNvPr id="13326" name="Line 63"/>
          <p:cNvSpPr>
            <a:spLocks noChangeShapeType="1"/>
          </p:cNvSpPr>
          <p:nvPr/>
        </p:nvSpPr>
        <p:spPr bwMode="auto">
          <a:xfrm flipV="1">
            <a:off x="2286000" y="1600200"/>
            <a:ext cx="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7" name="Line 64"/>
          <p:cNvSpPr>
            <a:spLocks noChangeShapeType="1"/>
          </p:cNvSpPr>
          <p:nvPr/>
        </p:nvSpPr>
        <p:spPr bwMode="auto">
          <a:xfrm>
            <a:off x="2286000" y="1600200"/>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8" name="Line 65"/>
          <p:cNvSpPr>
            <a:spLocks noChangeShapeType="1"/>
          </p:cNvSpPr>
          <p:nvPr/>
        </p:nvSpPr>
        <p:spPr bwMode="auto">
          <a:xfrm>
            <a:off x="3810000" y="1600200"/>
            <a:ext cx="60960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9" name="Rectangle 66"/>
          <p:cNvSpPr>
            <a:spLocks noChangeArrowheads="1"/>
          </p:cNvSpPr>
          <p:nvPr/>
        </p:nvSpPr>
        <p:spPr bwMode="auto">
          <a:xfrm>
            <a:off x="4191000" y="2895600"/>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13330" name="Rectangle 67"/>
          <p:cNvSpPr>
            <a:spLocks noChangeArrowheads="1"/>
          </p:cNvSpPr>
          <p:nvPr/>
        </p:nvSpPr>
        <p:spPr bwMode="auto">
          <a:xfrm>
            <a:off x="4572000" y="3733800"/>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13331" name="Rectangle 68"/>
          <p:cNvSpPr>
            <a:spLocks noChangeArrowheads="1"/>
          </p:cNvSpPr>
          <p:nvPr/>
        </p:nvSpPr>
        <p:spPr bwMode="auto">
          <a:xfrm>
            <a:off x="5867400" y="2895600"/>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13332" name="Rectangle 69"/>
          <p:cNvSpPr>
            <a:spLocks noChangeArrowheads="1"/>
          </p:cNvSpPr>
          <p:nvPr/>
        </p:nvSpPr>
        <p:spPr bwMode="auto">
          <a:xfrm>
            <a:off x="5029200" y="2209800"/>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13333" name="Rectangle 70"/>
          <p:cNvSpPr>
            <a:spLocks noChangeArrowheads="1"/>
          </p:cNvSpPr>
          <p:nvPr/>
        </p:nvSpPr>
        <p:spPr bwMode="auto">
          <a:xfrm>
            <a:off x="5486400" y="3733800"/>
            <a:ext cx="533400" cy="533400"/>
          </a:xfrm>
          <a:prstGeom prst="rect">
            <a:avLst/>
          </a:prstGeom>
          <a:solidFill>
            <a:srgbClr val="FF5050"/>
          </a:solidFill>
          <a:ln w="9525">
            <a:solidFill>
              <a:schemeClr val="tx1"/>
            </a:solidFill>
            <a:miter lim="800000"/>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ctr" eaLnBrk="1" hangingPunct="1"/>
            <a:endParaRPr lang="ja-JP" altLang="ja-JP" sz="1200">
              <a:latin typeface="Times New Roman" panose="02020603050405020304" pitchFamily="18" charset="0"/>
              <a:ea typeface="ＭＳ Ｐゴシック" panose="020B0600070205080204" pitchFamily="50" charset="-128"/>
            </a:endParaRPr>
          </a:p>
        </p:txBody>
      </p:sp>
      <p:sp>
        <p:nvSpPr>
          <p:cNvPr id="13334" name="Oval 72"/>
          <p:cNvSpPr>
            <a:spLocks noChangeArrowheads="1"/>
          </p:cNvSpPr>
          <p:nvPr/>
        </p:nvSpPr>
        <p:spPr bwMode="auto">
          <a:xfrm>
            <a:off x="6172200" y="1981200"/>
            <a:ext cx="1371600" cy="685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35" name="Oval 73"/>
          <p:cNvSpPr>
            <a:spLocks noChangeArrowheads="1"/>
          </p:cNvSpPr>
          <p:nvPr/>
        </p:nvSpPr>
        <p:spPr bwMode="auto">
          <a:xfrm>
            <a:off x="6705600" y="3124200"/>
            <a:ext cx="1371600" cy="685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36" name="Oval 74"/>
          <p:cNvSpPr>
            <a:spLocks noChangeArrowheads="1"/>
          </p:cNvSpPr>
          <p:nvPr/>
        </p:nvSpPr>
        <p:spPr bwMode="auto">
          <a:xfrm>
            <a:off x="5715000" y="4419600"/>
            <a:ext cx="1371600" cy="685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37" name="Oval 75"/>
          <p:cNvSpPr>
            <a:spLocks noChangeArrowheads="1"/>
          </p:cNvSpPr>
          <p:nvPr/>
        </p:nvSpPr>
        <p:spPr bwMode="auto">
          <a:xfrm>
            <a:off x="3429000" y="4419600"/>
            <a:ext cx="1371600" cy="685800"/>
          </a:xfrm>
          <a:prstGeom prst="ellipse">
            <a:avLst/>
          </a:prstGeom>
          <a:solidFill>
            <a:srgbClr val="CCFF33"/>
          </a:solidFill>
          <a:ln w="9525">
            <a:solidFill>
              <a:schemeClr val="tx1"/>
            </a:solidFill>
            <a:round/>
            <a:headEnd/>
            <a:tailEnd/>
          </a:ln>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38" name="Line 76"/>
          <p:cNvSpPr>
            <a:spLocks noChangeShapeType="1"/>
          </p:cNvSpPr>
          <p:nvPr/>
        </p:nvSpPr>
        <p:spPr bwMode="auto">
          <a:xfrm>
            <a:off x="5562600" y="2362200"/>
            <a:ext cx="60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39" name="Line 77"/>
          <p:cNvSpPr>
            <a:spLocks noChangeShapeType="1"/>
          </p:cNvSpPr>
          <p:nvPr/>
        </p:nvSpPr>
        <p:spPr bwMode="auto">
          <a:xfrm>
            <a:off x="6400800" y="3124200"/>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0" name="Line 78"/>
          <p:cNvSpPr>
            <a:spLocks noChangeShapeType="1"/>
          </p:cNvSpPr>
          <p:nvPr/>
        </p:nvSpPr>
        <p:spPr bwMode="auto">
          <a:xfrm>
            <a:off x="5791200" y="4267200"/>
            <a:ext cx="762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1" name="Line 79"/>
          <p:cNvSpPr>
            <a:spLocks noChangeShapeType="1"/>
          </p:cNvSpPr>
          <p:nvPr/>
        </p:nvSpPr>
        <p:spPr bwMode="auto">
          <a:xfrm flipH="1">
            <a:off x="4572000" y="4267200"/>
            <a:ext cx="22860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2" name="Line 80"/>
          <p:cNvSpPr>
            <a:spLocks noChangeShapeType="1"/>
          </p:cNvSpPr>
          <p:nvPr/>
        </p:nvSpPr>
        <p:spPr bwMode="auto">
          <a:xfrm>
            <a:off x="5181600" y="2743200"/>
            <a:ext cx="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3" name="Line 81"/>
          <p:cNvSpPr>
            <a:spLocks noChangeShapeType="1"/>
          </p:cNvSpPr>
          <p:nvPr/>
        </p:nvSpPr>
        <p:spPr bwMode="auto">
          <a:xfrm>
            <a:off x="4724400" y="3124200"/>
            <a:ext cx="1143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4" name="Line 82"/>
          <p:cNvSpPr>
            <a:spLocks noChangeShapeType="1"/>
          </p:cNvSpPr>
          <p:nvPr/>
        </p:nvSpPr>
        <p:spPr bwMode="auto">
          <a:xfrm>
            <a:off x="5181600" y="3048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5" name="Line 83"/>
          <p:cNvSpPr>
            <a:spLocks noChangeShapeType="1"/>
          </p:cNvSpPr>
          <p:nvPr/>
        </p:nvSpPr>
        <p:spPr bwMode="auto">
          <a:xfrm>
            <a:off x="4953000" y="3124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6" name="Line 84"/>
          <p:cNvSpPr>
            <a:spLocks noChangeShapeType="1"/>
          </p:cNvSpPr>
          <p:nvPr/>
        </p:nvSpPr>
        <p:spPr bwMode="auto">
          <a:xfrm>
            <a:off x="5715000" y="3124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7" name="Line 86"/>
          <p:cNvSpPr>
            <a:spLocks noChangeShapeType="1"/>
          </p:cNvSpPr>
          <p:nvPr/>
        </p:nvSpPr>
        <p:spPr bwMode="auto">
          <a:xfrm>
            <a:off x="4724400" y="3429000"/>
            <a:ext cx="1143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8" name="Line 87"/>
          <p:cNvSpPr>
            <a:spLocks noChangeShapeType="1"/>
          </p:cNvSpPr>
          <p:nvPr/>
        </p:nvSpPr>
        <p:spPr bwMode="auto">
          <a:xfrm>
            <a:off x="4724400" y="3276600"/>
            <a:ext cx="1143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49" name="Line 88"/>
          <p:cNvSpPr>
            <a:spLocks noChangeShapeType="1"/>
          </p:cNvSpPr>
          <p:nvPr/>
        </p:nvSpPr>
        <p:spPr bwMode="auto">
          <a:xfrm flipV="1">
            <a:off x="5410200" y="2743200"/>
            <a:ext cx="0" cy="533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50" name="Line 89"/>
          <p:cNvSpPr>
            <a:spLocks noChangeShapeType="1"/>
          </p:cNvSpPr>
          <p:nvPr/>
        </p:nvSpPr>
        <p:spPr bwMode="auto">
          <a:xfrm>
            <a:off x="4800600" y="3276600"/>
            <a:ext cx="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51" name="Line 90"/>
          <p:cNvSpPr>
            <a:spLocks noChangeShapeType="1"/>
          </p:cNvSpPr>
          <p:nvPr/>
        </p:nvSpPr>
        <p:spPr bwMode="auto">
          <a:xfrm>
            <a:off x="5562600" y="3276600"/>
            <a:ext cx="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52" name="Text Box 91"/>
          <p:cNvSpPr txBox="1">
            <a:spLocks noChangeArrowheads="1"/>
          </p:cNvSpPr>
          <p:nvPr/>
        </p:nvSpPr>
        <p:spPr bwMode="auto">
          <a:xfrm>
            <a:off x="4267200" y="2489200"/>
            <a:ext cx="8731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ja-JP" altLang="en-US" sz="2000" b="1">
                <a:latin typeface="Times New Roman" panose="02020603050405020304" pitchFamily="18" charset="0"/>
                <a:ea typeface="ＭＳ Ｐゴシック" panose="020B0600070205080204" pitchFamily="50" charset="-128"/>
              </a:rPr>
              <a:t>ｋｍａｐ</a:t>
            </a:r>
            <a:endParaRPr lang="ja-JP" altLang="en-US" sz="1200" b="1">
              <a:latin typeface="Times New Roman" panose="02020603050405020304" pitchFamily="18" charset="0"/>
              <a:ea typeface="ＭＳ Ｐゴシック" panose="020B0600070205080204" pitchFamily="50" charset="-128"/>
            </a:endParaRPr>
          </a:p>
        </p:txBody>
      </p:sp>
      <p:sp>
        <p:nvSpPr>
          <p:cNvPr id="13353" name="Rectangle 92"/>
          <p:cNvSpPr>
            <a:spLocks noChangeArrowheads="1"/>
          </p:cNvSpPr>
          <p:nvPr/>
        </p:nvSpPr>
        <p:spPr bwMode="auto">
          <a:xfrm>
            <a:off x="2133600" y="1676400"/>
            <a:ext cx="381000" cy="3810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endParaRPr lang="ja-JP" altLang="en-US"/>
          </a:p>
        </p:txBody>
      </p:sp>
      <p:sp>
        <p:nvSpPr>
          <p:cNvPr id="13354" name="Text Box 93"/>
          <p:cNvSpPr txBox="1">
            <a:spLocks noChangeArrowheads="1"/>
          </p:cNvSpPr>
          <p:nvPr/>
        </p:nvSpPr>
        <p:spPr bwMode="auto">
          <a:xfrm>
            <a:off x="1508125" y="14097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b="1">
                <a:latin typeface="Times New Roman" panose="02020603050405020304" pitchFamily="18" charset="0"/>
                <a:ea typeface="ＭＳ Ｐゴシック" panose="020B0600070205080204" pitchFamily="50" charset="-128"/>
              </a:rPr>
              <a:t>Slocal</a:t>
            </a:r>
          </a:p>
        </p:txBody>
      </p:sp>
      <p:sp>
        <p:nvSpPr>
          <p:cNvPr id="13355" name="Text Box 95"/>
          <p:cNvSpPr txBox="1">
            <a:spLocks noChangeArrowheads="1"/>
          </p:cNvSpPr>
          <p:nvPr/>
        </p:nvSpPr>
        <p:spPr bwMode="auto">
          <a:xfrm>
            <a:off x="1889125" y="5500688"/>
            <a:ext cx="4505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2000">
                <a:latin typeface="Times New Roman" panose="02020603050405020304" pitchFamily="18" charset="0"/>
                <a:ea typeface="ＭＳ Ｐゴシック" panose="020B0600070205080204" pitchFamily="50" charset="-128"/>
              </a:rPr>
              <a:t>Slocal is an address transform mechanism.</a:t>
            </a:r>
          </a:p>
          <a:p>
            <a:pPr eaLnBrk="1" hangingPunct="1"/>
            <a:r>
              <a:rPr lang="en-US" altLang="ja-JP" sz="2000">
                <a:latin typeface="Times New Roman" panose="02020603050405020304" pitchFamily="18" charset="0"/>
                <a:ea typeface="ＭＳ Ｐゴシック" panose="020B0600070205080204" pitchFamily="50" charset="-128"/>
              </a:rPr>
              <a:t>Kmap is a kind of switch.</a:t>
            </a:r>
          </a:p>
        </p:txBody>
      </p:sp>
      <p:sp>
        <p:nvSpPr>
          <p:cNvPr id="13356" name="Text Box 96"/>
          <p:cNvSpPr txBox="1">
            <a:spLocks noChangeArrowheads="1"/>
          </p:cNvSpPr>
          <p:nvPr/>
        </p:nvSpPr>
        <p:spPr bwMode="auto">
          <a:xfrm>
            <a:off x="879475" y="4010025"/>
            <a:ext cx="1965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sz="1400">
                <a:ea typeface="ＭＳ Ｐゴシック" panose="020B0600070205080204" pitchFamily="50" charset="-128"/>
              </a:rPr>
              <a:t>PDP11 compatible</a:t>
            </a:r>
          </a:p>
          <a:p>
            <a:pPr eaLnBrk="1" hangingPunct="1"/>
            <a:r>
              <a:rPr lang="en-US" altLang="ja-JP" sz="1400">
                <a:ea typeface="ＭＳ Ｐゴシック" panose="020B0600070205080204" pitchFamily="50" charset="-128"/>
              </a:rPr>
              <a:t>processors</a:t>
            </a:r>
          </a:p>
        </p:txBody>
      </p:sp>
      <p:pic>
        <p:nvPicPr>
          <p:cNvPr id="3" name="オーディオ 2">
            <a:hlinkClick r:id="" action="ppaction://media"/>
            <a:extLst>
              <a:ext uri="{FF2B5EF4-FFF2-40B4-BE49-F238E27FC236}">
                <a16:creationId xmlns:a16="http://schemas.microsoft.com/office/drawing/2014/main" id="{42BE3B06-4E73-430C-A8BD-4746AED18C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559"/>
    </mc:Choice>
    <mc:Fallback>
      <p:transition spd="slow" advTm="8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96" x="8924925" y="4295775"/>
          <p14:tracePt t="398" x="8661400" y="4368800"/>
          <p14:tracePt t="406" x="8423275" y="4459288"/>
          <p14:tracePt t="413" x="8259763" y="4505325"/>
          <p14:tracePt t="421" x="8104188" y="4559300"/>
          <p14:tracePt t="429" x="7940675" y="4624388"/>
          <p14:tracePt t="438" x="7813675" y="4641850"/>
          <p14:tracePt t="449" x="7712075" y="4678363"/>
          <p14:tracePt t="454" x="7639050" y="4697413"/>
          <p14:tracePt t="463" x="7594600" y="4705350"/>
          <p14:tracePt t="470" x="7548563" y="4714875"/>
          <p14:tracePt t="478" x="7531100" y="4714875"/>
          <p14:tracePt t="485" x="7502525" y="4724400"/>
          <p14:tracePt t="677" x="7502525" y="4678363"/>
          <p14:tracePt t="685" x="7502525" y="4514850"/>
          <p14:tracePt t="693" x="7502525" y="4386263"/>
          <p14:tracePt t="701" x="7502525" y="4313238"/>
          <p14:tracePt t="710" x="7475538" y="4203700"/>
          <p14:tracePt t="717" x="7466013" y="4122738"/>
          <p14:tracePt t="725" x="7439025" y="4040188"/>
          <p14:tracePt t="733" x="7421563" y="3984625"/>
          <p14:tracePt t="742" x="7412038" y="3921125"/>
          <p14:tracePt t="749" x="7375525" y="3857625"/>
          <p14:tracePt t="759" x="7375525" y="3830638"/>
          <p14:tracePt t="765" x="7366000" y="3811588"/>
          <p14:tracePt t="774" x="7356475" y="3794125"/>
          <p14:tracePt t="781" x="7356475" y="3775075"/>
          <p14:tracePt t="790" x="7348538" y="3767138"/>
          <p14:tracePt t="813" x="7348538" y="3757613"/>
          <p14:tracePt t="821" x="7339013" y="3748088"/>
          <p14:tracePt t="837" x="7329488" y="3738563"/>
          <p14:tracePt t="845" x="7319963" y="3730625"/>
          <p14:tracePt t="861" x="7319963" y="3721100"/>
          <p14:tracePt t="877" x="7319963" y="3711575"/>
          <p14:tracePt t="951" x="7319963" y="3702050"/>
          <p14:tracePt t="1000" x="7312025" y="3694113"/>
          <p14:tracePt t="1025" x="7302500" y="3684588"/>
          <p14:tracePt t="16495" x="7283450" y="3775075"/>
          <p14:tracePt t="16502" x="6992938" y="3967163"/>
          <p14:tracePt t="16509" x="6773863" y="4122738"/>
          <p14:tracePt t="16517" x="6654800" y="4203700"/>
          <p14:tracePt t="16525" x="6537325" y="4276725"/>
          <p14:tracePt t="16533" x="6481763" y="4332288"/>
          <p14:tracePt t="16541" x="6464300" y="4340225"/>
          <p14:tracePt t="16549" x="6445250" y="4359275"/>
          <p14:tracePt t="16557" x="6399213" y="4376738"/>
          <p14:tracePt t="16565" x="6391275" y="4386263"/>
          <p14:tracePt t="16573" x="6391275" y="4395788"/>
          <p14:tracePt t="16951" x="6354763" y="4332288"/>
          <p14:tracePt t="16957" x="6335713" y="4295775"/>
          <p14:tracePt t="16965" x="6335713" y="4240213"/>
          <p14:tracePt t="16973" x="6335713" y="4167188"/>
          <p14:tracePt t="16981" x="6335713" y="4140200"/>
          <p14:tracePt t="16989" x="6335713" y="4086225"/>
          <p14:tracePt t="16997" x="6326188" y="4040188"/>
          <p14:tracePt t="17013" x="6299200" y="4013200"/>
          <p14:tracePt t="17029" x="6291263" y="3994150"/>
          <p14:tracePt t="17038" x="6254750" y="3967163"/>
          <p14:tracePt t="17045" x="6245225" y="3957638"/>
          <p14:tracePt t="17069" x="6235700" y="3948113"/>
          <p14:tracePt t="17086" x="6226175" y="3940175"/>
          <p14:tracePt t="17093" x="6208713" y="3921125"/>
          <p14:tracePt t="17101" x="6189663" y="3903663"/>
          <p14:tracePt t="17109" x="6153150" y="3867150"/>
          <p14:tracePt t="17117" x="6145213" y="3867150"/>
          <p14:tracePt t="17125" x="6116638" y="3848100"/>
          <p14:tracePt t="17133" x="6099175" y="3821113"/>
          <p14:tracePt t="17141" x="6099175" y="3767138"/>
          <p14:tracePt t="17149" x="6043613" y="3748088"/>
          <p14:tracePt t="17157" x="5943600" y="3702050"/>
          <p14:tracePt t="17166" x="5907088" y="3684588"/>
          <p14:tracePt t="17173" x="5853113" y="3648075"/>
          <p14:tracePt t="17181" x="5770563" y="3621088"/>
          <p14:tracePt t="17191" x="5697538" y="3584575"/>
          <p14:tracePt t="17197" x="5680075" y="3519488"/>
          <p14:tracePt t="17206" x="5653088" y="3492500"/>
          <p14:tracePt t="17213" x="5616575" y="3446463"/>
          <p14:tracePt t="17222" x="5607050" y="3402013"/>
          <p14:tracePt t="17229" x="5607050" y="3355975"/>
          <p14:tracePt t="17238" x="5561013" y="3338513"/>
          <p14:tracePt t="17245" x="5514975" y="3328988"/>
          <p14:tracePt t="17253" x="5470525" y="3302000"/>
          <p14:tracePt t="17261" x="5414963" y="3292475"/>
          <p14:tracePt t="17271" x="5334000" y="3265488"/>
          <p14:tracePt t="17279" x="5314950" y="3265488"/>
          <p14:tracePt t="17287" x="5268913" y="3246438"/>
          <p14:tracePt t="17295" x="5268913" y="3236913"/>
          <p14:tracePt t="17301" x="5251450" y="3236913"/>
          <p14:tracePt t="17390" x="5232400" y="3228975"/>
          <p14:tracePt t="17398" x="5224463" y="3228975"/>
          <p14:tracePt t="17407" x="5195888" y="3228975"/>
          <p14:tracePt t="17419" x="5178425" y="3219450"/>
          <p14:tracePt t="17423" x="5122863" y="3192463"/>
          <p14:tracePt t="17431" x="5078413" y="3192463"/>
          <p14:tracePt t="17437" x="5022850" y="3182938"/>
          <p14:tracePt t="17445" x="4968875" y="3182938"/>
          <p14:tracePt t="17453" x="4905375" y="3173413"/>
          <p14:tracePt t="17461" x="4832350" y="3155950"/>
          <p14:tracePt t="17469" x="4740275" y="3155950"/>
          <p14:tracePt t="17477" x="4659313" y="3136900"/>
          <p14:tracePt t="17485" x="4586288" y="3136900"/>
          <p14:tracePt t="17493" x="4540250" y="3119438"/>
          <p14:tracePt t="17501" x="4448175" y="3119438"/>
          <p14:tracePt t="17509" x="4340225" y="3109913"/>
          <p14:tracePt t="17517" x="4248150" y="3090863"/>
          <p14:tracePt t="17525" x="4194175" y="3090863"/>
          <p14:tracePt t="17533" x="4129088" y="3073400"/>
          <p14:tracePt t="17541" x="4102100" y="3073400"/>
          <p14:tracePt t="17549" x="4084638" y="3073400"/>
          <p14:tracePt t="17557" x="4048125" y="3063875"/>
          <p14:tracePt t="18223" x="4084638" y="3063875"/>
          <p14:tracePt t="18231" x="4138613" y="3063875"/>
          <p14:tracePt t="18240" x="4157663" y="3063875"/>
          <p14:tracePt t="18248" x="4202113" y="3046413"/>
          <p14:tracePt t="18255" x="4238625" y="3036888"/>
          <p14:tracePt t="18261" x="4248150" y="3036888"/>
          <p14:tracePt t="18269" x="4267200" y="3027363"/>
          <p14:tracePt t="18277" x="4284663" y="3017838"/>
          <p14:tracePt t="18285" x="4294188" y="3009900"/>
          <p14:tracePt t="19887" x="4303713" y="3009900"/>
          <p14:tracePt t="23047" x="4303713" y="2990850"/>
          <p14:tracePt t="23063" x="4303713" y="2982913"/>
          <p14:tracePt t="23471" x="4284663" y="2973388"/>
          <p14:tracePt t="27039" x="4230688" y="2973388"/>
          <p14:tracePt t="27047" x="4048125" y="2990850"/>
          <p14:tracePt t="27057" x="3919538" y="2990850"/>
          <p14:tracePt t="27062" x="3792538" y="2990850"/>
          <p14:tracePt t="27071" x="3683000" y="2990850"/>
          <p14:tracePt t="27077" x="3592513" y="2990850"/>
          <p14:tracePt t="27085" x="3519488" y="2990850"/>
          <p14:tracePt t="27093" x="3390900" y="2990850"/>
          <p14:tracePt t="27101" x="3273425" y="2973388"/>
          <p14:tracePt t="27109" x="3208338" y="2946400"/>
          <p14:tracePt t="27117" x="3181350" y="2917825"/>
          <p14:tracePt t="27134" x="3171825" y="2909888"/>
          <p14:tracePt t="27142" x="3163888" y="2909888"/>
          <p14:tracePt t="27149" x="3154363" y="2900363"/>
          <p14:tracePt t="27165" x="3154363" y="2890838"/>
          <p14:tracePt t="27214" x="3154363" y="2881313"/>
          <p14:tracePt t="27529" x="3154363" y="2873375"/>
          <p14:tracePt t="28175" x="3163888" y="2863850"/>
          <p14:tracePt t="28887" x="3163888" y="2854325"/>
          <p14:tracePt t="28942" x="3171825" y="2844800"/>
          <p14:tracePt t="28950" x="3181350" y="2844800"/>
          <p14:tracePt t="28966" x="3190875" y="2836863"/>
          <p14:tracePt t="28974" x="3200400" y="2836863"/>
          <p14:tracePt t="28998" x="3200400" y="2827338"/>
          <p14:tracePt t="29009" x="3200400" y="2817813"/>
          <p14:tracePt t="29013" x="3200400" y="2808288"/>
          <p14:tracePt t="29022" x="3217863" y="2800350"/>
          <p14:tracePt t="29029" x="3227388" y="2790825"/>
          <p14:tracePt t="29038" x="3227388" y="2771775"/>
          <p14:tracePt t="29045" x="3244850" y="2754313"/>
          <p14:tracePt t="29053" x="3254375" y="2744788"/>
          <p14:tracePt t="29070" x="3263900" y="2744788"/>
          <p14:tracePt t="29093" x="3273425" y="2744788"/>
          <p14:tracePt t="29471" x="3281363" y="2744788"/>
          <p14:tracePt t="29487" x="3281363" y="2754313"/>
          <p14:tracePt t="29495" x="3281363" y="2763838"/>
          <p14:tracePt t="29501" x="3281363" y="2771775"/>
          <p14:tracePt t="29509" x="3281363" y="2790825"/>
          <p14:tracePt t="29517" x="3281363" y="2800350"/>
          <p14:tracePt t="29541" x="3281363" y="2808288"/>
          <p14:tracePt t="29558" x="3281363" y="2827338"/>
          <p14:tracePt t="32111" x="3281363" y="2836863"/>
          <p14:tracePt t="41777" x="3281363" y="2844800"/>
          <p14:tracePt t="41797" x="3273425" y="2863850"/>
          <p14:tracePt t="41806" x="3236913" y="2909888"/>
          <p14:tracePt t="41813" x="3190875" y="2954338"/>
          <p14:tracePt t="41822" x="3144838" y="2963863"/>
          <p14:tracePt t="41829" x="3081338" y="3017838"/>
          <p14:tracePt t="41837" x="3054350" y="3036888"/>
          <p14:tracePt t="41845" x="3027363" y="3054350"/>
          <p14:tracePt t="41855" x="2971800" y="3090863"/>
          <p14:tracePt t="41861" x="2944813" y="3109913"/>
          <p14:tracePt t="41870" x="2917825" y="3136900"/>
          <p14:tracePt t="41877" x="2881313" y="3146425"/>
          <p14:tracePt t="41886" x="2862263" y="3155950"/>
          <p14:tracePt t="41893" x="2844800" y="3173413"/>
          <p14:tracePt t="41904" x="2825750" y="3182938"/>
          <p14:tracePt t="41909" x="2789238" y="3192463"/>
          <p14:tracePt t="41917" x="2771775" y="3192463"/>
          <p14:tracePt t="41925" x="2725738" y="3228975"/>
          <p14:tracePt t="41933" x="2689225" y="3236913"/>
          <p14:tracePt t="41941" x="2606675" y="3265488"/>
          <p14:tracePt t="41949" x="2543175" y="3302000"/>
          <p14:tracePt t="41957" x="2470150" y="3309938"/>
          <p14:tracePt t="41966" x="2370138" y="3338513"/>
          <p14:tracePt t="41975" x="2306638" y="3365500"/>
          <p14:tracePt t="41982" x="2279650" y="3375025"/>
          <p14:tracePt t="41994" x="2224088" y="3382963"/>
          <p14:tracePt t="41997" x="2206625" y="3392488"/>
          <p14:tracePt t="42005" x="2179638" y="3411538"/>
          <p14:tracePt t="42175" x="2170113" y="3411538"/>
          <p14:tracePt t="42183" x="2160588" y="3411538"/>
          <p14:tracePt t="42199" x="2143125" y="3419475"/>
          <p14:tracePt t="42214" x="2133600" y="3419475"/>
          <p14:tracePt t="42223" x="2106613" y="3429000"/>
          <p14:tracePt t="42229" x="2087563" y="3446463"/>
          <p14:tracePt t="42238" x="2078038" y="3446463"/>
          <p14:tracePt t="42245" x="2051050" y="3455988"/>
          <p14:tracePt t="42254" x="2024063" y="3475038"/>
          <p14:tracePt t="42261" x="1978025" y="3502025"/>
          <p14:tracePt t="42269" x="1951038" y="3511550"/>
          <p14:tracePt t="42278" x="1887538" y="3548063"/>
          <p14:tracePt t="42285" x="1887538" y="3556000"/>
          <p14:tracePt t="42294" x="1860550" y="3565525"/>
          <p14:tracePt t="42301" x="1824038" y="3592513"/>
          <p14:tracePt t="42309" x="1795463" y="3611563"/>
          <p14:tracePt t="42317" x="1778000" y="3621088"/>
          <p14:tracePt t="42333" x="1758950" y="3629025"/>
          <p14:tracePt t="42357" x="1751013" y="3629025"/>
          <p14:tracePt t="42365" x="1741488" y="3638550"/>
          <p14:tracePt t="42389" x="1722438" y="3648075"/>
          <p14:tracePt t="42405" x="1714500" y="3648075"/>
          <p14:tracePt t="42469" x="1704975" y="3657600"/>
          <p14:tracePt t="42494" x="1695450" y="3665538"/>
          <p14:tracePt t="42501" x="1695450" y="3675063"/>
          <p14:tracePt t="42510" x="1677988" y="3694113"/>
          <p14:tracePt t="42533" x="1668463" y="3702050"/>
          <p14:tracePt t="42542" x="1658938" y="3702050"/>
          <p14:tracePt t="42557" x="1658938" y="3711575"/>
          <p14:tracePt t="42565" x="1649413" y="3721100"/>
          <p14:tracePt t="42589" x="1641475" y="3738563"/>
          <p14:tracePt t="42598" x="1631950" y="3748088"/>
          <p14:tracePt t="42613" x="1631950" y="3757613"/>
          <p14:tracePt t="42623" x="1631950" y="3767138"/>
          <p14:tracePt t="42629" x="1622425" y="3775075"/>
          <p14:tracePt t="42680" x="1622425" y="3794125"/>
          <p14:tracePt t="42760" x="1612900" y="3803650"/>
          <p14:tracePt t="42958" x="1612900" y="3811588"/>
          <p14:tracePt t="42982" x="1612900" y="3821113"/>
          <p14:tracePt t="42990" x="1612900" y="3848100"/>
          <p14:tracePt t="43006" x="1612900" y="3884613"/>
          <p14:tracePt t="43014" x="1612900" y="3903663"/>
          <p14:tracePt t="43022" x="1612900" y="3940175"/>
          <p14:tracePt t="43029" x="1631950" y="3976688"/>
          <p14:tracePt t="43038" x="1631950" y="3984625"/>
          <p14:tracePt t="43045" x="1631950" y="4003675"/>
          <p14:tracePt t="43055" x="1631950" y="4030663"/>
          <p14:tracePt t="43061" x="1631950" y="4049713"/>
          <p14:tracePt t="43069" x="1641475" y="4057650"/>
          <p14:tracePt t="43077" x="1641475" y="4086225"/>
          <p14:tracePt t="43088" x="1641475" y="4094163"/>
          <p14:tracePt t="43093" x="1641475" y="4103688"/>
          <p14:tracePt t="43102" x="1641475" y="4113213"/>
          <p14:tracePt t="43117" x="1641475" y="4122738"/>
          <p14:tracePt t="43125" x="1641475" y="4130675"/>
          <p14:tracePt t="43133" x="1641475" y="4140200"/>
          <p14:tracePt t="43141" x="1641475" y="4159250"/>
          <p14:tracePt t="43149" x="1641475" y="4176713"/>
          <p14:tracePt t="43157" x="1631950" y="4186238"/>
          <p14:tracePt t="43165" x="1622425" y="4203700"/>
          <p14:tracePt t="43181" x="1622425" y="4213225"/>
          <p14:tracePt t="43189" x="1612900" y="4222750"/>
          <p14:tracePt t="43197" x="1604963" y="4232275"/>
          <p14:tracePt t="43205" x="1595438" y="4240213"/>
          <p14:tracePt t="43213" x="1585913" y="4259263"/>
          <p14:tracePt t="43230" x="1558925" y="4276725"/>
          <p14:tracePt t="43238" x="1558925" y="4286250"/>
          <p14:tracePt t="43246" x="1549400" y="4295775"/>
          <p14:tracePt t="43254" x="1541463" y="4295775"/>
          <p14:tracePt t="43278" x="1531938" y="4303713"/>
          <p14:tracePt t="43293" x="1522413" y="4303713"/>
          <p14:tracePt t="43385" x="1512888" y="4303713"/>
          <p14:tracePt t="43391" x="1476375" y="4303713"/>
          <p14:tracePt t="43400" x="1449388" y="4303713"/>
          <p14:tracePt t="43408" x="1412875" y="4303713"/>
          <p14:tracePt t="43414" x="1366838" y="4303713"/>
          <p14:tracePt t="43422" x="1330325" y="4303713"/>
          <p14:tracePt t="43430" x="1303338" y="4303713"/>
          <p14:tracePt t="43438" x="1258888" y="4295775"/>
          <p14:tracePt t="43446" x="1249363" y="4295775"/>
          <p14:tracePt t="43455" x="1212850" y="4286250"/>
          <p14:tracePt t="43462" x="1203325" y="4286250"/>
          <p14:tracePt t="43469" x="1176338" y="4268788"/>
          <p14:tracePt t="43478" x="1166813" y="4259263"/>
          <p14:tracePt t="43502" x="1157288" y="4249738"/>
          <p14:tracePt t="43542" x="1157288" y="4240213"/>
          <p14:tracePt t="43558" x="1157288" y="4232275"/>
          <p14:tracePt t="43566" x="1157288" y="4213225"/>
          <p14:tracePt t="43574" x="1157288" y="4203700"/>
          <p14:tracePt t="43582" x="1157288" y="4195763"/>
          <p14:tracePt t="43591" x="1149350" y="4167188"/>
          <p14:tracePt t="43598" x="1149350" y="4149725"/>
          <p14:tracePt t="43607" x="1149350" y="4130675"/>
          <p14:tracePt t="43614" x="1149350" y="4113213"/>
          <p14:tracePt t="43624" x="1149350" y="4103688"/>
          <p14:tracePt t="43630" x="1149350" y="4094163"/>
          <p14:tracePt t="43640" x="1149350" y="4086225"/>
          <p14:tracePt t="43646" x="1149350" y="4076700"/>
          <p14:tracePt t="43653" x="1149350" y="4067175"/>
          <p14:tracePt t="43662" x="1149350" y="4049713"/>
          <p14:tracePt t="43670" x="1149350" y="4040188"/>
          <p14:tracePt t="43702" x="1149350" y="4030663"/>
          <p14:tracePt t="43711" x="1149350" y="4013200"/>
          <p14:tracePt t="43725" x="1149350" y="4003675"/>
          <p14:tracePt t="43808" x="1149350" y="3994150"/>
          <p14:tracePt t="43815" x="1166813" y="3994150"/>
          <p14:tracePt t="43824" x="1185863" y="3994150"/>
          <p14:tracePt t="43830" x="1212850" y="3994150"/>
          <p14:tracePt t="43838" x="1222375" y="3994150"/>
          <p14:tracePt t="43846" x="1258888" y="3994150"/>
          <p14:tracePt t="43854" x="1276350" y="3994150"/>
          <p14:tracePt t="43862" x="1312863" y="3994150"/>
          <p14:tracePt t="43871" x="1358900" y="3994150"/>
          <p14:tracePt t="43877" x="1366838" y="3994150"/>
          <p14:tracePt t="43889" x="1376363" y="3994150"/>
          <p14:tracePt t="43895" x="1403350" y="3994150"/>
          <p14:tracePt t="43910" x="1412875" y="4003675"/>
          <p14:tracePt t="43918" x="1422400" y="4013200"/>
          <p14:tracePt t="43935" x="1431925" y="4021138"/>
          <p14:tracePt t="43944" x="1449388" y="4030663"/>
          <p14:tracePt t="43950" x="1468438" y="4049713"/>
          <p14:tracePt t="43958" x="1476375" y="4049713"/>
          <p14:tracePt t="43966" x="1495425" y="4057650"/>
          <p14:tracePt t="43997" x="1512888" y="4076700"/>
          <p14:tracePt t="44037" x="1522413" y="4086225"/>
          <p14:tracePt t="44061" x="1531938" y="4086225"/>
          <p14:tracePt t="44103" x="1541463" y="4094163"/>
          <p14:tracePt t="44231" x="1541463" y="4113213"/>
          <p14:tracePt t="44247" x="1541463" y="4122738"/>
          <p14:tracePt t="44263" x="1541463" y="4130675"/>
          <p14:tracePt t="44285" x="1541463" y="4140200"/>
          <p14:tracePt t="44302" x="1541463" y="4159250"/>
          <p14:tracePt t="44325" x="1541463" y="4167188"/>
          <p14:tracePt t="44333" x="1541463" y="4176713"/>
          <p14:tracePt t="44349" x="1541463" y="4195763"/>
          <p14:tracePt t="44365" x="1541463" y="4203700"/>
          <p14:tracePt t="44398" x="1541463" y="4213225"/>
          <p14:tracePt t="44438" x="1541463" y="4222750"/>
          <p14:tracePt t="44464" x="1541463" y="4232275"/>
          <p14:tracePt t="44469" x="1541463" y="4240213"/>
          <p14:tracePt t="44478" x="1541463" y="4249738"/>
          <p14:tracePt t="44493" x="1531938" y="4259263"/>
          <p14:tracePt t="44542" x="1522413" y="4259263"/>
          <p14:tracePt t="44550" x="1504950" y="4268788"/>
          <p14:tracePt t="44558" x="1485900" y="4276725"/>
          <p14:tracePt t="44565" x="1476375" y="4286250"/>
          <p14:tracePt t="44574" x="1458913" y="4295775"/>
          <p14:tracePt t="44582" x="1449388" y="4295775"/>
          <p14:tracePt t="44589" x="1449388" y="4303713"/>
          <p14:tracePt t="44597" x="1422400" y="4303713"/>
          <p14:tracePt t="44605" x="1412875" y="4313238"/>
          <p14:tracePt t="44613" x="1403350" y="4322763"/>
          <p14:tracePt t="44621" x="1395413" y="4332288"/>
          <p14:tracePt t="44661" x="1376363" y="4332288"/>
          <p14:tracePt t="44686" x="1366838" y="4332288"/>
          <p14:tracePt t="44694" x="1339850" y="4332288"/>
          <p14:tracePt t="44703" x="1322388" y="4332288"/>
          <p14:tracePt t="44711" x="1276350" y="4332288"/>
          <p14:tracePt t="44717" x="1258888" y="4332288"/>
          <p14:tracePt t="44725" x="1230313" y="4332288"/>
          <p14:tracePt t="44733" x="1193800" y="4332288"/>
          <p14:tracePt t="44742" x="1185863" y="4332288"/>
          <p14:tracePt t="44750" x="1176338" y="4332288"/>
          <p14:tracePt t="44831" x="1166813" y="4332288"/>
          <p14:tracePt t="44846" x="1157288" y="4322763"/>
          <p14:tracePt t="44885" x="1157288" y="4313238"/>
          <p14:tracePt t="44909" x="1157288" y="4303713"/>
          <p14:tracePt t="44925" x="1157288" y="4295775"/>
          <p14:tracePt t="44965" x="1157288" y="4286250"/>
          <p14:tracePt t="44990" x="1157288" y="4276725"/>
          <p14:tracePt t="45010" x="1157288" y="4259263"/>
          <p14:tracePt t="45022" x="1157288" y="4249738"/>
          <p14:tracePt t="45038" x="1157288" y="4232275"/>
          <p14:tracePt t="45055" x="1157288" y="4203700"/>
          <p14:tracePt t="45062" x="1157288" y="4195763"/>
          <p14:tracePt t="45071" x="1157288" y="4176713"/>
          <p14:tracePt t="45077" x="1157288" y="4167188"/>
          <p14:tracePt t="45089" x="1157288" y="4159250"/>
          <p14:tracePt t="45093" x="1157288" y="4149725"/>
          <p14:tracePt t="45102" x="1157288" y="4130675"/>
          <p14:tracePt t="45109" x="1157288" y="4122738"/>
          <p14:tracePt t="45117" x="1157288" y="4103688"/>
          <p14:tracePt t="45133" x="1166813" y="4076700"/>
          <p14:tracePt t="45149" x="1176338" y="4067175"/>
          <p14:tracePt t="45157" x="1185863" y="4057650"/>
          <p14:tracePt t="45165" x="1193800" y="4057650"/>
          <p14:tracePt t="45173" x="1212850" y="4040188"/>
          <p14:tracePt t="45181" x="1230313" y="4030663"/>
          <p14:tracePt t="45205" x="1239838" y="4030663"/>
          <p14:tracePt t="45213" x="1258888" y="4030663"/>
          <p14:tracePt t="45253" x="1266825" y="4030663"/>
          <p14:tracePt t="45277" x="1276350" y="4030663"/>
          <p14:tracePt t="45302" x="1285875" y="4030663"/>
          <p14:tracePt t="45317" x="1293813" y="4030663"/>
          <p14:tracePt t="45333" x="1312863" y="4040188"/>
          <p14:tracePt t="45357" x="1322388" y="4049713"/>
          <p14:tracePt t="45365" x="1322388" y="4057650"/>
          <p14:tracePt t="45374" x="1330325" y="4067175"/>
          <p14:tracePt t="45381" x="1339850" y="4076700"/>
          <p14:tracePt t="45405" x="1349375" y="4086225"/>
          <p14:tracePt t="45429" x="1358900" y="4086225"/>
          <p14:tracePt t="45446" x="1366838" y="4094163"/>
          <p14:tracePt t="45519" x="1385888" y="4113213"/>
          <p14:tracePt t="45551" x="1385888" y="4122738"/>
          <p14:tracePt t="45703" x="1385888" y="4140200"/>
          <p14:tracePt t="45728" x="1385888" y="4149725"/>
          <p14:tracePt t="45735" x="1385888" y="4159250"/>
          <p14:tracePt t="45751" x="1385888" y="4176713"/>
          <p14:tracePt t="45760" x="1358900" y="4195763"/>
          <p14:tracePt t="45766" x="1358900" y="4203700"/>
          <p14:tracePt t="45773" x="1339850" y="4213225"/>
          <p14:tracePt t="45797" x="1330325" y="4213225"/>
          <p14:tracePt t="45905" x="1322388" y="4213225"/>
          <p14:tracePt t="45911" x="1322388" y="4203700"/>
          <p14:tracePt t="45918" x="1322388" y="4159250"/>
          <p14:tracePt t="45926" x="1349375" y="4113213"/>
          <p14:tracePt t="45933" x="1376363" y="4086225"/>
          <p14:tracePt t="45941" x="1412875" y="4049713"/>
          <p14:tracePt t="45949" x="1476375" y="3994150"/>
          <p14:tracePt t="45957" x="1585913" y="3957638"/>
          <p14:tracePt t="45965" x="1668463" y="3903663"/>
          <p14:tracePt t="45973" x="1751013" y="3875088"/>
          <p14:tracePt t="45981" x="1851025" y="3821113"/>
          <p14:tracePt t="45991" x="1931988" y="3794125"/>
          <p14:tracePt t="45997" x="2024063" y="3748088"/>
          <p14:tracePt t="46008" x="2106613" y="3721100"/>
          <p14:tracePt t="46013" x="2206625" y="3684588"/>
          <p14:tracePt t="46021" x="2270125" y="3657600"/>
          <p14:tracePt t="46029" x="2316163" y="3621088"/>
          <p14:tracePt t="46037" x="2343150" y="3611563"/>
          <p14:tracePt t="46045" x="2370138" y="3611563"/>
          <p14:tracePt t="46055" x="2379663" y="3611563"/>
          <p14:tracePt t="46061" x="2389188" y="3602038"/>
          <p14:tracePt t="46086" x="2397125" y="3592513"/>
          <p14:tracePt t="46127" x="2406650" y="3584575"/>
          <p14:tracePt t="46414" x="2462213" y="3565525"/>
          <p14:tracePt t="46421" x="2479675" y="3556000"/>
          <p14:tracePt t="46431" x="2506663" y="3538538"/>
          <p14:tracePt t="46444" x="2525713" y="3529013"/>
          <p14:tracePt t="46447" x="2570163" y="3519488"/>
          <p14:tracePt t="46457" x="2589213" y="3511550"/>
          <p14:tracePt t="46461" x="2635250" y="3492500"/>
          <p14:tracePt t="46471" x="2662238" y="3475038"/>
          <p14:tracePt t="46477" x="2679700" y="3465513"/>
          <p14:tracePt t="46485" x="2698750" y="3455988"/>
          <p14:tracePt t="46493" x="2716213" y="3455988"/>
          <p14:tracePt t="46959" x="2698750" y="3455988"/>
          <p14:tracePt t="46975" x="2689225" y="3475038"/>
          <p14:tracePt t="47481" x="2708275" y="3475038"/>
          <p14:tracePt t="47488" x="2716213" y="3475038"/>
          <p14:tracePt t="47498" x="2725738" y="3475038"/>
          <p14:tracePt t="47511" x="2735263" y="3475038"/>
          <p14:tracePt t="47525" x="2744788" y="3475038"/>
          <p14:tracePt t="47550" x="2752725" y="3475038"/>
          <p14:tracePt t="48447" x="2771775" y="3465513"/>
          <p14:tracePt t="48454" x="2798763" y="3455988"/>
          <p14:tracePt t="48465" x="2817813" y="3438525"/>
          <p14:tracePt t="48470" x="2835275" y="3438525"/>
          <p14:tracePt t="48477" x="2844800" y="3429000"/>
          <p14:tracePt t="48485" x="2862263" y="3419475"/>
          <p14:tracePt t="48502" x="2871788" y="3411538"/>
          <p14:tracePt t="48767" x="2852738" y="3411538"/>
          <p14:tracePt t="48775" x="2825750" y="3419475"/>
          <p14:tracePt t="48782" x="2789238" y="3419475"/>
          <p14:tracePt t="48790" x="2762250" y="3438525"/>
          <p14:tracePt t="48798" x="2744788" y="3446463"/>
          <p14:tracePt t="48805" x="2708275" y="3446463"/>
          <p14:tracePt t="48813" x="2662238" y="3455988"/>
          <p14:tracePt t="48822" x="2635250" y="3455988"/>
          <p14:tracePt t="48829" x="2589213" y="3455988"/>
          <p14:tracePt t="48839" x="2562225" y="3455988"/>
          <p14:tracePt t="48845" x="2543175" y="3455988"/>
          <p14:tracePt t="48853" x="2533650" y="3455988"/>
          <p14:tracePt t="48861" x="2506663" y="3455988"/>
          <p14:tracePt t="48871" x="2470150" y="3455988"/>
          <p14:tracePt t="48877" x="2443163" y="3455988"/>
          <p14:tracePt t="48885" x="2397125" y="3455988"/>
          <p14:tracePt t="48893" x="2389188" y="3455988"/>
          <p14:tracePt t="48903" x="2352675" y="3455988"/>
          <p14:tracePt t="48909" x="2297113" y="3455988"/>
          <p14:tracePt t="48918" x="2270125" y="3438525"/>
          <p14:tracePt t="48925" x="2251075" y="3429000"/>
          <p14:tracePt t="48933" x="2224088" y="3429000"/>
          <p14:tracePt t="48941" x="2187575" y="3429000"/>
          <p14:tracePt t="48949" x="2160588" y="3419475"/>
          <p14:tracePt t="48957" x="2133600" y="3382963"/>
          <p14:tracePt t="48965" x="2114550" y="3382963"/>
          <p14:tracePt t="48973" x="2106613" y="3375025"/>
          <p14:tracePt t="48981" x="2078038" y="3375025"/>
          <p14:tracePt t="48989" x="2060575" y="3346450"/>
          <p14:tracePt t="48997" x="2051050" y="3346450"/>
          <p14:tracePt t="49007" x="2033588" y="3346450"/>
          <p14:tracePt t="49013" x="2005013" y="3328988"/>
          <p14:tracePt t="49021" x="1951038" y="3319463"/>
          <p14:tracePt t="49029" x="1831975" y="3273425"/>
          <p14:tracePt t="49037" x="1741488" y="3265488"/>
          <p14:tracePt t="49045" x="1622425" y="3219450"/>
          <p14:tracePt t="49053" x="1531938" y="3192463"/>
          <p14:tracePt t="49061" x="1485900" y="3182938"/>
          <p14:tracePt t="49069" x="1403350" y="3155950"/>
          <p14:tracePt t="49077" x="1349375" y="3146425"/>
          <p14:tracePt t="49087" x="1303338" y="3119438"/>
          <p14:tracePt t="49093" x="1258888" y="3100388"/>
          <p14:tracePt t="49102" x="1239838" y="3090863"/>
          <p14:tracePt t="49109" x="1222375" y="3082925"/>
          <p14:tracePt t="49125" x="1212850" y="3073400"/>
          <p14:tracePt t="49133" x="1193800" y="3054350"/>
          <p14:tracePt t="49149" x="1185863" y="3046413"/>
          <p14:tracePt t="49157" x="1166813" y="3027363"/>
          <p14:tracePt t="49173" x="1157288" y="3009900"/>
          <p14:tracePt t="49189" x="1149350" y="2990850"/>
          <p14:tracePt t="49197" x="1139825" y="2973388"/>
          <p14:tracePt t="49205" x="1120775" y="2946400"/>
          <p14:tracePt t="49213" x="1112838" y="2927350"/>
          <p14:tracePt t="49221" x="1112838" y="2909888"/>
          <p14:tracePt t="49229" x="1103313" y="2890838"/>
          <p14:tracePt t="49237" x="1103313" y="2863850"/>
          <p14:tracePt t="49245" x="1093788" y="2827338"/>
          <p14:tracePt t="49254" x="1093788" y="2808288"/>
          <p14:tracePt t="49261" x="1093788" y="2771775"/>
          <p14:tracePt t="49270" x="1093788" y="2754313"/>
          <p14:tracePt t="49277" x="1093788" y="2717800"/>
          <p14:tracePt t="49285" x="1093788" y="2671763"/>
          <p14:tracePt t="49293" x="1093788" y="2635250"/>
          <p14:tracePt t="49302" x="1093788" y="2589213"/>
          <p14:tracePt t="49309" x="1093788" y="2554288"/>
          <p14:tracePt t="49317" x="1093788" y="2508250"/>
          <p14:tracePt t="49325" x="1093788" y="2452688"/>
          <p14:tracePt t="49333" x="1093788" y="2408238"/>
          <p14:tracePt t="49342" x="1120775" y="2371725"/>
          <p14:tracePt t="49349" x="1130300" y="2343150"/>
          <p14:tracePt t="49357" x="1149350" y="2306638"/>
          <p14:tracePt t="49366" x="1166813" y="2270125"/>
          <p14:tracePt t="49375" x="1203325" y="2243138"/>
          <p14:tracePt t="49384" x="1222375" y="2225675"/>
          <p14:tracePt t="49392" x="1239838" y="2206625"/>
          <p14:tracePt t="49398" x="1266825" y="2179638"/>
          <p14:tracePt t="49406" x="1293813" y="2152650"/>
          <p14:tracePt t="49413" x="1322388" y="2133600"/>
          <p14:tracePt t="49422" x="1366838" y="2097088"/>
          <p14:tracePt t="49429" x="1403350" y="2089150"/>
          <p14:tracePt t="49438" x="1439863" y="2079625"/>
          <p14:tracePt t="49446" x="1512888" y="2070100"/>
          <p14:tracePt t="49455" x="1549400" y="2043113"/>
          <p14:tracePt t="49462" x="1595438" y="2024063"/>
          <p14:tracePt t="49472" x="1641475" y="2006600"/>
          <p14:tracePt t="49479" x="1722438" y="1987550"/>
          <p14:tracePt t="49488" x="1758950" y="1970088"/>
          <p14:tracePt t="49494" x="1804988" y="1960563"/>
          <p14:tracePt t="49505" x="1831975" y="1960563"/>
          <p14:tracePt t="49510" x="1878013" y="1960563"/>
          <p14:tracePt t="49518" x="1914525" y="1960563"/>
          <p14:tracePt t="49526" x="1931988" y="1951038"/>
          <p14:tracePt t="49534" x="1978025" y="1951038"/>
          <p14:tracePt t="49542" x="2014538" y="1951038"/>
          <p14:tracePt t="49550" x="2024063" y="1951038"/>
          <p14:tracePt t="49558" x="2041525" y="1951038"/>
          <p14:tracePt t="49566" x="2060575" y="1951038"/>
          <p14:tracePt t="49574" x="2078038" y="1951038"/>
          <p14:tracePt t="49582" x="2087563" y="1951038"/>
          <p14:tracePt t="49590" x="2114550" y="1951038"/>
          <p14:tracePt t="49598" x="2151063" y="1951038"/>
          <p14:tracePt t="49607" x="2179638" y="1951038"/>
          <p14:tracePt t="49614" x="2233613" y="1951038"/>
          <p14:tracePt t="49622" x="2279650" y="1951038"/>
          <p14:tracePt t="49630" x="2333625" y="1979613"/>
          <p14:tracePt t="49637" x="2389188" y="1987550"/>
          <p14:tracePt t="49645" x="2452688" y="1987550"/>
          <p14:tracePt t="49653" x="2506663" y="2006600"/>
          <p14:tracePt t="49661" x="2616200" y="2006600"/>
          <p14:tracePt t="49670" x="2735263" y="2043113"/>
          <p14:tracePt t="49677" x="2825750" y="2070100"/>
          <p14:tracePt t="49686" x="2944813" y="2116138"/>
          <p14:tracePt t="49693" x="3008313" y="2179638"/>
          <p14:tracePt t="49701" x="3071813" y="2197100"/>
          <p14:tracePt t="49709" x="3100388" y="2206625"/>
          <p14:tracePt t="49717" x="3117850" y="2216150"/>
          <p14:tracePt t="49725" x="3127375" y="2216150"/>
          <p14:tracePt t="49733" x="3136900" y="2216150"/>
          <p14:tracePt t="49742" x="3144838" y="2225675"/>
          <p14:tracePt t="49920" x="3154363" y="2252663"/>
          <p14:tracePt t="49936" x="3154363" y="2262188"/>
          <p14:tracePt t="49942" x="3163888" y="2279650"/>
          <p14:tracePt t="49950" x="3181350" y="2289175"/>
          <p14:tracePt t="49957" x="3200400" y="2316163"/>
          <p14:tracePt t="49973" x="3200400" y="2325688"/>
          <p14:tracePt t="49981" x="3208338" y="2335213"/>
          <p14:tracePt t="49997" x="3227388" y="2362200"/>
          <p14:tracePt t="50009" x="3236913" y="2379663"/>
          <p14:tracePt t="50014" x="3244850" y="2398713"/>
          <p14:tracePt t="50025" x="3254375" y="2408238"/>
          <p14:tracePt t="50031" x="3273425" y="2425700"/>
          <p14:tracePt t="50042" x="3281363" y="2452688"/>
          <p14:tracePt t="50046" x="3290888" y="2462213"/>
          <p14:tracePt t="50054" x="3300413" y="2489200"/>
          <p14:tracePt t="50061" x="3300413" y="2508250"/>
          <p14:tracePt t="50077" x="3317875" y="2535238"/>
          <p14:tracePt t="50086" x="3317875" y="2544763"/>
          <p14:tracePt t="50093" x="3317875" y="2562225"/>
          <p14:tracePt t="50101" x="3317875" y="2581275"/>
          <p14:tracePt t="50109" x="3317875" y="2598738"/>
          <p14:tracePt t="50117" x="3317875" y="2617788"/>
          <p14:tracePt t="50125" x="3317875" y="2644775"/>
          <p14:tracePt t="50133" x="3317875" y="2671763"/>
          <p14:tracePt t="50141" x="3317875" y="2681288"/>
          <p14:tracePt t="50149" x="3317875" y="2698750"/>
          <p14:tracePt t="50157" x="3309938" y="2727325"/>
          <p14:tracePt t="50165" x="3300413" y="2744788"/>
          <p14:tracePt t="50173" x="3281363" y="2781300"/>
          <p14:tracePt t="50181" x="3273425" y="2800350"/>
          <p14:tracePt t="50189" x="3263900" y="2827338"/>
          <p14:tracePt t="50197" x="3227388" y="2873375"/>
          <p14:tracePt t="50206" x="3208338" y="2900363"/>
          <p14:tracePt t="50213" x="3181350" y="2946400"/>
          <p14:tracePt t="50222" x="3163888" y="2963863"/>
          <p14:tracePt t="50229" x="3108325" y="3027363"/>
          <p14:tracePt t="50237" x="3071813" y="3054350"/>
          <p14:tracePt t="50245" x="3044825" y="3082925"/>
          <p14:tracePt t="50254" x="2998788" y="3109913"/>
          <p14:tracePt t="50261" x="2962275" y="3136900"/>
          <p14:tracePt t="50270" x="2935288" y="3155950"/>
          <p14:tracePt t="50277" x="2925763" y="3163888"/>
          <p14:tracePt t="50287" x="2898775" y="3173413"/>
          <p14:tracePt t="50293" x="2889250" y="3173413"/>
          <p14:tracePt t="50301" x="2871788" y="3192463"/>
          <p14:tracePt t="50309" x="2862263" y="3192463"/>
          <p14:tracePt t="50317" x="2852738" y="3200400"/>
          <p14:tracePt t="50325" x="2844800" y="3200400"/>
          <p14:tracePt t="50333" x="2817813" y="3209925"/>
          <p14:tracePt t="50341" x="2808288" y="3209925"/>
          <p14:tracePt t="50349" x="2789238" y="3219450"/>
          <p14:tracePt t="50357" x="2771775" y="3219450"/>
          <p14:tracePt t="50365" x="2735263" y="3246438"/>
          <p14:tracePt t="50373" x="2689225" y="3255963"/>
          <p14:tracePt t="50381" x="2635250" y="3255963"/>
          <p14:tracePt t="50389" x="2589213" y="3265488"/>
          <p14:tracePt t="50397" x="2516188" y="3265488"/>
          <p14:tracePt t="50406" x="2462213" y="3265488"/>
          <p14:tracePt t="50413" x="2416175" y="3273425"/>
          <p14:tracePt t="50421" x="2370138" y="3302000"/>
          <p14:tracePt t="50429" x="2333625" y="3302000"/>
          <p14:tracePt t="50437" x="2306638" y="3302000"/>
          <p14:tracePt t="50445" x="2287588" y="3309938"/>
          <p14:tracePt t="50461" x="2279650" y="3309938"/>
          <p14:tracePt t="50470" x="2251075" y="3309938"/>
          <p14:tracePt t="50477" x="2243138" y="3309938"/>
          <p14:tracePt t="50485" x="2233613" y="3309938"/>
          <p14:tracePt t="50502" x="2206625" y="3309938"/>
          <p14:tracePt t="50509" x="2197100" y="3319463"/>
          <p14:tracePt t="50518" x="2187575" y="3319463"/>
          <p14:tracePt t="50526" x="2170113" y="3328988"/>
          <p14:tracePt t="50533" x="2160588" y="3338513"/>
          <p14:tracePt t="50542" x="2151063" y="3346450"/>
          <p14:tracePt t="50549" x="2133600" y="3346450"/>
          <p14:tracePt t="50558" x="2124075" y="3355975"/>
          <p14:tracePt t="50565" x="2106613" y="3355975"/>
          <p14:tracePt t="50573" x="2087563" y="3365500"/>
          <p14:tracePt t="50581" x="2070100" y="3375025"/>
          <p14:tracePt t="50589" x="2060575" y="3382963"/>
          <p14:tracePt t="50597" x="2033588" y="3402013"/>
          <p14:tracePt t="50607" x="2033588" y="3411538"/>
          <p14:tracePt t="50613" x="2005013" y="3429000"/>
          <p14:tracePt t="50622" x="1987550" y="3438525"/>
          <p14:tracePt t="50629" x="1951038" y="3438525"/>
          <p14:tracePt t="50638" x="1931988" y="3446463"/>
          <p14:tracePt t="50645" x="1905000" y="3455988"/>
          <p14:tracePt t="50654" x="1878013" y="3475038"/>
          <p14:tracePt t="50661" x="1868488" y="3482975"/>
          <p14:tracePt t="50670" x="1851025" y="3482975"/>
          <p14:tracePt t="50677" x="1831975" y="3482975"/>
          <p14:tracePt t="50686" x="1824038" y="3492500"/>
          <p14:tracePt t="50693" x="1814513" y="3502025"/>
          <p14:tracePt t="50709" x="1787525" y="3511550"/>
          <p14:tracePt t="50717" x="1778000" y="3519488"/>
          <p14:tracePt t="50725" x="1768475" y="3529013"/>
          <p14:tracePt t="50733" x="1751013" y="3529013"/>
          <p14:tracePt t="50741" x="1704975" y="3565525"/>
          <p14:tracePt t="50749" x="1695450" y="3575050"/>
          <p14:tracePt t="50757" x="1668463" y="3584575"/>
          <p14:tracePt t="50765" x="1641475" y="3602038"/>
          <p14:tracePt t="50773" x="1612900" y="3621088"/>
          <p14:tracePt t="50781" x="1576388" y="3629025"/>
          <p14:tracePt t="50789" x="1558925" y="3638550"/>
          <p14:tracePt t="50797" x="1531938" y="3638550"/>
          <p14:tracePt t="50807" x="1512888" y="3657600"/>
          <p14:tracePt t="50813" x="1504950" y="3657600"/>
          <p14:tracePt t="50822" x="1495425" y="3657600"/>
          <p14:tracePt t="50845" x="1485900" y="3657600"/>
          <p14:tracePt t="50894" x="1476375" y="3665538"/>
          <p14:tracePt t="50967" x="1476375" y="3675063"/>
          <p14:tracePt t="50982" x="1476375" y="3694113"/>
          <p14:tracePt t="50990" x="1476375" y="3702050"/>
          <p14:tracePt t="50998" x="1476375" y="3711575"/>
          <p14:tracePt t="51006" x="1468438" y="3721100"/>
          <p14:tracePt t="51013" x="1458913" y="3721100"/>
          <p14:tracePt t="51022" x="1439863" y="3738563"/>
          <p14:tracePt t="51281" x="1431925" y="3748088"/>
          <p14:tracePt t="51295" x="1422400" y="3757613"/>
          <p14:tracePt t="51303" x="1412875" y="3767138"/>
          <p14:tracePt t="51326" x="1412875" y="3784600"/>
          <p14:tracePt t="51334" x="1403350" y="3794125"/>
          <p14:tracePt t="51341" x="1395413" y="3794125"/>
          <p14:tracePt t="51365" x="1385888" y="3811588"/>
          <p14:tracePt t="51713" x="1385888" y="3821113"/>
          <p14:tracePt t="51751" x="1385888" y="3830638"/>
          <p14:tracePt t="51762" x="1403350" y="3830638"/>
          <p14:tracePt t="51768" x="1458913" y="3830638"/>
          <p14:tracePt t="51779" x="1531938" y="3811588"/>
          <p14:tracePt t="51783" x="1576388" y="3794125"/>
          <p14:tracePt t="51789" x="1641475" y="3757613"/>
          <p14:tracePt t="51797" x="1722438" y="3694113"/>
          <p14:tracePt t="51806" x="1758950" y="3675063"/>
          <p14:tracePt t="51813" x="1814513" y="3629025"/>
          <p14:tracePt t="51822" x="1824038" y="3621088"/>
          <p14:tracePt t="51829" x="1851025" y="3592513"/>
          <p14:tracePt t="51837" x="1860550" y="3584575"/>
          <p14:tracePt t="51845" x="1878013" y="3575050"/>
          <p14:tracePt t="51855" x="1895475" y="3565525"/>
          <p14:tracePt t="51862" x="1905000" y="3548063"/>
          <p14:tracePt t="51870" x="1905000" y="3538538"/>
          <p14:tracePt t="51878" x="1914525" y="3538538"/>
          <p14:tracePt t="51886" x="1931988" y="3492500"/>
          <p14:tracePt t="51894" x="1941513" y="3482975"/>
          <p14:tracePt t="51902" x="1968500" y="3455988"/>
          <p14:tracePt t="51917" x="2005013" y="3411538"/>
          <p14:tracePt t="51925" x="2024063" y="3392488"/>
          <p14:tracePt t="51934" x="2051050" y="3365500"/>
          <p14:tracePt t="51941" x="2070100" y="3346450"/>
          <p14:tracePt t="51949" x="2106613" y="3309938"/>
          <p14:tracePt t="51957" x="2114550" y="3302000"/>
          <p14:tracePt t="51965" x="2124075" y="3265488"/>
          <p14:tracePt t="51973" x="2143125" y="3246438"/>
          <p14:tracePt t="51981" x="2151063" y="3228975"/>
          <p14:tracePt t="51989" x="2160588" y="3209925"/>
          <p14:tracePt t="52008" x="2187575" y="3146425"/>
          <p14:tracePt t="52013" x="2197100" y="3127375"/>
          <p14:tracePt t="52021" x="2206625" y="3109913"/>
          <p14:tracePt t="52029" x="2206625" y="3100388"/>
          <p14:tracePt t="52037" x="2214563" y="3090863"/>
          <p14:tracePt t="52045" x="2224088" y="3063875"/>
          <p14:tracePt t="52056" x="2243138" y="3046413"/>
          <p14:tracePt t="52070" x="2251075" y="3036888"/>
          <p14:tracePt t="52077" x="2251075" y="3027363"/>
          <p14:tracePt t="52088" x="2260600" y="3017838"/>
          <p14:tracePt t="52093" x="2260600" y="3000375"/>
          <p14:tracePt t="52106" x="2270125" y="2990850"/>
          <p14:tracePt t="52110" x="2279650" y="2982913"/>
          <p14:tracePt t="52126" x="2287588" y="2982913"/>
          <p14:tracePt t="52143" x="2287588" y="2963863"/>
          <p14:tracePt t="52150" x="2287588" y="2954338"/>
          <p14:tracePt t="52158" x="2287588" y="2946400"/>
          <p14:tracePt t="52174" x="2297113" y="2936875"/>
          <p14:tracePt t="52182" x="2316163" y="2917825"/>
          <p14:tracePt t="52190" x="2316163" y="2909888"/>
          <p14:tracePt t="52215" x="2324100" y="2900363"/>
          <p14:tracePt t="52223" x="2324100" y="2890838"/>
          <p14:tracePt t="52230" x="2333625" y="2873375"/>
          <p14:tracePt t="52239" x="2333625" y="2863850"/>
          <p14:tracePt t="52246" x="2333625" y="2854325"/>
          <p14:tracePt t="52256" x="2333625" y="2827338"/>
          <p14:tracePt t="52262" x="2343150" y="2808288"/>
          <p14:tracePt t="52274" x="2360613" y="2790825"/>
          <p14:tracePt t="52278" x="2360613" y="2771775"/>
          <p14:tracePt t="52286" x="2360613" y="2735263"/>
          <p14:tracePt t="52294" x="2370138" y="2717800"/>
          <p14:tracePt t="52302" x="2370138" y="2698750"/>
          <p14:tracePt t="52310" x="2379663" y="2681288"/>
          <p14:tracePt t="52319" x="2379663" y="2671763"/>
          <p14:tracePt t="52326" x="2389188" y="2654300"/>
          <p14:tracePt t="52807" x="2389188" y="2644775"/>
          <p14:tracePt t="52830" x="2389188" y="2625725"/>
          <p14:tracePt t="52841" x="2389188" y="2598738"/>
          <p14:tracePt t="52847" x="2389188" y="2581275"/>
          <p14:tracePt t="52856" x="2389188" y="2562225"/>
          <p14:tracePt t="52861" x="2406650" y="2535238"/>
          <p14:tracePt t="52877" x="2406650" y="2508250"/>
          <p14:tracePt t="52886" x="2406650" y="2498725"/>
          <p14:tracePt t="52893" x="2406650" y="2489200"/>
          <p14:tracePt t="52901" x="2406650" y="2471738"/>
          <p14:tracePt t="52917" x="2406650" y="2462213"/>
          <p14:tracePt t="53343" x="2406650" y="2452688"/>
          <p14:tracePt t="53351" x="2406650" y="2435225"/>
          <p14:tracePt t="53367" x="2406650" y="2425700"/>
          <p14:tracePt t="53374" x="2406650" y="2416175"/>
          <p14:tracePt t="53382" x="2406650" y="2408238"/>
          <p14:tracePt t="53398" x="2406650" y="2398713"/>
          <p14:tracePt t="53447" x="2406650" y="2389188"/>
          <p14:tracePt t="53470" x="2406650" y="2379663"/>
          <p14:tracePt t="53478" x="2406650" y="2371725"/>
          <p14:tracePt t="53485" x="2406650" y="2352675"/>
          <p14:tracePt t="53493" x="2406650" y="2343150"/>
          <p14:tracePt t="53501" x="2406650" y="2335213"/>
          <p14:tracePt t="53509" x="2406650" y="2325688"/>
          <p14:tracePt t="53518" x="2406650" y="2316163"/>
          <p14:tracePt t="53525" x="2406650" y="2306638"/>
          <p14:tracePt t="53533" x="2406650" y="2298700"/>
          <p14:tracePt t="53542" x="2406650" y="2289175"/>
          <p14:tracePt t="53549" x="2406650" y="2270125"/>
          <p14:tracePt t="53565" x="2406650" y="2252663"/>
          <p14:tracePt t="53573" x="2406650" y="2233613"/>
          <p14:tracePt t="53581" x="2406650" y="2225675"/>
          <p14:tracePt t="53589" x="2406650" y="2216150"/>
          <p14:tracePt t="53605" x="2406650" y="2206625"/>
          <p14:tracePt t="53622" x="2406650" y="2189163"/>
          <p14:tracePt t="53942" x="2406650" y="2179638"/>
          <p14:tracePt t="53958" x="2406650" y="2170113"/>
          <p14:tracePt t="53975" x="2406650" y="2152650"/>
          <p14:tracePt t="53990" x="2406650" y="2143125"/>
          <p14:tracePt t="53998" x="2406650" y="2133600"/>
          <p14:tracePt t="54030" x="2406650" y="2116138"/>
          <p14:tracePt t="54038" x="2406650" y="2106613"/>
          <p14:tracePt t="54047" x="2406650" y="2097088"/>
          <p14:tracePt t="54055" x="2406650" y="2089150"/>
          <p14:tracePt t="54070" x="2406650" y="2070100"/>
          <p14:tracePt t="54088" x="2406650" y="2060575"/>
          <p14:tracePt t="54109" x="2416175" y="2060575"/>
          <p14:tracePt t="54447" x="2416175" y="2052638"/>
          <p14:tracePt t="54461" x="2416175" y="2033588"/>
          <p14:tracePt t="54824" x="2416175" y="2024063"/>
          <p14:tracePt t="54877" x="2416175" y="2016125"/>
          <p14:tracePt t="54893" x="2425700" y="2006600"/>
          <p14:tracePt t="54909" x="2425700" y="1997075"/>
          <p14:tracePt t="54934" x="2425700" y="1987550"/>
          <p14:tracePt t="54941" x="2433638" y="1979613"/>
          <p14:tracePt t="57719" x="2443163" y="1970088"/>
          <p14:tracePt t="57749" x="2452688" y="1970088"/>
          <p14:tracePt t="58223" x="2462213" y="1960563"/>
          <p14:tracePt t="58487" x="2452688" y="1970088"/>
          <p14:tracePt t="58494" x="2443163" y="1979613"/>
          <p14:tracePt t="58503" x="2433638" y="1987550"/>
          <p14:tracePt t="58527" x="2416175" y="2006600"/>
          <p14:tracePt t="58573" x="2406650" y="2016125"/>
          <p14:tracePt t="58581" x="2406650" y="2024063"/>
          <p14:tracePt t="58597" x="2397125" y="2033588"/>
          <p14:tracePt t="58605" x="2389188" y="2043113"/>
          <p14:tracePt t="58613" x="2379663" y="2052638"/>
          <p14:tracePt t="58622" x="2370138" y="2052638"/>
          <p14:tracePt t="58645" x="2360613" y="2060575"/>
          <p14:tracePt t="58661" x="2352675" y="2070100"/>
          <p14:tracePt t="58669" x="2343150" y="2070100"/>
          <p14:tracePt t="58677" x="2333625" y="2070100"/>
          <p14:tracePt t="58686" x="2324100" y="2079625"/>
          <p14:tracePt t="58815" x="2306638" y="2079625"/>
          <p14:tracePt t="58823" x="2287588" y="2079625"/>
          <p14:tracePt t="58832" x="2251075" y="2079625"/>
          <p14:tracePt t="58837" x="2233613" y="2079625"/>
          <p14:tracePt t="58845" x="2206625" y="2079625"/>
          <p14:tracePt t="58854" x="2187575" y="2079625"/>
          <p14:tracePt t="58861" x="2170113" y="2079625"/>
          <p14:tracePt t="58870" x="2160588" y="2079625"/>
          <p14:tracePt t="59006" x="2151063" y="2079625"/>
          <p14:tracePt t="59014" x="2160588" y="2070100"/>
          <p14:tracePt t="59022" x="2160588" y="2060575"/>
          <p14:tracePt t="59030" x="2160588" y="2052638"/>
          <p14:tracePt t="59039" x="2160588" y="2033588"/>
          <p14:tracePt t="59046" x="2160588" y="2024063"/>
          <p14:tracePt t="59055" x="2160588" y="2016125"/>
          <p14:tracePt t="59063" x="2160588" y="2006600"/>
          <p14:tracePt t="59072" x="2170113" y="1997075"/>
          <p14:tracePt t="59078" x="2170113" y="1987550"/>
          <p14:tracePt t="59094" x="2179638" y="1987550"/>
          <p14:tracePt t="59165" x="2179638" y="1979613"/>
          <p14:tracePt t="59181" x="2179638" y="1970088"/>
          <p14:tracePt t="59192" x="2179638" y="1960563"/>
          <p14:tracePt t="59200" x="2197100" y="1960563"/>
          <p14:tracePt t="59208" x="2206625" y="1951038"/>
          <p14:tracePt t="59214" x="2206625" y="1943100"/>
          <p14:tracePt t="59223" x="2233613" y="1933575"/>
          <p14:tracePt t="59230" x="2243138" y="1933575"/>
          <p14:tracePt t="59238" x="2260600" y="1924050"/>
          <p14:tracePt t="59253" x="2279650" y="1914525"/>
          <p14:tracePt t="59278" x="2316163" y="1914525"/>
          <p14:tracePt t="59285" x="2324100" y="1914525"/>
          <p14:tracePt t="59293" x="2333625" y="1914525"/>
          <p14:tracePt t="59302" x="2343150" y="1914525"/>
          <p14:tracePt t="59309" x="2370138" y="1914525"/>
          <p14:tracePt t="59317" x="2379663" y="1914525"/>
          <p14:tracePt t="59333" x="2406650" y="1914525"/>
          <p14:tracePt t="59341" x="2425700" y="1914525"/>
          <p14:tracePt t="59349" x="2452688" y="1914525"/>
          <p14:tracePt t="59357" x="2479675" y="1914525"/>
          <p14:tracePt t="59365" x="2506663" y="1914525"/>
          <p14:tracePt t="59373" x="2525713" y="1933575"/>
          <p14:tracePt t="59381" x="2562225" y="1951038"/>
          <p14:tracePt t="59389" x="2598738" y="1951038"/>
          <p14:tracePt t="59397" x="2616200" y="1951038"/>
          <p14:tracePt t="59413" x="2635250" y="1960563"/>
          <p14:tracePt t="59559" x="2643188" y="1960563"/>
          <p14:tracePt t="59583" x="2643188" y="1979613"/>
          <p14:tracePt t="59590" x="2635250" y="1997075"/>
          <p14:tracePt t="59598" x="2625725" y="2006600"/>
          <p14:tracePt t="59605" x="2606675" y="2033588"/>
          <p14:tracePt t="59613" x="2606675" y="2043113"/>
          <p14:tracePt t="59621" x="2606675" y="2052638"/>
          <p14:tracePt t="59629" x="2598738" y="2070100"/>
          <p14:tracePt t="59645" x="2589213" y="2089150"/>
          <p14:tracePt t="59669" x="2579688" y="2097088"/>
          <p14:tracePt t="59887" x="2562225" y="2116138"/>
          <p14:tracePt t="59895" x="2525713" y="2133600"/>
          <p14:tracePt t="59905" x="2498725" y="2143125"/>
          <p14:tracePt t="59909" x="2452688" y="2179638"/>
          <p14:tracePt t="59918" x="2389188" y="2197100"/>
          <p14:tracePt t="59925" x="2352675" y="2197100"/>
          <p14:tracePt t="59933" x="2316163" y="2233613"/>
          <p14:tracePt t="59942" x="2270125" y="2270125"/>
          <p14:tracePt t="59950" x="2224088" y="2306638"/>
          <p14:tracePt t="59957" x="2224088" y="2325688"/>
          <p14:tracePt t="59965" x="2179638" y="2352675"/>
          <p14:tracePt t="59973" x="2151063" y="2389188"/>
          <p14:tracePt t="59981" x="2143125" y="2398713"/>
          <p14:tracePt t="59989" x="2133600" y="2398713"/>
          <p14:tracePt t="60009" x="2114550" y="2425700"/>
          <p14:tracePt t="60013" x="2114550" y="2435225"/>
          <p14:tracePt t="60022" x="2106613" y="2444750"/>
          <p14:tracePt t="60038" x="2106613" y="2462213"/>
          <p14:tracePt t="60046" x="2097088" y="2481263"/>
          <p14:tracePt t="60071" x="2087563" y="2489200"/>
          <p14:tracePt t="60135" x="2087563" y="2498725"/>
          <p14:tracePt t="60141" x="2087563" y="2508250"/>
          <p14:tracePt t="60149" x="2087563" y="2517775"/>
          <p14:tracePt t="60165" x="2087563" y="2544763"/>
          <p14:tracePt t="60173" x="2078038" y="2554288"/>
          <p14:tracePt t="60189" x="2078038" y="2571750"/>
          <p14:tracePt t="60197" x="2078038" y="2589213"/>
          <p14:tracePt t="60205" x="2078038" y="2598738"/>
          <p14:tracePt t="60213" x="2078038" y="2608263"/>
          <p14:tracePt t="60221" x="2078038" y="2635250"/>
          <p14:tracePt t="60229" x="2078038" y="2644775"/>
          <p14:tracePt t="60237" x="2078038" y="2654300"/>
          <p14:tracePt t="60245" x="2078038" y="2681288"/>
          <p14:tracePt t="60262" x="2078038" y="2690813"/>
          <p14:tracePt t="60287" x="2078038" y="2708275"/>
          <p14:tracePt t="60294" x="2078038" y="2717800"/>
          <p14:tracePt t="60310" x="2078038" y="2727325"/>
          <p14:tracePt t="60319" x="2078038" y="2735263"/>
          <p14:tracePt t="60326" x="2078038" y="2754313"/>
          <p14:tracePt t="60340" x="2078038" y="2771775"/>
          <p14:tracePt t="60351" x="2078038" y="2800350"/>
          <p14:tracePt t="60358" x="2078038" y="2808288"/>
          <p14:tracePt t="60366" x="2070100" y="2836863"/>
          <p14:tracePt t="60374" x="2070100" y="2854325"/>
          <p14:tracePt t="60381" x="2070100" y="2881313"/>
          <p14:tracePt t="60389" x="2060575" y="2890838"/>
          <p14:tracePt t="60398" x="2051050" y="2900363"/>
          <p14:tracePt t="60405" x="2051050" y="2909888"/>
          <p14:tracePt t="60528" x="2041525" y="2917825"/>
          <p14:tracePt t="60536" x="2014538" y="2917825"/>
          <p14:tracePt t="60545" x="1960563" y="2917825"/>
          <p14:tracePt t="60551" x="1905000" y="2917825"/>
          <p14:tracePt t="60559" x="1824038" y="2946400"/>
          <p14:tracePt t="60566" x="1768475" y="2954338"/>
          <p14:tracePt t="60575" x="1722438" y="2954338"/>
          <p14:tracePt t="60581" x="1714500" y="2954338"/>
          <p14:tracePt t="60589" x="1704975" y="2963863"/>
          <p14:tracePt t="60598" x="1685925" y="2963863"/>
          <p14:tracePt t="60872" x="1658938" y="2963863"/>
          <p14:tracePt t="60879" x="1568450" y="3000375"/>
          <p14:tracePt t="60888" x="1512888" y="3009900"/>
          <p14:tracePt t="60895" x="1431925" y="3036888"/>
          <p14:tracePt t="60911" x="1366838" y="3054350"/>
          <p14:tracePt t="60919" x="1358900" y="3063875"/>
          <p14:tracePt t="63109" x="1358900" y="3017838"/>
          <p14:tracePt t="63117" x="1358900" y="2963863"/>
          <p14:tracePt t="63125" x="1358900" y="2917825"/>
          <p14:tracePt t="63134" x="1358900" y="2881313"/>
          <p14:tracePt t="63141" x="1330325" y="2808288"/>
          <p14:tracePt t="63149" x="1322388" y="2754313"/>
          <p14:tracePt t="63157" x="1322388" y="2708275"/>
          <p14:tracePt t="63165" x="1322388" y="2671763"/>
          <p14:tracePt t="63173" x="1303338" y="2625725"/>
          <p14:tracePt t="63181" x="1303338" y="2589213"/>
          <p14:tracePt t="63189" x="1293813" y="2544763"/>
          <p14:tracePt t="63198" x="1293813" y="2517775"/>
          <p14:tracePt t="63205" x="1293813" y="2489200"/>
          <p14:tracePt t="63213" x="1293813" y="2444750"/>
          <p14:tracePt t="63222" x="1293813" y="2416175"/>
          <p14:tracePt t="63229" x="1293813" y="2389188"/>
          <p14:tracePt t="63237" x="1293813" y="2343150"/>
          <p14:tracePt t="63245" x="1293813" y="2316163"/>
          <p14:tracePt t="63254" x="1293813" y="2289175"/>
          <p14:tracePt t="63261" x="1293813" y="2270125"/>
          <p14:tracePt t="63269" x="1293813" y="2243138"/>
          <p14:tracePt t="63277" x="1293813" y="2197100"/>
          <p14:tracePt t="63285" x="1322388" y="2170113"/>
          <p14:tracePt t="63293" x="1330325" y="2133600"/>
          <p14:tracePt t="63301" x="1339850" y="2116138"/>
          <p14:tracePt t="63309" x="1349375" y="2079625"/>
          <p14:tracePt t="63317" x="1366838" y="2043113"/>
          <p14:tracePt t="63325" x="1385888" y="2024063"/>
          <p14:tracePt t="63333" x="1395413" y="2016125"/>
          <p14:tracePt t="63341" x="1422400" y="1979613"/>
          <p14:tracePt t="63357" x="1449388" y="1960563"/>
          <p14:tracePt t="63365" x="1458913" y="1943100"/>
          <p14:tracePt t="63373" x="1458913" y="1933575"/>
          <p14:tracePt t="63381" x="1485900" y="1924050"/>
          <p14:tracePt t="63389" x="1495425" y="1924050"/>
          <p14:tracePt t="63398" x="1512888" y="1914525"/>
          <p14:tracePt t="63405" x="1541463" y="1897063"/>
          <p14:tracePt t="63413" x="1585913" y="1887538"/>
          <p14:tracePt t="63421" x="1612900" y="1887538"/>
          <p14:tracePt t="63430" x="1658938" y="1887538"/>
          <p14:tracePt t="63437" x="1714500" y="1870075"/>
          <p14:tracePt t="63445" x="1768475" y="1870075"/>
          <p14:tracePt t="63453" x="1831975" y="1860550"/>
          <p14:tracePt t="63462" x="1868488" y="1860550"/>
          <p14:tracePt t="63469" x="1924050" y="1841500"/>
          <p14:tracePt t="63478" x="1960563" y="1841500"/>
          <p14:tracePt t="63485" x="1987550" y="1833563"/>
          <p14:tracePt t="63493" x="2014538" y="1833563"/>
          <p14:tracePt t="63502" x="2060575" y="1814513"/>
          <p14:tracePt t="63509" x="2070100" y="1814513"/>
          <p14:tracePt t="63518" x="2078038" y="1814513"/>
          <p14:tracePt t="63525" x="2087563" y="1814513"/>
          <p14:tracePt t="63533" x="2097088" y="1814513"/>
          <p14:tracePt t="63541" x="2114550" y="1814513"/>
          <p14:tracePt t="63647" x="2124075" y="1814513"/>
          <p14:tracePt t="63685" x="2133600" y="1814513"/>
          <p14:tracePt t="63927" x="2179638" y="1797050"/>
          <p14:tracePt t="63935" x="2206625" y="1778000"/>
          <p14:tracePt t="63945" x="2224088" y="1768475"/>
          <p14:tracePt t="63951" x="2251075" y="1760538"/>
          <p14:tracePt t="63961" x="2270125" y="1751013"/>
          <p14:tracePt t="63965" x="2279650" y="1741488"/>
          <p14:tracePt t="63974" x="2297113" y="1731963"/>
          <p14:tracePt t="63981" x="2333625" y="1714500"/>
          <p14:tracePt t="63997" x="2360613" y="1704975"/>
          <p14:tracePt t="64013" x="2379663" y="1687513"/>
          <p14:tracePt t="64037" x="2397125" y="1677988"/>
          <p14:tracePt t="64503" x="2406650" y="1677988"/>
          <p14:tracePt t="64533" x="2416175" y="1677988"/>
          <p14:tracePt t="64541" x="2425700" y="1677988"/>
          <p14:tracePt t="64549" x="2462213" y="1677988"/>
          <p14:tracePt t="64557" x="2489200" y="1677988"/>
          <p14:tracePt t="64565" x="2516188" y="1677988"/>
          <p14:tracePt t="64573" x="2552700" y="1677988"/>
          <p14:tracePt t="64581" x="2589213" y="1677988"/>
          <p14:tracePt t="64589" x="2606675" y="1677988"/>
          <p14:tracePt t="64597" x="2635250" y="1677988"/>
          <p14:tracePt t="64613" x="2643188" y="1677988"/>
          <p14:tracePt t="64671" x="2671763" y="1677988"/>
          <p14:tracePt t="64728" x="2679700" y="1677988"/>
          <p14:tracePt t="65015" x="2689225" y="1677988"/>
          <p14:tracePt t="65029" x="2689225" y="1687513"/>
          <p14:tracePt t="65045" x="2689225" y="1697038"/>
          <p14:tracePt t="65054" x="2679700" y="1704975"/>
          <p14:tracePt t="66727" x="2671763" y="1704975"/>
          <p14:tracePt t="69885" x="2662238" y="1704975"/>
          <p14:tracePt t="69959" x="2652713" y="1704975"/>
          <p14:tracePt t="69973" x="2598738" y="1731963"/>
          <p14:tracePt t="69981" x="2525713" y="1731963"/>
          <p14:tracePt t="69989" x="2452688" y="1731963"/>
          <p14:tracePt t="70005" x="2297113" y="1751013"/>
          <p14:tracePt t="70013" x="2270125" y="1751013"/>
          <p14:tracePt t="70021" x="2233613" y="1751013"/>
          <p14:tracePt t="70029" x="2224088" y="1751013"/>
          <p14:tracePt t="70037" x="2197100" y="1751013"/>
          <p14:tracePt t="70311" x="2187575" y="1751013"/>
          <p14:tracePt t="70318" x="2143125" y="1751013"/>
          <p14:tracePt t="70328" x="2087563" y="1751013"/>
          <p14:tracePt t="70334" x="2041525" y="1751013"/>
          <p14:tracePt t="70341" x="2024063" y="1741488"/>
          <p14:tracePt t="70793" x="2005013" y="1741488"/>
          <p14:tracePt t="70799" x="1997075" y="1751013"/>
          <p14:tracePt t="70811" x="1987550" y="1751013"/>
          <p14:tracePt t="70813" x="1960563" y="1768475"/>
          <p14:tracePt t="70821" x="1951038" y="1768475"/>
          <p14:tracePt t="70829" x="1951038" y="1778000"/>
          <p14:tracePt t="70845" x="1941513" y="1787525"/>
          <p14:tracePt t="71107" x="1951038" y="1768475"/>
          <p14:tracePt t="71112" x="1960563" y="1760538"/>
          <p14:tracePt t="71117" x="1987550" y="1760538"/>
          <p14:tracePt t="71125" x="2014538" y="1751013"/>
          <p14:tracePt t="71134" x="2070100" y="1741488"/>
          <p14:tracePt t="71141" x="2106613" y="1731963"/>
          <p14:tracePt t="71149" x="2124075" y="1714500"/>
          <p14:tracePt t="71157" x="2160588" y="1714500"/>
          <p14:tracePt t="71166" x="2187575" y="1704975"/>
          <p14:tracePt t="71173" x="2214563" y="1668463"/>
          <p14:tracePt t="71181" x="2233613" y="1668463"/>
          <p14:tracePt t="71189" x="2251075" y="1660525"/>
          <p14:tracePt t="71197" x="2260600" y="1660525"/>
          <p14:tracePt t="71205" x="2270125" y="1651000"/>
          <p14:tracePt t="71213" x="2279650" y="1651000"/>
          <p14:tracePt t="71221" x="2297113" y="1641475"/>
          <p14:tracePt t="71487" x="2287588" y="1641475"/>
          <p14:tracePt t="71496" x="2279650" y="1641475"/>
          <p14:tracePt t="71501" x="2251075" y="1641475"/>
          <p14:tracePt t="71510" x="2243138" y="1641475"/>
          <p14:tracePt t="71518" x="2224088" y="1641475"/>
          <p14:tracePt t="71535" x="2206625" y="1651000"/>
          <p14:tracePt t="71573" x="2206625" y="1660525"/>
          <p14:tracePt t="71695" x="2206625" y="1668463"/>
          <p14:tracePt t="71761" x="2197100" y="1677988"/>
          <p14:tracePt t="71895" x="2206625" y="1668463"/>
          <p14:tracePt t="71903" x="2233613" y="1651000"/>
          <p14:tracePt t="71912" x="2270125" y="1651000"/>
          <p14:tracePt t="71917" x="2306638" y="1624013"/>
          <p14:tracePt t="71925" x="2333625" y="1604963"/>
          <p14:tracePt t="71933" x="2352675" y="1604963"/>
          <p14:tracePt t="71941" x="2379663" y="1595438"/>
          <p14:tracePt t="71949" x="2406650" y="1577975"/>
          <p14:tracePt t="71957" x="2452688" y="1577975"/>
          <p14:tracePt t="71965" x="2470150" y="1568450"/>
          <p14:tracePt t="71973" x="2498725" y="1568450"/>
          <p14:tracePt t="71981" x="2543175" y="1568450"/>
          <p14:tracePt t="71989" x="2562225" y="1558925"/>
          <p14:tracePt t="71997" x="2598738" y="1558925"/>
          <p14:tracePt t="72020" x="2643188" y="1558925"/>
          <p14:tracePt t="72023" x="2652713" y="1558925"/>
          <p14:tracePt t="72029" x="2662238" y="1558925"/>
          <p14:tracePt t="72038" x="2679700" y="1558925"/>
          <p14:tracePt t="72045" x="2689225" y="1558925"/>
          <p14:tracePt t="72055" x="2698750" y="1558925"/>
          <p14:tracePt t="72078" x="2716213" y="1558925"/>
          <p14:tracePt t="72091" x="2725738" y="1558925"/>
          <p14:tracePt t="72095" x="2744788" y="1558925"/>
          <p14:tracePt t="72104" x="2762250" y="1558925"/>
          <p14:tracePt t="72111" x="2781300" y="1558925"/>
          <p14:tracePt t="72119" x="2808288" y="1558925"/>
          <p14:tracePt t="72126" x="2817813" y="1558925"/>
          <p14:tracePt t="72140" x="2835275" y="1558925"/>
          <p14:tracePt t="72143" x="2844800" y="1558925"/>
          <p14:tracePt t="72154" x="2862263" y="1558925"/>
          <p14:tracePt t="72158" x="2881313" y="1558925"/>
          <p14:tracePt t="72166" x="2898775" y="1558925"/>
          <p14:tracePt t="72174" x="2917825" y="1558925"/>
          <p14:tracePt t="72182" x="2944813" y="1558925"/>
          <p14:tracePt t="72190" x="2962275" y="1558925"/>
          <p14:tracePt t="72197" x="2998788" y="1558925"/>
          <p14:tracePt t="72205" x="3035300" y="1558925"/>
          <p14:tracePt t="72215" x="3054350" y="1558925"/>
          <p14:tracePt t="72221" x="3090863" y="1558925"/>
          <p14:tracePt t="72230" x="3136900" y="1558925"/>
          <p14:tracePt t="72237" x="3154363" y="1558925"/>
          <p14:tracePt t="72245" x="3190875" y="1558925"/>
          <p14:tracePt t="72253" x="3208338" y="1558925"/>
          <p14:tracePt t="72261" x="3236913" y="1558925"/>
          <p14:tracePt t="72269" x="3254375" y="1558925"/>
          <p14:tracePt t="72277" x="3290888" y="1558925"/>
          <p14:tracePt t="72286" x="3300413" y="1558925"/>
          <p14:tracePt t="72293" x="3317875" y="1558925"/>
          <p14:tracePt t="72301" x="3327400" y="1558925"/>
          <p14:tracePt t="72309" x="3336925" y="1558925"/>
          <p14:tracePt t="72318" x="3346450" y="1558925"/>
          <p14:tracePt t="72325" x="3363913" y="1558925"/>
          <p14:tracePt t="72341" x="3373438" y="1558925"/>
          <p14:tracePt t="72959" x="3409950" y="1558925"/>
          <p14:tracePt t="72967" x="3455988" y="1568450"/>
          <p14:tracePt t="72974" x="3482975" y="1568450"/>
          <p14:tracePt t="72983" x="3500438" y="1568450"/>
          <p14:tracePt t="72991" x="3509963" y="1568450"/>
          <p14:tracePt t="72998" x="3527425" y="1568450"/>
          <p14:tracePt t="73018" x="3563938" y="1577975"/>
          <p14:tracePt t="73038" x="3573463" y="1577975"/>
          <p14:tracePt t="73095" x="3582988" y="1587500"/>
          <p14:tracePt t="73104" x="3592513" y="1587500"/>
          <p14:tracePt t="73120" x="3600450" y="1587500"/>
          <p14:tracePt t="73126" x="3629025" y="1587500"/>
          <p14:tracePt t="73134" x="3646488" y="1595438"/>
          <p14:tracePt t="73141" x="3683000" y="1624013"/>
          <p14:tracePt t="73150" x="3702050" y="1624013"/>
          <p14:tracePt t="73157" x="3729038" y="1624013"/>
          <p14:tracePt t="73165" x="3738563" y="1624013"/>
          <p14:tracePt t="73173" x="3746500" y="1624013"/>
          <p14:tracePt t="73182" x="3756025" y="1624013"/>
          <p14:tracePt t="73189" x="3765550" y="1624013"/>
          <p14:tracePt t="73197" x="3775075" y="1624013"/>
          <p14:tracePt t="73221" x="3783013" y="1624013"/>
          <p14:tracePt t="73375" x="3792538" y="1631950"/>
          <p14:tracePt t="73423" x="3792538" y="1651000"/>
          <p14:tracePt t="73431" x="3792538" y="1660525"/>
          <p14:tracePt t="73441" x="3829050" y="1687513"/>
          <p14:tracePt t="73446" x="3846513" y="1704975"/>
          <p14:tracePt t="73456" x="3865563" y="1724025"/>
          <p14:tracePt t="73463" x="3883025" y="1751013"/>
          <p14:tracePt t="73470" x="3919538" y="1778000"/>
          <p14:tracePt t="73477" x="3938588" y="1797050"/>
          <p14:tracePt t="73486" x="3948113" y="1804988"/>
          <p14:tracePt t="73493" x="3965575" y="1824038"/>
          <p14:tracePt t="73503" x="3984625" y="1841500"/>
          <p14:tracePt t="73519" x="3992563" y="1851025"/>
          <p14:tracePt t="73536" x="4002088" y="1870075"/>
          <p14:tracePt t="73541" x="4011613" y="1878013"/>
          <p14:tracePt t="73557" x="4021138" y="1897063"/>
          <p14:tracePt t="73573" x="4057650" y="1924050"/>
          <p14:tracePt t="73581" x="4057650" y="1933575"/>
          <p14:tracePt t="73589" x="4065588" y="1943100"/>
          <p14:tracePt t="73597" x="4065588" y="1960563"/>
          <p14:tracePt t="73605" x="4075113" y="1979613"/>
          <p14:tracePt t="73613" x="4084638" y="1979613"/>
          <p14:tracePt t="73621" x="4102100" y="1997075"/>
          <p14:tracePt t="73637" x="4111625" y="2016125"/>
          <p14:tracePt t="73645" x="4111625" y="2024063"/>
          <p14:tracePt t="73654" x="4111625" y="2033588"/>
          <p14:tracePt t="73669" x="4121150" y="2043113"/>
          <p14:tracePt t="73677" x="4129088" y="2079625"/>
          <p14:tracePt t="73685" x="4138613" y="2089150"/>
          <p14:tracePt t="73701" x="4148138" y="2116138"/>
          <p14:tracePt t="73709" x="4157663" y="2125663"/>
          <p14:tracePt t="73718" x="4175125" y="2143125"/>
          <p14:tracePt t="73725" x="4194175" y="2160588"/>
          <p14:tracePt t="73734" x="4202113" y="2179638"/>
          <p14:tracePt t="73749" x="4238625" y="2225675"/>
          <p14:tracePt t="73758" x="4257675" y="2243138"/>
          <p14:tracePt t="73766" x="4257675" y="2252663"/>
          <p14:tracePt t="73773" x="4257675" y="2262188"/>
          <p14:tracePt t="73781" x="4275138" y="2289175"/>
          <p14:tracePt t="73789" x="4284663" y="2306638"/>
          <p14:tracePt t="73797" x="4294188" y="2325688"/>
          <p14:tracePt t="73821" x="4294188" y="2343150"/>
          <p14:tracePt t="73837" x="4303713" y="2362200"/>
          <p14:tracePt t="73853" x="4311650" y="2398713"/>
          <p14:tracePt t="73869" x="4311650" y="2408238"/>
          <p14:tracePt t="73877" x="4321175" y="2435225"/>
          <p14:tracePt t="73885" x="4340225" y="2452688"/>
          <p14:tracePt t="73909" x="4340225" y="2471738"/>
          <p14:tracePt t="73918" x="4348163" y="2481263"/>
          <p14:tracePt t="73934" x="4348163" y="2489200"/>
          <p14:tracePt t="73950" x="4348163" y="2498725"/>
          <p14:tracePt t="73957" x="4357688" y="2517775"/>
          <p14:tracePt t="73966" x="4357688" y="2525713"/>
          <p14:tracePt t="73973" x="4367213" y="2544763"/>
          <p14:tracePt t="73981" x="4376738" y="2554288"/>
          <p14:tracePt t="73989" x="4376738" y="2571750"/>
          <p14:tracePt t="74009" x="4394200" y="2608263"/>
          <p14:tracePt t="74014" x="4394200" y="2625725"/>
          <p14:tracePt t="74023" x="4403725" y="2644775"/>
          <p14:tracePt t="74030" x="4421188" y="2681288"/>
          <p14:tracePt t="74039" x="4421188" y="2698750"/>
          <p14:tracePt t="74046" x="4430713" y="2698750"/>
          <p14:tracePt t="74055" x="4448175" y="2717800"/>
          <p14:tracePt t="74061" x="4467225" y="2763838"/>
          <p14:tracePt t="74070" x="4476750" y="2771775"/>
          <p14:tracePt t="74087" x="4476750" y="2790825"/>
          <p14:tracePt t="74093" x="4476750" y="2808288"/>
          <p14:tracePt t="74104" x="4476750" y="2817813"/>
          <p14:tracePt t="74109" x="4476750" y="2827338"/>
          <p14:tracePt t="74117" x="4484688" y="2836863"/>
          <p14:tracePt t="74386" x="4484688" y="2844800"/>
          <p14:tracePt t="74415" x="4476750" y="2873375"/>
          <p14:tracePt t="74423" x="4457700" y="2890838"/>
          <p14:tracePt t="74431" x="4421188" y="2927350"/>
          <p14:tracePt t="74439" x="4403725" y="2946400"/>
          <p14:tracePt t="74445" x="4357688" y="2963863"/>
          <p14:tracePt t="74453" x="4357688" y="2973388"/>
          <p14:tracePt t="74461" x="4357688" y="2982913"/>
          <p14:tracePt t="74469" x="4348163" y="2990850"/>
          <p14:tracePt t="74478" x="4330700" y="3000375"/>
          <p14:tracePt t="74501" x="4321175" y="3000375"/>
          <p14:tracePt t="74509" x="4321175" y="3009900"/>
          <p14:tracePt t="74767" x="4321175" y="3000375"/>
          <p14:tracePt t="74775" x="4330700" y="2973388"/>
          <p14:tracePt t="74781" x="4330700" y="2963863"/>
          <p14:tracePt t="74789" x="4348163" y="2917825"/>
          <p14:tracePt t="74797" x="4367213" y="2900363"/>
          <p14:tracePt t="74806" x="4376738" y="2863850"/>
          <p14:tracePt t="74814" x="4394200" y="2854325"/>
          <p14:tracePt t="74824" x="4421188" y="2827338"/>
          <p14:tracePt t="74829" x="4430713" y="2817813"/>
          <p14:tracePt t="74838" x="4440238" y="2800350"/>
          <p14:tracePt t="74845" x="4457700" y="2790825"/>
          <p14:tracePt t="74854" x="4476750" y="2771775"/>
          <p14:tracePt t="74861" x="4484688" y="2763838"/>
          <p14:tracePt t="74869" x="4521200" y="2744788"/>
          <p14:tracePt t="74877" x="4530725" y="2744788"/>
          <p14:tracePt t="74885" x="4567238" y="2744788"/>
          <p14:tracePt t="74893" x="4603750" y="2735263"/>
          <p14:tracePt t="74901" x="4649788" y="2735263"/>
          <p14:tracePt t="74909" x="4667250" y="2735263"/>
          <p14:tracePt t="74918" x="4695825" y="2735263"/>
          <p14:tracePt t="74925" x="4749800" y="2735263"/>
          <p14:tracePt t="74934" x="4776788" y="2735263"/>
          <p14:tracePt t="74941" x="4803775" y="2735263"/>
          <p14:tracePt t="74950" x="4849813" y="2735263"/>
          <p14:tracePt t="74957" x="4868863" y="2754313"/>
          <p14:tracePt t="74966" x="4876800" y="2763838"/>
          <p14:tracePt t="74973" x="4913313" y="2790825"/>
          <p14:tracePt t="74981" x="4922838" y="2800350"/>
          <p14:tracePt t="74989" x="4932363" y="2808288"/>
          <p14:tracePt t="75020" x="4949825" y="2827338"/>
          <p14:tracePt t="75037" x="4959350" y="2836863"/>
          <p14:tracePt t="75061" x="4959350" y="2844800"/>
          <p14:tracePt t="75078" x="4959350" y="2854325"/>
          <p14:tracePt t="75087" x="4959350" y="2863850"/>
          <p14:tracePt t="75109" x="4959350" y="2873375"/>
          <p14:tracePt t="75117" x="4959350" y="2881313"/>
          <p14:tracePt t="75133" x="4959350" y="2900363"/>
          <p14:tracePt t="75142" x="4959350" y="2917825"/>
          <p14:tracePt t="75151" x="4959350" y="2927350"/>
          <p14:tracePt t="75158" x="4959350" y="2936875"/>
          <p14:tracePt t="75168" x="4959350" y="2954338"/>
          <p14:tracePt t="75174" x="4959350" y="2990850"/>
          <p14:tracePt t="75182" x="4941888" y="3017838"/>
          <p14:tracePt t="75190" x="4922838" y="3036888"/>
          <p14:tracePt t="75198" x="4905375" y="3054350"/>
          <p14:tracePt t="75206" x="4859338" y="3082925"/>
          <p14:tracePt t="75222" x="4813300" y="3100388"/>
          <p14:tracePt t="75230" x="4786313" y="3109913"/>
          <p14:tracePt t="75238" x="4759325" y="3109913"/>
          <p14:tracePt t="75246" x="4740275" y="3119438"/>
          <p14:tracePt t="75255" x="4713288" y="3119438"/>
          <p14:tracePt t="75262" x="4703763" y="3119438"/>
          <p14:tracePt t="75271" x="4695825" y="3119438"/>
          <p14:tracePt t="75278" x="4686300" y="3119438"/>
          <p14:tracePt t="75342" x="4667250" y="3119438"/>
          <p14:tracePt t="75350" x="4659313" y="3119438"/>
          <p14:tracePt t="75358" x="4649788" y="3119438"/>
          <p14:tracePt t="75367" x="4630738" y="3119438"/>
          <p14:tracePt t="75374" x="4594225" y="3119438"/>
          <p14:tracePt t="75384" x="4557713" y="3109913"/>
          <p14:tracePt t="75389" x="4476750" y="3063875"/>
          <p14:tracePt t="75397" x="4440238" y="3046413"/>
          <p14:tracePt t="75405" x="4403725" y="3046413"/>
          <p14:tracePt t="75413" x="4376738" y="3027363"/>
          <p14:tracePt t="75421" x="4340225" y="3017838"/>
          <p14:tracePt t="75437" x="4321175" y="3009900"/>
          <p14:tracePt t="75445" x="4311650" y="3000375"/>
          <p14:tracePt t="75623" x="4303713" y="2990850"/>
          <p14:tracePt t="75647" x="4294188" y="2990850"/>
          <p14:tracePt t="75663" x="4284663" y="2982913"/>
          <p14:tracePt t="75677" x="4257675" y="2973388"/>
          <p14:tracePt t="75693" x="4211638" y="2954338"/>
          <p14:tracePt t="75701" x="4194175" y="2946400"/>
          <p14:tracePt t="75709" x="4148138" y="2917825"/>
          <p14:tracePt t="75718" x="4129088" y="2900363"/>
          <p14:tracePt t="75725" x="4111625" y="2873375"/>
          <p14:tracePt t="75734" x="4094163" y="2854325"/>
          <p14:tracePt t="75741" x="4084638" y="2844800"/>
          <p14:tracePt t="75749" x="4075113" y="2836863"/>
          <p14:tracePt t="75758" x="4057650" y="2800350"/>
          <p14:tracePt t="75766" x="4048125" y="2790825"/>
          <p14:tracePt t="75781" x="4038600" y="2771775"/>
          <p14:tracePt t="75797" x="4029075" y="2754313"/>
          <p14:tracePt t="75813" x="4029075" y="2744788"/>
          <p14:tracePt t="75821" x="4029075" y="2727325"/>
          <p14:tracePt t="75829" x="4021138" y="2708275"/>
          <p14:tracePt t="75837" x="4011613" y="2708275"/>
          <p14:tracePt t="75845" x="4011613" y="2690813"/>
          <p14:tracePt t="75853" x="4011613" y="2681288"/>
          <p14:tracePt t="75861" x="4011613" y="2671763"/>
          <p14:tracePt t="75869" x="4011613" y="2662238"/>
          <p14:tracePt t="75885" x="4011613" y="2644775"/>
          <p14:tracePt t="75893" x="4011613" y="2635250"/>
          <p14:tracePt t="75909" x="4011613" y="2625725"/>
          <p14:tracePt t="75918" x="4021138" y="2617788"/>
          <p14:tracePt t="75925" x="4057650" y="2598738"/>
          <p14:tracePt t="75934" x="4094163" y="2589213"/>
          <p14:tracePt t="75941" x="4121150" y="2571750"/>
          <p14:tracePt t="75949" x="4175125" y="2571750"/>
          <p14:tracePt t="75957" x="4211638" y="2571750"/>
          <p14:tracePt t="75965" x="4294188" y="2571750"/>
          <p14:tracePt t="75973" x="4376738" y="2571750"/>
          <p14:tracePt t="75981" x="4448175" y="2571750"/>
          <p14:tracePt t="75989" x="4503738" y="2571750"/>
          <p14:tracePt t="75997" x="4586288" y="2589213"/>
          <p14:tracePt t="76019" x="4759325" y="2635250"/>
          <p14:tracePt t="76021" x="4813300" y="2654300"/>
          <p14:tracePt t="76029" x="4876800" y="2671763"/>
          <p14:tracePt t="76037" x="4895850" y="2690813"/>
          <p14:tracePt t="76045" x="4913313" y="2698750"/>
          <p14:tracePt t="76053" x="4941888" y="2727325"/>
          <p14:tracePt t="76121" x="4949825" y="2735263"/>
          <p14:tracePt t="76126" x="4959350" y="2754313"/>
          <p14:tracePt t="76136" x="4959350" y="2763838"/>
          <p14:tracePt t="76150" x="4959350" y="2771775"/>
          <p14:tracePt t="76157" x="4959350" y="2790825"/>
          <p14:tracePt t="76181" x="4959350" y="2800350"/>
          <p14:tracePt t="76197" x="4959350" y="2808288"/>
          <p14:tracePt t="76221" x="4959350" y="2827338"/>
          <p14:tracePt t="76237" x="4959350" y="2836863"/>
          <p14:tracePt t="76253" x="4959350" y="2844800"/>
          <p14:tracePt t="76261" x="4959350" y="2854325"/>
          <p14:tracePt t="76270" x="4959350" y="2863850"/>
          <p14:tracePt t="76277" x="4959350" y="2873375"/>
          <p14:tracePt t="76286" x="4959350" y="2881313"/>
          <p14:tracePt t="76293" x="4959350" y="2890838"/>
          <p14:tracePt t="76309" x="4959350" y="2900363"/>
          <p14:tracePt t="76325" x="4941888" y="2917825"/>
          <p14:tracePt t="76341" x="4932363" y="2927350"/>
          <p14:tracePt t="76358" x="4922838" y="2927350"/>
          <p14:tracePt t="76370" x="4913313" y="2927350"/>
          <p14:tracePt t="76375" x="4895850" y="2936875"/>
          <p14:tracePt t="76383" x="4868863" y="2963863"/>
          <p14:tracePt t="76389" x="4859338" y="2963863"/>
          <p14:tracePt t="76397" x="4840288" y="2973388"/>
          <p14:tracePt t="76406" x="4803775" y="2982913"/>
          <p14:tracePt t="76413" x="4795838" y="2982913"/>
          <p14:tracePt t="76422" x="4767263" y="2990850"/>
          <p14:tracePt t="76429" x="4759325" y="3000375"/>
          <p14:tracePt t="76437" x="4722813" y="3009900"/>
          <p14:tracePt t="76445" x="4713288" y="3009900"/>
          <p14:tracePt t="76453" x="4686300" y="3009900"/>
          <p14:tracePt t="76461" x="4667250" y="3017838"/>
          <p14:tracePt t="76469" x="4649788" y="3036888"/>
          <p14:tracePt t="76477" x="4640263" y="3046413"/>
          <p14:tracePt t="76485" x="4622800" y="3054350"/>
          <p14:tracePt t="76493" x="4613275" y="3054350"/>
          <p14:tracePt t="76509" x="4603750" y="3054350"/>
          <p14:tracePt t="76517" x="4594225" y="3054350"/>
          <p14:tracePt t="76528" x="4586288" y="3054350"/>
          <p14:tracePt t="76534" x="4557713" y="3054350"/>
          <p14:tracePt t="76542" x="4549775" y="3054350"/>
          <p14:tracePt t="76549" x="4530725" y="3054350"/>
          <p14:tracePt t="76557" x="4503738" y="3054350"/>
          <p14:tracePt t="76565" x="4484688" y="3054350"/>
          <p14:tracePt t="76573" x="4467225" y="3054350"/>
          <p14:tracePt t="76581" x="4448175" y="3054350"/>
          <p14:tracePt t="76589" x="4440238" y="3054350"/>
          <p14:tracePt t="76597" x="4430713" y="3054350"/>
          <p14:tracePt t="76605" x="4421188" y="3054350"/>
          <p14:tracePt t="77221" x="4413250" y="3054350"/>
          <p14:tracePt t="77247" x="4403725" y="3063875"/>
          <p14:tracePt t="77261" x="4384675" y="3073400"/>
          <p14:tracePt t="77815" x="4376738" y="3082925"/>
          <p14:tracePt t="77877" x="4376738" y="3090863"/>
          <p14:tracePt t="77885" x="4376738" y="3100388"/>
          <p14:tracePt t="77951" x="4376738" y="3119438"/>
          <p14:tracePt t="77967" x="4376738" y="3127375"/>
          <p14:tracePt t="77983" x="4376738" y="3136900"/>
          <p14:tracePt t="77997" x="4367213" y="3146425"/>
          <p14:tracePt t="78223" x="4367213" y="3163888"/>
          <p14:tracePt t="78247" x="4367213" y="3173413"/>
          <p14:tracePt t="78271" x="4367213" y="3182938"/>
          <p14:tracePt t="78294" x="4367213" y="3200400"/>
          <p14:tracePt t="78391" x="4367213" y="3209925"/>
          <p14:tracePt t="78417" x="4367213" y="3219450"/>
          <p14:tracePt t="78445" x="4367213" y="3228975"/>
          <p14:tracePt t="78453" x="4367213" y="3236913"/>
          <p14:tracePt t="78461" x="4367213" y="3246438"/>
          <p14:tracePt t="78469" x="4376738" y="3255963"/>
          <p14:tracePt t="78477" x="4384675" y="3255963"/>
          <p14:tracePt t="78485" x="4403725" y="3255963"/>
          <p14:tracePt t="78493" x="4413250" y="3265488"/>
          <p14:tracePt t="78501" x="4421188" y="3265488"/>
          <p14:tracePt t="78509" x="4430713" y="3265488"/>
          <p14:tracePt t="78525" x="4440238" y="3265488"/>
          <p14:tracePt t="78541" x="4448175" y="3273425"/>
          <p14:tracePt t="78549" x="4476750" y="3273425"/>
          <p14:tracePt t="78557" x="4503738" y="3273425"/>
          <p14:tracePt t="78565" x="4540250" y="3273425"/>
          <p14:tracePt t="78573" x="4567238" y="3292475"/>
          <p14:tracePt t="78582" x="4594225" y="3292475"/>
          <p14:tracePt t="78589" x="4613275" y="3292475"/>
          <p14:tracePt t="78597" x="4659313" y="3292475"/>
          <p14:tracePt t="78613" x="4686300" y="3292475"/>
          <p14:tracePt t="78621" x="4703763" y="3302000"/>
          <p14:tracePt t="78629" x="4722813" y="3302000"/>
          <p14:tracePt t="78637" x="4730750" y="3302000"/>
          <p14:tracePt t="78645" x="4740275" y="3302000"/>
          <p14:tracePt t="78685" x="4749800" y="3302000"/>
          <p14:tracePt t="78719" x="4759325" y="3309938"/>
          <p14:tracePt t="78799" x="4767263" y="3309938"/>
          <p14:tracePt t="78808" x="4776788" y="3309938"/>
          <p14:tracePt t="78816" x="4803775" y="3309938"/>
          <p14:tracePt t="78823" x="4859338" y="3309938"/>
          <p14:tracePt t="78832" x="4886325" y="3309938"/>
          <p14:tracePt t="78838" x="4959350" y="3346450"/>
          <p14:tracePt t="78845" x="5022850" y="3355975"/>
          <p14:tracePt t="78854" x="5049838" y="3365500"/>
          <p14:tracePt t="78861" x="5105400" y="3382963"/>
          <p14:tracePt t="78869" x="5187950" y="3411538"/>
          <p14:tracePt t="78877" x="5232400" y="3419475"/>
          <p14:tracePt t="78885" x="5260975" y="3419475"/>
          <p14:tracePt t="78893" x="5287963" y="3419475"/>
          <p14:tracePt t="78901" x="5314950" y="3429000"/>
          <p14:tracePt t="78909" x="5324475" y="3429000"/>
          <p14:tracePt t="78917" x="5334000" y="3429000"/>
          <p14:tracePt t="78925" x="5351463" y="3429000"/>
          <p14:tracePt t="78957" x="5360988" y="3429000"/>
          <p14:tracePt t="79407" x="5334000" y="3419475"/>
          <p14:tracePt t="79414" x="5314950" y="3411538"/>
          <p14:tracePt t="79421" x="5251450" y="3382963"/>
          <p14:tracePt t="79430" x="5187950" y="3355975"/>
          <p14:tracePt t="79438" x="5122863" y="3319463"/>
          <p14:tracePt t="79445" x="5086350" y="3309938"/>
          <p14:tracePt t="79454" x="5041900" y="3292475"/>
          <p14:tracePt t="79461" x="5005388" y="3265488"/>
          <p14:tracePt t="79471" x="4949825" y="3246438"/>
          <p14:tracePt t="79477" x="4905375" y="3219450"/>
          <p14:tracePt t="79493" x="4886325" y="3209925"/>
          <p14:tracePt t="79501" x="4876800" y="3209925"/>
          <p14:tracePt t="79808" x="4913313" y="3209925"/>
          <p14:tracePt t="79813" x="4932363" y="3192463"/>
          <p14:tracePt t="79821" x="4949825" y="3192463"/>
          <p14:tracePt t="79829" x="4968875" y="3182938"/>
          <p14:tracePt t="79837" x="4995863" y="3173413"/>
          <p14:tracePt t="79846" x="5005388" y="3173413"/>
          <p14:tracePt t="79857" x="5014913" y="3173413"/>
          <p14:tracePt t="79863" x="5041900" y="3163888"/>
          <p14:tracePt t="79878" x="5049838" y="3163888"/>
          <p14:tracePt t="79893" x="5059363" y="3163888"/>
          <p14:tracePt t="79901" x="5078413" y="3163888"/>
          <p14:tracePt t="79909" x="5095875" y="3163888"/>
          <p14:tracePt t="79918" x="5114925" y="3146425"/>
          <p14:tracePt t="79925" x="5122863" y="3146425"/>
          <p14:tracePt t="79934" x="5122863" y="3136900"/>
          <p14:tracePt t="79941" x="5132388" y="3136900"/>
          <p14:tracePt t="79949" x="5151438" y="3127375"/>
          <p14:tracePt t="79965" x="5159375" y="3127375"/>
          <p14:tracePt t="79989" x="5168900" y="3127375"/>
          <p14:tracePt t="80038" x="5178425" y="3119438"/>
          <p14:tracePt t="80125" x="5178425" y="3109913"/>
          <p14:tracePt t="80141" x="5178425" y="3090863"/>
          <p14:tracePt t="80150" x="5178425" y="3073400"/>
          <p14:tracePt t="80157" x="5178425" y="3054350"/>
          <p14:tracePt t="80165" x="5178425" y="3027363"/>
          <p14:tracePt t="80173" x="5178425" y="2973388"/>
          <p14:tracePt t="80182" x="5178425" y="2954338"/>
          <p14:tracePt t="80189" x="5178425" y="2927350"/>
          <p14:tracePt t="80197" x="5178425" y="2909888"/>
          <p14:tracePt t="80205" x="5178425" y="2881313"/>
          <p14:tracePt t="80213" x="5178425" y="2863850"/>
          <p14:tracePt t="80221" x="5178425" y="2827338"/>
          <p14:tracePt t="80229" x="5178425" y="2817813"/>
          <p14:tracePt t="80237" x="5178425" y="2781300"/>
          <p14:tracePt t="80245" x="5187950" y="2771775"/>
          <p14:tracePt t="80253" x="5187950" y="2763838"/>
          <p14:tracePt t="80261" x="5187950" y="2727325"/>
          <p14:tracePt t="80270" x="5195888" y="2708275"/>
          <p14:tracePt t="80286" x="5195888" y="2690813"/>
          <p14:tracePt t="80301" x="5205413" y="2671763"/>
          <p14:tracePt t="80318" x="5224463" y="2635250"/>
          <p14:tracePt t="80341" x="5224463" y="2625725"/>
          <p14:tracePt t="80352" x="5224463" y="2608263"/>
          <p14:tracePt t="80357" x="5224463" y="2598738"/>
          <p14:tracePt t="80373" x="5232400" y="2581275"/>
          <p14:tracePt t="80397" x="5260975" y="2562225"/>
          <p14:tracePt t="80405" x="5260975" y="2554288"/>
          <p14:tracePt t="80421" x="5278438" y="2535238"/>
          <p14:tracePt t="80429" x="5287963" y="2525713"/>
          <p14:tracePt t="80437" x="5305425" y="2517775"/>
          <p14:tracePt t="80446" x="5324475" y="2498725"/>
          <p14:tracePt t="80453" x="5341938" y="2489200"/>
          <p14:tracePt t="80462" x="5351463" y="2481263"/>
          <p14:tracePt t="80470" x="5387975" y="2471738"/>
          <p14:tracePt t="80477" x="5397500" y="2471738"/>
          <p14:tracePt t="80485" x="5405438" y="2462213"/>
          <p14:tracePt t="80509" x="5424488" y="2462213"/>
          <p14:tracePt t="80557" x="5434013" y="2462213"/>
          <p14:tracePt t="80565" x="5441950" y="2462213"/>
          <p14:tracePt t="80573" x="5470525" y="2462213"/>
          <p14:tracePt t="80582" x="5487988" y="2462213"/>
          <p14:tracePt t="80589" x="5524500" y="2462213"/>
          <p14:tracePt t="80598" x="5580063" y="2462213"/>
          <p14:tracePt t="80605" x="5624513" y="2462213"/>
          <p14:tracePt t="80613" x="5680075" y="2462213"/>
          <p14:tracePt t="80621" x="5716588" y="2462213"/>
          <p14:tracePt t="80629" x="5724525" y="2462213"/>
          <p14:tracePt t="80637" x="5743575" y="2462213"/>
          <p14:tracePt t="80645" x="5761038" y="2462213"/>
          <p14:tracePt t="80653" x="5770563" y="2462213"/>
          <p14:tracePt t="80661" x="5780088" y="2462213"/>
          <p14:tracePt t="80685" x="5789613" y="2462213"/>
          <p14:tracePt t="80701" x="5797550" y="2462213"/>
          <p14:tracePt t="80717" x="5816600" y="2462213"/>
          <p14:tracePt t="80733" x="5843588" y="2462213"/>
          <p14:tracePt t="80741" x="5862638" y="2462213"/>
          <p14:tracePt t="80750" x="5899150" y="2462213"/>
          <p14:tracePt t="80765" x="5916613" y="2462213"/>
          <p14:tracePt t="80783" x="5943600" y="2462213"/>
          <p14:tracePt t="80797" x="5953125" y="2462213"/>
          <p14:tracePt t="80805" x="5962650" y="2462213"/>
          <p14:tracePt t="80813" x="5980113" y="2462213"/>
          <p14:tracePt t="80821" x="5999163" y="2462213"/>
          <p14:tracePt t="80829" x="6026150" y="2462213"/>
          <p14:tracePt t="80837" x="6035675" y="2462213"/>
          <p14:tracePt t="80845" x="6053138" y="2462213"/>
          <p14:tracePt t="80853" x="6080125" y="2462213"/>
          <p14:tracePt t="80862" x="6089650" y="2462213"/>
          <p14:tracePt t="80871" x="6099175" y="2462213"/>
          <p14:tracePt t="80878" x="6108700" y="2462213"/>
          <p14:tracePt t="80888" x="6126163" y="2462213"/>
          <p14:tracePt t="81005" x="6135688" y="2462213"/>
          <p14:tracePt t="81013" x="6153150" y="2462213"/>
          <p14:tracePt t="81021" x="6162675" y="2462213"/>
          <p14:tracePt t="81029" x="6172200" y="2462213"/>
          <p14:tracePt t="81037" x="6181725" y="2462213"/>
          <p14:tracePt t="81045" x="6189663" y="2462213"/>
          <p14:tracePt t="81053" x="6208713" y="2462213"/>
          <p14:tracePt t="81061" x="6218238" y="2462213"/>
          <p14:tracePt t="81069" x="6245225" y="2462213"/>
          <p14:tracePt t="81077" x="6262688" y="2462213"/>
          <p14:tracePt t="81086" x="6281738" y="2462213"/>
          <p14:tracePt t="81094" x="6291263" y="2462213"/>
          <p14:tracePt t="81106" x="6299200" y="2462213"/>
          <p14:tracePt t="81435" x="6326188" y="2462213"/>
          <p14:tracePt t="81448" x="6335713" y="2462213"/>
          <p14:tracePt t="81455" x="6345238" y="2462213"/>
          <p14:tracePt t="81461" x="6372225" y="2462213"/>
          <p14:tracePt t="81470" x="6381750" y="2452688"/>
          <p14:tracePt t="81477" x="6391275" y="2452688"/>
          <p14:tracePt t="81485" x="6399213" y="2452688"/>
          <p14:tracePt t="81493" x="6408738" y="2452688"/>
          <p14:tracePt t="81502" x="6418263" y="2452688"/>
          <p14:tracePt t="81509" x="6427788" y="2444750"/>
          <p14:tracePt t="81525" x="6445250" y="2444750"/>
          <p14:tracePt t="81536" x="6472238" y="2425700"/>
          <p14:tracePt t="81551" x="6491288" y="2425700"/>
          <p14:tracePt t="81557" x="6500813" y="2425700"/>
          <p14:tracePt t="81573" x="6508750" y="2425700"/>
          <p14:tracePt t="81589" x="6518275" y="2425700"/>
          <p14:tracePt t="81613" x="6537325" y="2416175"/>
          <p14:tracePt t="81671" x="6545263" y="2416175"/>
          <p14:tracePt t="81679" x="6554788" y="2416175"/>
          <p14:tracePt t="81702" x="6573838" y="2416175"/>
          <p14:tracePt t="81734" x="6581775" y="2416175"/>
          <p14:tracePt t="81749" x="6591300" y="2416175"/>
          <p14:tracePt t="81775" x="6600825" y="2416175"/>
          <p14:tracePt t="82983" x="6600825" y="2408238"/>
          <p14:tracePt t="82990" x="6627813" y="2379663"/>
          <p14:tracePt t="82999" x="6637338" y="2362200"/>
          <p14:tracePt t="83006" x="6645275" y="2352675"/>
          <p14:tracePt t="83014" x="6664325" y="2325688"/>
          <p14:tracePt t="83021" x="6681788" y="2306638"/>
          <p14:tracePt t="83029" x="6727825" y="2289175"/>
          <p14:tracePt t="83037" x="6764338" y="2262188"/>
          <p14:tracePt t="83045" x="6783388" y="2252663"/>
          <p14:tracePt t="83054" x="6800850" y="2243138"/>
          <p14:tracePt t="83062" x="6827838" y="2233613"/>
          <p14:tracePt t="83070" x="6846888" y="2225675"/>
          <p14:tracePt t="83077" x="6864350" y="2225675"/>
          <p14:tracePt t="83087" x="6873875" y="2216150"/>
          <p14:tracePt t="83159" x="6883400" y="2216150"/>
          <p14:tracePt t="83234" x="6900863" y="2243138"/>
          <p14:tracePt t="83247" x="6900863" y="2289175"/>
          <p14:tracePt t="83261" x="6900863" y="2316163"/>
          <p14:tracePt t="83269" x="6900863" y="2325688"/>
          <p14:tracePt t="83277" x="6900863" y="2352675"/>
          <p14:tracePt t="83293" x="6900863" y="2362200"/>
          <p14:tracePt t="83333" x="6900863" y="2371725"/>
          <p14:tracePt t="83663" x="6900863" y="2389188"/>
          <p14:tracePt t="83671" x="6873875" y="2408238"/>
          <p14:tracePt t="83686" x="6846888" y="2425700"/>
          <p14:tracePt t="83694" x="6837363" y="2425700"/>
          <p14:tracePt t="83705" x="6819900" y="2435225"/>
          <p14:tracePt t="83709" x="6800850" y="2444750"/>
          <p14:tracePt t="83718" x="6791325" y="2452688"/>
          <p14:tracePt t="83736" x="6783388" y="2452688"/>
          <p14:tracePt t="83741" x="6773863" y="2452688"/>
          <p14:tracePt t="83750" x="6764338" y="2452688"/>
          <p14:tracePt t="83782" x="6754813" y="2452688"/>
          <p14:tracePt t="83789" x="6746875" y="2462213"/>
          <p14:tracePt t="84434" x="6737350" y="2462213"/>
          <p14:tracePt t="84440" x="6710363" y="2462213"/>
          <p14:tracePt t="84451" x="6691313" y="2462213"/>
          <p14:tracePt t="84455" x="6664325" y="2462213"/>
          <p14:tracePt t="84462" x="6645275" y="2462213"/>
          <p14:tracePt t="84470" x="6600825" y="2462213"/>
          <p14:tracePt t="84477" x="6591300" y="2462213"/>
          <p14:tracePt t="84486" x="6554788" y="2462213"/>
          <p14:tracePt t="84493" x="6537325" y="2462213"/>
          <p14:tracePt t="84502" x="6500813" y="2462213"/>
          <p14:tracePt t="84509" x="6472238" y="2462213"/>
          <p14:tracePt t="84517" x="6454775" y="2462213"/>
          <p14:tracePt t="84525" x="6408738" y="2462213"/>
          <p14:tracePt t="84534" x="6391275" y="2462213"/>
          <p14:tracePt t="84541" x="6362700" y="2462213"/>
          <p14:tracePt t="84551" x="6345238" y="2462213"/>
          <p14:tracePt t="84557" x="6318250" y="2462213"/>
          <p14:tracePt t="84565" x="6299200" y="2462213"/>
          <p14:tracePt t="84573" x="6272213" y="2462213"/>
          <p14:tracePt t="84582" x="6218238" y="2462213"/>
          <p14:tracePt t="84589" x="6208713" y="2462213"/>
          <p14:tracePt t="84597" x="6162675" y="2462213"/>
          <p14:tracePt t="84605" x="6135688" y="2462213"/>
          <p14:tracePt t="84613" x="6062663" y="2462213"/>
          <p14:tracePt t="84621" x="6007100" y="2462213"/>
          <p14:tracePt t="84629" x="5935663" y="2462213"/>
          <p14:tracePt t="84637" x="5916613" y="2462213"/>
          <p14:tracePt t="84645" x="5889625" y="2462213"/>
          <p14:tracePt t="84653" x="5843588" y="2462213"/>
          <p14:tracePt t="84661" x="5826125" y="2462213"/>
          <p14:tracePt t="84669" x="5807075" y="2462213"/>
          <p14:tracePt t="84677" x="5797550" y="2462213"/>
          <p14:tracePt t="84701" x="5789613" y="2462213"/>
          <p14:tracePt t="84727" x="5770563" y="2462213"/>
          <p14:tracePt t="84734" x="5761038" y="2462213"/>
          <p14:tracePt t="84742" x="5753100" y="2462213"/>
          <p14:tracePt t="84759" x="5743575" y="2462213"/>
          <p14:tracePt t="84765" x="5734050" y="2462213"/>
          <p14:tracePt t="84773" x="5724525" y="2462213"/>
          <p14:tracePt t="84781" x="5716588" y="2462213"/>
          <p14:tracePt t="84789" x="5688013" y="2462213"/>
          <p14:tracePt t="84798" x="5680075" y="2462213"/>
          <p14:tracePt t="84805" x="5670550" y="2462213"/>
          <p14:tracePt t="84823" x="5661025" y="2462213"/>
          <p14:tracePt t="85141" x="5643563" y="2462213"/>
          <p14:tracePt t="85149" x="5624513" y="2462213"/>
          <p14:tracePt t="85157" x="5588000" y="2462213"/>
          <p14:tracePt t="85173" x="5580063" y="2462213"/>
          <p14:tracePt t="85189" x="5561013" y="2462213"/>
          <p14:tracePt t="85205" x="5551488" y="2471738"/>
          <p14:tracePt t="85221" x="5543550" y="2481263"/>
          <p14:tracePt t="85237" x="5534025" y="2498725"/>
          <p14:tracePt t="85253" x="5524500" y="2508250"/>
          <p14:tracePt t="85261" x="5514975" y="2535238"/>
          <p14:tracePt t="85270" x="5514975" y="2544763"/>
          <p14:tracePt t="85277" x="5507038" y="2544763"/>
          <p14:tracePt t="85286" x="5487988" y="2571750"/>
          <p14:tracePt t="85293" x="5487988" y="2581275"/>
          <p14:tracePt t="85302" x="5478463" y="2598738"/>
          <p14:tracePt t="85309" x="5470525" y="2617788"/>
          <p14:tracePt t="85318" x="5461000" y="2625725"/>
          <p14:tracePt t="85325" x="5451475" y="2644775"/>
          <p14:tracePt t="85335" x="5451475" y="2654300"/>
          <p14:tracePt t="85341" x="5451475" y="2662238"/>
          <p14:tracePt t="85357" x="5441950" y="2671763"/>
          <p14:tracePt t="85365" x="5441950" y="2690813"/>
          <p14:tracePt t="85373" x="5424488" y="2708275"/>
          <p14:tracePt t="85381" x="5424488" y="2717800"/>
          <p14:tracePt t="85389" x="5414963" y="2727325"/>
          <p14:tracePt t="85397" x="5405438" y="2744788"/>
          <p14:tracePt t="85405" x="5405438" y="2754313"/>
          <p14:tracePt t="85413" x="5405438" y="2763838"/>
          <p14:tracePt t="85421" x="5397500" y="2781300"/>
          <p14:tracePt t="85430" x="5378450" y="2790825"/>
          <p14:tracePt t="85437" x="5368925" y="2817813"/>
          <p14:tracePt t="85445" x="5368925" y="2827338"/>
          <p14:tracePt t="85453" x="5360988" y="2836863"/>
          <p14:tracePt t="85461" x="5360988" y="2844800"/>
          <p14:tracePt t="85469" x="5360988" y="2873375"/>
          <p14:tracePt t="85485" x="5351463" y="2881313"/>
          <p14:tracePt t="85493" x="5351463" y="2890838"/>
          <p14:tracePt t="85501" x="5351463" y="2909888"/>
          <p14:tracePt t="85518" x="5341938" y="2917825"/>
          <p14:tracePt t="85534" x="5341938" y="2946400"/>
          <p14:tracePt t="85541" x="5334000" y="2954338"/>
          <p14:tracePt t="85551" x="5334000" y="2973388"/>
          <p14:tracePt t="85557" x="5334000" y="2990850"/>
          <p14:tracePt t="85566" x="5324475" y="3000375"/>
          <p14:tracePt t="85582" x="5324475" y="3009900"/>
          <p14:tracePt t="85598" x="5314950" y="3036888"/>
          <p14:tracePt t="85613" x="5305425" y="3046413"/>
          <p14:tracePt t="85621" x="5297488" y="3054350"/>
          <p14:tracePt t="85637" x="5287963" y="3063875"/>
          <p14:tracePt t="85653" x="5278438" y="3082925"/>
          <p14:tracePt t="85670" x="5251450" y="3100388"/>
          <p14:tracePt t="85686" x="5232400" y="3109913"/>
          <p14:tracePt t="85701" x="5214938" y="3127375"/>
          <p14:tracePt t="85709" x="5195888" y="3136900"/>
          <p14:tracePt t="85718" x="5168900" y="3136900"/>
          <p14:tracePt t="85725" x="5159375" y="3146425"/>
          <p14:tracePt t="85734" x="5141913" y="3146425"/>
          <p14:tracePt t="85741" x="5114925" y="3146425"/>
          <p14:tracePt t="85751" x="5095875" y="3146425"/>
          <p14:tracePt t="85758" x="5068888" y="3155950"/>
          <p14:tracePt t="85767" x="5022850" y="3155950"/>
          <p14:tracePt t="85775" x="4995863" y="3155950"/>
          <p14:tracePt t="85784" x="4978400" y="3155950"/>
          <p14:tracePt t="85791" x="4959350" y="3155950"/>
          <p14:tracePt t="85807" x="4949825" y="3155950"/>
          <p14:tracePt t="85846" x="4941888" y="3155950"/>
          <p14:tracePt t="85854" x="4932363" y="3155950"/>
          <p14:tracePt t="85870" x="4922838" y="3155950"/>
          <p14:tracePt t="85878" x="4895850" y="3155950"/>
          <p14:tracePt t="85887" x="4876800" y="3155950"/>
          <p14:tracePt t="85894" x="4849813" y="3155950"/>
          <p14:tracePt t="85902" x="4832350" y="3155950"/>
          <p14:tracePt t="85909" x="4822825" y="3155950"/>
          <p14:tracePt t="85926" x="4803775" y="3155950"/>
          <p14:tracePt t="85990" x="4795838" y="3155950"/>
          <p14:tracePt t="86006" x="4795838" y="3146425"/>
          <p14:tracePt t="86013" x="4786313" y="3119438"/>
          <p14:tracePt t="86021" x="4749800" y="3063875"/>
          <p14:tracePt t="86029" x="4713288" y="3000375"/>
          <p14:tracePt t="86037" x="4713288" y="2954338"/>
          <p14:tracePt t="86045" x="4676775" y="2900363"/>
          <p14:tracePt t="86053" x="4649788" y="2817813"/>
          <p14:tracePt t="86061" x="4622800" y="2727325"/>
          <p14:tracePt t="86069" x="4594225" y="2644775"/>
          <p14:tracePt t="86077" x="4586288" y="2571750"/>
          <p14:tracePt t="86087" x="4540250" y="2489200"/>
          <p14:tracePt t="86095" x="4540250" y="2444750"/>
          <p14:tracePt t="86105" x="4530725" y="2389188"/>
          <p14:tracePt t="86111" x="4521200" y="2352675"/>
          <p14:tracePt t="86120" x="4503738" y="2316163"/>
          <p14:tracePt t="86126" x="4476750" y="2270125"/>
          <p14:tracePt t="86138" x="4476750" y="2252663"/>
          <p14:tracePt t="86141" x="4457700" y="2225675"/>
          <p14:tracePt t="86152" x="4421188" y="2197100"/>
          <p14:tracePt t="86157" x="4394200" y="2170113"/>
          <p14:tracePt t="86166" x="4340225" y="2152650"/>
          <p14:tracePt t="86173" x="4321175" y="2133600"/>
          <p14:tracePt t="86183" x="4275138" y="2106613"/>
          <p14:tracePt t="86189" x="4230688" y="2089150"/>
          <p14:tracePt t="86198" x="4211638" y="2089150"/>
          <p14:tracePt t="86205" x="4184650" y="2079625"/>
          <p14:tracePt t="86213" x="4165600" y="2070100"/>
          <p14:tracePt t="86221" x="4129088" y="2060575"/>
          <p14:tracePt t="86229" x="4075113" y="2060575"/>
          <p14:tracePt t="86237" x="4057650" y="2060575"/>
          <p14:tracePt t="86245" x="4021138" y="2060575"/>
          <p14:tracePt t="86253" x="3975100" y="2060575"/>
          <p14:tracePt t="86261" x="3938588" y="2060575"/>
          <p14:tracePt t="86269" x="3883025" y="2060575"/>
          <p14:tracePt t="86277" x="3810000" y="2060575"/>
          <p14:tracePt t="86285" x="3765550" y="2060575"/>
          <p14:tracePt t="86293" x="3709988" y="2060575"/>
          <p14:tracePt t="86301" x="3619500" y="2060575"/>
          <p14:tracePt t="86309" x="3509963" y="2060575"/>
          <p14:tracePt t="86317" x="3419475" y="2060575"/>
          <p14:tracePt t="86325" x="3346450" y="2060575"/>
          <p14:tracePt t="86333" x="3236913" y="2060575"/>
          <p14:tracePt t="86341" x="3181350" y="2060575"/>
          <p14:tracePt t="86350" x="3108325" y="2060575"/>
          <p14:tracePt t="86357" x="3044825" y="2060575"/>
          <p14:tracePt t="86367" x="3008313" y="2060575"/>
          <p14:tracePt t="86373" x="2990850" y="2060575"/>
          <p14:tracePt t="86382" x="2971800" y="2060575"/>
          <p14:tracePt t="86389" x="2962275" y="2060575"/>
          <p14:tracePt t="86767" x="2954338" y="2060575"/>
          <p14:tracePt t="86773" x="2935288" y="2060575"/>
          <p14:tracePt t="86781" x="2898775" y="2060575"/>
          <p14:tracePt t="86789" x="2852738" y="2106613"/>
          <p14:tracePt t="86797" x="2835275" y="2133600"/>
          <p14:tracePt t="86805" x="2835275" y="2152650"/>
          <p14:tracePt t="86813" x="2817813" y="2197100"/>
          <p14:tracePt t="86821" x="2798763" y="2225675"/>
          <p14:tracePt t="86829" x="2798763" y="2252663"/>
          <p14:tracePt t="86837" x="2798763" y="2298700"/>
          <p14:tracePt t="86845" x="2798763" y="2335213"/>
          <p14:tracePt t="86853" x="2798763" y="2352675"/>
          <p14:tracePt t="86861" x="2798763" y="2379663"/>
          <p14:tracePt t="86869" x="2798763" y="2398713"/>
          <p14:tracePt t="86877" x="2798763" y="2444750"/>
          <p14:tracePt t="86886" x="2798763" y="2471738"/>
          <p14:tracePt t="86893" x="2798763" y="2498725"/>
          <p14:tracePt t="86901" x="2798763" y="2525713"/>
          <p14:tracePt t="86909" x="2798763" y="2554288"/>
          <p14:tracePt t="86917" x="2808288" y="2554288"/>
          <p14:tracePt t="86925" x="2825750" y="2571750"/>
          <p14:tracePt t="86933" x="2844800" y="2608263"/>
          <p14:tracePt t="86941" x="2862263" y="2625725"/>
          <p14:tracePt t="86950" x="2881313" y="2644775"/>
          <p14:tracePt t="86957" x="2881313" y="2662238"/>
          <p14:tracePt t="86967" x="2898775" y="2690813"/>
          <p14:tracePt t="86973" x="2898775" y="2708275"/>
          <p14:tracePt t="86981" x="2917825" y="2727325"/>
          <p14:tracePt t="86989" x="2925763" y="2735263"/>
          <p14:tracePt t="87005" x="2944813" y="2754313"/>
          <p14:tracePt t="87022" x="2944813" y="2763838"/>
          <p14:tracePt t="87054" x="2954338" y="2771775"/>
          <p14:tracePt t="87061" x="3008313" y="2771775"/>
          <p14:tracePt t="87069" x="3117850" y="2771775"/>
          <p14:tracePt t="87077" x="3263900" y="2771775"/>
          <p14:tracePt t="87086" x="3427413" y="2771775"/>
          <p14:tracePt t="87094" x="3629025" y="2771775"/>
          <p14:tracePt t="87104" x="3829050" y="2771775"/>
          <p14:tracePt t="87110" x="4138613" y="2808288"/>
          <p14:tracePt t="87120" x="4503738" y="2890838"/>
          <p14:tracePt t="87126" x="4840288" y="3000375"/>
          <p14:tracePt t="87136" x="5287963" y="3119438"/>
          <p14:tracePt t="87141" x="5616575" y="3200400"/>
          <p14:tracePt t="87150" x="5989638" y="3309938"/>
          <p14:tracePt t="87157" x="6291263" y="3411538"/>
          <p14:tracePt t="87166" x="6627813" y="3511550"/>
          <p14:tracePt t="87173" x="6929438" y="3592513"/>
          <p14:tracePt t="87182" x="7146925" y="3648075"/>
          <p14:tracePt t="87189" x="7312025" y="3694113"/>
          <p14:tracePt t="87199" x="7485063" y="3748088"/>
          <p14:tracePt t="87205" x="7594600" y="3775075"/>
          <p14:tracePt t="87213" x="7704138" y="3775075"/>
          <p14:tracePt t="87221" x="7794625" y="3794125"/>
          <p14:tracePt t="87229" x="7894638" y="3821113"/>
          <p14:tracePt t="87237" x="7967663" y="3821113"/>
          <p14:tracePt t="87245" x="8040688" y="3821113"/>
          <p14:tracePt t="87253" x="8086725" y="3821113"/>
          <p14:tracePt t="87261" x="8123238" y="3821113"/>
          <p14:tracePt t="87269" x="8140700" y="3821113"/>
          <p14:tracePt t="87277" x="8159750" y="3821113"/>
          <p14:tracePt t="87285" x="8177213" y="3821113"/>
          <p14:tracePt t="87301" x="8186738" y="3821113"/>
          <p14:tracePt t="87309" x="8204200" y="3821113"/>
          <p14:tracePt t="87317" x="8213725" y="3821113"/>
          <p14:tracePt t="87325" x="8223250" y="3821113"/>
          <p14:tracePt t="87333" x="8240713" y="3821113"/>
          <p14:tracePt t="87341" x="8259763" y="3821113"/>
          <p14:tracePt t="87349" x="8296275" y="3821113"/>
          <p14:tracePt t="87357" x="8305800" y="3821113"/>
          <p14:tracePt t="87366" x="8342313" y="3821113"/>
          <p14:tracePt t="87373" x="8359775" y="3811588"/>
          <p14:tracePt t="87381" x="8396288" y="3803650"/>
          <p14:tracePt t="87389" x="8415338" y="3803650"/>
          <p14:tracePt t="87398" x="8469313" y="3803650"/>
          <p14:tracePt t="87405" x="8515350" y="3803650"/>
          <p14:tracePt t="87413" x="8569325" y="3784600"/>
          <p14:tracePt t="87421" x="8605838" y="3775075"/>
          <p14:tracePt t="87429" x="8705850" y="3775075"/>
          <p14:tracePt t="87437" x="8834438" y="3775075"/>
          <p14:tracePt t="87445" x="8970963" y="3775075"/>
          <p14:tracePt t="87453" x="9097963" y="37750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ja-JP" sz="2800"/>
              <a:t>Cray</a:t>
            </a:r>
            <a:r>
              <a:rPr lang="en-US" altLang="ja-JP" sz="2800">
                <a:latin typeface="Arial" panose="020B0604020202020204" pitchFamily="34" charset="0"/>
              </a:rPr>
              <a:t>’</a:t>
            </a:r>
            <a:r>
              <a:rPr lang="en-US" altLang="ja-JP" sz="2800"/>
              <a:t>s T3D: A simple NUMA supercomputer (1993)</a:t>
            </a:r>
          </a:p>
        </p:txBody>
      </p:sp>
      <p:pic>
        <p:nvPicPr>
          <p:cNvPr id="14339" name="Picture 3" descr="t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268413"/>
            <a:ext cx="36814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5435600" y="4581525"/>
            <a:ext cx="3097213"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669925" indent="-325438">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022350" indent="-350838">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339850" indent="-315913">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1681163" indent="-339725">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Using</a:t>
            </a:r>
          </a:p>
          <a:p>
            <a:pPr eaLnBrk="1" hangingPunct="1">
              <a:buFont typeface="Wingdings" panose="05000000000000000000" pitchFamily="2" charset="2"/>
              <a:buNone/>
            </a:pPr>
            <a:r>
              <a:rPr lang="en-US" altLang="ja-JP"/>
              <a:t>Alpha 21064</a:t>
            </a:r>
          </a:p>
        </p:txBody>
      </p:sp>
      <p:pic>
        <p:nvPicPr>
          <p:cNvPr id="3" name="オーディオ 2">
            <a:hlinkClick r:id="" action="ppaction://media"/>
            <a:extLst>
              <a:ext uri="{FF2B5EF4-FFF2-40B4-BE49-F238E27FC236}">
                <a16:creationId xmlns:a16="http://schemas.microsoft.com/office/drawing/2014/main" id="{55B1B006-CD81-400D-B290-08A5F9A8BA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10"/>
    </mc:Choice>
    <mc:Fallback>
      <p:transition spd="slow" advTm="1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7" x="8661400" y="3455988"/>
          <p14:tracePt t="385" x="8359775" y="3455988"/>
          <p14:tracePt t="392" x="7986713" y="3455988"/>
          <p14:tracePt t="400" x="7731125" y="3455988"/>
          <p14:tracePt t="408" x="7458075" y="3438525"/>
          <p14:tracePt t="418" x="7312025" y="3446463"/>
          <p14:tracePt t="424" x="7202488" y="3446463"/>
          <p14:tracePt t="433" x="7092950" y="3446463"/>
          <p14:tracePt t="442" x="7010400" y="3446463"/>
          <p14:tracePt t="451" x="6956425" y="3446463"/>
          <p14:tracePt t="459" x="6883400" y="3446463"/>
          <p14:tracePt t="466" x="6827838" y="3446463"/>
          <p14:tracePt t="477" x="6783388" y="3446463"/>
          <p14:tracePt t="481" x="6754813" y="3446463"/>
          <p14:tracePt t="490" x="6746875" y="3446463"/>
          <p14:tracePt t="496" x="6737350" y="3446463"/>
          <p14:tracePt t="5578" x="6727825" y="3446463"/>
          <p14:tracePt t="5642" x="6718300" y="3438525"/>
          <p14:tracePt t="5666" x="6710363" y="3429000"/>
          <p14:tracePt t="5746" x="6710363" y="3411538"/>
          <p14:tracePt t="5826" x="6710363" y="3392488"/>
          <p14:tracePt t="6689" x="6710363" y="3365500"/>
          <p14:tracePt t="6696" x="6710363" y="3355975"/>
          <p14:tracePt t="6705" x="6710363" y="3319463"/>
          <p14:tracePt t="6712" x="6710363" y="3302000"/>
          <p14:tracePt t="6721" x="6710363" y="3265488"/>
          <p14:tracePt t="6728" x="6718300" y="3219450"/>
          <p14:tracePt t="6737" x="6727825" y="3192463"/>
          <p14:tracePt t="6744" x="6737350" y="3146425"/>
          <p14:tracePt t="6753" x="6764338" y="3119438"/>
          <p14:tracePt t="6760" x="6764338" y="3090863"/>
          <p14:tracePt t="6769" x="6773863" y="3063875"/>
          <p14:tracePt t="6776" x="6773863" y="3046413"/>
          <p14:tracePt t="6786" x="6783388" y="3009900"/>
          <p14:tracePt t="6802" x="6791325" y="2990850"/>
          <p14:tracePt t="6808" x="6800850" y="2990850"/>
          <p14:tracePt t="6817" x="6810375" y="2982913"/>
          <p14:tracePt t="6825" x="6810375" y="2973388"/>
          <p14:tracePt t="6841" x="6810375" y="2963863"/>
          <p14:tracePt t="6849" x="6810375" y="2954338"/>
          <p14:tracePt t="6864" x="6810375" y="2936875"/>
          <p14:tracePt t="7138" x="6810375" y="2917825"/>
          <p14:tracePt t="7146" x="6810375" y="2909888"/>
          <p14:tracePt t="7162" x="6810375" y="2900363"/>
          <p14:tracePt t="7186" x="6810375" y="2890838"/>
          <p14:tracePt t="7210" x="6810375" y="2881313"/>
          <p14:tracePt t="7546" x="6810375" y="2863850"/>
          <p14:tracePt t="18291" x="6846888" y="2854325"/>
          <p14:tracePt t="18298" x="6992938" y="2854325"/>
          <p14:tracePt t="18307" x="7138988" y="2854325"/>
          <p14:tracePt t="18314" x="7302500" y="2854325"/>
          <p14:tracePt t="18321" x="7466013" y="2890838"/>
          <p14:tracePt t="18329" x="7621588" y="2917825"/>
          <p14:tracePt t="18337" x="7748588" y="2927350"/>
          <p14:tracePt t="18344" x="7894638" y="2963863"/>
          <p14:tracePt t="18353" x="8040688" y="2990850"/>
          <p14:tracePt t="18360" x="8177213" y="3017838"/>
          <p14:tracePt t="18370" x="8286750" y="3036888"/>
          <p14:tracePt t="18376" x="8386763" y="3073400"/>
          <p14:tracePt t="18385" x="8442325" y="3073400"/>
          <p14:tracePt t="18392" x="8496300" y="3082925"/>
          <p14:tracePt t="18401" x="8515350" y="3082925"/>
          <p14:tracePt t="18408" x="8542338" y="3082925"/>
          <p14:tracePt t="18417" x="8559800" y="3090863"/>
          <p14:tracePt t="18424" x="8569325" y="3090863"/>
          <p14:tracePt t="18433" x="8596313" y="3090863"/>
          <p14:tracePt t="18441" x="8642350" y="3090863"/>
          <p14:tracePt t="18449" x="8669338" y="3090863"/>
          <p14:tracePt t="18457" x="8724900" y="3090863"/>
          <p14:tracePt t="18465" x="8797925" y="3090863"/>
          <p14:tracePt t="18472" x="8907463" y="3127375"/>
          <p14:tracePt t="18480" x="9017000" y="3127375"/>
          <p14:tracePt t="18488" x="9134475" y="31369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6.8|10.5"/>
</p:tagLst>
</file>

<file path=ppt/tags/tag10.xml><?xml version="1.0" encoding="utf-8"?>
<p:tagLst xmlns:a="http://schemas.openxmlformats.org/drawingml/2006/main" xmlns:r="http://schemas.openxmlformats.org/officeDocument/2006/relationships" xmlns:p="http://schemas.openxmlformats.org/presentationml/2006/main">
  <p:tag name="TIMING" val="|1.2|1.7|0.8|14.1|7.3"/>
</p:tagLst>
</file>

<file path=ppt/tags/tag11.xml><?xml version="1.0" encoding="utf-8"?>
<p:tagLst xmlns:a="http://schemas.openxmlformats.org/drawingml/2006/main" xmlns:r="http://schemas.openxmlformats.org/officeDocument/2006/relationships" xmlns:p="http://schemas.openxmlformats.org/presentationml/2006/main">
  <p:tag name="TIMING" val="|1|7.5"/>
</p:tagLst>
</file>

<file path=ppt/tags/tag12.xml><?xml version="1.0" encoding="utf-8"?>
<p:tagLst xmlns:a="http://schemas.openxmlformats.org/drawingml/2006/main" xmlns:r="http://schemas.openxmlformats.org/officeDocument/2006/relationships" xmlns:p="http://schemas.openxmlformats.org/presentationml/2006/main">
  <p:tag name="TIMING" val="|16.7|12.7|10.7|12.2|14.7"/>
</p:tagLst>
</file>

<file path=ppt/tags/tag13.xml><?xml version="1.0" encoding="utf-8"?>
<p:tagLst xmlns:a="http://schemas.openxmlformats.org/drawingml/2006/main" xmlns:r="http://schemas.openxmlformats.org/officeDocument/2006/relationships" xmlns:p="http://schemas.openxmlformats.org/presentationml/2006/main">
  <p:tag name="TIMING" val="|1.4|11.5|2.5|10.8"/>
</p:tagLst>
</file>

<file path=ppt/tags/tag14.xml><?xml version="1.0" encoding="utf-8"?>
<p:tagLst xmlns:a="http://schemas.openxmlformats.org/drawingml/2006/main" xmlns:r="http://schemas.openxmlformats.org/officeDocument/2006/relationships" xmlns:p="http://schemas.openxmlformats.org/presentationml/2006/main">
  <p:tag name="TIMING" val="|26.4|1.5"/>
</p:tagLst>
</file>

<file path=ppt/tags/tag15.xml><?xml version="1.0" encoding="utf-8"?>
<p:tagLst xmlns:a="http://schemas.openxmlformats.org/drawingml/2006/main" xmlns:r="http://schemas.openxmlformats.org/officeDocument/2006/relationships" xmlns:p="http://schemas.openxmlformats.org/presentationml/2006/main">
  <p:tag name="TIMING" val="|19.8|7"/>
</p:tagLst>
</file>

<file path=ppt/tags/tag16.xml><?xml version="1.0" encoding="utf-8"?>
<p:tagLst xmlns:a="http://schemas.openxmlformats.org/drawingml/2006/main" xmlns:r="http://schemas.openxmlformats.org/officeDocument/2006/relationships" xmlns:p="http://schemas.openxmlformats.org/presentationml/2006/main">
  <p:tag name="TIMING" val="|14.5|18.5"/>
</p:tagLst>
</file>

<file path=ppt/tags/tag17.xml><?xml version="1.0" encoding="utf-8"?>
<p:tagLst xmlns:a="http://schemas.openxmlformats.org/drawingml/2006/main" xmlns:r="http://schemas.openxmlformats.org/officeDocument/2006/relationships" xmlns:p="http://schemas.openxmlformats.org/presentationml/2006/main">
  <p:tag name="TIMING" val="|24.5|1.7|3.6"/>
</p:tagLst>
</file>

<file path=ppt/tags/tag18.xml><?xml version="1.0" encoding="utf-8"?>
<p:tagLst xmlns:a="http://schemas.openxmlformats.org/drawingml/2006/main" xmlns:r="http://schemas.openxmlformats.org/officeDocument/2006/relationships" xmlns:p="http://schemas.openxmlformats.org/presentationml/2006/main">
  <p:tag name="TIMING" val="|32.9|1.5|1.6|1.4"/>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2.1|15.6"/>
</p:tagLst>
</file>

<file path=ppt/tags/tag4.xml><?xml version="1.0" encoding="utf-8"?>
<p:tagLst xmlns:a="http://schemas.openxmlformats.org/drawingml/2006/main" xmlns:r="http://schemas.openxmlformats.org/officeDocument/2006/relationships" xmlns:p="http://schemas.openxmlformats.org/presentationml/2006/main">
  <p:tag name="TIMING" val="|9.4|5.9"/>
</p:tagLst>
</file>

<file path=ppt/tags/tag5.xml><?xml version="1.0" encoding="utf-8"?>
<p:tagLst xmlns:a="http://schemas.openxmlformats.org/drawingml/2006/main" xmlns:r="http://schemas.openxmlformats.org/officeDocument/2006/relationships" xmlns:p="http://schemas.openxmlformats.org/presentationml/2006/main">
  <p:tag name="TIMING" val="|8.6|2.8|14.2|13|7.3|2.3|2.9"/>
</p:tagLst>
</file>

<file path=ppt/tags/tag6.xml><?xml version="1.0" encoding="utf-8"?>
<p:tagLst xmlns:a="http://schemas.openxmlformats.org/drawingml/2006/main" xmlns:r="http://schemas.openxmlformats.org/officeDocument/2006/relationships" xmlns:p="http://schemas.openxmlformats.org/presentationml/2006/main">
  <p:tag name="TIMING" val="|21.3|1.8|24.2|2|17.2|6.6|1.5"/>
</p:tagLst>
</file>

<file path=ppt/tags/tag7.xml><?xml version="1.0" encoding="utf-8"?>
<p:tagLst xmlns:a="http://schemas.openxmlformats.org/drawingml/2006/main" xmlns:r="http://schemas.openxmlformats.org/officeDocument/2006/relationships" xmlns:p="http://schemas.openxmlformats.org/presentationml/2006/main">
  <p:tag name="TIMING" val="|12.8|1.2|0.8|19.5|9.2|9|3.7|35.3"/>
</p:tagLst>
</file>

<file path=ppt/tags/tag8.xml><?xml version="1.0" encoding="utf-8"?>
<p:tagLst xmlns:a="http://schemas.openxmlformats.org/drawingml/2006/main" xmlns:r="http://schemas.openxmlformats.org/officeDocument/2006/relationships" xmlns:p="http://schemas.openxmlformats.org/presentationml/2006/main">
  <p:tag name="TIMING" val="|17.6|1.3|7.1|7.2|1.3|5|29.5|1.8|1.5"/>
</p:tagLst>
</file>

<file path=ppt/tags/tag9.xml><?xml version="1.0" encoding="utf-8"?>
<p:tagLst xmlns:a="http://schemas.openxmlformats.org/drawingml/2006/main" xmlns:r="http://schemas.openxmlformats.org/officeDocument/2006/relationships" xmlns:p="http://schemas.openxmlformats.org/presentationml/2006/main">
  <p:tag name="TIMING" val="|15.1|23.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2182</TotalTime>
  <Words>4928</Words>
  <Application>Microsoft Office PowerPoint</Application>
  <PresentationFormat>画面に合わせる (4:3)</PresentationFormat>
  <Paragraphs>813</Paragraphs>
  <Slides>55</Slides>
  <Notes>53</Notes>
  <HiddenSlides>0</HiddenSlides>
  <MMClips>55</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55</vt:i4>
      </vt:variant>
    </vt:vector>
  </HeadingPairs>
  <TitlesOfParts>
    <vt:vector size="67" baseType="lpstr">
      <vt:lpstr>HGｺﾞｼｯｸE</vt:lpstr>
      <vt:lpstr>メイリオ</vt:lpstr>
      <vt:lpstr>游ゴシック</vt:lpstr>
      <vt:lpstr>游ゴシック Light</vt:lpstr>
      <vt:lpstr>Arial</vt:lpstr>
      <vt:lpstr>Arial Black</vt:lpstr>
      <vt:lpstr>Century</vt:lpstr>
      <vt:lpstr>Century Schoolbook</vt:lpstr>
      <vt:lpstr>Segoe UI</vt:lpstr>
      <vt:lpstr>Times New Roman</vt:lpstr>
      <vt:lpstr>Wingdings</vt:lpstr>
      <vt:lpstr>Office テーマ</vt:lpstr>
      <vt:lpstr>NUMA　machines and directory cache mechanisms </vt:lpstr>
      <vt:lpstr>NUMA(Non-Uniform　Memory　Access　model）</vt:lpstr>
      <vt:lpstr>The model of NUMA</vt:lpstr>
      <vt:lpstr>NUMA with Multicore processors</vt:lpstr>
      <vt:lpstr>Variation of NUMA </vt:lpstr>
      <vt:lpstr>Glossary 1</vt:lpstr>
      <vt:lpstr>Simple NUMA</vt:lpstr>
      <vt:lpstr>CM*　（CMU：the late 1970’s） One of roots of multiprocessors</vt:lpstr>
      <vt:lpstr>Cray’s T3D: A simple NUMA supercomputer (1993)</vt:lpstr>
      <vt:lpstr>The Earth simulator (2002)</vt:lpstr>
      <vt:lpstr>Earth Simulator (2002,NEC)</vt:lpstr>
      <vt:lpstr>PowerPoint プレゼンテーション</vt:lpstr>
      <vt:lpstr>Supercompuer K</vt:lpstr>
      <vt:lpstr>Cell（IBM/SONY/Toshiba）</vt:lpstr>
      <vt:lpstr>PEZY-SC –1/2 [Torii2015]</vt:lpstr>
      <vt:lpstr>CC-NUMA</vt:lpstr>
      <vt:lpstr>Ultramax (Sequent Co.） An early CC-NUMA</vt:lpstr>
      <vt:lpstr>Stanford　DASH A root of recent CC-NUMAs</vt:lpstr>
      <vt:lpstr>SGI　Origin</vt:lpstr>
      <vt:lpstr>SGI’s CC-NUMA Origin3000(2000)</vt:lpstr>
      <vt:lpstr>Stanford　FLASH</vt:lpstr>
      <vt:lpstr>JUMP-1: massively parallel machine CC-NUMA</vt:lpstr>
      <vt:lpstr>A cluster of JUMP-1</vt:lpstr>
      <vt:lpstr>JUMP-1 was developed with 7 universities</vt:lpstr>
      <vt:lpstr>Xeon Phi Microarchitecture</vt:lpstr>
      <vt:lpstr>Multicore Based systems</vt:lpstr>
      <vt:lpstr>Distributed cache management of CC-NUMA</vt:lpstr>
      <vt:lpstr>Cache coherent control（Node 3 reads）</vt:lpstr>
      <vt:lpstr>Cache coherent control（Node 3 reads） </vt:lpstr>
      <vt:lpstr>Cache coherent control（Node 1 reads）</vt:lpstr>
      <vt:lpstr>Cache coherent control（Node 3 writes） </vt:lpstr>
      <vt:lpstr>Cache coherent control （Node 2 reads） </vt:lpstr>
      <vt:lpstr>Cache coherent control （Node 2 writes） </vt:lpstr>
      <vt:lpstr>Quiz</vt:lpstr>
      <vt:lpstr>Triangle data transfer</vt:lpstr>
      <vt:lpstr>Synchronization in CC-NUMA</vt:lpstr>
      <vt:lpstr>Traffic congestion caused by Test and Test&amp;Set(x) (Node 3 executes the critical section)</vt:lpstr>
      <vt:lpstr>Traffic congestion caused by Test and Test&amp;Set(x) (Node 3 finishes the critical section)</vt:lpstr>
      <vt:lpstr>Traffic congestion caused by Test and Test&amp;Set(x) (Waiting nodes issue the request)</vt:lpstr>
      <vt:lpstr>Queue-based lock :  Requesting a lock</vt:lpstr>
      <vt:lpstr>Queue-based lock: Releasing the lock</vt:lpstr>
      <vt:lpstr>Directory structure</vt:lpstr>
      <vt:lpstr>Full map directory</vt:lpstr>
      <vt:lpstr>Limited　Pointer</vt:lpstr>
      <vt:lpstr>Limited　Pointer</vt:lpstr>
      <vt:lpstr>Linked　List</vt:lpstr>
      <vt:lpstr>Linked　List</vt:lpstr>
      <vt:lpstr>Hierarchical bitmap</vt:lpstr>
      <vt:lpstr>RHBD(Reduced　Hierarchical　Bitmap　Directory) →　A　Course grain method</vt:lpstr>
      <vt:lpstr>Pruning　Cache</vt:lpstr>
      <vt:lpstr>COMA(Cache　Only　Memory　Machine)</vt:lpstr>
      <vt:lpstr>DDM(Data　Diffusion　Machine）</vt:lpstr>
      <vt:lpstr>Glossary 2</vt:lpstr>
      <vt:lpstr>Summary</vt:lpstr>
      <vt:lpstr>Exercise</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NUMAの構成</dc:title>
  <dc:creator>情報工学科</dc:creator>
  <cp:lastModifiedBy>hunga</cp:lastModifiedBy>
  <cp:revision>74</cp:revision>
  <dcterms:created xsi:type="dcterms:W3CDTF">1998-11-10T14:23:07Z</dcterms:created>
  <dcterms:modified xsi:type="dcterms:W3CDTF">2020-05-10T13:48:12Z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